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rendra Singh" userId="5f4af824d4fc5d69" providerId="LiveId" clId="{CDFC1F1F-AFE5-4DA6-93E7-999653BFD142}"/>
    <pc:docChg chg="undo custSel addSld modSld sldOrd">
      <pc:chgData name="Dhirendra Singh" userId="5f4af824d4fc5d69" providerId="LiveId" clId="{CDFC1F1F-AFE5-4DA6-93E7-999653BFD142}" dt="2021-10-24T13:00:19.680" v="2151" actId="478"/>
      <pc:docMkLst>
        <pc:docMk/>
      </pc:docMkLst>
      <pc:sldChg chg="addSp delSp modSp mod ord">
        <pc:chgData name="Dhirendra Singh" userId="5f4af824d4fc5d69" providerId="LiveId" clId="{CDFC1F1F-AFE5-4DA6-93E7-999653BFD142}" dt="2021-10-24T13:00:19.680" v="2151" actId="478"/>
        <pc:sldMkLst>
          <pc:docMk/>
          <pc:sldMk cId="134177020" sldId="257"/>
        </pc:sldMkLst>
        <pc:spChg chg="mod">
          <ac:chgData name="Dhirendra Singh" userId="5f4af824d4fc5d69" providerId="LiveId" clId="{CDFC1F1F-AFE5-4DA6-93E7-999653BFD142}" dt="2021-10-24T12:59:56.871" v="2146" actId="1076"/>
          <ac:spMkLst>
            <pc:docMk/>
            <pc:sldMk cId="134177020" sldId="257"/>
            <ac:spMk id="2" creationId="{E6124AAD-31FE-4245-89BB-0D048D21622B}"/>
          </ac:spMkLst>
        </pc:spChg>
        <pc:spChg chg="mod">
          <ac:chgData name="Dhirendra Singh" userId="5f4af824d4fc5d69" providerId="LiveId" clId="{CDFC1F1F-AFE5-4DA6-93E7-999653BFD142}" dt="2021-10-24T13:00:01.119" v="2148" actId="27636"/>
          <ac:spMkLst>
            <pc:docMk/>
            <pc:sldMk cId="134177020" sldId="257"/>
            <ac:spMk id="3" creationId="{1F75E9CE-8E47-4BFE-AE2C-E40076CDB462}"/>
          </ac:spMkLst>
        </pc:spChg>
        <pc:spChg chg="add del mod">
          <ac:chgData name="Dhirendra Singh" userId="5f4af824d4fc5d69" providerId="LiveId" clId="{CDFC1F1F-AFE5-4DA6-93E7-999653BFD142}" dt="2021-10-24T12:07:57.061" v="1151"/>
          <ac:spMkLst>
            <pc:docMk/>
            <pc:sldMk cId="134177020" sldId="257"/>
            <ac:spMk id="4" creationId="{29C1C75A-6EC3-4B9C-9EB7-F4DFA0A5D395}"/>
          </ac:spMkLst>
        </pc:spChg>
        <pc:spChg chg="add del mod">
          <ac:chgData name="Dhirendra Singh" userId="5f4af824d4fc5d69" providerId="LiveId" clId="{CDFC1F1F-AFE5-4DA6-93E7-999653BFD142}" dt="2021-10-24T13:00:19.680" v="2151" actId="478"/>
          <ac:spMkLst>
            <pc:docMk/>
            <pc:sldMk cId="134177020" sldId="257"/>
            <ac:spMk id="5" creationId="{40DADED0-B998-4422-A669-4939B3BA9599}"/>
          </ac:spMkLst>
        </pc:spChg>
        <pc:picChg chg="add del mod">
          <ac:chgData name="Dhirendra Singh" userId="5f4af824d4fc5d69" providerId="LiveId" clId="{CDFC1F1F-AFE5-4DA6-93E7-999653BFD142}" dt="2021-10-24T12:50:29.969" v="1627" actId="21"/>
          <ac:picMkLst>
            <pc:docMk/>
            <pc:sldMk cId="134177020" sldId="257"/>
            <ac:picMk id="7" creationId="{C97449D6-1856-40D7-97DC-21373933B5C7}"/>
          </ac:picMkLst>
        </pc:picChg>
      </pc:sldChg>
      <pc:sldChg chg="addSp delSp modSp new mod">
        <pc:chgData name="Dhirendra Singh" userId="5f4af824d4fc5d69" providerId="LiveId" clId="{CDFC1F1F-AFE5-4DA6-93E7-999653BFD142}" dt="2021-10-23T22:16:01.846" v="8" actId="20577"/>
        <pc:sldMkLst>
          <pc:docMk/>
          <pc:sldMk cId="3217607213" sldId="258"/>
        </pc:sldMkLst>
        <pc:spChg chg="mod">
          <ac:chgData name="Dhirendra Singh" userId="5f4af824d4fc5d69" providerId="LiveId" clId="{CDFC1F1F-AFE5-4DA6-93E7-999653BFD142}" dt="2021-10-23T22:16:01.846" v="8" actId="20577"/>
          <ac:spMkLst>
            <pc:docMk/>
            <pc:sldMk cId="3217607213" sldId="258"/>
            <ac:spMk id="2" creationId="{6753F0FA-DF3F-49F8-948A-C9178DE072B1}"/>
          </ac:spMkLst>
        </pc:spChg>
        <pc:spChg chg="del">
          <ac:chgData name="Dhirendra Singh" userId="5f4af824d4fc5d69" providerId="LiveId" clId="{CDFC1F1F-AFE5-4DA6-93E7-999653BFD142}" dt="2021-10-23T22:15:49.050" v="1" actId="22"/>
          <ac:spMkLst>
            <pc:docMk/>
            <pc:sldMk cId="3217607213" sldId="258"/>
            <ac:spMk id="3" creationId="{956DAAB3-2927-43E4-9C8F-661D1D6BDF86}"/>
          </ac:spMkLst>
        </pc:spChg>
        <pc:picChg chg="add mod ord">
          <ac:chgData name="Dhirendra Singh" userId="5f4af824d4fc5d69" providerId="LiveId" clId="{CDFC1F1F-AFE5-4DA6-93E7-999653BFD142}" dt="2021-10-23T22:15:49.050" v="1" actId="22"/>
          <ac:picMkLst>
            <pc:docMk/>
            <pc:sldMk cId="3217607213" sldId="258"/>
            <ac:picMk id="5" creationId="{DEBCAA59-C8ED-4F89-8D29-A5A5EF37E726}"/>
          </ac:picMkLst>
        </pc:picChg>
      </pc:sldChg>
      <pc:sldChg chg="addSp modSp new mod">
        <pc:chgData name="Dhirendra Singh" userId="5f4af824d4fc5d69" providerId="LiveId" clId="{CDFC1F1F-AFE5-4DA6-93E7-999653BFD142}" dt="2021-10-24T13:00:08.028" v="2149"/>
        <pc:sldMkLst>
          <pc:docMk/>
          <pc:sldMk cId="2958711769" sldId="259"/>
        </pc:sldMkLst>
        <pc:spChg chg="mod">
          <ac:chgData name="Dhirendra Singh" userId="5f4af824d4fc5d69" providerId="LiveId" clId="{CDFC1F1F-AFE5-4DA6-93E7-999653BFD142}" dt="2021-10-23T22:16:18.844" v="14" actId="20577"/>
          <ac:spMkLst>
            <pc:docMk/>
            <pc:sldMk cId="2958711769" sldId="259"/>
            <ac:spMk id="2" creationId="{B79CD09E-9678-434D-B71A-CF56CABC1A44}"/>
          </ac:spMkLst>
        </pc:spChg>
        <pc:spChg chg="mod">
          <ac:chgData name="Dhirendra Singh" userId="5f4af824d4fc5d69" providerId="LiveId" clId="{CDFC1F1F-AFE5-4DA6-93E7-999653BFD142}" dt="2021-10-23T22:26:03.545" v="692" actId="20577"/>
          <ac:spMkLst>
            <pc:docMk/>
            <pc:sldMk cId="2958711769" sldId="259"/>
            <ac:spMk id="3" creationId="{FF64BB28-891B-4518-8BC9-945D1065BABC}"/>
          </ac:spMkLst>
        </pc:spChg>
        <pc:spChg chg="add mod">
          <ac:chgData name="Dhirendra Singh" userId="5f4af824d4fc5d69" providerId="LiveId" clId="{CDFC1F1F-AFE5-4DA6-93E7-999653BFD142}" dt="2021-10-24T13:00:08.028" v="2149"/>
          <ac:spMkLst>
            <pc:docMk/>
            <pc:sldMk cId="2958711769" sldId="259"/>
            <ac:spMk id="4" creationId="{1AF7B1C5-E531-4EF6-BF96-50733A8D2A9B}"/>
          </ac:spMkLst>
        </pc:spChg>
      </pc:sldChg>
      <pc:sldChg chg="addSp delSp modSp new mod">
        <pc:chgData name="Dhirendra Singh" userId="5f4af824d4fc5d69" providerId="LiveId" clId="{CDFC1F1F-AFE5-4DA6-93E7-999653BFD142}" dt="2021-10-23T22:25:48.905" v="686" actId="20577"/>
        <pc:sldMkLst>
          <pc:docMk/>
          <pc:sldMk cId="3461353537" sldId="260"/>
        </pc:sldMkLst>
        <pc:spChg chg="mod">
          <ac:chgData name="Dhirendra Singh" userId="5f4af824d4fc5d69" providerId="LiveId" clId="{CDFC1F1F-AFE5-4DA6-93E7-999653BFD142}" dt="2021-10-23T22:25:48.905" v="686" actId="20577"/>
          <ac:spMkLst>
            <pc:docMk/>
            <pc:sldMk cId="3461353537" sldId="260"/>
            <ac:spMk id="2" creationId="{E39A06C1-C693-42E6-9329-16A40544F721}"/>
          </ac:spMkLst>
        </pc:spChg>
        <pc:spChg chg="del">
          <ac:chgData name="Dhirendra Singh" userId="5f4af824d4fc5d69" providerId="LiveId" clId="{CDFC1F1F-AFE5-4DA6-93E7-999653BFD142}" dt="2021-10-23T22:25:33.519" v="673" actId="22"/>
          <ac:spMkLst>
            <pc:docMk/>
            <pc:sldMk cId="3461353537" sldId="260"/>
            <ac:spMk id="3" creationId="{6DC92096-46C9-47B7-B920-15A6F3723A6D}"/>
          </ac:spMkLst>
        </pc:spChg>
        <pc:picChg chg="add mod ord">
          <ac:chgData name="Dhirendra Singh" userId="5f4af824d4fc5d69" providerId="LiveId" clId="{CDFC1F1F-AFE5-4DA6-93E7-999653BFD142}" dt="2021-10-23T22:25:33.519" v="673" actId="22"/>
          <ac:picMkLst>
            <pc:docMk/>
            <pc:sldMk cId="3461353537" sldId="260"/>
            <ac:picMk id="5" creationId="{58C9E70E-DAE2-4F73-9B2F-7EBEA5D0F31C}"/>
          </ac:picMkLst>
        </pc:picChg>
      </pc:sldChg>
      <pc:sldChg chg="addSp modSp new mod">
        <pc:chgData name="Dhirendra Singh" userId="5f4af824d4fc5d69" providerId="LiveId" clId="{CDFC1F1F-AFE5-4DA6-93E7-999653BFD142}" dt="2021-10-24T12:08:53.695" v="1194" actId="20577"/>
        <pc:sldMkLst>
          <pc:docMk/>
          <pc:sldMk cId="1596141420" sldId="261"/>
        </pc:sldMkLst>
        <pc:spChg chg="mod">
          <ac:chgData name="Dhirendra Singh" userId="5f4af824d4fc5d69" providerId="LiveId" clId="{CDFC1F1F-AFE5-4DA6-93E7-999653BFD142}" dt="2021-10-24T12:08:53.695" v="1194" actId="20577"/>
          <ac:spMkLst>
            <pc:docMk/>
            <pc:sldMk cId="1596141420" sldId="261"/>
            <ac:spMk id="2" creationId="{CDE9DCDB-9D84-4893-92F0-E3DD192CD1AB}"/>
          </ac:spMkLst>
        </pc:spChg>
        <pc:picChg chg="add mod">
          <ac:chgData name="Dhirendra Singh" userId="5f4af824d4fc5d69" providerId="LiveId" clId="{CDFC1F1F-AFE5-4DA6-93E7-999653BFD142}" dt="2021-10-23T22:28:05.401" v="698" actId="14100"/>
          <ac:picMkLst>
            <pc:docMk/>
            <pc:sldMk cId="1596141420" sldId="261"/>
            <ac:picMk id="5" creationId="{02E731F1-1350-42A8-A7CE-AA622CEE88DF}"/>
          </ac:picMkLst>
        </pc:picChg>
      </pc:sldChg>
      <pc:sldChg chg="addSp delSp modSp new mod">
        <pc:chgData name="Dhirendra Singh" userId="5f4af824d4fc5d69" providerId="LiveId" clId="{CDFC1F1F-AFE5-4DA6-93E7-999653BFD142}" dt="2021-10-24T12:09:00.198" v="1201" actId="20577"/>
        <pc:sldMkLst>
          <pc:docMk/>
          <pc:sldMk cId="3186298101" sldId="262"/>
        </pc:sldMkLst>
        <pc:spChg chg="mod">
          <ac:chgData name="Dhirendra Singh" userId="5f4af824d4fc5d69" providerId="LiveId" clId="{CDFC1F1F-AFE5-4DA6-93E7-999653BFD142}" dt="2021-10-24T12:09:00.198" v="1201" actId="20577"/>
          <ac:spMkLst>
            <pc:docMk/>
            <pc:sldMk cId="3186298101" sldId="262"/>
            <ac:spMk id="2" creationId="{0F8ADBC1-1FE6-42C0-B56C-1855330100F2}"/>
          </ac:spMkLst>
        </pc:spChg>
        <pc:spChg chg="del">
          <ac:chgData name="Dhirendra Singh" userId="5f4af824d4fc5d69" providerId="LiveId" clId="{CDFC1F1F-AFE5-4DA6-93E7-999653BFD142}" dt="2021-10-23T22:29:27.287" v="720" actId="22"/>
          <ac:spMkLst>
            <pc:docMk/>
            <pc:sldMk cId="3186298101" sldId="262"/>
            <ac:spMk id="3" creationId="{41B4CA78-B032-4CD7-99E0-6C38A3848659}"/>
          </ac:spMkLst>
        </pc:spChg>
        <pc:picChg chg="add mod ord">
          <ac:chgData name="Dhirendra Singh" userId="5f4af824d4fc5d69" providerId="LiveId" clId="{CDFC1F1F-AFE5-4DA6-93E7-999653BFD142}" dt="2021-10-23T22:29:29.669" v="721" actId="1076"/>
          <ac:picMkLst>
            <pc:docMk/>
            <pc:sldMk cId="3186298101" sldId="262"/>
            <ac:picMk id="5" creationId="{041218B9-B9E3-466C-BAC3-4C2937EDE487}"/>
          </ac:picMkLst>
        </pc:picChg>
      </pc:sldChg>
      <pc:sldChg chg="addSp delSp modSp new mod">
        <pc:chgData name="Dhirendra Singh" userId="5f4af824d4fc5d69" providerId="LiveId" clId="{CDFC1F1F-AFE5-4DA6-93E7-999653BFD142}" dt="2021-10-24T12:09:33.938" v="1217" actId="255"/>
        <pc:sldMkLst>
          <pc:docMk/>
          <pc:sldMk cId="487341482" sldId="263"/>
        </pc:sldMkLst>
        <pc:spChg chg="del">
          <ac:chgData name="Dhirendra Singh" userId="5f4af824d4fc5d69" providerId="LiveId" clId="{CDFC1F1F-AFE5-4DA6-93E7-999653BFD142}" dt="2021-10-23T22:40:18.865" v="1060" actId="478"/>
          <ac:spMkLst>
            <pc:docMk/>
            <pc:sldMk cId="487341482" sldId="263"/>
            <ac:spMk id="2" creationId="{8B0E8F48-94ED-491F-B572-15FBCEFA3480}"/>
          </ac:spMkLst>
        </pc:spChg>
        <pc:spChg chg="add mod">
          <ac:chgData name="Dhirendra Singh" userId="5f4af824d4fc5d69" providerId="LiveId" clId="{CDFC1F1F-AFE5-4DA6-93E7-999653BFD142}" dt="2021-10-24T12:09:33.938" v="1217" actId="255"/>
          <ac:spMkLst>
            <pc:docMk/>
            <pc:sldMk cId="487341482" sldId="263"/>
            <ac:spMk id="2" creationId="{C8EC6127-CCAD-49E8-8459-3EE466A202D0}"/>
          </ac:spMkLst>
        </pc:spChg>
        <pc:spChg chg="mod">
          <ac:chgData name="Dhirendra Singh" userId="5f4af824d4fc5d69" providerId="LiveId" clId="{CDFC1F1F-AFE5-4DA6-93E7-999653BFD142}" dt="2021-10-23T22:40:11.955" v="1059" actId="20577"/>
          <ac:spMkLst>
            <pc:docMk/>
            <pc:sldMk cId="487341482" sldId="263"/>
            <ac:spMk id="3" creationId="{981BF1A3-E394-436C-8B71-526A0DEE3B8C}"/>
          </ac:spMkLst>
        </pc:spChg>
      </pc:sldChg>
      <pc:sldChg chg="addSp delSp modSp new mod">
        <pc:chgData name="Dhirendra Singh" userId="5f4af824d4fc5d69" providerId="LiveId" clId="{CDFC1F1F-AFE5-4DA6-93E7-999653BFD142}" dt="2021-10-24T12:10:59.631" v="1247" actId="1076"/>
        <pc:sldMkLst>
          <pc:docMk/>
          <pc:sldMk cId="1408313015" sldId="264"/>
        </pc:sldMkLst>
        <pc:spChg chg="mod">
          <ac:chgData name="Dhirendra Singh" userId="5f4af824d4fc5d69" providerId="LiveId" clId="{CDFC1F1F-AFE5-4DA6-93E7-999653BFD142}" dt="2021-10-24T12:10:59.631" v="1247" actId="1076"/>
          <ac:spMkLst>
            <pc:docMk/>
            <pc:sldMk cId="1408313015" sldId="264"/>
            <ac:spMk id="2" creationId="{2F233A39-2278-44C4-B48E-E6D9FBA53890}"/>
          </ac:spMkLst>
        </pc:spChg>
        <pc:spChg chg="add mod">
          <ac:chgData name="Dhirendra Singh" userId="5f4af824d4fc5d69" providerId="LiveId" clId="{CDFC1F1F-AFE5-4DA6-93E7-999653BFD142}" dt="2021-10-24T12:10:31.900" v="1245" actId="255"/>
          <ac:spMkLst>
            <pc:docMk/>
            <pc:sldMk cId="1408313015" sldId="264"/>
            <ac:spMk id="3" creationId="{AA85D633-2A6E-46AB-9143-E645C498E2CA}"/>
          </ac:spMkLst>
        </pc:spChg>
        <pc:spChg chg="del">
          <ac:chgData name="Dhirendra Singh" userId="5f4af824d4fc5d69" providerId="LiveId" clId="{CDFC1F1F-AFE5-4DA6-93E7-999653BFD142}" dt="2021-10-23T22:33:06.803" v="859" actId="22"/>
          <ac:spMkLst>
            <pc:docMk/>
            <pc:sldMk cId="1408313015" sldId="264"/>
            <ac:spMk id="3" creationId="{EB10A300-4D44-4F32-A194-0B1B0FBC135C}"/>
          </ac:spMkLst>
        </pc:spChg>
        <pc:picChg chg="add mod ord">
          <ac:chgData name="Dhirendra Singh" userId="5f4af824d4fc5d69" providerId="LiveId" clId="{CDFC1F1F-AFE5-4DA6-93E7-999653BFD142}" dt="2021-10-23T22:34:39.030" v="952" actId="1076"/>
          <ac:picMkLst>
            <pc:docMk/>
            <pc:sldMk cId="1408313015" sldId="264"/>
            <ac:picMk id="5" creationId="{BAD88BA2-D8B8-41F9-8241-9D8D834939DA}"/>
          </ac:picMkLst>
        </pc:picChg>
      </pc:sldChg>
      <pc:sldChg chg="modSp new mod ord">
        <pc:chgData name="Dhirendra Singh" userId="5f4af824d4fc5d69" providerId="LiveId" clId="{CDFC1F1F-AFE5-4DA6-93E7-999653BFD142}" dt="2021-10-24T12:06:09.859" v="1139"/>
        <pc:sldMkLst>
          <pc:docMk/>
          <pc:sldMk cId="2403381981" sldId="265"/>
        </pc:sldMkLst>
        <pc:spChg chg="mod">
          <ac:chgData name="Dhirendra Singh" userId="5f4af824d4fc5d69" providerId="LiveId" clId="{CDFC1F1F-AFE5-4DA6-93E7-999653BFD142}" dt="2021-10-23T22:35:16.731" v="959" actId="20577"/>
          <ac:spMkLst>
            <pc:docMk/>
            <pc:sldMk cId="2403381981" sldId="265"/>
            <ac:spMk id="2" creationId="{7B9DD6D7-A6E1-41DF-9733-0133655EF731}"/>
          </ac:spMkLst>
        </pc:spChg>
        <pc:spChg chg="mod">
          <ac:chgData name="Dhirendra Singh" userId="5f4af824d4fc5d69" providerId="LiveId" clId="{CDFC1F1F-AFE5-4DA6-93E7-999653BFD142}" dt="2021-10-23T22:35:46.591" v="1017" actId="20577"/>
          <ac:spMkLst>
            <pc:docMk/>
            <pc:sldMk cId="2403381981" sldId="265"/>
            <ac:spMk id="3" creationId="{1E0730DA-8AD8-4D43-9D7D-45173F81FA5E}"/>
          </ac:spMkLst>
        </pc:spChg>
      </pc:sldChg>
      <pc:sldChg chg="delSp modSp new mod">
        <pc:chgData name="Dhirendra Singh" userId="5f4af824d4fc5d69" providerId="LiveId" clId="{CDFC1F1F-AFE5-4DA6-93E7-999653BFD142}" dt="2021-10-23T22:36:27.471" v="1034" actId="478"/>
        <pc:sldMkLst>
          <pc:docMk/>
          <pc:sldMk cId="1663303180" sldId="266"/>
        </pc:sldMkLst>
        <pc:spChg chg="mod">
          <ac:chgData name="Dhirendra Singh" userId="5f4af824d4fc5d69" providerId="LiveId" clId="{CDFC1F1F-AFE5-4DA6-93E7-999653BFD142}" dt="2021-10-23T22:36:18.787" v="1032" actId="14100"/>
          <ac:spMkLst>
            <pc:docMk/>
            <pc:sldMk cId="1663303180" sldId="266"/>
            <ac:spMk id="2" creationId="{3EF59CAC-63E9-424C-A9D5-51B3F07B3956}"/>
          </ac:spMkLst>
        </pc:spChg>
        <pc:spChg chg="del mod">
          <ac:chgData name="Dhirendra Singh" userId="5f4af824d4fc5d69" providerId="LiveId" clId="{CDFC1F1F-AFE5-4DA6-93E7-999653BFD142}" dt="2021-10-23T22:36:27.471" v="1034" actId="478"/>
          <ac:spMkLst>
            <pc:docMk/>
            <pc:sldMk cId="1663303180" sldId="266"/>
            <ac:spMk id="3" creationId="{7A4C42FA-BBDF-4E36-A1D0-19D4E3F02C92}"/>
          </ac:spMkLst>
        </pc:spChg>
      </pc:sldChg>
      <pc:sldChg chg="addSp modSp new mod">
        <pc:chgData name="Dhirendra Singh" userId="5f4af824d4fc5d69" providerId="LiveId" clId="{CDFC1F1F-AFE5-4DA6-93E7-999653BFD142}" dt="2021-10-24T12:06:01.593" v="1137" actId="1076"/>
        <pc:sldMkLst>
          <pc:docMk/>
          <pc:sldMk cId="2953622187" sldId="267"/>
        </pc:sldMkLst>
        <pc:spChg chg="mod">
          <ac:chgData name="Dhirendra Singh" userId="5f4af824d4fc5d69" providerId="LiveId" clId="{CDFC1F1F-AFE5-4DA6-93E7-999653BFD142}" dt="2021-10-24T12:04:16.018" v="1136" actId="20577"/>
          <ac:spMkLst>
            <pc:docMk/>
            <pc:sldMk cId="2953622187" sldId="267"/>
            <ac:spMk id="2" creationId="{E8309652-3C6F-44C6-A708-D797D65A4FBC}"/>
          </ac:spMkLst>
        </pc:spChg>
        <pc:picChg chg="add mod">
          <ac:chgData name="Dhirendra Singh" userId="5f4af824d4fc5d69" providerId="LiveId" clId="{CDFC1F1F-AFE5-4DA6-93E7-999653BFD142}" dt="2021-10-24T12:06:01.593" v="1137" actId="1076"/>
          <ac:picMkLst>
            <pc:docMk/>
            <pc:sldMk cId="2953622187" sldId="267"/>
            <ac:picMk id="5" creationId="{4F93B603-4A57-4AA1-8566-03360A64CE56}"/>
          </ac:picMkLst>
        </pc:picChg>
      </pc:sldChg>
      <pc:sldChg chg="addSp delSp modSp new mod">
        <pc:chgData name="Dhirendra Singh" userId="5f4af824d4fc5d69" providerId="LiveId" clId="{CDFC1F1F-AFE5-4DA6-93E7-999653BFD142}" dt="2021-10-24T12:59:15.986" v="2140" actId="20577"/>
        <pc:sldMkLst>
          <pc:docMk/>
          <pc:sldMk cId="4260744665" sldId="268"/>
        </pc:sldMkLst>
        <pc:spChg chg="del">
          <ac:chgData name="Dhirendra Singh" userId="5f4af824d4fc5d69" providerId="LiveId" clId="{CDFC1F1F-AFE5-4DA6-93E7-999653BFD142}" dt="2021-10-24T12:50:21.586" v="1625" actId="478"/>
          <ac:spMkLst>
            <pc:docMk/>
            <pc:sldMk cId="4260744665" sldId="268"/>
            <ac:spMk id="2" creationId="{00F51078-47BF-445D-8D50-973ADA354E39}"/>
          </ac:spMkLst>
        </pc:spChg>
        <pc:spChg chg="mod">
          <ac:chgData name="Dhirendra Singh" userId="5f4af824d4fc5d69" providerId="LiveId" clId="{CDFC1F1F-AFE5-4DA6-93E7-999653BFD142}" dt="2021-10-24T12:59:15.986" v="2140" actId="20577"/>
          <ac:spMkLst>
            <pc:docMk/>
            <pc:sldMk cId="4260744665" sldId="268"/>
            <ac:spMk id="3" creationId="{23EBCA94-D665-45B6-A1B1-FC8C0C6C3DF4}"/>
          </ac:spMkLst>
        </pc:spChg>
        <pc:picChg chg="add mod">
          <ac:chgData name="Dhirendra Singh" userId="5f4af824d4fc5d69" providerId="LiveId" clId="{CDFC1F1F-AFE5-4DA6-93E7-999653BFD142}" dt="2021-10-24T12:50:43.020" v="1632" actId="1076"/>
          <ac:picMkLst>
            <pc:docMk/>
            <pc:sldMk cId="4260744665" sldId="268"/>
            <ac:picMk id="4" creationId="{7C1D179E-4C39-47AD-9A30-D6DD25891F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67CE-998F-46A3-8E35-FF549A2EB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35658-E995-4C8A-BE30-86E0BC587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630B-0C26-4D48-837C-E5FD3636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A5F9-6F29-4662-B77F-40F0D606D9F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F89A-A1FB-4C61-9307-80220039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5A0E-E304-4FD3-85B5-691D19CB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A9D-B1EF-46C3-8318-BD04919F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7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F3A7-F6C5-494B-862C-5B69FD9F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7C8D1-E4C9-42D7-AF7B-B6F0C34F0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0A11-01AD-4369-9003-3C7E2E8E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A5F9-6F29-4662-B77F-40F0D606D9F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09D0-7FCB-4622-A652-4B9C1B7B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A170-1A74-4547-84A4-D46D419E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A9D-B1EF-46C3-8318-BD04919F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10AC4-27C2-4694-806A-B03AB7B6F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61077-923F-457D-8181-49FF51D9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E03B7-E1BC-46C2-B842-138C9140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A5F9-6F29-4662-B77F-40F0D606D9F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88CF-7942-406A-8F1C-1AE923EE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CA25-0B06-41D6-972D-5A36A48A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A9D-B1EF-46C3-8318-BD04919F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0F88-73B9-452F-B528-16FCA259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550B-C068-4875-A064-472D5256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7549-8EA3-4157-94F9-B14185F7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A5F9-6F29-4662-B77F-40F0D606D9F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B5418-7AEB-4CAB-8FD1-FC6DA1EB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08E4D-1180-4BF3-A7A0-0A94ED69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A9D-B1EF-46C3-8318-BD04919F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B0AA-60A8-460E-9949-15D3A1F2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621B1-4909-42C8-90C1-465D6950C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A9ADC-3538-47EF-8307-0186CDF5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A5F9-6F29-4662-B77F-40F0D606D9F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5511-FAC7-4F0A-ABDD-27525E8B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6C8E-9331-4B79-986C-BBD91412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A9D-B1EF-46C3-8318-BD04919F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1FEA-1C6C-431A-889D-06CC8336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7FEF-563D-4D7A-A31F-AC2872B67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C5575-01C9-4949-90E6-2AD432D90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1221-56C8-44C2-A1DC-8F4F2666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A5F9-6F29-4662-B77F-40F0D606D9F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B08F3-BAEB-4296-8DFA-DCEC4153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D3249-148F-496A-AB59-4D970D2D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A9D-B1EF-46C3-8318-BD04919F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A70A-ADDC-404A-BA16-D03EA142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7177-B310-4218-8203-32604CB4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354F8-FC52-45F2-9733-E2B3A3B14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ED0A3-DF62-4FBE-B235-BE474DCDD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6BB91-3E53-4251-8B76-422C0508B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C67C5-F4AA-4823-8182-523A5BCE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A5F9-6F29-4662-B77F-40F0D606D9F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D4518-09DC-46B4-A410-20F66340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87FF6-BC7C-4536-8855-85580E6F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A9D-B1EF-46C3-8318-BD04919F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B9E3-2DAF-4477-AC3D-F9B5299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044A1-8A82-4D3B-A990-9759AE54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A5F9-6F29-4662-B77F-40F0D606D9F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F8489-719A-46BB-AF83-A4EBFA4B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6C153-02B9-49D8-8634-ACB75376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A9D-B1EF-46C3-8318-BD04919F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8E34B-2654-420D-83E6-04E119DF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A5F9-6F29-4662-B77F-40F0D606D9F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1C268-3757-480C-8FE2-B6F8A3AC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2980F-2078-48D9-9E93-CFA7A377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A9D-B1EF-46C3-8318-BD04919F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7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397A-3EAC-4B24-B827-1ED1E4DB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99A1-1F2D-4BD1-8407-0CB7FF6F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049B8-B48A-41B4-B959-7EB879517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1F03A-736D-46C2-AAEC-E9AA8089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A5F9-6F29-4662-B77F-40F0D606D9F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FA8F1-65EB-402C-BF42-E4CCF8ED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7883A-D079-4CC5-80AE-43AE88F4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A9D-B1EF-46C3-8318-BD04919F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E2BD-C8E2-454F-A087-146DE51B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7DA74-A12B-452E-B54A-BA9B2175C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D5F40-2824-415E-A1F9-337EE232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734AA-8C18-4A55-A82A-1812217C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A5F9-6F29-4662-B77F-40F0D606D9F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940DB-F624-46A9-A10E-0B6A86BF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462F7-4E36-4115-93B4-C343F6A3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8A9D-B1EF-46C3-8318-BD04919F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8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18E55-98BB-4EBD-893A-F14EB939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271A-35E9-4853-958C-2B88D2CA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EA81F-5561-40F3-AFD8-6CCD1DC1F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A5F9-6F29-4662-B77F-40F0D606D9F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AB21-A5B8-4C12-8FE4-7537D51E4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E94F-BAE5-4862-BB45-727FDAAC7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8A9D-B1EF-46C3-8318-BD04919F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-sysadmin@thinkbridge.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3838-FFEE-4BB0-90DD-D00CCBFBC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749" y="1207032"/>
            <a:ext cx="9144000" cy="786336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Assessment- </a:t>
            </a:r>
            <a:r>
              <a:rPr lang="en-US" dirty="0" err="1"/>
              <a:t>ShopBridge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				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F331F-AAFD-4F7B-96B0-2BD06D072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8668" y="5220070"/>
            <a:ext cx="3459331" cy="1065320"/>
          </a:xfrm>
        </p:spPr>
        <p:txBody>
          <a:bodyPr/>
          <a:lstStyle/>
          <a:p>
            <a:r>
              <a:rPr lang="en-US" dirty="0"/>
              <a:t>Author- Dhirendra Singh</a:t>
            </a:r>
          </a:p>
          <a:p>
            <a:r>
              <a:rPr lang="en-US" dirty="0"/>
              <a:t>Date- 24 October 2021</a:t>
            </a:r>
          </a:p>
        </p:txBody>
      </p:sp>
    </p:spTree>
    <p:extLst>
      <p:ext uri="{BB962C8B-B14F-4D97-AF65-F5344CB8AC3E}">
        <p14:creationId xmlns:p14="http://schemas.microsoft.com/office/powerpoint/2010/main" val="12566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3A39-2278-44C4-B48E-E6D9FBA5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620" y="5757834"/>
            <a:ext cx="10515600" cy="213065"/>
          </a:xfrm>
        </p:spPr>
        <p:txBody>
          <a:bodyPr>
            <a:noAutofit/>
          </a:bodyPr>
          <a:lstStyle/>
          <a:p>
            <a:r>
              <a:rPr lang="en-US" sz="1800" dirty="0"/>
              <a:t>Click on any Category in left and it loads filtered result in right container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88BA2-D8B8-41F9-8241-9D8D83493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620" y="1253331"/>
            <a:ext cx="925201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5D633-2A6E-46AB-9143-E645C498E2CA}"/>
              </a:ext>
            </a:extLst>
          </p:cNvPr>
          <p:cNvSpPr txBox="1"/>
          <p:nvPr/>
        </p:nvSpPr>
        <p:spPr>
          <a:xfrm>
            <a:off x="1233996" y="408858"/>
            <a:ext cx="3928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‘Category’ based Filter</a:t>
            </a:r>
          </a:p>
        </p:txBody>
      </p:sp>
    </p:spTree>
    <p:extLst>
      <p:ext uri="{BB962C8B-B14F-4D97-AF65-F5344CB8AC3E}">
        <p14:creationId xmlns:p14="http://schemas.microsoft.com/office/powerpoint/2010/main" val="140831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D6D7-A6E1-41DF-9733-0133655E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30DA-8AD8-4D43-9D7D-45173F81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expired and user is now ready for fresh Login.</a:t>
            </a:r>
          </a:p>
        </p:txBody>
      </p:sp>
    </p:spTree>
    <p:extLst>
      <p:ext uri="{BB962C8B-B14F-4D97-AF65-F5344CB8AC3E}">
        <p14:creationId xmlns:p14="http://schemas.microsoft.com/office/powerpoint/2010/main" val="240338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9652-3C6F-44C6-A708-D797D65A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14E4-AB69-49AC-99C5-98A22C7F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3B603-4A57-4AA1-8566-03360A64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1786868"/>
            <a:ext cx="11269648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2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9CAC-63E9-424C-A9D5-51B3F07B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6" y="3072814"/>
            <a:ext cx="9051524" cy="1325563"/>
          </a:xfrm>
        </p:spPr>
        <p:txBody>
          <a:bodyPr/>
          <a:lstStyle/>
          <a:p>
            <a:r>
              <a:rPr lang="en-US" dirty="0"/>
              <a:t>Thank You.!</a:t>
            </a:r>
          </a:p>
        </p:txBody>
      </p:sp>
    </p:spTree>
    <p:extLst>
      <p:ext uri="{BB962C8B-B14F-4D97-AF65-F5344CB8AC3E}">
        <p14:creationId xmlns:p14="http://schemas.microsoft.com/office/powerpoint/2010/main" val="166330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AAD-31FE-4245-89BB-0D048D21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7" y="474246"/>
            <a:ext cx="10515600" cy="1325563"/>
          </a:xfrm>
        </p:spPr>
        <p:txBody>
          <a:bodyPr/>
          <a:lstStyle/>
          <a:p>
            <a:r>
              <a:rPr lang="en-US" dirty="0"/>
              <a:t>Project Setup-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E9CE-8E47-4BFE-AE2C-E40076CD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8"/>
            <a:ext cx="10515600" cy="4792046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Execute database scripts in following sequence for table structure.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CreateShopBridgeDb.sql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Category.sql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Individual.sql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Product.sql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Role.sql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Permisssion.sql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User.sql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RolePermission.sql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CategoryProduct.sql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Audit.sql</a:t>
            </a:r>
            <a:endParaRPr lang="en-US" dirty="0"/>
          </a:p>
          <a:p>
            <a:r>
              <a:rPr lang="en-US" dirty="0"/>
              <a:t> Populate Initial Data with following script.</a:t>
            </a:r>
          </a:p>
          <a:p>
            <a:pPr lvl="1"/>
            <a:r>
              <a:rPr lang="en-US" dirty="0" err="1"/>
              <a:t>InsertPopulateInitial.sql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417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CA94-D665-45B6-A1B1-FC8C0C6C3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Modify </a:t>
            </a:r>
            <a:r>
              <a:rPr lang="en-US" dirty="0" err="1"/>
              <a:t>ConnectionString</a:t>
            </a:r>
            <a:r>
              <a:rPr lang="en-US" dirty="0"/>
              <a:t> In </a:t>
            </a:r>
            <a:r>
              <a:rPr lang="en-US" dirty="0" err="1"/>
              <a:t>Web.config</a:t>
            </a:r>
            <a:r>
              <a:rPr lang="en-US" dirty="0"/>
              <a:t> of </a:t>
            </a:r>
            <a:r>
              <a:rPr lang="en-US" dirty="0" err="1"/>
              <a:t>WebPortalShopBridge</a:t>
            </a:r>
            <a:r>
              <a:rPr lang="en-US" dirty="0"/>
              <a:t> project.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If we have different server other than local, then we have to specify in data source in place of dot(.) ,If we are using SQL Server authentication( Not windows authentication) use ‘integrated </a:t>
            </a:r>
            <a:r>
              <a:rPr lang="en-US" sz="1800" dirty="0" err="1"/>
              <a:t>sercurity</a:t>
            </a:r>
            <a:r>
              <a:rPr lang="en-US" sz="1800" dirty="0"/>
              <a:t>=False’ also provide username and password.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connectionStrings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ShopBridgeDbEntities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metadata=res://*/ShopBridgeDbEntities.csdl|res://*/ShopBridgeDbEntities.ssdl|res://*/ShopBridgeDbEntities.msl;provider=System.Data.SqlClient;provider connection string=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quot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data source=&lt;!--server-name--&gt;;initial catalog=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ShopBridgeDb;integrated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security=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True;multipleactiveresultsets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True;application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name=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EntityFramework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&amp;quot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providerName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System.Data.EntityClient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connectionStrings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 we are using Microsoft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Sql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server on local machine and server is also hosted on same machine and using Windows authentication, then we are not require any change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D179E-4C39-47AD-9A30-D6DD2589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63" y="1051073"/>
            <a:ext cx="10440141" cy="8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4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D09E-9678-434D-B71A-CF56CABC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BB28-891B-4518-8BC9-945D1065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the user and based on his authorization give access to modules.</a:t>
            </a:r>
          </a:p>
          <a:p>
            <a:pPr lvl="1"/>
            <a:r>
              <a:rPr lang="en-US" dirty="0"/>
              <a:t>Currently we have by default Product Admin User with Role Admin.</a:t>
            </a:r>
          </a:p>
          <a:p>
            <a:pPr marL="457200" lvl="1" indent="0">
              <a:buNone/>
            </a:pPr>
            <a:r>
              <a:rPr lang="en-US" dirty="0"/>
              <a:t>       Here are credentials- </a:t>
            </a:r>
            <a:r>
              <a:rPr lang="en-US" dirty="0">
                <a:hlinkClick r:id="rId2"/>
              </a:rPr>
              <a:t>UserName-sysadmin@thinkbridge.in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		Password-Sys123!</a:t>
            </a:r>
          </a:p>
          <a:p>
            <a:pPr lvl="1"/>
            <a:r>
              <a:rPr lang="en-US" dirty="0"/>
              <a:t>After Authentication user navigate to Shopping Page where list of existing product has been displayed.</a:t>
            </a:r>
          </a:p>
          <a:p>
            <a:pPr lvl="1"/>
            <a:r>
              <a:rPr lang="en-US" dirty="0"/>
              <a:t>Admin User can perform CRUD operation on Product.</a:t>
            </a:r>
          </a:p>
          <a:p>
            <a:pPr lvl="1"/>
            <a:r>
              <a:rPr lang="en-US" dirty="0"/>
              <a:t>Below find screen shots of application.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7B1C5-E531-4EF6-BF96-50733A8D2A9B}"/>
              </a:ext>
            </a:extLst>
          </p:cNvPr>
          <p:cNvSpPr txBox="1"/>
          <p:nvPr/>
        </p:nvSpPr>
        <p:spPr>
          <a:xfrm>
            <a:off x="838200" y="99288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Readme.txt</a:t>
            </a:r>
          </a:p>
        </p:txBody>
      </p:sp>
    </p:spTree>
    <p:extLst>
      <p:ext uri="{BB962C8B-B14F-4D97-AF65-F5344CB8AC3E}">
        <p14:creationId xmlns:p14="http://schemas.microsoft.com/office/powerpoint/2010/main" val="295871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F0FA-DF3F-49F8-948A-C9178DE0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CAA59-C8ED-4F89-8D29-A5A5EF37E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55" y="1825625"/>
            <a:ext cx="9372489" cy="4351338"/>
          </a:xfrm>
        </p:spPr>
      </p:pic>
    </p:spTree>
    <p:extLst>
      <p:ext uri="{BB962C8B-B14F-4D97-AF65-F5344CB8AC3E}">
        <p14:creationId xmlns:p14="http://schemas.microsoft.com/office/powerpoint/2010/main" val="321760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06C1-C693-42E6-9329-16A40544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9E70E-DAE2-4F73-9B2F-7EBEA5D0F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276" y="1825625"/>
            <a:ext cx="9257447" cy="4351338"/>
          </a:xfrm>
        </p:spPr>
      </p:pic>
    </p:spTree>
    <p:extLst>
      <p:ext uri="{BB962C8B-B14F-4D97-AF65-F5344CB8AC3E}">
        <p14:creationId xmlns:p14="http://schemas.microsoft.com/office/powerpoint/2010/main" val="346135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DCDB-9D84-4893-92F0-E3DD192C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‘Add Product’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4D22-CFCE-40B3-90A3-ADC82B4C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731F1-1350-42A8-A7CE-AA622CEE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4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DBC1-1FE6-42C0-B56C-18553301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‘Update </a:t>
            </a:r>
            <a:r>
              <a:rPr lang="en-US" dirty="0" err="1"/>
              <a:t>Product’Module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218B9-B9E3-466C-BAC3-4C2937EDE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7870"/>
            <a:ext cx="9356352" cy="4351338"/>
          </a:xfrm>
        </p:spPr>
      </p:pic>
    </p:spTree>
    <p:extLst>
      <p:ext uri="{BB962C8B-B14F-4D97-AF65-F5344CB8AC3E}">
        <p14:creationId xmlns:p14="http://schemas.microsoft.com/office/powerpoint/2010/main" val="318629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F1A3-E394-436C-8B71-526A0DEE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Click Remove, Remove product and navigate back to product list page.</a:t>
            </a:r>
          </a:p>
          <a:p>
            <a:r>
              <a:rPr lang="en-US" dirty="0"/>
              <a:t>On Click Update/Back, simply update and back to product list page.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C6127-CCAD-49E8-8459-3EE466A202D0}"/>
              </a:ext>
            </a:extLst>
          </p:cNvPr>
          <p:cNvSpPr txBox="1"/>
          <p:nvPr/>
        </p:nvSpPr>
        <p:spPr>
          <a:xfrm>
            <a:off x="838200" y="603682"/>
            <a:ext cx="3598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Remove/Update</a:t>
            </a:r>
          </a:p>
        </p:txBody>
      </p:sp>
    </p:spTree>
    <p:extLst>
      <p:ext uri="{BB962C8B-B14F-4D97-AF65-F5344CB8AC3E}">
        <p14:creationId xmlns:p14="http://schemas.microsoft.com/office/powerpoint/2010/main" val="48734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413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Assessment- ShopBridge         Web App</vt:lpstr>
      <vt:lpstr>Project Setup-</vt:lpstr>
      <vt:lpstr>PowerPoint Presentation</vt:lpstr>
      <vt:lpstr>Scope</vt:lpstr>
      <vt:lpstr>Login</vt:lpstr>
      <vt:lpstr>Shopping Page</vt:lpstr>
      <vt:lpstr>‘Add Product’ Module</vt:lpstr>
      <vt:lpstr>‘Update Product’Module</vt:lpstr>
      <vt:lpstr>PowerPoint Presentation</vt:lpstr>
      <vt:lpstr>Click on any Category in left and it loads filtered result in right container</vt:lpstr>
      <vt:lpstr>LogOut</vt:lpstr>
      <vt:lpstr>Unit Test</vt:lpstr>
      <vt:lpstr>Thank You.!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Assessment- ShopBridge         Web App</dc:title>
  <dc:creator>Dhirendra Singh</dc:creator>
  <cp:lastModifiedBy>Dhirendra Singh</cp:lastModifiedBy>
  <cp:revision>6</cp:revision>
  <dcterms:created xsi:type="dcterms:W3CDTF">2021-10-23T22:10:06Z</dcterms:created>
  <dcterms:modified xsi:type="dcterms:W3CDTF">2021-10-24T13:00:29Z</dcterms:modified>
</cp:coreProperties>
</file>