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A8F-15A7-4115-B022-B195932BB9F2}" type="datetimeFigureOut">
              <a:rPr lang="de-CH" smtClean="0"/>
              <a:pPr/>
              <a:t>07.07.2011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3EFF-A3BF-4DD3-9429-FCF2D52E052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A8F-15A7-4115-B022-B195932BB9F2}" type="datetimeFigureOut">
              <a:rPr lang="de-CH" smtClean="0"/>
              <a:pPr/>
              <a:t>07.07.2011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3EFF-A3BF-4DD3-9429-FCF2D52E052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A8F-15A7-4115-B022-B195932BB9F2}" type="datetimeFigureOut">
              <a:rPr lang="de-CH" smtClean="0"/>
              <a:pPr/>
              <a:t>07.07.2011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3EFF-A3BF-4DD3-9429-FCF2D52E052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A8F-15A7-4115-B022-B195932BB9F2}" type="datetimeFigureOut">
              <a:rPr lang="de-CH" smtClean="0"/>
              <a:pPr/>
              <a:t>07.07.2011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3EFF-A3BF-4DD3-9429-FCF2D52E052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A8F-15A7-4115-B022-B195932BB9F2}" type="datetimeFigureOut">
              <a:rPr lang="de-CH" smtClean="0"/>
              <a:pPr/>
              <a:t>07.07.2011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3EFF-A3BF-4DD3-9429-FCF2D52E052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A8F-15A7-4115-B022-B195932BB9F2}" type="datetimeFigureOut">
              <a:rPr lang="de-CH" smtClean="0"/>
              <a:pPr/>
              <a:t>07.07.2011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3EFF-A3BF-4DD3-9429-FCF2D52E052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A8F-15A7-4115-B022-B195932BB9F2}" type="datetimeFigureOut">
              <a:rPr lang="de-CH" smtClean="0"/>
              <a:pPr/>
              <a:t>07.07.2011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3EFF-A3BF-4DD3-9429-FCF2D52E052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A8F-15A7-4115-B022-B195932BB9F2}" type="datetimeFigureOut">
              <a:rPr lang="de-CH" smtClean="0"/>
              <a:pPr/>
              <a:t>07.07.2011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3EFF-A3BF-4DD3-9429-FCF2D52E052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A8F-15A7-4115-B022-B195932BB9F2}" type="datetimeFigureOut">
              <a:rPr lang="de-CH" smtClean="0"/>
              <a:pPr/>
              <a:t>07.07.2011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3EFF-A3BF-4DD3-9429-FCF2D52E052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A8F-15A7-4115-B022-B195932BB9F2}" type="datetimeFigureOut">
              <a:rPr lang="de-CH" smtClean="0"/>
              <a:pPr/>
              <a:t>07.07.2011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3EFF-A3BF-4DD3-9429-FCF2D52E052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A8F-15A7-4115-B022-B195932BB9F2}" type="datetimeFigureOut">
              <a:rPr lang="de-CH" smtClean="0"/>
              <a:pPr/>
              <a:t>07.07.2011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3EFF-A3BF-4DD3-9429-FCF2D52E052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7A8F-15A7-4115-B022-B195932BB9F2}" type="datetimeFigureOut">
              <a:rPr lang="de-CH" smtClean="0"/>
              <a:pPr/>
              <a:t>07.07.2011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A3EFF-A3BF-4DD3-9429-FCF2D52E0526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804766" y="5075125"/>
            <a:ext cx="4727674" cy="2164298"/>
            <a:chOff x="3804766" y="5075125"/>
            <a:chExt cx="4727674" cy="2164298"/>
          </a:xfrm>
        </p:grpSpPr>
        <p:grpSp>
          <p:nvGrpSpPr>
            <p:cNvPr id="11" name="Group 10"/>
            <p:cNvGrpSpPr/>
            <p:nvPr/>
          </p:nvGrpSpPr>
          <p:grpSpPr>
            <a:xfrm>
              <a:off x="3804766" y="5075125"/>
              <a:ext cx="4727674" cy="2164298"/>
              <a:chOff x="3804766" y="4791151"/>
              <a:chExt cx="4727674" cy="2164298"/>
            </a:xfrm>
          </p:grpSpPr>
          <p:sp>
            <p:nvSpPr>
              <p:cNvPr id="408" name="TextBox 407"/>
              <p:cNvSpPr txBox="1"/>
              <p:nvPr/>
            </p:nvSpPr>
            <p:spPr>
              <a:xfrm>
                <a:off x="5436096" y="4797152"/>
                <a:ext cx="3096344" cy="758988"/>
              </a:xfrm>
              <a:prstGeom prst="rect">
                <a:avLst/>
              </a:prstGeom>
              <a:noFill/>
              <a:effectLst/>
              <a:scene3d>
                <a:camera prst="orthographicFront"/>
                <a:lightRig rig="threePt" dir="t"/>
              </a:scene3d>
              <a:sp3d extrusionH="76200" prstMaterial="dkEdge">
                <a:bevelT w="152400" h="50800" prst="softRound"/>
                <a:extrusionClr>
                  <a:schemeClr val="tx1">
                    <a:lumMod val="85000"/>
                    <a:lumOff val="15000"/>
                  </a:schemeClr>
                </a:extrusionClr>
              </a:sp3d>
            </p:spPr>
            <p:txBody>
              <a:bodyPr wrap="square" lIns="0" tIns="0" rIns="0" bIns="0" rtlCol="0" anchor="b" anchorCtr="0">
                <a:normAutofit fontScale="92500" lnSpcReduction="10000"/>
              </a:bodyPr>
              <a:lstStyle/>
              <a:p>
                <a:pPr algn="r"/>
                <a:r>
                  <a:rPr lang="de-DE" sz="5400" b="1" i="1" dirty="0" err="1" smtClean="0">
                    <a:solidFill>
                      <a:schemeClr val="accent5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S</a:t>
                </a:r>
                <a:r>
                  <a:rPr lang="de-DE" sz="5400" b="1" i="1" cap="small" dirty="0" err="1" smtClean="0">
                    <a:solidFill>
                      <a:schemeClr val="accent5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c</a:t>
                </a:r>
                <a:r>
                  <a:rPr lang="de-DE" sz="5400" b="1" i="1" cap="small" dirty="0" smtClean="0">
                    <a:solidFill>
                      <a:schemeClr val="accent5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  </a:t>
                </a:r>
                <a:r>
                  <a:rPr lang="de-DE" sz="5400" b="1" i="1" cap="small" dirty="0" err="1" smtClean="0">
                    <a:solidFill>
                      <a:schemeClr val="accent5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pe</a:t>
                </a:r>
                <a:endParaRPr lang="de-CH" sz="5400" b="1" i="1" cap="small" dirty="0">
                  <a:solidFill>
                    <a:schemeClr val="accent5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804766" y="4791151"/>
                <a:ext cx="3096344" cy="758988"/>
              </a:xfrm>
              <a:prstGeom prst="rect">
                <a:avLst/>
              </a:prstGeom>
              <a:noFill/>
              <a:effectLst/>
              <a:scene3d>
                <a:camera prst="orthographicFront"/>
                <a:lightRig rig="threePt" dir="t"/>
              </a:scene3d>
              <a:sp3d extrusionH="76200" prstMaterial="dkEdge">
                <a:bevelT w="152400" h="50800" prst="softRound"/>
                <a:extrusionClr>
                  <a:schemeClr val="tx1">
                    <a:lumMod val="85000"/>
                    <a:lumOff val="15000"/>
                  </a:schemeClr>
                </a:extrusionClr>
              </a:sp3d>
            </p:spPr>
            <p:txBody>
              <a:bodyPr wrap="square" lIns="0" tIns="0" rIns="0" bIns="0" rtlCol="0" anchor="b" anchorCtr="0">
                <a:normAutofit fontScale="85000" lnSpcReduction="20000"/>
              </a:bodyPr>
              <a:lstStyle/>
              <a:p>
                <a:pPr algn="r"/>
                <a:r>
                  <a:rPr lang="de-DE" sz="7200" i="1" dirty="0" err="1" smtClean="0">
                    <a:solidFill>
                      <a:srgbClr val="C00000"/>
                    </a:solidFill>
                    <a:latin typeface="Mistral" pitchFamily="66" charset="0"/>
                    <a:cs typeface="Aharoni" pitchFamily="2" charset="-79"/>
                  </a:rPr>
                  <a:t>you</a:t>
                </a:r>
                <a:endParaRPr lang="de-CH" sz="7200" i="1" cap="small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stral" pitchFamily="66" charset="0"/>
                  <a:cs typeface="Aharoni" pitchFamily="2" charset="-79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 rot="21041248">
                <a:off x="4974775" y="5375967"/>
                <a:ext cx="2872736" cy="1579482"/>
              </a:xfrm>
              <a:custGeom>
                <a:avLst/>
                <a:gdLst>
                  <a:gd name="connsiteX0" fmla="*/ 1004502 w 2872736"/>
                  <a:gd name="connsiteY0" fmla="*/ 36541 h 1579482"/>
                  <a:gd name="connsiteX1" fmla="*/ 2052787 w 2872736"/>
                  <a:gd name="connsiteY1" fmla="*/ 76421 h 1579482"/>
                  <a:gd name="connsiteX2" fmla="*/ 1436368 w 2872736"/>
                  <a:gd name="connsiteY2" fmla="*/ 789741 h 1579482"/>
                  <a:gd name="connsiteX3" fmla="*/ 1004502 w 2872736"/>
                  <a:gd name="connsiteY3" fmla="*/ 36541 h 1579482"/>
                  <a:gd name="connsiteX0" fmla="*/ 1004502 w 2872736"/>
                  <a:gd name="connsiteY0" fmla="*/ 36541 h 1579482"/>
                  <a:gd name="connsiteX1" fmla="*/ 2052787 w 2872736"/>
                  <a:gd name="connsiteY1" fmla="*/ 76421 h 1579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2736" h="1579482" stroke="0" extrusionOk="0">
                    <a:moveTo>
                      <a:pt x="1004502" y="36541"/>
                    </a:moveTo>
                    <a:cubicBezTo>
                      <a:pt x="1350549" y="-23440"/>
                      <a:pt x="1725062" y="-9192"/>
                      <a:pt x="2052787" y="76421"/>
                    </a:cubicBezTo>
                    <a:lnTo>
                      <a:pt x="1436368" y="789741"/>
                    </a:lnTo>
                    <a:lnTo>
                      <a:pt x="1004502" y="36541"/>
                    </a:lnTo>
                    <a:close/>
                  </a:path>
                  <a:path w="2872736" h="1579482" fill="none">
                    <a:moveTo>
                      <a:pt x="1004502" y="36541"/>
                    </a:moveTo>
                    <a:cubicBezTo>
                      <a:pt x="1350549" y="-23440"/>
                      <a:pt x="1725062" y="-9192"/>
                      <a:pt x="2052787" y="76421"/>
                    </a:cubicBezTo>
                  </a:path>
                </a:pathLst>
              </a:custGeom>
              <a:ln w="349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pic>
          <p:nvPicPr>
            <p:cNvPr id="1032" name="Picture 8" descr="U:\Microscope Controller\homepage\original images\green_cel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801322">
              <a:off x="7650000" y="5299200"/>
              <a:ext cx="451139" cy="356400"/>
            </a:xfrm>
            <a:prstGeom prst="rect">
              <a:avLst/>
            </a:prstGeom>
            <a:noFill/>
          </p:spPr>
        </p:pic>
      </p:grpSp>
      <p:grpSp>
        <p:nvGrpSpPr>
          <p:cNvPr id="7" name="Group 6"/>
          <p:cNvGrpSpPr/>
          <p:nvPr/>
        </p:nvGrpSpPr>
        <p:grpSpPr>
          <a:xfrm>
            <a:off x="971600" y="1412776"/>
            <a:ext cx="7911588" cy="2448272"/>
            <a:chOff x="755576" y="0"/>
            <a:chExt cx="7911588" cy="2448272"/>
          </a:xfrm>
        </p:grpSpPr>
        <p:pic>
          <p:nvPicPr>
            <p:cNvPr id="1026" name="Picture 2" descr="U:\Microscope Controller\export\splash.ti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lum bright="59000" contrast="58000"/>
            </a:blip>
            <a:srcRect t="22050" b="24401"/>
            <a:stretch>
              <a:fillRect/>
            </a:stretch>
          </p:blipFill>
          <p:spPr bwMode="auto">
            <a:xfrm>
              <a:off x="755576" y="0"/>
              <a:ext cx="7619882" cy="2448272"/>
            </a:xfrm>
            <a:prstGeom prst="rect">
              <a:avLst/>
            </a:prstGeom>
            <a:noFill/>
            <a:ln w="25400" cmpd="dbl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</p:pic>
        <p:sp>
          <p:nvSpPr>
            <p:cNvPr id="407" name="Rectangle 406"/>
            <p:cNvSpPr/>
            <p:nvPr/>
          </p:nvSpPr>
          <p:spPr>
            <a:xfrm>
              <a:off x="5436096" y="0"/>
              <a:ext cx="3231068" cy="2448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6000">
                  <a:schemeClr val="bg1"/>
                </a:gs>
                <a:gs pos="100000">
                  <a:schemeClr val="bg1"/>
                </a:gs>
              </a:gsLst>
              <a:lin ang="0" scaled="0"/>
            </a:gradFill>
            <a:ln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endParaRPr lang="de-C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ETH Zuerich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langmo</dc:creator>
  <cp:lastModifiedBy>langmo</cp:lastModifiedBy>
  <cp:revision>2671</cp:revision>
  <dcterms:created xsi:type="dcterms:W3CDTF">2011-03-07T09:37:09Z</dcterms:created>
  <dcterms:modified xsi:type="dcterms:W3CDTF">2011-07-12T18:46:08Z</dcterms:modified>
</cp:coreProperties>
</file>