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66CA-C15D-46DF-A9E2-EC5087E56F35}" type="datetimeFigureOut">
              <a:rPr lang="de-CH" smtClean="0"/>
              <a:t>05.07.2011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D31A-A67F-46E4-9B8E-03DFFFC027BA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66CA-C15D-46DF-A9E2-EC5087E56F35}" type="datetimeFigureOut">
              <a:rPr lang="de-CH" smtClean="0"/>
              <a:t>05.07.2011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D31A-A67F-46E4-9B8E-03DFFFC027BA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66CA-C15D-46DF-A9E2-EC5087E56F35}" type="datetimeFigureOut">
              <a:rPr lang="de-CH" smtClean="0"/>
              <a:t>05.07.2011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D31A-A67F-46E4-9B8E-03DFFFC027BA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66CA-C15D-46DF-A9E2-EC5087E56F35}" type="datetimeFigureOut">
              <a:rPr lang="de-CH" smtClean="0"/>
              <a:t>05.07.2011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D31A-A67F-46E4-9B8E-03DFFFC027BA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66CA-C15D-46DF-A9E2-EC5087E56F35}" type="datetimeFigureOut">
              <a:rPr lang="de-CH" smtClean="0"/>
              <a:t>05.07.2011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D31A-A67F-46E4-9B8E-03DFFFC027BA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66CA-C15D-46DF-A9E2-EC5087E56F35}" type="datetimeFigureOut">
              <a:rPr lang="de-CH" smtClean="0"/>
              <a:t>05.07.2011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D31A-A67F-46E4-9B8E-03DFFFC027BA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66CA-C15D-46DF-A9E2-EC5087E56F35}" type="datetimeFigureOut">
              <a:rPr lang="de-CH" smtClean="0"/>
              <a:t>05.07.2011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D31A-A67F-46E4-9B8E-03DFFFC027BA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66CA-C15D-46DF-A9E2-EC5087E56F35}" type="datetimeFigureOut">
              <a:rPr lang="de-CH" smtClean="0"/>
              <a:t>05.07.2011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D31A-A67F-46E4-9B8E-03DFFFC027BA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66CA-C15D-46DF-A9E2-EC5087E56F35}" type="datetimeFigureOut">
              <a:rPr lang="de-CH" smtClean="0"/>
              <a:t>05.07.2011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D31A-A67F-46E4-9B8E-03DFFFC027BA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66CA-C15D-46DF-A9E2-EC5087E56F35}" type="datetimeFigureOut">
              <a:rPr lang="de-CH" smtClean="0"/>
              <a:t>05.07.2011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D31A-A67F-46E4-9B8E-03DFFFC027BA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66CA-C15D-46DF-A9E2-EC5087E56F35}" type="datetimeFigureOut">
              <a:rPr lang="de-CH" smtClean="0"/>
              <a:t>05.07.2011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D31A-A67F-46E4-9B8E-03DFFFC027BA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766CA-C15D-46DF-A9E2-EC5087E56F35}" type="datetimeFigureOut">
              <a:rPr lang="de-CH" smtClean="0"/>
              <a:t>05.07.2011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FD31A-A67F-46E4-9B8E-03DFFFC027BA}" type="slidenum">
              <a:rPr lang="de-CH" smtClean="0"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93564" y="1070744"/>
            <a:ext cx="108000" cy="108000"/>
            <a:chOff x="593564" y="1070744"/>
            <a:chExt cx="108000" cy="108000"/>
          </a:xfrm>
        </p:grpSpPr>
        <p:sp>
          <p:nvSpPr>
            <p:cNvPr id="4" name="Rectangle 3"/>
            <p:cNvSpPr/>
            <p:nvPr/>
          </p:nvSpPr>
          <p:spPr>
            <a:xfrm>
              <a:off x="593564" y="1070744"/>
              <a:ext cx="108000" cy="10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11560" y="1124744"/>
              <a:ext cx="7200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15616" y="1052736"/>
            <a:ext cx="108000" cy="108000"/>
            <a:chOff x="827584" y="1768010"/>
            <a:chExt cx="108000" cy="108000"/>
          </a:xfrm>
        </p:grpSpPr>
        <p:sp>
          <p:nvSpPr>
            <p:cNvPr id="9" name="Rectangle 8"/>
            <p:cNvSpPr/>
            <p:nvPr/>
          </p:nvSpPr>
          <p:spPr>
            <a:xfrm>
              <a:off x="827584" y="1768010"/>
              <a:ext cx="108000" cy="10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845580" y="1822010"/>
              <a:ext cx="7200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845580" y="1822010"/>
              <a:ext cx="7200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hevron 13"/>
          <p:cNvSpPr/>
          <p:nvPr/>
        </p:nvSpPr>
        <p:spPr>
          <a:xfrm>
            <a:off x="611560" y="1772816"/>
            <a:ext cx="1440160" cy="216024"/>
          </a:xfrm>
          <a:prstGeom prst="chevron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/>
                </a:gs>
              </a:gsLst>
              <a:lin ang="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cap="small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Download </a:t>
            </a:r>
            <a:r>
              <a:rPr lang="de-DE" sz="1050" b="1" cap="small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Now</a:t>
            </a:r>
            <a:r>
              <a:rPr lang="de-DE" sz="1050" b="1" cap="small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!</a:t>
            </a:r>
            <a:endParaRPr lang="de-CH" sz="1050" b="1" cap="small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ETH Zuerich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langmo</dc:creator>
  <cp:lastModifiedBy>langmo</cp:lastModifiedBy>
  <cp:revision>3</cp:revision>
  <dcterms:created xsi:type="dcterms:W3CDTF">2011-07-05T17:25:16Z</dcterms:created>
  <dcterms:modified xsi:type="dcterms:W3CDTF">2011-07-05T18:32:36Z</dcterms:modified>
</cp:coreProperties>
</file>