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3807-B769-4A8E-9DCB-6CD2D9898767}" type="datetimeFigureOut">
              <a:rPr lang="de-CH" smtClean="0"/>
              <a:t>10.07.2011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816E-01EB-4DDB-8986-237FCE0DE86D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3807-B769-4A8E-9DCB-6CD2D9898767}" type="datetimeFigureOut">
              <a:rPr lang="de-CH" smtClean="0"/>
              <a:t>10.07.2011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816E-01EB-4DDB-8986-237FCE0DE86D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3807-B769-4A8E-9DCB-6CD2D9898767}" type="datetimeFigureOut">
              <a:rPr lang="de-CH" smtClean="0"/>
              <a:t>10.07.2011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816E-01EB-4DDB-8986-237FCE0DE86D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3807-B769-4A8E-9DCB-6CD2D9898767}" type="datetimeFigureOut">
              <a:rPr lang="de-CH" smtClean="0"/>
              <a:t>10.07.2011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816E-01EB-4DDB-8986-237FCE0DE86D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3807-B769-4A8E-9DCB-6CD2D9898767}" type="datetimeFigureOut">
              <a:rPr lang="de-CH" smtClean="0"/>
              <a:t>10.07.2011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816E-01EB-4DDB-8986-237FCE0DE86D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3807-B769-4A8E-9DCB-6CD2D9898767}" type="datetimeFigureOut">
              <a:rPr lang="de-CH" smtClean="0"/>
              <a:t>10.07.2011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816E-01EB-4DDB-8986-237FCE0DE86D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3807-B769-4A8E-9DCB-6CD2D9898767}" type="datetimeFigureOut">
              <a:rPr lang="de-CH" smtClean="0"/>
              <a:t>10.07.2011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816E-01EB-4DDB-8986-237FCE0DE86D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3807-B769-4A8E-9DCB-6CD2D9898767}" type="datetimeFigureOut">
              <a:rPr lang="de-CH" smtClean="0"/>
              <a:t>10.07.2011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816E-01EB-4DDB-8986-237FCE0DE86D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3807-B769-4A8E-9DCB-6CD2D9898767}" type="datetimeFigureOut">
              <a:rPr lang="de-CH" smtClean="0"/>
              <a:t>10.07.2011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816E-01EB-4DDB-8986-237FCE0DE86D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3807-B769-4A8E-9DCB-6CD2D9898767}" type="datetimeFigureOut">
              <a:rPr lang="de-CH" smtClean="0"/>
              <a:t>10.07.2011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816E-01EB-4DDB-8986-237FCE0DE86D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3807-B769-4A8E-9DCB-6CD2D9898767}" type="datetimeFigureOut">
              <a:rPr lang="de-CH" smtClean="0"/>
              <a:t>10.07.2011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816E-01EB-4DDB-8986-237FCE0DE86D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F3807-B769-4A8E-9DCB-6CD2D9898767}" type="datetimeFigureOut">
              <a:rPr lang="de-CH" smtClean="0"/>
              <a:t>10.07.2011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9816E-01EB-4DDB-8986-237FCE0DE86D}" type="slidenum">
              <a:rPr lang="de-CH" smtClean="0"/>
              <a:t>‹#›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79512" y="2492896"/>
            <a:ext cx="7203426" cy="4251405"/>
            <a:chOff x="179512" y="2492896"/>
            <a:chExt cx="7203426" cy="4251405"/>
          </a:xfrm>
        </p:grpSpPr>
        <p:pic>
          <p:nvPicPr>
            <p:cNvPr id="1026" name="Picture 2" descr="U:\Microscope Controller\homepage\original images\green_cell2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5820000">
              <a:off x="5468400" y="2912400"/>
              <a:ext cx="884051" cy="69840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313465" y="2576667"/>
              <a:ext cx="6069473" cy="1487773"/>
            </a:xfrm>
            <a:prstGeom prst="rect">
              <a:avLst/>
            </a:prstGeom>
            <a:noFill/>
            <a:effectLst/>
            <a:scene3d>
              <a:camera prst="orthographicFront"/>
              <a:lightRig rig="threePt" dir="t"/>
            </a:scene3d>
            <a:sp3d extrusionH="76200" prstMaterial="dkEdge">
              <a:bevelT w="152400" h="50800" prst="softRound"/>
              <a:extrusionClr>
                <a:schemeClr val="tx1">
                  <a:lumMod val="85000"/>
                  <a:lumOff val="15000"/>
                </a:schemeClr>
              </a:extrusionClr>
            </a:sp3d>
          </p:spPr>
          <p:txBody>
            <a:bodyPr wrap="square" lIns="0" tIns="0" rIns="0" bIns="0" rtlCol="0" anchor="b" anchorCtr="0">
              <a:noAutofit/>
            </a:bodyPr>
            <a:lstStyle/>
            <a:p>
              <a:pPr algn="r"/>
              <a:r>
                <a:rPr lang="de-DE" sz="11000" b="1" i="1" dirty="0" err="1" smtClean="0">
                  <a:solidFill>
                    <a:schemeClr val="accent5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rPr>
                <a:t>S</a:t>
              </a:r>
              <a:r>
                <a:rPr lang="de-DE" sz="11000" b="1" i="1" cap="small" dirty="0" err="1" smtClean="0">
                  <a:solidFill>
                    <a:schemeClr val="accent5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rPr>
                <a:t>c</a:t>
              </a:r>
              <a:r>
                <a:rPr lang="de-DE" sz="11000" b="1" i="1" cap="small" dirty="0" smtClean="0">
                  <a:solidFill>
                    <a:schemeClr val="accent5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rPr>
                <a:t>  </a:t>
              </a:r>
              <a:r>
                <a:rPr lang="de-DE" sz="11000" b="1" i="1" cap="small" dirty="0" err="1" smtClean="0">
                  <a:solidFill>
                    <a:schemeClr val="accent5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rPr>
                <a:t>pe</a:t>
              </a:r>
              <a:endParaRPr lang="de-CH" sz="11000" b="1" i="1" cap="small" dirty="0">
                <a:solidFill>
                  <a:schemeClr val="accent5">
                    <a:lumMod val="50000"/>
                  </a:schemeClr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70370" y="2492896"/>
              <a:ext cx="1626792" cy="1487773"/>
            </a:xfrm>
            <a:prstGeom prst="rect">
              <a:avLst/>
            </a:prstGeom>
            <a:noFill/>
            <a:effectLst/>
            <a:scene3d>
              <a:camera prst="orthographicFront"/>
              <a:lightRig rig="threePt" dir="t"/>
            </a:scene3d>
            <a:sp3d extrusionH="76200" prstMaterial="dkEdge">
              <a:bevelT w="152400" h="50800" prst="softRound"/>
              <a:extrusionClr>
                <a:schemeClr val="tx1">
                  <a:lumMod val="85000"/>
                  <a:lumOff val="15000"/>
                </a:schemeClr>
              </a:extrusionClr>
            </a:sp3d>
          </p:spPr>
          <p:txBody>
            <a:bodyPr wrap="square" lIns="0" tIns="0" rIns="0" bIns="0" rtlCol="0" anchor="b" anchorCtr="0">
              <a:noAutofit/>
            </a:bodyPr>
            <a:lstStyle/>
            <a:p>
              <a:pPr algn="r"/>
              <a:r>
                <a:rPr lang="de-DE" sz="10000" i="1" dirty="0" err="1" smtClean="0">
                  <a:solidFill>
                    <a:srgbClr val="C00000"/>
                  </a:solidFill>
                  <a:latin typeface="Mistral" pitchFamily="66" charset="0"/>
                  <a:cs typeface="Aharoni" pitchFamily="2" charset="-79"/>
                </a:rPr>
                <a:t>you</a:t>
              </a:r>
              <a:endParaRPr lang="de-CH" sz="10000" i="1" cap="small" dirty="0">
                <a:solidFill>
                  <a:schemeClr val="tx1">
                    <a:lumMod val="65000"/>
                    <a:lumOff val="35000"/>
                  </a:schemeClr>
                </a:solidFill>
                <a:latin typeface="Mistral" pitchFamily="66" charset="0"/>
                <a:cs typeface="Aharoni" pitchFamily="2" charset="-79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 rot="21041248">
              <a:off x="179512" y="3648190"/>
              <a:ext cx="5631156" cy="3096111"/>
            </a:xfrm>
            <a:custGeom>
              <a:avLst/>
              <a:gdLst>
                <a:gd name="connsiteX0" fmla="*/ 1004502 w 2872736"/>
                <a:gd name="connsiteY0" fmla="*/ 36541 h 1579482"/>
                <a:gd name="connsiteX1" fmla="*/ 2052787 w 2872736"/>
                <a:gd name="connsiteY1" fmla="*/ 76421 h 1579482"/>
                <a:gd name="connsiteX2" fmla="*/ 1436368 w 2872736"/>
                <a:gd name="connsiteY2" fmla="*/ 789741 h 1579482"/>
                <a:gd name="connsiteX3" fmla="*/ 1004502 w 2872736"/>
                <a:gd name="connsiteY3" fmla="*/ 36541 h 1579482"/>
                <a:gd name="connsiteX0" fmla="*/ 1004502 w 2872736"/>
                <a:gd name="connsiteY0" fmla="*/ 36541 h 1579482"/>
                <a:gd name="connsiteX1" fmla="*/ 2052787 w 2872736"/>
                <a:gd name="connsiteY1" fmla="*/ 76421 h 157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72736" h="1579482" stroke="0" extrusionOk="0">
                  <a:moveTo>
                    <a:pt x="1004502" y="36541"/>
                  </a:moveTo>
                  <a:cubicBezTo>
                    <a:pt x="1350549" y="-23440"/>
                    <a:pt x="1725062" y="-9192"/>
                    <a:pt x="2052787" y="76421"/>
                  </a:cubicBezTo>
                  <a:lnTo>
                    <a:pt x="1436368" y="789741"/>
                  </a:lnTo>
                  <a:lnTo>
                    <a:pt x="1004502" y="36541"/>
                  </a:lnTo>
                  <a:close/>
                </a:path>
                <a:path w="2872736" h="1579482" fill="none">
                  <a:moveTo>
                    <a:pt x="1004502" y="36541"/>
                  </a:moveTo>
                  <a:cubicBezTo>
                    <a:pt x="1350549" y="-23440"/>
                    <a:pt x="1725062" y="-9192"/>
                    <a:pt x="2052787" y="76421"/>
                  </a:cubicBezTo>
                </a:path>
              </a:pathLst>
            </a:cu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ETH Zuerich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langmo</dc:creator>
  <cp:lastModifiedBy>langmo</cp:lastModifiedBy>
  <cp:revision>2</cp:revision>
  <dcterms:created xsi:type="dcterms:W3CDTF">2011-07-10T00:59:10Z</dcterms:created>
  <dcterms:modified xsi:type="dcterms:W3CDTF">2011-07-10T01:09:18Z</dcterms:modified>
</cp:coreProperties>
</file>