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3FA59-1A23-4A93-82DC-40385895F1AB}" type="datetimeFigureOut">
              <a:rPr lang="de-CH" smtClean="0"/>
              <a:t>03.05.2011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B0BA-3606-4449-BD47-EEA1CA06F1DB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899592" y="5013176"/>
            <a:ext cx="6480720" cy="934814"/>
            <a:chOff x="1475656" y="4546814"/>
            <a:chExt cx="6480720" cy="934814"/>
          </a:xfrm>
          <a:effectLst/>
        </p:grpSpPr>
        <p:sp>
          <p:nvSpPr>
            <p:cNvPr id="4" name="Freeform 3"/>
            <p:cNvSpPr/>
            <p:nvPr/>
          </p:nvSpPr>
          <p:spPr>
            <a:xfrm>
              <a:off x="1475656" y="4941168"/>
              <a:ext cx="5832648" cy="432048"/>
            </a:xfrm>
            <a:custGeom>
              <a:avLst/>
              <a:gdLst>
                <a:gd name="connsiteX0" fmla="*/ 0 w 6120680"/>
                <a:gd name="connsiteY0" fmla="*/ 0 h 648072"/>
                <a:gd name="connsiteX1" fmla="*/ 6120680 w 6120680"/>
                <a:gd name="connsiteY1" fmla="*/ 0 h 648072"/>
                <a:gd name="connsiteX2" fmla="*/ 6120680 w 6120680"/>
                <a:gd name="connsiteY2" fmla="*/ 648072 h 648072"/>
                <a:gd name="connsiteX3" fmla="*/ 0 w 6120680"/>
                <a:gd name="connsiteY3" fmla="*/ 648072 h 648072"/>
                <a:gd name="connsiteX4" fmla="*/ 0 w 6120680"/>
                <a:gd name="connsiteY4" fmla="*/ 0 h 648072"/>
                <a:gd name="connsiteX0" fmla="*/ 0 w 6120680"/>
                <a:gd name="connsiteY0" fmla="*/ 72008 h 720080"/>
                <a:gd name="connsiteX1" fmla="*/ 360040 w 6120680"/>
                <a:gd name="connsiteY1" fmla="*/ 0 h 720080"/>
                <a:gd name="connsiteX2" fmla="*/ 6120680 w 6120680"/>
                <a:gd name="connsiteY2" fmla="*/ 72008 h 720080"/>
                <a:gd name="connsiteX3" fmla="*/ 6120680 w 6120680"/>
                <a:gd name="connsiteY3" fmla="*/ 720080 h 720080"/>
                <a:gd name="connsiteX4" fmla="*/ 0 w 6120680"/>
                <a:gd name="connsiteY4" fmla="*/ 720080 h 720080"/>
                <a:gd name="connsiteX5" fmla="*/ 0 w 6120680"/>
                <a:gd name="connsiteY5" fmla="*/ 72008 h 720080"/>
                <a:gd name="connsiteX0" fmla="*/ 0 w 6120680"/>
                <a:gd name="connsiteY0" fmla="*/ 72008 h 720080"/>
                <a:gd name="connsiteX1" fmla="*/ 360040 w 6120680"/>
                <a:gd name="connsiteY1" fmla="*/ 0 h 720080"/>
                <a:gd name="connsiteX2" fmla="*/ 6120680 w 6120680"/>
                <a:gd name="connsiteY2" fmla="*/ 72008 h 720080"/>
                <a:gd name="connsiteX3" fmla="*/ 6120680 w 6120680"/>
                <a:gd name="connsiteY3" fmla="*/ 720080 h 720080"/>
                <a:gd name="connsiteX4" fmla="*/ 360040 w 6120680"/>
                <a:gd name="connsiteY4" fmla="*/ 576064 h 720080"/>
                <a:gd name="connsiteX5" fmla="*/ 0 w 6120680"/>
                <a:gd name="connsiteY5" fmla="*/ 720080 h 720080"/>
                <a:gd name="connsiteX6" fmla="*/ 0 w 6120680"/>
                <a:gd name="connsiteY6" fmla="*/ 72008 h 720080"/>
                <a:gd name="connsiteX0" fmla="*/ 144016 w 6120680"/>
                <a:gd name="connsiteY0" fmla="*/ 0 h 864096"/>
                <a:gd name="connsiteX1" fmla="*/ 360040 w 6120680"/>
                <a:gd name="connsiteY1" fmla="*/ 144016 h 864096"/>
                <a:gd name="connsiteX2" fmla="*/ 6120680 w 6120680"/>
                <a:gd name="connsiteY2" fmla="*/ 216024 h 864096"/>
                <a:gd name="connsiteX3" fmla="*/ 6120680 w 6120680"/>
                <a:gd name="connsiteY3" fmla="*/ 864096 h 864096"/>
                <a:gd name="connsiteX4" fmla="*/ 360040 w 6120680"/>
                <a:gd name="connsiteY4" fmla="*/ 720080 h 864096"/>
                <a:gd name="connsiteX5" fmla="*/ 0 w 6120680"/>
                <a:gd name="connsiteY5" fmla="*/ 864096 h 864096"/>
                <a:gd name="connsiteX6" fmla="*/ 144016 w 6120680"/>
                <a:gd name="connsiteY6" fmla="*/ 0 h 864096"/>
                <a:gd name="connsiteX0" fmla="*/ 0 w 5976664"/>
                <a:gd name="connsiteY0" fmla="*/ 0 h 864096"/>
                <a:gd name="connsiteX1" fmla="*/ 216024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720080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16024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792088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16024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864096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16024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864096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88032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864096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88032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864096 h 864096"/>
                <a:gd name="connsiteX5" fmla="*/ 72008 w 5976664"/>
                <a:gd name="connsiteY5" fmla="*/ 720080 h 864096"/>
                <a:gd name="connsiteX6" fmla="*/ 0 w 5976664"/>
                <a:gd name="connsiteY6" fmla="*/ 0 h 864096"/>
                <a:gd name="connsiteX0" fmla="*/ 0 w 5904656"/>
                <a:gd name="connsiteY0" fmla="*/ 0 h 792088"/>
                <a:gd name="connsiteX1" fmla="*/ 216024 w 5904656"/>
                <a:gd name="connsiteY1" fmla="*/ 72008 h 792088"/>
                <a:gd name="connsiteX2" fmla="*/ 5904656 w 5904656"/>
                <a:gd name="connsiteY2" fmla="*/ 144016 h 792088"/>
                <a:gd name="connsiteX3" fmla="*/ 5904656 w 5904656"/>
                <a:gd name="connsiteY3" fmla="*/ 792088 h 792088"/>
                <a:gd name="connsiteX4" fmla="*/ 144016 w 5904656"/>
                <a:gd name="connsiteY4" fmla="*/ 792088 h 792088"/>
                <a:gd name="connsiteX5" fmla="*/ 0 w 5904656"/>
                <a:gd name="connsiteY5" fmla="*/ 648072 h 792088"/>
                <a:gd name="connsiteX6" fmla="*/ 0 w 5904656"/>
                <a:gd name="connsiteY6" fmla="*/ 0 h 792088"/>
                <a:gd name="connsiteX0" fmla="*/ 72008 w 5904656"/>
                <a:gd name="connsiteY0" fmla="*/ 0 h 792088"/>
                <a:gd name="connsiteX1" fmla="*/ 216024 w 5904656"/>
                <a:gd name="connsiteY1" fmla="*/ 72008 h 792088"/>
                <a:gd name="connsiteX2" fmla="*/ 5904656 w 5904656"/>
                <a:gd name="connsiteY2" fmla="*/ 144016 h 792088"/>
                <a:gd name="connsiteX3" fmla="*/ 5904656 w 5904656"/>
                <a:gd name="connsiteY3" fmla="*/ 792088 h 792088"/>
                <a:gd name="connsiteX4" fmla="*/ 144016 w 5904656"/>
                <a:gd name="connsiteY4" fmla="*/ 792088 h 792088"/>
                <a:gd name="connsiteX5" fmla="*/ 0 w 5904656"/>
                <a:gd name="connsiteY5" fmla="*/ 648072 h 792088"/>
                <a:gd name="connsiteX6" fmla="*/ 72008 w 5904656"/>
                <a:gd name="connsiteY6" fmla="*/ 0 h 792088"/>
                <a:gd name="connsiteX0" fmla="*/ 0 w 5832648"/>
                <a:gd name="connsiteY0" fmla="*/ 0 h 792088"/>
                <a:gd name="connsiteX1" fmla="*/ 144016 w 5832648"/>
                <a:gd name="connsiteY1" fmla="*/ 72008 h 792088"/>
                <a:gd name="connsiteX2" fmla="*/ 5832648 w 5832648"/>
                <a:gd name="connsiteY2" fmla="*/ 144016 h 792088"/>
                <a:gd name="connsiteX3" fmla="*/ 5832648 w 5832648"/>
                <a:gd name="connsiteY3" fmla="*/ 792088 h 792088"/>
                <a:gd name="connsiteX4" fmla="*/ 72008 w 5832648"/>
                <a:gd name="connsiteY4" fmla="*/ 792088 h 792088"/>
                <a:gd name="connsiteX5" fmla="*/ 0 w 5832648"/>
                <a:gd name="connsiteY5" fmla="*/ 648072 h 792088"/>
                <a:gd name="connsiteX6" fmla="*/ 0 w 5832648"/>
                <a:gd name="connsiteY6" fmla="*/ 0 h 792088"/>
                <a:gd name="connsiteX0" fmla="*/ 0 w 5832648"/>
                <a:gd name="connsiteY0" fmla="*/ 0 h 792088"/>
                <a:gd name="connsiteX1" fmla="*/ 144016 w 5832648"/>
                <a:gd name="connsiteY1" fmla="*/ 72008 h 792088"/>
                <a:gd name="connsiteX2" fmla="*/ 5832648 w 5832648"/>
                <a:gd name="connsiteY2" fmla="*/ 144016 h 792088"/>
                <a:gd name="connsiteX3" fmla="*/ 5832648 w 5832648"/>
                <a:gd name="connsiteY3" fmla="*/ 792088 h 792088"/>
                <a:gd name="connsiteX4" fmla="*/ 72008 w 5832648"/>
                <a:gd name="connsiteY4" fmla="*/ 792088 h 792088"/>
                <a:gd name="connsiteX5" fmla="*/ 0 w 5832648"/>
                <a:gd name="connsiteY5" fmla="*/ 720080 h 792088"/>
                <a:gd name="connsiteX6" fmla="*/ 0 w 5832648"/>
                <a:gd name="connsiteY6" fmla="*/ 0 h 792088"/>
                <a:gd name="connsiteX0" fmla="*/ 0 w 5832648"/>
                <a:gd name="connsiteY0" fmla="*/ 0 h 792088"/>
                <a:gd name="connsiteX1" fmla="*/ 144016 w 5832648"/>
                <a:gd name="connsiteY1" fmla="*/ 144016 h 792088"/>
                <a:gd name="connsiteX2" fmla="*/ 5832648 w 5832648"/>
                <a:gd name="connsiteY2" fmla="*/ 144016 h 792088"/>
                <a:gd name="connsiteX3" fmla="*/ 5832648 w 5832648"/>
                <a:gd name="connsiteY3" fmla="*/ 792088 h 792088"/>
                <a:gd name="connsiteX4" fmla="*/ 72008 w 5832648"/>
                <a:gd name="connsiteY4" fmla="*/ 792088 h 792088"/>
                <a:gd name="connsiteX5" fmla="*/ 0 w 5832648"/>
                <a:gd name="connsiteY5" fmla="*/ 720080 h 792088"/>
                <a:gd name="connsiteX6" fmla="*/ 0 w 5832648"/>
                <a:gd name="connsiteY6" fmla="*/ 0 h 792088"/>
                <a:gd name="connsiteX0" fmla="*/ 0 w 5832648"/>
                <a:gd name="connsiteY0" fmla="*/ 0 h 720080"/>
                <a:gd name="connsiteX1" fmla="*/ 144016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48072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48072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48072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720080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720080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720080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2648" h="720080">
                  <a:moveTo>
                    <a:pt x="0" y="0"/>
                  </a:moveTo>
                  <a:lnTo>
                    <a:pt x="72008" y="72008"/>
                  </a:lnTo>
                  <a:lnTo>
                    <a:pt x="5832648" y="72008"/>
                  </a:lnTo>
                  <a:lnTo>
                    <a:pt x="5832648" y="720080"/>
                  </a:lnTo>
                  <a:lnTo>
                    <a:pt x="72008" y="720080"/>
                  </a:lnTo>
                  <a:lnTo>
                    <a:pt x="0" y="60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reeform 6"/>
            <p:cNvSpPr/>
            <p:nvPr/>
          </p:nvSpPr>
          <p:spPr>
            <a:xfrm rot="17806349">
              <a:off x="7167005" y="4727242"/>
              <a:ext cx="934814" cy="573958"/>
            </a:xfrm>
            <a:custGeom>
              <a:avLst/>
              <a:gdLst>
                <a:gd name="connsiteX0" fmla="*/ 0 w 1566193"/>
                <a:gd name="connsiteY0" fmla="*/ 0 h 648072"/>
                <a:gd name="connsiteX1" fmla="*/ 1566193 w 1566193"/>
                <a:gd name="connsiteY1" fmla="*/ 0 h 648072"/>
                <a:gd name="connsiteX2" fmla="*/ 1566193 w 1566193"/>
                <a:gd name="connsiteY2" fmla="*/ 648072 h 648072"/>
                <a:gd name="connsiteX3" fmla="*/ 0 w 1566193"/>
                <a:gd name="connsiteY3" fmla="*/ 648072 h 648072"/>
                <a:gd name="connsiteX4" fmla="*/ 0 w 1566193"/>
                <a:gd name="connsiteY4" fmla="*/ 0 h 648072"/>
                <a:gd name="connsiteX0" fmla="*/ 348945 w 1566193"/>
                <a:gd name="connsiteY0" fmla="*/ 0 h 662818"/>
                <a:gd name="connsiteX1" fmla="*/ 1566193 w 1566193"/>
                <a:gd name="connsiteY1" fmla="*/ 14746 h 662818"/>
                <a:gd name="connsiteX2" fmla="*/ 1566193 w 1566193"/>
                <a:gd name="connsiteY2" fmla="*/ 662818 h 662818"/>
                <a:gd name="connsiteX3" fmla="*/ 0 w 1566193"/>
                <a:gd name="connsiteY3" fmla="*/ 662818 h 662818"/>
                <a:gd name="connsiteX4" fmla="*/ 348945 w 1566193"/>
                <a:gd name="connsiteY4" fmla="*/ 0 h 662818"/>
                <a:gd name="connsiteX0" fmla="*/ 578599 w 1795847"/>
                <a:gd name="connsiteY0" fmla="*/ 0 h 662818"/>
                <a:gd name="connsiteX1" fmla="*/ 1795847 w 1795847"/>
                <a:gd name="connsiteY1" fmla="*/ 14746 h 662818"/>
                <a:gd name="connsiteX2" fmla="*/ 1795847 w 1795847"/>
                <a:gd name="connsiteY2" fmla="*/ 662818 h 662818"/>
                <a:gd name="connsiteX3" fmla="*/ 0 w 1795847"/>
                <a:gd name="connsiteY3" fmla="*/ 291923 h 662818"/>
                <a:gd name="connsiteX4" fmla="*/ 578599 w 1795847"/>
                <a:gd name="connsiteY4" fmla="*/ 0 h 662818"/>
                <a:gd name="connsiteX0" fmla="*/ 578599 w 1795847"/>
                <a:gd name="connsiteY0" fmla="*/ 0 h 291923"/>
                <a:gd name="connsiteX1" fmla="*/ 1795847 w 1795847"/>
                <a:gd name="connsiteY1" fmla="*/ 14746 h 291923"/>
                <a:gd name="connsiteX2" fmla="*/ 1255674 w 1795847"/>
                <a:gd name="connsiteY2" fmla="*/ 222971 h 291923"/>
                <a:gd name="connsiteX3" fmla="*/ 0 w 1795847"/>
                <a:gd name="connsiteY3" fmla="*/ 291923 h 291923"/>
                <a:gd name="connsiteX4" fmla="*/ 578599 w 1795847"/>
                <a:gd name="connsiteY4" fmla="*/ 0 h 291923"/>
                <a:gd name="connsiteX0" fmla="*/ 578599 w 1737548"/>
                <a:gd name="connsiteY0" fmla="*/ 100805 h 392728"/>
                <a:gd name="connsiteX1" fmla="*/ 1737548 w 1737548"/>
                <a:gd name="connsiteY1" fmla="*/ 0 h 392728"/>
                <a:gd name="connsiteX2" fmla="*/ 1255674 w 1737548"/>
                <a:gd name="connsiteY2" fmla="*/ 323776 h 392728"/>
                <a:gd name="connsiteX3" fmla="*/ 0 w 1737548"/>
                <a:gd name="connsiteY3" fmla="*/ 392728 h 392728"/>
                <a:gd name="connsiteX4" fmla="*/ 578599 w 1737548"/>
                <a:gd name="connsiteY4" fmla="*/ 100805 h 392728"/>
                <a:gd name="connsiteX0" fmla="*/ 578599 w 1769984"/>
                <a:gd name="connsiteY0" fmla="*/ 36517 h 328440"/>
                <a:gd name="connsiteX1" fmla="*/ 1769984 w 1769984"/>
                <a:gd name="connsiteY1" fmla="*/ 0 h 328440"/>
                <a:gd name="connsiteX2" fmla="*/ 1255674 w 1769984"/>
                <a:gd name="connsiteY2" fmla="*/ 259488 h 328440"/>
                <a:gd name="connsiteX3" fmla="*/ 0 w 1769984"/>
                <a:gd name="connsiteY3" fmla="*/ 328440 h 328440"/>
                <a:gd name="connsiteX4" fmla="*/ 578599 w 1769984"/>
                <a:gd name="connsiteY4" fmla="*/ 36517 h 328440"/>
                <a:gd name="connsiteX0" fmla="*/ 578599 w 1769984"/>
                <a:gd name="connsiteY0" fmla="*/ 36517 h 328440"/>
                <a:gd name="connsiteX1" fmla="*/ 1769984 w 1769984"/>
                <a:gd name="connsiteY1" fmla="*/ 0 h 328440"/>
                <a:gd name="connsiteX2" fmla="*/ 1191384 w 1769984"/>
                <a:gd name="connsiteY2" fmla="*/ 291923 h 328440"/>
                <a:gd name="connsiteX3" fmla="*/ 0 w 1769984"/>
                <a:gd name="connsiteY3" fmla="*/ 328440 h 328440"/>
                <a:gd name="connsiteX4" fmla="*/ 578599 w 1769984"/>
                <a:gd name="connsiteY4" fmla="*/ 36517 h 328440"/>
                <a:gd name="connsiteX0" fmla="*/ 578599 w 1191384"/>
                <a:gd name="connsiteY0" fmla="*/ 38244 h 330167"/>
                <a:gd name="connsiteX1" fmla="*/ 962573 w 1191384"/>
                <a:gd name="connsiteY1" fmla="*/ 0 h 330167"/>
                <a:gd name="connsiteX2" fmla="*/ 1191384 w 1191384"/>
                <a:gd name="connsiteY2" fmla="*/ 293650 h 330167"/>
                <a:gd name="connsiteX3" fmla="*/ 0 w 1191384"/>
                <a:gd name="connsiteY3" fmla="*/ 330167 h 330167"/>
                <a:gd name="connsiteX4" fmla="*/ 578599 w 1191384"/>
                <a:gd name="connsiteY4" fmla="*/ 38244 h 330167"/>
                <a:gd name="connsiteX0" fmla="*/ 578599 w 962573"/>
                <a:gd name="connsiteY0" fmla="*/ 38244 h 330167"/>
                <a:gd name="connsiteX1" fmla="*/ 962573 w 962573"/>
                <a:gd name="connsiteY1" fmla="*/ 0 h 330167"/>
                <a:gd name="connsiteX2" fmla="*/ 383972 w 962573"/>
                <a:gd name="connsiteY2" fmla="*/ 291923 h 330167"/>
                <a:gd name="connsiteX3" fmla="*/ 0 w 962573"/>
                <a:gd name="connsiteY3" fmla="*/ 330167 h 330167"/>
                <a:gd name="connsiteX4" fmla="*/ 578599 w 962573"/>
                <a:gd name="connsiteY4" fmla="*/ 38244 h 330167"/>
                <a:gd name="connsiteX0" fmla="*/ 323787 w 707761"/>
                <a:gd name="connsiteY0" fmla="*/ 38244 h 291923"/>
                <a:gd name="connsiteX1" fmla="*/ 707761 w 707761"/>
                <a:gd name="connsiteY1" fmla="*/ 0 h 291923"/>
                <a:gd name="connsiteX2" fmla="*/ 129160 w 707761"/>
                <a:gd name="connsiteY2" fmla="*/ 291923 h 291923"/>
                <a:gd name="connsiteX3" fmla="*/ 0 w 707761"/>
                <a:gd name="connsiteY3" fmla="*/ 195782 h 291923"/>
                <a:gd name="connsiteX4" fmla="*/ 323787 w 707761"/>
                <a:gd name="connsiteY4" fmla="*/ 38244 h 291923"/>
                <a:gd name="connsiteX0" fmla="*/ 323787 w 707761"/>
                <a:gd name="connsiteY0" fmla="*/ 38244 h 195782"/>
                <a:gd name="connsiteX1" fmla="*/ 707761 w 707761"/>
                <a:gd name="connsiteY1" fmla="*/ 0 h 195782"/>
                <a:gd name="connsiteX2" fmla="*/ 386317 w 707761"/>
                <a:gd name="connsiteY2" fmla="*/ 162180 h 195782"/>
                <a:gd name="connsiteX3" fmla="*/ 0 w 707761"/>
                <a:gd name="connsiteY3" fmla="*/ 195782 h 195782"/>
                <a:gd name="connsiteX4" fmla="*/ 323787 w 707761"/>
                <a:gd name="connsiteY4" fmla="*/ 38244 h 195782"/>
                <a:gd name="connsiteX0" fmla="*/ 323787 w 707761"/>
                <a:gd name="connsiteY0" fmla="*/ 38244 h 419335"/>
                <a:gd name="connsiteX1" fmla="*/ 707761 w 707761"/>
                <a:gd name="connsiteY1" fmla="*/ 0 h 419335"/>
                <a:gd name="connsiteX2" fmla="*/ 516061 w 707761"/>
                <a:gd name="connsiteY2" fmla="*/ 419335 h 419335"/>
                <a:gd name="connsiteX3" fmla="*/ 0 w 707761"/>
                <a:gd name="connsiteY3" fmla="*/ 195782 h 419335"/>
                <a:gd name="connsiteX4" fmla="*/ 323787 w 707761"/>
                <a:gd name="connsiteY4" fmla="*/ 38244 h 419335"/>
                <a:gd name="connsiteX0" fmla="*/ 323787 w 902377"/>
                <a:gd name="connsiteY0" fmla="*/ 0 h 381091"/>
                <a:gd name="connsiteX1" fmla="*/ 902377 w 902377"/>
                <a:gd name="connsiteY1" fmla="*/ 347489 h 381091"/>
                <a:gd name="connsiteX2" fmla="*/ 516061 w 902377"/>
                <a:gd name="connsiteY2" fmla="*/ 381091 h 381091"/>
                <a:gd name="connsiteX3" fmla="*/ 0 w 902377"/>
                <a:gd name="connsiteY3" fmla="*/ 157538 h 381091"/>
                <a:gd name="connsiteX4" fmla="*/ 323787 w 902377"/>
                <a:gd name="connsiteY4" fmla="*/ 0 h 381091"/>
                <a:gd name="connsiteX0" fmla="*/ 323787 w 902377"/>
                <a:gd name="connsiteY0" fmla="*/ 0 h 477234"/>
                <a:gd name="connsiteX1" fmla="*/ 902377 w 902377"/>
                <a:gd name="connsiteY1" fmla="*/ 347489 h 477234"/>
                <a:gd name="connsiteX2" fmla="*/ 645221 w 902377"/>
                <a:gd name="connsiteY2" fmla="*/ 477234 h 477234"/>
                <a:gd name="connsiteX3" fmla="*/ 0 w 902377"/>
                <a:gd name="connsiteY3" fmla="*/ 157538 h 477234"/>
                <a:gd name="connsiteX4" fmla="*/ 323787 w 902377"/>
                <a:gd name="connsiteY4" fmla="*/ 0 h 477234"/>
                <a:gd name="connsiteX0" fmla="*/ 323787 w 934814"/>
                <a:gd name="connsiteY0" fmla="*/ 0 h 477234"/>
                <a:gd name="connsiteX1" fmla="*/ 934814 w 934814"/>
                <a:gd name="connsiteY1" fmla="*/ 411779 h 477234"/>
                <a:gd name="connsiteX2" fmla="*/ 645221 w 934814"/>
                <a:gd name="connsiteY2" fmla="*/ 477234 h 477234"/>
                <a:gd name="connsiteX3" fmla="*/ 0 w 934814"/>
                <a:gd name="connsiteY3" fmla="*/ 157538 h 477234"/>
                <a:gd name="connsiteX4" fmla="*/ 323787 w 934814"/>
                <a:gd name="connsiteY4" fmla="*/ 0 h 477234"/>
                <a:gd name="connsiteX0" fmla="*/ 323787 w 934814"/>
                <a:gd name="connsiteY0" fmla="*/ 0 h 541522"/>
                <a:gd name="connsiteX1" fmla="*/ 934814 w 934814"/>
                <a:gd name="connsiteY1" fmla="*/ 411779 h 541522"/>
                <a:gd name="connsiteX2" fmla="*/ 677657 w 934814"/>
                <a:gd name="connsiteY2" fmla="*/ 541522 h 541522"/>
                <a:gd name="connsiteX3" fmla="*/ 0 w 934814"/>
                <a:gd name="connsiteY3" fmla="*/ 157538 h 541522"/>
                <a:gd name="connsiteX4" fmla="*/ 323787 w 934814"/>
                <a:gd name="connsiteY4" fmla="*/ 0 h 541522"/>
                <a:gd name="connsiteX0" fmla="*/ 323787 w 934814"/>
                <a:gd name="connsiteY0" fmla="*/ 0 h 573958"/>
                <a:gd name="connsiteX1" fmla="*/ 934814 w 934814"/>
                <a:gd name="connsiteY1" fmla="*/ 411779 h 573958"/>
                <a:gd name="connsiteX2" fmla="*/ 613368 w 934814"/>
                <a:gd name="connsiteY2" fmla="*/ 573958 h 573958"/>
                <a:gd name="connsiteX3" fmla="*/ 0 w 934814"/>
                <a:gd name="connsiteY3" fmla="*/ 157538 h 573958"/>
                <a:gd name="connsiteX4" fmla="*/ 323787 w 934814"/>
                <a:gd name="connsiteY4" fmla="*/ 0 h 57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814" h="573958">
                  <a:moveTo>
                    <a:pt x="323787" y="0"/>
                  </a:moveTo>
                  <a:lnTo>
                    <a:pt x="934814" y="411779"/>
                  </a:lnTo>
                  <a:lnTo>
                    <a:pt x="613368" y="573958"/>
                  </a:lnTo>
                  <a:lnTo>
                    <a:pt x="0" y="157538"/>
                  </a:lnTo>
                  <a:lnTo>
                    <a:pt x="32378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" name="Straight Connector 8"/>
            <p:cNvCxnSpPr>
              <a:stCxn id="6" idx="3"/>
              <a:endCxn id="4" idx="4"/>
            </p:cNvCxnSpPr>
            <p:nvPr/>
          </p:nvCxnSpPr>
          <p:spPr>
            <a:xfrm>
              <a:off x="1547664" y="5013176"/>
              <a:ext cx="0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>
              <a:off x="1475656" y="4653136"/>
              <a:ext cx="6480720" cy="360040"/>
            </a:xfrm>
            <a:custGeom>
              <a:avLst/>
              <a:gdLst>
                <a:gd name="connsiteX0" fmla="*/ 0 w 6120680"/>
                <a:gd name="connsiteY0" fmla="*/ 0 h 648072"/>
                <a:gd name="connsiteX1" fmla="*/ 6120680 w 6120680"/>
                <a:gd name="connsiteY1" fmla="*/ 0 h 648072"/>
                <a:gd name="connsiteX2" fmla="*/ 6120680 w 6120680"/>
                <a:gd name="connsiteY2" fmla="*/ 648072 h 648072"/>
                <a:gd name="connsiteX3" fmla="*/ 0 w 6120680"/>
                <a:gd name="connsiteY3" fmla="*/ 648072 h 648072"/>
                <a:gd name="connsiteX4" fmla="*/ 0 w 6120680"/>
                <a:gd name="connsiteY4" fmla="*/ 0 h 648072"/>
                <a:gd name="connsiteX0" fmla="*/ 504056 w 6624736"/>
                <a:gd name="connsiteY0" fmla="*/ 0 h 1080120"/>
                <a:gd name="connsiteX1" fmla="*/ 6624736 w 6624736"/>
                <a:gd name="connsiteY1" fmla="*/ 0 h 1080120"/>
                <a:gd name="connsiteX2" fmla="*/ 6624736 w 6624736"/>
                <a:gd name="connsiteY2" fmla="*/ 648072 h 1080120"/>
                <a:gd name="connsiteX3" fmla="*/ 0 w 6624736"/>
                <a:gd name="connsiteY3" fmla="*/ 1080120 h 1080120"/>
                <a:gd name="connsiteX4" fmla="*/ 504056 w 6624736"/>
                <a:gd name="connsiteY4" fmla="*/ 0 h 1080120"/>
                <a:gd name="connsiteX0" fmla="*/ 504056 w 6624736"/>
                <a:gd name="connsiteY0" fmla="*/ 0 h 1080120"/>
                <a:gd name="connsiteX1" fmla="*/ 6624736 w 6624736"/>
                <a:gd name="connsiteY1" fmla="*/ 0 h 1080120"/>
                <a:gd name="connsiteX2" fmla="*/ 6120680 w 6624736"/>
                <a:gd name="connsiteY2" fmla="*/ 1080120 h 1080120"/>
                <a:gd name="connsiteX3" fmla="*/ 0 w 6624736"/>
                <a:gd name="connsiteY3" fmla="*/ 1080120 h 1080120"/>
                <a:gd name="connsiteX4" fmla="*/ 504056 w 6624736"/>
                <a:gd name="connsiteY4" fmla="*/ 0 h 1080120"/>
                <a:gd name="connsiteX0" fmla="*/ 864096 w 6624736"/>
                <a:gd name="connsiteY0" fmla="*/ 720080 h 1080120"/>
                <a:gd name="connsiteX1" fmla="*/ 6624736 w 6624736"/>
                <a:gd name="connsiteY1" fmla="*/ 0 h 1080120"/>
                <a:gd name="connsiteX2" fmla="*/ 6120680 w 6624736"/>
                <a:gd name="connsiteY2" fmla="*/ 1080120 h 1080120"/>
                <a:gd name="connsiteX3" fmla="*/ 0 w 6624736"/>
                <a:gd name="connsiteY3" fmla="*/ 1080120 h 1080120"/>
                <a:gd name="connsiteX4" fmla="*/ 864096 w 6624736"/>
                <a:gd name="connsiteY4" fmla="*/ 720080 h 1080120"/>
                <a:gd name="connsiteX0" fmla="*/ 864096 w 6264696"/>
                <a:gd name="connsiteY0" fmla="*/ 0 h 360040"/>
                <a:gd name="connsiteX1" fmla="*/ 6264696 w 6264696"/>
                <a:gd name="connsiteY1" fmla="*/ 0 h 360040"/>
                <a:gd name="connsiteX2" fmla="*/ 6120680 w 6264696"/>
                <a:gd name="connsiteY2" fmla="*/ 360040 h 360040"/>
                <a:gd name="connsiteX3" fmla="*/ 0 w 6264696"/>
                <a:gd name="connsiteY3" fmla="*/ 360040 h 360040"/>
                <a:gd name="connsiteX4" fmla="*/ 864096 w 6264696"/>
                <a:gd name="connsiteY4" fmla="*/ 0 h 360040"/>
                <a:gd name="connsiteX0" fmla="*/ 864096 w 6264696"/>
                <a:gd name="connsiteY0" fmla="*/ 0 h 432048"/>
                <a:gd name="connsiteX1" fmla="*/ 6264696 w 6264696"/>
                <a:gd name="connsiteY1" fmla="*/ 0 h 432048"/>
                <a:gd name="connsiteX2" fmla="*/ 6120680 w 6264696"/>
                <a:gd name="connsiteY2" fmla="*/ 360040 h 432048"/>
                <a:gd name="connsiteX3" fmla="*/ 432048 w 6264696"/>
                <a:gd name="connsiteY3" fmla="*/ 432048 h 432048"/>
                <a:gd name="connsiteX4" fmla="*/ 0 w 6264696"/>
                <a:gd name="connsiteY4" fmla="*/ 360040 h 432048"/>
                <a:gd name="connsiteX5" fmla="*/ 864096 w 6264696"/>
                <a:gd name="connsiteY5" fmla="*/ 0 h 432048"/>
                <a:gd name="connsiteX0" fmla="*/ 864096 w 6264696"/>
                <a:gd name="connsiteY0" fmla="*/ 0 h 360040"/>
                <a:gd name="connsiteX1" fmla="*/ 6264696 w 6264696"/>
                <a:gd name="connsiteY1" fmla="*/ 0 h 360040"/>
                <a:gd name="connsiteX2" fmla="*/ 6120680 w 6264696"/>
                <a:gd name="connsiteY2" fmla="*/ 360040 h 360040"/>
                <a:gd name="connsiteX3" fmla="*/ 432048 w 6264696"/>
                <a:gd name="connsiteY3" fmla="*/ 360040 h 360040"/>
                <a:gd name="connsiteX4" fmla="*/ 0 w 6264696"/>
                <a:gd name="connsiteY4" fmla="*/ 360040 h 360040"/>
                <a:gd name="connsiteX5" fmla="*/ 864096 w 6264696"/>
                <a:gd name="connsiteY5" fmla="*/ 0 h 360040"/>
                <a:gd name="connsiteX0" fmla="*/ 648072 w 6048672"/>
                <a:gd name="connsiteY0" fmla="*/ 0 h 360040"/>
                <a:gd name="connsiteX1" fmla="*/ 6048672 w 6048672"/>
                <a:gd name="connsiteY1" fmla="*/ 0 h 360040"/>
                <a:gd name="connsiteX2" fmla="*/ 5904656 w 6048672"/>
                <a:gd name="connsiteY2" fmla="*/ 360040 h 360040"/>
                <a:gd name="connsiteX3" fmla="*/ 216024 w 6048672"/>
                <a:gd name="connsiteY3" fmla="*/ 360040 h 360040"/>
                <a:gd name="connsiteX4" fmla="*/ 0 w 6048672"/>
                <a:gd name="connsiteY4" fmla="*/ 216024 h 360040"/>
                <a:gd name="connsiteX5" fmla="*/ 648072 w 6048672"/>
                <a:gd name="connsiteY5" fmla="*/ 0 h 360040"/>
                <a:gd name="connsiteX0" fmla="*/ 576064 w 5976664"/>
                <a:gd name="connsiteY0" fmla="*/ 0 h 360040"/>
                <a:gd name="connsiteX1" fmla="*/ 5976664 w 5976664"/>
                <a:gd name="connsiteY1" fmla="*/ 0 h 360040"/>
                <a:gd name="connsiteX2" fmla="*/ 5832648 w 5976664"/>
                <a:gd name="connsiteY2" fmla="*/ 360040 h 360040"/>
                <a:gd name="connsiteX3" fmla="*/ 144016 w 5976664"/>
                <a:gd name="connsiteY3" fmla="*/ 360040 h 360040"/>
                <a:gd name="connsiteX4" fmla="*/ 0 w 5976664"/>
                <a:gd name="connsiteY4" fmla="*/ 288032 h 360040"/>
                <a:gd name="connsiteX5" fmla="*/ 576064 w 5976664"/>
                <a:gd name="connsiteY5" fmla="*/ 0 h 360040"/>
                <a:gd name="connsiteX0" fmla="*/ 576064 w 5976664"/>
                <a:gd name="connsiteY0" fmla="*/ 0 h 360040"/>
                <a:gd name="connsiteX1" fmla="*/ 5976664 w 5976664"/>
                <a:gd name="connsiteY1" fmla="*/ 0 h 360040"/>
                <a:gd name="connsiteX2" fmla="*/ 5832648 w 5976664"/>
                <a:gd name="connsiteY2" fmla="*/ 360040 h 360040"/>
                <a:gd name="connsiteX3" fmla="*/ 144016 w 5976664"/>
                <a:gd name="connsiteY3" fmla="*/ 360040 h 360040"/>
                <a:gd name="connsiteX4" fmla="*/ 0 w 5976664"/>
                <a:gd name="connsiteY4" fmla="*/ 216024 h 360040"/>
                <a:gd name="connsiteX5" fmla="*/ 576064 w 5976664"/>
                <a:gd name="connsiteY5" fmla="*/ 0 h 360040"/>
                <a:gd name="connsiteX0" fmla="*/ 576064 w 5976664"/>
                <a:gd name="connsiteY0" fmla="*/ 0 h 360040"/>
                <a:gd name="connsiteX1" fmla="*/ 5976664 w 5976664"/>
                <a:gd name="connsiteY1" fmla="*/ 0 h 360040"/>
                <a:gd name="connsiteX2" fmla="*/ 5832648 w 5976664"/>
                <a:gd name="connsiteY2" fmla="*/ 360040 h 360040"/>
                <a:gd name="connsiteX3" fmla="*/ 72008 w 5976664"/>
                <a:gd name="connsiteY3" fmla="*/ 360040 h 360040"/>
                <a:gd name="connsiteX4" fmla="*/ 0 w 5976664"/>
                <a:gd name="connsiteY4" fmla="*/ 216024 h 360040"/>
                <a:gd name="connsiteX5" fmla="*/ 576064 w 5976664"/>
                <a:gd name="connsiteY5" fmla="*/ 0 h 360040"/>
                <a:gd name="connsiteX0" fmla="*/ 576064 w 5976664"/>
                <a:gd name="connsiteY0" fmla="*/ 0 h 360040"/>
                <a:gd name="connsiteX1" fmla="*/ 5976664 w 5976664"/>
                <a:gd name="connsiteY1" fmla="*/ 0 h 360040"/>
                <a:gd name="connsiteX2" fmla="*/ 5832648 w 5976664"/>
                <a:gd name="connsiteY2" fmla="*/ 360040 h 360040"/>
                <a:gd name="connsiteX3" fmla="*/ 72008 w 5976664"/>
                <a:gd name="connsiteY3" fmla="*/ 360040 h 360040"/>
                <a:gd name="connsiteX4" fmla="*/ 0 w 5976664"/>
                <a:gd name="connsiteY4" fmla="*/ 288032 h 360040"/>
                <a:gd name="connsiteX5" fmla="*/ 576064 w 5976664"/>
                <a:gd name="connsiteY5" fmla="*/ 0 h 360040"/>
                <a:gd name="connsiteX0" fmla="*/ 576064 w 6408712"/>
                <a:gd name="connsiteY0" fmla="*/ 0 h 360040"/>
                <a:gd name="connsiteX1" fmla="*/ 6408712 w 6408712"/>
                <a:gd name="connsiteY1" fmla="*/ 0 h 360040"/>
                <a:gd name="connsiteX2" fmla="*/ 5832648 w 6408712"/>
                <a:gd name="connsiteY2" fmla="*/ 360040 h 360040"/>
                <a:gd name="connsiteX3" fmla="*/ 72008 w 6408712"/>
                <a:gd name="connsiteY3" fmla="*/ 360040 h 360040"/>
                <a:gd name="connsiteX4" fmla="*/ 0 w 6408712"/>
                <a:gd name="connsiteY4" fmla="*/ 288032 h 360040"/>
                <a:gd name="connsiteX5" fmla="*/ 576064 w 6408712"/>
                <a:gd name="connsiteY5" fmla="*/ 0 h 360040"/>
                <a:gd name="connsiteX0" fmla="*/ 576064 w 6480720"/>
                <a:gd name="connsiteY0" fmla="*/ 0 h 360040"/>
                <a:gd name="connsiteX1" fmla="*/ 6480720 w 6480720"/>
                <a:gd name="connsiteY1" fmla="*/ 0 h 360040"/>
                <a:gd name="connsiteX2" fmla="*/ 5832648 w 6480720"/>
                <a:gd name="connsiteY2" fmla="*/ 360040 h 360040"/>
                <a:gd name="connsiteX3" fmla="*/ 72008 w 6480720"/>
                <a:gd name="connsiteY3" fmla="*/ 360040 h 360040"/>
                <a:gd name="connsiteX4" fmla="*/ 0 w 6480720"/>
                <a:gd name="connsiteY4" fmla="*/ 288032 h 360040"/>
                <a:gd name="connsiteX5" fmla="*/ 576064 w 6480720"/>
                <a:gd name="connsiteY5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720" h="360040">
                  <a:moveTo>
                    <a:pt x="576064" y="0"/>
                  </a:moveTo>
                  <a:lnTo>
                    <a:pt x="6480720" y="0"/>
                  </a:lnTo>
                  <a:lnTo>
                    <a:pt x="5832648" y="360040"/>
                  </a:lnTo>
                  <a:lnTo>
                    <a:pt x="72008" y="360040"/>
                  </a:lnTo>
                  <a:lnTo>
                    <a:pt x="0" y="288032"/>
                  </a:lnTo>
                  <a:lnTo>
                    <a:pt x="57606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547664" y="4690800"/>
              <a:ext cx="6264696" cy="277224"/>
              <a:chOff x="1619672" y="4690800"/>
              <a:chExt cx="6264696" cy="277224"/>
            </a:xfrm>
            <a:solidFill>
              <a:schemeClr val="tx1">
                <a:lumMod val="65000"/>
                <a:lumOff val="35000"/>
              </a:schemeClr>
            </a:solidFill>
          </p:grpSpPr>
          <p:grpSp>
            <p:nvGrpSpPr>
              <p:cNvPr id="50" name="Group 49"/>
              <p:cNvGrpSpPr/>
              <p:nvPr/>
            </p:nvGrpSpPr>
            <p:grpSpPr>
              <a:xfrm>
                <a:off x="1619672" y="4690800"/>
                <a:ext cx="2808312" cy="277224"/>
                <a:chOff x="1619672" y="4690800"/>
                <a:chExt cx="2808312" cy="277224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619672" y="4690800"/>
                  <a:ext cx="1656184" cy="277224"/>
                  <a:chOff x="1619672" y="4690800"/>
                  <a:chExt cx="1656184" cy="277224"/>
                </a:xfrm>
                <a:grpFill/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619672" y="4690800"/>
                    <a:ext cx="1080120" cy="277224"/>
                    <a:chOff x="1619672" y="4690800"/>
                    <a:chExt cx="1080120" cy="277224"/>
                  </a:xfrm>
                  <a:grpFill/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1619672" y="4690800"/>
                      <a:ext cx="792088" cy="277224"/>
                      <a:chOff x="1619672" y="4690800"/>
                      <a:chExt cx="792088" cy="277224"/>
                    </a:xfrm>
                    <a:grpFill/>
                  </p:grpSpPr>
                  <p:sp>
                    <p:nvSpPr>
                      <p:cNvPr id="11" name="Freeform 10"/>
                      <p:cNvSpPr/>
                      <p:nvPr/>
                    </p:nvSpPr>
                    <p:spPr>
                      <a:xfrm>
                        <a:off x="2051691" y="4690800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12" name="Freeform 11"/>
                      <p:cNvSpPr/>
                      <p:nvPr/>
                    </p:nvSpPr>
                    <p:spPr>
                      <a:xfrm>
                        <a:off x="1835667" y="4797152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13" name="Freeform 12"/>
                      <p:cNvSpPr/>
                      <p:nvPr/>
                    </p:nvSpPr>
                    <p:spPr>
                      <a:xfrm>
                        <a:off x="1619672" y="4896016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907704" y="4690800"/>
                      <a:ext cx="792088" cy="277224"/>
                      <a:chOff x="1619672" y="4690800"/>
                      <a:chExt cx="792088" cy="277224"/>
                    </a:xfrm>
                    <a:grpFill/>
                  </p:grpSpPr>
                  <p:sp>
                    <p:nvSpPr>
                      <p:cNvPr id="17" name="Freeform 16"/>
                      <p:cNvSpPr/>
                      <p:nvPr/>
                    </p:nvSpPr>
                    <p:spPr>
                      <a:xfrm>
                        <a:off x="2051691" y="4690800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18" name="Freeform 17"/>
                      <p:cNvSpPr/>
                      <p:nvPr/>
                    </p:nvSpPr>
                    <p:spPr>
                      <a:xfrm>
                        <a:off x="1835667" y="4797152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19" name="Freeform 18"/>
                      <p:cNvSpPr/>
                      <p:nvPr/>
                    </p:nvSpPr>
                    <p:spPr>
                      <a:xfrm>
                        <a:off x="1619672" y="4896016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195736" y="4690800"/>
                    <a:ext cx="1080120" cy="277224"/>
                    <a:chOff x="1619672" y="4690800"/>
                    <a:chExt cx="1080120" cy="277224"/>
                  </a:xfrm>
                  <a:grpFill/>
                </p:grpSpPr>
                <p:grpSp>
                  <p:nvGrpSpPr>
                    <p:cNvPr id="22" name="Group 14"/>
                    <p:cNvGrpSpPr/>
                    <p:nvPr/>
                  </p:nvGrpSpPr>
                  <p:grpSpPr>
                    <a:xfrm>
                      <a:off x="1619672" y="4690800"/>
                      <a:ext cx="792088" cy="277224"/>
                      <a:chOff x="1619672" y="4690800"/>
                      <a:chExt cx="792088" cy="277224"/>
                    </a:xfrm>
                    <a:grpFill/>
                  </p:grpSpPr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2051691" y="4690800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28" name="Freeform 27"/>
                      <p:cNvSpPr/>
                      <p:nvPr/>
                    </p:nvSpPr>
                    <p:spPr>
                      <a:xfrm>
                        <a:off x="1835667" y="4797152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29" name="Freeform 28"/>
                      <p:cNvSpPr/>
                      <p:nvPr/>
                    </p:nvSpPr>
                    <p:spPr>
                      <a:xfrm>
                        <a:off x="1619672" y="4896016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</p:grpSp>
                <p:grpSp>
                  <p:nvGrpSpPr>
                    <p:cNvPr id="23" name="Group 15"/>
                    <p:cNvGrpSpPr/>
                    <p:nvPr/>
                  </p:nvGrpSpPr>
                  <p:grpSpPr>
                    <a:xfrm>
                      <a:off x="1907704" y="4690800"/>
                      <a:ext cx="792088" cy="277224"/>
                      <a:chOff x="1619672" y="4690800"/>
                      <a:chExt cx="792088" cy="277224"/>
                    </a:xfrm>
                    <a:grpFill/>
                  </p:grpSpPr>
                  <p:sp>
                    <p:nvSpPr>
                      <p:cNvPr id="24" name="Freeform 23"/>
                      <p:cNvSpPr/>
                      <p:nvPr/>
                    </p:nvSpPr>
                    <p:spPr>
                      <a:xfrm>
                        <a:off x="2051691" y="4690800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25" name="Freeform 24"/>
                      <p:cNvSpPr/>
                      <p:nvPr/>
                    </p:nvSpPr>
                    <p:spPr>
                      <a:xfrm>
                        <a:off x="1835667" y="4797152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26" name="Freeform 25"/>
                      <p:cNvSpPr/>
                      <p:nvPr/>
                    </p:nvSpPr>
                    <p:spPr>
                      <a:xfrm>
                        <a:off x="1619672" y="4896016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</p:grp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771800" y="4690800"/>
                  <a:ext cx="1656184" cy="277224"/>
                  <a:chOff x="1619672" y="4690800"/>
                  <a:chExt cx="1656184" cy="277224"/>
                </a:xfrm>
                <a:grpFill/>
              </p:grpSpPr>
              <p:grpSp>
                <p:nvGrpSpPr>
                  <p:cNvPr id="32" name="Group 19"/>
                  <p:cNvGrpSpPr/>
                  <p:nvPr/>
                </p:nvGrpSpPr>
                <p:grpSpPr>
                  <a:xfrm>
                    <a:off x="1619672" y="4690800"/>
                    <a:ext cx="1080120" cy="277224"/>
                    <a:chOff x="1619672" y="4690800"/>
                    <a:chExt cx="1080120" cy="277224"/>
                  </a:xfrm>
                  <a:grpFill/>
                </p:grpSpPr>
                <p:grpSp>
                  <p:nvGrpSpPr>
                    <p:cNvPr id="42" name="Group 14"/>
                    <p:cNvGrpSpPr/>
                    <p:nvPr/>
                  </p:nvGrpSpPr>
                  <p:grpSpPr>
                    <a:xfrm>
                      <a:off x="1619672" y="4690800"/>
                      <a:ext cx="792088" cy="277224"/>
                      <a:chOff x="1619672" y="4690800"/>
                      <a:chExt cx="792088" cy="277224"/>
                    </a:xfrm>
                    <a:grpFill/>
                  </p:grpSpPr>
                  <p:sp>
                    <p:nvSpPr>
                      <p:cNvPr id="47" name="Freeform 46"/>
                      <p:cNvSpPr/>
                      <p:nvPr/>
                    </p:nvSpPr>
                    <p:spPr>
                      <a:xfrm>
                        <a:off x="2051691" y="4690800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48" name="Freeform 47"/>
                      <p:cNvSpPr/>
                      <p:nvPr/>
                    </p:nvSpPr>
                    <p:spPr>
                      <a:xfrm>
                        <a:off x="1835667" y="4797152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49" name="Freeform 12"/>
                      <p:cNvSpPr/>
                      <p:nvPr/>
                    </p:nvSpPr>
                    <p:spPr>
                      <a:xfrm>
                        <a:off x="1619672" y="4896016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</p:grpSp>
                <p:grpSp>
                  <p:nvGrpSpPr>
                    <p:cNvPr id="43" name="Group 15"/>
                    <p:cNvGrpSpPr/>
                    <p:nvPr/>
                  </p:nvGrpSpPr>
                  <p:grpSpPr>
                    <a:xfrm>
                      <a:off x="1907704" y="4690800"/>
                      <a:ext cx="792088" cy="277224"/>
                      <a:chOff x="1619672" y="4690800"/>
                      <a:chExt cx="792088" cy="277224"/>
                    </a:xfrm>
                    <a:grpFill/>
                  </p:grpSpPr>
                  <p:sp>
                    <p:nvSpPr>
                      <p:cNvPr id="44" name="Freeform 43"/>
                      <p:cNvSpPr/>
                      <p:nvPr/>
                    </p:nvSpPr>
                    <p:spPr>
                      <a:xfrm>
                        <a:off x="2051691" y="4690800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45" name="Freeform 44"/>
                      <p:cNvSpPr/>
                      <p:nvPr/>
                    </p:nvSpPr>
                    <p:spPr>
                      <a:xfrm>
                        <a:off x="1835667" y="4797152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46" name="Freeform 45"/>
                      <p:cNvSpPr/>
                      <p:nvPr/>
                    </p:nvSpPr>
                    <p:spPr>
                      <a:xfrm>
                        <a:off x="1619672" y="4896016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</p:grpSp>
              </p:grpSp>
              <p:grpSp>
                <p:nvGrpSpPr>
                  <p:cNvPr id="33" name="Group 20"/>
                  <p:cNvGrpSpPr/>
                  <p:nvPr/>
                </p:nvGrpSpPr>
                <p:grpSpPr>
                  <a:xfrm>
                    <a:off x="2195736" y="4690800"/>
                    <a:ext cx="1080120" cy="277224"/>
                    <a:chOff x="1619672" y="4690800"/>
                    <a:chExt cx="1080120" cy="277224"/>
                  </a:xfrm>
                  <a:grpFill/>
                </p:grpSpPr>
                <p:grpSp>
                  <p:nvGrpSpPr>
                    <p:cNvPr id="34" name="Group 14"/>
                    <p:cNvGrpSpPr/>
                    <p:nvPr/>
                  </p:nvGrpSpPr>
                  <p:grpSpPr>
                    <a:xfrm>
                      <a:off x="1619672" y="4690800"/>
                      <a:ext cx="792088" cy="277224"/>
                      <a:chOff x="1619672" y="4690800"/>
                      <a:chExt cx="792088" cy="277224"/>
                    </a:xfrm>
                    <a:grpFill/>
                  </p:grpSpPr>
                  <p:sp>
                    <p:nvSpPr>
                      <p:cNvPr id="39" name="Freeform 38"/>
                      <p:cNvSpPr/>
                      <p:nvPr/>
                    </p:nvSpPr>
                    <p:spPr>
                      <a:xfrm>
                        <a:off x="2051691" y="4690800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40" name="Freeform 39"/>
                      <p:cNvSpPr/>
                      <p:nvPr/>
                    </p:nvSpPr>
                    <p:spPr>
                      <a:xfrm>
                        <a:off x="1835667" y="4797152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41" name="Freeform 40"/>
                      <p:cNvSpPr/>
                      <p:nvPr/>
                    </p:nvSpPr>
                    <p:spPr>
                      <a:xfrm>
                        <a:off x="1619672" y="4896016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</p:grpSp>
                <p:grpSp>
                  <p:nvGrpSpPr>
                    <p:cNvPr id="35" name="Group 15"/>
                    <p:cNvGrpSpPr/>
                    <p:nvPr/>
                  </p:nvGrpSpPr>
                  <p:grpSpPr>
                    <a:xfrm>
                      <a:off x="1907704" y="4690800"/>
                      <a:ext cx="792088" cy="277224"/>
                      <a:chOff x="1619672" y="4690800"/>
                      <a:chExt cx="792088" cy="277224"/>
                    </a:xfrm>
                    <a:grpFill/>
                  </p:grpSpPr>
                  <p:sp>
                    <p:nvSpPr>
                      <p:cNvPr id="36" name="Freeform 35"/>
                      <p:cNvSpPr/>
                      <p:nvPr/>
                    </p:nvSpPr>
                    <p:spPr>
                      <a:xfrm>
                        <a:off x="2051691" y="4690800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37" name="Freeform 36"/>
                      <p:cNvSpPr/>
                      <p:nvPr/>
                    </p:nvSpPr>
                    <p:spPr>
                      <a:xfrm>
                        <a:off x="1835667" y="4797152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  <p:sp>
                    <p:nvSpPr>
                      <p:cNvPr id="38" name="Freeform 37"/>
                      <p:cNvSpPr/>
                      <p:nvPr/>
                    </p:nvSpPr>
                    <p:spPr>
                      <a:xfrm>
                        <a:off x="1619672" y="4896016"/>
                        <a:ext cx="360069" cy="72008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9667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11667"/>
                          <a:gd name="connsiteY0" fmla="*/ 10000 h 10000"/>
                          <a:gd name="connsiteX1" fmla="*/ 3667 w 11667"/>
                          <a:gd name="connsiteY1" fmla="*/ 0 h 10000"/>
                          <a:gd name="connsiteX2" fmla="*/ 11667 w 11667"/>
                          <a:gd name="connsiteY2" fmla="*/ 0 h 10000"/>
                          <a:gd name="connsiteX3" fmla="*/ 5000 w 11667"/>
                          <a:gd name="connsiteY3" fmla="*/ 10000 h 10000"/>
                          <a:gd name="connsiteX4" fmla="*/ 0 w 11667"/>
                          <a:gd name="connsiteY4" fmla="*/ 10000 h 10000"/>
                          <a:gd name="connsiteX0" fmla="*/ 0 w 8334"/>
                          <a:gd name="connsiteY0" fmla="*/ 10000 h 10000"/>
                          <a:gd name="connsiteX1" fmla="*/ 3667 w 8334"/>
                          <a:gd name="connsiteY1" fmla="*/ 0 h 10000"/>
                          <a:gd name="connsiteX2" fmla="*/ 8334 w 8334"/>
                          <a:gd name="connsiteY2" fmla="*/ 0 h 10000"/>
                          <a:gd name="connsiteX3" fmla="*/ 5000 w 8334"/>
                          <a:gd name="connsiteY3" fmla="*/ 10000 h 10000"/>
                          <a:gd name="connsiteX4" fmla="*/ 0 w 8334"/>
                          <a:gd name="connsiteY4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4" h="10000">
                            <a:moveTo>
                              <a:pt x="0" y="10000"/>
                            </a:moveTo>
                            <a:lnTo>
                              <a:pt x="3667" y="0"/>
                            </a:lnTo>
                            <a:lnTo>
                              <a:pt x="8334" y="0"/>
                            </a:lnTo>
                            <a:lnTo>
                              <a:pt x="5000" y="10000"/>
                            </a:lnTo>
                            <a:lnTo>
                              <a:pt x="0" y="1000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 w="381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CH"/>
                      </a:p>
                    </p:txBody>
                  </p:sp>
                </p:grpSp>
              </p:grpSp>
            </p:grpSp>
          </p:grpSp>
          <p:grpSp>
            <p:nvGrpSpPr>
              <p:cNvPr id="52" name="Group 29"/>
              <p:cNvGrpSpPr/>
              <p:nvPr/>
            </p:nvGrpSpPr>
            <p:grpSpPr>
              <a:xfrm>
                <a:off x="3923928" y="4690800"/>
                <a:ext cx="1656184" cy="277224"/>
                <a:chOff x="1619672" y="4690800"/>
                <a:chExt cx="1656184" cy="277224"/>
              </a:xfrm>
              <a:grpFill/>
            </p:grpSpPr>
            <p:grpSp>
              <p:nvGrpSpPr>
                <p:cNvPr id="72" name="Group 19"/>
                <p:cNvGrpSpPr/>
                <p:nvPr/>
              </p:nvGrpSpPr>
              <p:grpSpPr>
                <a:xfrm>
                  <a:off x="1619672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82" name="Group 14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87" name="Freeform 86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8" name="Freeform 87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9" name="Freeform 88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83" name="Group 15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84" name="Freeform 83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5" name="Freeform 84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6" name="Freeform 85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  <p:grpSp>
              <p:nvGrpSpPr>
                <p:cNvPr id="73" name="Group 20"/>
                <p:cNvGrpSpPr/>
                <p:nvPr/>
              </p:nvGrpSpPr>
              <p:grpSpPr>
                <a:xfrm>
                  <a:off x="2195736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74" name="Group 14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79" name="Freeform 78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0" name="Freeform 79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1" name="Freeform 80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75" name="Group 15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76" name="Freeform 23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77" name="Freeform 24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78" name="Freeform 25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</p:grpSp>
          <p:grpSp>
            <p:nvGrpSpPr>
              <p:cNvPr id="53" name="Group 30"/>
              <p:cNvGrpSpPr/>
              <p:nvPr/>
            </p:nvGrpSpPr>
            <p:grpSpPr>
              <a:xfrm>
                <a:off x="5076056" y="4690800"/>
                <a:ext cx="1656184" cy="277224"/>
                <a:chOff x="1619672" y="4690800"/>
                <a:chExt cx="1656184" cy="277224"/>
              </a:xfrm>
              <a:grpFill/>
            </p:grpSpPr>
            <p:grpSp>
              <p:nvGrpSpPr>
                <p:cNvPr id="54" name="Group 19"/>
                <p:cNvGrpSpPr/>
                <p:nvPr/>
              </p:nvGrpSpPr>
              <p:grpSpPr>
                <a:xfrm>
                  <a:off x="1619672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69" name="Freeform 68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70" name="Freeform 69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71" name="Freeform 12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66" name="Freeform 65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67" name="Freeform 66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68" name="Freeform 67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  <p:grpSp>
              <p:nvGrpSpPr>
                <p:cNvPr id="55" name="Group 20"/>
                <p:cNvGrpSpPr/>
                <p:nvPr/>
              </p:nvGrpSpPr>
              <p:grpSpPr>
                <a:xfrm>
                  <a:off x="2195736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56" name="Group 14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61" name="Freeform 60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62" name="Freeform 61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63" name="Freeform 62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57" name="Group 15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59" name="Freeform 58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60" name="Freeform 59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</p:grpSp>
          <p:grpSp>
            <p:nvGrpSpPr>
              <p:cNvPr id="90" name="Group 30"/>
              <p:cNvGrpSpPr/>
              <p:nvPr/>
            </p:nvGrpSpPr>
            <p:grpSpPr>
              <a:xfrm>
                <a:off x="6228184" y="4690800"/>
                <a:ext cx="1656184" cy="277224"/>
                <a:chOff x="1619672" y="4690800"/>
                <a:chExt cx="1656184" cy="277224"/>
              </a:xfrm>
              <a:grpFill/>
            </p:grpSpPr>
            <p:grpSp>
              <p:nvGrpSpPr>
                <p:cNvPr id="91" name="Group 19"/>
                <p:cNvGrpSpPr/>
                <p:nvPr/>
              </p:nvGrpSpPr>
              <p:grpSpPr>
                <a:xfrm>
                  <a:off x="1619672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101" name="Group 63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106" name="Freeform 105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8" name="Freeform 12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102" name="Group 64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103" name="Freeform 102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4" name="Freeform 103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5" name="Freeform 104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  <p:grpSp>
              <p:nvGrpSpPr>
                <p:cNvPr id="92" name="Group 20"/>
                <p:cNvGrpSpPr/>
                <p:nvPr/>
              </p:nvGrpSpPr>
              <p:grpSpPr>
                <a:xfrm>
                  <a:off x="2195736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93" name="Group 14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99" name="Freeform 98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94" name="Group 15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95" name="Freeform 94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97" name="Freeform 96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</p:grpSp>
        </p:grpSp>
      </p:grpSp>
      <p:grpSp>
        <p:nvGrpSpPr>
          <p:cNvPr id="121" name="Group 120"/>
          <p:cNvGrpSpPr/>
          <p:nvPr/>
        </p:nvGrpSpPr>
        <p:grpSpPr>
          <a:xfrm>
            <a:off x="4716016" y="2708920"/>
            <a:ext cx="1152128" cy="1152128"/>
            <a:chOff x="3347864" y="1484784"/>
            <a:chExt cx="1152128" cy="1152128"/>
          </a:xfrm>
        </p:grpSpPr>
        <p:sp>
          <p:nvSpPr>
            <p:cNvPr id="116" name="Flowchart: Magnetic Disk 115"/>
            <p:cNvSpPr/>
            <p:nvPr/>
          </p:nvSpPr>
          <p:spPr>
            <a:xfrm>
              <a:off x="3491880" y="2132856"/>
              <a:ext cx="864096" cy="504056"/>
            </a:xfrm>
            <a:prstGeom prst="flowChartMagneticDisk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morning" dir="t"/>
            </a:scene3d>
            <a:sp3d prstMaterial="matte">
              <a:bevelT w="254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5" name="Flowchart: Magnetic Disk 114"/>
            <p:cNvSpPr/>
            <p:nvPr/>
          </p:nvSpPr>
          <p:spPr>
            <a:xfrm>
              <a:off x="3419872" y="1988840"/>
              <a:ext cx="1008112" cy="504056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morning" dir="t"/>
            </a:scene3d>
            <a:sp3d prstMaterial="matte">
              <a:bevelT w="254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Flowchart: Magnetic Disk 116"/>
            <p:cNvSpPr/>
            <p:nvPr/>
          </p:nvSpPr>
          <p:spPr>
            <a:xfrm>
              <a:off x="3419872" y="1844824"/>
              <a:ext cx="1008112" cy="504056"/>
            </a:xfrm>
            <a:prstGeom prst="flowChartMagneticDisk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morning" dir="t"/>
            </a:scene3d>
            <a:sp3d prstMaterial="matte">
              <a:bevelT w="254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8" name="Flowchart: Magnetic Disk 117"/>
            <p:cNvSpPr/>
            <p:nvPr/>
          </p:nvSpPr>
          <p:spPr>
            <a:xfrm>
              <a:off x="3419872" y="1772816"/>
              <a:ext cx="1008112" cy="504056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morning" dir="t"/>
            </a:scene3d>
            <a:sp3d prstMaterial="matte">
              <a:bevelT w="254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Flowchart: Magnetic Disk 119"/>
            <p:cNvSpPr/>
            <p:nvPr/>
          </p:nvSpPr>
          <p:spPr>
            <a:xfrm>
              <a:off x="3347864" y="1484784"/>
              <a:ext cx="1152128" cy="504056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morning" dir="t"/>
            </a:scene3d>
            <a:sp3d prstMaterial="matte">
              <a:bevelT w="254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27584" y="1152000"/>
            <a:ext cx="3103688" cy="548808"/>
            <a:chOff x="827584" y="1152000"/>
            <a:chExt cx="3103688" cy="548808"/>
          </a:xfrm>
        </p:grpSpPr>
        <p:sp>
          <p:nvSpPr>
            <p:cNvPr id="239" name="Freeform 238"/>
            <p:cNvSpPr/>
            <p:nvPr/>
          </p:nvSpPr>
          <p:spPr>
            <a:xfrm>
              <a:off x="3275856" y="1152000"/>
              <a:ext cx="655416" cy="548808"/>
            </a:xfrm>
            <a:custGeom>
              <a:avLst/>
              <a:gdLst>
                <a:gd name="connsiteX0" fmla="*/ 0 w 864096"/>
                <a:gd name="connsiteY0" fmla="*/ 0 h 144016"/>
                <a:gd name="connsiteX1" fmla="*/ 864096 w 864096"/>
                <a:gd name="connsiteY1" fmla="*/ 0 h 144016"/>
                <a:gd name="connsiteX2" fmla="*/ 864096 w 864096"/>
                <a:gd name="connsiteY2" fmla="*/ 144016 h 144016"/>
                <a:gd name="connsiteX3" fmla="*/ 0 w 864096"/>
                <a:gd name="connsiteY3" fmla="*/ 144016 h 144016"/>
                <a:gd name="connsiteX4" fmla="*/ 0 w 864096"/>
                <a:gd name="connsiteY4" fmla="*/ 0 h 144016"/>
                <a:gd name="connsiteX0" fmla="*/ 0 w 1080120"/>
                <a:gd name="connsiteY0" fmla="*/ 0 h 432048"/>
                <a:gd name="connsiteX1" fmla="*/ 1080120 w 1080120"/>
                <a:gd name="connsiteY1" fmla="*/ 288032 h 432048"/>
                <a:gd name="connsiteX2" fmla="*/ 1080120 w 1080120"/>
                <a:gd name="connsiteY2" fmla="*/ 432048 h 432048"/>
                <a:gd name="connsiteX3" fmla="*/ 216024 w 1080120"/>
                <a:gd name="connsiteY3" fmla="*/ 432048 h 432048"/>
                <a:gd name="connsiteX4" fmla="*/ 0 w 1080120"/>
                <a:gd name="connsiteY4" fmla="*/ 0 h 432048"/>
                <a:gd name="connsiteX0" fmla="*/ 0 w 1080120"/>
                <a:gd name="connsiteY0" fmla="*/ 0 h 432048"/>
                <a:gd name="connsiteX1" fmla="*/ 1080120 w 1080120"/>
                <a:gd name="connsiteY1" fmla="*/ 288032 h 432048"/>
                <a:gd name="connsiteX2" fmla="*/ 1080120 w 1080120"/>
                <a:gd name="connsiteY2" fmla="*/ 432048 h 432048"/>
                <a:gd name="connsiteX3" fmla="*/ 0 w 1080120"/>
                <a:gd name="connsiteY3" fmla="*/ 216024 h 432048"/>
                <a:gd name="connsiteX4" fmla="*/ 0 w 1080120"/>
                <a:gd name="connsiteY4" fmla="*/ 0 h 432048"/>
                <a:gd name="connsiteX0" fmla="*/ 0 w 1080120"/>
                <a:gd name="connsiteY0" fmla="*/ 360040 h 792088"/>
                <a:gd name="connsiteX1" fmla="*/ 648072 w 1080120"/>
                <a:gd name="connsiteY1" fmla="*/ 0 h 792088"/>
                <a:gd name="connsiteX2" fmla="*/ 1080120 w 1080120"/>
                <a:gd name="connsiteY2" fmla="*/ 792088 h 792088"/>
                <a:gd name="connsiteX3" fmla="*/ 0 w 1080120"/>
                <a:gd name="connsiteY3" fmla="*/ 576064 h 792088"/>
                <a:gd name="connsiteX4" fmla="*/ 0 w 1080120"/>
                <a:gd name="connsiteY4" fmla="*/ 360040 h 792088"/>
                <a:gd name="connsiteX0" fmla="*/ 0 w 648072"/>
                <a:gd name="connsiteY0" fmla="*/ 360040 h 576064"/>
                <a:gd name="connsiteX1" fmla="*/ 648072 w 648072"/>
                <a:gd name="connsiteY1" fmla="*/ 0 h 576064"/>
                <a:gd name="connsiteX2" fmla="*/ 648072 w 648072"/>
                <a:gd name="connsiteY2" fmla="*/ 216024 h 576064"/>
                <a:gd name="connsiteX3" fmla="*/ 0 w 648072"/>
                <a:gd name="connsiteY3" fmla="*/ 576064 h 576064"/>
                <a:gd name="connsiteX4" fmla="*/ 0 w 648072"/>
                <a:gd name="connsiteY4" fmla="*/ 360040 h 576064"/>
                <a:gd name="connsiteX0" fmla="*/ 0 w 648072"/>
                <a:gd name="connsiteY0" fmla="*/ 360040 h 576064"/>
                <a:gd name="connsiteX1" fmla="*/ 640728 w 648072"/>
                <a:gd name="connsiteY1" fmla="*/ 0 h 576064"/>
                <a:gd name="connsiteX2" fmla="*/ 648072 w 648072"/>
                <a:gd name="connsiteY2" fmla="*/ 216024 h 576064"/>
                <a:gd name="connsiteX3" fmla="*/ 0 w 648072"/>
                <a:gd name="connsiteY3" fmla="*/ 576064 h 576064"/>
                <a:gd name="connsiteX4" fmla="*/ 0 w 648072"/>
                <a:gd name="connsiteY4" fmla="*/ 360040 h 576064"/>
                <a:gd name="connsiteX0" fmla="*/ 0 w 648072"/>
                <a:gd name="connsiteY0" fmla="*/ 360040 h 576064"/>
                <a:gd name="connsiteX1" fmla="*/ 640728 w 648072"/>
                <a:gd name="connsiteY1" fmla="*/ 0 h 576064"/>
                <a:gd name="connsiteX2" fmla="*/ 648072 w 648072"/>
                <a:gd name="connsiteY2" fmla="*/ 216024 h 576064"/>
                <a:gd name="connsiteX3" fmla="*/ 0 w 648072"/>
                <a:gd name="connsiteY3" fmla="*/ 576064 h 576064"/>
                <a:gd name="connsiteX4" fmla="*/ 0 w 648072"/>
                <a:gd name="connsiteY4" fmla="*/ 360040 h 576064"/>
                <a:gd name="connsiteX0" fmla="*/ 0 w 648072"/>
                <a:gd name="connsiteY0" fmla="*/ 332784 h 548808"/>
                <a:gd name="connsiteX1" fmla="*/ 640728 w 648072"/>
                <a:gd name="connsiteY1" fmla="*/ 0 h 548808"/>
                <a:gd name="connsiteX2" fmla="*/ 648072 w 648072"/>
                <a:gd name="connsiteY2" fmla="*/ 188768 h 548808"/>
                <a:gd name="connsiteX3" fmla="*/ 0 w 648072"/>
                <a:gd name="connsiteY3" fmla="*/ 548808 h 548808"/>
                <a:gd name="connsiteX4" fmla="*/ 0 w 648072"/>
                <a:gd name="connsiteY4" fmla="*/ 332784 h 548808"/>
                <a:gd name="connsiteX0" fmla="*/ 0 w 655416"/>
                <a:gd name="connsiteY0" fmla="*/ 360040 h 548808"/>
                <a:gd name="connsiteX1" fmla="*/ 648072 w 655416"/>
                <a:gd name="connsiteY1" fmla="*/ 0 h 548808"/>
                <a:gd name="connsiteX2" fmla="*/ 655416 w 655416"/>
                <a:gd name="connsiteY2" fmla="*/ 188768 h 548808"/>
                <a:gd name="connsiteX3" fmla="*/ 7344 w 655416"/>
                <a:gd name="connsiteY3" fmla="*/ 548808 h 548808"/>
                <a:gd name="connsiteX4" fmla="*/ 0 w 655416"/>
                <a:gd name="connsiteY4" fmla="*/ 360040 h 548808"/>
                <a:gd name="connsiteX0" fmla="*/ 0 w 655416"/>
                <a:gd name="connsiteY0" fmla="*/ 360040 h 548808"/>
                <a:gd name="connsiteX1" fmla="*/ 648072 w 655416"/>
                <a:gd name="connsiteY1" fmla="*/ 0 h 548808"/>
                <a:gd name="connsiteX2" fmla="*/ 655416 w 655416"/>
                <a:gd name="connsiteY2" fmla="*/ 188768 h 548808"/>
                <a:gd name="connsiteX3" fmla="*/ 7344 w 655416"/>
                <a:gd name="connsiteY3" fmla="*/ 548808 h 548808"/>
                <a:gd name="connsiteX4" fmla="*/ 0 w 655416"/>
                <a:gd name="connsiteY4" fmla="*/ 360040 h 5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416" h="548808">
                  <a:moveTo>
                    <a:pt x="0" y="360040"/>
                  </a:moveTo>
                  <a:lnTo>
                    <a:pt x="648072" y="0"/>
                  </a:lnTo>
                  <a:lnTo>
                    <a:pt x="655416" y="188768"/>
                  </a:lnTo>
                  <a:lnTo>
                    <a:pt x="7344" y="548808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27584" y="1447090"/>
              <a:ext cx="2448272" cy="253718"/>
            </a:xfrm>
            <a:custGeom>
              <a:avLst/>
              <a:gdLst>
                <a:gd name="connsiteX0" fmla="*/ 0 w 6120680"/>
                <a:gd name="connsiteY0" fmla="*/ 0 h 648072"/>
                <a:gd name="connsiteX1" fmla="*/ 6120680 w 6120680"/>
                <a:gd name="connsiteY1" fmla="*/ 0 h 648072"/>
                <a:gd name="connsiteX2" fmla="*/ 6120680 w 6120680"/>
                <a:gd name="connsiteY2" fmla="*/ 648072 h 648072"/>
                <a:gd name="connsiteX3" fmla="*/ 0 w 6120680"/>
                <a:gd name="connsiteY3" fmla="*/ 648072 h 648072"/>
                <a:gd name="connsiteX4" fmla="*/ 0 w 6120680"/>
                <a:gd name="connsiteY4" fmla="*/ 0 h 648072"/>
                <a:gd name="connsiteX0" fmla="*/ 0 w 6120680"/>
                <a:gd name="connsiteY0" fmla="*/ 72008 h 720080"/>
                <a:gd name="connsiteX1" fmla="*/ 360040 w 6120680"/>
                <a:gd name="connsiteY1" fmla="*/ 0 h 720080"/>
                <a:gd name="connsiteX2" fmla="*/ 6120680 w 6120680"/>
                <a:gd name="connsiteY2" fmla="*/ 72008 h 720080"/>
                <a:gd name="connsiteX3" fmla="*/ 6120680 w 6120680"/>
                <a:gd name="connsiteY3" fmla="*/ 720080 h 720080"/>
                <a:gd name="connsiteX4" fmla="*/ 0 w 6120680"/>
                <a:gd name="connsiteY4" fmla="*/ 720080 h 720080"/>
                <a:gd name="connsiteX5" fmla="*/ 0 w 6120680"/>
                <a:gd name="connsiteY5" fmla="*/ 72008 h 720080"/>
                <a:gd name="connsiteX0" fmla="*/ 0 w 6120680"/>
                <a:gd name="connsiteY0" fmla="*/ 72008 h 720080"/>
                <a:gd name="connsiteX1" fmla="*/ 360040 w 6120680"/>
                <a:gd name="connsiteY1" fmla="*/ 0 h 720080"/>
                <a:gd name="connsiteX2" fmla="*/ 6120680 w 6120680"/>
                <a:gd name="connsiteY2" fmla="*/ 72008 h 720080"/>
                <a:gd name="connsiteX3" fmla="*/ 6120680 w 6120680"/>
                <a:gd name="connsiteY3" fmla="*/ 720080 h 720080"/>
                <a:gd name="connsiteX4" fmla="*/ 360040 w 6120680"/>
                <a:gd name="connsiteY4" fmla="*/ 576064 h 720080"/>
                <a:gd name="connsiteX5" fmla="*/ 0 w 6120680"/>
                <a:gd name="connsiteY5" fmla="*/ 720080 h 720080"/>
                <a:gd name="connsiteX6" fmla="*/ 0 w 6120680"/>
                <a:gd name="connsiteY6" fmla="*/ 72008 h 720080"/>
                <a:gd name="connsiteX0" fmla="*/ 144016 w 6120680"/>
                <a:gd name="connsiteY0" fmla="*/ 0 h 864096"/>
                <a:gd name="connsiteX1" fmla="*/ 360040 w 6120680"/>
                <a:gd name="connsiteY1" fmla="*/ 144016 h 864096"/>
                <a:gd name="connsiteX2" fmla="*/ 6120680 w 6120680"/>
                <a:gd name="connsiteY2" fmla="*/ 216024 h 864096"/>
                <a:gd name="connsiteX3" fmla="*/ 6120680 w 6120680"/>
                <a:gd name="connsiteY3" fmla="*/ 864096 h 864096"/>
                <a:gd name="connsiteX4" fmla="*/ 360040 w 6120680"/>
                <a:gd name="connsiteY4" fmla="*/ 720080 h 864096"/>
                <a:gd name="connsiteX5" fmla="*/ 0 w 6120680"/>
                <a:gd name="connsiteY5" fmla="*/ 864096 h 864096"/>
                <a:gd name="connsiteX6" fmla="*/ 144016 w 6120680"/>
                <a:gd name="connsiteY6" fmla="*/ 0 h 864096"/>
                <a:gd name="connsiteX0" fmla="*/ 0 w 5976664"/>
                <a:gd name="connsiteY0" fmla="*/ 0 h 864096"/>
                <a:gd name="connsiteX1" fmla="*/ 216024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720080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16024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792088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16024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864096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16024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864096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88032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864096 h 864096"/>
                <a:gd name="connsiteX5" fmla="*/ 0 w 5976664"/>
                <a:gd name="connsiteY5" fmla="*/ 576064 h 864096"/>
                <a:gd name="connsiteX6" fmla="*/ 0 w 5976664"/>
                <a:gd name="connsiteY6" fmla="*/ 0 h 864096"/>
                <a:gd name="connsiteX0" fmla="*/ 0 w 5976664"/>
                <a:gd name="connsiteY0" fmla="*/ 0 h 864096"/>
                <a:gd name="connsiteX1" fmla="*/ 288032 w 5976664"/>
                <a:gd name="connsiteY1" fmla="*/ 144016 h 864096"/>
                <a:gd name="connsiteX2" fmla="*/ 5976664 w 5976664"/>
                <a:gd name="connsiteY2" fmla="*/ 216024 h 864096"/>
                <a:gd name="connsiteX3" fmla="*/ 5976664 w 5976664"/>
                <a:gd name="connsiteY3" fmla="*/ 864096 h 864096"/>
                <a:gd name="connsiteX4" fmla="*/ 216024 w 5976664"/>
                <a:gd name="connsiteY4" fmla="*/ 864096 h 864096"/>
                <a:gd name="connsiteX5" fmla="*/ 72008 w 5976664"/>
                <a:gd name="connsiteY5" fmla="*/ 720080 h 864096"/>
                <a:gd name="connsiteX6" fmla="*/ 0 w 5976664"/>
                <a:gd name="connsiteY6" fmla="*/ 0 h 864096"/>
                <a:gd name="connsiteX0" fmla="*/ 0 w 5904656"/>
                <a:gd name="connsiteY0" fmla="*/ 0 h 792088"/>
                <a:gd name="connsiteX1" fmla="*/ 216024 w 5904656"/>
                <a:gd name="connsiteY1" fmla="*/ 72008 h 792088"/>
                <a:gd name="connsiteX2" fmla="*/ 5904656 w 5904656"/>
                <a:gd name="connsiteY2" fmla="*/ 144016 h 792088"/>
                <a:gd name="connsiteX3" fmla="*/ 5904656 w 5904656"/>
                <a:gd name="connsiteY3" fmla="*/ 792088 h 792088"/>
                <a:gd name="connsiteX4" fmla="*/ 144016 w 5904656"/>
                <a:gd name="connsiteY4" fmla="*/ 792088 h 792088"/>
                <a:gd name="connsiteX5" fmla="*/ 0 w 5904656"/>
                <a:gd name="connsiteY5" fmla="*/ 648072 h 792088"/>
                <a:gd name="connsiteX6" fmla="*/ 0 w 5904656"/>
                <a:gd name="connsiteY6" fmla="*/ 0 h 792088"/>
                <a:gd name="connsiteX0" fmla="*/ 72008 w 5904656"/>
                <a:gd name="connsiteY0" fmla="*/ 0 h 792088"/>
                <a:gd name="connsiteX1" fmla="*/ 216024 w 5904656"/>
                <a:gd name="connsiteY1" fmla="*/ 72008 h 792088"/>
                <a:gd name="connsiteX2" fmla="*/ 5904656 w 5904656"/>
                <a:gd name="connsiteY2" fmla="*/ 144016 h 792088"/>
                <a:gd name="connsiteX3" fmla="*/ 5904656 w 5904656"/>
                <a:gd name="connsiteY3" fmla="*/ 792088 h 792088"/>
                <a:gd name="connsiteX4" fmla="*/ 144016 w 5904656"/>
                <a:gd name="connsiteY4" fmla="*/ 792088 h 792088"/>
                <a:gd name="connsiteX5" fmla="*/ 0 w 5904656"/>
                <a:gd name="connsiteY5" fmla="*/ 648072 h 792088"/>
                <a:gd name="connsiteX6" fmla="*/ 72008 w 5904656"/>
                <a:gd name="connsiteY6" fmla="*/ 0 h 792088"/>
                <a:gd name="connsiteX0" fmla="*/ 0 w 5832648"/>
                <a:gd name="connsiteY0" fmla="*/ 0 h 792088"/>
                <a:gd name="connsiteX1" fmla="*/ 144016 w 5832648"/>
                <a:gd name="connsiteY1" fmla="*/ 72008 h 792088"/>
                <a:gd name="connsiteX2" fmla="*/ 5832648 w 5832648"/>
                <a:gd name="connsiteY2" fmla="*/ 144016 h 792088"/>
                <a:gd name="connsiteX3" fmla="*/ 5832648 w 5832648"/>
                <a:gd name="connsiteY3" fmla="*/ 792088 h 792088"/>
                <a:gd name="connsiteX4" fmla="*/ 72008 w 5832648"/>
                <a:gd name="connsiteY4" fmla="*/ 792088 h 792088"/>
                <a:gd name="connsiteX5" fmla="*/ 0 w 5832648"/>
                <a:gd name="connsiteY5" fmla="*/ 648072 h 792088"/>
                <a:gd name="connsiteX6" fmla="*/ 0 w 5832648"/>
                <a:gd name="connsiteY6" fmla="*/ 0 h 792088"/>
                <a:gd name="connsiteX0" fmla="*/ 0 w 5832648"/>
                <a:gd name="connsiteY0" fmla="*/ 0 h 792088"/>
                <a:gd name="connsiteX1" fmla="*/ 144016 w 5832648"/>
                <a:gd name="connsiteY1" fmla="*/ 72008 h 792088"/>
                <a:gd name="connsiteX2" fmla="*/ 5832648 w 5832648"/>
                <a:gd name="connsiteY2" fmla="*/ 144016 h 792088"/>
                <a:gd name="connsiteX3" fmla="*/ 5832648 w 5832648"/>
                <a:gd name="connsiteY3" fmla="*/ 792088 h 792088"/>
                <a:gd name="connsiteX4" fmla="*/ 72008 w 5832648"/>
                <a:gd name="connsiteY4" fmla="*/ 792088 h 792088"/>
                <a:gd name="connsiteX5" fmla="*/ 0 w 5832648"/>
                <a:gd name="connsiteY5" fmla="*/ 720080 h 792088"/>
                <a:gd name="connsiteX6" fmla="*/ 0 w 5832648"/>
                <a:gd name="connsiteY6" fmla="*/ 0 h 792088"/>
                <a:gd name="connsiteX0" fmla="*/ 0 w 5832648"/>
                <a:gd name="connsiteY0" fmla="*/ 0 h 792088"/>
                <a:gd name="connsiteX1" fmla="*/ 144016 w 5832648"/>
                <a:gd name="connsiteY1" fmla="*/ 144016 h 792088"/>
                <a:gd name="connsiteX2" fmla="*/ 5832648 w 5832648"/>
                <a:gd name="connsiteY2" fmla="*/ 144016 h 792088"/>
                <a:gd name="connsiteX3" fmla="*/ 5832648 w 5832648"/>
                <a:gd name="connsiteY3" fmla="*/ 792088 h 792088"/>
                <a:gd name="connsiteX4" fmla="*/ 72008 w 5832648"/>
                <a:gd name="connsiteY4" fmla="*/ 792088 h 792088"/>
                <a:gd name="connsiteX5" fmla="*/ 0 w 5832648"/>
                <a:gd name="connsiteY5" fmla="*/ 720080 h 792088"/>
                <a:gd name="connsiteX6" fmla="*/ 0 w 5832648"/>
                <a:gd name="connsiteY6" fmla="*/ 0 h 792088"/>
                <a:gd name="connsiteX0" fmla="*/ 0 w 5832648"/>
                <a:gd name="connsiteY0" fmla="*/ 0 h 720080"/>
                <a:gd name="connsiteX1" fmla="*/ 144016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48072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48072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48072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720080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720080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720080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  <a:gd name="connsiteX0" fmla="*/ 0 w 5832648"/>
                <a:gd name="connsiteY0" fmla="*/ 0 h 720080"/>
                <a:gd name="connsiteX1" fmla="*/ 72008 w 5832648"/>
                <a:gd name="connsiteY1" fmla="*/ 72008 h 720080"/>
                <a:gd name="connsiteX2" fmla="*/ 5832648 w 5832648"/>
                <a:gd name="connsiteY2" fmla="*/ 72008 h 720080"/>
                <a:gd name="connsiteX3" fmla="*/ 5832648 w 5832648"/>
                <a:gd name="connsiteY3" fmla="*/ 720080 h 720080"/>
                <a:gd name="connsiteX4" fmla="*/ 72008 w 5832648"/>
                <a:gd name="connsiteY4" fmla="*/ 720080 h 720080"/>
                <a:gd name="connsiteX5" fmla="*/ 0 w 5832648"/>
                <a:gd name="connsiteY5" fmla="*/ 600067 h 720080"/>
                <a:gd name="connsiteX6" fmla="*/ 0 w 5832648"/>
                <a:gd name="connsiteY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2648" h="720080">
                  <a:moveTo>
                    <a:pt x="0" y="0"/>
                  </a:moveTo>
                  <a:lnTo>
                    <a:pt x="72008" y="72008"/>
                  </a:lnTo>
                  <a:lnTo>
                    <a:pt x="5832648" y="72008"/>
                  </a:lnTo>
                  <a:lnTo>
                    <a:pt x="5832648" y="720080"/>
                  </a:lnTo>
                  <a:lnTo>
                    <a:pt x="72008" y="720080"/>
                  </a:lnTo>
                  <a:lnTo>
                    <a:pt x="0" y="600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5" name="Straight Connector 134"/>
            <p:cNvCxnSpPr>
              <a:stCxn id="136" idx="3"/>
              <a:endCxn id="133" idx="4"/>
            </p:cNvCxnSpPr>
            <p:nvPr/>
          </p:nvCxnSpPr>
          <p:spPr>
            <a:xfrm flipH="1">
              <a:off x="857810" y="1512040"/>
              <a:ext cx="3378" cy="18876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reeform 135"/>
            <p:cNvSpPr/>
            <p:nvPr/>
          </p:nvSpPr>
          <p:spPr>
            <a:xfrm>
              <a:off x="827584" y="1152000"/>
              <a:ext cx="3096344" cy="360040"/>
            </a:xfrm>
            <a:custGeom>
              <a:avLst/>
              <a:gdLst>
                <a:gd name="connsiteX0" fmla="*/ 0 w 6120680"/>
                <a:gd name="connsiteY0" fmla="*/ 0 h 648072"/>
                <a:gd name="connsiteX1" fmla="*/ 6120680 w 6120680"/>
                <a:gd name="connsiteY1" fmla="*/ 0 h 648072"/>
                <a:gd name="connsiteX2" fmla="*/ 6120680 w 6120680"/>
                <a:gd name="connsiteY2" fmla="*/ 648072 h 648072"/>
                <a:gd name="connsiteX3" fmla="*/ 0 w 6120680"/>
                <a:gd name="connsiteY3" fmla="*/ 648072 h 648072"/>
                <a:gd name="connsiteX4" fmla="*/ 0 w 6120680"/>
                <a:gd name="connsiteY4" fmla="*/ 0 h 648072"/>
                <a:gd name="connsiteX0" fmla="*/ 504056 w 6624736"/>
                <a:gd name="connsiteY0" fmla="*/ 0 h 1080120"/>
                <a:gd name="connsiteX1" fmla="*/ 6624736 w 6624736"/>
                <a:gd name="connsiteY1" fmla="*/ 0 h 1080120"/>
                <a:gd name="connsiteX2" fmla="*/ 6624736 w 6624736"/>
                <a:gd name="connsiteY2" fmla="*/ 648072 h 1080120"/>
                <a:gd name="connsiteX3" fmla="*/ 0 w 6624736"/>
                <a:gd name="connsiteY3" fmla="*/ 1080120 h 1080120"/>
                <a:gd name="connsiteX4" fmla="*/ 504056 w 6624736"/>
                <a:gd name="connsiteY4" fmla="*/ 0 h 1080120"/>
                <a:gd name="connsiteX0" fmla="*/ 504056 w 6624736"/>
                <a:gd name="connsiteY0" fmla="*/ 0 h 1080120"/>
                <a:gd name="connsiteX1" fmla="*/ 6624736 w 6624736"/>
                <a:gd name="connsiteY1" fmla="*/ 0 h 1080120"/>
                <a:gd name="connsiteX2" fmla="*/ 6120680 w 6624736"/>
                <a:gd name="connsiteY2" fmla="*/ 1080120 h 1080120"/>
                <a:gd name="connsiteX3" fmla="*/ 0 w 6624736"/>
                <a:gd name="connsiteY3" fmla="*/ 1080120 h 1080120"/>
                <a:gd name="connsiteX4" fmla="*/ 504056 w 6624736"/>
                <a:gd name="connsiteY4" fmla="*/ 0 h 1080120"/>
                <a:gd name="connsiteX0" fmla="*/ 864096 w 6624736"/>
                <a:gd name="connsiteY0" fmla="*/ 720080 h 1080120"/>
                <a:gd name="connsiteX1" fmla="*/ 6624736 w 6624736"/>
                <a:gd name="connsiteY1" fmla="*/ 0 h 1080120"/>
                <a:gd name="connsiteX2" fmla="*/ 6120680 w 6624736"/>
                <a:gd name="connsiteY2" fmla="*/ 1080120 h 1080120"/>
                <a:gd name="connsiteX3" fmla="*/ 0 w 6624736"/>
                <a:gd name="connsiteY3" fmla="*/ 1080120 h 1080120"/>
                <a:gd name="connsiteX4" fmla="*/ 864096 w 6624736"/>
                <a:gd name="connsiteY4" fmla="*/ 720080 h 1080120"/>
                <a:gd name="connsiteX0" fmla="*/ 864096 w 6264696"/>
                <a:gd name="connsiteY0" fmla="*/ 0 h 360040"/>
                <a:gd name="connsiteX1" fmla="*/ 6264696 w 6264696"/>
                <a:gd name="connsiteY1" fmla="*/ 0 h 360040"/>
                <a:gd name="connsiteX2" fmla="*/ 6120680 w 6264696"/>
                <a:gd name="connsiteY2" fmla="*/ 360040 h 360040"/>
                <a:gd name="connsiteX3" fmla="*/ 0 w 6264696"/>
                <a:gd name="connsiteY3" fmla="*/ 360040 h 360040"/>
                <a:gd name="connsiteX4" fmla="*/ 864096 w 6264696"/>
                <a:gd name="connsiteY4" fmla="*/ 0 h 360040"/>
                <a:gd name="connsiteX0" fmla="*/ 864096 w 6264696"/>
                <a:gd name="connsiteY0" fmla="*/ 0 h 432048"/>
                <a:gd name="connsiteX1" fmla="*/ 6264696 w 6264696"/>
                <a:gd name="connsiteY1" fmla="*/ 0 h 432048"/>
                <a:gd name="connsiteX2" fmla="*/ 6120680 w 6264696"/>
                <a:gd name="connsiteY2" fmla="*/ 360040 h 432048"/>
                <a:gd name="connsiteX3" fmla="*/ 432048 w 6264696"/>
                <a:gd name="connsiteY3" fmla="*/ 432048 h 432048"/>
                <a:gd name="connsiteX4" fmla="*/ 0 w 6264696"/>
                <a:gd name="connsiteY4" fmla="*/ 360040 h 432048"/>
                <a:gd name="connsiteX5" fmla="*/ 864096 w 6264696"/>
                <a:gd name="connsiteY5" fmla="*/ 0 h 432048"/>
                <a:gd name="connsiteX0" fmla="*/ 864096 w 6264696"/>
                <a:gd name="connsiteY0" fmla="*/ 0 h 360040"/>
                <a:gd name="connsiteX1" fmla="*/ 6264696 w 6264696"/>
                <a:gd name="connsiteY1" fmla="*/ 0 h 360040"/>
                <a:gd name="connsiteX2" fmla="*/ 6120680 w 6264696"/>
                <a:gd name="connsiteY2" fmla="*/ 360040 h 360040"/>
                <a:gd name="connsiteX3" fmla="*/ 432048 w 6264696"/>
                <a:gd name="connsiteY3" fmla="*/ 360040 h 360040"/>
                <a:gd name="connsiteX4" fmla="*/ 0 w 6264696"/>
                <a:gd name="connsiteY4" fmla="*/ 360040 h 360040"/>
                <a:gd name="connsiteX5" fmla="*/ 864096 w 6264696"/>
                <a:gd name="connsiteY5" fmla="*/ 0 h 360040"/>
                <a:gd name="connsiteX0" fmla="*/ 648072 w 6048672"/>
                <a:gd name="connsiteY0" fmla="*/ 0 h 360040"/>
                <a:gd name="connsiteX1" fmla="*/ 6048672 w 6048672"/>
                <a:gd name="connsiteY1" fmla="*/ 0 h 360040"/>
                <a:gd name="connsiteX2" fmla="*/ 5904656 w 6048672"/>
                <a:gd name="connsiteY2" fmla="*/ 360040 h 360040"/>
                <a:gd name="connsiteX3" fmla="*/ 216024 w 6048672"/>
                <a:gd name="connsiteY3" fmla="*/ 360040 h 360040"/>
                <a:gd name="connsiteX4" fmla="*/ 0 w 6048672"/>
                <a:gd name="connsiteY4" fmla="*/ 216024 h 360040"/>
                <a:gd name="connsiteX5" fmla="*/ 648072 w 6048672"/>
                <a:gd name="connsiteY5" fmla="*/ 0 h 360040"/>
                <a:gd name="connsiteX0" fmla="*/ 576064 w 5976664"/>
                <a:gd name="connsiteY0" fmla="*/ 0 h 360040"/>
                <a:gd name="connsiteX1" fmla="*/ 5976664 w 5976664"/>
                <a:gd name="connsiteY1" fmla="*/ 0 h 360040"/>
                <a:gd name="connsiteX2" fmla="*/ 5832648 w 5976664"/>
                <a:gd name="connsiteY2" fmla="*/ 360040 h 360040"/>
                <a:gd name="connsiteX3" fmla="*/ 144016 w 5976664"/>
                <a:gd name="connsiteY3" fmla="*/ 360040 h 360040"/>
                <a:gd name="connsiteX4" fmla="*/ 0 w 5976664"/>
                <a:gd name="connsiteY4" fmla="*/ 288032 h 360040"/>
                <a:gd name="connsiteX5" fmla="*/ 576064 w 5976664"/>
                <a:gd name="connsiteY5" fmla="*/ 0 h 360040"/>
                <a:gd name="connsiteX0" fmla="*/ 576064 w 5976664"/>
                <a:gd name="connsiteY0" fmla="*/ 0 h 360040"/>
                <a:gd name="connsiteX1" fmla="*/ 5976664 w 5976664"/>
                <a:gd name="connsiteY1" fmla="*/ 0 h 360040"/>
                <a:gd name="connsiteX2" fmla="*/ 5832648 w 5976664"/>
                <a:gd name="connsiteY2" fmla="*/ 360040 h 360040"/>
                <a:gd name="connsiteX3" fmla="*/ 144016 w 5976664"/>
                <a:gd name="connsiteY3" fmla="*/ 360040 h 360040"/>
                <a:gd name="connsiteX4" fmla="*/ 0 w 5976664"/>
                <a:gd name="connsiteY4" fmla="*/ 216024 h 360040"/>
                <a:gd name="connsiteX5" fmla="*/ 576064 w 5976664"/>
                <a:gd name="connsiteY5" fmla="*/ 0 h 360040"/>
                <a:gd name="connsiteX0" fmla="*/ 576064 w 5976664"/>
                <a:gd name="connsiteY0" fmla="*/ 0 h 360040"/>
                <a:gd name="connsiteX1" fmla="*/ 5976664 w 5976664"/>
                <a:gd name="connsiteY1" fmla="*/ 0 h 360040"/>
                <a:gd name="connsiteX2" fmla="*/ 5832648 w 5976664"/>
                <a:gd name="connsiteY2" fmla="*/ 360040 h 360040"/>
                <a:gd name="connsiteX3" fmla="*/ 72008 w 5976664"/>
                <a:gd name="connsiteY3" fmla="*/ 360040 h 360040"/>
                <a:gd name="connsiteX4" fmla="*/ 0 w 5976664"/>
                <a:gd name="connsiteY4" fmla="*/ 216024 h 360040"/>
                <a:gd name="connsiteX5" fmla="*/ 576064 w 5976664"/>
                <a:gd name="connsiteY5" fmla="*/ 0 h 360040"/>
                <a:gd name="connsiteX0" fmla="*/ 576064 w 5976664"/>
                <a:gd name="connsiteY0" fmla="*/ 0 h 360040"/>
                <a:gd name="connsiteX1" fmla="*/ 5976664 w 5976664"/>
                <a:gd name="connsiteY1" fmla="*/ 0 h 360040"/>
                <a:gd name="connsiteX2" fmla="*/ 5832648 w 5976664"/>
                <a:gd name="connsiteY2" fmla="*/ 360040 h 360040"/>
                <a:gd name="connsiteX3" fmla="*/ 72008 w 5976664"/>
                <a:gd name="connsiteY3" fmla="*/ 360040 h 360040"/>
                <a:gd name="connsiteX4" fmla="*/ 0 w 5976664"/>
                <a:gd name="connsiteY4" fmla="*/ 288032 h 360040"/>
                <a:gd name="connsiteX5" fmla="*/ 576064 w 5976664"/>
                <a:gd name="connsiteY5" fmla="*/ 0 h 360040"/>
                <a:gd name="connsiteX0" fmla="*/ 576064 w 6408712"/>
                <a:gd name="connsiteY0" fmla="*/ 0 h 360040"/>
                <a:gd name="connsiteX1" fmla="*/ 6408712 w 6408712"/>
                <a:gd name="connsiteY1" fmla="*/ 0 h 360040"/>
                <a:gd name="connsiteX2" fmla="*/ 5832648 w 6408712"/>
                <a:gd name="connsiteY2" fmla="*/ 360040 h 360040"/>
                <a:gd name="connsiteX3" fmla="*/ 72008 w 6408712"/>
                <a:gd name="connsiteY3" fmla="*/ 360040 h 360040"/>
                <a:gd name="connsiteX4" fmla="*/ 0 w 6408712"/>
                <a:gd name="connsiteY4" fmla="*/ 288032 h 360040"/>
                <a:gd name="connsiteX5" fmla="*/ 576064 w 6408712"/>
                <a:gd name="connsiteY5" fmla="*/ 0 h 360040"/>
                <a:gd name="connsiteX0" fmla="*/ 576064 w 6480720"/>
                <a:gd name="connsiteY0" fmla="*/ 0 h 360040"/>
                <a:gd name="connsiteX1" fmla="*/ 6480720 w 6480720"/>
                <a:gd name="connsiteY1" fmla="*/ 0 h 360040"/>
                <a:gd name="connsiteX2" fmla="*/ 5832648 w 6480720"/>
                <a:gd name="connsiteY2" fmla="*/ 360040 h 360040"/>
                <a:gd name="connsiteX3" fmla="*/ 72008 w 6480720"/>
                <a:gd name="connsiteY3" fmla="*/ 360040 h 360040"/>
                <a:gd name="connsiteX4" fmla="*/ 0 w 6480720"/>
                <a:gd name="connsiteY4" fmla="*/ 288032 h 360040"/>
                <a:gd name="connsiteX5" fmla="*/ 576064 w 6480720"/>
                <a:gd name="connsiteY5" fmla="*/ 0 h 360040"/>
                <a:gd name="connsiteX0" fmla="*/ 576064 w 6480720"/>
                <a:gd name="connsiteY0" fmla="*/ 0 h 360040"/>
                <a:gd name="connsiteX1" fmla="*/ 6480720 w 6480720"/>
                <a:gd name="connsiteY1" fmla="*/ 0 h 360040"/>
                <a:gd name="connsiteX2" fmla="*/ 5246297 w 6480720"/>
                <a:gd name="connsiteY2" fmla="*/ 360040 h 360040"/>
                <a:gd name="connsiteX3" fmla="*/ 72008 w 6480720"/>
                <a:gd name="connsiteY3" fmla="*/ 360040 h 360040"/>
                <a:gd name="connsiteX4" fmla="*/ 0 w 6480720"/>
                <a:gd name="connsiteY4" fmla="*/ 288032 h 360040"/>
                <a:gd name="connsiteX5" fmla="*/ 576064 w 6480720"/>
                <a:gd name="connsiteY5" fmla="*/ 0 h 360040"/>
                <a:gd name="connsiteX0" fmla="*/ 576064 w 6635023"/>
                <a:gd name="connsiteY0" fmla="*/ 0 h 360040"/>
                <a:gd name="connsiteX1" fmla="*/ 6635023 w 6635023"/>
                <a:gd name="connsiteY1" fmla="*/ 0 h 360040"/>
                <a:gd name="connsiteX2" fmla="*/ 5246297 w 6635023"/>
                <a:gd name="connsiteY2" fmla="*/ 360040 h 360040"/>
                <a:gd name="connsiteX3" fmla="*/ 72008 w 6635023"/>
                <a:gd name="connsiteY3" fmla="*/ 360040 h 360040"/>
                <a:gd name="connsiteX4" fmla="*/ 0 w 6635023"/>
                <a:gd name="connsiteY4" fmla="*/ 288032 h 360040"/>
                <a:gd name="connsiteX5" fmla="*/ 576064 w 6635023"/>
                <a:gd name="connsiteY5" fmla="*/ 0 h 360040"/>
                <a:gd name="connsiteX0" fmla="*/ 1080120 w 6635023"/>
                <a:gd name="connsiteY0" fmla="*/ 0 h 360040"/>
                <a:gd name="connsiteX1" fmla="*/ 6635023 w 6635023"/>
                <a:gd name="connsiteY1" fmla="*/ 0 h 360040"/>
                <a:gd name="connsiteX2" fmla="*/ 5246297 w 6635023"/>
                <a:gd name="connsiteY2" fmla="*/ 360040 h 360040"/>
                <a:gd name="connsiteX3" fmla="*/ 72008 w 6635023"/>
                <a:gd name="connsiteY3" fmla="*/ 360040 h 360040"/>
                <a:gd name="connsiteX4" fmla="*/ 0 w 6635023"/>
                <a:gd name="connsiteY4" fmla="*/ 288032 h 360040"/>
                <a:gd name="connsiteX5" fmla="*/ 1080120 w 6635023"/>
                <a:gd name="connsiteY5" fmla="*/ 0 h 360040"/>
                <a:gd name="connsiteX0" fmla="*/ 1234423 w 6635023"/>
                <a:gd name="connsiteY0" fmla="*/ 0 h 360040"/>
                <a:gd name="connsiteX1" fmla="*/ 6635023 w 6635023"/>
                <a:gd name="connsiteY1" fmla="*/ 0 h 360040"/>
                <a:gd name="connsiteX2" fmla="*/ 5246297 w 6635023"/>
                <a:gd name="connsiteY2" fmla="*/ 360040 h 360040"/>
                <a:gd name="connsiteX3" fmla="*/ 72008 w 6635023"/>
                <a:gd name="connsiteY3" fmla="*/ 360040 h 360040"/>
                <a:gd name="connsiteX4" fmla="*/ 0 w 6635023"/>
                <a:gd name="connsiteY4" fmla="*/ 288032 h 360040"/>
                <a:gd name="connsiteX5" fmla="*/ 1234423 w 6635023"/>
                <a:gd name="connsiteY5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35023" h="360040">
                  <a:moveTo>
                    <a:pt x="1234423" y="0"/>
                  </a:moveTo>
                  <a:lnTo>
                    <a:pt x="6635023" y="0"/>
                  </a:lnTo>
                  <a:lnTo>
                    <a:pt x="5246297" y="360040"/>
                  </a:lnTo>
                  <a:lnTo>
                    <a:pt x="72008" y="360040"/>
                  </a:lnTo>
                  <a:lnTo>
                    <a:pt x="0" y="288032"/>
                  </a:lnTo>
                  <a:lnTo>
                    <a:pt x="123442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38" name="Group 49"/>
            <p:cNvGrpSpPr/>
            <p:nvPr/>
          </p:nvGrpSpPr>
          <p:grpSpPr>
            <a:xfrm>
              <a:off x="899592" y="1196722"/>
              <a:ext cx="2808312" cy="277224"/>
              <a:chOff x="1619672" y="4690800"/>
              <a:chExt cx="2808312" cy="277224"/>
            </a:xfrm>
            <a:solidFill>
              <a:schemeClr val="tx1">
                <a:lumMod val="65000"/>
                <a:lumOff val="35000"/>
              </a:schemeClr>
            </a:solidFill>
          </p:grpSpPr>
          <p:grpSp>
            <p:nvGrpSpPr>
              <p:cNvPr id="196" name="Group 29"/>
              <p:cNvGrpSpPr/>
              <p:nvPr/>
            </p:nvGrpSpPr>
            <p:grpSpPr>
              <a:xfrm>
                <a:off x="1619672" y="4690800"/>
                <a:ext cx="1656184" cy="277224"/>
                <a:chOff x="1619672" y="4690800"/>
                <a:chExt cx="1656184" cy="277224"/>
              </a:xfrm>
              <a:grpFill/>
            </p:grpSpPr>
            <p:grpSp>
              <p:nvGrpSpPr>
                <p:cNvPr id="216" name="Group 19"/>
                <p:cNvGrpSpPr/>
                <p:nvPr/>
              </p:nvGrpSpPr>
              <p:grpSpPr>
                <a:xfrm>
                  <a:off x="1619672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226" name="Group 14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231" name="Freeform 10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32" name="Freeform 11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33" name="Freeform 12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227" name="Group 15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228" name="Freeform 16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29" name="Freeform 17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30" name="Freeform 18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  <p:grpSp>
              <p:nvGrpSpPr>
                <p:cNvPr id="217" name="Group 20"/>
                <p:cNvGrpSpPr/>
                <p:nvPr/>
              </p:nvGrpSpPr>
              <p:grpSpPr>
                <a:xfrm>
                  <a:off x="2195736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218" name="Group 14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223" name="Freeform 222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24" name="Freeform 223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25" name="Freeform 224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219" name="Group 15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220" name="Freeform 219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21" name="Freeform 220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22" name="Freeform 221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</p:grpSp>
          <p:grpSp>
            <p:nvGrpSpPr>
              <p:cNvPr id="197" name="Group 30"/>
              <p:cNvGrpSpPr/>
              <p:nvPr/>
            </p:nvGrpSpPr>
            <p:grpSpPr>
              <a:xfrm>
                <a:off x="2771800" y="4690800"/>
                <a:ext cx="1656184" cy="277224"/>
                <a:chOff x="1619672" y="4690800"/>
                <a:chExt cx="1656184" cy="277224"/>
              </a:xfrm>
              <a:grpFill/>
            </p:grpSpPr>
            <p:grpSp>
              <p:nvGrpSpPr>
                <p:cNvPr id="198" name="Group 19"/>
                <p:cNvGrpSpPr/>
                <p:nvPr/>
              </p:nvGrpSpPr>
              <p:grpSpPr>
                <a:xfrm>
                  <a:off x="1619672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208" name="Group 14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213" name="Freeform 212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14" name="Freeform 47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15" name="Freeform 12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209" name="Group 15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210" name="Freeform 209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11" name="Freeform 210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12" name="Freeform 211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  <p:grpSp>
              <p:nvGrpSpPr>
                <p:cNvPr id="199" name="Group 20"/>
                <p:cNvGrpSpPr/>
                <p:nvPr/>
              </p:nvGrpSpPr>
              <p:grpSpPr>
                <a:xfrm>
                  <a:off x="2195736" y="4690800"/>
                  <a:ext cx="1080120" cy="277224"/>
                  <a:chOff x="1619672" y="4690800"/>
                  <a:chExt cx="1080120" cy="277224"/>
                </a:xfrm>
                <a:grpFill/>
              </p:grpSpPr>
              <p:grpSp>
                <p:nvGrpSpPr>
                  <p:cNvPr id="200" name="Group 14"/>
                  <p:cNvGrpSpPr/>
                  <p:nvPr/>
                </p:nvGrpSpPr>
                <p:grpSpPr>
                  <a:xfrm>
                    <a:off x="1619672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205" name="Freeform 204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06" name="Freeform 39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07" name="Freeform 40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201" name="Group 15"/>
                  <p:cNvGrpSpPr/>
                  <p:nvPr/>
                </p:nvGrpSpPr>
                <p:grpSpPr>
                  <a:xfrm>
                    <a:off x="1907704" y="4690800"/>
                    <a:ext cx="792088" cy="277224"/>
                    <a:chOff x="1619672" y="4690800"/>
                    <a:chExt cx="792088" cy="277224"/>
                  </a:xfrm>
                  <a:grpFill/>
                </p:grpSpPr>
                <p:sp>
                  <p:nvSpPr>
                    <p:cNvPr id="202" name="Freeform 201"/>
                    <p:cNvSpPr/>
                    <p:nvPr/>
                  </p:nvSpPr>
                  <p:spPr>
                    <a:xfrm>
                      <a:off x="2051691" y="4690800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03" name="Freeform 202"/>
                    <p:cNvSpPr/>
                    <p:nvPr/>
                  </p:nvSpPr>
                  <p:spPr>
                    <a:xfrm>
                      <a:off x="1835667" y="4797152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04" name="Freeform 203"/>
                    <p:cNvSpPr/>
                    <p:nvPr/>
                  </p:nvSpPr>
                  <p:spPr>
                    <a:xfrm>
                      <a:off x="1619672" y="4896016"/>
                      <a:ext cx="360069" cy="72008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9667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11667"/>
                        <a:gd name="connsiteY0" fmla="*/ 10000 h 10000"/>
                        <a:gd name="connsiteX1" fmla="*/ 3667 w 11667"/>
                        <a:gd name="connsiteY1" fmla="*/ 0 h 10000"/>
                        <a:gd name="connsiteX2" fmla="*/ 11667 w 11667"/>
                        <a:gd name="connsiteY2" fmla="*/ 0 h 10000"/>
                        <a:gd name="connsiteX3" fmla="*/ 5000 w 11667"/>
                        <a:gd name="connsiteY3" fmla="*/ 10000 h 10000"/>
                        <a:gd name="connsiteX4" fmla="*/ 0 w 11667"/>
                        <a:gd name="connsiteY4" fmla="*/ 10000 h 10000"/>
                        <a:gd name="connsiteX0" fmla="*/ 0 w 8334"/>
                        <a:gd name="connsiteY0" fmla="*/ 10000 h 10000"/>
                        <a:gd name="connsiteX1" fmla="*/ 3667 w 8334"/>
                        <a:gd name="connsiteY1" fmla="*/ 0 h 10000"/>
                        <a:gd name="connsiteX2" fmla="*/ 8334 w 8334"/>
                        <a:gd name="connsiteY2" fmla="*/ 0 h 10000"/>
                        <a:gd name="connsiteX3" fmla="*/ 5000 w 8334"/>
                        <a:gd name="connsiteY3" fmla="*/ 10000 h 10000"/>
                        <a:gd name="connsiteX4" fmla="*/ 0 w 8334"/>
                        <a:gd name="connsiteY4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4" h="10000">
                          <a:moveTo>
                            <a:pt x="0" y="10000"/>
                          </a:moveTo>
                          <a:lnTo>
                            <a:pt x="3667" y="0"/>
                          </a:lnTo>
                          <a:lnTo>
                            <a:pt x="8334" y="0"/>
                          </a:lnTo>
                          <a:lnTo>
                            <a:pt x="5000" y="10000"/>
                          </a:lnTo>
                          <a:lnTo>
                            <a:pt x="0" y="1000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</p:grpSp>
        </p:grpSp>
      </p:grpSp>
      <p:grpSp>
        <p:nvGrpSpPr>
          <p:cNvPr id="243" name="Group 242"/>
          <p:cNvGrpSpPr/>
          <p:nvPr/>
        </p:nvGrpSpPr>
        <p:grpSpPr>
          <a:xfrm>
            <a:off x="3544808" y="3118396"/>
            <a:ext cx="252000" cy="940767"/>
            <a:chOff x="3544808" y="3118396"/>
            <a:chExt cx="252000" cy="940767"/>
          </a:xfrm>
        </p:grpSpPr>
        <p:sp>
          <p:nvSpPr>
            <p:cNvPr id="241" name="Freeform 240"/>
            <p:cNvSpPr/>
            <p:nvPr/>
          </p:nvSpPr>
          <p:spPr>
            <a:xfrm>
              <a:off x="3544808" y="4005163"/>
              <a:ext cx="252000" cy="5400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667"/>
                <a:gd name="connsiteY0" fmla="*/ 10000 h 10000"/>
                <a:gd name="connsiteX1" fmla="*/ 3667 w 11667"/>
                <a:gd name="connsiteY1" fmla="*/ 0 h 10000"/>
                <a:gd name="connsiteX2" fmla="*/ 11667 w 11667"/>
                <a:gd name="connsiteY2" fmla="*/ 0 h 10000"/>
                <a:gd name="connsiteX3" fmla="*/ 9667 w 11667"/>
                <a:gd name="connsiteY3" fmla="*/ 10000 h 10000"/>
                <a:gd name="connsiteX4" fmla="*/ 0 w 11667"/>
                <a:gd name="connsiteY4" fmla="*/ 10000 h 10000"/>
                <a:gd name="connsiteX0" fmla="*/ 0 w 11667"/>
                <a:gd name="connsiteY0" fmla="*/ 10000 h 10000"/>
                <a:gd name="connsiteX1" fmla="*/ 3667 w 11667"/>
                <a:gd name="connsiteY1" fmla="*/ 0 h 10000"/>
                <a:gd name="connsiteX2" fmla="*/ 11667 w 11667"/>
                <a:gd name="connsiteY2" fmla="*/ 0 h 10000"/>
                <a:gd name="connsiteX3" fmla="*/ 5000 w 11667"/>
                <a:gd name="connsiteY3" fmla="*/ 10000 h 10000"/>
                <a:gd name="connsiteX4" fmla="*/ 0 w 11667"/>
                <a:gd name="connsiteY4" fmla="*/ 10000 h 10000"/>
                <a:gd name="connsiteX0" fmla="*/ 0 w 8334"/>
                <a:gd name="connsiteY0" fmla="*/ 10000 h 10000"/>
                <a:gd name="connsiteX1" fmla="*/ 3667 w 8334"/>
                <a:gd name="connsiteY1" fmla="*/ 0 h 10000"/>
                <a:gd name="connsiteX2" fmla="*/ 8334 w 8334"/>
                <a:gd name="connsiteY2" fmla="*/ 0 h 10000"/>
                <a:gd name="connsiteX3" fmla="*/ 5000 w 8334"/>
                <a:gd name="connsiteY3" fmla="*/ 10000 h 10000"/>
                <a:gd name="connsiteX4" fmla="*/ 0 w 833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" h="10000">
                  <a:moveTo>
                    <a:pt x="0" y="10000"/>
                  </a:moveTo>
                  <a:lnTo>
                    <a:pt x="3667" y="0"/>
                  </a:lnTo>
                  <a:lnTo>
                    <a:pt x="8334" y="0"/>
                  </a:lnTo>
                  <a:lnTo>
                    <a:pt x="5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35925" y="3118396"/>
              <a:ext cx="72007" cy="909240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357739" y="3501008"/>
            <a:ext cx="252000" cy="940767"/>
            <a:chOff x="3544808" y="3118396"/>
            <a:chExt cx="252000" cy="940767"/>
          </a:xfrm>
        </p:grpSpPr>
        <p:sp>
          <p:nvSpPr>
            <p:cNvPr id="245" name="Freeform 244"/>
            <p:cNvSpPr/>
            <p:nvPr/>
          </p:nvSpPr>
          <p:spPr>
            <a:xfrm>
              <a:off x="3544808" y="4005163"/>
              <a:ext cx="252000" cy="5400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667"/>
                <a:gd name="connsiteY0" fmla="*/ 10000 h 10000"/>
                <a:gd name="connsiteX1" fmla="*/ 3667 w 11667"/>
                <a:gd name="connsiteY1" fmla="*/ 0 h 10000"/>
                <a:gd name="connsiteX2" fmla="*/ 11667 w 11667"/>
                <a:gd name="connsiteY2" fmla="*/ 0 h 10000"/>
                <a:gd name="connsiteX3" fmla="*/ 9667 w 11667"/>
                <a:gd name="connsiteY3" fmla="*/ 10000 h 10000"/>
                <a:gd name="connsiteX4" fmla="*/ 0 w 11667"/>
                <a:gd name="connsiteY4" fmla="*/ 10000 h 10000"/>
                <a:gd name="connsiteX0" fmla="*/ 0 w 11667"/>
                <a:gd name="connsiteY0" fmla="*/ 10000 h 10000"/>
                <a:gd name="connsiteX1" fmla="*/ 3667 w 11667"/>
                <a:gd name="connsiteY1" fmla="*/ 0 h 10000"/>
                <a:gd name="connsiteX2" fmla="*/ 11667 w 11667"/>
                <a:gd name="connsiteY2" fmla="*/ 0 h 10000"/>
                <a:gd name="connsiteX3" fmla="*/ 5000 w 11667"/>
                <a:gd name="connsiteY3" fmla="*/ 10000 h 10000"/>
                <a:gd name="connsiteX4" fmla="*/ 0 w 11667"/>
                <a:gd name="connsiteY4" fmla="*/ 10000 h 10000"/>
                <a:gd name="connsiteX0" fmla="*/ 0 w 8334"/>
                <a:gd name="connsiteY0" fmla="*/ 10000 h 10000"/>
                <a:gd name="connsiteX1" fmla="*/ 3667 w 8334"/>
                <a:gd name="connsiteY1" fmla="*/ 0 h 10000"/>
                <a:gd name="connsiteX2" fmla="*/ 8334 w 8334"/>
                <a:gd name="connsiteY2" fmla="*/ 0 h 10000"/>
                <a:gd name="connsiteX3" fmla="*/ 5000 w 8334"/>
                <a:gd name="connsiteY3" fmla="*/ 10000 h 10000"/>
                <a:gd name="connsiteX4" fmla="*/ 0 w 833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" h="10000">
                  <a:moveTo>
                    <a:pt x="0" y="10000"/>
                  </a:moveTo>
                  <a:lnTo>
                    <a:pt x="3667" y="0"/>
                  </a:lnTo>
                  <a:lnTo>
                    <a:pt x="8334" y="0"/>
                  </a:lnTo>
                  <a:lnTo>
                    <a:pt x="5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635925" y="3118396"/>
              <a:ext cx="72007" cy="90924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ETH Zuerich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langmo</dc:creator>
  <cp:lastModifiedBy>langmo</cp:lastModifiedBy>
  <cp:revision>1850</cp:revision>
  <dcterms:created xsi:type="dcterms:W3CDTF">2011-05-03T17:01:03Z</dcterms:created>
  <dcterms:modified xsi:type="dcterms:W3CDTF">2011-05-16T13:44:47Z</dcterms:modified>
</cp:coreProperties>
</file>