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6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3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2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1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0975-76DE-447F-B9E1-E6B13A75830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E6F6-5AA1-4D01-86D8-DF6501B2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5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psmith005.github.io/2021/06/scom-events-and-alerts/" TargetMode="External"/><Relationship Id="rId2" Type="http://schemas.openxmlformats.org/officeDocument/2006/relationships/hyperlink" Target="https://github.com/dpsmith005/SCOMAler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1B182366-D0CF-4EF4-BD07-473F1E446699}"/>
              </a:ext>
            </a:extLst>
          </p:cNvPr>
          <p:cNvSpPr/>
          <p:nvPr/>
        </p:nvSpPr>
        <p:spPr>
          <a:xfrm>
            <a:off x="2142933" y="281072"/>
            <a:ext cx="1259633" cy="886409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5CE4F45-9758-44A0-BC25-AFDBC1794501}"/>
              </a:ext>
            </a:extLst>
          </p:cNvPr>
          <p:cNvSpPr/>
          <p:nvPr/>
        </p:nvSpPr>
        <p:spPr>
          <a:xfrm>
            <a:off x="4301412" y="779106"/>
            <a:ext cx="6148873" cy="5299788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SCOM Management Server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A72BD3-73C8-4D8C-A8E6-BC56A9EE3EE2}"/>
              </a:ext>
            </a:extLst>
          </p:cNvPr>
          <p:cNvSpPr/>
          <p:nvPr/>
        </p:nvSpPr>
        <p:spPr>
          <a:xfrm>
            <a:off x="1673541" y="2190235"/>
            <a:ext cx="1921078" cy="1350627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22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SCOMAlerts.exe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Node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BD9448-E880-46E1-8FC0-49C21DD648D0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02566" y="724277"/>
            <a:ext cx="1715275" cy="857263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BAF05764-F0C2-4075-97A4-38CF721E3519}"/>
              </a:ext>
            </a:extLst>
          </p:cNvPr>
          <p:cNvSpPr/>
          <p:nvPr/>
        </p:nvSpPr>
        <p:spPr>
          <a:xfrm>
            <a:off x="5117841" y="1138335"/>
            <a:ext cx="1259633" cy="886409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F434632B-B029-4D1A-8AD3-368129207A1E}"/>
              </a:ext>
            </a:extLst>
          </p:cNvPr>
          <p:cNvSpPr/>
          <p:nvPr/>
        </p:nvSpPr>
        <p:spPr>
          <a:xfrm>
            <a:off x="7791061" y="1105677"/>
            <a:ext cx="1810139" cy="1091681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08AFF43-7371-44C1-98E6-8B12D4C4B7C7}"/>
              </a:ext>
            </a:extLst>
          </p:cNvPr>
          <p:cNvSpPr/>
          <p:nvPr/>
        </p:nvSpPr>
        <p:spPr>
          <a:xfrm>
            <a:off x="7333864" y="4718021"/>
            <a:ext cx="1810139" cy="1091681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26D72C2A-CB71-4193-A0D1-8D5E714D73D0}"/>
              </a:ext>
            </a:extLst>
          </p:cNvPr>
          <p:cNvSpPr/>
          <p:nvPr/>
        </p:nvSpPr>
        <p:spPr>
          <a:xfrm>
            <a:off x="4621764" y="2194900"/>
            <a:ext cx="3900196" cy="727787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Management Pack</a:t>
            </a:r>
          </a:p>
          <a:p>
            <a:r>
              <a:rPr lang="en-US" dirty="0"/>
              <a:t>Rule: Collect Data Access Service Data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02973C0-9558-49C1-AF37-B80327AC8D04}"/>
              </a:ext>
            </a:extLst>
          </p:cNvPr>
          <p:cNvSpPr/>
          <p:nvPr/>
        </p:nvSpPr>
        <p:spPr>
          <a:xfrm>
            <a:off x="5383766" y="3721043"/>
            <a:ext cx="3900196" cy="727787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Custom.Event.Alert.xml</a:t>
            </a:r>
          </a:p>
          <a:p>
            <a:r>
              <a:rPr lang="en-US" dirty="0"/>
              <a:t>Target Entity SDK Event Data Provider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18758D-26A0-4981-AF9B-62D3D411A8D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594619" y="2558794"/>
            <a:ext cx="1027145" cy="306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D6E71A-08F3-416D-BE91-728A07915307}"/>
              </a:ext>
            </a:extLst>
          </p:cNvPr>
          <p:cNvCxnSpPr>
            <a:cxnSpLocks/>
            <a:stCxn id="16" idx="0"/>
            <a:endCxn id="14" idx="1"/>
          </p:cNvCxnSpPr>
          <p:nvPr/>
        </p:nvCxnSpPr>
        <p:spPr>
          <a:xfrm flipV="1">
            <a:off x="6571862" y="1651518"/>
            <a:ext cx="1219199" cy="54338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B9F198-7501-468B-9C77-F0CB257D62A3}"/>
              </a:ext>
            </a:extLst>
          </p:cNvPr>
          <p:cNvCxnSpPr>
            <a:cxnSpLocks/>
            <a:stCxn id="14" idx="3"/>
            <a:endCxn id="19" idx="3"/>
          </p:cNvCxnSpPr>
          <p:nvPr/>
        </p:nvCxnSpPr>
        <p:spPr>
          <a:xfrm flipH="1">
            <a:off x="9283962" y="1651518"/>
            <a:ext cx="317238" cy="2433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CB1E56-AC54-4CA6-A400-B52E113740AF}"/>
              </a:ext>
            </a:extLst>
          </p:cNvPr>
          <p:cNvCxnSpPr>
            <a:stCxn id="19" idx="2"/>
          </p:cNvCxnSpPr>
          <p:nvPr/>
        </p:nvCxnSpPr>
        <p:spPr>
          <a:xfrm>
            <a:off x="7333864" y="4448830"/>
            <a:ext cx="942389" cy="269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D4BD-30DB-42F1-BEC9-C3624677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C405-A500-48CE-8A18-DA9ACEE0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0752"/>
            <a:ext cx="10618197" cy="3541714"/>
          </a:xfrm>
        </p:spPr>
        <p:txBody>
          <a:bodyPr/>
          <a:lstStyle/>
          <a:p>
            <a:r>
              <a:rPr lang="en-US" dirty="0"/>
              <a:t>Password encryption is not FIPS 140 compliant.</a:t>
            </a:r>
          </a:p>
          <a:p>
            <a:r>
              <a:rPr lang="en-US" dirty="0"/>
              <a:t>Password encryption key is hardcoded in the </a:t>
            </a:r>
            <a:r>
              <a:rPr lang="en-US" dirty="0" err="1"/>
              <a:t>CryptPassword</a:t>
            </a:r>
            <a:endParaRPr lang="en-US" dirty="0"/>
          </a:p>
          <a:p>
            <a:r>
              <a:rPr lang="en-US" dirty="0"/>
              <a:t>SCOMAlerts.exe –type Node is a network node, not a cluster node</a:t>
            </a:r>
          </a:p>
          <a:p>
            <a:r>
              <a:rPr lang="en-US" dirty="0" err="1"/>
              <a:t>SCOMAlerts</a:t>
            </a:r>
            <a:r>
              <a:rPr lang="en-US" dirty="0"/>
              <a:t> repo @ </a:t>
            </a:r>
            <a:r>
              <a:rPr lang="en-US" dirty="0">
                <a:hlinkClick r:id="rId2"/>
              </a:rPr>
              <a:t>https://github.com/dpsmith005/SCOMAlerts</a:t>
            </a:r>
            <a:r>
              <a:rPr lang="en-US" dirty="0"/>
              <a:t> </a:t>
            </a:r>
          </a:p>
          <a:p>
            <a:r>
              <a:rPr lang="en-US" dirty="0" err="1"/>
              <a:t>SCOMAlerts</a:t>
            </a:r>
            <a:r>
              <a:rPr lang="en-US" dirty="0"/>
              <a:t> blog </a:t>
            </a:r>
            <a:r>
              <a:rPr lang="en-US" dirty="0">
                <a:hlinkClick r:id="rId3"/>
              </a:rPr>
              <a:t>https://dpsmith005.github.io/2021/06/scom-events-and-alerts/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2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9367-89E7-475D-B02C-986010C4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C5AC-6AEF-4DE4-8F45-31D48C63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07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CryptPassword.exe – create the user password stored in a file ‘</a:t>
            </a:r>
            <a:r>
              <a:rPr lang="en-US" dirty="0" err="1"/>
              <a:t>enpw</a:t>
            </a:r>
            <a:r>
              <a:rPr lang="en-US" dirty="0"/>
              <a:t>’</a:t>
            </a:r>
          </a:p>
          <a:p>
            <a:r>
              <a:rPr lang="en-US" dirty="0" err="1"/>
              <a:t>SCOMAlerts.exe.config</a:t>
            </a:r>
            <a:r>
              <a:rPr lang="en-US" dirty="0"/>
              <a:t> – required parameters</a:t>
            </a:r>
          </a:p>
          <a:p>
            <a:r>
              <a:rPr lang="en-US" dirty="0"/>
              <a:t>Logfile and Debug option</a:t>
            </a:r>
          </a:p>
          <a:p>
            <a:r>
              <a:rPr lang="en-US" dirty="0"/>
              <a:t>SCOMAlerts.exe –help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svr</a:t>
            </a:r>
            <a:r>
              <a:rPr lang="en-US" dirty="0"/>
              <a:t> agent server</a:t>
            </a:r>
          </a:p>
          <a:p>
            <a:pPr lvl="1"/>
            <a:r>
              <a:rPr lang="en-US" dirty="0"/>
              <a:t>-msg “text message”</a:t>
            </a:r>
          </a:p>
          <a:p>
            <a:pPr lvl="1"/>
            <a:r>
              <a:rPr lang="en-US" dirty="0"/>
              <a:t>-level 1, 2, 4 (Critical, Warning, Informational)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eventNumber</a:t>
            </a:r>
            <a:r>
              <a:rPr lang="en-US" dirty="0"/>
              <a:t> number</a:t>
            </a:r>
          </a:p>
          <a:p>
            <a:pPr lvl="1"/>
            <a:r>
              <a:rPr lang="en-US" dirty="0"/>
              <a:t> -type Node, Windows, Unix (network Node)</a:t>
            </a:r>
          </a:p>
          <a:p>
            <a:r>
              <a:rPr lang="en-US" dirty="0"/>
              <a:t>Custom.Event.Alert.xml – classes, event source (</a:t>
            </a:r>
            <a:r>
              <a:rPr lang="en-US" dirty="0" err="1"/>
              <a:t>Custom.Alert</a:t>
            </a:r>
            <a:r>
              <a:rPr lang="en-US" dirty="0"/>
              <a:t>), event id (8100)</a:t>
            </a:r>
          </a:p>
        </p:txBody>
      </p:sp>
    </p:spTree>
    <p:extLst>
      <p:ext uri="{BB962C8B-B14F-4D97-AF65-F5344CB8AC3E}">
        <p14:creationId xmlns:p14="http://schemas.microsoft.com/office/powerpoint/2010/main" val="1632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7A17-5BD4-47B1-A188-290FECE4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SCOMAlerts.exe.config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D025-7D2E-4482-AC24-A308B0B1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&lt;add key="</a:t>
            </a:r>
            <a:r>
              <a:rPr lang="en-US" dirty="0" err="1"/>
              <a:t>SCOMuser</a:t>
            </a:r>
            <a:r>
              <a:rPr lang="en-US" dirty="0"/>
              <a:t>" value="</a:t>
            </a:r>
            <a:r>
              <a:rPr lang="en-US" dirty="0" err="1">
                <a:solidFill>
                  <a:srgbClr val="C00000"/>
                </a:solidFill>
              </a:rPr>
              <a:t>scomUser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</a:t>
            </a:r>
            <a:r>
              <a:rPr lang="en-US" dirty="0" err="1"/>
              <a:t>SCOMpasswd</a:t>
            </a:r>
            <a:r>
              <a:rPr lang="en-US" dirty="0"/>
              <a:t>" value="</a:t>
            </a:r>
            <a:r>
              <a:rPr lang="en-US" dirty="0" err="1">
                <a:solidFill>
                  <a:srgbClr val="C00000"/>
                </a:solidFill>
              </a:rPr>
              <a:t>UserPasswordFile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</a:t>
            </a:r>
            <a:r>
              <a:rPr lang="en-US" dirty="0" err="1"/>
              <a:t>SCOMserver</a:t>
            </a:r>
            <a:r>
              <a:rPr lang="en-US" dirty="0"/>
              <a:t>" value="</a:t>
            </a:r>
            <a:r>
              <a:rPr lang="en-US" dirty="0">
                <a:solidFill>
                  <a:srgbClr val="C00000"/>
                </a:solidFill>
              </a:rPr>
              <a:t>SCOM_ManagementServer.domain.com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key="Domain" value="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key="logfile" value</a:t>
            </a:r>
            <a:r>
              <a:rPr lang="en-US" dirty="0">
                <a:solidFill>
                  <a:srgbClr val="C00000"/>
                </a:solidFill>
              </a:rPr>
              <a:t>=".\SCOMalerts-log.txt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&lt;add key="debug" value="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381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5EBE-3C7A-46F0-B2D9-F6B49F71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SCOMalerts-log.txT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73BF-93E0-4EF1-B756-C717A5D0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689804" cy="3989995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Key: </a:t>
            </a:r>
            <a:r>
              <a:rPr lang="en-US" kern="0" dirty="0" err="1"/>
              <a:t>svr</a:t>
            </a:r>
            <a:r>
              <a:rPr lang="en-US" kern="0" dirty="0"/>
              <a:t>	Value: scomtest.domain.net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Key: level	Value: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Key: msg	Value: TEST 8100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Key: </a:t>
            </a:r>
            <a:r>
              <a:rPr lang="en-US" kern="0" dirty="0" err="1"/>
              <a:t>eventNumber</a:t>
            </a:r>
            <a:r>
              <a:rPr lang="en-US" kern="0" dirty="0"/>
              <a:t>	Value: 8100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Beginning to create SCOM event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Node: scomtest.domain.net   Level: 4  Alert: TEST 8100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Connecting to the SDK Service as user: </a:t>
            </a:r>
            <a:r>
              <a:rPr lang="en-US" kern="0" dirty="0" err="1"/>
              <a:t>scomadmin</a:t>
            </a:r>
            <a:r>
              <a:rPr lang="en-US" kern="0" dirty="0"/>
              <a:t> on server: scomserver.domain.net </a:t>
            </a:r>
            <a:r>
              <a:rPr lang="en-US" kern="0" dirty="0" err="1"/>
              <a:t>pwd</a:t>
            </a:r>
            <a:r>
              <a:rPr lang="en-US" kern="0" dirty="0"/>
              <a:t>: </a:t>
            </a:r>
            <a:r>
              <a:rPr lang="en-US" kern="0" dirty="0" err="1"/>
              <a:t>System.Security.SecureString</a:t>
            </a:r>
            <a:endParaRPr lang="en-US" kern="0" dirty="0"/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Connection succeeded.(1)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Connected True  Name: OPSLAB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/>
              <a:t>3/20/2018 2:06:11 PM 168280576: Inserting custom event for scomtest.domain.net</a:t>
            </a:r>
          </a:p>
        </p:txBody>
      </p:sp>
    </p:spTree>
    <p:extLst>
      <p:ext uri="{BB962C8B-B14F-4D97-AF65-F5344CB8AC3E}">
        <p14:creationId xmlns:p14="http://schemas.microsoft.com/office/powerpoint/2010/main" val="4287538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247</TotalTime>
  <Words>433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PowerPoint Presentation</vt:lpstr>
      <vt:lpstr>Things to note</vt:lpstr>
      <vt:lpstr>How it works</vt:lpstr>
      <vt:lpstr>SCOMAlerts.exe.config</vt:lpstr>
      <vt:lpstr>SCOMalerts-log.txT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David P</dc:creator>
  <cp:lastModifiedBy>Smith, David P</cp:lastModifiedBy>
  <cp:revision>18</cp:revision>
  <dcterms:created xsi:type="dcterms:W3CDTF">2021-07-27T12:13:51Z</dcterms:created>
  <dcterms:modified xsi:type="dcterms:W3CDTF">2021-08-23T16:09:03Z</dcterms:modified>
</cp:coreProperties>
</file>