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E277B-15FE-F4ED-94C7-064A0AD43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F89A3E-97D1-212B-909C-C4831652B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52930-48A6-2AAC-0B9A-0AF02295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AB46-E513-4F16-AEFA-91D334F0E65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1E3BD-DF7D-BF16-2623-10ADB30A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97156-049B-3C64-9704-0BB46E91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A353-C2AE-44AA-9DDD-36882018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06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EB12B-9C3D-1BFA-BBCC-C481D9D0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3B48E1-F6CB-3125-AC53-EF48432B8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8184B-1D76-7101-05B4-BC88516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AB46-E513-4F16-AEFA-91D334F0E65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D4292-192A-C98E-1AB2-DF2086A2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56EA1-BA07-695B-A1A2-1C5D94B8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A353-C2AE-44AA-9DDD-36882018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3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D5FBF-EE7D-2F0F-EC82-35E3522B3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D6AED-CC66-FDC4-9E1A-E9990680C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E218F-9D61-53FF-0769-1F2CA1AF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AB46-E513-4F16-AEFA-91D334F0E65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BAE29-43C4-044C-D74D-FB90B4FC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809E0-6F00-2085-79B1-1511F5EC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A353-C2AE-44AA-9DDD-36882018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8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74037-50A6-D433-E6BC-B7A0E807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0C070-489C-7640-99C2-D4EC9076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91F13-EF4D-9797-9900-DAA5A65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AB46-E513-4F16-AEFA-91D334F0E65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3ADA4-2A0E-7BAE-D5D0-4854836F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E2B33-F4EB-0CA2-028B-39ACB1D0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A353-C2AE-44AA-9DDD-36882018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1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658E0-4C79-7892-5CC6-0B5F04B5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0722C9-9FAA-DF90-6798-906CE53EE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98B20-7426-906B-D0D3-E38A959D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AB46-E513-4F16-AEFA-91D334F0E65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82349-25E4-A9EE-0715-B8108418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65FE6-8D2A-9F6A-20C9-B756FF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A353-C2AE-44AA-9DDD-36882018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7613C-EDD3-55C5-7644-332F290B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89389-0E09-FBD6-1E0F-AE54ADCFC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E0FE67-8C92-746F-F1B8-581976707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F6EFA-32B4-DA15-453F-1859C7D1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AB46-E513-4F16-AEFA-91D334F0E65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82BE5B-AA2B-1EAF-A744-1981AAB1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15AB2-C317-3D8A-079A-AEB4E2ED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A353-C2AE-44AA-9DDD-36882018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98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1E6DD-D77E-EFA1-089F-5E27C4DF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E7EAC-4584-1F40-966D-0C20D1CB2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FC15B1-AD40-FFCE-1BA9-D345A8EF6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8D3A50-E99C-C9ED-ABA9-6BC80C6F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4C0D5E-6FB3-CDEE-60AD-080184DC7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64A712-4F50-A700-543B-A4A0BA9C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AB46-E513-4F16-AEFA-91D334F0E65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AA2142-6459-5FC5-F68A-06BB39EC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E716C2-1E31-04AD-71DE-554C020F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A353-C2AE-44AA-9DDD-36882018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4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CB9D9-0614-C146-9F24-476F116C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4CFDEA-434D-6386-51A0-B449EA84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AB46-E513-4F16-AEFA-91D334F0E65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47F1B9-E510-5B7F-0D4D-F21CB5D7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44A8D6-1034-9A43-EF4F-DF8E2F2B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A353-C2AE-44AA-9DDD-36882018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4DFEE3-BA66-A94A-709A-B513B96E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AB46-E513-4F16-AEFA-91D334F0E65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BCAA6E-19EE-6D43-F028-A738C0A8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8DFB9-2B63-0503-764C-283C158C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A353-C2AE-44AA-9DDD-36882018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0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0B86A-7C22-BD96-81EF-ABB13EAF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2FF96-1190-EEC7-753B-799D1546C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7311A-40F1-487E-F23C-F2964635C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EE722-CD95-09E3-75C1-A76F5C75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AB46-E513-4F16-AEFA-91D334F0E65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CEF03-E7D5-24E8-6980-ACC76FF7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94BACB-A3A0-2A3A-75D2-E952FA53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A353-C2AE-44AA-9DDD-36882018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5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6DE7A-61BF-AA4C-5A52-0F0221C0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FC6813-A416-7E07-10AB-49722A34A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0378B3-A4CD-FA34-A5B8-B4F364030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9216C-650F-B30A-E3EC-3A464DE3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AB46-E513-4F16-AEFA-91D334F0E65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63D55B-5231-4CF2-A01C-EC38681A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3F141-C14A-AADF-F944-82692875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A353-C2AE-44AA-9DDD-36882018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96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EF8BEA-8954-6271-94E6-CC0D0837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A3588-DDAE-085D-2BE4-1B890B771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06039-0C4A-E31B-C627-3F30E96D1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EAB46-E513-4F16-AEFA-91D334F0E654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5178-0C5F-55BA-6227-C8518EF4E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88D6D-B28C-6691-CB9C-9E5583EF5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A353-C2AE-44AA-9DDD-368820180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5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71F1BB4E-2CC5-FD68-514C-D19977369053}"/>
              </a:ext>
            </a:extLst>
          </p:cNvPr>
          <p:cNvGrpSpPr/>
          <p:nvPr/>
        </p:nvGrpSpPr>
        <p:grpSpPr>
          <a:xfrm>
            <a:off x="808384" y="198782"/>
            <a:ext cx="7354954" cy="6185453"/>
            <a:chOff x="808384" y="198782"/>
            <a:chExt cx="7354954" cy="61854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47072AD-2960-D702-C826-FC25B83C33FF}"/>
                </a:ext>
              </a:extLst>
            </p:cNvPr>
            <p:cNvSpPr/>
            <p:nvPr/>
          </p:nvSpPr>
          <p:spPr>
            <a:xfrm>
              <a:off x="808384" y="198782"/>
              <a:ext cx="2451652" cy="914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웹 어플리케이션 이름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B4014D2-8914-D166-9AF4-15A26D3A3504}"/>
                </a:ext>
              </a:extLst>
            </p:cNvPr>
            <p:cNvSpPr/>
            <p:nvPr/>
          </p:nvSpPr>
          <p:spPr>
            <a:xfrm>
              <a:off x="2842591" y="1639956"/>
              <a:ext cx="2451652" cy="914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WEB-INF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7243AA8-07CF-63A7-F454-A01504F21CDD}"/>
                </a:ext>
              </a:extLst>
            </p:cNvPr>
            <p:cNvSpPr/>
            <p:nvPr/>
          </p:nvSpPr>
          <p:spPr>
            <a:xfrm>
              <a:off x="5711686" y="3110947"/>
              <a:ext cx="2451652" cy="914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classes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F03036-FEB8-2C06-48F1-7808B2F8DA51}"/>
                </a:ext>
              </a:extLst>
            </p:cNvPr>
            <p:cNvSpPr/>
            <p:nvPr/>
          </p:nvSpPr>
          <p:spPr>
            <a:xfrm>
              <a:off x="5711686" y="4290391"/>
              <a:ext cx="2451652" cy="914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lib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D5A691-339D-15CF-CCD9-A2310AAE2F66}"/>
                </a:ext>
              </a:extLst>
            </p:cNvPr>
            <p:cNvSpPr/>
            <p:nvPr/>
          </p:nvSpPr>
          <p:spPr>
            <a:xfrm>
              <a:off x="5711686" y="5469835"/>
              <a:ext cx="2451652" cy="914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web.xml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D8EE07D-B5C0-D7F5-7F98-10E3C6BC3603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2034210" y="1113182"/>
              <a:ext cx="0" cy="983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92ABC28-EFC9-726B-FFA6-8165E6B8F842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2034210" y="2097156"/>
              <a:ext cx="8083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E16442C-F62B-1420-4CB7-2CBB95BC1522}"/>
                </a:ext>
              </a:extLst>
            </p:cNvPr>
            <p:cNvCxnSpPr>
              <a:cxnSpLocks/>
            </p:cNvCxnSpPr>
            <p:nvPr/>
          </p:nvCxnSpPr>
          <p:spPr>
            <a:xfrm>
              <a:off x="4167810" y="2557669"/>
              <a:ext cx="0" cy="3369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1BA7D1-628B-0C40-7403-B83C1A50FE80}"/>
                </a:ext>
              </a:extLst>
            </p:cNvPr>
            <p:cNvCxnSpPr>
              <a:cxnSpLocks/>
            </p:cNvCxnSpPr>
            <p:nvPr/>
          </p:nvCxnSpPr>
          <p:spPr>
            <a:xfrm>
              <a:off x="4167810" y="3541643"/>
              <a:ext cx="1543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2AD5056-D210-FCDA-7775-AD6E466ECA46}"/>
                </a:ext>
              </a:extLst>
            </p:cNvPr>
            <p:cNvCxnSpPr>
              <a:cxnSpLocks/>
            </p:cNvCxnSpPr>
            <p:nvPr/>
          </p:nvCxnSpPr>
          <p:spPr>
            <a:xfrm>
              <a:off x="4167810" y="4777408"/>
              <a:ext cx="1543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D927CA3-E0AA-444F-660E-1E031D3EBF84}"/>
                </a:ext>
              </a:extLst>
            </p:cNvPr>
            <p:cNvCxnSpPr>
              <a:cxnSpLocks/>
            </p:cNvCxnSpPr>
            <p:nvPr/>
          </p:nvCxnSpPr>
          <p:spPr>
            <a:xfrm>
              <a:off x="4167810" y="5927035"/>
              <a:ext cx="1543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966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91A12FE-1607-F477-79AC-9AF48A8F1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989118"/>
              </p:ext>
            </p:extLst>
          </p:nvPr>
        </p:nvGraphicFramePr>
        <p:xfrm>
          <a:off x="1581426" y="1037718"/>
          <a:ext cx="81280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53126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95058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구성요소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 application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어플리케이션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도메인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의 최상위 디렉토리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 디렉토리에 </a:t>
                      </a:r>
                      <a:r>
                        <a:rPr lang="en-US" altLang="ko-KR" dirty="0"/>
                        <a:t>HTML, </a:t>
                      </a:r>
                      <a:r>
                        <a:rPr lang="en-US" altLang="ko-KR" dirty="0" err="1"/>
                        <a:t>jsp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등의 파일이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4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WEB-INF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웹 어플리케이션에 관한 정보가 저장되는 곳으로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외부에서 접근할 수 없는 디렉토리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1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웹 어플리케이션이 수행하는 </a:t>
                      </a:r>
                      <a:r>
                        <a:rPr lang="ko-KR" altLang="en-US" dirty="0" err="1"/>
                        <a:t>서블릿과</a:t>
                      </a:r>
                      <a:r>
                        <a:rPr lang="ko-KR" altLang="en-US" dirty="0"/>
                        <a:t> 다른 일반 클래스들이 위치하는 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7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웹 어플리케이션에서 사용되는 여러 가지 라이브러리 압축 파일</a:t>
                      </a:r>
                      <a:r>
                        <a:rPr lang="en-US" altLang="ko-KR" dirty="0"/>
                        <a:t>(jar </a:t>
                      </a:r>
                      <a:r>
                        <a:rPr lang="ko-KR" altLang="en-US" dirty="0"/>
                        <a:t>파일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이 저장되는 곳</a:t>
                      </a:r>
                      <a:r>
                        <a:rPr lang="en-US" altLang="ko-KR" dirty="0"/>
                        <a:t>. DB </a:t>
                      </a:r>
                      <a:r>
                        <a:rPr lang="ko-KR" altLang="en-US" dirty="0"/>
                        <a:t>연동 드라이버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jdbc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odbc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나 프레임워크 기능 관련 </a:t>
                      </a:r>
                      <a:r>
                        <a:rPr lang="en-US" altLang="ko-KR" dirty="0"/>
                        <a:t>jar </a:t>
                      </a:r>
                      <a:r>
                        <a:rPr lang="ko-KR" altLang="en-US" dirty="0"/>
                        <a:t>파일이 이 곳에 저장된다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web.xml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배치 지시자로서 일종의 환경 설정 파일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웹 어플리케이션에 대한 여러 가지 설정을 할 때 사용된다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0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50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549E82-54DE-46B4-C31F-4C2D11AA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74" y="755672"/>
            <a:ext cx="8163252" cy="5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109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민영</dc:creator>
  <cp:lastModifiedBy>송 민영</cp:lastModifiedBy>
  <cp:revision>3</cp:revision>
  <dcterms:created xsi:type="dcterms:W3CDTF">2023-04-30T11:37:40Z</dcterms:created>
  <dcterms:modified xsi:type="dcterms:W3CDTF">2023-04-30T11:46:57Z</dcterms:modified>
</cp:coreProperties>
</file>