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3" r:id="rId4"/>
    <p:sldId id="257" r:id="rId5"/>
    <p:sldId id="258" r:id="rId6"/>
    <p:sldId id="25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462AB-4AD9-4231-B7E9-3DF3ABA1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E1DD6-8A5A-4BE4-9A46-C7A21D94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1335-D213-4629-8F8C-F2821F54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3FC0-7137-4D3F-AF73-5582FF1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8720-7B1A-4AC4-9635-CD2B8F8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79D8-2CC4-479B-B66B-E5979EE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3DDB2-3142-4FD3-8918-C4853F4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CB92E-196B-452C-9F61-B871F7EF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EDA21-31AC-48D0-A17B-83CDDE76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E4515-03D3-4829-BC99-FF6F23B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3418F-2AC6-41D3-A374-7B04EAF1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4FDCB-B7AF-44A9-BB68-1E35A663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EF02-6954-4A8E-8F02-9032A67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B3E4-F9C8-492D-A761-4BAEDEBE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E4BF-51CB-4483-9750-40EAC36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A079-5E7B-4FA9-99DE-2867C675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07210-6829-4761-BD9F-5A05B59D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243EF-BF60-4FC1-A174-7074EB6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94F37-CE26-4E1E-A80E-1409486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7A911-E7CE-4544-87E5-87EFBF8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EFF3-7307-456B-813A-08E7CF5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160F9-AFD3-463A-B9C3-7279C86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DB387-3A40-4308-A9B7-1DECA81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3C71A-325B-49DD-AC4A-9BE6FA3C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CA400-D732-47BA-A063-6108C04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591-AFED-40A5-9BCA-F49F569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55B86-F2B2-4A3C-A765-CD1AFFCB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B6B4E-5B36-45E0-AC4D-421995E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5B725-D5A0-4CE3-9211-DA61053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9E7E3-784B-4312-AE6A-FD867C66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60902-4D5A-4C29-BB01-88491701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13A9-B492-40E3-8CB2-C756375A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E6247-F26D-4636-86CB-5C81EE63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B7F7C-BD0A-4053-8F46-4DB132B0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4CCC-919D-4CD9-8AE6-DD7F79AE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8F5B1-7F30-4A9B-A059-F94C56F55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5909A-B002-4EC0-A614-10322EF5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1BA02-B40B-4EC7-A1FA-7B2AF71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2ECF67-1EAD-4A76-AB3B-97AFEF0B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0AFD-25B9-47AD-91BC-8A8A3404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F9721-6AF1-4D60-99AD-3712A173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475C5-889E-45E1-AF21-02BE00B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90037-C92A-4EE6-AB46-A1F5DC0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1FF88-DB54-4573-A7B1-05C4DFDC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908A8-DD4B-4BB3-9D04-DF5263F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88373-D6A4-4D36-A4E9-97A3245B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809B-1EEE-4AA4-B18F-66F4D375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44F3-D978-4244-8C86-01977BB7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3CEB8-4337-45E3-9D33-5498FE27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7A095-A940-46DD-A4C7-212E7760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AE1DF-4151-494B-8851-BF243EDC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BFAC7-E9B3-4EFF-90C1-540676E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4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5EB3-95F6-41AF-A413-1D67A3E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92641-9F0F-493A-8866-9BDFFAD1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AE016-5C98-4792-A186-D8B4D517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8243-6640-416A-BCE6-110ECDB2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7921F-75AC-475F-924E-BE2B77A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65092-BFF9-431B-A2AC-22F56AF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D591E-78F2-4BAB-BD76-5375550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9A75C-6675-4982-80BB-3F0A39FC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476D2-96AD-48AB-9DD0-EDA23B6D9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C550-BEC9-41E4-B068-E2207A4A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D17E6-16C9-45B0-B60C-0D60F3B3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346152" y="251807"/>
            <a:ext cx="69386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D5D67-BE81-4BA8-BE17-AD1FF591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7" y="251807"/>
            <a:ext cx="3466544" cy="33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2306680" y="224325"/>
            <a:ext cx="553895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Ex11_01_ListViewApp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105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71F06-F631-4F12-B2C7-DF1166E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17"/>
            <a:ext cx="2306680" cy="2801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B9E4E-176A-4FEE-B120-18AD8B0A6DA1}"/>
              </a:ext>
            </a:extLst>
          </p:cNvPr>
          <p:cNvSpPr txBox="1"/>
          <p:nvPr/>
        </p:nvSpPr>
        <p:spPr>
          <a:xfrm>
            <a:off x="7934036" y="224325"/>
            <a:ext cx="389774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91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519717" y="103901"/>
            <a:ext cx="70338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7DAE52-EE5A-43BE-9A5B-992A50EA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0" y="103901"/>
            <a:ext cx="2928598" cy="36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4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DF61F-FC1D-40DF-A601-3C0813E2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8" y="235232"/>
            <a:ext cx="424372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BB6AF-E644-419A-8A17-30525504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9" y="392269"/>
            <a:ext cx="341995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15896" y="106113"/>
            <a:ext cx="70338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4DFA25-0A41-46C1-A626-00D24767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" y="286981"/>
            <a:ext cx="350568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5F649-3721-4283-A022-77E4624B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0" y="307568"/>
            <a:ext cx="35914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69E35-E2AB-44FC-AB44-A359F0AD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9" y="307569"/>
            <a:ext cx="3051647" cy="31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1B865-61D8-4650-ADDB-76DEB21EE97C}"/>
              </a:ext>
            </a:extLst>
          </p:cNvPr>
          <p:cNvSpPr txBox="1"/>
          <p:nvPr/>
        </p:nvSpPr>
        <p:spPr>
          <a:xfrm>
            <a:off x="6176682" y="53526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E3B0-ED0A-4D1E-AB2C-75D982297F74}"/>
              </a:ext>
            </a:extLst>
          </p:cNvPr>
          <p:cNvSpPr txBox="1"/>
          <p:nvPr/>
        </p:nvSpPr>
        <p:spPr>
          <a:xfrm>
            <a:off x="0" y="541054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프로그램정보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4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9A5A14-4C98-4646-9724-29ED1758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06" y="934808"/>
            <a:ext cx="6401693" cy="462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2A00F-F936-4AED-8CFA-2EABE2F43AFC}"/>
              </a:ext>
            </a:extLst>
          </p:cNvPr>
          <p:cNvSpPr txBox="1"/>
          <p:nvPr/>
        </p:nvSpPr>
        <p:spPr>
          <a:xfrm>
            <a:off x="8172450" y="93480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contextMenuStrip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4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37124-B989-4982-A431-CDE3C4E4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4" y="533400"/>
            <a:ext cx="3571081" cy="3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y,MouseEventArgs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DA9CE-294B-4206-99E5-69779C16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0" y="533400"/>
            <a:ext cx="4940511" cy="25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6572250" y="533400"/>
            <a:ext cx="52768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FocusApp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E36D1-C7DD-418E-BE13-9CD5013C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0299"/>
            <a:ext cx="38391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975BD-58D3-4D1A-84E3-02AC98C5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4" y="533400"/>
            <a:ext cx="3935485" cy="32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FocusEventApp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textBox1_Enter(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비밀번호를 입력하세요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6D2580-E071-4C8F-B3B8-32373063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15" y="586912"/>
            <a:ext cx="307700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E5FBF-568A-44D4-830F-A0D4C3AA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3" y="533400"/>
            <a:ext cx="3874216" cy="36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2375</Words>
  <Application>Microsoft Office PowerPoint</Application>
  <PresentationFormat>와이드스크린</PresentationFormat>
  <Paragraphs>461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민경</dc:creator>
  <cp:lastModifiedBy>곽 민경</cp:lastModifiedBy>
  <cp:revision>36</cp:revision>
  <dcterms:created xsi:type="dcterms:W3CDTF">2021-05-10T03:30:30Z</dcterms:created>
  <dcterms:modified xsi:type="dcterms:W3CDTF">2021-05-24T06:53:57Z</dcterms:modified>
</cp:coreProperties>
</file>