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462AB-4AD9-4231-B7E9-3DF3ABA1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E1DD6-8A5A-4BE4-9A46-C7A21D94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1335-D213-4629-8F8C-F2821F54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3FC0-7137-4D3F-AF73-5582FF1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8720-7B1A-4AC4-9635-CD2B8F8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79D8-2CC4-479B-B66B-E5979EE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3DDB2-3142-4FD3-8918-C4853F4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CB92E-196B-452C-9F61-B871F7EF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EDA21-31AC-48D0-A17B-83CDDE76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E4515-03D3-4829-BC99-FF6F23B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3418F-2AC6-41D3-A374-7B04EAF1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4FDCB-B7AF-44A9-BB68-1E35A663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EF02-6954-4A8E-8F02-9032A67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B3E4-F9C8-492D-A761-4BAEDEBE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E4BF-51CB-4483-9750-40EAC36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A079-5E7B-4FA9-99DE-2867C675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07210-6829-4761-BD9F-5A05B59D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243EF-BF60-4FC1-A174-7074EB6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94F37-CE26-4E1E-A80E-1409486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7A911-E7CE-4544-87E5-87EFBF8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EFF3-7307-456B-813A-08E7CF5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160F9-AFD3-463A-B9C3-7279C86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DB387-3A40-4308-A9B7-1DECA81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3C71A-325B-49DD-AC4A-9BE6FA3C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CA400-D732-47BA-A063-6108C04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591-AFED-40A5-9BCA-F49F569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55B86-F2B2-4A3C-A765-CD1AFFCB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B6B4E-5B36-45E0-AC4D-421995E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5B725-D5A0-4CE3-9211-DA61053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9E7E3-784B-4312-AE6A-FD867C66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60902-4D5A-4C29-BB01-88491701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13A9-B492-40E3-8CB2-C756375A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E6247-F26D-4636-86CB-5C81EE63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B7F7C-BD0A-4053-8F46-4DB132B0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4CCC-919D-4CD9-8AE6-DD7F79AE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8F5B1-7F30-4A9B-A059-F94C56F55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5909A-B002-4EC0-A614-10322EF5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1BA02-B40B-4EC7-A1FA-7B2AF71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2ECF67-1EAD-4A76-AB3B-97AFEF0B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0AFD-25B9-47AD-91BC-8A8A3404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F9721-6AF1-4D60-99AD-3712A173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475C5-889E-45E1-AF21-02BE00B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90037-C92A-4EE6-AB46-A1F5DC0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1FF88-DB54-4573-A7B1-05C4DFDC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908A8-DD4B-4BB3-9D04-DF5263F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88373-D6A4-4D36-A4E9-97A3245B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809B-1EEE-4AA4-B18F-66F4D375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44F3-D978-4244-8C86-01977BB7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3CEB8-4337-45E3-9D33-5498FE27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7A095-A940-46DD-A4C7-212E7760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AE1DF-4151-494B-8851-BF243EDC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BFAC7-E9B3-4EFF-90C1-540676E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4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5EB3-95F6-41AF-A413-1D67A3E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92641-9F0F-493A-8866-9BDFFAD1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AE016-5C98-4792-A186-D8B4D517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8243-6640-416A-BCE6-110ECDB2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7921F-75AC-475F-924E-BE2B77A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65092-BFF9-431B-A2AC-22F56AF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D591E-78F2-4BAB-BD76-5375550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9A75C-6675-4982-80BB-3F0A39FC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476D2-96AD-48AB-9DD0-EDA23B6D9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B56-F5EA-4210-B659-844BD61A239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C550-BEC9-41E4-B068-E2207A4A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D17E6-16C9-45B0-B60C-0D60F3B3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button7_Click(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D6874-2AC8-4236-97CE-FA66EF85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28" y="893388"/>
            <a:ext cx="5041378" cy="29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Form1_Load_1(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8F88F-8796-41FE-A140-C2BE4FA7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3" y="601323"/>
            <a:ext cx="4943836" cy="3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D6874-2AC8-4236-97CE-FA66EF85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" y="533400"/>
            <a:ext cx="5041378" cy="36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6572250" y="533400"/>
            <a:ext cx="527685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button7_Click(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button9_Click(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button10_Click(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button8_Click(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E4300A-39F2-4017-8C0C-C35D0995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533400"/>
            <a:ext cx="4958420" cy="37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455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민경</dc:creator>
  <cp:lastModifiedBy>곽 민경</cp:lastModifiedBy>
  <cp:revision>5</cp:revision>
  <dcterms:created xsi:type="dcterms:W3CDTF">2021-05-10T03:30:30Z</dcterms:created>
  <dcterms:modified xsi:type="dcterms:W3CDTF">2021-05-10T10:05:11Z</dcterms:modified>
</cp:coreProperties>
</file>