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462AB-4AD9-4231-B7E9-3DF3ABA1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E1DD6-8A5A-4BE4-9A46-C7A21D94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1335-D213-4629-8F8C-F2821F54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3FC0-7137-4D3F-AF73-5582FF1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8720-7B1A-4AC4-9635-CD2B8F8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79D8-2CC4-479B-B66B-E5979EE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3DDB2-3142-4FD3-8918-C4853F4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CB92E-196B-452C-9F61-B871F7EF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EDA21-31AC-48D0-A17B-83CDDE76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E4515-03D3-4829-BC99-FF6F23B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3418F-2AC6-41D3-A374-7B04EAF1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4FDCB-B7AF-44A9-BB68-1E35A663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EF02-6954-4A8E-8F02-9032A67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B3E4-F9C8-492D-A761-4BAEDEBE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E4BF-51CB-4483-9750-40EAC36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A079-5E7B-4FA9-99DE-2867C675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07210-6829-4761-BD9F-5A05B59D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243EF-BF60-4FC1-A174-7074EB6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94F37-CE26-4E1E-A80E-1409486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7A911-E7CE-4544-87E5-87EFBF8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EFF3-7307-456B-813A-08E7CF5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160F9-AFD3-463A-B9C3-7279C86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DB387-3A40-4308-A9B7-1DECA81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3C71A-325B-49DD-AC4A-9BE6FA3C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CA400-D732-47BA-A063-6108C04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591-AFED-40A5-9BCA-F49F569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55B86-F2B2-4A3C-A765-CD1AFFCB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B6B4E-5B36-45E0-AC4D-421995E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5B725-D5A0-4CE3-9211-DA61053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9E7E3-784B-4312-AE6A-FD867C66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60902-4D5A-4C29-BB01-88491701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13A9-B492-40E3-8CB2-C756375A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E6247-F26D-4636-86CB-5C81EE63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B7F7C-BD0A-4053-8F46-4DB132B0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4CCC-919D-4CD9-8AE6-DD7F79AE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8F5B1-7F30-4A9B-A059-F94C56F55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5909A-B002-4EC0-A614-10322EF5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1BA02-B40B-4EC7-A1FA-7B2AF71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2ECF67-1EAD-4A76-AB3B-97AFEF0B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0AFD-25B9-47AD-91BC-8A8A3404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F9721-6AF1-4D60-99AD-3712A173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475C5-889E-45E1-AF21-02BE00B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90037-C92A-4EE6-AB46-A1F5DC0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1FF88-DB54-4573-A7B1-05C4DFDC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908A8-DD4B-4BB3-9D04-DF5263F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88373-D6A4-4D36-A4E9-97A3245B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809B-1EEE-4AA4-B18F-66F4D375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44F3-D978-4244-8C86-01977BB7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3CEB8-4337-45E3-9D33-5498FE27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7A095-A940-46DD-A4C7-212E7760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AE1DF-4151-494B-8851-BF243EDC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BFAC7-E9B3-4EFF-90C1-540676E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4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5EB3-95F6-41AF-A413-1D67A3E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92641-9F0F-493A-8866-9BDFFAD1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AE016-5C98-4792-A186-D8B4D517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8243-6640-416A-BCE6-110ECDB2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7921F-75AC-475F-924E-BE2B77A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65092-BFF9-431B-A2AC-22F56AF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D591E-78F2-4BAB-BD76-5375550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9A75C-6675-4982-80BB-3F0A39FC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476D2-96AD-48AB-9DD0-EDA23B6D9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B56-F5EA-4210-B659-844BD61A239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C550-BEC9-41E4-B068-E2207A4A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D17E6-16C9-45B0-B60C-0D60F3B3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493635" y="368348"/>
            <a:ext cx="69386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checkBoxSample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123E9-3842-4FB3-9492-D0D71F71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4" y="619358"/>
            <a:ext cx="4814375" cy="26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form2.Show();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모덜리스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8E117D-F660-494E-A52B-857385C4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8" y="307568"/>
            <a:ext cx="3089481" cy="4049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38018-73DA-4A5D-A906-DA8D47445FC9}"/>
              </a:ext>
            </a:extLst>
          </p:cNvPr>
          <p:cNvSpPr txBox="1"/>
          <p:nvPr/>
        </p:nvSpPr>
        <p:spPr>
          <a:xfrm>
            <a:off x="4749453" y="3621947"/>
            <a:ext cx="70338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26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MessageBoxButtons.OKCancel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0F14FF-35B5-43FB-8F9A-92960BAB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3" y="391137"/>
            <a:ext cx="4454274" cy="23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15896" y="106113"/>
            <a:ext cx="70338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MultiSelectApp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"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(*.txt)|*.txt“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openFileDialog1.FileName;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D422A-7150-4839-B00A-6320F0C3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6" y="262883"/>
            <a:ext cx="4317541" cy="2964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ADF98F-07AA-45FD-A0B5-AF291A80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4" y="3429000"/>
            <a:ext cx="3704931" cy="2551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96300-7A9A-47F0-8592-CA37CC51146B}"/>
              </a:ext>
            </a:extLst>
          </p:cNvPr>
          <p:cNvSpPr txBox="1"/>
          <p:nvPr/>
        </p:nvSpPr>
        <p:spPr>
          <a:xfrm>
            <a:off x="4715895" y="3029990"/>
            <a:ext cx="703381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MultiSelectApp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15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FontDialogApp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fontDialog1.ShowDialog();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textBox1.Font = fontDialog1.Font;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textBox1.ForeColor = fontDialog1.Color;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61AC4E-A20A-4A8C-83AD-FB14D9BB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9" y="384686"/>
            <a:ext cx="4213605" cy="22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colorDialog1.Color;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button1.BackColor = colorDialog1.Color;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button2.BackColor = colorDialog1.Color;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55D80-BE2B-42BE-9A81-C34885A5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3" y="407476"/>
            <a:ext cx="4562609" cy="2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System.Drawing.Printing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pd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printDialog1.PrinterSettings = printer;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printDialog1.Document = pd;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printDialog1.ShowDialog();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B6972-FB35-435A-A380-6648BFCB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2" y="382918"/>
            <a:ext cx="4652200" cy="24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mission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Form2(textBox1.Text);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form2.Owner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F7F33-1884-4300-B076-6471552D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6" y="413390"/>
            <a:ext cx="3895858" cy="2064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E4624-4614-4EA9-B60D-BFB34F18F768}"/>
              </a:ext>
            </a:extLst>
          </p:cNvPr>
          <p:cNvSpPr txBox="1"/>
          <p:nvPr/>
        </p:nvSpPr>
        <p:spPr>
          <a:xfrm>
            <a:off x="4749452" y="3429663"/>
            <a:ext cx="7033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mission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ParentsText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ParentsText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Form2_Load(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0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39AC31-81A1-475C-9913-6557D4CD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6" y="274989"/>
            <a:ext cx="4801568" cy="26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LabelApp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A29CAF-5585-4C72-9DEC-7C0D58CA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8" y="533400"/>
            <a:ext cx="3612010" cy="31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6572250" y="533400"/>
            <a:ext cx="52768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3E128-1D5F-41B3-9098-FFF9739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2" y="533400"/>
            <a:ext cx="4514916" cy="31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975BD-58D3-4D1A-84E3-02AC98C5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4" y="533400"/>
            <a:ext cx="3935485" cy="32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 추가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선택된 항목을 제거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79AA23-F8A8-46AF-BDB1-19904B1F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33400"/>
            <a:ext cx="4069709" cy="3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5038DB-4BD1-435F-9FD0-EAF01A0C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33400"/>
            <a:ext cx="420748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CheckedListBoxApp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3498F7-91B8-4CB4-9DD3-06B77B1C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33400"/>
            <a:ext cx="4520780" cy="24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ModalExam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3BFBA-58AA-4346-9D3A-B51AAAA0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29181"/>
            <a:ext cx="4472381" cy="1754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868E5-F1CC-42A6-8A95-A87971095655}"/>
              </a:ext>
            </a:extLst>
          </p:cNvPr>
          <p:cNvSpPr txBox="1"/>
          <p:nvPr/>
        </p:nvSpPr>
        <p:spPr>
          <a:xfrm>
            <a:off x="4861420" y="3361888"/>
            <a:ext cx="703381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ModalExam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7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2021</Words>
  <Application>Microsoft Office PowerPoint</Application>
  <PresentationFormat>와이드스크린</PresentationFormat>
  <Paragraphs>490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민경</dc:creator>
  <cp:lastModifiedBy>곽 민경</cp:lastModifiedBy>
  <cp:revision>21</cp:revision>
  <dcterms:created xsi:type="dcterms:W3CDTF">2021-05-10T03:30:30Z</dcterms:created>
  <dcterms:modified xsi:type="dcterms:W3CDTF">2021-05-17T03:55:02Z</dcterms:modified>
</cp:coreProperties>
</file>