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1"/>
    <p:restoredTop sz="94711"/>
  </p:normalViewPr>
  <p:slideViewPr>
    <p:cSldViewPr snapToGrid="0" snapToObjects="1">
      <p:cViewPr varScale="1">
        <p:scale>
          <a:sx n="116" d="100"/>
          <a:sy n="116" d="100"/>
        </p:scale>
        <p:origin x="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E38D-3BF2-0D43-A4D8-CC1C67D7E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958D4-76FF-A643-A3BD-FA623020C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7610B-C7CA-7445-B28D-DFAF7CDD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82EA-DED5-ED42-A34B-FFC48C42E09D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4FD4B-96C8-084C-998D-4BD7F6D3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26F01-ACC0-C049-82D9-C1DA8DEB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DF84-5D52-ED4D-B5AC-E8692905D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9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5FF7-E36D-E14D-9CC1-18C7723CE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D397B-324F-B647-8B81-86F75AE0D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B3B28-1662-A047-A9D3-797A719F7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82EA-DED5-ED42-A34B-FFC48C42E09D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4C365-47AC-4642-B8F8-90E05108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405E9-7835-FF44-974A-91CA7A01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DF84-5D52-ED4D-B5AC-E8692905D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C54FAF-1B0B-4D43-A108-076DC19BE1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7E6D43-2BCB-5A45-A580-C979AB2A0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E4CFF-CEA0-0045-B92F-426C54A30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82EA-DED5-ED42-A34B-FFC48C42E09D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26EEF-A4DD-C048-81AE-E38EA8581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3331E-2892-8645-BFD8-2E220C792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DF84-5D52-ED4D-B5AC-E8692905D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8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A1CBC-61D6-EC4C-AF9B-821F2E9DA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62308-CD40-4E4C-B8AB-B9BE3503A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72557-D948-BC44-9F79-BBDD098A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82EA-DED5-ED42-A34B-FFC48C42E09D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62232-FD74-5042-8AD0-7CC1BE1AD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94B68-D8B5-684C-9DE0-8813DED6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DF84-5D52-ED4D-B5AC-E8692905D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84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0F597-CE00-8744-982C-D250D1FB0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72FCA-A469-A646-A52F-DFB613847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8A5FB-3B15-AF4B-B841-CD0F70943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82EA-DED5-ED42-A34B-FFC48C42E09D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8D1EB-18C1-3846-926A-BB6F09CC2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C36A2-2D6E-4843-8B1A-002D1873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DF84-5D52-ED4D-B5AC-E8692905D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6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568CC-9A28-AD48-9E48-D78EB7B8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0E496-C9ED-C444-96B4-024D22A22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CABDE-22A6-154C-9337-15C413ECA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D6DE4-9EB5-8A40-B613-F43B0F4FB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82EA-DED5-ED42-A34B-FFC48C42E09D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ECA7A-DEC1-9C4C-9837-63F3232B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00EDE-4762-6048-B962-47D5E8E5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DF84-5D52-ED4D-B5AC-E8692905D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5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0352C-57B0-F945-A908-2A8782580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E18EE-E65C-C148-99C1-CF2731DDC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E6FF4-0DFB-654C-B5E7-50E9A5952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7EC166-0B19-744A-A08C-005C8137C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64B8B7-07AD-A646-A35E-75D992819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9382E1-BBBF-9B4F-9027-C2278CB9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82EA-DED5-ED42-A34B-FFC48C42E09D}" type="datetimeFigureOut">
              <a:rPr lang="en-US" smtClean="0"/>
              <a:t>2/11/22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AB0FDE-7890-BF48-BB45-1E2EAA0BA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14AFB4-9223-F84A-9F91-E664FB2C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DF84-5D52-ED4D-B5AC-E8692905D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9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3674B-F79A-8B4E-82A8-8EB7FF22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02684A-152A-7046-A7A8-451D1EAB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82EA-DED5-ED42-A34B-FFC48C42E09D}" type="datetimeFigureOut">
              <a:rPr lang="en-US" smtClean="0"/>
              <a:t>2/11/22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3B89E-D93A-014B-9564-1FE4D5D13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48FC3-125F-3541-9D7E-CEDBE7EEE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DF84-5D52-ED4D-B5AC-E8692905D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6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F567A1-2312-354E-8111-CFBF006EF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82EA-DED5-ED42-A34B-FFC48C42E09D}" type="datetimeFigureOut">
              <a:rPr lang="en-US" smtClean="0"/>
              <a:t>2/11/22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3D0466-63FD-5C4F-BBC7-F4ABD554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804C3-850A-2640-993B-9B66DF21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DF84-5D52-ED4D-B5AC-E8692905D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4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C7FB-B824-8C4E-8866-BF718F4AA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E455A-154A-C441-A0E3-4CCC4BDDA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5CE53-A205-4F4A-AC42-6E7AABF58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FD2D6-9F84-BD41-81C0-E66D02EEC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82EA-DED5-ED42-A34B-FFC48C42E09D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4A22A-5194-2345-B391-1087E544A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60A2A-C87F-8241-A8FF-0EACA315F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DF84-5D52-ED4D-B5AC-E8692905D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3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E752-B985-4D42-B5EB-DC3382DA2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1B8CB2-278E-7148-BB0D-BCA347216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3839A-CB42-8B4E-8E03-B4975CC29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64A03-0BFF-6541-B4A1-9ABBF8F2D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82EA-DED5-ED42-A34B-FFC48C42E09D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42CA7-0F36-6B40-8669-34C56EBA9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B6434-AD02-0546-9977-19E44B3E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DF84-5D52-ED4D-B5AC-E8692905D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9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CEC630-09CD-4649-BA14-EDD924698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2E159-D00D-1A41-A4BC-CF38A0A07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EC9C0-F479-7F45-BCD4-62D436EE1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E82EA-DED5-ED42-A34B-FFC48C42E09D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4564A-8FBB-364A-9A93-8FD7F27C2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AE881-ACB0-714A-A3D5-E561A522E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EDF84-5D52-ED4D-B5AC-E8692905D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16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page3image1409466560">
            <a:extLst>
              <a:ext uri="{FF2B5EF4-FFF2-40B4-BE49-F238E27FC236}">
                <a16:creationId xmlns:a16="http://schemas.microsoft.com/office/drawing/2014/main" id="{ED91A9B1-E78D-414C-BA7A-B9ABD1F5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611" y="426930"/>
            <a:ext cx="8676633" cy="544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9F6E3C23-7053-0849-872C-79A939B0E94F}"/>
              </a:ext>
            </a:extLst>
          </p:cNvPr>
          <p:cNvSpPr/>
          <p:nvPr/>
        </p:nvSpPr>
        <p:spPr>
          <a:xfrm>
            <a:off x="6221845" y="5538732"/>
            <a:ext cx="1077952" cy="1015388"/>
          </a:xfrm>
          <a:prstGeom prst="ellips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621964-4C81-C545-8CF7-E660B9A7BE74}"/>
              </a:ext>
            </a:extLst>
          </p:cNvPr>
          <p:cNvSpPr txBox="1"/>
          <p:nvPr/>
        </p:nvSpPr>
        <p:spPr>
          <a:xfrm>
            <a:off x="6220145" y="5877149"/>
            <a:ext cx="1079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Customer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1CB6E8-812F-DC45-BC82-98828F3A6FEB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5927075" y="4902506"/>
            <a:ext cx="452632" cy="784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D023BF2B-4505-1641-9175-7C7C44D909BD}"/>
              </a:ext>
            </a:extLst>
          </p:cNvPr>
          <p:cNvSpPr/>
          <p:nvPr/>
        </p:nvSpPr>
        <p:spPr>
          <a:xfrm>
            <a:off x="8951568" y="5432733"/>
            <a:ext cx="1310918" cy="1227462"/>
          </a:xfrm>
          <a:prstGeom prst="ellips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0AF3E1-78FA-1F45-B146-97DBF29D0039}"/>
              </a:ext>
            </a:extLst>
          </p:cNvPr>
          <p:cNvSpPr txBox="1"/>
          <p:nvPr/>
        </p:nvSpPr>
        <p:spPr>
          <a:xfrm>
            <a:off x="8924322" y="5768774"/>
            <a:ext cx="1356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Customer Demographic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38FFB06-EB1F-FB41-BD69-760B231BA3E6}"/>
              </a:ext>
            </a:extLst>
          </p:cNvPr>
          <p:cNvCxnSpPr>
            <a:cxnSpLocks/>
            <a:stCxn id="30" idx="2"/>
            <a:endCxn id="5" idx="3"/>
          </p:cNvCxnSpPr>
          <p:nvPr/>
        </p:nvCxnSpPr>
        <p:spPr>
          <a:xfrm flipH="1" flipV="1">
            <a:off x="7299797" y="6046426"/>
            <a:ext cx="1651771" cy="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08A727A0-D2E8-EA48-92C1-BAC36B37FD50}"/>
              </a:ext>
            </a:extLst>
          </p:cNvPr>
          <p:cNvSpPr/>
          <p:nvPr/>
        </p:nvSpPr>
        <p:spPr>
          <a:xfrm>
            <a:off x="3895446" y="5492828"/>
            <a:ext cx="1077952" cy="1015388"/>
          </a:xfrm>
          <a:prstGeom prst="ellips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6B8359-CA63-7940-B99C-3789750AAF8F}"/>
              </a:ext>
            </a:extLst>
          </p:cNvPr>
          <p:cNvSpPr txBox="1"/>
          <p:nvPr/>
        </p:nvSpPr>
        <p:spPr>
          <a:xfrm>
            <a:off x="3893746" y="5831245"/>
            <a:ext cx="1079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Shipper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6B25A70-AC12-844A-A6B3-788486D5284A}"/>
              </a:ext>
            </a:extLst>
          </p:cNvPr>
          <p:cNvCxnSpPr>
            <a:cxnSpLocks/>
            <a:stCxn id="44" idx="7"/>
          </p:cNvCxnSpPr>
          <p:nvPr/>
        </p:nvCxnSpPr>
        <p:spPr>
          <a:xfrm flipV="1">
            <a:off x="4815536" y="4902506"/>
            <a:ext cx="711504" cy="739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8F82EEFC-EB3D-134D-8155-85E95957D39C}"/>
              </a:ext>
            </a:extLst>
          </p:cNvPr>
          <p:cNvSpPr/>
          <p:nvPr/>
        </p:nvSpPr>
        <p:spPr>
          <a:xfrm>
            <a:off x="1020544" y="2106072"/>
            <a:ext cx="1077952" cy="1015388"/>
          </a:xfrm>
          <a:prstGeom prst="ellips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B5B705-4BD3-B740-8E42-3C4C2E78279E}"/>
              </a:ext>
            </a:extLst>
          </p:cNvPr>
          <p:cNvSpPr txBox="1"/>
          <p:nvPr/>
        </p:nvSpPr>
        <p:spPr>
          <a:xfrm>
            <a:off x="1018844" y="2444489"/>
            <a:ext cx="1079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Territory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8B61995-4836-9947-8B6B-15ED00A9C2BD}"/>
              </a:ext>
            </a:extLst>
          </p:cNvPr>
          <p:cNvCxnSpPr>
            <a:cxnSpLocks/>
            <a:endCxn id="52" idx="3"/>
          </p:cNvCxnSpPr>
          <p:nvPr/>
        </p:nvCxnSpPr>
        <p:spPr>
          <a:xfrm flipH="1" flipV="1">
            <a:off x="2098496" y="2613766"/>
            <a:ext cx="1342502" cy="98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2F3D1F8D-7328-684D-9E62-4E3E3A670FC4}"/>
              </a:ext>
            </a:extLst>
          </p:cNvPr>
          <p:cNvSpPr/>
          <p:nvPr/>
        </p:nvSpPr>
        <p:spPr>
          <a:xfrm>
            <a:off x="1959998" y="4187518"/>
            <a:ext cx="1077952" cy="1015388"/>
          </a:xfrm>
          <a:prstGeom prst="ellips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D3003A8-B20D-7548-BDB2-4960BC015C4B}"/>
              </a:ext>
            </a:extLst>
          </p:cNvPr>
          <p:cNvSpPr txBox="1"/>
          <p:nvPr/>
        </p:nvSpPr>
        <p:spPr>
          <a:xfrm>
            <a:off x="1958298" y="4467364"/>
            <a:ext cx="1079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Region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E86070C-1B46-3147-B0E6-DA0F37DCDD54}"/>
              </a:ext>
            </a:extLst>
          </p:cNvPr>
          <p:cNvCxnSpPr>
            <a:cxnSpLocks/>
            <a:stCxn id="51" idx="4"/>
            <a:endCxn id="54" idx="1"/>
          </p:cNvCxnSpPr>
          <p:nvPr/>
        </p:nvCxnSpPr>
        <p:spPr>
          <a:xfrm>
            <a:off x="1559520" y="3121460"/>
            <a:ext cx="558340" cy="1214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TextBox 1026">
            <a:extLst>
              <a:ext uri="{FF2B5EF4-FFF2-40B4-BE49-F238E27FC236}">
                <a16:creationId xmlns:a16="http://schemas.microsoft.com/office/drawing/2014/main" id="{BF0BD3C9-5B31-1948-9E5C-463EA0B5D961}"/>
              </a:ext>
            </a:extLst>
          </p:cNvPr>
          <p:cNvSpPr txBox="1"/>
          <p:nvPr/>
        </p:nvSpPr>
        <p:spPr>
          <a:xfrm rot="3578830">
            <a:off x="5946552" y="5089016"/>
            <a:ext cx="809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BUYS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C541880-0E52-D94B-B42C-B81AA08DAD7A}"/>
              </a:ext>
            </a:extLst>
          </p:cNvPr>
          <p:cNvSpPr txBox="1"/>
          <p:nvPr/>
        </p:nvSpPr>
        <p:spPr>
          <a:xfrm rot="18840367">
            <a:off x="4587693" y="4943633"/>
            <a:ext cx="971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SHIPS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4C83E98-2109-0846-A37B-28191948A269}"/>
              </a:ext>
            </a:extLst>
          </p:cNvPr>
          <p:cNvSpPr txBox="1"/>
          <p:nvPr/>
        </p:nvSpPr>
        <p:spPr>
          <a:xfrm>
            <a:off x="7541737" y="5720399"/>
            <a:ext cx="1294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CONTAINS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70D6A0C-5225-8247-9CCB-3D4060DD8D5E}"/>
              </a:ext>
            </a:extLst>
          </p:cNvPr>
          <p:cNvSpPr txBox="1"/>
          <p:nvPr/>
        </p:nvSpPr>
        <p:spPr>
          <a:xfrm rot="3935612">
            <a:off x="1406221" y="3549582"/>
            <a:ext cx="1223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PART_OF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670F7AB-DA9E-B643-986D-8F714B51C7C2}"/>
              </a:ext>
            </a:extLst>
          </p:cNvPr>
          <p:cNvSpPr txBox="1"/>
          <p:nvPr/>
        </p:nvSpPr>
        <p:spPr>
          <a:xfrm rot="286579">
            <a:off x="2232585" y="2351311"/>
            <a:ext cx="1196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PART_OF</a:t>
            </a:r>
          </a:p>
        </p:txBody>
      </p:sp>
    </p:spTree>
    <p:extLst>
      <p:ext uri="{BB962C8B-B14F-4D97-AF65-F5344CB8AC3E}">
        <p14:creationId xmlns:p14="http://schemas.microsoft.com/office/powerpoint/2010/main" val="1930144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15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Ptasznik</dc:creator>
  <cp:lastModifiedBy>Daniel Ptasznik</cp:lastModifiedBy>
  <cp:revision>6</cp:revision>
  <dcterms:created xsi:type="dcterms:W3CDTF">2022-02-11T20:02:34Z</dcterms:created>
  <dcterms:modified xsi:type="dcterms:W3CDTF">2022-02-11T22:43:03Z</dcterms:modified>
</cp:coreProperties>
</file>