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9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5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7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0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7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3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288E-3AE3-4B1E-9076-D3FF90497D59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8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CEE1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Modelos de regresión logística en </a:t>
            </a:r>
            <a:r>
              <a:rPr lang="es-ES" dirty="0" err="1">
                <a:latin typeface="+mn-lt"/>
              </a:rPr>
              <a:t>datasets</a:t>
            </a:r>
            <a:r>
              <a:rPr lang="es-ES" dirty="0">
                <a:latin typeface="+mn-lt"/>
              </a:rPr>
              <a:t> de Google </a:t>
            </a:r>
            <a:r>
              <a:rPr lang="es-ES" dirty="0" err="1">
                <a:latin typeface="+mn-lt"/>
              </a:rPr>
              <a:t>Analytics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7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100000">
              <a:srgbClr val="CEE1F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2625"/>
            <a:ext cx="10515600" cy="1325563"/>
          </a:xfrm>
        </p:spPr>
        <p:txBody>
          <a:bodyPr/>
          <a:lstStyle/>
          <a:p>
            <a:r>
              <a:rPr lang="es-ES" dirty="0" smtClean="0"/>
              <a:t>CASO PRÁCTICO 2 – MEJORA DEL MODELO DE GOOGLE EN LA MERCHANDISING STORE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860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 con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real</a:t>
            </a:r>
          </a:p>
          <a:p>
            <a:r>
              <a:rPr lang="es-ES" sz="2000" dirty="0" smtClean="0"/>
              <a:t>Usuarios con más datos</a:t>
            </a:r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050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2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46 % de las transacciones pero sólo el 11% de las transacciones están contenidas en la predicción (recall)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07762"/>
            <a:ext cx="5400040" cy="359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95822"/>
            <a:ext cx="5400040" cy="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Ciudad</a:t>
            </a:r>
          </a:p>
          <a:p>
            <a:pPr lvl="1"/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Categoria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Calidad sesión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9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32 % de las transacciones pero sólo el 0,04% de las transacciones están contenidas en la predicción (recall)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5083877"/>
            <a:ext cx="5400040" cy="452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01142"/>
            <a:ext cx="4922112" cy="3375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3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modelo3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strike="sngStrike" dirty="0" smtClean="0">
                <a:solidFill>
                  <a:schemeClr val="accent1">
                    <a:lumMod val="75000"/>
                  </a:schemeClr>
                </a:solidFill>
              </a:rPr>
              <a:t>Ciudad</a:t>
            </a:r>
          </a:p>
          <a:p>
            <a:pPr lvl="1"/>
            <a:r>
              <a:rPr lang="es-ES" sz="1400" b="1" strike="sngStrike" dirty="0" err="1" smtClean="0">
                <a:solidFill>
                  <a:schemeClr val="accent1">
                    <a:lumMod val="75000"/>
                  </a:schemeClr>
                </a:solidFill>
              </a:rPr>
              <a:t>Categoria</a:t>
            </a:r>
            <a:r>
              <a:rPr lang="es-ES" sz="1400" b="1" strike="sngStrike" dirty="0" smtClean="0">
                <a:solidFill>
                  <a:schemeClr val="accent1">
                    <a:lumMod val="75000"/>
                  </a:schemeClr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Calidad sesión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modelo3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40 % de las transacciones pero sólo el 0,07% de las transacciones están contenidas en la predicción (recall)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332297"/>
            <a:ext cx="5400040" cy="3751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87098"/>
            <a:ext cx="5400040" cy="4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modelo4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 -&gt; sesiones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0180" y="4320177"/>
            <a:ext cx="10515600" cy="228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Parámetros regresión:</a:t>
            </a:r>
          </a:p>
          <a:p>
            <a:pPr lvl="1"/>
            <a:r>
              <a:rPr lang="es-ES" sz="1400" dirty="0" err="1" smtClean="0"/>
              <a:t>Learn_rate_strategy</a:t>
            </a:r>
            <a:r>
              <a:rPr lang="es-ES" sz="1400" dirty="0" smtClean="0"/>
              <a:t> -&gt; </a:t>
            </a:r>
            <a:r>
              <a:rPr lang="es-ES" sz="1400" dirty="0" err="1" smtClean="0"/>
              <a:t>constant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Data_Split_method</a:t>
            </a:r>
            <a:r>
              <a:rPr lang="es-ES" sz="1400" dirty="0" smtClean="0"/>
              <a:t> -&gt; </a:t>
            </a:r>
            <a:r>
              <a:rPr lang="es-ES" sz="1400" dirty="0" err="1" smtClean="0"/>
              <a:t>random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Data_Split_eval_fraction</a:t>
            </a:r>
            <a:r>
              <a:rPr lang="es-ES" sz="1400" dirty="0" smtClean="0"/>
              <a:t> -&gt; 0,15</a:t>
            </a:r>
          </a:p>
          <a:p>
            <a:pPr lvl="1"/>
            <a:r>
              <a:rPr lang="es-ES" sz="1400" dirty="0" err="1" smtClean="0"/>
              <a:t>Learn_rate</a:t>
            </a:r>
            <a:r>
              <a:rPr lang="es-ES" sz="1400" dirty="0" smtClean="0"/>
              <a:t> -&gt; 0,6</a:t>
            </a:r>
          </a:p>
          <a:p>
            <a:pPr lvl="1"/>
            <a:r>
              <a:rPr lang="es-ES" sz="1400" dirty="0" smtClean="0"/>
              <a:t>L1_reg -&gt; 0,15</a:t>
            </a:r>
          </a:p>
          <a:p>
            <a:pPr lvl="1"/>
            <a:r>
              <a:rPr lang="es-ES" sz="1400" dirty="0" err="1" smtClean="0"/>
              <a:t>Auto_class_weights</a:t>
            </a:r>
            <a:r>
              <a:rPr lang="es-ES" sz="1400" dirty="0" smtClean="0"/>
              <a:t> -&gt; true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modelo4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18 % de las transacciones con un recall del 97%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200502"/>
            <a:ext cx="5400040" cy="3731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21200"/>
            <a:ext cx="5400040" cy="432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17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Predict</a:t>
            </a:r>
            <a:r>
              <a:rPr lang="es-ES" dirty="0" smtClean="0"/>
              <a:t> con el primer modelo de GMS</a:t>
            </a:r>
            <a:endParaRPr lang="es-ES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2053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505465" y="1690687"/>
            <a:ext cx="1869167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72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negocio DVS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Red </a:t>
            </a:r>
            <a:r>
              <a:rPr lang="es-ES" dirty="0" err="1" smtClean="0"/>
              <a:t>Display</a:t>
            </a:r>
            <a:r>
              <a:rPr lang="es-ES" dirty="0" smtClean="0"/>
              <a:t> de Google </a:t>
            </a:r>
            <a:r>
              <a:rPr lang="es-ES" dirty="0" err="1" smtClean="0"/>
              <a:t>Adwords</a:t>
            </a:r>
            <a:r>
              <a:rPr lang="es-ES" dirty="0" smtClean="0"/>
              <a:t>.</a:t>
            </a:r>
          </a:p>
          <a:p>
            <a:r>
              <a:rPr lang="es-ES" dirty="0" smtClean="0"/>
              <a:t>2 </a:t>
            </a:r>
            <a:r>
              <a:rPr lang="es-ES" dirty="0" err="1" smtClean="0"/>
              <a:t>Landing</a:t>
            </a:r>
            <a:r>
              <a:rPr lang="es-ES" dirty="0" smtClean="0"/>
              <a:t> page.</a:t>
            </a:r>
          </a:p>
          <a:p>
            <a:r>
              <a:rPr lang="es-ES" dirty="0" smtClean="0"/>
              <a:t>3 Suscripción.</a:t>
            </a:r>
          </a:p>
          <a:p>
            <a:r>
              <a:rPr lang="es-ES" dirty="0" smtClean="0"/>
              <a:t>4 Primer Cobro (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5 Pagos semanales.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9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finales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Ningún modelo de los creados es útil.</a:t>
            </a:r>
          </a:p>
          <a:p>
            <a:r>
              <a:rPr lang="es-ES" sz="2000" dirty="0" smtClean="0"/>
              <a:t>La dificultad de las prácticas de ML radica en encontrar la aplicabilidad y el acercamiento al problema real que se pretenda resolver.</a:t>
            </a:r>
          </a:p>
          <a:p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2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 mejoras a testear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Aumento del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conocimiento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 smtClean="0"/>
              <a:t>de </a:t>
            </a:r>
            <a:r>
              <a:rPr lang="es-ES" sz="2000" dirty="0" smtClean="0"/>
              <a:t>GMS para crear nuevas métricas que ayuden a definir mejor a los usuarios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Aumentar métricas calculadas + Disminuir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dimensionalidad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3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Final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4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7428" cy="1281717"/>
          </a:xfrm>
        </p:spPr>
        <p:txBody>
          <a:bodyPr/>
          <a:lstStyle/>
          <a:p>
            <a:r>
              <a:rPr lang="es-ES" dirty="0" smtClean="0"/>
              <a:t>No todos los usuarios son cobrados</a:t>
            </a:r>
          </a:p>
          <a:p>
            <a:r>
              <a:rPr lang="es-ES" dirty="0" smtClean="0"/>
              <a:t>Optimización de campañas a suscripción, no a cobro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6852" y="3093765"/>
            <a:ext cx="10515600" cy="99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6852" y="4376629"/>
            <a:ext cx="10207428" cy="128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Acercar el CPB al CPA aumentando el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 de los usuarios que suscribo</a:t>
            </a:r>
          </a:p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38200" y="41544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flujo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58" y="1690688"/>
            <a:ext cx="8242134" cy="412106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dirty="0" err="1" smtClean="0"/>
              <a:t>Categoria</a:t>
            </a:r>
            <a:r>
              <a:rPr lang="es-ES" sz="1400" dirty="0"/>
              <a:t> </a:t>
            </a:r>
            <a:r>
              <a:rPr lang="es-ES" sz="1400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dirty="0" smtClean="0"/>
              <a:t>Transacciones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DVS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779836" y="1501141"/>
            <a:ext cx="3573964" cy="36162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400" dirty="0" smtClean="0"/>
          </a:p>
          <a:p>
            <a:pPr marL="457200" lvl="1" indent="0">
              <a:buNone/>
            </a:pPr>
            <a:endParaRPr lang="es-ES" sz="14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60 % de cobros porque siempre predice que el usuario va a ser cobrado 100% recall</a:t>
            </a: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501140"/>
            <a:ext cx="6941638" cy="4172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25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strike="sngStrike" dirty="0" err="1" smtClean="0"/>
              <a:t>Categoria</a:t>
            </a:r>
            <a:r>
              <a:rPr lang="es-ES" sz="1400" strike="sngStrike" dirty="0"/>
              <a:t> </a:t>
            </a:r>
            <a:r>
              <a:rPr lang="es-ES" sz="1400" strike="sngStrike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strike="sngStrike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strike="sngStrike" dirty="0" smtClean="0"/>
              <a:t>Transacciones</a:t>
            </a:r>
          </a:p>
          <a:p>
            <a:pPr lvl="1"/>
            <a:r>
              <a:rPr lang="es-ES" sz="1400" dirty="0" smtClean="0"/>
              <a:t>Visitas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38200" y="1563688"/>
            <a:ext cx="10668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DVS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57 % de cobros porque siempre predice que el usuario va a ser cobrado 100% recall (también)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56659"/>
            <a:ext cx="6096000" cy="4132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13763" y="4418297"/>
            <a:ext cx="2409190" cy="1170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7313763" y="4141298"/>
            <a:ext cx="150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Resultado del </a:t>
            </a:r>
            <a:r>
              <a:rPr lang="es-ES" sz="1200" dirty="0" err="1" smtClean="0"/>
              <a:t>predict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6337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Son necesarias más métricas</a:t>
            </a:r>
          </a:p>
          <a:p>
            <a:r>
              <a:rPr lang="es-ES" sz="2000" dirty="0" smtClean="0"/>
              <a:t>Aplicabilidad difícil a este modelo de negocio/</a:t>
            </a:r>
            <a:r>
              <a:rPr lang="es-ES" sz="2000" dirty="0" err="1" smtClean="0"/>
              <a:t>dataset</a:t>
            </a:r>
            <a:endParaRPr lang="es-ES" sz="2000" dirty="0" smtClean="0"/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876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520</Words>
  <Application>Microsoft Office PowerPoint</Application>
  <PresentationFormat>Panorámica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Modelos de regresión logística en datasets de Google Analytics</vt:lpstr>
      <vt:lpstr>Modelo de negocio DVS</vt:lpstr>
      <vt:lpstr>Problemática</vt:lpstr>
      <vt:lpstr>Herramientas y flujo</vt:lpstr>
      <vt:lpstr>Creación modelo1 regresión logística</vt:lpstr>
      <vt:lpstr>Evaluación modelo1 DVS</vt:lpstr>
      <vt:lpstr>Creación modelo2 regresión logística</vt:lpstr>
      <vt:lpstr>Evaluación modelo2 DVS</vt:lpstr>
      <vt:lpstr>Conclusiones</vt:lpstr>
      <vt:lpstr>CASO PRÁCTICO 2 – MEJORA DEL MODELO DE GOOGLE EN LA MERCHANDISING STORE</vt:lpstr>
      <vt:lpstr>Creación modelo1 regresión logística GMS</vt:lpstr>
      <vt:lpstr>Evaluación modelo1 GMS</vt:lpstr>
      <vt:lpstr>Creación modelo2 regresión logística GMS</vt:lpstr>
      <vt:lpstr>Evaluación modelo2 GMS</vt:lpstr>
      <vt:lpstr>Creación modelo3 regresión logística GMS</vt:lpstr>
      <vt:lpstr>Evaluación modelo3 GMS</vt:lpstr>
      <vt:lpstr>Creación modelo4 regresión logística GMS</vt:lpstr>
      <vt:lpstr>Evaluación modelo4 GMS</vt:lpstr>
      <vt:lpstr>Predict con el primer modelo de GMS</vt:lpstr>
      <vt:lpstr>Conclusiones finales</vt:lpstr>
      <vt:lpstr>Posible mejoras a testear</vt:lpstr>
      <vt:lpstr>Final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ldiaz</dc:creator>
  <cp:lastModifiedBy>ldiaz</cp:lastModifiedBy>
  <cp:revision>19</cp:revision>
  <dcterms:created xsi:type="dcterms:W3CDTF">2019-12-12T18:30:51Z</dcterms:created>
  <dcterms:modified xsi:type="dcterms:W3CDTF">2019-12-13T07:39:46Z</dcterms:modified>
</cp:coreProperties>
</file>