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4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1199-CAA9-4C9E-A0CB-9D076DDA07F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EE4A-CB8F-4524-A265-5E32AD5F4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4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4" y="648930"/>
            <a:ext cx="3300170" cy="2177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97" y="648930"/>
            <a:ext cx="2809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0" y="313711"/>
            <a:ext cx="4791075" cy="2533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028086"/>
            <a:ext cx="5915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9" y="271616"/>
            <a:ext cx="5295900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086" b="11600"/>
          <a:stretch/>
        </p:blipFill>
        <p:spPr>
          <a:xfrm>
            <a:off x="5753100" y="124133"/>
            <a:ext cx="6301248" cy="28123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377689"/>
            <a:ext cx="6438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3" y="431850"/>
            <a:ext cx="8553450" cy="2847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65" y="4094828"/>
            <a:ext cx="8829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45" y="390218"/>
            <a:ext cx="5686425" cy="1790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94" y="2886075"/>
            <a:ext cx="6524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741"/>
            <a:ext cx="3533775" cy="1838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59" y="2097958"/>
            <a:ext cx="5657850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67" y="3836731"/>
            <a:ext cx="3390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</dc:creator>
  <cp:lastModifiedBy>o</cp:lastModifiedBy>
  <cp:revision>7</cp:revision>
  <dcterms:created xsi:type="dcterms:W3CDTF">2018-10-15T03:31:25Z</dcterms:created>
  <dcterms:modified xsi:type="dcterms:W3CDTF">2018-10-15T05:57:24Z</dcterms:modified>
</cp:coreProperties>
</file>