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6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1A20-ABB4-463F-8EBC-7512EC4C4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117C3-4B2D-4165-AA96-EF9DE0796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4A4F-EBA0-445D-A46F-B7A298B7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557-706C-43D5-ADB4-D934266A644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D096-E385-4193-B449-4A9EB336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08FE2-3BED-4940-B7CD-1EC17CFB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8D8-085D-4657-A88D-77A26EC3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E1B4-2FB2-470C-A543-3DFBA5CF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1274C-0DA2-474B-AE62-8C724BFEC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4D65C-16AD-4FB9-B2CF-FA75FED5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557-706C-43D5-ADB4-D934266A644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03F7-9588-4F5F-92BD-209E6B54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1607-A145-4F3A-BB62-74F540B2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8D8-085D-4657-A88D-77A26EC3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7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10DFA-4E20-49F0-BD36-EC78A44E2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FF39F-9A4C-4154-82AE-D41FDD948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F1996-0C7D-4A70-81D4-E2A086D2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557-706C-43D5-ADB4-D934266A644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745E-75D3-4E5B-847F-B2B146DF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C868-2179-4E91-92FC-E567A024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8D8-085D-4657-A88D-77A26EC3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0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AB2-AD38-48EA-B254-D614099B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DE3D-CFDB-4743-8338-8A975968C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ACE53-899C-4F56-BC84-2A01485F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557-706C-43D5-ADB4-D934266A644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7ABD-583B-403A-B259-4F62C58F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63120-2848-43E2-9A26-035E6CF6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8D8-085D-4657-A88D-77A26EC3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B652-1B9C-4DDF-B2C1-F18F2305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F8F6C-7194-402F-95D7-3F32B94C4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26C3-18B0-4F82-BE47-5FBA6FAF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557-706C-43D5-ADB4-D934266A644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19CA1-7A04-4003-AC04-18CA987A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CFF6E-7AF2-4D30-AB55-E3AA1477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8D8-085D-4657-A88D-77A26EC3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BE7D-B035-41F6-B2C0-B4F9CAC8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5C6E-71C4-4D8E-B1C0-8A80A3C41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B5C8F-8E71-4A4D-A7B1-8E87C9DA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D8A63-BD61-47F1-AA18-DF43CAF5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557-706C-43D5-ADB4-D934266A644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2FA05-543D-4C83-84EB-B7E76C3A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3A80D-E873-4817-8ED2-7A81D0C9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8D8-085D-4657-A88D-77A26EC3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53ED-E59D-430D-8BE1-241812B5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AE4C8-D640-482B-B664-996B80919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18E18-B639-41C0-B994-28B1240B3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32295-54A1-46B5-8A07-4FBA2F3C4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FB556-93EE-4001-93E1-18390DFA4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CD7DA-BA06-4F83-AC80-2445F09C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557-706C-43D5-ADB4-D934266A644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D5A76-9122-4F5A-AD9D-F49845C0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44CA4-7246-48C2-B7E2-3F169AE8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8D8-085D-4657-A88D-77A26EC3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E0C3-6CA7-4F26-844B-8A8FBA8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16883-4B94-4649-A8A9-A8CA474D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557-706C-43D5-ADB4-D934266A644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EB15C-6D63-4C9B-89CA-32D26C08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9F389-FB87-49EA-A7DB-76CFAD01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8D8-085D-4657-A88D-77A26EC3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4B642-2EBC-4877-82D1-71A26257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557-706C-43D5-ADB4-D934266A644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0E8F7-600C-424A-82A1-8DFB163C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741DC-69A0-4614-B130-59DC7E70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8D8-085D-4657-A88D-77A26EC3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CE2D-A916-4112-97F2-052CBA2F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7E0C-8CF5-4F21-AA2C-7866653A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F168-7336-47DE-B83B-AA6356748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EE12B-211F-40D6-94EC-F42115EC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557-706C-43D5-ADB4-D934266A644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D674B-B43D-4FA9-ABEC-7A3D67D2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42EC9-D768-4CBD-991D-1099F0DE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8D8-085D-4657-A88D-77A26EC3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3649-F5BB-42C5-A468-F3FCCE9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7382B-9435-4679-8E0D-3CB9DA68E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B306A-FD3E-4F29-9727-C161BACB8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5DEC2-F38B-4B20-ABDD-7623F742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557-706C-43D5-ADB4-D934266A644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D87DC-5603-4C40-B813-7C10CE62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7288E-0ED5-4746-8C7B-084B8F2A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8D8-085D-4657-A88D-77A26EC3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0728C-EC80-410C-B9C8-4E2194FB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EE645-0022-4783-A747-8859FDF85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AF97-E7BF-48F9-A3A6-631E90328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6557-706C-43D5-ADB4-D934266A6449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39BC4-0872-46CA-A4DB-7C4BD712E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B4F1-E013-4C4F-B02A-AFD33DFF1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E8D8-085D-4657-A88D-77A26EC3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8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371D-CFBA-43D8-9053-AB8490FA2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D517E-C2EA-4362-8174-4184C7A8B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Dpu Barman</a:t>
            </a:r>
          </a:p>
        </p:txBody>
      </p:sp>
    </p:spTree>
    <p:extLst>
      <p:ext uri="{BB962C8B-B14F-4D97-AF65-F5344CB8AC3E}">
        <p14:creationId xmlns:p14="http://schemas.microsoft.com/office/powerpoint/2010/main" val="236392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- Installing MySQL on Windows.mp4_20220528_161649.477">
            <a:extLst>
              <a:ext uri="{FF2B5EF4-FFF2-40B4-BE49-F238E27FC236}">
                <a16:creationId xmlns:a16="http://schemas.microsoft.com/office/drawing/2014/main" id="{8C93C922-D245-4643-9F02-53338E551B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5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- Installing MySQL on Windows.mp4_20220528_161708.814">
            <a:extLst>
              <a:ext uri="{FF2B5EF4-FFF2-40B4-BE49-F238E27FC236}">
                <a16:creationId xmlns:a16="http://schemas.microsoft.com/office/drawing/2014/main" id="{016C241C-20A9-40B0-A438-D4070AACE8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0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- Creating the Databases.mp4_20220528_161920.818">
            <a:extLst>
              <a:ext uri="{FF2B5EF4-FFF2-40B4-BE49-F238E27FC236}">
                <a16:creationId xmlns:a16="http://schemas.microsoft.com/office/drawing/2014/main" id="{3F6B186C-BE42-4CA8-8814-81B4B81378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4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- Creating the Databases.mp4_20220528_162948.314">
            <a:extLst>
              <a:ext uri="{FF2B5EF4-FFF2-40B4-BE49-F238E27FC236}">
                <a16:creationId xmlns:a16="http://schemas.microsoft.com/office/drawing/2014/main" id="{712CCEB4-7A42-48C5-A74D-79B3BFA8FE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9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- Creating the Databases.mp4_20220528_163058.328">
            <a:extLst>
              <a:ext uri="{FF2B5EF4-FFF2-40B4-BE49-F238E27FC236}">
                <a16:creationId xmlns:a16="http://schemas.microsoft.com/office/drawing/2014/main" id="{9946F664-DAA8-478A-9055-97FA012508C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7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- Creating the Databases.mp4_20220528_163743.154">
            <a:extLst>
              <a:ext uri="{FF2B5EF4-FFF2-40B4-BE49-F238E27FC236}">
                <a16:creationId xmlns:a16="http://schemas.microsoft.com/office/drawing/2014/main" id="{60FE5E74-F9F2-40D2-8E0F-5E3943F60C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7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- Creating the Databases.mp4_20220528_163810.244">
            <a:extLst>
              <a:ext uri="{FF2B5EF4-FFF2-40B4-BE49-F238E27FC236}">
                <a16:creationId xmlns:a16="http://schemas.microsoft.com/office/drawing/2014/main" id="{62C7F41E-9F6C-44CF-B8C9-B3CFAD7F12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8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- Creating the Databases.mp4_20220528_165223.317">
            <a:extLst>
              <a:ext uri="{FF2B5EF4-FFF2-40B4-BE49-F238E27FC236}">
                <a16:creationId xmlns:a16="http://schemas.microsoft.com/office/drawing/2014/main" id="{2604843B-ECA7-4BD7-B6AA-6213767FF5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2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4D11FD-5061-46C0-9D74-4E52535BFDE6}"/>
              </a:ext>
            </a:extLst>
          </p:cNvPr>
          <p:cNvSpPr txBox="1"/>
          <p:nvPr/>
        </p:nvSpPr>
        <p:spPr>
          <a:xfrm>
            <a:off x="3047320" y="3244334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6. What You'll Learn</a:t>
            </a:r>
          </a:p>
        </p:txBody>
      </p:sp>
    </p:spTree>
    <p:extLst>
      <p:ext uri="{BB962C8B-B14F-4D97-AF65-F5344CB8AC3E}">
        <p14:creationId xmlns:p14="http://schemas.microsoft.com/office/powerpoint/2010/main" val="82939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- What You'll Learn.mp4_20220528_165606.225">
            <a:extLst>
              <a:ext uri="{FF2B5EF4-FFF2-40B4-BE49-F238E27FC236}">
                <a16:creationId xmlns:a16="http://schemas.microsoft.com/office/drawing/2014/main" id="{F3807C84-190E-4969-AAE9-CF629D8832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- What is SQL.mp4_20220528_153525.236">
            <a:extLst>
              <a:ext uri="{FF2B5EF4-FFF2-40B4-BE49-F238E27FC236}">
                <a16:creationId xmlns:a16="http://schemas.microsoft.com/office/drawing/2014/main" id="{EC60C088-6F1B-42E5-BFBE-146554615E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07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- What You'll Learn.mp4_20220528_165711.956">
            <a:extLst>
              <a:ext uri="{FF2B5EF4-FFF2-40B4-BE49-F238E27FC236}">
                <a16:creationId xmlns:a16="http://schemas.microsoft.com/office/drawing/2014/main" id="{9F8F483D-5F9A-4E35-B99C-06144B2A93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3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- What You'll Learn.mp4_20220528_165752.046">
            <a:extLst>
              <a:ext uri="{FF2B5EF4-FFF2-40B4-BE49-F238E27FC236}">
                <a16:creationId xmlns:a16="http://schemas.microsoft.com/office/drawing/2014/main" id="{14A1F853-8D11-43BD-8521-959105E52C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8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- What You'll Learn.mp4_20220528_165851.176">
            <a:extLst>
              <a:ext uri="{FF2B5EF4-FFF2-40B4-BE49-F238E27FC236}">
                <a16:creationId xmlns:a16="http://schemas.microsoft.com/office/drawing/2014/main" id="{3FBD8554-565F-4F2A-8D73-8207108610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1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- What is SQL.mp4_20220528_153650.023">
            <a:extLst>
              <a:ext uri="{FF2B5EF4-FFF2-40B4-BE49-F238E27FC236}">
                <a16:creationId xmlns:a16="http://schemas.microsoft.com/office/drawing/2014/main" id="{3E9B9AA6-0901-4ED7-91C2-74CCEC8D2A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4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- What is SQL.mp4_20220528_153704.232">
            <a:extLst>
              <a:ext uri="{FF2B5EF4-FFF2-40B4-BE49-F238E27FC236}">
                <a16:creationId xmlns:a16="http://schemas.microsoft.com/office/drawing/2014/main" id="{2AEEFDF4-9795-4028-B91B-CFBA839374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4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- What is SQL.mp4_20220528_153721.957">
            <a:extLst>
              <a:ext uri="{FF2B5EF4-FFF2-40B4-BE49-F238E27FC236}">
                <a16:creationId xmlns:a16="http://schemas.microsoft.com/office/drawing/2014/main" id="{1B1FF536-858F-4F55-878E-F62E864C68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9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- What is SQL.mp4_20220528_153744.808">
            <a:extLst>
              <a:ext uri="{FF2B5EF4-FFF2-40B4-BE49-F238E27FC236}">
                <a16:creationId xmlns:a16="http://schemas.microsoft.com/office/drawing/2014/main" id="{7D7099E5-51A0-427C-9D28-57828ADEF6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3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- What is SQL.mp4_20220528_153800.051">
            <a:extLst>
              <a:ext uri="{FF2B5EF4-FFF2-40B4-BE49-F238E27FC236}">
                <a16:creationId xmlns:a16="http://schemas.microsoft.com/office/drawing/2014/main" id="{FD4CAF07-F18B-433C-9A56-235AD39BD7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9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- What is SQL.mp4_20220528_153808.186">
            <a:extLst>
              <a:ext uri="{FF2B5EF4-FFF2-40B4-BE49-F238E27FC236}">
                <a16:creationId xmlns:a16="http://schemas.microsoft.com/office/drawing/2014/main" id="{0EA9C8BF-1DA5-4CDF-842D-F030812667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6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- Installing MySQL on Windows.mp4_20220528_161629.532">
            <a:extLst>
              <a:ext uri="{FF2B5EF4-FFF2-40B4-BE49-F238E27FC236}">
                <a16:creationId xmlns:a16="http://schemas.microsoft.com/office/drawing/2014/main" id="{9602F96D-6D07-4112-893E-6F11D6621B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3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Office PowerPoint</Application>
  <PresentationFormat>Widescreen</PresentationFormat>
  <Paragraphs>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Dpu Barman</dc:creator>
  <cp:lastModifiedBy>Dpu Barman</cp:lastModifiedBy>
  <cp:revision>2</cp:revision>
  <dcterms:created xsi:type="dcterms:W3CDTF">2022-07-21T13:46:47Z</dcterms:created>
  <dcterms:modified xsi:type="dcterms:W3CDTF">2022-07-21T14:15:30Z</dcterms:modified>
</cp:coreProperties>
</file>