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c67ab95c5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c67ab95c5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c67ab95c5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c67ab95c5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c67ab95c5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c67ab95c5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67ab95c5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c67ab95c5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c67ab95c5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c67ab95c5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despygurl/Tugas-Grup-DTS-Python-2021-Grup_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effectLst>
            <a:outerShdw blurRad="171450" rotWithShape="0" algn="bl" dir="11460000" dist="2381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Scraping, Analisa &amp; Visualisasi Data - Indonesian Movies IMDB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502525" y="3203500"/>
            <a:ext cx="2690700" cy="1780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3120000" dist="104775">
              <a:srgbClr val="D9EAD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Grup M</a:t>
            </a:r>
            <a:endParaRPr b="1" sz="21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03714" lvl="0" marL="2857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8"/>
              <a:buFont typeface="Average"/>
              <a:buChar char="●"/>
            </a:pPr>
            <a:r>
              <a:rPr b="1" lang="en" sz="1408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Amirul Abdul Aziz</a:t>
            </a:r>
            <a:endParaRPr b="1" sz="1408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03714" lvl="0" marL="2857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8"/>
              <a:buFont typeface="Average"/>
              <a:buChar char="●"/>
            </a:pPr>
            <a:r>
              <a:rPr b="1" lang="en" sz="1408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Dwi Atmoko Purbo Sakti</a:t>
            </a:r>
            <a:endParaRPr b="1" sz="1408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03714" lvl="0" marL="2857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8"/>
              <a:buFont typeface="Average"/>
              <a:buChar char="●"/>
            </a:pPr>
            <a:r>
              <a:rPr b="1" lang="en" sz="1408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Zuanda Baransyah Putra</a:t>
            </a:r>
            <a:endParaRPr b="1" sz="1408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03714" lvl="0" marL="2857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8"/>
              <a:buFont typeface="Average"/>
              <a:buChar char="●"/>
            </a:pPr>
            <a:r>
              <a:rPr b="1" lang="en" sz="1408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Rizky Amalia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2852400" y="447500"/>
            <a:ext cx="3439200" cy="13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60000" dist="104775">
              <a:srgbClr val="000000">
                <a:alpha val="6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Project Grup M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497425" y="2855250"/>
            <a:ext cx="1860300" cy="6963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57150">
              <a:srgbClr val="9FC5E8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 Scraping</a:t>
            </a:r>
            <a:endParaRPr b="1"/>
          </a:p>
        </p:txBody>
      </p:sp>
      <p:sp>
        <p:nvSpPr>
          <p:cNvPr id="67" name="Google Shape;67;p14"/>
          <p:cNvSpPr/>
          <p:nvPr/>
        </p:nvSpPr>
        <p:spPr>
          <a:xfrm>
            <a:off x="3641850" y="2855250"/>
            <a:ext cx="1860300" cy="6963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57150">
              <a:srgbClr val="9FC5E8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Analysis</a:t>
            </a:r>
            <a:endParaRPr b="1"/>
          </a:p>
        </p:txBody>
      </p:sp>
      <p:sp>
        <p:nvSpPr>
          <p:cNvPr id="68" name="Google Shape;68;p14"/>
          <p:cNvSpPr/>
          <p:nvPr/>
        </p:nvSpPr>
        <p:spPr>
          <a:xfrm>
            <a:off x="6659500" y="2855250"/>
            <a:ext cx="1860300" cy="6963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57150">
              <a:srgbClr val="9FC5E8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Visualization</a:t>
            </a:r>
            <a:endParaRPr b="1"/>
          </a:p>
        </p:txBody>
      </p:sp>
      <p:cxnSp>
        <p:nvCxnSpPr>
          <p:cNvPr id="69" name="Google Shape;69;p14"/>
          <p:cNvCxnSpPr>
            <a:stCxn id="65" idx="2"/>
            <a:endCxn id="66" idx="3"/>
          </p:cNvCxnSpPr>
          <p:nvPr/>
        </p:nvCxnSpPr>
        <p:spPr>
          <a:xfrm rot="5400000">
            <a:off x="2447550" y="730850"/>
            <a:ext cx="1104600" cy="31443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0" name="Google Shape;70;p14"/>
          <p:cNvCxnSpPr>
            <a:stCxn id="65" idx="2"/>
            <a:endCxn id="67" idx="3"/>
          </p:cNvCxnSpPr>
          <p:nvPr/>
        </p:nvCxnSpPr>
        <p:spPr>
          <a:xfrm flipH="1" rot="-5400000">
            <a:off x="4020000" y="2302700"/>
            <a:ext cx="11046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" name="Google Shape;71;p14"/>
          <p:cNvCxnSpPr>
            <a:stCxn id="65" idx="2"/>
            <a:endCxn id="68" idx="3"/>
          </p:cNvCxnSpPr>
          <p:nvPr/>
        </p:nvCxnSpPr>
        <p:spPr>
          <a:xfrm flipH="1" rot="-5400000">
            <a:off x="5528550" y="794150"/>
            <a:ext cx="1104600" cy="30177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075825" y="249850"/>
            <a:ext cx="2935200" cy="572700"/>
          </a:xfrm>
          <a:prstGeom prst="rect">
            <a:avLst/>
          </a:prstGeom>
          <a:effectLst>
            <a:outerShdw blurRad="57150" rotWithShape="0" algn="bl" dir="45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/>
              <a:t>Web Scraping</a:t>
            </a:r>
            <a:endParaRPr b="1" sz="3500"/>
          </a:p>
        </p:txBody>
      </p:sp>
      <p:sp>
        <p:nvSpPr>
          <p:cNvPr id="77" name="Google Shape;77;p15"/>
          <p:cNvSpPr/>
          <p:nvPr/>
        </p:nvSpPr>
        <p:spPr>
          <a:xfrm>
            <a:off x="3264975" y="1353050"/>
            <a:ext cx="2556900" cy="111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Proses pengumpulan data dengan cara mengambil data dari suatu website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119600" y="3057450"/>
            <a:ext cx="2556900" cy="111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Target Data</a:t>
            </a:r>
            <a:endParaRPr b="1"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Data Film Indonesia di IMDB</a:t>
            </a:r>
            <a:endParaRPr i="1" sz="15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2832225" y="3057450"/>
            <a:ext cx="3422400" cy="111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URL</a:t>
            </a:r>
            <a:r>
              <a:rPr b="1" lang="en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 Target</a:t>
            </a:r>
            <a:endParaRPr b="1"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https://www.imdb.com/search/title/?country_of_origin=id&amp;ref_=tt_dt_dt</a:t>
            </a:r>
            <a:endParaRPr i="1" sz="12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420325" y="3057450"/>
            <a:ext cx="2556900" cy="111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Library</a:t>
            </a:r>
            <a:endParaRPr b="1"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Scrapy</a:t>
            </a:r>
            <a:endParaRPr i="1" sz="15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075825" y="259800"/>
            <a:ext cx="2935200" cy="572700"/>
          </a:xfrm>
          <a:prstGeom prst="rect">
            <a:avLst/>
          </a:prstGeom>
          <a:effectLst>
            <a:outerShdw blurRad="57150" rotWithShape="0" algn="bl" dir="456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/>
              <a:t>Data Analysis</a:t>
            </a:r>
            <a:endParaRPr b="1" sz="3500"/>
          </a:p>
        </p:txBody>
      </p:sp>
      <p:sp>
        <p:nvSpPr>
          <p:cNvPr id="86" name="Google Shape;86;p16"/>
          <p:cNvSpPr/>
          <p:nvPr/>
        </p:nvSpPr>
        <p:spPr>
          <a:xfrm>
            <a:off x="3264975" y="1353050"/>
            <a:ext cx="2556900" cy="111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Proses inspeksi dan eksplorasi data dengan tujuan menemukan informasi berguna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1402975" y="3057450"/>
            <a:ext cx="2556900" cy="111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Target Data</a:t>
            </a:r>
            <a:endParaRPr b="1"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Data Film Indonesia di IMDB</a:t>
            </a:r>
            <a:endParaRPr i="1" sz="15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5057350" y="3057450"/>
            <a:ext cx="2556900" cy="111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Library</a:t>
            </a:r>
            <a:endParaRPr b="1"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Pandas</a:t>
            </a:r>
            <a:endParaRPr i="1" sz="15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553300" y="382350"/>
            <a:ext cx="4037400" cy="572700"/>
          </a:xfrm>
          <a:prstGeom prst="rect">
            <a:avLst/>
          </a:prstGeom>
          <a:effectLst>
            <a:outerShdw blurRad="57150" rotWithShape="0" algn="bl" dir="45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/>
              <a:t>Data Visualization</a:t>
            </a:r>
            <a:endParaRPr b="1" sz="3500"/>
          </a:p>
        </p:txBody>
      </p:sp>
      <p:sp>
        <p:nvSpPr>
          <p:cNvPr id="94" name="Google Shape;94;p17"/>
          <p:cNvSpPr/>
          <p:nvPr/>
        </p:nvSpPr>
        <p:spPr>
          <a:xfrm>
            <a:off x="3264975" y="1353050"/>
            <a:ext cx="2556900" cy="111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Proses presentasi data menggunakan grafik untuk memudahkan proses pemahaman data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1253725" y="3057450"/>
            <a:ext cx="2556900" cy="111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Target Data</a:t>
            </a:r>
            <a:endParaRPr b="1"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Data Film Indonesia di IMDB</a:t>
            </a:r>
            <a:endParaRPr i="1" sz="15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5117050" y="3107200"/>
            <a:ext cx="2556900" cy="111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Library</a:t>
            </a:r>
            <a:endParaRPr b="1"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Matplotlib</a:t>
            </a:r>
            <a:endParaRPr i="1" sz="15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Seaborn</a:t>
            </a:r>
            <a:endParaRPr i="1" sz="15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553300" y="382350"/>
            <a:ext cx="4037400" cy="572700"/>
          </a:xfrm>
          <a:prstGeom prst="rect">
            <a:avLst/>
          </a:prstGeom>
          <a:effectLst>
            <a:outerShdw blurRad="57150" rotWithShape="0" algn="bl" dir="45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/>
              <a:t>Repository Project</a:t>
            </a:r>
            <a:endParaRPr b="1" sz="3500"/>
          </a:p>
        </p:txBody>
      </p:sp>
      <p:sp>
        <p:nvSpPr>
          <p:cNvPr id="102" name="Google Shape;102;p18"/>
          <p:cNvSpPr/>
          <p:nvPr/>
        </p:nvSpPr>
        <p:spPr>
          <a:xfrm>
            <a:off x="2652750" y="1870375"/>
            <a:ext cx="3838500" cy="187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 dir="9120000" dist="1905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Github URL</a:t>
            </a:r>
            <a:endParaRPr b="1" sz="22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https://github.com/despygurl/Tugas-Grup-DTS-Python-2021-Grup_M</a:t>
            </a:r>
            <a:endParaRPr i="1"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