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1"/>
  </p:handoutMasterIdLst>
  <p:sldIdLst>
    <p:sldId id="256" r:id="rId2"/>
    <p:sldId id="257"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6BB07A-22A2-4B4D-94A0-AD88E1800264}">
          <p14:sldIdLst>
            <p14:sldId id="256"/>
            <p14:sldId id="257"/>
            <p14:sldId id="259"/>
            <p14:sldId id="260"/>
            <p14:sldId id="261"/>
            <p14:sldId id="262"/>
            <p14:sldId id="263"/>
            <p14:sldId id="264"/>
            <p14:sldId id="265"/>
          </p14:sldIdLst>
        </p14:section>
      </p14:sectionLst>
    </p:ext>
    <p:ext uri="{EFAFB233-063F-42B5-8137-9DF3F51BA10A}">
      <p15:sldGuideLst xmlns:p15="http://schemas.microsoft.com/office/powerpoint/2012/main">
        <p15:guide id="1" orient="horz" pos="2132">
          <p15:clr>
            <a:srgbClr val="A4A3A4"/>
          </p15:clr>
        </p15:guide>
        <p15:guide id="2" pos="284">
          <p15:clr>
            <a:srgbClr val="A4A3A4"/>
          </p15:clr>
        </p15:guide>
        <p15:guide id="3" orient="horz" pos="2156">
          <p15:clr>
            <a:srgbClr val="A4A3A4"/>
          </p15:clr>
        </p15:guide>
        <p15:guide id="4" pos="28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1F8E"/>
    <a:srgbClr val="7DB940"/>
    <a:srgbClr val="97D700"/>
    <a:srgbClr val="1CB1F0"/>
    <a:srgbClr val="28A8D7"/>
    <a:srgbClr val="00308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napToObjects="1" showGuides="1">
      <p:cViewPr varScale="1">
        <p:scale>
          <a:sx n="86" d="100"/>
          <a:sy n="86" d="100"/>
        </p:scale>
        <p:origin x="1382" y="72"/>
      </p:cViewPr>
      <p:guideLst>
        <p:guide orient="horz" pos="2132"/>
        <p:guide pos="284"/>
        <p:guide orient="horz" pos="2156"/>
        <p:guide pos="289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032BDB-210A-4D45-B6CE-2C3D02110A01}" type="datetimeFigureOut">
              <a:rPr lang="en-US" smtClean="0"/>
              <a:t>9/14/2018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7EAC11-8891-4513-A013-C944E7B0503D}" type="slidenum">
              <a:rPr lang="en-US" smtClean="0"/>
              <a:t>‹#›</a:t>
            </a:fld>
            <a:endParaRPr lang="en-US"/>
          </a:p>
        </p:txBody>
      </p:sp>
    </p:spTree>
    <p:extLst>
      <p:ext uri="{BB962C8B-B14F-4D97-AF65-F5344CB8AC3E}">
        <p14:creationId xmlns:p14="http://schemas.microsoft.com/office/powerpoint/2010/main" val="26157507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20750" y="1975668"/>
            <a:ext cx="7537450" cy="1531732"/>
          </a:xfrm>
          <a:ln w="9525" cmpd="sng">
            <a:solidFill>
              <a:srgbClr val="4F81BD"/>
            </a:solidFill>
          </a:ln>
        </p:spPr>
        <p:txBody>
          <a:bodyPr>
            <a:normAutofit/>
          </a:bodyPr>
          <a:lstStyle>
            <a:lvl1pPr algn="l">
              <a:defRPr sz="3600">
                <a:solidFill>
                  <a:srgbClr val="091F8E"/>
                </a:solidFill>
              </a:defRPr>
            </a:lvl1pPr>
          </a:lstStyle>
          <a:p>
            <a:r>
              <a:rPr lang="en-US"/>
              <a:t>Click to edit Master title style</a:t>
            </a:r>
            <a:endParaRPr lang="en-US" dirty="0"/>
          </a:p>
        </p:txBody>
      </p:sp>
      <p:sp>
        <p:nvSpPr>
          <p:cNvPr id="3" name="Subtitle 2"/>
          <p:cNvSpPr>
            <a:spLocks noGrp="1"/>
          </p:cNvSpPr>
          <p:nvPr>
            <p:ph type="subTitle" idx="1"/>
          </p:nvPr>
        </p:nvSpPr>
        <p:spPr>
          <a:xfrm>
            <a:off x="920750" y="3538761"/>
            <a:ext cx="6851650" cy="1133252"/>
          </a:xfrm>
          <a:ln>
            <a:noFill/>
          </a:ln>
        </p:spPr>
        <p:txBody>
          <a:bodyPr>
            <a:normAutofit/>
          </a:bodyPr>
          <a:lstStyle>
            <a:lvl1pPr marL="0" indent="0" algn="l">
              <a:buNone/>
              <a:defRPr sz="2000">
                <a:solidFill>
                  <a:srgbClr val="1CB1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sz="900"/>
            </a:lvl1pPr>
          </a:lstStyle>
          <a:p>
            <a:fld id="{0728DDC4-8306-2441-8CA1-81CA6403F3B8}" type="datetimeFigureOut">
              <a:rPr lang="en-US" smtClean="0"/>
              <a:pPr/>
              <a:t>9/14/2018</a:t>
            </a:fld>
            <a:endParaRPr lang="en-US"/>
          </a:p>
        </p:txBody>
      </p:sp>
      <p:sp>
        <p:nvSpPr>
          <p:cNvPr id="5" name="Footer Placeholder 4"/>
          <p:cNvSpPr>
            <a:spLocks noGrp="1"/>
          </p:cNvSpPr>
          <p:nvPr>
            <p:ph type="ftr" sz="quarter" idx="11"/>
          </p:nvPr>
        </p:nvSpPr>
        <p:spPr/>
        <p:txBody>
          <a:bodyPr/>
          <a:lstStyle>
            <a:lvl1pPr>
              <a:defRPr sz="900"/>
            </a:lvl1pPr>
          </a:lstStyle>
          <a:p>
            <a:endParaRPr lang="en-US"/>
          </a:p>
        </p:txBody>
      </p:sp>
      <p:sp>
        <p:nvSpPr>
          <p:cNvPr id="6" name="Slide Number Placeholder 5"/>
          <p:cNvSpPr>
            <a:spLocks noGrp="1"/>
          </p:cNvSpPr>
          <p:nvPr>
            <p:ph type="sldNum" sz="quarter" idx="12"/>
          </p:nvPr>
        </p:nvSpPr>
        <p:spPr/>
        <p:txBody>
          <a:bodyPr/>
          <a:lstStyle>
            <a:lvl1pPr>
              <a:defRPr sz="900"/>
            </a:lvl1pPr>
          </a:lstStyle>
          <a:p>
            <a:fld id="{A8E81229-921C-BF49-810C-ACE47195EA7C}" type="slidenum">
              <a:rPr lang="en-US" smtClean="0"/>
              <a:pPr/>
              <a:t>‹#›</a:t>
            </a:fld>
            <a:endParaRPr lang="en-US"/>
          </a:p>
        </p:txBody>
      </p:sp>
      <p:cxnSp>
        <p:nvCxnSpPr>
          <p:cNvPr id="12" name="Straight Connector 11"/>
          <p:cNvCxnSpPr/>
          <p:nvPr userDrawn="1"/>
        </p:nvCxnSpPr>
        <p:spPr>
          <a:xfrm>
            <a:off x="920750" y="3538760"/>
            <a:ext cx="7537449" cy="0"/>
          </a:xfrm>
          <a:prstGeom prst="line">
            <a:avLst/>
          </a:prstGeom>
          <a:ln w="12700" cmpd="sng">
            <a:solidFill>
              <a:srgbClr val="091F8E"/>
            </a:solidFill>
          </a:ln>
          <a:effectLst/>
        </p:spPr>
        <p:style>
          <a:lnRef idx="2">
            <a:schemeClr val="accent1"/>
          </a:lnRef>
          <a:fillRef idx="0">
            <a:schemeClr val="accent1"/>
          </a:fillRef>
          <a:effectRef idx="1">
            <a:schemeClr val="accent1"/>
          </a:effectRef>
          <a:fontRef idx="minor">
            <a:schemeClr val="tx1"/>
          </a:fontRef>
        </p:style>
      </p:cxnSp>
      <p:pic>
        <p:nvPicPr>
          <p:cNvPr id="11" name="Picture 10" descr="all_line_hor_tag_rgb_pos_-_Copy.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04913" y="223029"/>
            <a:ext cx="3581887" cy="999929"/>
          </a:xfrm>
          <a:prstGeom prst="rect">
            <a:avLst/>
          </a:prstGeom>
        </p:spPr>
      </p:pic>
    </p:spTree>
    <p:extLst>
      <p:ext uri="{BB962C8B-B14F-4D97-AF65-F5344CB8AC3E}">
        <p14:creationId xmlns:p14="http://schemas.microsoft.com/office/powerpoint/2010/main" val="2409151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88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20750" y="2347972"/>
            <a:ext cx="7537450" cy="1081028"/>
          </a:xfrm>
          <a:ln w="9525" cmpd="sng">
            <a:solidFill>
              <a:srgbClr val="4F81BD"/>
            </a:solidFill>
          </a:ln>
        </p:spPr>
        <p:txBody>
          <a:bodyPr>
            <a:normAutofit/>
          </a:bodyPr>
          <a:lstStyle>
            <a:lvl1pPr algn="l">
              <a:defRPr sz="2800">
                <a:solidFill>
                  <a:srgbClr val="091F8E"/>
                </a:solidFill>
              </a:defRPr>
            </a:lvl1pPr>
          </a:lstStyle>
          <a:p>
            <a:r>
              <a:rPr lang="en-US"/>
              <a:t>Click to edit Master title style</a:t>
            </a:r>
            <a:endParaRPr lang="en-US" dirty="0"/>
          </a:p>
        </p:txBody>
      </p:sp>
      <p:sp>
        <p:nvSpPr>
          <p:cNvPr id="3" name="Subtitle 2"/>
          <p:cNvSpPr>
            <a:spLocks noGrp="1"/>
          </p:cNvSpPr>
          <p:nvPr>
            <p:ph type="subTitle" idx="1"/>
          </p:nvPr>
        </p:nvSpPr>
        <p:spPr>
          <a:xfrm>
            <a:off x="920750" y="3429001"/>
            <a:ext cx="6851650" cy="1133252"/>
          </a:xfrm>
        </p:spPr>
        <p:txBody>
          <a:bodyPr>
            <a:normAutofit/>
          </a:bodyPr>
          <a:lstStyle>
            <a:lvl1pPr marL="0" indent="0" algn="l">
              <a:buNone/>
              <a:defRPr sz="2000">
                <a:solidFill>
                  <a:srgbClr val="1CB1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sz="900"/>
            </a:lvl1pPr>
          </a:lstStyle>
          <a:p>
            <a:fld id="{0728DDC4-8306-2441-8CA1-81CA6403F3B8}" type="datetimeFigureOut">
              <a:rPr lang="en-US" smtClean="0"/>
              <a:pPr/>
              <a:t>9/14/2018</a:t>
            </a:fld>
            <a:endParaRPr lang="en-US"/>
          </a:p>
        </p:txBody>
      </p:sp>
      <p:sp>
        <p:nvSpPr>
          <p:cNvPr id="5" name="Footer Placeholder 4"/>
          <p:cNvSpPr>
            <a:spLocks noGrp="1"/>
          </p:cNvSpPr>
          <p:nvPr>
            <p:ph type="ftr" sz="quarter" idx="11"/>
          </p:nvPr>
        </p:nvSpPr>
        <p:spPr/>
        <p:txBody>
          <a:bodyPr/>
          <a:lstStyle>
            <a:lvl1pPr>
              <a:defRPr sz="900"/>
            </a:lvl1pPr>
          </a:lstStyle>
          <a:p>
            <a:endParaRPr lang="en-US"/>
          </a:p>
        </p:txBody>
      </p:sp>
      <p:sp>
        <p:nvSpPr>
          <p:cNvPr id="6" name="Slide Number Placeholder 5"/>
          <p:cNvSpPr>
            <a:spLocks noGrp="1"/>
          </p:cNvSpPr>
          <p:nvPr>
            <p:ph type="sldNum" sz="quarter" idx="12"/>
          </p:nvPr>
        </p:nvSpPr>
        <p:spPr/>
        <p:txBody>
          <a:bodyPr/>
          <a:lstStyle>
            <a:lvl1pPr>
              <a:defRPr sz="900"/>
            </a:lvl1pPr>
          </a:lstStyle>
          <a:p>
            <a:fld id="{A8E81229-921C-BF49-810C-ACE47195EA7C}" type="slidenum">
              <a:rPr lang="en-US" smtClean="0"/>
              <a:pPr/>
              <a:t>‹#›</a:t>
            </a:fld>
            <a:endParaRPr lang="en-US"/>
          </a:p>
        </p:txBody>
      </p:sp>
      <p:cxnSp>
        <p:nvCxnSpPr>
          <p:cNvPr id="12" name="Straight Connector 11"/>
          <p:cNvCxnSpPr/>
          <p:nvPr userDrawn="1"/>
        </p:nvCxnSpPr>
        <p:spPr>
          <a:xfrm>
            <a:off x="920750" y="3429000"/>
            <a:ext cx="7537449" cy="0"/>
          </a:xfrm>
          <a:prstGeom prst="line">
            <a:avLst/>
          </a:prstGeom>
          <a:ln w="12700" cmpd="sng">
            <a:solidFill>
              <a:srgbClr val="091F8E"/>
            </a:solidFill>
          </a:ln>
          <a:effectLst/>
        </p:spPr>
        <p:style>
          <a:lnRef idx="2">
            <a:schemeClr val="accent1"/>
          </a:lnRef>
          <a:fillRef idx="0">
            <a:schemeClr val="accent1"/>
          </a:fillRef>
          <a:effectRef idx="1">
            <a:schemeClr val="accent1"/>
          </a:effectRef>
          <a:fontRef idx="minor">
            <a:schemeClr val="tx1"/>
          </a:fontRef>
        </p:style>
      </p:cxnSp>
      <p:pic>
        <p:nvPicPr>
          <p:cNvPr id="11" name="Picture 10" descr="beacon_line_rgb_po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3586" y="242125"/>
            <a:ext cx="868319" cy="668383"/>
          </a:xfrm>
          <a:prstGeom prst="rect">
            <a:avLst/>
          </a:prstGeom>
        </p:spPr>
      </p:pic>
    </p:spTree>
    <p:extLst>
      <p:ext uri="{BB962C8B-B14F-4D97-AF65-F5344CB8AC3E}">
        <p14:creationId xmlns:p14="http://schemas.microsoft.com/office/powerpoint/2010/main" val="38741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91F8E"/>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91F8E"/>
              </a:buClr>
              <a:defRPr/>
            </a:lvl1pPr>
            <a:lvl2pPr>
              <a:buClr>
                <a:srgbClr val="091F8E"/>
              </a:buClr>
              <a:defRPr/>
            </a:lvl2pPr>
            <a:lvl3pPr>
              <a:buClr>
                <a:srgbClr val="091F8E"/>
              </a:buClr>
              <a:defRPr/>
            </a:lvl3pPr>
            <a:lvl4pPr>
              <a:buClr>
                <a:srgbClr val="091F8E"/>
              </a:buClr>
              <a:defRPr/>
            </a:lvl4pPr>
            <a:lvl5pPr>
              <a:buClr>
                <a:srgbClr val="091F8E"/>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8DDC4-8306-2441-8CA1-81CA6403F3B8}"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81229-921C-BF49-810C-ACE47195EA7C}" type="slidenum">
              <a:rPr lang="en-US" smtClean="0"/>
              <a:t>‹#›</a:t>
            </a:fld>
            <a:endParaRPr lang="en-US"/>
          </a:p>
        </p:txBody>
      </p:sp>
    </p:spTree>
    <p:extLst>
      <p:ext uri="{BB962C8B-B14F-4D97-AF65-F5344CB8AC3E}">
        <p14:creationId xmlns:p14="http://schemas.microsoft.com/office/powerpoint/2010/main" val="1243097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91F8E"/>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2000">
                <a:solidFill>
                  <a:srgbClr val="091F8E"/>
                </a:solidFill>
              </a:defRPr>
            </a:lvl1pPr>
            <a:lvl2pPr>
              <a:defRPr sz="2000">
                <a:solidFill>
                  <a:srgbClr val="091F8E"/>
                </a:solidFill>
              </a:defRPr>
            </a:lvl2pPr>
            <a:lvl3pPr>
              <a:defRPr sz="2000">
                <a:solidFill>
                  <a:srgbClr val="091F8E"/>
                </a:solidFill>
              </a:defRPr>
            </a:lvl3pPr>
            <a:lvl4pPr>
              <a:defRPr sz="2000">
                <a:solidFill>
                  <a:srgbClr val="091F8E"/>
                </a:solidFill>
              </a:defRPr>
            </a:lvl4pPr>
            <a:lvl5pPr>
              <a:defRPr sz="2000">
                <a:solidFill>
                  <a:srgbClr val="091F8E"/>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2000">
                <a:solidFill>
                  <a:srgbClr val="091F8E"/>
                </a:solidFill>
              </a:defRPr>
            </a:lvl1pPr>
            <a:lvl2pPr>
              <a:defRPr sz="2000">
                <a:solidFill>
                  <a:srgbClr val="091F8E"/>
                </a:solidFill>
              </a:defRPr>
            </a:lvl2pPr>
            <a:lvl3pPr>
              <a:defRPr sz="2000">
                <a:solidFill>
                  <a:srgbClr val="091F8E"/>
                </a:solidFill>
              </a:defRPr>
            </a:lvl3pPr>
            <a:lvl4pPr>
              <a:defRPr sz="2000">
                <a:solidFill>
                  <a:srgbClr val="091F8E"/>
                </a:solidFill>
              </a:defRPr>
            </a:lvl4pPr>
            <a:lvl5pPr>
              <a:defRPr sz="2000">
                <a:solidFill>
                  <a:srgbClr val="091F8E"/>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28DDC4-8306-2441-8CA1-81CA6403F3B8}" type="datetimeFigureOut">
              <a:rPr lang="en-US" smtClean="0"/>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81229-921C-BF49-810C-ACE47195EA7C}" type="slidenum">
              <a:rPr lang="en-US" smtClean="0"/>
              <a:t>‹#›</a:t>
            </a:fld>
            <a:endParaRPr lang="en-US"/>
          </a:p>
        </p:txBody>
      </p:sp>
    </p:spTree>
    <p:extLst>
      <p:ext uri="{BB962C8B-B14F-4D97-AF65-F5344CB8AC3E}">
        <p14:creationId xmlns:p14="http://schemas.microsoft.com/office/powerpoint/2010/main" val="2990581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91F8E"/>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381174"/>
            <a:ext cx="4040188" cy="639762"/>
          </a:xfrm>
        </p:spPr>
        <p:txBody>
          <a:bodyPr anchor="b">
            <a:normAutofit/>
          </a:bodyPr>
          <a:lstStyle>
            <a:lvl1pPr marL="0" indent="0">
              <a:buNone/>
              <a:defRPr sz="2000" b="1">
                <a:solidFill>
                  <a:srgbClr val="1CB1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020936"/>
            <a:ext cx="4040188" cy="3951288"/>
          </a:xfrm>
        </p:spPr>
        <p:txBody>
          <a:bodyPr>
            <a:normAutofit/>
          </a:bodyPr>
          <a:lstStyle>
            <a:lvl1pPr>
              <a:buClr>
                <a:srgbClr val="091F8E"/>
              </a:buClr>
              <a:defRPr sz="2000"/>
            </a:lvl1pPr>
            <a:lvl2pPr>
              <a:buClr>
                <a:srgbClr val="091F8E"/>
              </a:buClr>
              <a:defRPr sz="2000"/>
            </a:lvl2pPr>
            <a:lvl3pPr>
              <a:buClr>
                <a:srgbClr val="091F8E"/>
              </a:buClr>
              <a:defRPr sz="2000"/>
            </a:lvl3pPr>
            <a:lvl4pPr>
              <a:buClr>
                <a:srgbClr val="091F8E"/>
              </a:buClr>
              <a:defRPr sz="2000"/>
            </a:lvl4pPr>
            <a:lvl5pPr>
              <a:buClr>
                <a:srgbClr val="091F8E"/>
              </a:buClr>
              <a:defRPr sz="20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1174"/>
            <a:ext cx="4041775" cy="639762"/>
          </a:xfrm>
        </p:spPr>
        <p:txBody>
          <a:bodyPr anchor="b">
            <a:normAutofit/>
          </a:bodyPr>
          <a:lstStyle>
            <a:lvl1pPr marL="0" indent="0">
              <a:buNone/>
              <a:defRPr sz="2000" b="1">
                <a:solidFill>
                  <a:srgbClr val="1CB1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020936"/>
            <a:ext cx="4041775" cy="3951288"/>
          </a:xfrm>
        </p:spPr>
        <p:txBody>
          <a:bodyPr>
            <a:normAutofit/>
          </a:bodyPr>
          <a:lstStyle>
            <a:lvl1pPr>
              <a:buClr>
                <a:srgbClr val="091F8E"/>
              </a:buClr>
              <a:defRPr sz="2000"/>
            </a:lvl1pPr>
            <a:lvl2pPr>
              <a:buClr>
                <a:srgbClr val="091F8E"/>
              </a:buClr>
              <a:defRPr sz="2000"/>
            </a:lvl2pPr>
            <a:lvl3pPr>
              <a:buClr>
                <a:srgbClr val="091F8E"/>
              </a:buClr>
              <a:defRPr sz="2000"/>
            </a:lvl3pPr>
            <a:lvl4pPr>
              <a:buClr>
                <a:srgbClr val="091F8E"/>
              </a:buClr>
              <a:defRPr sz="2000"/>
            </a:lvl4pPr>
            <a:lvl5pPr>
              <a:buClr>
                <a:srgbClr val="091F8E"/>
              </a:buClr>
              <a:defRPr sz="20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28DDC4-8306-2441-8CA1-81CA6403F3B8}" type="datetimeFigureOut">
              <a:rPr lang="en-US" smtClean="0"/>
              <a:t>9/14/2018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E81229-921C-BF49-810C-ACE47195EA7C}" type="slidenum">
              <a:rPr lang="en-US" smtClean="0"/>
              <a:t>‹#›</a:t>
            </a:fld>
            <a:endParaRPr lang="en-US"/>
          </a:p>
        </p:txBody>
      </p:sp>
    </p:spTree>
    <p:extLst>
      <p:ext uri="{BB962C8B-B14F-4D97-AF65-F5344CB8AC3E}">
        <p14:creationId xmlns:p14="http://schemas.microsoft.com/office/powerpoint/2010/main" val="3158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91F8E"/>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28DDC4-8306-2441-8CA1-81CA6403F3B8}" type="datetimeFigureOut">
              <a:rPr lang="en-US" smtClean="0"/>
              <a:t>9/14/2018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E81229-921C-BF49-810C-ACE47195EA7C}" type="slidenum">
              <a:rPr lang="en-US" smtClean="0"/>
              <a:t>‹#›</a:t>
            </a:fld>
            <a:endParaRPr lang="en-US"/>
          </a:p>
        </p:txBody>
      </p:sp>
    </p:spTree>
    <p:extLst>
      <p:ext uri="{BB962C8B-B14F-4D97-AF65-F5344CB8AC3E}">
        <p14:creationId xmlns:p14="http://schemas.microsoft.com/office/powerpoint/2010/main" val="89516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8DDC4-8306-2441-8CA1-81CA6403F3B8}" type="datetimeFigureOut">
              <a:rPr lang="en-US" smtClean="0"/>
              <a:t>9/14/2018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E81229-921C-BF49-810C-ACE47195EA7C}" type="slidenum">
              <a:rPr lang="en-US" smtClean="0"/>
              <a:t>‹#›</a:t>
            </a:fld>
            <a:endParaRPr lang="en-US"/>
          </a:p>
        </p:txBody>
      </p:sp>
    </p:spTree>
    <p:extLst>
      <p:ext uri="{BB962C8B-B14F-4D97-AF65-F5344CB8AC3E}">
        <p14:creationId xmlns:p14="http://schemas.microsoft.com/office/powerpoint/2010/main" val="118693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230793" cy="899898"/>
          </a:xfrm>
        </p:spPr>
        <p:txBody>
          <a:bodyPr anchor="b"/>
          <a:lstStyle>
            <a:lvl1pPr algn="l">
              <a:defRPr sz="2000" b="1">
                <a:solidFill>
                  <a:srgbClr val="091F8E"/>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28DDC4-8306-2441-8CA1-81CA6403F3B8}" type="datetimeFigureOut">
              <a:rPr lang="en-US" smtClean="0"/>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81229-921C-BF49-810C-ACE47195EA7C}" type="slidenum">
              <a:rPr lang="en-US" smtClean="0"/>
              <a:t>‹#›</a:t>
            </a:fld>
            <a:endParaRPr lang="en-US"/>
          </a:p>
        </p:txBody>
      </p:sp>
    </p:spTree>
    <p:extLst>
      <p:ext uri="{BB962C8B-B14F-4D97-AF65-F5344CB8AC3E}">
        <p14:creationId xmlns:p14="http://schemas.microsoft.com/office/powerpoint/2010/main" val="54420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1CB1F0"/>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792288" y="1199405"/>
            <a:ext cx="5486400" cy="35281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091F8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28DDC4-8306-2441-8CA1-81CA6403F3B8}" type="datetimeFigureOut">
              <a:rPr lang="en-US" smtClean="0"/>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81229-921C-BF49-810C-ACE47195EA7C}" type="slidenum">
              <a:rPr lang="en-US" smtClean="0"/>
              <a:t>‹#›</a:t>
            </a:fld>
            <a:endParaRPr lang="en-US"/>
          </a:p>
        </p:txBody>
      </p:sp>
    </p:spTree>
    <p:extLst>
      <p:ext uri="{BB962C8B-B14F-4D97-AF65-F5344CB8AC3E}">
        <p14:creationId xmlns:p14="http://schemas.microsoft.com/office/powerpoint/2010/main" val="40176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6341"/>
            <a:ext cx="7345584" cy="79754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338988"/>
            <a:ext cx="8229600" cy="47871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728DDC4-8306-2441-8CA1-81CA6403F3B8}" type="datetimeFigureOut">
              <a:rPr lang="en-US" smtClean="0"/>
              <a:pPr/>
              <a:t>9/14/2018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E81229-921C-BF49-810C-ACE47195EA7C}" type="slidenum">
              <a:rPr lang="en-US" smtClean="0"/>
              <a:pPr/>
              <a:t>‹#›</a:t>
            </a:fld>
            <a:endParaRPr lang="en-US"/>
          </a:p>
        </p:txBody>
      </p:sp>
      <p:cxnSp>
        <p:nvCxnSpPr>
          <p:cNvPr id="9" name="Straight Connector 8"/>
          <p:cNvCxnSpPr/>
          <p:nvPr/>
        </p:nvCxnSpPr>
        <p:spPr>
          <a:xfrm>
            <a:off x="457200" y="1086346"/>
            <a:ext cx="8405064" cy="0"/>
          </a:xfrm>
          <a:prstGeom prst="line">
            <a:avLst/>
          </a:prstGeom>
          <a:ln w="9525" cmpd="sng">
            <a:solidFill>
              <a:srgbClr val="091F8E"/>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beacon_line_rgb_pos.jp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013586" y="242125"/>
            <a:ext cx="868319" cy="668383"/>
          </a:xfrm>
          <a:prstGeom prst="rect">
            <a:avLst/>
          </a:prstGeom>
        </p:spPr>
      </p:pic>
    </p:spTree>
    <p:extLst>
      <p:ext uri="{BB962C8B-B14F-4D97-AF65-F5344CB8AC3E}">
        <p14:creationId xmlns:p14="http://schemas.microsoft.com/office/powerpoint/2010/main" val="193773613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3" r:id="rId5"/>
    <p:sldLayoutId id="2147483654" r:id="rId6"/>
    <p:sldLayoutId id="2147483655" r:id="rId7"/>
    <p:sldLayoutId id="2147483656" r:id="rId8"/>
    <p:sldLayoutId id="2147483657" r:id="rId9"/>
    <p:sldLayoutId id="2147483659" r:id="rId10"/>
  </p:sldLayoutIdLst>
  <p:txStyles>
    <p:titleStyle>
      <a:lvl1pPr algn="l" defTabSz="457200" rtl="0" eaLnBrk="1" latinLnBrk="0" hangingPunct="1">
        <a:spcBef>
          <a:spcPct val="0"/>
        </a:spcBef>
        <a:buNone/>
        <a:defRPr sz="2400" b="1" kern="1200">
          <a:solidFill>
            <a:srgbClr val="091F8E"/>
          </a:solidFill>
          <a:latin typeface="+mj-lt"/>
          <a:ea typeface="+mj-ea"/>
          <a:cs typeface="+mj-cs"/>
        </a:defRPr>
      </a:lvl1pPr>
    </p:titleStyle>
    <p:bodyStyle>
      <a:lvl1pPr marL="176213" indent="-176213" algn="l" defTabSz="457200" rtl="0" eaLnBrk="1" latinLnBrk="0" hangingPunct="1">
        <a:spcBef>
          <a:spcPct val="20000"/>
        </a:spcBef>
        <a:buClr>
          <a:srgbClr val="091F8E"/>
        </a:buClr>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Clr>
          <a:srgbClr val="091F8E"/>
        </a:buClr>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Clr>
          <a:srgbClr val="091F8E"/>
        </a:buClr>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Clr>
          <a:srgbClr val="091F8E"/>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091F8E"/>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750" y="2275708"/>
            <a:ext cx="7537450" cy="1231691"/>
          </a:xfrm>
          <a:ln>
            <a:noFill/>
          </a:ln>
        </p:spPr>
        <p:txBody>
          <a:bodyPr/>
          <a:lstStyle/>
          <a:p>
            <a:r>
              <a:rPr lang="en-US" dirty="0"/>
              <a:t>BDD (Behavior-driven development)</a:t>
            </a:r>
            <a:br>
              <a:rPr lang="en-US" dirty="0"/>
            </a:br>
            <a:r>
              <a:rPr lang="en-US" sz="2000" dirty="0"/>
              <a:t>Using XFramium</a:t>
            </a:r>
            <a:endParaRPr lang="en-US" dirty="0"/>
          </a:p>
        </p:txBody>
      </p:sp>
      <p:sp>
        <p:nvSpPr>
          <p:cNvPr id="3" name="Subtitle 2"/>
          <p:cNvSpPr>
            <a:spLocks noGrp="1"/>
          </p:cNvSpPr>
          <p:nvPr>
            <p:ph type="subTitle" idx="1"/>
          </p:nvPr>
        </p:nvSpPr>
        <p:spPr/>
        <p:txBody>
          <a:bodyPr/>
          <a:lstStyle/>
          <a:p>
            <a:r>
              <a:rPr lang="en-US" dirty="0"/>
              <a:t>[17/09/2018]</a:t>
            </a:r>
          </a:p>
        </p:txBody>
      </p:sp>
    </p:spTree>
    <p:extLst>
      <p:ext uri="{BB962C8B-B14F-4D97-AF65-F5344CB8AC3E}">
        <p14:creationId xmlns:p14="http://schemas.microsoft.com/office/powerpoint/2010/main" val="238528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What is BDD?</a:t>
            </a:r>
          </a:p>
        </p:txBody>
      </p:sp>
      <p:sp>
        <p:nvSpPr>
          <p:cNvPr id="5" name="Content Placeholder 4"/>
          <p:cNvSpPr>
            <a:spLocks noGrp="1"/>
          </p:cNvSpPr>
          <p:nvPr>
            <p:ph idx="1"/>
          </p:nvPr>
        </p:nvSpPr>
        <p:spPr/>
        <p:txBody>
          <a:bodyPr/>
          <a:lstStyle/>
          <a:p>
            <a:r>
              <a:rPr lang="en-US" dirty="0"/>
              <a:t>Behavior-driven development (BDD) is a software development methodology in which an application is specified and designed by describing how its behavior should appear to an outside observer.</a:t>
            </a:r>
          </a:p>
          <a:p>
            <a:endParaRPr lang="en-US" dirty="0"/>
          </a:p>
          <a:p>
            <a:r>
              <a:rPr lang="en-US" dirty="0"/>
              <a:t>The main features of BDD are,</a:t>
            </a:r>
          </a:p>
          <a:p>
            <a:pPr lvl="1"/>
            <a:r>
              <a:rPr lang="en-US" dirty="0"/>
              <a:t>Outside-In approach. </a:t>
            </a:r>
          </a:p>
          <a:p>
            <a:pPr lvl="1"/>
            <a:r>
              <a:rPr lang="en-US" dirty="0"/>
              <a:t>Tests are written in common language, which all members in our cross functional teams understand.</a:t>
            </a:r>
          </a:p>
          <a:p>
            <a:pPr lvl="1"/>
            <a:r>
              <a:rPr lang="en-US" dirty="0"/>
              <a:t>Tests are explained as behavior of application and are more user focused.</a:t>
            </a:r>
          </a:p>
          <a:p>
            <a:pPr lvl="1"/>
            <a:r>
              <a:rPr lang="en-US" dirty="0"/>
              <a:t>It uses examples to clarify the requirements.</a:t>
            </a:r>
          </a:p>
          <a:p>
            <a:pPr lvl="1"/>
            <a:r>
              <a:rPr lang="en-US" dirty="0"/>
              <a:t>The same file serves as a documentation for future reference.</a:t>
            </a:r>
          </a:p>
        </p:txBody>
      </p:sp>
    </p:spTree>
    <p:extLst>
      <p:ext uri="{BB962C8B-B14F-4D97-AF65-F5344CB8AC3E}">
        <p14:creationId xmlns:p14="http://schemas.microsoft.com/office/powerpoint/2010/main" val="376611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8D5E-3535-433A-8076-3263299D6E5F}"/>
              </a:ext>
            </a:extLst>
          </p:cNvPr>
          <p:cNvSpPr>
            <a:spLocks noGrp="1"/>
          </p:cNvSpPr>
          <p:nvPr>
            <p:ph type="title"/>
          </p:nvPr>
        </p:nvSpPr>
        <p:spPr/>
        <p:txBody>
          <a:bodyPr/>
          <a:lstStyle/>
          <a:p>
            <a:r>
              <a:rPr lang="en-US" dirty="0"/>
              <a:t>BDD Development Process</a:t>
            </a:r>
          </a:p>
        </p:txBody>
      </p:sp>
      <p:pic>
        <p:nvPicPr>
          <p:cNvPr id="4" name="Content Placeholder 4">
            <a:extLst>
              <a:ext uri="{FF2B5EF4-FFF2-40B4-BE49-F238E27FC236}">
                <a16:creationId xmlns:a16="http://schemas.microsoft.com/office/drawing/2014/main" id="{3B17C54C-8956-4CE6-933C-FA0B0B5984DE}"/>
              </a:ext>
            </a:extLst>
          </p:cNvPr>
          <p:cNvPicPr>
            <a:picLocks noGrp="1" noChangeAspect="1"/>
          </p:cNvPicPr>
          <p:nvPr>
            <p:ph idx="1"/>
          </p:nvPr>
        </p:nvPicPr>
        <p:blipFill>
          <a:blip r:embed="rId2"/>
          <a:stretch>
            <a:fillRect/>
          </a:stretch>
        </p:blipFill>
        <p:spPr>
          <a:xfrm>
            <a:off x="411099" y="1376039"/>
            <a:ext cx="7845134" cy="4442426"/>
          </a:xfrm>
        </p:spPr>
      </p:pic>
    </p:spTree>
    <p:extLst>
      <p:ext uri="{BB962C8B-B14F-4D97-AF65-F5344CB8AC3E}">
        <p14:creationId xmlns:p14="http://schemas.microsoft.com/office/powerpoint/2010/main" val="290070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55244-BA84-4F48-B6E1-4A26BED7076A}"/>
              </a:ext>
            </a:extLst>
          </p:cNvPr>
          <p:cNvSpPr>
            <a:spLocks noGrp="1"/>
          </p:cNvSpPr>
          <p:nvPr>
            <p:ph idx="1"/>
          </p:nvPr>
        </p:nvSpPr>
        <p:spPr/>
        <p:txBody>
          <a:bodyPr/>
          <a:lstStyle/>
          <a:p>
            <a:endParaRPr lang="en-US" dirty="0"/>
          </a:p>
          <a:p>
            <a:endParaRPr lang="en-US" dirty="0"/>
          </a:p>
          <a:p>
            <a:endParaRPr lang="en-US" dirty="0"/>
          </a:p>
          <a:p>
            <a:r>
              <a:rPr lang="en-US" dirty="0"/>
              <a:t>XFramium uses Cucumber for integrating the BDD feature</a:t>
            </a:r>
          </a:p>
          <a:p>
            <a:r>
              <a:rPr lang="en-US" dirty="0"/>
              <a:t> Cucumber is a testing tool that supports Behavior Driven Development (BDD) framework. It defines application behavior using simple English text, defined by a language called </a:t>
            </a:r>
            <a:r>
              <a:rPr lang="en-US" b="1" dirty="0"/>
              <a:t>Gherkin</a:t>
            </a:r>
            <a:endParaRPr lang="en-US" dirty="0"/>
          </a:p>
        </p:txBody>
      </p:sp>
      <p:pic>
        <p:nvPicPr>
          <p:cNvPr id="4" name="Content Placeholder 4">
            <a:extLst>
              <a:ext uri="{FF2B5EF4-FFF2-40B4-BE49-F238E27FC236}">
                <a16:creationId xmlns:a16="http://schemas.microsoft.com/office/drawing/2014/main" id="{921D2FAA-403B-45E8-A0CE-310DED186DCD}"/>
              </a:ext>
            </a:extLst>
          </p:cNvPr>
          <p:cNvPicPr>
            <a:picLocks noChangeAspect="1"/>
          </p:cNvPicPr>
          <p:nvPr/>
        </p:nvPicPr>
        <p:blipFill>
          <a:blip r:embed="rId2"/>
          <a:stretch>
            <a:fillRect/>
          </a:stretch>
        </p:blipFill>
        <p:spPr>
          <a:xfrm>
            <a:off x="457200" y="1099291"/>
            <a:ext cx="3619500" cy="1257300"/>
          </a:xfrm>
          <a:prstGeom prst="rect">
            <a:avLst/>
          </a:prstGeom>
        </p:spPr>
      </p:pic>
      <p:sp>
        <p:nvSpPr>
          <p:cNvPr id="5" name="Title 3">
            <a:extLst>
              <a:ext uri="{FF2B5EF4-FFF2-40B4-BE49-F238E27FC236}">
                <a16:creationId xmlns:a16="http://schemas.microsoft.com/office/drawing/2014/main" id="{CBFAC8DD-E910-4320-886B-F40547B17B02}"/>
              </a:ext>
            </a:extLst>
          </p:cNvPr>
          <p:cNvSpPr>
            <a:spLocks noGrp="1"/>
          </p:cNvSpPr>
          <p:nvPr>
            <p:ph type="title"/>
          </p:nvPr>
        </p:nvSpPr>
        <p:spPr>
          <a:xfrm>
            <a:off x="457200" y="196341"/>
            <a:ext cx="7345584" cy="797548"/>
          </a:xfrm>
        </p:spPr>
        <p:txBody>
          <a:bodyPr>
            <a:normAutofit/>
          </a:bodyPr>
          <a:lstStyle/>
          <a:p>
            <a:r>
              <a:rPr lang="en-US" dirty="0"/>
              <a:t>cucumber</a:t>
            </a:r>
          </a:p>
        </p:txBody>
      </p:sp>
    </p:spTree>
    <p:extLst>
      <p:ext uri="{BB962C8B-B14F-4D97-AF65-F5344CB8AC3E}">
        <p14:creationId xmlns:p14="http://schemas.microsoft.com/office/powerpoint/2010/main" val="46443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ADBF-398C-4894-A2DE-E6D3A12082E8}"/>
              </a:ext>
            </a:extLst>
          </p:cNvPr>
          <p:cNvSpPr>
            <a:spLocks noGrp="1"/>
          </p:cNvSpPr>
          <p:nvPr>
            <p:ph type="title"/>
          </p:nvPr>
        </p:nvSpPr>
        <p:spPr/>
        <p:txBody>
          <a:bodyPr/>
          <a:lstStyle/>
          <a:p>
            <a:r>
              <a:rPr lang="en-US" dirty="0"/>
              <a:t>Gherkin</a:t>
            </a:r>
          </a:p>
        </p:txBody>
      </p:sp>
      <p:sp>
        <p:nvSpPr>
          <p:cNvPr id="3" name="Content Placeholder 2">
            <a:extLst>
              <a:ext uri="{FF2B5EF4-FFF2-40B4-BE49-F238E27FC236}">
                <a16:creationId xmlns:a16="http://schemas.microsoft.com/office/drawing/2014/main" id="{EA49C9C6-29B9-4058-A37F-CA223B3D39CF}"/>
              </a:ext>
            </a:extLst>
          </p:cNvPr>
          <p:cNvSpPr>
            <a:spLocks noGrp="1"/>
          </p:cNvSpPr>
          <p:nvPr>
            <p:ph idx="1"/>
          </p:nvPr>
        </p:nvSpPr>
        <p:spPr/>
        <p:txBody>
          <a:bodyPr>
            <a:normAutofit fontScale="92500"/>
          </a:bodyPr>
          <a:lstStyle/>
          <a:p>
            <a:r>
              <a:rPr lang="en-US" dirty="0"/>
              <a:t>Gherkin provides the common set of keywords in English text, which can be used by people amongst the different community and yet get the same output in the form of test scripts.</a:t>
            </a:r>
          </a:p>
          <a:p>
            <a:r>
              <a:rPr lang="en-US" dirty="0"/>
              <a:t>The Gherkin library contains the following parts.</a:t>
            </a:r>
          </a:p>
          <a:p>
            <a:pPr lvl="1"/>
            <a:r>
              <a:rPr lang="en-US" dirty="0"/>
              <a:t>Feature file : Software specification written in Gherkin syntax. Feature files are human-readable specifications that are also machine-readable.</a:t>
            </a:r>
          </a:p>
          <a:p>
            <a:pPr lvl="1"/>
            <a:r>
              <a:rPr lang="en-US" dirty="0"/>
              <a:t>Feature file consists of,</a:t>
            </a:r>
          </a:p>
          <a:p>
            <a:pPr lvl="2"/>
            <a:r>
              <a:rPr lang="en-US" b="1" dirty="0"/>
              <a:t>Feature</a:t>
            </a:r>
            <a:r>
              <a:rPr lang="en-US" dirty="0"/>
              <a:t>: Standalone unit or functionality of a project.  E.g. User Authentication</a:t>
            </a:r>
          </a:p>
          <a:p>
            <a:pPr lvl="2"/>
            <a:r>
              <a:rPr lang="en-US" b="1" dirty="0"/>
              <a:t>Scenario</a:t>
            </a:r>
            <a:r>
              <a:rPr lang="en-US" dirty="0"/>
              <a:t>: Represents a scenario under a feature. There can be multiple scenarios under a feature. E.g. Login, Logout</a:t>
            </a:r>
          </a:p>
          <a:p>
            <a:pPr lvl="2"/>
            <a:r>
              <a:rPr lang="en-US" b="1" dirty="0"/>
              <a:t>Steps</a:t>
            </a:r>
            <a:r>
              <a:rPr lang="en-US" dirty="0"/>
              <a:t>: Each scenario can have multiple steps. Each step is preceded with a Keyword that relates the step with the </a:t>
            </a:r>
            <a:r>
              <a:rPr lang="en-US" b="1" dirty="0"/>
              <a:t>Step Definition</a:t>
            </a:r>
            <a:r>
              <a:rPr lang="en-US" dirty="0"/>
              <a:t>. E.g. “</a:t>
            </a:r>
            <a:r>
              <a:rPr lang="en-US" b="1" dirty="0"/>
              <a:t>Given</a:t>
            </a:r>
            <a:r>
              <a:rPr lang="en-US" dirty="0"/>
              <a:t> I am on google“, “</a:t>
            </a:r>
            <a:r>
              <a:rPr lang="en-US" b="1" dirty="0"/>
              <a:t>When</a:t>
            </a:r>
            <a:r>
              <a:rPr lang="en-US" dirty="0"/>
              <a:t> I searched for Allstate”, “</a:t>
            </a:r>
            <a:r>
              <a:rPr lang="en-US" b="1" dirty="0"/>
              <a:t>Then</a:t>
            </a:r>
            <a:r>
              <a:rPr lang="en-US" dirty="0"/>
              <a:t> the search result has ‘10000’  items”.</a:t>
            </a:r>
          </a:p>
        </p:txBody>
      </p:sp>
    </p:spTree>
    <p:extLst>
      <p:ext uri="{BB962C8B-B14F-4D97-AF65-F5344CB8AC3E}">
        <p14:creationId xmlns:p14="http://schemas.microsoft.com/office/powerpoint/2010/main" val="213924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20BD-10EC-4B12-8671-5E1BCDFA9915}"/>
              </a:ext>
            </a:extLst>
          </p:cNvPr>
          <p:cNvSpPr>
            <a:spLocks noGrp="1"/>
          </p:cNvSpPr>
          <p:nvPr>
            <p:ph type="title"/>
          </p:nvPr>
        </p:nvSpPr>
        <p:spPr/>
        <p:txBody>
          <a:bodyPr/>
          <a:lstStyle/>
          <a:p>
            <a:r>
              <a:rPr lang="en-US" dirty="0"/>
              <a:t>Step Definition contd..</a:t>
            </a:r>
          </a:p>
        </p:txBody>
      </p:sp>
      <p:sp>
        <p:nvSpPr>
          <p:cNvPr id="3" name="Content Placeholder 2">
            <a:extLst>
              <a:ext uri="{FF2B5EF4-FFF2-40B4-BE49-F238E27FC236}">
                <a16:creationId xmlns:a16="http://schemas.microsoft.com/office/drawing/2014/main" id="{D0C37E27-8047-4B4C-8B07-630EB9EB48BF}"/>
              </a:ext>
            </a:extLst>
          </p:cNvPr>
          <p:cNvSpPr>
            <a:spLocks noGrp="1"/>
          </p:cNvSpPr>
          <p:nvPr>
            <p:ph idx="1"/>
          </p:nvPr>
        </p:nvSpPr>
        <p:spPr/>
        <p:txBody>
          <a:bodyPr>
            <a:normAutofit fontScale="92500" lnSpcReduction="20000"/>
          </a:bodyPr>
          <a:lstStyle/>
          <a:p>
            <a:r>
              <a:rPr lang="en-US" dirty="0"/>
              <a:t>A </a:t>
            </a:r>
            <a:r>
              <a:rPr lang="en-US" b="1" dirty="0"/>
              <a:t>Step Definition</a:t>
            </a:r>
            <a:r>
              <a:rPr lang="en-US" dirty="0"/>
              <a:t> is a Java method with an expression that links it to one or more Gherkin steps. When Cucumber executes a Gherkin step in a scenario, it will look for a matching step definition to execute.</a:t>
            </a:r>
          </a:p>
          <a:p>
            <a:endParaRPr lang="en-US" dirty="0"/>
          </a:p>
          <a:p>
            <a:pPr marL="0" indent="0">
              <a:buNone/>
            </a:pPr>
            <a:r>
              <a:rPr lang="en-US" dirty="0">
                <a:solidFill>
                  <a:srgbClr val="646464"/>
                </a:solidFill>
                <a:latin typeface="Consolas" panose="020B0609020204030204" pitchFamily="49" charset="0"/>
              </a:rPr>
              <a:t>	@When</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"^I click on retrieve quote link$"</a:t>
            </a:r>
            <a:r>
              <a:rPr lang="en-US" dirty="0">
                <a:solidFill>
                  <a:srgbClr val="000000"/>
                </a:solidFill>
                <a:latin typeface="Consolas" panose="020B0609020204030204" pitchFamily="49" charset="0"/>
              </a:rPr>
              <a:t>)</a:t>
            </a:r>
          </a:p>
          <a:p>
            <a:pPr marL="0" indent="0">
              <a:buNone/>
            </a:pPr>
            <a:r>
              <a:rPr lang="en-US" b="1" dirty="0">
                <a:solidFill>
                  <a:srgbClr val="7F0055"/>
                </a:solidFill>
                <a:latin typeface="Consolas" panose="020B0609020204030204" pitchFamily="49" charset="0"/>
              </a:rPr>
              <a:t>	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clickOnRetrieveQuote</a:t>
            </a:r>
            <a:r>
              <a:rPr lang="en-US" b="1" dirty="0">
                <a:solidFill>
                  <a:srgbClr val="000000"/>
                </a:solidFill>
                <a:latin typeface="Consolas" panose="020B0609020204030204" pitchFamily="49" charset="0"/>
              </a:rPr>
              <a:t>(WebDriver </a:t>
            </a:r>
            <a:r>
              <a:rPr lang="en-US" b="1" dirty="0">
                <a:solidFill>
                  <a:srgbClr val="6A3E3E"/>
                </a:solidFill>
                <a:latin typeface="Consolas" panose="020B0609020204030204" pitchFamily="49" charset="0"/>
              </a:rPr>
              <a:t>driver</a:t>
            </a:r>
            <a:r>
              <a:rPr lang="en-US" b="1" dirty="0">
                <a:solidFill>
                  <a:srgbClr val="000000"/>
                </a:solidFill>
                <a:latin typeface="Consolas" panose="020B0609020204030204" pitchFamily="49" charset="0"/>
              </a:rPr>
              <a:t>){</a:t>
            </a:r>
          </a:p>
          <a:p>
            <a:pPr marL="0" indent="0">
              <a:buNone/>
            </a:pPr>
            <a:r>
              <a:rPr lang="en-US" i="1" dirty="0">
                <a:solidFill>
                  <a:srgbClr val="0000C0"/>
                </a:solidFill>
                <a:latin typeface="Consolas" panose="020B0609020204030204" pitchFamily="49" charset="0"/>
              </a:rPr>
              <a:t>		</a:t>
            </a:r>
            <a:r>
              <a:rPr lang="en-US" i="1" dirty="0" err="1">
                <a:solidFill>
                  <a:srgbClr val="0000C0"/>
                </a:solidFill>
                <a:latin typeface="Consolas" panose="020B0609020204030204" pitchFamily="49" charset="0"/>
              </a:rPr>
              <a:t>wPage</a:t>
            </a:r>
            <a:r>
              <a:rPr lang="en-US" i="1" dirty="0" err="1">
                <a:solidFill>
                  <a:srgbClr val="000000"/>
                </a:solidFill>
                <a:latin typeface="Consolas" panose="020B0609020204030204" pitchFamily="49" charset="0"/>
              </a:rPr>
              <a:t>.clickRetrieveQuote</a:t>
            </a:r>
            <a:r>
              <a:rPr lang="en-US" i="1"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endParaRPr lang="en-US" dirty="0">
              <a:solidFill>
                <a:srgbClr val="000000"/>
              </a:solidFill>
              <a:latin typeface="Consolas" panose="020B0609020204030204" pitchFamily="49" charset="0"/>
            </a:endParaRPr>
          </a:p>
          <a:p>
            <a:pPr marL="400050" lvl="1" indent="0">
              <a:buNone/>
            </a:pPr>
            <a:r>
              <a:rPr lang="en-US" b="1" dirty="0">
                <a:solidFill>
                  <a:srgbClr val="000000"/>
                </a:solidFill>
                <a:latin typeface="Consolas" panose="020B0609020204030204" pitchFamily="49" charset="0"/>
              </a:rPr>
              <a:t>Feature File Example</a:t>
            </a:r>
          </a:p>
          <a:p>
            <a:pPr marL="400050" lvl="1" indent="0">
              <a:buNone/>
            </a:pPr>
            <a:r>
              <a:rPr lang="en-US" dirty="0">
                <a:solidFill>
                  <a:srgbClr val="000000"/>
                </a:solidFill>
                <a:latin typeface="Consolas" panose="020B0609020204030204" pitchFamily="49" charset="0"/>
              </a:rPr>
              <a:t>Feature: Retrieve Quote Window Availability </a:t>
            </a:r>
          </a:p>
          <a:p>
            <a:pPr marL="400050" lvl="1" indent="0">
              <a:buNone/>
            </a:pPr>
            <a:endParaRPr lang="en-US" dirty="0">
              <a:solidFill>
                <a:srgbClr val="000000"/>
              </a:solidFill>
              <a:latin typeface="Consolas" panose="020B0609020204030204" pitchFamily="49" charset="0"/>
            </a:endParaRPr>
          </a:p>
          <a:p>
            <a:pPr marL="400050" lvl="1" indent="0">
              <a:buNone/>
            </a:pPr>
            <a:r>
              <a:rPr lang="en-US" dirty="0">
                <a:solidFill>
                  <a:srgbClr val="000000"/>
                </a:solidFill>
                <a:latin typeface="Consolas" panose="020B0609020204030204" pitchFamily="49" charset="0"/>
              </a:rPr>
              <a:t>Scenario: Check the availability of window</a:t>
            </a:r>
          </a:p>
          <a:p>
            <a:pPr marL="400050" lvl="1" indent="0">
              <a:buNone/>
            </a:pPr>
            <a:r>
              <a:rPr lang="en-US" dirty="0">
                <a:solidFill>
                  <a:srgbClr val="000000"/>
                </a:solidFill>
                <a:latin typeface="Consolas" panose="020B0609020204030204" pitchFamily="49" charset="0"/>
              </a:rPr>
              <a:t>   Given I am on AOS home page</a:t>
            </a:r>
          </a:p>
          <a:p>
            <a:pPr marL="400050" lvl="1" indent="0">
              <a:buNone/>
            </a:pPr>
            <a:r>
              <a:rPr lang="en-US" dirty="0">
                <a:solidFill>
                  <a:srgbClr val="000000"/>
                </a:solidFill>
                <a:latin typeface="Consolas" panose="020B0609020204030204" pitchFamily="49" charset="0"/>
              </a:rPr>
              <a:t>   When I click on retrieve quote link</a:t>
            </a:r>
          </a:p>
          <a:p>
            <a:pPr marL="400050" lvl="1" indent="0">
              <a:buNone/>
            </a:pPr>
            <a:r>
              <a:rPr lang="en-US" dirty="0">
                <a:solidFill>
                  <a:srgbClr val="000000"/>
                </a:solidFill>
                <a:latin typeface="Consolas" panose="020B0609020204030204" pitchFamily="49" charset="0"/>
              </a:rPr>
              <a:t>   Then New window should be available</a:t>
            </a:r>
          </a:p>
          <a:p>
            <a:pPr marL="0" indent="0">
              <a:buNone/>
            </a:pPr>
            <a:endParaRPr lang="en-US" dirty="0">
              <a:solidFill>
                <a:srgbClr val="000000"/>
              </a:solidFill>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1068403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A4E37-288D-4A62-9979-059E5E8C3833}"/>
              </a:ext>
            </a:extLst>
          </p:cNvPr>
          <p:cNvSpPr>
            <a:spLocks noGrp="1"/>
          </p:cNvSpPr>
          <p:nvPr>
            <p:ph type="title"/>
          </p:nvPr>
        </p:nvSpPr>
        <p:spPr/>
        <p:txBody>
          <a:bodyPr/>
          <a:lstStyle/>
          <a:p>
            <a:r>
              <a:rPr lang="en-US" dirty="0"/>
              <a:t>Additional features provided by XFramium</a:t>
            </a:r>
          </a:p>
        </p:txBody>
      </p:sp>
      <p:sp>
        <p:nvSpPr>
          <p:cNvPr id="3" name="Content Placeholder 2">
            <a:extLst>
              <a:ext uri="{FF2B5EF4-FFF2-40B4-BE49-F238E27FC236}">
                <a16:creationId xmlns:a16="http://schemas.microsoft.com/office/drawing/2014/main" id="{6326BADC-8361-4EF4-8174-3307690723AD}"/>
              </a:ext>
            </a:extLst>
          </p:cNvPr>
          <p:cNvSpPr>
            <a:spLocks noGrp="1"/>
          </p:cNvSpPr>
          <p:nvPr>
            <p:ph idx="1"/>
          </p:nvPr>
        </p:nvSpPr>
        <p:spPr/>
        <p:txBody>
          <a:bodyPr/>
          <a:lstStyle/>
          <a:p>
            <a:r>
              <a:rPr lang="en-US" dirty="0"/>
              <a:t>XFramium allows us to optionally inject the WebDriver, </a:t>
            </a:r>
            <a:r>
              <a:rPr lang="en-US" dirty="0" err="1"/>
              <a:t>SuiteContainer</a:t>
            </a:r>
            <a:r>
              <a:rPr lang="en-US" dirty="0"/>
              <a:t>, </a:t>
            </a:r>
            <a:r>
              <a:rPr lang="en-US" dirty="0" err="1"/>
              <a:t>ExecutionContextTest</a:t>
            </a:r>
            <a:r>
              <a:rPr lang="en-US" dirty="0"/>
              <a:t> in to the step definition, there by reducing the effort in creating step definition.</a:t>
            </a:r>
          </a:p>
          <a:p>
            <a:r>
              <a:rPr lang="en-US" dirty="0"/>
              <a:t>XFramium overrides the default reporting and provides a detailed description of the steps involved.</a:t>
            </a:r>
          </a:p>
        </p:txBody>
      </p:sp>
      <p:pic>
        <p:nvPicPr>
          <p:cNvPr id="4" name="Picture 3">
            <a:extLst>
              <a:ext uri="{FF2B5EF4-FFF2-40B4-BE49-F238E27FC236}">
                <a16:creationId xmlns:a16="http://schemas.microsoft.com/office/drawing/2014/main" id="{C9F9F414-8D20-44AE-B7B1-B5419DF849D9}"/>
              </a:ext>
            </a:extLst>
          </p:cNvPr>
          <p:cNvPicPr>
            <a:picLocks noChangeAspect="1"/>
          </p:cNvPicPr>
          <p:nvPr/>
        </p:nvPicPr>
        <p:blipFill>
          <a:blip r:embed="rId2"/>
          <a:stretch>
            <a:fillRect/>
          </a:stretch>
        </p:blipFill>
        <p:spPr>
          <a:xfrm>
            <a:off x="695247" y="3161827"/>
            <a:ext cx="7219506" cy="3058210"/>
          </a:xfrm>
          <a:prstGeom prst="rect">
            <a:avLst/>
          </a:prstGeom>
        </p:spPr>
      </p:pic>
    </p:spTree>
    <p:extLst>
      <p:ext uri="{BB962C8B-B14F-4D97-AF65-F5344CB8AC3E}">
        <p14:creationId xmlns:p14="http://schemas.microsoft.com/office/powerpoint/2010/main" val="3471517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8C06-7FF8-4074-BC18-72185E293F66}"/>
              </a:ext>
            </a:extLst>
          </p:cNvPr>
          <p:cNvSpPr>
            <a:spLocks noGrp="1"/>
          </p:cNvSpPr>
          <p:nvPr>
            <p:ph type="title"/>
          </p:nvPr>
        </p:nvSpPr>
        <p:spPr/>
        <p:txBody>
          <a:bodyPr/>
          <a:lstStyle/>
          <a:p>
            <a:r>
              <a:rPr lang="en-US" dirty="0"/>
              <a:t>Demo</a:t>
            </a:r>
          </a:p>
        </p:txBody>
      </p:sp>
      <p:pic>
        <p:nvPicPr>
          <p:cNvPr id="4" name="Content Placeholder 4">
            <a:extLst>
              <a:ext uri="{FF2B5EF4-FFF2-40B4-BE49-F238E27FC236}">
                <a16:creationId xmlns:a16="http://schemas.microsoft.com/office/drawing/2014/main" id="{7F511CF8-7FDE-4D4C-AD0B-998200F0BC0F}"/>
              </a:ext>
            </a:extLst>
          </p:cNvPr>
          <p:cNvPicPr>
            <a:picLocks noGrp="1" noChangeAspect="1"/>
          </p:cNvPicPr>
          <p:nvPr>
            <p:ph idx="1"/>
          </p:nvPr>
        </p:nvPicPr>
        <p:blipFill>
          <a:blip r:embed="rId2"/>
          <a:stretch>
            <a:fillRect/>
          </a:stretch>
        </p:blipFill>
        <p:spPr>
          <a:xfrm>
            <a:off x="2192785" y="1737319"/>
            <a:ext cx="4639923" cy="3715636"/>
          </a:xfrm>
        </p:spPr>
      </p:pic>
    </p:spTree>
    <p:extLst>
      <p:ext uri="{BB962C8B-B14F-4D97-AF65-F5344CB8AC3E}">
        <p14:creationId xmlns:p14="http://schemas.microsoft.com/office/powerpoint/2010/main" val="3143306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8AC80EB1-36D5-4C95-A9D1-A09D18971048}"/>
              </a:ext>
            </a:extLst>
          </p:cNvPr>
          <p:cNvPicPr>
            <a:picLocks noChangeAspect="1"/>
          </p:cNvPicPr>
          <p:nvPr/>
        </p:nvPicPr>
        <p:blipFill>
          <a:blip r:embed="rId2"/>
          <a:stretch>
            <a:fillRect/>
          </a:stretch>
        </p:blipFill>
        <p:spPr>
          <a:xfrm>
            <a:off x="1888139" y="1970445"/>
            <a:ext cx="4936313" cy="2808879"/>
          </a:xfrm>
          <a:prstGeom prst="rect">
            <a:avLst/>
          </a:prstGeom>
        </p:spPr>
      </p:pic>
    </p:spTree>
    <p:extLst>
      <p:ext uri="{BB962C8B-B14F-4D97-AF65-F5344CB8AC3E}">
        <p14:creationId xmlns:p14="http://schemas.microsoft.com/office/powerpoint/2010/main" val="3789181420"/>
      </p:ext>
    </p:extLst>
  </p:cSld>
  <p:clrMapOvr>
    <a:masterClrMapping/>
  </p:clrMapOvr>
</p:sld>
</file>

<file path=ppt/theme/theme1.xml><?xml version="1.0" encoding="utf-8"?>
<a:theme xmlns:a="http://schemas.openxmlformats.org/drawingml/2006/main" name="All_Template_RevLogo_2BlueBkg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BDD (Behavior-driven development)</Template>
  <TotalTime>8</TotalTime>
  <Words>401</Words>
  <Application>Microsoft Office PowerPoint</Application>
  <PresentationFormat>On-screen Show (4:3)</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Consolas</vt:lpstr>
      <vt:lpstr>All_Template_RevLogo_2BlueBkgd</vt:lpstr>
      <vt:lpstr>BDD (Behavior-driven development) Using XFramium</vt:lpstr>
      <vt:lpstr>What is BDD?</vt:lpstr>
      <vt:lpstr>BDD Development Process</vt:lpstr>
      <vt:lpstr>cucumber</vt:lpstr>
      <vt:lpstr>Gherkin</vt:lpstr>
      <vt:lpstr>Step Definition contd..</vt:lpstr>
      <vt:lpstr>Additional features provided by XFramium</vt:lpstr>
      <vt:lpstr>Demo</vt:lpstr>
      <vt:lpstr>PowerPoint Presentation</vt:lpstr>
    </vt:vector>
  </TitlesOfParts>
  <Company>Allstate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BDD (Behavior-driven development) Using XFramium</dc:title>
  <dc:creator>Ravindranatha Panikar, Renjith</dc:creator>
  <cp:lastModifiedBy>Ravindranatha Panikar, Renjith</cp:lastModifiedBy>
  <cp:revision>7</cp:revision>
  <dcterms:created xsi:type="dcterms:W3CDTF">2018-09-14T08:44:31Z</dcterms:created>
  <dcterms:modified xsi:type="dcterms:W3CDTF">2018-09-14T08:53:56Z</dcterms:modified>
</cp:coreProperties>
</file>