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5" r:id="rId4"/>
    <p:sldMasterId id="2147483663" r:id="rId5"/>
    <p:sldMasterId id="2147483705" r:id="rId6"/>
    <p:sldMasterId id="2147483716" r:id="rId7"/>
  </p:sldMasterIdLst>
  <p:notesMasterIdLst>
    <p:notesMasterId r:id="rId18"/>
  </p:notesMasterIdLst>
  <p:handoutMasterIdLst>
    <p:handoutMasterId r:id="rId19"/>
  </p:handoutMasterIdLst>
  <p:sldIdLst>
    <p:sldId id="1193" r:id="rId8"/>
    <p:sldId id="1204" r:id="rId9"/>
    <p:sldId id="1205" r:id="rId10"/>
    <p:sldId id="1206" r:id="rId11"/>
    <p:sldId id="1209" r:id="rId12"/>
    <p:sldId id="1210" r:id="rId13"/>
    <p:sldId id="1211" r:id="rId14"/>
    <p:sldId id="1212" r:id="rId15"/>
    <p:sldId id="1207" r:id="rId16"/>
    <p:sldId id="1203" r:id="rId17"/>
  </p:sldIdLst>
  <p:sldSz cx="9144000" cy="6858000" type="screen4x3"/>
  <p:notesSz cx="7010400" cy="9296400"/>
  <p:defaultTextStyle>
    <a:defPPr>
      <a:defRPr lang="en-US"/>
    </a:defPPr>
    <a:lvl1pPr algn="l" rtl="0" fontAlgn="base">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sz="1000" kern="1200">
        <a:solidFill>
          <a:schemeClr val="tx1"/>
        </a:solidFill>
        <a:latin typeface="Arial" charset="0"/>
        <a:ea typeface="+mn-ea"/>
        <a:cs typeface="+mn-cs"/>
      </a:defRPr>
    </a:lvl2pPr>
    <a:lvl3pPr marL="914400" algn="l" rtl="0" fontAlgn="base">
      <a:spcBef>
        <a:spcPct val="0"/>
      </a:spcBef>
      <a:spcAft>
        <a:spcPct val="0"/>
      </a:spcAft>
      <a:defRPr sz="1000" kern="1200">
        <a:solidFill>
          <a:schemeClr val="tx1"/>
        </a:solidFill>
        <a:latin typeface="Arial" charset="0"/>
        <a:ea typeface="+mn-ea"/>
        <a:cs typeface="+mn-cs"/>
      </a:defRPr>
    </a:lvl3pPr>
    <a:lvl4pPr marL="1371600" algn="l" rtl="0" fontAlgn="base">
      <a:spcBef>
        <a:spcPct val="0"/>
      </a:spcBef>
      <a:spcAft>
        <a:spcPct val="0"/>
      </a:spcAft>
      <a:defRPr sz="1000" kern="1200">
        <a:solidFill>
          <a:schemeClr val="tx1"/>
        </a:solidFill>
        <a:latin typeface="Arial" charset="0"/>
        <a:ea typeface="+mn-ea"/>
        <a:cs typeface="+mn-cs"/>
      </a:defRPr>
    </a:lvl4pPr>
    <a:lvl5pPr marL="1828800" algn="l" rtl="0" fontAlgn="base">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58402FB2-4386-4D80-83D3-6190A0899E56}">
          <p14:sldIdLst>
            <p14:sldId id="1193"/>
            <p14:sldId id="1204"/>
            <p14:sldId id="1205"/>
            <p14:sldId id="1206"/>
            <p14:sldId id="1209"/>
            <p14:sldId id="1210"/>
            <p14:sldId id="1211"/>
            <p14:sldId id="1212"/>
            <p14:sldId id="1207"/>
            <p14:sldId id="1203"/>
          </p14:sldIdLst>
        </p14:section>
      </p14:sectionLst>
    </p:ext>
    <p:ext uri="{EFAFB233-063F-42B5-8137-9DF3F51BA10A}">
      <p15:sldGuideLst xmlns:p15="http://schemas.microsoft.com/office/powerpoint/2012/main">
        <p15:guide id="1" orient="horz" pos="4319">
          <p15:clr>
            <a:srgbClr val="A4A3A4"/>
          </p15:clr>
        </p15:guide>
        <p15:guide id="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78C0"/>
    <a:srgbClr val="B5B5B5"/>
    <a:srgbClr val="E6E6E6"/>
    <a:srgbClr val="D1D1D1"/>
    <a:srgbClr val="D2D2F4"/>
    <a:srgbClr val="9DE9E7"/>
    <a:srgbClr val="6699FF"/>
    <a:srgbClr val="63B181"/>
    <a:srgbClr val="BBD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5" autoAdjust="0"/>
    <p:restoredTop sz="94434" autoAdjust="0"/>
  </p:normalViewPr>
  <p:slideViewPr>
    <p:cSldViewPr snapToGrid="0">
      <p:cViewPr varScale="1">
        <p:scale>
          <a:sx n="68" d="100"/>
          <a:sy n="68" d="100"/>
        </p:scale>
        <p:origin x="1410" y="66"/>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9" d="100"/>
          <a:sy n="49" d="100"/>
        </p:scale>
        <p:origin x="-2958"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706" name="Rectangle 2"/>
          <p:cNvSpPr>
            <a:spLocks noGrp="1" noChangeArrowheads="1"/>
          </p:cNvSpPr>
          <p:nvPr>
            <p:ph type="hdr" sz="quarter"/>
          </p:nvPr>
        </p:nvSpPr>
        <p:spPr bwMode="auto">
          <a:xfrm>
            <a:off x="0" y="1"/>
            <a:ext cx="3038604" cy="464820"/>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eaLnBrk="0" hangingPunct="0">
              <a:defRPr sz="1200">
                <a:latin typeface="Arial" charset="0"/>
              </a:defRPr>
            </a:lvl1pPr>
          </a:lstStyle>
          <a:p>
            <a:pPr>
              <a:defRPr/>
            </a:pPr>
            <a:endParaRPr lang="en-US"/>
          </a:p>
        </p:txBody>
      </p:sp>
      <p:sp>
        <p:nvSpPr>
          <p:cNvPr id="200707" name="Rectangle 3"/>
          <p:cNvSpPr>
            <a:spLocks noGrp="1" noChangeArrowheads="1"/>
          </p:cNvSpPr>
          <p:nvPr>
            <p:ph type="dt" sz="quarter" idx="1"/>
          </p:nvPr>
        </p:nvSpPr>
        <p:spPr bwMode="auto">
          <a:xfrm>
            <a:off x="3971796" y="1"/>
            <a:ext cx="3038604" cy="464820"/>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eaLnBrk="0" hangingPunct="0">
              <a:defRPr sz="1200">
                <a:latin typeface="Arial" charset="0"/>
              </a:defRPr>
            </a:lvl1pPr>
          </a:lstStyle>
          <a:p>
            <a:pPr>
              <a:defRPr/>
            </a:pPr>
            <a:endParaRPr lang="en-US"/>
          </a:p>
        </p:txBody>
      </p:sp>
      <p:sp>
        <p:nvSpPr>
          <p:cNvPr id="200708" name="Rectangle 4"/>
          <p:cNvSpPr>
            <a:spLocks noGrp="1" noChangeArrowheads="1"/>
          </p:cNvSpPr>
          <p:nvPr>
            <p:ph type="ftr" sz="quarter" idx="2"/>
          </p:nvPr>
        </p:nvSpPr>
        <p:spPr bwMode="auto">
          <a:xfrm>
            <a:off x="0" y="8831580"/>
            <a:ext cx="3038604" cy="464820"/>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eaLnBrk="0" hangingPunct="0">
              <a:defRPr sz="1200">
                <a:latin typeface="Arial" charset="0"/>
              </a:defRPr>
            </a:lvl1pPr>
          </a:lstStyle>
          <a:p>
            <a:pPr>
              <a:defRPr/>
            </a:pPr>
            <a:endParaRPr lang="en-US"/>
          </a:p>
        </p:txBody>
      </p:sp>
      <p:sp>
        <p:nvSpPr>
          <p:cNvPr id="200709" name="Rectangle 5"/>
          <p:cNvSpPr>
            <a:spLocks noGrp="1" noChangeArrowheads="1"/>
          </p:cNvSpPr>
          <p:nvPr>
            <p:ph type="sldNum" sz="quarter" idx="3"/>
          </p:nvPr>
        </p:nvSpPr>
        <p:spPr bwMode="auto">
          <a:xfrm>
            <a:off x="3971796" y="8831580"/>
            <a:ext cx="3038604" cy="464820"/>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eaLnBrk="0" hangingPunct="0">
              <a:defRPr sz="1200">
                <a:latin typeface="Arial" charset="0"/>
              </a:defRPr>
            </a:lvl1pPr>
          </a:lstStyle>
          <a:p>
            <a:pPr>
              <a:defRPr/>
            </a:pPr>
            <a:fld id="{C8D2D2A1-C8F8-4EA3-8FBE-00FEED34C825}" type="slidenum">
              <a:rPr lang="en-US"/>
              <a:pPr>
                <a:defRPr/>
              </a:pPr>
              <a:t>‹#›</a:t>
            </a:fld>
            <a:endParaRPr lang="en-US" dirty="0"/>
          </a:p>
        </p:txBody>
      </p:sp>
    </p:spTree>
    <p:extLst>
      <p:ext uri="{BB962C8B-B14F-4D97-AF65-F5344CB8AC3E}">
        <p14:creationId xmlns:p14="http://schemas.microsoft.com/office/powerpoint/2010/main" val="1045734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8178" name="Rectangle 2"/>
          <p:cNvSpPr>
            <a:spLocks noGrp="1" noChangeArrowheads="1"/>
          </p:cNvSpPr>
          <p:nvPr>
            <p:ph type="hdr" sz="quarter"/>
          </p:nvPr>
        </p:nvSpPr>
        <p:spPr bwMode="auto">
          <a:xfrm>
            <a:off x="0" y="1"/>
            <a:ext cx="3038604" cy="464820"/>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eaLnBrk="0" hangingPunct="0">
              <a:defRPr sz="1200">
                <a:latin typeface="Arial" charset="0"/>
              </a:defRPr>
            </a:lvl1pPr>
          </a:lstStyle>
          <a:p>
            <a:pPr>
              <a:defRPr/>
            </a:pPr>
            <a:endParaRPr lang="en-US"/>
          </a:p>
        </p:txBody>
      </p:sp>
      <p:sp>
        <p:nvSpPr>
          <p:cNvPr id="178179" name="Rectangle 3"/>
          <p:cNvSpPr>
            <a:spLocks noGrp="1" noChangeArrowheads="1"/>
          </p:cNvSpPr>
          <p:nvPr>
            <p:ph type="dt" idx="1"/>
          </p:nvPr>
        </p:nvSpPr>
        <p:spPr bwMode="auto">
          <a:xfrm>
            <a:off x="3971796" y="1"/>
            <a:ext cx="3038604" cy="464820"/>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eaLnBrk="0" hangingPunct="0">
              <a:defRPr sz="1200">
                <a:latin typeface="Arial"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p:spPr>
      </p:sp>
      <p:sp>
        <p:nvSpPr>
          <p:cNvPr id="178181" name="Rectangle 5"/>
          <p:cNvSpPr>
            <a:spLocks noGrp="1" noChangeArrowheads="1"/>
          </p:cNvSpPr>
          <p:nvPr>
            <p:ph type="body" sz="quarter" idx="3"/>
          </p:nvPr>
        </p:nvSpPr>
        <p:spPr bwMode="auto">
          <a:xfrm>
            <a:off x="934830" y="4416539"/>
            <a:ext cx="5140742" cy="418188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8182" name="Rectangle 6"/>
          <p:cNvSpPr>
            <a:spLocks noGrp="1" noChangeArrowheads="1"/>
          </p:cNvSpPr>
          <p:nvPr>
            <p:ph type="ftr" sz="quarter" idx="4"/>
          </p:nvPr>
        </p:nvSpPr>
        <p:spPr bwMode="auto">
          <a:xfrm>
            <a:off x="0" y="8831580"/>
            <a:ext cx="3038604" cy="464820"/>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eaLnBrk="0" hangingPunct="0">
              <a:defRPr sz="1200">
                <a:latin typeface="Arial" charset="0"/>
              </a:defRPr>
            </a:lvl1pPr>
          </a:lstStyle>
          <a:p>
            <a:pPr>
              <a:defRPr/>
            </a:pPr>
            <a:endParaRPr lang="en-US"/>
          </a:p>
        </p:txBody>
      </p:sp>
      <p:sp>
        <p:nvSpPr>
          <p:cNvPr id="178183" name="Rectangle 7"/>
          <p:cNvSpPr>
            <a:spLocks noGrp="1" noChangeArrowheads="1"/>
          </p:cNvSpPr>
          <p:nvPr>
            <p:ph type="sldNum" sz="quarter" idx="5"/>
          </p:nvPr>
        </p:nvSpPr>
        <p:spPr bwMode="auto">
          <a:xfrm>
            <a:off x="3971796" y="8831580"/>
            <a:ext cx="3038604" cy="464820"/>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eaLnBrk="0" hangingPunct="0">
              <a:defRPr sz="1200">
                <a:latin typeface="Arial" charset="0"/>
              </a:defRPr>
            </a:lvl1pPr>
          </a:lstStyle>
          <a:p>
            <a:pPr>
              <a:defRPr/>
            </a:pPr>
            <a:fld id="{399FB3AA-F8FE-4F51-9B06-DDEF83BA6F4F}" type="slidenum">
              <a:rPr lang="en-US"/>
              <a:pPr>
                <a:defRPr/>
              </a:pPr>
              <a:t>‹#›</a:t>
            </a:fld>
            <a:endParaRPr lang="en-US" dirty="0"/>
          </a:p>
        </p:txBody>
      </p:sp>
    </p:spTree>
    <p:extLst>
      <p:ext uri="{BB962C8B-B14F-4D97-AF65-F5344CB8AC3E}">
        <p14:creationId xmlns:p14="http://schemas.microsoft.com/office/powerpoint/2010/main" val="2351764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1" descr="all_line_hor_rgb_pos"/>
          <p:cNvPicPr>
            <a:picLocks noChangeAspect="1" noChangeArrowheads="1"/>
          </p:cNvPicPr>
          <p:nvPr/>
        </p:nvPicPr>
        <p:blipFill>
          <a:blip r:embed="rId2"/>
          <a:srcRect/>
          <a:stretch>
            <a:fillRect/>
          </a:stretch>
        </p:blipFill>
        <p:spPr bwMode="black">
          <a:xfrm>
            <a:off x="2627313" y="366713"/>
            <a:ext cx="3544887" cy="987425"/>
          </a:xfrm>
          <a:prstGeom prst="rect">
            <a:avLst/>
          </a:prstGeom>
          <a:noFill/>
          <a:ln w="9525">
            <a:noFill/>
            <a:miter lim="800000"/>
            <a:headEnd/>
            <a:tailEnd/>
          </a:ln>
        </p:spPr>
      </p:pic>
      <p:sp>
        <p:nvSpPr>
          <p:cNvPr id="4" name="Rectangle 3"/>
          <p:cNvSpPr>
            <a:spLocks noChangeArrowheads="1"/>
          </p:cNvSpPr>
          <p:nvPr/>
        </p:nvSpPr>
        <p:spPr bwMode="auto">
          <a:xfrm>
            <a:off x="0" y="6459538"/>
            <a:ext cx="9144000" cy="398462"/>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dirty="0"/>
          </a:p>
        </p:txBody>
      </p:sp>
      <p:sp>
        <p:nvSpPr>
          <p:cNvPr id="5" name="Text Box 5"/>
          <p:cNvSpPr txBox="1">
            <a:spLocks noChangeArrowheads="1"/>
          </p:cNvSpPr>
          <p:nvPr/>
        </p:nvSpPr>
        <p:spPr bwMode="auto">
          <a:xfrm>
            <a:off x="0" y="1677988"/>
            <a:ext cx="9144000" cy="1174750"/>
          </a:xfrm>
          <a:prstGeom prst="rect">
            <a:avLst/>
          </a:prstGeom>
          <a:solidFill>
            <a:schemeClr val="accent2"/>
          </a:solidFill>
          <a:ln w="12700">
            <a:noFill/>
            <a:miter lim="800000"/>
            <a:headEnd/>
            <a:tailEnd/>
          </a:ln>
          <a:effectLst/>
        </p:spPr>
        <p:txBody>
          <a:bodyPr>
            <a:spAutoFit/>
          </a:bodyPr>
          <a:lstStyle/>
          <a:p>
            <a:pPr algn="ctr" eaLnBrk="0" hangingPunct="0">
              <a:spcBef>
                <a:spcPct val="50000"/>
              </a:spcBef>
              <a:defRPr/>
            </a:pPr>
            <a:endParaRPr lang="en-US" sz="800" dirty="0">
              <a:solidFill>
                <a:schemeClr val="bg1"/>
              </a:solidFill>
              <a:latin typeface="Calibri" pitchFamily="34" charset="0"/>
            </a:endParaRPr>
          </a:p>
          <a:p>
            <a:pPr algn="ctr" eaLnBrk="0" hangingPunct="0">
              <a:spcBef>
                <a:spcPct val="50000"/>
              </a:spcBef>
              <a:defRPr/>
            </a:pPr>
            <a:r>
              <a:rPr lang="en-US" sz="3200" dirty="0">
                <a:solidFill>
                  <a:schemeClr val="bg1"/>
                </a:solidFill>
                <a:latin typeface="Calibri" pitchFamily="34" charset="0"/>
              </a:rPr>
              <a:t>Alliance Quality Roadmap</a:t>
            </a:r>
          </a:p>
          <a:p>
            <a:pPr algn="ctr" eaLnBrk="0" hangingPunct="0">
              <a:spcBef>
                <a:spcPct val="50000"/>
              </a:spcBef>
              <a:defRPr/>
            </a:pPr>
            <a:endParaRPr lang="en-US" dirty="0">
              <a:solidFill>
                <a:schemeClr val="bg1"/>
              </a:solidFill>
              <a:latin typeface="Calibri" pitchFamily="34" charset="0"/>
            </a:endParaRPr>
          </a:p>
        </p:txBody>
      </p:sp>
      <p:pic>
        <p:nvPicPr>
          <p:cNvPr id="6" name="Picture 6" descr="allhands_grad_rgb_pos"/>
          <p:cNvPicPr>
            <a:picLocks noChangeAspect="1" noChangeArrowheads="1"/>
          </p:cNvPicPr>
          <p:nvPr/>
        </p:nvPicPr>
        <p:blipFill>
          <a:blip r:embed="rId3"/>
          <a:srcRect/>
          <a:stretch>
            <a:fillRect/>
          </a:stretch>
        </p:blipFill>
        <p:spPr bwMode="auto">
          <a:xfrm>
            <a:off x="2457450" y="298450"/>
            <a:ext cx="1228725" cy="950913"/>
          </a:xfrm>
          <a:prstGeom prst="rect">
            <a:avLst/>
          </a:prstGeom>
          <a:noFill/>
          <a:ln w="9525">
            <a:noFill/>
            <a:miter lim="800000"/>
            <a:headEnd/>
            <a:tailEnd/>
          </a:ln>
        </p:spPr>
      </p:pic>
      <p:sp>
        <p:nvSpPr>
          <p:cNvPr id="7" name="Text Box 13"/>
          <p:cNvSpPr txBox="1">
            <a:spLocks noChangeArrowheads="1"/>
          </p:cNvSpPr>
          <p:nvPr userDrawn="1"/>
        </p:nvSpPr>
        <p:spPr bwMode="gray">
          <a:xfrm>
            <a:off x="731838" y="6550025"/>
            <a:ext cx="7645400" cy="244475"/>
          </a:xfrm>
          <a:prstGeom prst="rect">
            <a:avLst/>
          </a:prstGeom>
          <a:noFill/>
          <a:ln w="9525">
            <a:noFill/>
            <a:miter lim="800000"/>
            <a:headEnd/>
            <a:tailEnd/>
          </a:ln>
          <a:effectLst/>
        </p:spPr>
        <p:txBody>
          <a:bodyPr>
            <a:spAutoFit/>
          </a:bodyPr>
          <a:lstStyle/>
          <a:p>
            <a:pPr>
              <a:spcBef>
                <a:spcPct val="50000"/>
              </a:spcBef>
              <a:tabLst>
                <a:tab pos="5948363" algn="l"/>
              </a:tabLst>
              <a:defRPr/>
            </a:pPr>
            <a:r>
              <a:rPr lang="en-US" dirty="0">
                <a:solidFill>
                  <a:schemeClr val="bg1"/>
                </a:solidFill>
                <a:latin typeface="Calibri" pitchFamily="34" charset="0"/>
                <a:cs typeface="Times New Roman" pitchFamily="18" charset="0"/>
              </a:rPr>
              <a:t>© 2014 Allstate Insurance Company	Proprietary &amp; Confidential</a:t>
            </a:r>
            <a:endParaRPr lang="en-US" dirty="0">
              <a:solidFill>
                <a:schemeClr val="bg1"/>
              </a:solidFill>
              <a:latin typeface="Calibri" pitchFamily="34" charset="0"/>
            </a:endParaRPr>
          </a:p>
        </p:txBody>
      </p:sp>
      <p:sp>
        <p:nvSpPr>
          <p:cNvPr id="8" name="Rectangle 14"/>
          <p:cNvSpPr>
            <a:spLocks noChangeArrowheads="1"/>
          </p:cNvSpPr>
          <p:nvPr userDrawn="1"/>
        </p:nvSpPr>
        <p:spPr bwMode="gray">
          <a:xfrm>
            <a:off x="38100" y="5514975"/>
            <a:ext cx="3781425" cy="850900"/>
          </a:xfrm>
          <a:prstGeom prst="rect">
            <a:avLst/>
          </a:prstGeom>
          <a:noFill/>
          <a:ln w="9525">
            <a:noFill/>
            <a:miter lim="800000"/>
            <a:headEnd/>
            <a:tailEnd/>
          </a:ln>
          <a:effectLst/>
        </p:spPr>
        <p:txBody>
          <a:bodyPr/>
          <a:lstStyle/>
          <a:p>
            <a:pPr marL="1588" indent="-1588" defTabSz="954088">
              <a:spcBef>
                <a:spcPct val="20000"/>
              </a:spcBef>
              <a:defRPr/>
            </a:pPr>
            <a:r>
              <a:rPr lang="en-US" sz="800" dirty="0">
                <a:solidFill>
                  <a:schemeClr val="bg2"/>
                </a:solidFill>
                <a:latin typeface="Calibri" pitchFamily="34" charset="0"/>
              </a:rPr>
              <a:t>This presentation contains proprietary and confidential information. Allstate’s policies prohibit you from disclosing or discussing such information with anyone-except other employees who need the information to do their work.  Do not reproduce or redistribute this presentation. Make sure you store this presentation in a secure manner or destroy it, subject to record retention requirements and any standards for handling information applicable to your department. Remember that Allstate employees are prohibited from trading on the basis of material nonpublic information.</a:t>
            </a:r>
          </a:p>
        </p:txBody>
      </p:sp>
      <p:sp>
        <p:nvSpPr>
          <p:cNvPr id="710660" name="Rectangle 4"/>
          <p:cNvSpPr>
            <a:spLocks noGrp="1" noChangeArrowheads="1"/>
          </p:cNvSpPr>
          <p:nvPr>
            <p:ph type="subTitle" idx="1" hasCustomPrompt="1"/>
          </p:nvPr>
        </p:nvSpPr>
        <p:spPr bwMode="auto">
          <a:xfrm>
            <a:off x="1905000" y="3641725"/>
            <a:ext cx="6400800" cy="523220"/>
          </a:xfrm>
        </p:spPr>
        <p:txBody>
          <a:bodyPr/>
          <a:lstStyle>
            <a:lvl1pPr marL="0" indent="0" algn="r">
              <a:buFontTx/>
              <a:buNone/>
              <a:defRPr sz="2800"/>
            </a:lvl1pPr>
          </a:lstStyle>
          <a:p>
            <a:r>
              <a:rPr lang="en-US" dirty="0"/>
              <a:t>Program Charter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9DAA0AA7-123E-41C4-B597-1DB74C16B424}" type="slidenum">
              <a:rPr lang="de-DE"/>
              <a:pPr>
                <a:defRPr/>
              </a:pPr>
              <a:t>‹#›</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77FE9C4C-501C-4680-8A98-2ACDBA0017D6}" type="slidenum">
              <a:rPr lang="de-DE"/>
              <a:pPr>
                <a:defRPr/>
              </a:pPr>
              <a:t>‹#›</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914400"/>
            <a:ext cx="4243388"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0588" y="914400"/>
            <a:ext cx="4244975" cy="1889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p:txBody>
          <a:bodyPr/>
          <a:lstStyle>
            <a:lvl1pPr>
              <a:defRPr/>
            </a:lvl1pPr>
          </a:lstStyle>
          <a:p>
            <a:pPr>
              <a:defRPr/>
            </a:pPr>
            <a:fld id="{6B74C826-C54B-4071-8298-30E88F99D139}" type="slidenum">
              <a:rPr lang="de-DE"/>
              <a:pPr>
                <a:defRPr/>
              </a:pPr>
              <a:t>‹#›</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a:defRPr/>
            </a:lvl1pPr>
          </a:lstStyle>
          <a:p>
            <a:pPr>
              <a:defRPr/>
            </a:pPr>
            <a:fld id="{35A15436-AA80-4DF4-96B9-8B07CD3C9BDC}" type="slidenum">
              <a:rPr lang="de-DE"/>
              <a:pPr>
                <a:defRPr/>
              </a:pPr>
              <a:t>‹#›</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a:defRPr/>
            </a:lvl1pPr>
          </a:lstStyle>
          <a:p>
            <a:pPr>
              <a:defRPr/>
            </a:pPr>
            <a:fld id="{FC261501-CFB1-4465-B30E-085D2C5FDB54}" type="slidenum">
              <a:rPr lang="de-DE"/>
              <a:pPr>
                <a:defRPr/>
              </a:pPr>
              <a:t>‹#›</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92287123-7B5A-4865-A25F-57F6ACA1A5C2}" type="slidenum">
              <a:rPr lang="de-DE"/>
              <a:pPr>
                <a:defRPr/>
              </a:pPr>
              <a:t>‹#›</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26B26DF0-B2C4-4702-B58D-F96B02B592D5}" type="slidenum">
              <a:rPr lang="de-DE"/>
              <a:pPr>
                <a:defRPr/>
              </a:pPr>
              <a:t>‹#›</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2DBB4FBE-A8ED-436F-8C92-88C3C7185A82}" type="slidenum">
              <a:rPr lang="de-DE"/>
              <a:pPr>
                <a:defRPr/>
              </a:pPr>
              <a:t>‹#›</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7B68B3BA-6191-47E3-8C37-FFC59E30025E}" type="slidenum">
              <a:rPr lang="de-DE"/>
              <a:pPr>
                <a:defRPr/>
              </a:pPr>
              <a:t>‹#›</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158750"/>
            <a:ext cx="2195513" cy="26447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8750" y="158750"/>
            <a:ext cx="6438900" cy="264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a:defRPr/>
            </a:lvl1pPr>
          </a:lstStyle>
          <a:p>
            <a:pPr>
              <a:defRPr/>
            </a:pPr>
            <a:fld id="{D73C7D31-05F7-4865-A419-E7CE4FAD085E}" type="slidenum">
              <a:rPr lang="de-DE"/>
              <a:pPr>
                <a:defRPr/>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Line 4"/>
          <p:cNvSpPr>
            <a:spLocks noChangeShapeType="1"/>
          </p:cNvSpPr>
          <p:nvPr userDrawn="1"/>
        </p:nvSpPr>
        <p:spPr bwMode="auto">
          <a:xfrm>
            <a:off x="1422400" y="1905000"/>
            <a:ext cx="0" cy="457200"/>
          </a:xfrm>
          <a:prstGeom prst="line">
            <a:avLst/>
          </a:prstGeom>
          <a:noFill/>
          <a:ln w="76200">
            <a:solidFill>
              <a:srgbClr val="0B1F65"/>
            </a:solidFill>
            <a:round/>
            <a:headEnd/>
            <a:tailEnd/>
          </a:ln>
          <a:effectLst/>
        </p:spPr>
        <p:txBody>
          <a:bodyPr wrap="none" anchor="ctr"/>
          <a:lstStyle/>
          <a:p>
            <a:pPr algn="ctr" eaLnBrk="0" hangingPunct="0">
              <a:spcBef>
                <a:spcPct val="10000"/>
              </a:spcBef>
              <a:buClr>
                <a:srgbClr val="0B1F65"/>
              </a:buClr>
              <a:buFont typeface="Webdings" pitchFamily="18" charset="2"/>
              <a:buNone/>
              <a:defRPr/>
            </a:pPr>
            <a:endParaRPr lang="en-US"/>
          </a:p>
        </p:txBody>
      </p:sp>
      <p:sp>
        <p:nvSpPr>
          <p:cNvPr id="4" name="Rectangle 2"/>
          <p:cNvSpPr>
            <a:spLocks noGrp="1" noChangeArrowheads="1"/>
          </p:cNvSpPr>
          <p:nvPr>
            <p:ph type="subTitle" idx="1"/>
          </p:nvPr>
        </p:nvSpPr>
        <p:spPr>
          <a:xfrm>
            <a:off x="1600200" y="2743200"/>
            <a:ext cx="6705600" cy="307777"/>
          </a:xfrm>
        </p:spPr>
        <p:txBody>
          <a:bodyPr/>
          <a:lstStyle>
            <a:lvl1pPr>
              <a:defRPr sz="1400"/>
            </a:lvl1pPr>
            <a:lvl2pPr marL="452438" lvl="1" indent="-215900">
              <a:defRPr/>
            </a:lvl2pPr>
          </a:lstStyle>
          <a:p>
            <a:r>
              <a:rPr lang="en-US" dirty="0"/>
              <a:t>Click to edit Master subtitle style</a:t>
            </a:r>
          </a:p>
        </p:txBody>
      </p:sp>
      <p:sp>
        <p:nvSpPr>
          <p:cNvPr id="5" name="Rectangle 3"/>
          <p:cNvSpPr>
            <a:spLocks noGrp="1" noChangeArrowheads="1"/>
          </p:cNvSpPr>
          <p:nvPr>
            <p:ph type="ctrTitle"/>
          </p:nvPr>
        </p:nvSpPr>
        <p:spPr>
          <a:xfrm>
            <a:off x="1600200" y="1219200"/>
            <a:ext cx="6705600" cy="1143000"/>
          </a:xfrm>
        </p:spPr>
        <p:txBody>
          <a:bodyPr tIns="45720" bIns="45720" anchor="b"/>
          <a:lstStyle>
            <a:lvl1pPr>
              <a:defRPr sz="1600"/>
            </a:lvl1p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11" descr="all_line_hor_rgb_pos"/>
          <p:cNvPicPr>
            <a:picLocks noChangeAspect="1" noChangeArrowheads="1"/>
          </p:cNvPicPr>
          <p:nvPr/>
        </p:nvPicPr>
        <p:blipFill>
          <a:blip r:embed="rId2"/>
          <a:srcRect/>
          <a:stretch>
            <a:fillRect/>
          </a:stretch>
        </p:blipFill>
        <p:spPr bwMode="black">
          <a:xfrm>
            <a:off x="2627313" y="366713"/>
            <a:ext cx="3544887" cy="987425"/>
          </a:xfrm>
          <a:prstGeom prst="rect">
            <a:avLst/>
          </a:prstGeom>
          <a:noFill/>
          <a:ln w="9525">
            <a:noFill/>
            <a:miter lim="800000"/>
            <a:headEnd/>
            <a:tailEnd/>
          </a:ln>
        </p:spPr>
      </p:pic>
      <p:sp>
        <p:nvSpPr>
          <p:cNvPr id="4" name="Rectangle 3"/>
          <p:cNvSpPr>
            <a:spLocks noChangeArrowheads="1"/>
          </p:cNvSpPr>
          <p:nvPr/>
        </p:nvSpPr>
        <p:spPr bwMode="auto">
          <a:xfrm>
            <a:off x="0" y="6459538"/>
            <a:ext cx="9144000" cy="398462"/>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sp>
        <p:nvSpPr>
          <p:cNvPr id="5" name="Text Box 5"/>
          <p:cNvSpPr txBox="1">
            <a:spLocks noChangeArrowheads="1"/>
          </p:cNvSpPr>
          <p:nvPr/>
        </p:nvSpPr>
        <p:spPr bwMode="auto">
          <a:xfrm>
            <a:off x="0" y="1677988"/>
            <a:ext cx="9144000" cy="1174750"/>
          </a:xfrm>
          <a:prstGeom prst="rect">
            <a:avLst/>
          </a:prstGeom>
          <a:solidFill>
            <a:schemeClr val="accent2"/>
          </a:solidFill>
          <a:ln w="12700">
            <a:noFill/>
            <a:miter lim="800000"/>
            <a:headEnd/>
            <a:tailEnd/>
          </a:ln>
          <a:effectLst/>
        </p:spPr>
        <p:txBody>
          <a:bodyPr>
            <a:spAutoFit/>
          </a:bodyPr>
          <a:lstStyle/>
          <a:p>
            <a:pPr algn="ctr" eaLnBrk="0" hangingPunct="0">
              <a:spcBef>
                <a:spcPct val="50000"/>
              </a:spcBef>
              <a:defRPr/>
            </a:pPr>
            <a:endParaRPr lang="en-US" sz="800" dirty="0">
              <a:solidFill>
                <a:srgbClr val="FFFFFF"/>
              </a:solidFill>
              <a:latin typeface="Calibri" pitchFamily="34" charset="0"/>
            </a:endParaRPr>
          </a:p>
          <a:p>
            <a:pPr algn="ctr" eaLnBrk="0" hangingPunct="0">
              <a:spcBef>
                <a:spcPct val="50000"/>
              </a:spcBef>
              <a:defRPr/>
            </a:pPr>
            <a:r>
              <a:rPr lang="en-US" sz="3200" dirty="0">
                <a:solidFill>
                  <a:srgbClr val="FFFFFF"/>
                </a:solidFill>
                <a:latin typeface="Calibri" pitchFamily="34" charset="0"/>
              </a:rPr>
              <a:t>Alliance Quality Roadmap</a:t>
            </a:r>
          </a:p>
          <a:p>
            <a:pPr algn="ctr" eaLnBrk="0" hangingPunct="0">
              <a:spcBef>
                <a:spcPct val="50000"/>
              </a:spcBef>
              <a:defRPr/>
            </a:pPr>
            <a:endParaRPr lang="en-US" dirty="0">
              <a:solidFill>
                <a:srgbClr val="FFFFFF"/>
              </a:solidFill>
              <a:latin typeface="Calibri" pitchFamily="34" charset="0"/>
            </a:endParaRPr>
          </a:p>
        </p:txBody>
      </p:sp>
      <p:pic>
        <p:nvPicPr>
          <p:cNvPr id="6" name="Picture 6" descr="allhands_grad_rgb_pos"/>
          <p:cNvPicPr>
            <a:picLocks noChangeAspect="1" noChangeArrowheads="1"/>
          </p:cNvPicPr>
          <p:nvPr/>
        </p:nvPicPr>
        <p:blipFill>
          <a:blip r:embed="rId3"/>
          <a:srcRect/>
          <a:stretch>
            <a:fillRect/>
          </a:stretch>
        </p:blipFill>
        <p:spPr bwMode="auto">
          <a:xfrm>
            <a:off x="2457450" y="298450"/>
            <a:ext cx="1228725" cy="950913"/>
          </a:xfrm>
          <a:prstGeom prst="rect">
            <a:avLst/>
          </a:prstGeom>
          <a:noFill/>
          <a:ln w="9525">
            <a:noFill/>
            <a:miter lim="800000"/>
            <a:headEnd/>
            <a:tailEnd/>
          </a:ln>
        </p:spPr>
      </p:pic>
      <p:sp>
        <p:nvSpPr>
          <p:cNvPr id="7" name="Text Box 13"/>
          <p:cNvSpPr txBox="1">
            <a:spLocks noChangeArrowheads="1"/>
          </p:cNvSpPr>
          <p:nvPr userDrawn="1"/>
        </p:nvSpPr>
        <p:spPr bwMode="gray">
          <a:xfrm>
            <a:off x="731838" y="6550025"/>
            <a:ext cx="7645400" cy="244475"/>
          </a:xfrm>
          <a:prstGeom prst="rect">
            <a:avLst/>
          </a:prstGeom>
          <a:noFill/>
          <a:ln w="9525">
            <a:noFill/>
            <a:miter lim="800000"/>
            <a:headEnd/>
            <a:tailEnd/>
          </a:ln>
          <a:effectLst/>
        </p:spPr>
        <p:txBody>
          <a:bodyPr>
            <a:spAutoFit/>
          </a:bodyPr>
          <a:lstStyle/>
          <a:p>
            <a:pPr>
              <a:spcBef>
                <a:spcPct val="50000"/>
              </a:spcBef>
              <a:tabLst>
                <a:tab pos="5948363" algn="l"/>
              </a:tabLst>
              <a:defRPr/>
            </a:pPr>
            <a:r>
              <a:rPr lang="en-US" dirty="0">
                <a:solidFill>
                  <a:srgbClr val="FFFFFF"/>
                </a:solidFill>
                <a:latin typeface="Calibri" pitchFamily="34" charset="0"/>
                <a:cs typeface="Times New Roman" pitchFamily="18" charset="0"/>
              </a:rPr>
              <a:t>© 2014 Allstate Insurance Company	Proprietary &amp; Confidential</a:t>
            </a:r>
            <a:endParaRPr lang="en-US" dirty="0">
              <a:solidFill>
                <a:srgbClr val="FFFFFF"/>
              </a:solidFill>
              <a:latin typeface="Calibri" pitchFamily="34" charset="0"/>
            </a:endParaRPr>
          </a:p>
        </p:txBody>
      </p:sp>
      <p:sp>
        <p:nvSpPr>
          <p:cNvPr id="8" name="Rectangle 14"/>
          <p:cNvSpPr>
            <a:spLocks noChangeArrowheads="1"/>
          </p:cNvSpPr>
          <p:nvPr userDrawn="1"/>
        </p:nvSpPr>
        <p:spPr bwMode="gray">
          <a:xfrm>
            <a:off x="38100" y="5514975"/>
            <a:ext cx="3781425" cy="850900"/>
          </a:xfrm>
          <a:prstGeom prst="rect">
            <a:avLst/>
          </a:prstGeom>
          <a:noFill/>
          <a:ln w="9525">
            <a:noFill/>
            <a:miter lim="800000"/>
            <a:headEnd/>
            <a:tailEnd/>
          </a:ln>
          <a:effectLst/>
        </p:spPr>
        <p:txBody>
          <a:bodyPr/>
          <a:lstStyle/>
          <a:p>
            <a:pPr marL="1588" indent="-1588" defTabSz="954088">
              <a:spcBef>
                <a:spcPct val="20000"/>
              </a:spcBef>
              <a:defRPr/>
            </a:pPr>
            <a:r>
              <a:rPr lang="en-US" sz="800" dirty="0">
                <a:solidFill>
                  <a:srgbClr val="514C51"/>
                </a:solidFill>
                <a:latin typeface="Calibri" pitchFamily="34" charset="0"/>
              </a:rPr>
              <a:t>This presentation contains proprietary and confidential information. Allstate’s policies prohibit you from disclosing or discussing such information with anyone-except other employees who need the information to do their work.  Do not reproduce or redistribute this presentation. Make sure you store this presentation in a secure manner or destroy it, subject to record retention requirements and any standards for handling information applicable to your department. Remember that Allstate employees are prohibited from trading on the basis of material nonpublic information.</a:t>
            </a:r>
          </a:p>
        </p:txBody>
      </p:sp>
      <p:sp>
        <p:nvSpPr>
          <p:cNvPr id="710660" name="Rectangle 4"/>
          <p:cNvSpPr>
            <a:spLocks noGrp="1" noChangeArrowheads="1"/>
          </p:cNvSpPr>
          <p:nvPr>
            <p:ph type="subTitle" idx="1" hasCustomPrompt="1"/>
          </p:nvPr>
        </p:nvSpPr>
        <p:spPr bwMode="auto">
          <a:xfrm>
            <a:off x="1905000" y="3641725"/>
            <a:ext cx="6400800" cy="523220"/>
          </a:xfrm>
        </p:spPr>
        <p:txBody>
          <a:bodyPr/>
          <a:lstStyle>
            <a:lvl1pPr marL="0" indent="0" algn="r">
              <a:buFontTx/>
              <a:buNone/>
              <a:defRPr sz="2800"/>
            </a:lvl1pPr>
          </a:lstStyle>
          <a:p>
            <a:r>
              <a:rPr lang="en-US" dirty="0"/>
              <a:t>Program Charter</a:t>
            </a:r>
          </a:p>
        </p:txBody>
      </p:sp>
    </p:spTree>
    <p:extLst>
      <p:ext uri="{BB962C8B-B14F-4D97-AF65-F5344CB8AC3E}">
        <p14:creationId xmlns:p14="http://schemas.microsoft.com/office/powerpoint/2010/main" val="39081075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Line 4"/>
          <p:cNvSpPr>
            <a:spLocks noChangeShapeType="1"/>
          </p:cNvSpPr>
          <p:nvPr userDrawn="1"/>
        </p:nvSpPr>
        <p:spPr bwMode="auto">
          <a:xfrm>
            <a:off x="1422400" y="1905000"/>
            <a:ext cx="0" cy="457200"/>
          </a:xfrm>
          <a:prstGeom prst="line">
            <a:avLst/>
          </a:prstGeom>
          <a:noFill/>
          <a:ln w="76200">
            <a:solidFill>
              <a:srgbClr val="0B1F65"/>
            </a:solidFill>
            <a:round/>
            <a:headEnd/>
            <a:tailEnd/>
          </a:ln>
          <a:effectLst/>
        </p:spPr>
        <p:txBody>
          <a:bodyPr wrap="none" anchor="ctr"/>
          <a:lstStyle/>
          <a:p>
            <a:pPr algn="ctr" eaLnBrk="0" hangingPunct="0">
              <a:spcBef>
                <a:spcPct val="10000"/>
              </a:spcBef>
              <a:buClr>
                <a:srgbClr val="0B1F65"/>
              </a:buClr>
              <a:buFont typeface="Webdings" pitchFamily="18" charset="2"/>
              <a:buNone/>
              <a:defRPr/>
            </a:pPr>
            <a:endParaRPr lang="en-US">
              <a:solidFill>
                <a:srgbClr val="000000"/>
              </a:solidFill>
            </a:endParaRPr>
          </a:p>
        </p:txBody>
      </p:sp>
      <p:sp>
        <p:nvSpPr>
          <p:cNvPr id="4" name="Rectangle 2"/>
          <p:cNvSpPr>
            <a:spLocks noGrp="1" noChangeArrowheads="1"/>
          </p:cNvSpPr>
          <p:nvPr>
            <p:ph type="subTitle" idx="1"/>
          </p:nvPr>
        </p:nvSpPr>
        <p:spPr>
          <a:xfrm>
            <a:off x="1600200" y="2743200"/>
            <a:ext cx="6705600" cy="307777"/>
          </a:xfrm>
        </p:spPr>
        <p:txBody>
          <a:bodyPr/>
          <a:lstStyle>
            <a:lvl1pPr>
              <a:defRPr sz="1400"/>
            </a:lvl1pPr>
            <a:lvl2pPr marL="452438" lvl="1" indent="-215900">
              <a:defRPr/>
            </a:lvl2pPr>
          </a:lstStyle>
          <a:p>
            <a:r>
              <a:rPr lang="en-US" dirty="0"/>
              <a:t>Click to edit Master subtitle style</a:t>
            </a:r>
          </a:p>
        </p:txBody>
      </p:sp>
      <p:sp>
        <p:nvSpPr>
          <p:cNvPr id="5" name="Rectangle 3"/>
          <p:cNvSpPr>
            <a:spLocks noGrp="1" noChangeArrowheads="1"/>
          </p:cNvSpPr>
          <p:nvPr>
            <p:ph type="ctrTitle"/>
          </p:nvPr>
        </p:nvSpPr>
        <p:spPr>
          <a:xfrm>
            <a:off x="1600200" y="1219200"/>
            <a:ext cx="6705600" cy="1143000"/>
          </a:xfrm>
        </p:spPr>
        <p:txBody>
          <a:bodyPr tIns="45720" bIns="45720" anchor="b"/>
          <a:lstStyle>
            <a:lvl1pPr>
              <a:defRPr sz="1600"/>
            </a:lvl1pPr>
          </a:lstStyle>
          <a:p>
            <a:r>
              <a:rPr lang="en-US" dirty="0"/>
              <a:t>Click to edit Master title style</a:t>
            </a:r>
          </a:p>
        </p:txBody>
      </p:sp>
    </p:spTree>
    <p:extLst>
      <p:ext uri="{BB962C8B-B14F-4D97-AF65-F5344CB8AC3E}">
        <p14:creationId xmlns:p14="http://schemas.microsoft.com/office/powerpoint/2010/main" val="3434651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5"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7" name="Text Placeholder 6"/>
          <p:cNvSpPr>
            <a:spLocks noGrp="1"/>
          </p:cNvSpPr>
          <p:nvPr>
            <p:ph type="body" sz="quarter" idx="11"/>
          </p:nvPr>
        </p:nvSpPr>
        <p:spPr>
          <a:xfrm>
            <a:off x="155448" y="914400"/>
            <a:ext cx="8785225" cy="1179512"/>
          </a:xfrm>
        </p:spPr>
        <p:txBody>
          <a:bodyPr>
            <a:noAutofit/>
          </a:bodyPr>
          <a:lstStyle>
            <a:lvl1pPr>
              <a:spcBef>
                <a:spcPts val="0"/>
              </a:spcBef>
              <a:defRPr sz="20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586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fferentiator">
    <p:spTree>
      <p:nvGrpSpPr>
        <p:cNvPr id="1" name=""/>
        <p:cNvGrpSpPr/>
        <p:nvPr/>
      </p:nvGrpSpPr>
      <p:grpSpPr>
        <a:xfrm>
          <a:off x="0" y="0"/>
          <a:ext cx="0" cy="0"/>
          <a:chOff x="0" y="0"/>
          <a:chExt cx="0" cy="0"/>
        </a:xfrm>
      </p:grpSpPr>
      <p:sp>
        <p:nvSpPr>
          <p:cNvPr id="4" name="Text Placeholder 6"/>
          <p:cNvSpPr>
            <a:spLocks noGrp="1"/>
          </p:cNvSpPr>
          <p:nvPr>
            <p:ph type="body" sz="quarter" idx="11"/>
          </p:nvPr>
        </p:nvSpPr>
        <p:spPr>
          <a:xfrm>
            <a:off x="2699865" y="3697357"/>
            <a:ext cx="5834535" cy="530086"/>
          </a:xfrm>
        </p:spPr>
        <p:txBody>
          <a:bodyPr anchor="ctr"/>
          <a:lstStyle>
            <a:lvl1pPr algn="r">
              <a:buFontTx/>
              <a:buNone/>
              <a:defRPr sz="2000" b="1">
                <a:solidFill>
                  <a:schemeClr val="accent1">
                    <a:lumMod val="75000"/>
                  </a:schemeClr>
                </a:solidFill>
              </a:defRPr>
            </a:lvl1pPr>
            <a:lvl2pPr>
              <a:defRPr sz="1600"/>
            </a:lvl2pPr>
            <a:lvl3pPr>
              <a:defRPr sz="1400"/>
            </a:lvl3pPr>
            <a:lvl4pPr>
              <a:defRPr sz="1400"/>
            </a:lvl4pPr>
            <a:lvl5pPr>
              <a:defRPr sz="1400"/>
            </a:lvl5pPr>
          </a:lstStyle>
          <a:p>
            <a:pPr lvl="0"/>
            <a:r>
              <a:rPr lang="en-US" dirty="0"/>
              <a:t>Click to edit Master text styles</a:t>
            </a:r>
          </a:p>
        </p:txBody>
      </p:sp>
    </p:spTree>
    <p:extLst>
      <p:ext uri="{BB962C8B-B14F-4D97-AF65-F5344CB8AC3E}">
        <p14:creationId xmlns:p14="http://schemas.microsoft.com/office/powerpoint/2010/main" val="8749793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Q">
    <p:spTree>
      <p:nvGrpSpPr>
        <p:cNvPr id="1" name=""/>
        <p:cNvGrpSpPr/>
        <p:nvPr/>
      </p:nvGrpSpPr>
      <p:grpSpPr>
        <a:xfrm>
          <a:off x="0" y="0"/>
          <a:ext cx="0" cy="0"/>
          <a:chOff x="0" y="0"/>
          <a:chExt cx="0" cy="0"/>
        </a:xfrm>
      </p:grpSpPr>
      <p:pic>
        <p:nvPicPr>
          <p:cNvPr id="8" name="Picture 4" descr="j0188453[1]"/>
          <p:cNvPicPr>
            <a:picLocks noChangeAspect="1" noChangeArrowheads="1"/>
          </p:cNvPicPr>
          <p:nvPr userDrawn="1"/>
        </p:nvPicPr>
        <p:blipFill>
          <a:blip r:embed="rId2"/>
          <a:srcRect/>
          <a:stretch>
            <a:fillRect/>
          </a:stretch>
        </p:blipFill>
        <p:spPr bwMode="auto">
          <a:xfrm>
            <a:off x="3351213" y="3465513"/>
            <a:ext cx="2514600" cy="538162"/>
          </a:xfrm>
          <a:prstGeom prst="rect">
            <a:avLst/>
          </a:prstGeom>
          <a:noFill/>
          <a:ln w="9525">
            <a:noFill/>
            <a:miter lim="800000"/>
            <a:headEnd/>
            <a:tailEnd/>
          </a:ln>
        </p:spPr>
      </p:pic>
      <p:graphicFrame>
        <p:nvGraphicFramePr>
          <p:cNvPr id="10" name="Table 5"/>
          <p:cNvGraphicFramePr>
            <a:graphicFrameLocks noGrp="1"/>
          </p:cNvGraphicFramePr>
          <p:nvPr/>
        </p:nvGraphicFramePr>
        <p:xfrm>
          <a:off x="188913" y="2078038"/>
          <a:ext cx="2662516" cy="3126234"/>
        </p:xfrm>
        <a:graphic>
          <a:graphicData uri="http://schemas.openxmlformats.org/drawingml/2006/table">
            <a:tbl>
              <a:tblPr firstRow="1" bandRow="1">
                <a:tableStyleId>{21E4AEA4-8DFA-4A89-87EB-49C32662AFE0}</a:tableStyleId>
              </a:tblPr>
              <a:tblGrid>
                <a:gridCol w="2662516">
                  <a:extLst>
                    <a:ext uri="{9D8B030D-6E8A-4147-A177-3AD203B41FA5}">
                      <a16:colId xmlns:a16="http://schemas.microsoft.com/office/drawing/2014/main" val="20000"/>
                    </a:ext>
                  </a:extLst>
                </a:gridCol>
              </a:tblGrid>
              <a:tr h="344260">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781974">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1" name="Table 7"/>
          <p:cNvGraphicFramePr>
            <a:graphicFrameLocks noGrp="1"/>
          </p:cNvGraphicFramePr>
          <p:nvPr/>
        </p:nvGraphicFramePr>
        <p:xfrm>
          <a:off x="6262688" y="2078038"/>
          <a:ext cx="2662516" cy="3126234"/>
        </p:xfrm>
        <a:graphic>
          <a:graphicData uri="http://schemas.openxmlformats.org/drawingml/2006/table">
            <a:tbl>
              <a:tblPr firstRow="1" bandRow="1">
                <a:tableStyleId>{21E4AEA4-8DFA-4A89-87EB-49C32662AFE0}</a:tableStyleId>
              </a:tblPr>
              <a:tblGrid>
                <a:gridCol w="2662516">
                  <a:extLst>
                    <a:ext uri="{9D8B030D-6E8A-4147-A177-3AD203B41FA5}">
                      <a16:colId xmlns:a16="http://schemas.microsoft.com/office/drawing/2014/main" val="20000"/>
                    </a:ext>
                  </a:extLst>
                </a:gridCol>
              </a:tblGrid>
              <a:tr h="344260">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781974">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2" name="Right Arrow 9"/>
          <p:cNvSpPr/>
          <p:nvPr userDrawn="1"/>
        </p:nvSpPr>
        <p:spPr bwMode="auto">
          <a:xfrm>
            <a:off x="2914650" y="3160713"/>
            <a:ext cx="239713" cy="1116012"/>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rgbClr val="000000"/>
              </a:solidFill>
            </a:endParaRPr>
          </a:p>
        </p:txBody>
      </p:sp>
      <p:sp>
        <p:nvSpPr>
          <p:cNvPr id="14" name="Right Arrow 10"/>
          <p:cNvSpPr/>
          <p:nvPr userDrawn="1"/>
        </p:nvSpPr>
        <p:spPr bwMode="auto">
          <a:xfrm>
            <a:off x="5976938" y="3160713"/>
            <a:ext cx="238125" cy="1116012"/>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rgbClr val="000000"/>
              </a:solidFill>
            </a:endParaRPr>
          </a:p>
        </p:txBody>
      </p:sp>
      <p:graphicFrame>
        <p:nvGraphicFramePr>
          <p:cNvPr id="15" name="Table 11"/>
          <p:cNvGraphicFramePr>
            <a:graphicFrameLocks noGrp="1"/>
          </p:cNvGraphicFramePr>
          <p:nvPr/>
        </p:nvGraphicFramePr>
        <p:xfrm>
          <a:off x="3041650" y="1049338"/>
          <a:ext cx="3049712" cy="1839410"/>
        </p:xfrm>
        <a:graphic>
          <a:graphicData uri="http://schemas.openxmlformats.org/drawingml/2006/table">
            <a:tbl>
              <a:tblPr firstRow="1" bandRow="1">
                <a:tableStyleId>{5C22544A-7EE6-4342-B048-85BDC9FD1C3A}</a:tableStyleId>
              </a:tblPr>
              <a:tblGrid>
                <a:gridCol w="3049712">
                  <a:extLst>
                    <a:ext uri="{9D8B030D-6E8A-4147-A177-3AD203B41FA5}">
                      <a16:colId xmlns:a16="http://schemas.microsoft.com/office/drawing/2014/main" val="20000"/>
                    </a:ext>
                  </a:extLst>
                </a:gridCol>
              </a:tblGrid>
              <a:tr h="343283">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6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Right Arrow 13"/>
          <p:cNvSpPr/>
          <p:nvPr userDrawn="1"/>
        </p:nvSpPr>
        <p:spPr bwMode="auto">
          <a:xfrm rot="5400000">
            <a:off x="4437856" y="2586832"/>
            <a:ext cx="257175" cy="1036638"/>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rgbClr val="000000"/>
              </a:solidFill>
            </a:endParaRPr>
          </a:p>
        </p:txBody>
      </p:sp>
      <p:sp>
        <p:nvSpPr>
          <p:cNvPr id="18" name="Right Arrow 14"/>
          <p:cNvSpPr/>
          <p:nvPr userDrawn="1"/>
        </p:nvSpPr>
        <p:spPr bwMode="auto">
          <a:xfrm rot="5400000">
            <a:off x="4437856" y="3777457"/>
            <a:ext cx="257175" cy="1036638"/>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rgbClr val="000000"/>
              </a:solidFill>
            </a:endParaRPr>
          </a:p>
        </p:txBody>
      </p:sp>
      <p:graphicFrame>
        <p:nvGraphicFramePr>
          <p:cNvPr id="19" name="Table 15"/>
          <p:cNvGraphicFramePr>
            <a:graphicFrameLocks noGrp="1"/>
          </p:cNvGraphicFramePr>
          <p:nvPr/>
        </p:nvGraphicFramePr>
        <p:xfrm>
          <a:off x="3041650" y="4452938"/>
          <a:ext cx="3049712" cy="1839410"/>
        </p:xfrm>
        <a:graphic>
          <a:graphicData uri="http://schemas.openxmlformats.org/drawingml/2006/table">
            <a:tbl>
              <a:tblPr firstRow="1" bandRow="1">
                <a:tableStyleId>{5C22544A-7EE6-4342-B048-85BDC9FD1C3A}</a:tableStyleId>
              </a:tblPr>
              <a:tblGrid>
                <a:gridCol w="3049712">
                  <a:extLst>
                    <a:ext uri="{9D8B030D-6E8A-4147-A177-3AD203B41FA5}">
                      <a16:colId xmlns:a16="http://schemas.microsoft.com/office/drawing/2014/main" val="20000"/>
                    </a:ext>
                  </a:extLst>
                </a:gridCol>
              </a:tblGrid>
              <a:tr h="343283">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6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p:nvPr>
        </p:nvSpPr>
        <p:spPr>
          <a:xfrm>
            <a:off x="188788" y="2462306"/>
            <a:ext cx="2649912" cy="746358"/>
          </a:xfrm>
        </p:spPr>
        <p:txBody>
          <a:bodyPr/>
          <a:lstStyle>
            <a:lvl1pPr marL="177800" indent="-177800">
              <a:spcBef>
                <a:spcPts val="600"/>
              </a:spcBef>
              <a:defRPr sz="1400" baseline="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9" name="Text Placeholder 6"/>
          <p:cNvSpPr>
            <a:spLocks noGrp="1"/>
          </p:cNvSpPr>
          <p:nvPr>
            <p:ph type="body" sz="quarter" idx="11"/>
          </p:nvPr>
        </p:nvSpPr>
        <p:spPr>
          <a:xfrm>
            <a:off x="6263871" y="2462306"/>
            <a:ext cx="2649912" cy="746358"/>
          </a:xfrm>
        </p:spPr>
        <p:txBody>
          <a:bodyPr/>
          <a:lstStyle>
            <a:lvl1pPr marL="177800" indent="-177800">
              <a:spcBef>
                <a:spcPts val="600"/>
              </a:spcBef>
              <a:defRPr sz="140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13" name="Text Placeholder 6"/>
          <p:cNvSpPr>
            <a:spLocks noGrp="1"/>
          </p:cNvSpPr>
          <p:nvPr>
            <p:ph type="body" sz="quarter" idx="12"/>
          </p:nvPr>
        </p:nvSpPr>
        <p:spPr>
          <a:xfrm>
            <a:off x="3054506" y="1433606"/>
            <a:ext cx="3025118" cy="961802"/>
          </a:xfrm>
        </p:spPr>
        <p:txBody>
          <a:bodyPr/>
          <a:lstStyle>
            <a:lvl1pPr marL="177800" indent="-177800">
              <a:spcBef>
                <a:spcPts val="600"/>
              </a:spcBef>
              <a:defRPr sz="1400" baseline="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17" name="Text Placeholder 6"/>
          <p:cNvSpPr>
            <a:spLocks noGrp="1"/>
          </p:cNvSpPr>
          <p:nvPr>
            <p:ph type="body" sz="quarter" idx="13"/>
          </p:nvPr>
        </p:nvSpPr>
        <p:spPr>
          <a:xfrm>
            <a:off x="3054506" y="4837206"/>
            <a:ext cx="3025118" cy="1146468"/>
          </a:xfrm>
        </p:spPr>
        <p:txBody>
          <a:bodyPr/>
          <a:lstStyle>
            <a:lvl1pPr marL="177800" indent="-177800">
              <a:spcBef>
                <a:spcPts val="600"/>
              </a:spcBef>
              <a:defRPr sz="140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24" name="Content Placeholder 4"/>
          <p:cNvSpPr>
            <a:spLocks noGrp="1"/>
          </p:cNvSpPr>
          <p:nvPr>
            <p:ph sz="quarter" idx="14"/>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25" name="Title 1"/>
          <p:cNvSpPr>
            <a:spLocks noGrp="1"/>
          </p:cNvSpPr>
          <p:nvPr>
            <p:ph type="title"/>
          </p:nvPr>
        </p:nvSpPr>
        <p:spPr>
          <a:xfrm>
            <a:off x="158750" y="158750"/>
            <a:ext cx="8786813" cy="679450"/>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40222900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Kyon">
    <p:spTree>
      <p:nvGrpSpPr>
        <p:cNvPr id="1" name=""/>
        <p:cNvGrpSpPr/>
        <p:nvPr/>
      </p:nvGrpSpPr>
      <p:grpSpPr>
        <a:xfrm>
          <a:off x="0" y="0"/>
          <a:ext cx="0" cy="0"/>
          <a:chOff x="0" y="0"/>
          <a:chExt cx="0" cy="0"/>
        </a:xfrm>
      </p:grpSpPr>
      <p:sp>
        <p:nvSpPr>
          <p:cNvPr id="4" name="Rounded Rectangle 23"/>
          <p:cNvSpPr/>
          <p:nvPr userDrawn="1"/>
        </p:nvSpPr>
        <p:spPr bwMode="auto">
          <a:xfrm>
            <a:off x="256241" y="1141750"/>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Who is the end consumer?</a:t>
            </a:r>
          </a:p>
        </p:txBody>
      </p:sp>
      <p:sp>
        <p:nvSpPr>
          <p:cNvPr id="5" name="Rounded Rectangle 24"/>
          <p:cNvSpPr/>
          <p:nvPr userDrawn="1"/>
        </p:nvSpPr>
        <p:spPr bwMode="auto">
          <a:xfrm>
            <a:off x="256241" y="1974024"/>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What is the business question?</a:t>
            </a:r>
          </a:p>
        </p:txBody>
      </p:sp>
      <p:sp>
        <p:nvSpPr>
          <p:cNvPr id="6" name="Rounded Rectangle 25"/>
          <p:cNvSpPr/>
          <p:nvPr userDrawn="1"/>
        </p:nvSpPr>
        <p:spPr bwMode="auto">
          <a:xfrm>
            <a:off x="256241" y="2806298"/>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What triggered the question?</a:t>
            </a:r>
          </a:p>
        </p:txBody>
      </p:sp>
      <p:sp>
        <p:nvSpPr>
          <p:cNvPr id="7" name="Rounded Rectangle 26"/>
          <p:cNvSpPr/>
          <p:nvPr userDrawn="1"/>
        </p:nvSpPr>
        <p:spPr bwMode="auto">
          <a:xfrm>
            <a:off x="256241" y="4470846"/>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What do you intend to do with the output?</a:t>
            </a:r>
          </a:p>
        </p:txBody>
      </p:sp>
      <p:sp>
        <p:nvSpPr>
          <p:cNvPr id="8" name="Rounded Rectangle 27"/>
          <p:cNvSpPr/>
          <p:nvPr userDrawn="1"/>
        </p:nvSpPr>
        <p:spPr bwMode="auto">
          <a:xfrm>
            <a:off x="256241" y="5303120"/>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What do you ‘expect’ as the outcomes?</a:t>
            </a:r>
          </a:p>
        </p:txBody>
      </p:sp>
      <p:sp>
        <p:nvSpPr>
          <p:cNvPr id="9" name="TextBox 28"/>
          <p:cNvSpPr txBox="1"/>
          <p:nvPr userDrawn="1"/>
        </p:nvSpPr>
        <p:spPr>
          <a:xfrm>
            <a:off x="2427288" y="1163638"/>
            <a:ext cx="6470650" cy="730250"/>
          </a:xfrm>
          <a:prstGeom prst="rect">
            <a:avLst/>
          </a:prstGeom>
          <a:solidFill>
            <a:schemeClr val="accent3">
              <a:lumMod val="85000"/>
            </a:schemeClr>
          </a:solidFill>
          <a:ln>
            <a:noFill/>
            <a:prstDash val="sysDash"/>
          </a:ln>
        </p:spPr>
        <p:txBody>
          <a:bodyPr tIns="182880"/>
          <a:lstStyle/>
          <a:p>
            <a:pPr>
              <a:buFont typeface="Webdings" pitchFamily="18" charset="2"/>
              <a:buNone/>
              <a:defRPr/>
            </a:pPr>
            <a:endParaRPr lang="en-US" sz="1400" dirty="0">
              <a:solidFill>
                <a:srgbClr val="000000"/>
              </a:solidFill>
            </a:endParaRPr>
          </a:p>
        </p:txBody>
      </p:sp>
      <p:sp>
        <p:nvSpPr>
          <p:cNvPr id="10" name="TextBox 29"/>
          <p:cNvSpPr txBox="1"/>
          <p:nvPr userDrawn="1"/>
        </p:nvSpPr>
        <p:spPr>
          <a:xfrm>
            <a:off x="2427288" y="199548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solidFill>
                <a:srgbClr val="000000"/>
              </a:solidFill>
            </a:endParaRPr>
          </a:p>
        </p:txBody>
      </p:sp>
      <p:sp>
        <p:nvSpPr>
          <p:cNvPr id="11" name="TextBox 30"/>
          <p:cNvSpPr txBox="1"/>
          <p:nvPr userDrawn="1"/>
        </p:nvSpPr>
        <p:spPr>
          <a:xfrm>
            <a:off x="2427288" y="282733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solidFill>
                <a:srgbClr val="000000"/>
              </a:solidFill>
            </a:endParaRPr>
          </a:p>
        </p:txBody>
      </p:sp>
      <p:sp>
        <p:nvSpPr>
          <p:cNvPr id="12" name="TextBox 31"/>
          <p:cNvSpPr txBox="1"/>
          <p:nvPr userDrawn="1"/>
        </p:nvSpPr>
        <p:spPr>
          <a:xfrm>
            <a:off x="2427288" y="4492625"/>
            <a:ext cx="6470650" cy="730250"/>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solidFill>
                <a:srgbClr val="000000"/>
              </a:solidFill>
            </a:endParaRPr>
          </a:p>
        </p:txBody>
      </p:sp>
      <p:sp>
        <p:nvSpPr>
          <p:cNvPr id="13" name="TextBox 32"/>
          <p:cNvSpPr txBox="1"/>
          <p:nvPr userDrawn="1"/>
        </p:nvSpPr>
        <p:spPr>
          <a:xfrm>
            <a:off x="2427288" y="5324475"/>
            <a:ext cx="6470650" cy="731838"/>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solidFill>
                <a:srgbClr val="000000"/>
              </a:solidFill>
            </a:endParaRPr>
          </a:p>
        </p:txBody>
      </p:sp>
      <p:sp>
        <p:nvSpPr>
          <p:cNvPr id="14" name="Rounded Rectangle 33"/>
          <p:cNvSpPr/>
          <p:nvPr userDrawn="1"/>
        </p:nvSpPr>
        <p:spPr bwMode="auto">
          <a:xfrm>
            <a:off x="256241" y="3638572"/>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What have you done so far?</a:t>
            </a:r>
          </a:p>
        </p:txBody>
      </p:sp>
      <p:sp>
        <p:nvSpPr>
          <p:cNvPr id="15" name="TextBox 34"/>
          <p:cNvSpPr txBox="1"/>
          <p:nvPr userDrawn="1"/>
        </p:nvSpPr>
        <p:spPr>
          <a:xfrm>
            <a:off x="2427288" y="365918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solidFill>
                <a:srgbClr val="000000"/>
              </a:solidFill>
            </a:endParaRPr>
          </a:p>
        </p:txBody>
      </p:sp>
      <p:sp>
        <p:nvSpPr>
          <p:cNvPr id="36"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37" name="Title 1"/>
          <p:cNvSpPr>
            <a:spLocks noGrp="1"/>
          </p:cNvSpPr>
          <p:nvPr>
            <p:ph type="title"/>
          </p:nvPr>
        </p:nvSpPr>
        <p:spPr>
          <a:xfrm>
            <a:off x="158750" y="158750"/>
            <a:ext cx="8786813" cy="679450"/>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8366473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Fire">
    <p:spTree>
      <p:nvGrpSpPr>
        <p:cNvPr id="1" name=""/>
        <p:cNvGrpSpPr/>
        <p:nvPr/>
      </p:nvGrpSpPr>
      <p:grpSpPr>
        <a:xfrm>
          <a:off x="0" y="0"/>
          <a:ext cx="0" cy="0"/>
          <a:chOff x="0" y="0"/>
          <a:chExt cx="0" cy="0"/>
        </a:xfrm>
      </p:grpSpPr>
      <p:grpSp>
        <p:nvGrpSpPr>
          <p:cNvPr id="5" name="Group 51"/>
          <p:cNvGrpSpPr>
            <a:grpSpLocks/>
          </p:cNvGrpSpPr>
          <p:nvPr userDrawn="1"/>
        </p:nvGrpSpPr>
        <p:grpSpPr bwMode="auto">
          <a:xfrm>
            <a:off x="174625" y="968375"/>
            <a:ext cx="8778875" cy="538163"/>
            <a:chOff x="174811" y="968188"/>
            <a:chExt cx="8778240" cy="537883"/>
          </a:xfrm>
        </p:grpSpPr>
        <p:sp>
          <p:nvSpPr>
            <p:cNvPr id="6" name="TextBox 44"/>
            <p:cNvSpPr txBox="1"/>
            <p:nvPr userDrawn="1"/>
          </p:nvSpPr>
          <p:spPr>
            <a:xfrm>
              <a:off x="174811" y="1196669"/>
              <a:ext cx="8778240" cy="309402"/>
            </a:xfrm>
            <a:prstGeom prst="rect">
              <a:avLst/>
            </a:prstGeom>
            <a:noFill/>
            <a:ln>
              <a:solidFill>
                <a:schemeClr val="tx1"/>
              </a:solidFill>
              <a:prstDash val="sysDash"/>
            </a:ln>
          </p:spPr>
          <p:txBody>
            <a:bodyPr/>
            <a:lstStyle/>
            <a:p>
              <a:pPr>
                <a:buFont typeface="Webdings" pitchFamily="18" charset="2"/>
                <a:buChar char="4"/>
                <a:defRPr/>
              </a:pPr>
              <a:endParaRPr lang="en-US" sz="1200" dirty="0">
                <a:solidFill>
                  <a:srgbClr val="000000"/>
                </a:solidFill>
                <a:latin typeface="Calibri"/>
              </a:endParaRPr>
            </a:p>
          </p:txBody>
        </p:sp>
        <p:sp>
          <p:nvSpPr>
            <p:cNvPr id="7" name="TextBox 41"/>
            <p:cNvSpPr txBox="1"/>
            <p:nvPr userDrawn="1"/>
          </p:nvSpPr>
          <p:spPr>
            <a:xfrm>
              <a:off x="174811" y="968188"/>
              <a:ext cx="8778240" cy="228481"/>
            </a:xfrm>
            <a:prstGeom prst="rect">
              <a:avLst/>
            </a:prstGeom>
            <a:solidFill>
              <a:schemeClr val="accent2"/>
            </a:solidFill>
          </p:spPr>
          <p:txBody>
            <a:bodyPr anchor="ctr"/>
            <a:lstStyle/>
            <a:p>
              <a:pPr algn="ctr">
                <a:defRPr/>
              </a:pPr>
              <a:r>
                <a:rPr lang="en-US" sz="1600" b="1" dirty="0">
                  <a:solidFill>
                    <a:srgbClr val="FFFFFF"/>
                  </a:solidFill>
                  <a:latin typeface="Calibri"/>
                </a:rPr>
                <a:t>Questions</a:t>
              </a:r>
            </a:p>
          </p:txBody>
        </p:sp>
      </p:grpSp>
      <p:grpSp>
        <p:nvGrpSpPr>
          <p:cNvPr id="8" name="Group 52"/>
          <p:cNvGrpSpPr>
            <a:grpSpLocks/>
          </p:cNvGrpSpPr>
          <p:nvPr userDrawn="1"/>
        </p:nvGrpSpPr>
        <p:grpSpPr bwMode="auto">
          <a:xfrm>
            <a:off x="174625" y="1570038"/>
            <a:ext cx="8778875" cy="2551112"/>
            <a:chOff x="174811" y="1564341"/>
            <a:chExt cx="8778240" cy="2550459"/>
          </a:xfrm>
        </p:grpSpPr>
        <p:sp>
          <p:nvSpPr>
            <p:cNvPr id="9" name="TextBox 45"/>
            <p:cNvSpPr txBox="1"/>
            <p:nvPr userDrawn="1"/>
          </p:nvSpPr>
          <p:spPr>
            <a:xfrm>
              <a:off x="174811" y="1792882"/>
              <a:ext cx="8778240" cy="2321918"/>
            </a:xfrm>
            <a:prstGeom prst="rect">
              <a:avLst/>
            </a:prstGeom>
            <a:noFill/>
            <a:ln>
              <a:solidFill>
                <a:schemeClr val="tx1"/>
              </a:solidFill>
              <a:prstDash val="sysDash"/>
            </a:ln>
          </p:spPr>
          <p:txBody>
            <a:bodyPr/>
            <a:lstStyle/>
            <a:p>
              <a:pPr>
                <a:buFont typeface="Webdings" pitchFamily="18" charset="2"/>
                <a:buChar char="4"/>
                <a:defRPr/>
              </a:pPr>
              <a:endParaRPr lang="en-US" sz="1200" dirty="0">
                <a:solidFill>
                  <a:srgbClr val="000000"/>
                </a:solidFill>
                <a:latin typeface="Calibri"/>
              </a:endParaRPr>
            </a:p>
          </p:txBody>
        </p:sp>
        <p:sp>
          <p:nvSpPr>
            <p:cNvPr id="10" name="TextBox 46"/>
            <p:cNvSpPr txBox="1"/>
            <p:nvPr userDrawn="1"/>
          </p:nvSpPr>
          <p:spPr>
            <a:xfrm>
              <a:off x="174811" y="1564341"/>
              <a:ext cx="8778240" cy="228541"/>
            </a:xfrm>
            <a:prstGeom prst="rect">
              <a:avLst/>
            </a:prstGeom>
            <a:solidFill>
              <a:schemeClr val="accent2"/>
            </a:solidFill>
          </p:spPr>
          <p:txBody>
            <a:bodyPr anchor="ctr"/>
            <a:lstStyle/>
            <a:p>
              <a:pPr algn="ctr">
                <a:defRPr/>
              </a:pPr>
              <a:r>
                <a:rPr lang="en-US" sz="1600" b="1" dirty="0">
                  <a:solidFill>
                    <a:srgbClr val="FFFFFF"/>
                  </a:solidFill>
                  <a:latin typeface="Calibri"/>
                </a:rPr>
                <a:t>Findings</a:t>
              </a:r>
            </a:p>
          </p:txBody>
        </p:sp>
      </p:grpSp>
      <p:grpSp>
        <p:nvGrpSpPr>
          <p:cNvPr id="11" name="Group 53"/>
          <p:cNvGrpSpPr>
            <a:grpSpLocks/>
          </p:cNvGrpSpPr>
          <p:nvPr userDrawn="1"/>
        </p:nvGrpSpPr>
        <p:grpSpPr bwMode="auto">
          <a:xfrm>
            <a:off x="174625" y="4184650"/>
            <a:ext cx="8778875" cy="1228725"/>
            <a:chOff x="174811" y="4190999"/>
            <a:chExt cx="8778240" cy="1228167"/>
          </a:xfrm>
        </p:grpSpPr>
        <p:sp>
          <p:nvSpPr>
            <p:cNvPr id="12" name="TextBox 47"/>
            <p:cNvSpPr txBox="1"/>
            <p:nvPr userDrawn="1"/>
          </p:nvSpPr>
          <p:spPr>
            <a:xfrm>
              <a:off x="174811" y="4419495"/>
              <a:ext cx="8778240" cy="999671"/>
            </a:xfrm>
            <a:prstGeom prst="rect">
              <a:avLst/>
            </a:prstGeom>
            <a:noFill/>
            <a:ln>
              <a:solidFill>
                <a:schemeClr val="tx1"/>
              </a:solidFill>
              <a:prstDash val="sysDash"/>
            </a:ln>
          </p:spPr>
          <p:txBody>
            <a:bodyPr/>
            <a:lstStyle/>
            <a:p>
              <a:pPr>
                <a:buFont typeface="Webdings" pitchFamily="18" charset="2"/>
                <a:buChar char="4"/>
                <a:defRPr/>
              </a:pPr>
              <a:endParaRPr lang="en-US" sz="1200" dirty="0">
                <a:solidFill>
                  <a:srgbClr val="000000"/>
                </a:solidFill>
                <a:latin typeface="Calibri"/>
              </a:endParaRPr>
            </a:p>
          </p:txBody>
        </p:sp>
        <p:sp>
          <p:nvSpPr>
            <p:cNvPr id="13" name="TextBox 48"/>
            <p:cNvSpPr txBox="1"/>
            <p:nvPr userDrawn="1"/>
          </p:nvSpPr>
          <p:spPr>
            <a:xfrm>
              <a:off x="174811" y="4190999"/>
              <a:ext cx="8778240" cy="228496"/>
            </a:xfrm>
            <a:prstGeom prst="rect">
              <a:avLst/>
            </a:prstGeom>
            <a:solidFill>
              <a:schemeClr val="accent2"/>
            </a:solidFill>
          </p:spPr>
          <p:txBody>
            <a:bodyPr anchor="ctr"/>
            <a:lstStyle/>
            <a:p>
              <a:pPr algn="ctr">
                <a:defRPr/>
              </a:pPr>
              <a:r>
                <a:rPr lang="en-US" sz="1600" b="1" dirty="0">
                  <a:solidFill>
                    <a:srgbClr val="FFFFFF"/>
                  </a:solidFill>
                  <a:latin typeface="Calibri"/>
                </a:rPr>
                <a:t>Insights</a:t>
              </a:r>
            </a:p>
          </p:txBody>
        </p:sp>
      </p:grpSp>
      <p:grpSp>
        <p:nvGrpSpPr>
          <p:cNvPr id="14" name="Group 54"/>
          <p:cNvGrpSpPr>
            <a:grpSpLocks/>
          </p:cNvGrpSpPr>
          <p:nvPr userDrawn="1"/>
        </p:nvGrpSpPr>
        <p:grpSpPr bwMode="auto">
          <a:xfrm>
            <a:off x="174625" y="5476875"/>
            <a:ext cx="8778875" cy="685800"/>
            <a:chOff x="174811" y="5504330"/>
            <a:chExt cx="8778240" cy="685801"/>
          </a:xfrm>
        </p:grpSpPr>
        <p:sp>
          <p:nvSpPr>
            <p:cNvPr id="15" name="TextBox 49"/>
            <p:cNvSpPr txBox="1"/>
            <p:nvPr userDrawn="1"/>
          </p:nvSpPr>
          <p:spPr>
            <a:xfrm>
              <a:off x="174811" y="5732930"/>
              <a:ext cx="8778240" cy="457201"/>
            </a:xfrm>
            <a:prstGeom prst="rect">
              <a:avLst/>
            </a:prstGeom>
            <a:noFill/>
            <a:ln>
              <a:solidFill>
                <a:schemeClr val="tx1"/>
              </a:solidFill>
              <a:prstDash val="sysDash"/>
            </a:ln>
          </p:spPr>
          <p:txBody>
            <a:bodyPr/>
            <a:lstStyle/>
            <a:p>
              <a:pPr>
                <a:buFont typeface="Webdings" pitchFamily="18" charset="2"/>
                <a:buChar char="4"/>
                <a:defRPr/>
              </a:pPr>
              <a:endParaRPr lang="en-US" sz="1200" dirty="0">
                <a:solidFill>
                  <a:srgbClr val="000000"/>
                </a:solidFill>
                <a:latin typeface="Calibri"/>
              </a:endParaRPr>
            </a:p>
          </p:txBody>
        </p:sp>
        <p:sp>
          <p:nvSpPr>
            <p:cNvPr id="16" name="TextBox 50"/>
            <p:cNvSpPr txBox="1"/>
            <p:nvPr userDrawn="1"/>
          </p:nvSpPr>
          <p:spPr>
            <a:xfrm>
              <a:off x="174811" y="5504330"/>
              <a:ext cx="8778240" cy="228600"/>
            </a:xfrm>
            <a:prstGeom prst="rect">
              <a:avLst/>
            </a:prstGeom>
            <a:solidFill>
              <a:schemeClr val="accent2"/>
            </a:solidFill>
          </p:spPr>
          <p:txBody>
            <a:bodyPr anchor="ctr"/>
            <a:lstStyle/>
            <a:p>
              <a:pPr algn="ctr">
                <a:defRPr/>
              </a:pPr>
              <a:r>
                <a:rPr lang="en-US" sz="1600" b="1" dirty="0">
                  <a:solidFill>
                    <a:srgbClr val="FFFFFF"/>
                  </a:solidFill>
                  <a:latin typeface="Calibri"/>
                </a:rPr>
                <a:t>Recommendations</a:t>
              </a:r>
            </a:p>
          </p:txBody>
        </p:sp>
      </p:grpSp>
      <p:sp>
        <p:nvSpPr>
          <p:cNvPr id="3"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4" name="Title 1"/>
          <p:cNvSpPr>
            <a:spLocks noGrp="1"/>
          </p:cNvSpPr>
          <p:nvPr>
            <p:ph type="title"/>
          </p:nvPr>
        </p:nvSpPr>
        <p:spPr>
          <a:xfrm>
            <a:off x="158750" y="158750"/>
            <a:ext cx="8786813" cy="679450"/>
          </a:xfrm>
        </p:spPr>
        <p:txBody>
          <a:bodyPr anchor="ctr"/>
          <a:lstStyle>
            <a:lvl1pPr>
              <a:defRPr sz="1200"/>
            </a:lvl1pPr>
          </a:lstStyle>
          <a:p>
            <a:r>
              <a:rPr lang="en-US"/>
              <a:t>Click to edit Master title style</a:t>
            </a:r>
            <a:endParaRPr lang="en-US" dirty="0"/>
          </a:p>
        </p:txBody>
      </p:sp>
    </p:spTree>
    <p:extLst>
      <p:ext uri="{BB962C8B-B14F-4D97-AF65-F5344CB8AC3E}">
        <p14:creationId xmlns:p14="http://schemas.microsoft.com/office/powerpoint/2010/main" val="1234436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Sense">
    <p:spTree>
      <p:nvGrpSpPr>
        <p:cNvPr id="1" name=""/>
        <p:cNvGrpSpPr/>
        <p:nvPr/>
      </p:nvGrpSpPr>
      <p:grpSpPr>
        <a:xfrm>
          <a:off x="0" y="0"/>
          <a:ext cx="0" cy="0"/>
          <a:chOff x="0" y="0"/>
          <a:chExt cx="0" cy="0"/>
        </a:xfrm>
      </p:grpSpPr>
      <p:sp>
        <p:nvSpPr>
          <p:cNvPr id="4" name="Rounded Rectangle 2"/>
          <p:cNvSpPr/>
          <p:nvPr userDrawn="1"/>
        </p:nvSpPr>
        <p:spPr bwMode="auto">
          <a:xfrm>
            <a:off x="163513" y="998538"/>
            <a:ext cx="1447800" cy="13970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Input data checks</a:t>
            </a:r>
          </a:p>
        </p:txBody>
      </p:sp>
      <p:sp>
        <p:nvSpPr>
          <p:cNvPr id="5" name="Rounded Rectangle 3"/>
          <p:cNvSpPr/>
          <p:nvPr userDrawn="1"/>
        </p:nvSpPr>
        <p:spPr bwMode="auto">
          <a:xfrm>
            <a:off x="163513" y="2497138"/>
            <a:ext cx="1447800" cy="12446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Output data checks – Existing analyses</a:t>
            </a:r>
          </a:p>
        </p:txBody>
      </p:sp>
      <p:sp>
        <p:nvSpPr>
          <p:cNvPr id="6" name="Rounded Rectangle 4"/>
          <p:cNvSpPr/>
          <p:nvPr userDrawn="1"/>
        </p:nvSpPr>
        <p:spPr bwMode="auto">
          <a:xfrm>
            <a:off x="176213" y="3883025"/>
            <a:ext cx="1435100" cy="22860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rgbClr val="FFFFFF"/>
                </a:solidFill>
              </a:rPr>
              <a:t>Output data checks – Business hypotheses</a:t>
            </a:r>
          </a:p>
        </p:txBody>
      </p:sp>
      <p:graphicFrame>
        <p:nvGraphicFramePr>
          <p:cNvPr id="7" name="Table 5"/>
          <p:cNvGraphicFramePr>
            <a:graphicFrameLocks noGrp="1"/>
          </p:cNvGraphicFramePr>
          <p:nvPr/>
        </p:nvGraphicFramePr>
        <p:xfrm>
          <a:off x="1665288" y="1030288"/>
          <a:ext cx="7302884" cy="1365250"/>
        </p:xfrm>
        <a:graphic>
          <a:graphicData uri="http://schemas.openxmlformats.org/drawingml/2006/table">
            <a:tbl>
              <a:tblPr firstRow="1" bandRow="1">
                <a:tableStyleId>{5C22544A-7EE6-4342-B048-85BDC9FD1C3A}</a:tableStyleId>
              </a:tblPr>
              <a:tblGrid>
                <a:gridCol w="4490287">
                  <a:extLst>
                    <a:ext uri="{9D8B030D-6E8A-4147-A177-3AD203B41FA5}">
                      <a16:colId xmlns:a16="http://schemas.microsoft.com/office/drawing/2014/main" val="20000"/>
                    </a:ext>
                  </a:extLst>
                </a:gridCol>
                <a:gridCol w="2812597">
                  <a:extLst>
                    <a:ext uri="{9D8B030D-6E8A-4147-A177-3AD203B41FA5}">
                      <a16:colId xmlns:a16="http://schemas.microsoft.com/office/drawing/2014/main" val="20001"/>
                    </a:ext>
                  </a:extLst>
                </a:gridCol>
              </a:tblGrid>
              <a:tr h="323850">
                <a:tc>
                  <a:txBody>
                    <a:bodyPr/>
                    <a:lstStyle/>
                    <a:p>
                      <a:pPr algn="ctr"/>
                      <a:r>
                        <a:rPr lang="en-US" sz="1400" b="1" dirty="0"/>
                        <a:t>What is the metric?</a:t>
                      </a:r>
                    </a:p>
                  </a:txBody>
                  <a:tcPr anchor="ctr">
                    <a:solidFill>
                      <a:schemeClr val="accent2"/>
                    </a:solidFill>
                  </a:tcPr>
                </a:tc>
                <a:tc>
                  <a:txBody>
                    <a:bodyPr/>
                    <a:lstStyle/>
                    <a:p>
                      <a:pPr algn="ctr"/>
                      <a:r>
                        <a:rPr lang="en-US" sz="1400" b="1" dirty="0"/>
                        <a:t>What is the expectation?</a:t>
                      </a:r>
                    </a:p>
                  </a:txBody>
                  <a:tcPr anchor="ctr">
                    <a:solidFill>
                      <a:schemeClr val="accent2"/>
                    </a:solidFill>
                  </a:tcPr>
                </a:tc>
                <a:extLst>
                  <a:ext uri="{0D108BD9-81ED-4DB2-BD59-A6C34878D82A}">
                    <a16:rowId xmlns:a16="http://schemas.microsoft.com/office/drawing/2014/main" val="10000"/>
                  </a:ext>
                </a:extLst>
              </a:tr>
              <a:tr h="1041400">
                <a:tc>
                  <a:txBody>
                    <a:bodyPr/>
                    <a:lstStyle/>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graphicFrame>
        <p:nvGraphicFramePr>
          <p:cNvPr id="8" name="Table 6"/>
          <p:cNvGraphicFramePr>
            <a:graphicFrameLocks noGrp="1"/>
          </p:cNvGraphicFramePr>
          <p:nvPr/>
        </p:nvGraphicFramePr>
        <p:xfrm>
          <a:off x="1677988" y="2493963"/>
          <a:ext cx="7290547" cy="1248161"/>
        </p:xfrm>
        <a:graphic>
          <a:graphicData uri="http://schemas.openxmlformats.org/drawingml/2006/table">
            <a:tbl>
              <a:tblPr firstRow="1" bandRow="1">
                <a:tableStyleId>{5C22544A-7EE6-4342-B048-85BDC9FD1C3A}</a:tableStyleId>
              </a:tblPr>
              <a:tblGrid>
                <a:gridCol w="2146456">
                  <a:extLst>
                    <a:ext uri="{9D8B030D-6E8A-4147-A177-3AD203B41FA5}">
                      <a16:colId xmlns:a16="http://schemas.microsoft.com/office/drawing/2014/main" val="20000"/>
                    </a:ext>
                  </a:extLst>
                </a:gridCol>
                <a:gridCol w="2331495">
                  <a:extLst>
                    <a:ext uri="{9D8B030D-6E8A-4147-A177-3AD203B41FA5}">
                      <a16:colId xmlns:a16="http://schemas.microsoft.com/office/drawing/2014/main" val="20001"/>
                    </a:ext>
                  </a:extLst>
                </a:gridCol>
                <a:gridCol w="2812596">
                  <a:extLst>
                    <a:ext uri="{9D8B030D-6E8A-4147-A177-3AD203B41FA5}">
                      <a16:colId xmlns:a16="http://schemas.microsoft.com/office/drawing/2014/main" val="20002"/>
                    </a:ext>
                  </a:extLst>
                </a:gridCol>
              </a:tblGrid>
              <a:tr h="336853">
                <a:tc>
                  <a:txBody>
                    <a:bodyPr/>
                    <a:lstStyle/>
                    <a:p>
                      <a:pPr algn="ctr"/>
                      <a:r>
                        <a:rPr lang="en-US" sz="1400" dirty="0"/>
                        <a:t>Which analysis?</a:t>
                      </a:r>
                    </a:p>
                  </a:txBody>
                  <a:tcPr anchor="ctr">
                    <a:solidFill>
                      <a:schemeClr val="accent2"/>
                    </a:solidFill>
                  </a:tcPr>
                </a:tc>
                <a:tc>
                  <a:txBody>
                    <a:bodyPr/>
                    <a:lstStyle/>
                    <a:p>
                      <a:pPr algn="ctr"/>
                      <a:r>
                        <a:rPr lang="en-US" sz="1400" dirty="0"/>
                        <a:t>Which</a:t>
                      </a:r>
                      <a:r>
                        <a:rPr lang="en-US" sz="1400" baseline="0" dirty="0"/>
                        <a:t> metric?</a:t>
                      </a:r>
                      <a:endParaRPr lang="en-US" sz="1400" dirty="0"/>
                    </a:p>
                  </a:txBody>
                  <a:tcPr anchor="ctr">
                    <a:solidFill>
                      <a:schemeClr val="accent2"/>
                    </a:solidFill>
                  </a:tcPr>
                </a:tc>
                <a:tc>
                  <a:txBody>
                    <a:bodyPr/>
                    <a:lstStyle/>
                    <a:p>
                      <a:pPr algn="ctr"/>
                      <a:r>
                        <a:rPr lang="en-US" sz="1400" dirty="0"/>
                        <a:t>Match</a:t>
                      </a:r>
                      <a:r>
                        <a:rPr lang="en-US" sz="1400" baseline="0" dirty="0"/>
                        <a:t> Yes/No?</a:t>
                      </a:r>
                      <a:endParaRPr lang="en-US" sz="1400" dirty="0"/>
                    </a:p>
                  </a:txBody>
                  <a:tcPr anchor="ctr">
                    <a:solidFill>
                      <a:schemeClr val="accent2"/>
                    </a:solidFill>
                  </a:tcPr>
                </a:tc>
                <a:extLst>
                  <a:ext uri="{0D108BD9-81ED-4DB2-BD59-A6C34878D82A}">
                    <a16:rowId xmlns:a16="http://schemas.microsoft.com/office/drawing/2014/main" val="10000"/>
                  </a:ext>
                </a:extLst>
              </a:tr>
              <a:tr h="911308">
                <a:tc>
                  <a:txBody>
                    <a:bodyPr/>
                    <a:lstStyle/>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7"/>
          <p:cNvGraphicFramePr>
            <a:graphicFrameLocks noGrp="1"/>
          </p:cNvGraphicFramePr>
          <p:nvPr/>
        </p:nvGraphicFramePr>
        <p:xfrm>
          <a:off x="1690688" y="3895725"/>
          <a:ext cx="7278212" cy="2273300"/>
        </p:xfrm>
        <a:graphic>
          <a:graphicData uri="http://schemas.openxmlformats.org/drawingml/2006/table">
            <a:tbl>
              <a:tblPr firstRow="1" bandRow="1">
                <a:tableStyleId>{5C22544A-7EE6-4342-B048-85BDC9FD1C3A}</a:tableStyleId>
              </a:tblPr>
              <a:tblGrid>
                <a:gridCol w="4465615">
                  <a:extLst>
                    <a:ext uri="{9D8B030D-6E8A-4147-A177-3AD203B41FA5}">
                      <a16:colId xmlns:a16="http://schemas.microsoft.com/office/drawing/2014/main" val="20000"/>
                    </a:ext>
                  </a:extLst>
                </a:gridCol>
                <a:gridCol w="2812597">
                  <a:extLst>
                    <a:ext uri="{9D8B030D-6E8A-4147-A177-3AD203B41FA5}">
                      <a16:colId xmlns:a16="http://schemas.microsoft.com/office/drawing/2014/main" val="20001"/>
                    </a:ext>
                  </a:extLst>
                </a:gridCol>
              </a:tblGrid>
              <a:tr h="355600">
                <a:tc>
                  <a:txBody>
                    <a:bodyPr/>
                    <a:lstStyle/>
                    <a:p>
                      <a:pPr algn="ctr"/>
                      <a:r>
                        <a:rPr lang="en-US" sz="1400" dirty="0"/>
                        <a:t>What is the business hypothesis? </a:t>
                      </a:r>
                    </a:p>
                  </a:txBody>
                  <a:tcPr anchor="ctr">
                    <a:solidFill>
                      <a:schemeClr val="accent2"/>
                    </a:solidFill>
                  </a:tcPr>
                </a:tc>
                <a:tc>
                  <a:txBody>
                    <a:bodyPr/>
                    <a:lstStyle/>
                    <a:p>
                      <a:pPr algn="ctr"/>
                      <a:r>
                        <a:rPr lang="en-US" sz="1400" dirty="0"/>
                        <a:t>Expected result - True or False?</a:t>
                      </a:r>
                    </a:p>
                  </a:txBody>
                  <a:tcPr anchor="ctr">
                    <a:solidFill>
                      <a:schemeClr val="accent2"/>
                    </a:solidFill>
                  </a:tcPr>
                </a:tc>
                <a:extLst>
                  <a:ext uri="{0D108BD9-81ED-4DB2-BD59-A6C34878D82A}">
                    <a16:rowId xmlns:a16="http://schemas.microsoft.com/office/drawing/2014/main" val="10000"/>
                  </a:ext>
                </a:extLst>
              </a:tr>
              <a:tr h="1917700">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a:t>Click to edit Master title style</a:t>
            </a:r>
          </a:p>
        </p:txBody>
      </p:sp>
      <p:sp>
        <p:nvSpPr>
          <p:cNvPr id="9"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3032566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072" y="106187"/>
            <a:ext cx="8552223" cy="1470025"/>
          </a:xfrm>
        </p:spPr>
        <p:txBody>
          <a:bodyPr anchor="b">
            <a:normAutofit/>
          </a:bodyPr>
          <a:lstStyle>
            <a:lvl1pPr algn="l">
              <a:defRPr sz="44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75" y="5555105"/>
            <a:ext cx="4290931" cy="762000"/>
          </a:xfrm>
        </p:spPr>
        <p:txBody>
          <a:bodyPr>
            <a:noAutofit/>
          </a:bodyPr>
          <a:lstStyle>
            <a:lvl1pPr marL="0" indent="0" algn="l">
              <a:lnSpc>
                <a:spcPct val="100000"/>
              </a:lnSpc>
              <a:spcBef>
                <a:spcPts val="0"/>
              </a:spcBef>
              <a:spcAft>
                <a:spcPts val="0"/>
              </a:spcAft>
              <a:buNone/>
              <a:defRPr sz="16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7108352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6975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5"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7" name="Text Placeholder 6"/>
          <p:cNvSpPr>
            <a:spLocks noGrp="1"/>
          </p:cNvSpPr>
          <p:nvPr>
            <p:ph type="body" sz="quarter" idx="11"/>
          </p:nvPr>
        </p:nvSpPr>
        <p:spPr>
          <a:xfrm>
            <a:off x="155448" y="914400"/>
            <a:ext cx="8785225" cy="1179512"/>
          </a:xfrm>
        </p:spPr>
        <p:txBody>
          <a:bodyPr>
            <a:noAutofit/>
          </a:bodyPr>
          <a:lstStyle>
            <a:lvl1pPr>
              <a:spcBef>
                <a:spcPts val="0"/>
              </a:spcBef>
              <a:defRPr sz="20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4242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40"/>
            <a:ext cx="7772400" cy="1500187"/>
          </a:xfrm>
        </p:spPr>
        <p:txBody>
          <a:bodyPr anchor="b"/>
          <a:lstStyle>
            <a:lvl1pPr marL="0" indent="0">
              <a:buNone/>
              <a:defRPr sz="2000"/>
            </a:lvl1pPr>
            <a:lvl2pPr marL="456100" indent="0">
              <a:buNone/>
              <a:defRPr sz="1800"/>
            </a:lvl2pPr>
            <a:lvl3pPr marL="912201" indent="0">
              <a:buNone/>
              <a:defRPr sz="1600"/>
            </a:lvl3pPr>
            <a:lvl4pPr marL="1368298" indent="0">
              <a:buNone/>
              <a:defRPr sz="1400"/>
            </a:lvl4pPr>
            <a:lvl5pPr marL="1824404" indent="0">
              <a:buNone/>
              <a:defRPr sz="1400"/>
            </a:lvl5pPr>
            <a:lvl6pPr marL="2280507" indent="0">
              <a:buNone/>
              <a:defRPr sz="1400"/>
            </a:lvl6pPr>
            <a:lvl7pPr marL="2736603" indent="0">
              <a:buNone/>
              <a:defRPr sz="1400"/>
            </a:lvl7pPr>
            <a:lvl8pPr marL="3192708" indent="0">
              <a:buNone/>
              <a:defRPr sz="1400"/>
            </a:lvl8pPr>
            <a:lvl9pPr marL="3648811" indent="0">
              <a:buNone/>
              <a:defRPr sz="1400"/>
            </a:lvl9pPr>
          </a:lstStyle>
          <a:p>
            <a:pPr lvl="0"/>
            <a:r>
              <a:rPr lang="en-US"/>
              <a:t>Click to edit Master text styles</a:t>
            </a:r>
          </a:p>
        </p:txBody>
      </p:sp>
    </p:spTree>
    <p:extLst>
      <p:ext uri="{BB962C8B-B14F-4D97-AF65-F5344CB8AC3E}">
        <p14:creationId xmlns:p14="http://schemas.microsoft.com/office/powerpoint/2010/main" val="2987143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3075" y="1219200"/>
            <a:ext cx="4011613" cy="486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7088" y="1219200"/>
            <a:ext cx="4013200" cy="48688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9369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7"/>
            <a:ext cx="4040188" cy="639762"/>
          </a:xfrm>
        </p:spPr>
        <p:txBody>
          <a:bodyPr anchor="b"/>
          <a:lstStyle>
            <a:lvl1pPr marL="0" indent="0">
              <a:buNone/>
              <a:defRPr sz="2400" b="1"/>
            </a:lvl1pPr>
            <a:lvl2pPr marL="456100" indent="0">
              <a:buNone/>
              <a:defRPr sz="2000" b="1"/>
            </a:lvl2pPr>
            <a:lvl3pPr marL="912201" indent="0">
              <a:buNone/>
              <a:defRPr sz="1800" b="1"/>
            </a:lvl3pPr>
            <a:lvl4pPr marL="1368298" indent="0">
              <a:buNone/>
              <a:defRPr sz="1600" b="1"/>
            </a:lvl4pPr>
            <a:lvl5pPr marL="1824404" indent="0">
              <a:buNone/>
              <a:defRPr sz="1600" b="1"/>
            </a:lvl5pPr>
            <a:lvl6pPr marL="2280507" indent="0">
              <a:buNone/>
              <a:defRPr sz="1600" b="1"/>
            </a:lvl6pPr>
            <a:lvl7pPr marL="2736603" indent="0">
              <a:buNone/>
              <a:defRPr sz="1600" b="1"/>
            </a:lvl7pPr>
            <a:lvl8pPr marL="3192708" indent="0">
              <a:buNone/>
              <a:defRPr sz="1600" b="1"/>
            </a:lvl8pPr>
            <a:lvl9pPr marL="3648811"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9"/>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7"/>
            <a:ext cx="4041775" cy="639762"/>
          </a:xfrm>
        </p:spPr>
        <p:txBody>
          <a:bodyPr anchor="b"/>
          <a:lstStyle>
            <a:lvl1pPr marL="0" indent="0">
              <a:buNone/>
              <a:defRPr sz="2400" b="1"/>
            </a:lvl1pPr>
            <a:lvl2pPr marL="456100" indent="0">
              <a:buNone/>
              <a:defRPr sz="2000" b="1"/>
            </a:lvl2pPr>
            <a:lvl3pPr marL="912201" indent="0">
              <a:buNone/>
              <a:defRPr sz="1800" b="1"/>
            </a:lvl3pPr>
            <a:lvl4pPr marL="1368298" indent="0">
              <a:buNone/>
              <a:defRPr sz="1600" b="1"/>
            </a:lvl4pPr>
            <a:lvl5pPr marL="1824404" indent="0">
              <a:buNone/>
              <a:defRPr sz="1600" b="1"/>
            </a:lvl5pPr>
            <a:lvl6pPr marL="2280507" indent="0">
              <a:buNone/>
              <a:defRPr sz="1600" b="1"/>
            </a:lvl6pPr>
            <a:lvl7pPr marL="2736603" indent="0">
              <a:buNone/>
              <a:defRPr sz="1600" b="1"/>
            </a:lvl7pPr>
            <a:lvl8pPr marL="3192708" indent="0">
              <a:buNone/>
              <a:defRPr sz="1600" b="1"/>
            </a:lvl8pPr>
            <a:lvl9pPr marL="364881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9"/>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8427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2609" y="200985"/>
            <a:ext cx="8145462" cy="585788"/>
          </a:xfrm>
        </p:spPr>
        <p:txBody>
          <a:bodyPr/>
          <a:lstStyle>
            <a:lvl1pPr>
              <a:defRPr sz="2000">
                <a:latin typeface="Calibri" pitchFamily="34" charset="0"/>
                <a:cs typeface="Calibri" pitchFamily="34" charset="0"/>
              </a:defRPr>
            </a:lvl1pPr>
          </a:lstStyle>
          <a:p>
            <a:r>
              <a:rPr lang="en-US"/>
              <a:t>Click to edit Master title style</a:t>
            </a:r>
          </a:p>
        </p:txBody>
      </p:sp>
    </p:spTree>
    <p:extLst>
      <p:ext uri="{BB962C8B-B14F-4D97-AF65-F5344CB8AC3E}">
        <p14:creationId xmlns:p14="http://schemas.microsoft.com/office/powerpoint/2010/main" val="32474205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83131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8782" y="158082"/>
            <a:ext cx="8145462" cy="585788"/>
          </a:xfrm>
        </p:spPr>
        <p:txBody>
          <a:bodyPr/>
          <a:lstStyle/>
          <a:p>
            <a:r>
              <a:rPr lang="en-US" dirty="0"/>
              <a:t>Click to edit Master title style</a:t>
            </a:r>
          </a:p>
        </p:txBody>
      </p:sp>
    </p:spTree>
    <p:extLst>
      <p:ext uri="{BB962C8B-B14F-4D97-AF65-F5344CB8AC3E}">
        <p14:creationId xmlns:p14="http://schemas.microsoft.com/office/powerpoint/2010/main" val="36385670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27"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7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27" y="1435113"/>
            <a:ext cx="3008313" cy="4691063"/>
          </a:xfrm>
        </p:spPr>
        <p:txBody>
          <a:bodyPr/>
          <a:lstStyle>
            <a:lvl1pPr marL="0" indent="0">
              <a:buNone/>
              <a:defRPr sz="1400"/>
            </a:lvl1pPr>
            <a:lvl2pPr marL="456100" indent="0">
              <a:buNone/>
              <a:defRPr sz="1200"/>
            </a:lvl2pPr>
            <a:lvl3pPr marL="912201" indent="0">
              <a:buNone/>
              <a:defRPr sz="1000"/>
            </a:lvl3pPr>
            <a:lvl4pPr marL="1368298" indent="0">
              <a:buNone/>
              <a:defRPr sz="900"/>
            </a:lvl4pPr>
            <a:lvl5pPr marL="1824404" indent="0">
              <a:buNone/>
              <a:defRPr sz="900"/>
            </a:lvl5pPr>
            <a:lvl6pPr marL="2280507" indent="0">
              <a:buNone/>
              <a:defRPr sz="900"/>
            </a:lvl6pPr>
            <a:lvl7pPr marL="2736603" indent="0">
              <a:buNone/>
              <a:defRPr sz="900"/>
            </a:lvl7pPr>
            <a:lvl8pPr marL="3192708" indent="0">
              <a:buNone/>
              <a:defRPr sz="900"/>
            </a:lvl8pPr>
            <a:lvl9pPr marL="3648811" indent="0">
              <a:buNone/>
              <a:defRPr sz="900"/>
            </a:lvl9pPr>
          </a:lstStyle>
          <a:p>
            <a:pPr lvl="0"/>
            <a:r>
              <a:rPr lang="en-US"/>
              <a:t>Click to edit Master text styles</a:t>
            </a:r>
          </a:p>
        </p:txBody>
      </p:sp>
    </p:spTree>
    <p:extLst>
      <p:ext uri="{BB962C8B-B14F-4D97-AF65-F5344CB8AC3E}">
        <p14:creationId xmlns:p14="http://schemas.microsoft.com/office/powerpoint/2010/main" val="12834395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04265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54821"/>
            <a:ext cx="5486400" cy="4114800"/>
          </a:xfrm>
        </p:spPr>
        <p:txBody>
          <a:bodyPr/>
          <a:lstStyle>
            <a:lvl1pPr marL="0" indent="0">
              <a:buNone/>
              <a:defRPr sz="3200"/>
            </a:lvl1pPr>
            <a:lvl2pPr marL="456100" indent="0">
              <a:buNone/>
              <a:defRPr sz="2800"/>
            </a:lvl2pPr>
            <a:lvl3pPr marL="912201" indent="0">
              <a:buNone/>
              <a:defRPr sz="2400"/>
            </a:lvl3pPr>
            <a:lvl4pPr marL="1368298" indent="0">
              <a:buNone/>
              <a:defRPr sz="2000"/>
            </a:lvl4pPr>
            <a:lvl5pPr marL="1824404" indent="0">
              <a:buNone/>
              <a:defRPr sz="2000"/>
            </a:lvl5pPr>
            <a:lvl6pPr marL="2280507" indent="0">
              <a:buNone/>
              <a:defRPr sz="2000"/>
            </a:lvl6pPr>
            <a:lvl7pPr marL="2736603" indent="0">
              <a:buNone/>
              <a:defRPr sz="2000"/>
            </a:lvl7pPr>
            <a:lvl8pPr marL="3192708" indent="0">
              <a:buNone/>
              <a:defRPr sz="2000"/>
            </a:lvl8pPr>
            <a:lvl9pPr marL="3648811" indent="0">
              <a:buNone/>
              <a:defRPr sz="2000"/>
            </a:lvl9pPr>
          </a:lstStyle>
          <a:p>
            <a:pPr lvl="0"/>
            <a:endParaRPr lang="en-US" noProof="0" dirty="0"/>
          </a:p>
        </p:txBody>
      </p:sp>
      <p:sp>
        <p:nvSpPr>
          <p:cNvPr id="4" name="Text Placeholder 3"/>
          <p:cNvSpPr>
            <a:spLocks noGrp="1"/>
          </p:cNvSpPr>
          <p:nvPr>
            <p:ph type="body" sz="half" idx="2"/>
          </p:nvPr>
        </p:nvSpPr>
        <p:spPr>
          <a:xfrm>
            <a:off x="1792288" y="5609388"/>
            <a:ext cx="5486400" cy="804862"/>
          </a:xfrm>
        </p:spPr>
        <p:txBody>
          <a:bodyPr/>
          <a:lstStyle>
            <a:lvl1pPr marL="0" indent="0">
              <a:buNone/>
              <a:defRPr sz="1400"/>
            </a:lvl1pPr>
            <a:lvl2pPr marL="456100" indent="0">
              <a:buNone/>
              <a:defRPr sz="1200"/>
            </a:lvl2pPr>
            <a:lvl3pPr marL="912201" indent="0">
              <a:buNone/>
              <a:defRPr sz="1000"/>
            </a:lvl3pPr>
            <a:lvl4pPr marL="1368298" indent="0">
              <a:buNone/>
              <a:defRPr sz="900"/>
            </a:lvl4pPr>
            <a:lvl5pPr marL="1824404" indent="0">
              <a:buNone/>
              <a:defRPr sz="900"/>
            </a:lvl5pPr>
            <a:lvl6pPr marL="2280507" indent="0">
              <a:buNone/>
              <a:defRPr sz="900"/>
            </a:lvl6pPr>
            <a:lvl7pPr marL="2736603" indent="0">
              <a:buNone/>
              <a:defRPr sz="900"/>
            </a:lvl7pPr>
            <a:lvl8pPr marL="3192708" indent="0">
              <a:buNone/>
              <a:defRPr sz="900"/>
            </a:lvl8pPr>
            <a:lvl9pPr marL="3648811" indent="0">
              <a:buNone/>
              <a:defRPr sz="900"/>
            </a:lvl9pPr>
          </a:lstStyle>
          <a:p>
            <a:pPr lvl="0"/>
            <a:r>
              <a:rPr lang="en-US"/>
              <a:t>Click to edit Master text styles</a:t>
            </a:r>
          </a:p>
        </p:txBody>
      </p:sp>
    </p:spTree>
    <p:extLst>
      <p:ext uri="{BB962C8B-B14F-4D97-AF65-F5344CB8AC3E}">
        <p14:creationId xmlns:p14="http://schemas.microsoft.com/office/powerpoint/2010/main" val="11829166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0240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fferentiator">
    <p:spTree>
      <p:nvGrpSpPr>
        <p:cNvPr id="1" name=""/>
        <p:cNvGrpSpPr/>
        <p:nvPr/>
      </p:nvGrpSpPr>
      <p:grpSpPr>
        <a:xfrm>
          <a:off x="0" y="0"/>
          <a:ext cx="0" cy="0"/>
          <a:chOff x="0" y="0"/>
          <a:chExt cx="0" cy="0"/>
        </a:xfrm>
      </p:grpSpPr>
      <p:sp>
        <p:nvSpPr>
          <p:cNvPr id="4" name="Text Placeholder 6"/>
          <p:cNvSpPr>
            <a:spLocks noGrp="1"/>
          </p:cNvSpPr>
          <p:nvPr>
            <p:ph type="body" sz="quarter" idx="11"/>
          </p:nvPr>
        </p:nvSpPr>
        <p:spPr>
          <a:xfrm>
            <a:off x="2699865" y="3697357"/>
            <a:ext cx="5834535" cy="530086"/>
          </a:xfrm>
        </p:spPr>
        <p:txBody>
          <a:bodyPr anchor="ctr"/>
          <a:lstStyle>
            <a:lvl1pPr algn="r">
              <a:buFontTx/>
              <a:buNone/>
              <a:defRPr sz="2000" b="1">
                <a:solidFill>
                  <a:schemeClr val="accent1">
                    <a:lumMod val="75000"/>
                  </a:schemeClr>
                </a:solidFill>
              </a:defRPr>
            </a:lvl1pPr>
            <a:lvl2pPr>
              <a:defRPr sz="1600"/>
            </a:lvl2pPr>
            <a:lvl3pPr>
              <a:defRPr sz="1400"/>
            </a:lvl3pPr>
            <a:lvl4pPr>
              <a:defRPr sz="1400"/>
            </a:lvl4pPr>
            <a:lvl5pPr>
              <a:defRPr sz="1400"/>
            </a:lvl5pPr>
          </a:lstStyle>
          <a:p>
            <a:pPr lvl="0"/>
            <a:r>
              <a:rPr lang="en-US" dirty="0"/>
              <a:t>Click to edit Master text styles</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2277"/>
            <a:ext cx="2046288" cy="58658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5139" y="222277"/>
            <a:ext cx="5986462" cy="586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84328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74690" y="319628"/>
            <a:ext cx="6088063" cy="1517649"/>
          </a:xfrm>
          <a:noFill/>
          <a:ln w="9525">
            <a:noFill/>
            <a:miter lim="800000"/>
            <a:headEnd/>
            <a:tailEnd/>
          </a:ln>
        </p:spPr>
        <p:txBody>
          <a:bodyPr lIns="91420" tIns="45710" rIns="91420" bIns="45710"/>
          <a:lstStyle>
            <a:lvl1pPr>
              <a:defRPr lang="en-GB" sz="3600" kern="1200" smtClean="0">
                <a:solidFill>
                  <a:srgbClr val="3EA4DF"/>
                </a:solidFill>
                <a:latin typeface="Calibri" pitchFamily="34" charset="0"/>
                <a:ea typeface="+mj-ea"/>
                <a:cs typeface="Calibri" pitchFamily="34" charset="0"/>
              </a:defRPr>
            </a:lvl1pPr>
          </a:lstStyle>
          <a:p>
            <a:pPr lvl="0" algn="l" defTabSz="506413" rtl="0" eaLnBrk="0" fontAlgn="base" hangingPunct="0">
              <a:spcBef>
                <a:spcPct val="0"/>
              </a:spcBef>
              <a:spcAft>
                <a:spcPct val="0"/>
              </a:spcAft>
            </a:pPr>
            <a:r>
              <a:rPr lang="en-US"/>
              <a:t>Click to edit Master text styles</a:t>
            </a:r>
          </a:p>
          <a:p>
            <a:pPr lvl="0" algn="l" defTabSz="506413" rtl="0" eaLnBrk="0" fontAlgn="base" hangingPunct="0">
              <a:spcBef>
                <a:spcPct val="0"/>
              </a:spcBef>
              <a:spcAft>
                <a:spcPct val="0"/>
              </a:spcAft>
            </a:pPr>
            <a:r>
              <a:rPr lang="en-US"/>
              <a:t>Second level</a:t>
            </a:r>
          </a:p>
          <a:p>
            <a:pPr lvl="0" algn="l" defTabSz="506413" rtl="0" eaLnBrk="0" fontAlgn="base" hangingPunct="0">
              <a:spcBef>
                <a:spcPct val="0"/>
              </a:spcBef>
              <a:spcAft>
                <a:spcPct val="0"/>
              </a:spcAft>
            </a:pPr>
            <a:r>
              <a:rPr lang="en-US"/>
              <a:t>Third level</a:t>
            </a:r>
          </a:p>
          <a:p>
            <a:pPr lvl="0" algn="l" defTabSz="506413" rtl="0" eaLnBrk="0" fontAlgn="base" hangingPunct="0">
              <a:spcBef>
                <a:spcPct val="0"/>
              </a:spcBef>
              <a:spcAft>
                <a:spcPct val="0"/>
              </a:spcAft>
            </a:pPr>
            <a:r>
              <a:rPr lang="en-US"/>
              <a:t>Fourth level</a:t>
            </a:r>
          </a:p>
          <a:p>
            <a:pPr lvl="0" algn="l" defTabSz="506413" rtl="0" eaLnBrk="0" fontAlgn="base" hangingPunct="0">
              <a:spcBef>
                <a:spcPct val="0"/>
              </a:spcBef>
              <a:spcAft>
                <a:spcPct val="0"/>
              </a:spcAft>
            </a:pPr>
            <a:r>
              <a:rPr lang="en-US"/>
              <a:t>Fifth level</a:t>
            </a:r>
            <a:endParaRPr lang="en-GB"/>
          </a:p>
        </p:txBody>
      </p:sp>
      <p:sp>
        <p:nvSpPr>
          <p:cNvPr id="4" name="Text Placeholder 2"/>
          <p:cNvSpPr>
            <a:spLocks noGrp="1"/>
          </p:cNvSpPr>
          <p:nvPr>
            <p:ph idx="1"/>
          </p:nvPr>
        </p:nvSpPr>
        <p:spPr bwMode="auto">
          <a:xfrm>
            <a:off x="574689" y="2116667"/>
            <a:ext cx="8112125" cy="4193117"/>
          </a:xfrm>
          <a:prstGeom prst="rect">
            <a:avLst/>
          </a:prstGeom>
          <a:noFill/>
          <a:ln w="3175" cap="flat" cmpd="sng" algn="ctr">
            <a:solidFill>
              <a:srgbClr val="7F7F7F"/>
            </a:solidFill>
            <a:prstDash val="sysDash"/>
            <a:round/>
            <a:headEnd type="none" w="med" len="med"/>
            <a:tailEnd type="none" w="med" len="med"/>
          </a:ln>
          <a:effec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Calibri" pitchFamily="34" charset="0"/>
                <a:ea typeface="+mn-ea"/>
                <a:cs typeface="Calibri" pitchFamily="34" charset="0"/>
              </a:defRPr>
            </a:lvl1pPr>
            <a:lvl2pPr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Calibri" pitchFamily="34" charset="0"/>
                <a:ea typeface="+mn-ea"/>
                <a:cs typeface="Calibri" pitchFamily="34" charset="0"/>
              </a:defRPr>
            </a:lvl2pPr>
            <a:lvl3pPr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Calibri" pitchFamily="34" charset="0"/>
                <a:ea typeface="+mn-ea"/>
                <a:cs typeface="Calibri" pitchFamily="34" charset="0"/>
              </a:defRPr>
            </a:lvl3pPr>
            <a:lvl4pPr algn="l" rtl="0" eaLnBrk="0" fontAlgn="base" hangingPunct="0">
              <a:spcBef>
                <a:spcPct val="0"/>
              </a:spcBef>
              <a:spcAft>
                <a:spcPct val="0"/>
              </a:spcAft>
              <a:buSzPct val="80000"/>
              <a:buFont typeface="Arial" pitchFamily="34" charset="0"/>
              <a:buNone/>
              <a:defRPr lang="en-US" sz="2000" kern="1200" dirty="0" smtClean="0">
                <a:solidFill>
                  <a:prstClr val="white"/>
                </a:solidFill>
                <a:latin typeface="Calibri" pitchFamily="34" charset="0"/>
                <a:ea typeface="+mn-ea"/>
                <a:cs typeface="Calibri" pitchFamily="34" charset="0"/>
              </a:defRPr>
            </a:lvl4pPr>
            <a:lvl5pPr algn="l" rtl="0" eaLnBrk="0" fontAlgn="base" hangingPunct="0">
              <a:spcBef>
                <a:spcPct val="0"/>
              </a:spcBef>
              <a:spcAft>
                <a:spcPct val="0"/>
              </a:spcAft>
              <a:buSzPct val="80000"/>
              <a:buFont typeface="Arial" pitchFamily="34" charset="0"/>
              <a:buNone/>
              <a:defRPr lang="en-GB" sz="2000" kern="1200" dirty="0" smtClean="0">
                <a:solidFill>
                  <a:prstClr val="white"/>
                </a:solidFill>
                <a:latin typeface="Calibri" pitchFamily="34" charset="0"/>
                <a:ea typeface="+mn-ea"/>
                <a:cs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176982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 name="Rectangle 2"/>
          <p:cNvSpPr>
            <a:spLocks noChangeArrowheads="1"/>
          </p:cNvSpPr>
          <p:nvPr/>
        </p:nvSpPr>
        <p:spPr bwMode="blackWhite">
          <a:xfrm>
            <a:off x="0" y="3429001"/>
            <a:ext cx="9144000" cy="3429001"/>
          </a:xfrm>
          <a:prstGeom prst="rect">
            <a:avLst/>
          </a:prstGeom>
          <a:solidFill>
            <a:srgbClr val="1666AF"/>
          </a:solidFill>
          <a:ln w="9525">
            <a:noFill/>
            <a:miter lim="800000"/>
            <a:headEnd/>
            <a:tailEnd/>
          </a:ln>
        </p:spPr>
        <p:txBody>
          <a:bodyPr wrap="none" anchor="ctr"/>
          <a:lstStyle/>
          <a:p>
            <a:pPr eaLnBrk="0" hangingPunct="0">
              <a:defRPr/>
            </a:pPr>
            <a:endParaRPr lang="en-US" sz="900" b="1" dirty="0">
              <a:solidFill>
                <a:schemeClr val="bg1"/>
              </a:solidFill>
              <a:latin typeface="Arial" charset="0"/>
              <a:ea typeface="ＭＳ Ｐゴシック" pitchFamily="48" charset="-128"/>
            </a:endParaRPr>
          </a:p>
        </p:txBody>
      </p:sp>
      <p:sp>
        <p:nvSpPr>
          <p:cNvPr id="66562" name="Rectangle 2"/>
          <p:cNvSpPr>
            <a:spLocks noGrp="1" noChangeArrowheads="1"/>
          </p:cNvSpPr>
          <p:nvPr>
            <p:ph type="ctrTitle" hasCustomPrompt="1"/>
          </p:nvPr>
        </p:nvSpPr>
        <p:spPr>
          <a:xfrm>
            <a:off x="365125" y="1674261"/>
            <a:ext cx="8370888" cy="1741487"/>
          </a:xfrm>
        </p:spPr>
        <p:txBody>
          <a:bodyPr anchor="b"/>
          <a:lstStyle>
            <a:lvl1pPr algn="ctr">
              <a:defRPr sz="3150" baseline="0">
                <a:solidFill>
                  <a:srgbClr val="1666AF"/>
                </a:solidFill>
              </a:defRPr>
            </a:lvl1pPr>
          </a:lstStyle>
          <a:p>
            <a:r>
              <a:rPr lang="en-US" dirty="0"/>
              <a:t>TITLE</a:t>
            </a:r>
          </a:p>
        </p:txBody>
      </p:sp>
      <p:sp>
        <p:nvSpPr>
          <p:cNvPr id="66563" name="Rectangle 3"/>
          <p:cNvSpPr>
            <a:spLocks noGrp="1" noChangeArrowheads="1"/>
          </p:cNvSpPr>
          <p:nvPr>
            <p:ph type="subTitle" idx="1"/>
          </p:nvPr>
        </p:nvSpPr>
        <p:spPr>
          <a:xfrm>
            <a:off x="919163" y="4822825"/>
            <a:ext cx="7011987" cy="1752600"/>
          </a:xfrm>
        </p:spPr>
        <p:txBody>
          <a:bodyPr/>
          <a:lstStyle>
            <a:lvl1pPr marL="0" indent="0" algn="ctr">
              <a:defRPr sz="1650">
                <a:solidFill>
                  <a:schemeClr val="bg1"/>
                </a:solidFill>
              </a:defRPr>
            </a:lvl1pPr>
          </a:lstStyle>
          <a:p>
            <a:r>
              <a:rPr lang="en-US" dirty="0"/>
              <a:t>Click to edit Master subtitle style</a:t>
            </a:r>
          </a:p>
        </p:txBody>
      </p:sp>
      <p:pic>
        <p:nvPicPr>
          <p:cNvPr id="6" name="Picture 2" descr="Allstate Insurance Company Logo"/>
          <p:cNvPicPr>
            <a:picLocks noChangeAspect="1" noChangeArrowheads="1"/>
          </p:cNvPicPr>
          <p:nvPr userDrawn="1"/>
        </p:nvPicPr>
        <p:blipFill>
          <a:blip r:embed="rId2">
            <a:clrChange>
              <a:clrFrom>
                <a:srgbClr val="000000">
                  <a:alpha val="0"/>
                </a:srgbClr>
              </a:clrFrom>
              <a:clrTo>
                <a:srgbClr val="000000">
                  <a:alpha val="0"/>
                </a:srgbClr>
              </a:clrTo>
            </a:clrChange>
            <a:biLevel thresh="25000"/>
            <a:extLst>
              <a:ext uri="{28A0092B-C50C-407E-A947-70E740481C1C}">
                <a14:useLocalDpi xmlns:a14="http://schemas.microsoft.com/office/drawing/2010/main" val="0"/>
              </a:ext>
            </a:extLst>
          </a:blip>
          <a:srcRect/>
          <a:stretch>
            <a:fillRect/>
          </a:stretch>
        </p:blipFill>
        <p:spPr bwMode="auto">
          <a:xfrm>
            <a:off x="7919623" y="6406116"/>
            <a:ext cx="1214438" cy="42862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73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Q">
    <p:spTree>
      <p:nvGrpSpPr>
        <p:cNvPr id="1" name=""/>
        <p:cNvGrpSpPr/>
        <p:nvPr/>
      </p:nvGrpSpPr>
      <p:grpSpPr>
        <a:xfrm>
          <a:off x="0" y="0"/>
          <a:ext cx="0" cy="0"/>
          <a:chOff x="0" y="0"/>
          <a:chExt cx="0" cy="0"/>
        </a:xfrm>
      </p:grpSpPr>
      <p:pic>
        <p:nvPicPr>
          <p:cNvPr id="8" name="Picture 4" descr="j0188453[1]"/>
          <p:cNvPicPr>
            <a:picLocks noChangeAspect="1" noChangeArrowheads="1"/>
          </p:cNvPicPr>
          <p:nvPr userDrawn="1"/>
        </p:nvPicPr>
        <p:blipFill>
          <a:blip r:embed="rId2"/>
          <a:srcRect/>
          <a:stretch>
            <a:fillRect/>
          </a:stretch>
        </p:blipFill>
        <p:spPr bwMode="auto">
          <a:xfrm>
            <a:off x="3351213" y="3465513"/>
            <a:ext cx="2514600" cy="538162"/>
          </a:xfrm>
          <a:prstGeom prst="rect">
            <a:avLst/>
          </a:prstGeom>
          <a:noFill/>
          <a:ln w="9525">
            <a:noFill/>
            <a:miter lim="800000"/>
            <a:headEnd/>
            <a:tailEnd/>
          </a:ln>
        </p:spPr>
      </p:pic>
      <p:graphicFrame>
        <p:nvGraphicFramePr>
          <p:cNvPr id="10" name="Table 5"/>
          <p:cNvGraphicFramePr>
            <a:graphicFrameLocks noGrp="1"/>
          </p:cNvGraphicFramePr>
          <p:nvPr/>
        </p:nvGraphicFramePr>
        <p:xfrm>
          <a:off x="188913" y="2078038"/>
          <a:ext cx="2662516" cy="3126234"/>
        </p:xfrm>
        <a:graphic>
          <a:graphicData uri="http://schemas.openxmlformats.org/drawingml/2006/table">
            <a:tbl>
              <a:tblPr firstRow="1" bandRow="1">
                <a:tableStyleId>{21E4AEA4-8DFA-4A89-87EB-49C32662AFE0}</a:tableStyleId>
              </a:tblPr>
              <a:tblGrid>
                <a:gridCol w="2662516">
                  <a:extLst>
                    <a:ext uri="{9D8B030D-6E8A-4147-A177-3AD203B41FA5}">
                      <a16:colId xmlns:a16="http://schemas.microsoft.com/office/drawing/2014/main" val="20000"/>
                    </a:ext>
                  </a:extLst>
                </a:gridCol>
              </a:tblGrid>
              <a:tr h="344260">
                <a:tc>
                  <a:txBody>
                    <a:bodyPr/>
                    <a:lstStyle/>
                    <a:p>
                      <a:pPr algn="ctr"/>
                      <a:r>
                        <a:rPr lang="en-US" sz="1400" dirty="0"/>
                        <a:t>Situation – Current</a:t>
                      </a:r>
                      <a:r>
                        <a:rPr lang="en-US" sz="1400" baseline="0" dirty="0"/>
                        <a:t> State</a:t>
                      </a:r>
                      <a:endParaRPr lang="en-US" sz="1400" dirty="0"/>
                    </a:p>
                  </a:txBody>
                  <a:tcPr anchor="ctr"/>
                </a:tc>
                <a:extLst>
                  <a:ext uri="{0D108BD9-81ED-4DB2-BD59-A6C34878D82A}">
                    <a16:rowId xmlns:a16="http://schemas.microsoft.com/office/drawing/2014/main" val="10000"/>
                  </a:ext>
                </a:extLst>
              </a:tr>
              <a:tr h="2781974">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graphicFrame>
        <p:nvGraphicFramePr>
          <p:cNvPr id="11" name="Table 7"/>
          <p:cNvGraphicFramePr>
            <a:graphicFrameLocks noGrp="1"/>
          </p:cNvGraphicFramePr>
          <p:nvPr/>
        </p:nvGraphicFramePr>
        <p:xfrm>
          <a:off x="6262688" y="2078038"/>
          <a:ext cx="2662516" cy="3126234"/>
        </p:xfrm>
        <a:graphic>
          <a:graphicData uri="http://schemas.openxmlformats.org/drawingml/2006/table">
            <a:tbl>
              <a:tblPr firstRow="1" bandRow="1">
                <a:tableStyleId>{21E4AEA4-8DFA-4A89-87EB-49C32662AFE0}</a:tableStyleId>
              </a:tblPr>
              <a:tblGrid>
                <a:gridCol w="2662516">
                  <a:extLst>
                    <a:ext uri="{9D8B030D-6E8A-4147-A177-3AD203B41FA5}">
                      <a16:colId xmlns:a16="http://schemas.microsoft.com/office/drawing/2014/main" val="20000"/>
                    </a:ext>
                  </a:extLst>
                </a:gridCol>
              </a:tblGrid>
              <a:tr h="344260">
                <a:tc>
                  <a:txBody>
                    <a:bodyPr/>
                    <a:lstStyle/>
                    <a:p>
                      <a:pPr algn="ctr"/>
                      <a:r>
                        <a:rPr lang="en-US" sz="1400" dirty="0"/>
                        <a:t>Desired Future State</a:t>
                      </a:r>
                    </a:p>
                  </a:txBody>
                  <a:tcPr anchor="ctr"/>
                </a:tc>
                <a:extLst>
                  <a:ext uri="{0D108BD9-81ED-4DB2-BD59-A6C34878D82A}">
                    <a16:rowId xmlns:a16="http://schemas.microsoft.com/office/drawing/2014/main" val="10000"/>
                  </a:ext>
                </a:extLst>
              </a:tr>
              <a:tr h="2781974">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2" name="Right Arrow 9"/>
          <p:cNvSpPr/>
          <p:nvPr userDrawn="1"/>
        </p:nvSpPr>
        <p:spPr bwMode="auto">
          <a:xfrm>
            <a:off x="2914650" y="3160713"/>
            <a:ext cx="239713" cy="1116012"/>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chemeClr val="tx1"/>
              </a:solidFill>
            </a:endParaRPr>
          </a:p>
        </p:txBody>
      </p:sp>
      <p:sp>
        <p:nvSpPr>
          <p:cNvPr id="14" name="Right Arrow 10"/>
          <p:cNvSpPr/>
          <p:nvPr userDrawn="1"/>
        </p:nvSpPr>
        <p:spPr bwMode="auto">
          <a:xfrm>
            <a:off x="5976938" y="3160713"/>
            <a:ext cx="238125" cy="1116012"/>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chemeClr val="tx1"/>
              </a:solidFill>
            </a:endParaRPr>
          </a:p>
        </p:txBody>
      </p:sp>
      <p:graphicFrame>
        <p:nvGraphicFramePr>
          <p:cNvPr id="15" name="Table 11"/>
          <p:cNvGraphicFramePr>
            <a:graphicFrameLocks noGrp="1"/>
          </p:cNvGraphicFramePr>
          <p:nvPr/>
        </p:nvGraphicFramePr>
        <p:xfrm>
          <a:off x="3041650" y="1049338"/>
          <a:ext cx="3049712" cy="1839410"/>
        </p:xfrm>
        <a:graphic>
          <a:graphicData uri="http://schemas.openxmlformats.org/drawingml/2006/table">
            <a:tbl>
              <a:tblPr firstRow="1" bandRow="1">
                <a:tableStyleId>{5C22544A-7EE6-4342-B048-85BDC9FD1C3A}</a:tableStyleId>
              </a:tblPr>
              <a:tblGrid>
                <a:gridCol w="3049712">
                  <a:extLst>
                    <a:ext uri="{9D8B030D-6E8A-4147-A177-3AD203B41FA5}">
                      <a16:colId xmlns:a16="http://schemas.microsoft.com/office/drawing/2014/main" val="20000"/>
                    </a:ext>
                  </a:extLst>
                </a:gridCol>
              </a:tblGrid>
              <a:tr h="343283">
                <a:tc>
                  <a:txBody>
                    <a:bodyPr/>
                    <a:lstStyle/>
                    <a:p>
                      <a:pPr algn="ctr"/>
                      <a:r>
                        <a:rPr lang="en-US" sz="1400" dirty="0"/>
                        <a:t>Complications – The Gap / Trigger</a:t>
                      </a:r>
                    </a:p>
                  </a:txBody>
                  <a:tcPr anchor="ctr"/>
                </a:tc>
                <a:extLst>
                  <a:ext uri="{0D108BD9-81ED-4DB2-BD59-A6C34878D82A}">
                    <a16:rowId xmlns:a16="http://schemas.microsoft.com/office/drawing/2014/main" val="10000"/>
                  </a:ext>
                </a:extLst>
              </a:tr>
              <a:tr h="1496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16" name="Right Arrow 13"/>
          <p:cNvSpPr/>
          <p:nvPr userDrawn="1"/>
        </p:nvSpPr>
        <p:spPr bwMode="auto">
          <a:xfrm rot="5400000">
            <a:off x="4437856" y="2586832"/>
            <a:ext cx="257175" cy="1036638"/>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chemeClr val="tx1"/>
              </a:solidFill>
            </a:endParaRPr>
          </a:p>
        </p:txBody>
      </p:sp>
      <p:sp>
        <p:nvSpPr>
          <p:cNvPr id="18" name="Right Arrow 14"/>
          <p:cNvSpPr/>
          <p:nvPr userDrawn="1"/>
        </p:nvSpPr>
        <p:spPr bwMode="auto">
          <a:xfrm rot="5400000">
            <a:off x="4437856" y="3777457"/>
            <a:ext cx="257175" cy="1036638"/>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wrap="none" lIns="45720" rIns="45720" anchor="ctr"/>
          <a:lstStyle/>
          <a:p>
            <a:pPr marL="234950" indent="-234950">
              <a:spcBef>
                <a:spcPct val="100000"/>
              </a:spcBef>
              <a:buFont typeface="Webdings" pitchFamily="18" charset="2"/>
              <a:buChar char="4"/>
              <a:defRPr/>
            </a:pPr>
            <a:endParaRPr lang="en-US" sz="1600" dirty="0">
              <a:solidFill>
                <a:schemeClr val="tx1"/>
              </a:solidFill>
            </a:endParaRPr>
          </a:p>
        </p:txBody>
      </p:sp>
      <p:graphicFrame>
        <p:nvGraphicFramePr>
          <p:cNvPr id="19" name="Table 15"/>
          <p:cNvGraphicFramePr>
            <a:graphicFrameLocks noGrp="1"/>
          </p:cNvGraphicFramePr>
          <p:nvPr/>
        </p:nvGraphicFramePr>
        <p:xfrm>
          <a:off x="3041650" y="4452938"/>
          <a:ext cx="3049712" cy="1839410"/>
        </p:xfrm>
        <a:graphic>
          <a:graphicData uri="http://schemas.openxmlformats.org/drawingml/2006/table">
            <a:tbl>
              <a:tblPr firstRow="1" bandRow="1">
                <a:tableStyleId>{5C22544A-7EE6-4342-B048-85BDC9FD1C3A}</a:tableStyleId>
              </a:tblPr>
              <a:tblGrid>
                <a:gridCol w="3049712">
                  <a:extLst>
                    <a:ext uri="{9D8B030D-6E8A-4147-A177-3AD203B41FA5}">
                      <a16:colId xmlns:a16="http://schemas.microsoft.com/office/drawing/2014/main" val="20000"/>
                    </a:ext>
                  </a:extLst>
                </a:gridCol>
              </a:tblGrid>
              <a:tr h="343283">
                <a:tc>
                  <a:txBody>
                    <a:bodyPr/>
                    <a:lstStyle/>
                    <a:p>
                      <a:pPr algn="ctr"/>
                      <a:r>
                        <a:rPr lang="en-US" sz="1400" dirty="0"/>
                        <a:t>Questions – which</a:t>
                      </a:r>
                      <a:r>
                        <a:rPr lang="en-US" sz="1400" baseline="0" dirty="0"/>
                        <a:t> need answers</a:t>
                      </a:r>
                      <a:endParaRPr lang="en-US" sz="1400" dirty="0"/>
                    </a:p>
                  </a:txBody>
                  <a:tcPr anchor="ctr"/>
                </a:tc>
                <a:extLst>
                  <a:ext uri="{0D108BD9-81ED-4DB2-BD59-A6C34878D82A}">
                    <a16:rowId xmlns:a16="http://schemas.microsoft.com/office/drawing/2014/main" val="10000"/>
                  </a:ext>
                </a:extLst>
              </a:tr>
              <a:tr h="1496127">
                <a:tc>
                  <a:txBody>
                    <a:bodyPr/>
                    <a:lstStyle/>
                    <a:p>
                      <a:pPr marL="228600" indent="-228600">
                        <a:spcAft>
                          <a:spcPts val="600"/>
                        </a:spcAft>
                        <a:buFont typeface="Webdings" pitchFamily="18" charset="2"/>
                        <a:buChar char="4"/>
                      </a:pPr>
                      <a:endParaRPr lang="en-US" sz="1200" u="none" dirty="0"/>
                    </a:p>
                  </a:txBody>
                  <a:tcPr/>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p:nvPr>
        </p:nvSpPr>
        <p:spPr>
          <a:xfrm>
            <a:off x="188788" y="2462306"/>
            <a:ext cx="2649912" cy="746358"/>
          </a:xfrm>
        </p:spPr>
        <p:txBody>
          <a:bodyPr/>
          <a:lstStyle>
            <a:lvl1pPr marL="177800" indent="-177800">
              <a:spcBef>
                <a:spcPts val="600"/>
              </a:spcBef>
              <a:defRPr sz="1400" baseline="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9" name="Text Placeholder 6"/>
          <p:cNvSpPr>
            <a:spLocks noGrp="1"/>
          </p:cNvSpPr>
          <p:nvPr>
            <p:ph type="body" sz="quarter" idx="11"/>
          </p:nvPr>
        </p:nvSpPr>
        <p:spPr>
          <a:xfrm>
            <a:off x="6263871" y="2462306"/>
            <a:ext cx="2649912" cy="746358"/>
          </a:xfrm>
        </p:spPr>
        <p:txBody>
          <a:bodyPr/>
          <a:lstStyle>
            <a:lvl1pPr marL="177800" indent="-177800">
              <a:spcBef>
                <a:spcPts val="600"/>
              </a:spcBef>
              <a:defRPr sz="140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13" name="Text Placeholder 6"/>
          <p:cNvSpPr>
            <a:spLocks noGrp="1"/>
          </p:cNvSpPr>
          <p:nvPr>
            <p:ph type="body" sz="quarter" idx="12"/>
          </p:nvPr>
        </p:nvSpPr>
        <p:spPr>
          <a:xfrm>
            <a:off x="3054506" y="1433606"/>
            <a:ext cx="3025118" cy="961802"/>
          </a:xfrm>
        </p:spPr>
        <p:txBody>
          <a:bodyPr/>
          <a:lstStyle>
            <a:lvl1pPr marL="177800" indent="-177800">
              <a:spcBef>
                <a:spcPts val="600"/>
              </a:spcBef>
              <a:defRPr sz="1400" baseline="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17" name="Text Placeholder 6"/>
          <p:cNvSpPr>
            <a:spLocks noGrp="1"/>
          </p:cNvSpPr>
          <p:nvPr>
            <p:ph type="body" sz="quarter" idx="13"/>
          </p:nvPr>
        </p:nvSpPr>
        <p:spPr>
          <a:xfrm>
            <a:off x="3054506" y="4837206"/>
            <a:ext cx="3025118" cy="1146468"/>
          </a:xfrm>
        </p:spPr>
        <p:txBody>
          <a:bodyPr/>
          <a:lstStyle>
            <a:lvl1pPr marL="177800" indent="-177800">
              <a:spcBef>
                <a:spcPts val="600"/>
              </a:spcBef>
              <a:defRPr sz="1400"/>
            </a:lvl1pPr>
            <a:lvl2pPr>
              <a:lnSpc>
                <a:spcPct val="100000"/>
              </a:lnSpc>
              <a:spcBef>
                <a:spcPts val="300"/>
              </a:spcBef>
              <a:defRPr sz="1200"/>
            </a:lvl2pPr>
          </a:lstStyle>
          <a:p>
            <a:pPr lvl="0"/>
            <a:r>
              <a:rPr lang="en-US" dirty="0"/>
              <a:t>Click to edit Master text styles</a:t>
            </a:r>
          </a:p>
          <a:p>
            <a:pPr lvl="1"/>
            <a:r>
              <a:rPr lang="en-US" dirty="0"/>
              <a:t>Second level</a:t>
            </a:r>
          </a:p>
        </p:txBody>
      </p:sp>
      <p:sp>
        <p:nvSpPr>
          <p:cNvPr id="24" name="Content Placeholder 4"/>
          <p:cNvSpPr>
            <a:spLocks noGrp="1"/>
          </p:cNvSpPr>
          <p:nvPr>
            <p:ph sz="quarter" idx="14"/>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25" name="Title 1"/>
          <p:cNvSpPr>
            <a:spLocks noGrp="1"/>
          </p:cNvSpPr>
          <p:nvPr>
            <p:ph type="title"/>
          </p:nvPr>
        </p:nvSpPr>
        <p:spPr>
          <a:xfrm>
            <a:off x="158750" y="158750"/>
            <a:ext cx="8786813" cy="679450"/>
          </a:xfrm>
        </p:spPr>
        <p:txBody>
          <a:bodyPr anchor="ct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uKyon">
    <p:spTree>
      <p:nvGrpSpPr>
        <p:cNvPr id="1" name=""/>
        <p:cNvGrpSpPr/>
        <p:nvPr/>
      </p:nvGrpSpPr>
      <p:grpSpPr>
        <a:xfrm>
          <a:off x="0" y="0"/>
          <a:ext cx="0" cy="0"/>
          <a:chOff x="0" y="0"/>
          <a:chExt cx="0" cy="0"/>
        </a:xfrm>
      </p:grpSpPr>
      <p:sp>
        <p:nvSpPr>
          <p:cNvPr id="4" name="Rounded Rectangle 23"/>
          <p:cNvSpPr/>
          <p:nvPr userDrawn="1"/>
        </p:nvSpPr>
        <p:spPr bwMode="auto">
          <a:xfrm>
            <a:off x="256241" y="1141750"/>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Who is the end consumer?</a:t>
            </a:r>
          </a:p>
        </p:txBody>
      </p:sp>
      <p:sp>
        <p:nvSpPr>
          <p:cNvPr id="5" name="Rounded Rectangle 24"/>
          <p:cNvSpPr/>
          <p:nvPr userDrawn="1"/>
        </p:nvSpPr>
        <p:spPr bwMode="auto">
          <a:xfrm>
            <a:off x="256241" y="1974024"/>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What is the business question?</a:t>
            </a:r>
          </a:p>
        </p:txBody>
      </p:sp>
      <p:sp>
        <p:nvSpPr>
          <p:cNvPr id="6" name="Rounded Rectangle 25"/>
          <p:cNvSpPr/>
          <p:nvPr userDrawn="1"/>
        </p:nvSpPr>
        <p:spPr bwMode="auto">
          <a:xfrm>
            <a:off x="256241" y="2806298"/>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What triggered the question?</a:t>
            </a:r>
          </a:p>
        </p:txBody>
      </p:sp>
      <p:sp>
        <p:nvSpPr>
          <p:cNvPr id="7" name="Rounded Rectangle 26"/>
          <p:cNvSpPr/>
          <p:nvPr userDrawn="1"/>
        </p:nvSpPr>
        <p:spPr bwMode="auto">
          <a:xfrm>
            <a:off x="256241" y="4470846"/>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What do you intend to do with the output?</a:t>
            </a:r>
          </a:p>
        </p:txBody>
      </p:sp>
      <p:sp>
        <p:nvSpPr>
          <p:cNvPr id="8" name="Rounded Rectangle 27"/>
          <p:cNvSpPr/>
          <p:nvPr userDrawn="1"/>
        </p:nvSpPr>
        <p:spPr bwMode="auto">
          <a:xfrm>
            <a:off x="256241" y="5303120"/>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What do you ‘expect’ as the outcomes?</a:t>
            </a:r>
          </a:p>
        </p:txBody>
      </p:sp>
      <p:sp>
        <p:nvSpPr>
          <p:cNvPr id="9" name="TextBox 28"/>
          <p:cNvSpPr txBox="1"/>
          <p:nvPr userDrawn="1"/>
        </p:nvSpPr>
        <p:spPr>
          <a:xfrm>
            <a:off x="2427288" y="1163638"/>
            <a:ext cx="6470650" cy="730250"/>
          </a:xfrm>
          <a:prstGeom prst="rect">
            <a:avLst/>
          </a:prstGeom>
          <a:solidFill>
            <a:schemeClr val="accent3">
              <a:lumMod val="85000"/>
            </a:schemeClr>
          </a:solidFill>
          <a:ln>
            <a:noFill/>
            <a:prstDash val="sysDash"/>
          </a:ln>
        </p:spPr>
        <p:txBody>
          <a:bodyPr tIns="182880"/>
          <a:lstStyle/>
          <a:p>
            <a:pPr>
              <a:buFont typeface="Webdings" pitchFamily="18" charset="2"/>
              <a:buNone/>
              <a:defRPr/>
            </a:pPr>
            <a:endParaRPr lang="en-US" sz="1400" dirty="0"/>
          </a:p>
        </p:txBody>
      </p:sp>
      <p:sp>
        <p:nvSpPr>
          <p:cNvPr id="10" name="TextBox 29"/>
          <p:cNvSpPr txBox="1"/>
          <p:nvPr userDrawn="1"/>
        </p:nvSpPr>
        <p:spPr>
          <a:xfrm>
            <a:off x="2427288" y="199548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p>
        </p:txBody>
      </p:sp>
      <p:sp>
        <p:nvSpPr>
          <p:cNvPr id="11" name="TextBox 30"/>
          <p:cNvSpPr txBox="1"/>
          <p:nvPr userDrawn="1"/>
        </p:nvSpPr>
        <p:spPr>
          <a:xfrm>
            <a:off x="2427288" y="282733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p>
        </p:txBody>
      </p:sp>
      <p:sp>
        <p:nvSpPr>
          <p:cNvPr id="12" name="TextBox 31"/>
          <p:cNvSpPr txBox="1"/>
          <p:nvPr userDrawn="1"/>
        </p:nvSpPr>
        <p:spPr>
          <a:xfrm>
            <a:off x="2427288" y="4492625"/>
            <a:ext cx="6470650" cy="730250"/>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p>
        </p:txBody>
      </p:sp>
      <p:sp>
        <p:nvSpPr>
          <p:cNvPr id="13" name="TextBox 32"/>
          <p:cNvSpPr txBox="1"/>
          <p:nvPr userDrawn="1"/>
        </p:nvSpPr>
        <p:spPr>
          <a:xfrm>
            <a:off x="2427288" y="5324475"/>
            <a:ext cx="6470650" cy="731838"/>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p>
        </p:txBody>
      </p:sp>
      <p:sp>
        <p:nvSpPr>
          <p:cNvPr id="14" name="Rounded Rectangle 33"/>
          <p:cNvSpPr/>
          <p:nvPr userDrawn="1"/>
        </p:nvSpPr>
        <p:spPr bwMode="auto">
          <a:xfrm>
            <a:off x="256241" y="3638572"/>
            <a:ext cx="1943100" cy="73152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What have you done so far?</a:t>
            </a:r>
          </a:p>
        </p:txBody>
      </p:sp>
      <p:sp>
        <p:nvSpPr>
          <p:cNvPr id="15" name="TextBox 34"/>
          <p:cNvSpPr txBox="1"/>
          <p:nvPr userDrawn="1"/>
        </p:nvSpPr>
        <p:spPr>
          <a:xfrm>
            <a:off x="2427288" y="3659188"/>
            <a:ext cx="6470650" cy="731837"/>
          </a:xfrm>
          <a:prstGeom prst="rect">
            <a:avLst/>
          </a:prstGeom>
          <a:solidFill>
            <a:schemeClr val="accent3">
              <a:lumMod val="85000"/>
            </a:schemeClr>
          </a:solidFill>
          <a:ln>
            <a:noFill/>
            <a:prstDash val="sysDash"/>
          </a:ln>
        </p:spPr>
        <p:txBody>
          <a:bodyPr tIns="182880"/>
          <a:lstStyle>
            <a:defPPr>
              <a:defRPr lang="en-US"/>
            </a:defPPr>
            <a:lvl1pPr marL="285750" indent="-285750" algn="l">
              <a:buChar char="4"/>
              <a:defRPr sz="1400"/>
            </a:lvl1pPr>
          </a:lstStyle>
          <a:p>
            <a:pPr marL="0" indent="0">
              <a:buFontTx/>
              <a:buNone/>
              <a:defRPr/>
            </a:pPr>
            <a:endParaRPr lang="en-US" dirty="0"/>
          </a:p>
        </p:txBody>
      </p:sp>
      <p:sp>
        <p:nvSpPr>
          <p:cNvPr id="36"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37" name="Title 1"/>
          <p:cNvSpPr>
            <a:spLocks noGrp="1"/>
          </p:cNvSpPr>
          <p:nvPr>
            <p:ph type="title"/>
          </p:nvPr>
        </p:nvSpPr>
        <p:spPr>
          <a:xfrm>
            <a:off x="158750" y="158750"/>
            <a:ext cx="8786813" cy="679450"/>
          </a:xfrm>
        </p:spPr>
        <p:txBody>
          <a:bodyPr anchor="ct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Fire">
    <p:spTree>
      <p:nvGrpSpPr>
        <p:cNvPr id="1" name=""/>
        <p:cNvGrpSpPr/>
        <p:nvPr/>
      </p:nvGrpSpPr>
      <p:grpSpPr>
        <a:xfrm>
          <a:off x="0" y="0"/>
          <a:ext cx="0" cy="0"/>
          <a:chOff x="0" y="0"/>
          <a:chExt cx="0" cy="0"/>
        </a:xfrm>
      </p:grpSpPr>
      <p:grpSp>
        <p:nvGrpSpPr>
          <p:cNvPr id="5" name="Group 51"/>
          <p:cNvGrpSpPr>
            <a:grpSpLocks/>
          </p:cNvGrpSpPr>
          <p:nvPr userDrawn="1"/>
        </p:nvGrpSpPr>
        <p:grpSpPr bwMode="auto">
          <a:xfrm>
            <a:off x="174625" y="968375"/>
            <a:ext cx="8778875" cy="538163"/>
            <a:chOff x="174811" y="968188"/>
            <a:chExt cx="8778240" cy="537883"/>
          </a:xfrm>
        </p:grpSpPr>
        <p:sp>
          <p:nvSpPr>
            <p:cNvPr id="6" name="TextBox 44"/>
            <p:cNvSpPr txBox="1"/>
            <p:nvPr userDrawn="1"/>
          </p:nvSpPr>
          <p:spPr>
            <a:xfrm>
              <a:off x="174811" y="1196669"/>
              <a:ext cx="8778240" cy="309402"/>
            </a:xfrm>
            <a:prstGeom prst="rect">
              <a:avLst/>
            </a:prstGeom>
            <a:noFill/>
            <a:ln>
              <a:solidFill>
                <a:schemeClr val="tx1"/>
              </a:solidFill>
              <a:prstDash val="sysDash"/>
            </a:ln>
          </p:spPr>
          <p:txBody>
            <a:bodyPr/>
            <a:lstStyle/>
            <a:p>
              <a:pPr>
                <a:buFont typeface="Webdings" pitchFamily="18" charset="2"/>
                <a:buChar char="4"/>
                <a:defRPr/>
              </a:pPr>
              <a:endParaRPr lang="en-US" sz="1200" dirty="0">
                <a:latin typeface="+mn-lt"/>
              </a:endParaRPr>
            </a:p>
          </p:txBody>
        </p:sp>
        <p:sp>
          <p:nvSpPr>
            <p:cNvPr id="7" name="TextBox 41"/>
            <p:cNvSpPr txBox="1"/>
            <p:nvPr userDrawn="1"/>
          </p:nvSpPr>
          <p:spPr>
            <a:xfrm>
              <a:off x="174811" y="968188"/>
              <a:ext cx="8778240" cy="228481"/>
            </a:xfrm>
            <a:prstGeom prst="rect">
              <a:avLst/>
            </a:prstGeom>
            <a:solidFill>
              <a:schemeClr val="accent2"/>
            </a:solidFill>
          </p:spPr>
          <p:txBody>
            <a:bodyPr anchor="ctr"/>
            <a:lstStyle/>
            <a:p>
              <a:pPr algn="ctr">
                <a:defRPr/>
              </a:pPr>
              <a:r>
                <a:rPr lang="en-US" sz="1600" b="1" dirty="0">
                  <a:solidFill>
                    <a:schemeClr val="bg1"/>
                  </a:solidFill>
                  <a:latin typeface="+mj-lt"/>
                </a:rPr>
                <a:t>Questions</a:t>
              </a:r>
            </a:p>
          </p:txBody>
        </p:sp>
      </p:grpSp>
      <p:grpSp>
        <p:nvGrpSpPr>
          <p:cNvPr id="8" name="Group 52"/>
          <p:cNvGrpSpPr>
            <a:grpSpLocks/>
          </p:cNvGrpSpPr>
          <p:nvPr userDrawn="1"/>
        </p:nvGrpSpPr>
        <p:grpSpPr bwMode="auto">
          <a:xfrm>
            <a:off x="174625" y="1570038"/>
            <a:ext cx="8778875" cy="2551112"/>
            <a:chOff x="174811" y="1564341"/>
            <a:chExt cx="8778240" cy="2550459"/>
          </a:xfrm>
        </p:grpSpPr>
        <p:sp>
          <p:nvSpPr>
            <p:cNvPr id="9" name="TextBox 45"/>
            <p:cNvSpPr txBox="1"/>
            <p:nvPr userDrawn="1"/>
          </p:nvSpPr>
          <p:spPr>
            <a:xfrm>
              <a:off x="174811" y="1792882"/>
              <a:ext cx="8778240" cy="2321918"/>
            </a:xfrm>
            <a:prstGeom prst="rect">
              <a:avLst/>
            </a:prstGeom>
            <a:noFill/>
            <a:ln>
              <a:solidFill>
                <a:schemeClr val="tx1"/>
              </a:solidFill>
              <a:prstDash val="sysDash"/>
            </a:ln>
          </p:spPr>
          <p:txBody>
            <a:bodyPr/>
            <a:lstStyle/>
            <a:p>
              <a:pPr>
                <a:buFont typeface="Webdings" pitchFamily="18" charset="2"/>
                <a:buChar char="4"/>
                <a:defRPr/>
              </a:pPr>
              <a:endParaRPr lang="en-US" sz="1200" dirty="0">
                <a:latin typeface="+mn-lt"/>
              </a:endParaRPr>
            </a:p>
          </p:txBody>
        </p:sp>
        <p:sp>
          <p:nvSpPr>
            <p:cNvPr id="10" name="TextBox 46"/>
            <p:cNvSpPr txBox="1"/>
            <p:nvPr userDrawn="1"/>
          </p:nvSpPr>
          <p:spPr>
            <a:xfrm>
              <a:off x="174811" y="1564341"/>
              <a:ext cx="8778240" cy="228541"/>
            </a:xfrm>
            <a:prstGeom prst="rect">
              <a:avLst/>
            </a:prstGeom>
            <a:solidFill>
              <a:schemeClr val="accent2"/>
            </a:solidFill>
          </p:spPr>
          <p:txBody>
            <a:bodyPr anchor="ctr"/>
            <a:lstStyle/>
            <a:p>
              <a:pPr algn="ctr">
                <a:defRPr/>
              </a:pPr>
              <a:r>
                <a:rPr lang="en-US" sz="1600" b="1" dirty="0">
                  <a:solidFill>
                    <a:schemeClr val="bg1"/>
                  </a:solidFill>
                  <a:latin typeface="+mj-lt"/>
                </a:rPr>
                <a:t>Findings</a:t>
              </a:r>
            </a:p>
          </p:txBody>
        </p:sp>
      </p:grpSp>
      <p:grpSp>
        <p:nvGrpSpPr>
          <p:cNvPr id="11" name="Group 53"/>
          <p:cNvGrpSpPr>
            <a:grpSpLocks/>
          </p:cNvGrpSpPr>
          <p:nvPr userDrawn="1"/>
        </p:nvGrpSpPr>
        <p:grpSpPr bwMode="auto">
          <a:xfrm>
            <a:off x="174625" y="4184650"/>
            <a:ext cx="8778875" cy="1228725"/>
            <a:chOff x="174811" y="4190999"/>
            <a:chExt cx="8778240" cy="1228167"/>
          </a:xfrm>
        </p:grpSpPr>
        <p:sp>
          <p:nvSpPr>
            <p:cNvPr id="12" name="TextBox 47"/>
            <p:cNvSpPr txBox="1"/>
            <p:nvPr userDrawn="1"/>
          </p:nvSpPr>
          <p:spPr>
            <a:xfrm>
              <a:off x="174811" y="4419495"/>
              <a:ext cx="8778240" cy="999671"/>
            </a:xfrm>
            <a:prstGeom prst="rect">
              <a:avLst/>
            </a:prstGeom>
            <a:noFill/>
            <a:ln>
              <a:solidFill>
                <a:schemeClr val="tx1"/>
              </a:solidFill>
              <a:prstDash val="sysDash"/>
            </a:ln>
          </p:spPr>
          <p:txBody>
            <a:bodyPr/>
            <a:lstStyle/>
            <a:p>
              <a:pPr>
                <a:buFont typeface="Webdings" pitchFamily="18" charset="2"/>
                <a:buChar char="4"/>
                <a:defRPr/>
              </a:pPr>
              <a:endParaRPr lang="en-US" sz="1200" dirty="0">
                <a:latin typeface="+mn-lt"/>
              </a:endParaRPr>
            </a:p>
          </p:txBody>
        </p:sp>
        <p:sp>
          <p:nvSpPr>
            <p:cNvPr id="13" name="TextBox 48"/>
            <p:cNvSpPr txBox="1"/>
            <p:nvPr userDrawn="1"/>
          </p:nvSpPr>
          <p:spPr>
            <a:xfrm>
              <a:off x="174811" y="4190999"/>
              <a:ext cx="8778240" cy="228496"/>
            </a:xfrm>
            <a:prstGeom prst="rect">
              <a:avLst/>
            </a:prstGeom>
            <a:solidFill>
              <a:schemeClr val="accent2"/>
            </a:solidFill>
          </p:spPr>
          <p:txBody>
            <a:bodyPr anchor="ctr"/>
            <a:lstStyle/>
            <a:p>
              <a:pPr algn="ctr">
                <a:defRPr/>
              </a:pPr>
              <a:r>
                <a:rPr lang="en-US" sz="1600" b="1" dirty="0">
                  <a:solidFill>
                    <a:schemeClr val="bg1"/>
                  </a:solidFill>
                  <a:latin typeface="+mj-lt"/>
                </a:rPr>
                <a:t>Insights</a:t>
              </a:r>
            </a:p>
          </p:txBody>
        </p:sp>
      </p:grpSp>
      <p:grpSp>
        <p:nvGrpSpPr>
          <p:cNvPr id="14" name="Group 54"/>
          <p:cNvGrpSpPr>
            <a:grpSpLocks/>
          </p:cNvGrpSpPr>
          <p:nvPr userDrawn="1"/>
        </p:nvGrpSpPr>
        <p:grpSpPr bwMode="auto">
          <a:xfrm>
            <a:off x="174625" y="5476875"/>
            <a:ext cx="8778875" cy="685800"/>
            <a:chOff x="174811" y="5504330"/>
            <a:chExt cx="8778240" cy="685801"/>
          </a:xfrm>
        </p:grpSpPr>
        <p:sp>
          <p:nvSpPr>
            <p:cNvPr id="15" name="TextBox 49"/>
            <p:cNvSpPr txBox="1"/>
            <p:nvPr userDrawn="1"/>
          </p:nvSpPr>
          <p:spPr>
            <a:xfrm>
              <a:off x="174811" y="5732930"/>
              <a:ext cx="8778240" cy="457201"/>
            </a:xfrm>
            <a:prstGeom prst="rect">
              <a:avLst/>
            </a:prstGeom>
            <a:noFill/>
            <a:ln>
              <a:solidFill>
                <a:schemeClr val="tx1"/>
              </a:solidFill>
              <a:prstDash val="sysDash"/>
            </a:ln>
          </p:spPr>
          <p:txBody>
            <a:bodyPr/>
            <a:lstStyle/>
            <a:p>
              <a:pPr>
                <a:buFont typeface="Webdings" pitchFamily="18" charset="2"/>
                <a:buChar char="4"/>
                <a:defRPr/>
              </a:pPr>
              <a:endParaRPr lang="en-US" sz="1200" dirty="0">
                <a:latin typeface="+mn-lt"/>
              </a:endParaRPr>
            </a:p>
          </p:txBody>
        </p:sp>
        <p:sp>
          <p:nvSpPr>
            <p:cNvPr id="16" name="TextBox 50"/>
            <p:cNvSpPr txBox="1"/>
            <p:nvPr userDrawn="1"/>
          </p:nvSpPr>
          <p:spPr>
            <a:xfrm>
              <a:off x="174811" y="5504330"/>
              <a:ext cx="8778240" cy="228600"/>
            </a:xfrm>
            <a:prstGeom prst="rect">
              <a:avLst/>
            </a:prstGeom>
            <a:solidFill>
              <a:schemeClr val="accent2"/>
            </a:solidFill>
          </p:spPr>
          <p:txBody>
            <a:bodyPr anchor="ctr"/>
            <a:lstStyle/>
            <a:p>
              <a:pPr algn="ctr">
                <a:defRPr/>
              </a:pPr>
              <a:r>
                <a:rPr lang="en-US" sz="1600" b="1" dirty="0">
                  <a:solidFill>
                    <a:schemeClr val="bg1"/>
                  </a:solidFill>
                  <a:latin typeface="+mj-lt"/>
                </a:rPr>
                <a:t>Recommendations</a:t>
              </a:r>
            </a:p>
          </p:txBody>
        </p:sp>
      </p:grpSp>
      <p:sp>
        <p:nvSpPr>
          <p:cNvPr id="3"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
        <p:nvSpPr>
          <p:cNvPr id="4" name="Title 1"/>
          <p:cNvSpPr>
            <a:spLocks noGrp="1"/>
          </p:cNvSpPr>
          <p:nvPr>
            <p:ph type="title"/>
          </p:nvPr>
        </p:nvSpPr>
        <p:spPr>
          <a:xfrm>
            <a:off x="158750" y="158750"/>
            <a:ext cx="8786813" cy="679450"/>
          </a:xfrm>
        </p:spPr>
        <p:txBody>
          <a:bodyPr anchor="ctr"/>
          <a:lstStyle>
            <a:lvl1pPr>
              <a:defRPr sz="1200"/>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Sense">
    <p:spTree>
      <p:nvGrpSpPr>
        <p:cNvPr id="1" name=""/>
        <p:cNvGrpSpPr/>
        <p:nvPr/>
      </p:nvGrpSpPr>
      <p:grpSpPr>
        <a:xfrm>
          <a:off x="0" y="0"/>
          <a:ext cx="0" cy="0"/>
          <a:chOff x="0" y="0"/>
          <a:chExt cx="0" cy="0"/>
        </a:xfrm>
      </p:grpSpPr>
      <p:sp>
        <p:nvSpPr>
          <p:cNvPr id="4" name="Rounded Rectangle 2"/>
          <p:cNvSpPr/>
          <p:nvPr userDrawn="1"/>
        </p:nvSpPr>
        <p:spPr bwMode="auto">
          <a:xfrm>
            <a:off x="163513" y="998538"/>
            <a:ext cx="1447800" cy="13970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Input data checks</a:t>
            </a:r>
          </a:p>
        </p:txBody>
      </p:sp>
      <p:sp>
        <p:nvSpPr>
          <p:cNvPr id="5" name="Rounded Rectangle 3"/>
          <p:cNvSpPr/>
          <p:nvPr userDrawn="1"/>
        </p:nvSpPr>
        <p:spPr bwMode="auto">
          <a:xfrm>
            <a:off x="163513" y="2497138"/>
            <a:ext cx="1447800" cy="12446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Output data checks – Existing analyses</a:t>
            </a:r>
          </a:p>
        </p:txBody>
      </p:sp>
      <p:sp>
        <p:nvSpPr>
          <p:cNvPr id="6" name="Rounded Rectangle 4"/>
          <p:cNvSpPr/>
          <p:nvPr userDrawn="1"/>
        </p:nvSpPr>
        <p:spPr bwMode="auto">
          <a:xfrm>
            <a:off x="176213" y="3883025"/>
            <a:ext cx="1435100" cy="2286000"/>
          </a:xfrm>
          <a:prstGeom prst="roundRect">
            <a:avLst/>
          </a:prstGeom>
          <a:solidFill>
            <a:schemeClr val="accent2"/>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lIns="45720" rIns="45720" anchor="ctr"/>
          <a:lstStyle/>
          <a:p>
            <a:pPr>
              <a:spcBef>
                <a:spcPct val="100000"/>
              </a:spcBef>
              <a:defRPr/>
            </a:pPr>
            <a:r>
              <a:rPr lang="en-US" sz="1600" b="1" dirty="0">
                <a:solidFill>
                  <a:schemeClr val="bg1"/>
                </a:solidFill>
              </a:rPr>
              <a:t>Output data checks – Business hypotheses</a:t>
            </a:r>
          </a:p>
        </p:txBody>
      </p:sp>
      <p:graphicFrame>
        <p:nvGraphicFramePr>
          <p:cNvPr id="7" name="Table 5"/>
          <p:cNvGraphicFramePr>
            <a:graphicFrameLocks noGrp="1"/>
          </p:cNvGraphicFramePr>
          <p:nvPr/>
        </p:nvGraphicFramePr>
        <p:xfrm>
          <a:off x="1665288" y="1030288"/>
          <a:ext cx="7302884" cy="1365250"/>
        </p:xfrm>
        <a:graphic>
          <a:graphicData uri="http://schemas.openxmlformats.org/drawingml/2006/table">
            <a:tbl>
              <a:tblPr firstRow="1" bandRow="1">
                <a:tableStyleId>{5C22544A-7EE6-4342-B048-85BDC9FD1C3A}</a:tableStyleId>
              </a:tblPr>
              <a:tblGrid>
                <a:gridCol w="4490287">
                  <a:extLst>
                    <a:ext uri="{9D8B030D-6E8A-4147-A177-3AD203B41FA5}">
                      <a16:colId xmlns:a16="http://schemas.microsoft.com/office/drawing/2014/main" val="20000"/>
                    </a:ext>
                  </a:extLst>
                </a:gridCol>
                <a:gridCol w="2812597">
                  <a:extLst>
                    <a:ext uri="{9D8B030D-6E8A-4147-A177-3AD203B41FA5}">
                      <a16:colId xmlns:a16="http://schemas.microsoft.com/office/drawing/2014/main" val="20001"/>
                    </a:ext>
                  </a:extLst>
                </a:gridCol>
              </a:tblGrid>
              <a:tr h="323850">
                <a:tc>
                  <a:txBody>
                    <a:bodyPr/>
                    <a:lstStyle/>
                    <a:p>
                      <a:pPr algn="ctr"/>
                      <a:r>
                        <a:rPr lang="en-US" sz="1400" b="1" dirty="0"/>
                        <a:t>What is the metric?</a:t>
                      </a:r>
                    </a:p>
                  </a:txBody>
                  <a:tcPr anchor="ctr">
                    <a:solidFill>
                      <a:schemeClr val="accent2"/>
                    </a:solidFill>
                  </a:tcPr>
                </a:tc>
                <a:tc>
                  <a:txBody>
                    <a:bodyPr/>
                    <a:lstStyle/>
                    <a:p>
                      <a:pPr algn="ctr"/>
                      <a:r>
                        <a:rPr lang="en-US" sz="1400" b="1" dirty="0"/>
                        <a:t>What is the expectation?</a:t>
                      </a:r>
                    </a:p>
                  </a:txBody>
                  <a:tcPr anchor="ctr">
                    <a:solidFill>
                      <a:schemeClr val="accent2"/>
                    </a:solidFill>
                  </a:tcPr>
                </a:tc>
                <a:extLst>
                  <a:ext uri="{0D108BD9-81ED-4DB2-BD59-A6C34878D82A}">
                    <a16:rowId xmlns:a16="http://schemas.microsoft.com/office/drawing/2014/main" val="10000"/>
                  </a:ext>
                </a:extLst>
              </a:tr>
              <a:tr h="1041400">
                <a:tc>
                  <a:txBody>
                    <a:bodyPr/>
                    <a:lstStyle/>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graphicFrame>
        <p:nvGraphicFramePr>
          <p:cNvPr id="8" name="Table 6"/>
          <p:cNvGraphicFramePr>
            <a:graphicFrameLocks noGrp="1"/>
          </p:cNvGraphicFramePr>
          <p:nvPr/>
        </p:nvGraphicFramePr>
        <p:xfrm>
          <a:off x="1677988" y="2493963"/>
          <a:ext cx="7290547" cy="1248161"/>
        </p:xfrm>
        <a:graphic>
          <a:graphicData uri="http://schemas.openxmlformats.org/drawingml/2006/table">
            <a:tbl>
              <a:tblPr firstRow="1" bandRow="1">
                <a:tableStyleId>{5C22544A-7EE6-4342-B048-85BDC9FD1C3A}</a:tableStyleId>
              </a:tblPr>
              <a:tblGrid>
                <a:gridCol w="2146456">
                  <a:extLst>
                    <a:ext uri="{9D8B030D-6E8A-4147-A177-3AD203B41FA5}">
                      <a16:colId xmlns:a16="http://schemas.microsoft.com/office/drawing/2014/main" val="20000"/>
                    </a:ext>
                  </a:extLst>
                </a:gridCol>
                <a:gridCol w="2331495">
                  <a:extLst>
                    <a:ext uri="{9D8B030D-6E8A-4147-A177-3AD203B41FA5}">
                      <a16:colId xmlns:a16="http://schemas.microsoft.com/office/drawing/2014/main" val="20001"/>
                    </a:ext>
                  </a:extLst>
                </a:gridCol>
                <a:gridCol w="2812596">
                  <a:extLst>
                    <a:ext uri="{9D8B030D-6E8A-4147-A177-3AD203B41FA5}">
                      <a16:colId xmlns:a16="http://schemas.microsoft.com/office/drawing/2014/main" val="20002"/>
                    </a:ext>
                  </a:extLst>
                </a:gridCol>
              </a:tblGrid>
              <a:tr h="336853">
                <a:tc>
                  <a:txBody>
                    <a:bodyPr/>
                    <a:lstStyle/>
                    <a:p>
                      <a:pPr algn="ctr"/>
                      <a:r>
                        <a:rPr lang="en-US" sz="1400" dirty="0"/>
                        <a:t>Which analysis?</a:t>
                      </a:r>
                    </a:p>
                  </a:txBody>
                  <a:tcPr anchor="ctr">
                    <a:solidFill>
                      <a:schemeClr val="accent2"/>
                    </a:solidFill>
                  </a:tcPr>
                </a:tc>
                <a:tc>
                  <a:txBody>
                    <a:bodyPr/>
                    <a:lstStyle/>
                    <a:p>
                      <a:pPr algn="ctr"/>
                      <a:r>
                        <a:rPr lang="en-US" sz="1400" dirty="0"/>
                        <a:t>Which</a:t>
                      </a:r>
                      <a:r>
                        <a:rPr lang="en-US" sz="1400" baseline="0" dirty="0"/>
                        <a:t> metric?</a:t>
                      </a:r>
                      <a:endParaRPr lang="en-US" sz="1400" dirty="0"/>
                    </a:p>
                  </a:txBody>
                  <a:tcPr anchor="ctr">
                    <a:solidFill>
                      <a:schemeClr val="accent2"/>
                    </a:solidFill>
                  </a:tcPr>
                </a:tc>
                <a:tc>
                  <a:txBody>
                    <a:bodyPr/>
                    <a:lstStyle/>
                    <a:p>
                      <a:pPr algn="ctr"/>
                      <a:r>
                        <a:rPr lang="en-US" sz="1400" dirty="0"/>
                        <a:t>Match</a:t>
                      </a:r>
                      <a:r>
                        <a:rPr lang="en-US" sz="1400" baseline="0" dirty="0"/>
                        <a:t> Yes/No?</a:t>
                      </a:r>
                      <a:endParaRPr lang="en-US" sz="1400" dirty="0"/>
                    </a:p>
                  </a:txBody>
                  <a:tcPr anchor="ctr">
                    <a:solidFill>
                      <a:schemeClr val="accent2"/>
                    </a:solidFill>
                  </a:tcPr>
                </a:tc>
                <a:extLst>
                  <a:ext uri="{0D108BD9-81ED-4DB2-BD59-A6C34878D82A}">
                    <a16:rowId xmlns:a16="http://schemas.microsoft.com/office/drawing/2014/main" val="10000"/>
                  </a:ext>
                </a:extLst>
              </a:tr>
              <a:tr h="911308">
                <a:tc>
                  <a:txBody>
                    <a:bodyPr/>
                    <a:lstStyle/>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graphicFrame>
        <p:nvGraphicFramePr>
          <p:cNvPr id="10" name="Table 7"/>
          <p:cNvGraphicFramePr>
            <a:graphicFrameLocks noGrp="1"/>
          </p:cNvGraphicFramePr>
          <p:nvPr/>
        </p:nvGraphicFramePr>
        <p:xfrm>
          <a:off x="1690688" y="3895725"/>
          <a:ext cx="7278212" cy="2273300"/>
        </p:xfrm>
        <a:graphic>
          <a:graphicData uri="http://schemas.openxmlformats.org/drawingml/2006/table">
            <a:tbl>
              <a:tblPr firstRow="1" bandRow="1">
                <a:tableStyleId>{5C22544A-7EE6-4342-B048-85BDC9FD1C3A}</a:tableStyleId>
              </a:tblPr>
              <a:tblGrid>
                <a:gridCol w="4465615">
                  <a:extLst>
                    <a:ext uri="{9D8B030D-6E8A-4147-A177-3AD203B41FA5}">
                      <a16:colId xmlns:a16="http://schemas.microsoft.com/office/drawing/2014/main" val="20000"/>
                    </a:ext>
                  </a:extLst>
                </a:gridCol>
                <a:gridCol w="2812597">
                  <a:extLst>
                    <a:ext uri="{9D8B030D-6E8A-4147-A177-3AD203B41FA5}">
                      <a16:colId xmlns:a16="http://schemas.microsoft.com/office/drawing/2014/main" val="20001"/>
                    </a:ext>
                  </a:extLst>
                </a:gridCol>
              </a:tblGrid>
              <a:tr h="355600">
                <a:tc>
                  <a:txBody>
                    <a:bodyPr/>
                    <a:lstStyle/>
                    <a:p>
                      <a:pPr algn="ctr"/>
                      <a:r>
                        <a:rPr lang="en-US" sz="1400" dirty="0"/>
                        <a:t>What is the business hypothesis? </a:t>
                      </a:r>
                    </a:p>
                  </a:txBody>
                  <a:tcPr anchor="ctr">
                    <a:solidFill>
                      <a:schemeClr val="accent2"/>
                    </a:solidFill>
                  </a:tcPr>
                </a:tc>
                <a:tc>
                  <a:txBody>
                    <a:bodyPr/>
                    <a:lstStyle/>
                    <a:p>
                      <a:pPr algn="ctr"/>
                      <a:r>
                        <a:rPr lang="en-US" sz="1400" dirty="0"/>
                        <a:t>Expected result - True or False?</a:t>
                      </a:r>
                    </a:p>
                  </a:txBody>
                  <a:tcPr anchor="ctr">
                    <a:solidFill>
                      <a:schemeClr val="accent2"/>
                    </a:solidFill>
                  </a:tcPr>
                </a:tc>
                <a:extLst>
                  <a:ext uri="{0D108BD9-81ED-4DB2-BD59-A6C34878D82A}">
                    <a16:rowId xmlns:a16="http://schemas.microsoft.com/office/drawing/2014/main" val="10000"/>
                  </a:ext>
                </a:extLst>
              </a:tr>
              <a:tr h="1917700">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tc>
                  <a:txBody>
                    <a:bodyPr/>
                    <a:lstStyle/>
                    <a:p>
                      <a:pPr marL="228600" indent="-228600">
                        <a:spcAft>
                          <a:spcPts val="600"/>
                        </a:spcAft>
                        <a:buClr>
                          <a:srgbClr val="003399"/>
                        </a:buClr>
                        <a:buFont typeface="Webdings" pitchFamily="18" charset="2"/>
                        <a:buChar char="4"/>
                      </a:pPr>
                      <a:endParaRPr lang="en-US" sz="1200" u="none" dirty="0"/>
                    </a:p>
                  </a:txBody>
                  <a:tcPr>
                    <a:solidFill>
                      <a:schemeClr val="accent3">
                        <a:lumMod val="85000"/>
                      </a:schemeClr>
                    </a:solidFill>
                  </a:tcPr>
                </a:tc>
                <a:extLst>
                  <a:ext uri="{0D108BD9-81ED-4DB2-BD59-A6C34878D82A}">
                    <a16:rowId xmlns:a16="http://schemas.microsoft.com/office/drawing/2014/main" val="10001"/>
                  </a:ext>
                </a:extLst>
              </a:tr>
            </a:tbl>
          </a:graphicData>
        </a:graphic>
      </p:graphicFrame>
      <p:sp>
        <p:nvSpPr>
          <p:cNvPr id="2" name="Title 1"/>
          <p:cNvSpPr>
            <a:spLocks noGrp="1"/>
          </p:cNvSpPr>
          <p:nvPr>
            <p:ph type="title"/>
          </p:nvPr>
        </p:nvSpPr>
        <p:spPr/>
        <p:txBody>
          <a:bodyPr/>
          <a:lstStyle/>
          <a:p>
            <a:r>
              <a:rPr lang="en-US"/>
              <a:t>Click to edit Master title style</a:t>
            </a:r>
          </a:p>
        </p:txBody>
      </p:sp>
      <p:sp>
        <p:nvSpPr>
          <p:cNvPr id="9" name="Content Placeholder 4"/>
          <p:cNvSpPr>
            <a:spLocks noGrp="1"/>
          </p:cNvSpPr>
          <p:nvPr>
            <p:ph sz="quarter" idx="10"/>
          </p:nvPr>
        </p:nvSpPr>
        <p:spPr>
          <a:xfrm>
            <a:off x="0" y="0"/>
            <a:ext cx="5778570" cy="212035"/>
          </a:xfrm>
        </p:spPr>
        <p:txBody>
          <a:bodyPr anchor="ctr">
            <a:noAutofit/>
          </a:bodyPr>
          <a:lstStyle>
            <a:lvl1pPr marL="0" indent="0">
              <a:buFontTx/>
              <a:buNone/>
              <a:defRPr sz="1200" i="1" baseline="0">
                <a:solidFill>
                  <a:schemeClr val="bg1">
                    <a:lumMod val="50000"/>
                  </a:schemeClr>
                </a:solidFill>
              </a:defRPr>
            </a:lvl1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p:txBody>
          <a:bodyPr/>
          <a:lstStyle>
            <a:lvl1pPr>
              <a:defRPr/>
            </a:lvl1pPr>
          </a:lstStyle>
          <a:p>
            <a:pPr>
              <a:defRPr/>
            </a:pPr>
            <a:fld id="{0656D4EA-01DC-417A-BAB4-2EDA9498A7C0}" type="slidenum">
              <a:rPr lang="de-DE"/>
              <a:pPr>
                <a:defRPr/>
              </a:pPr>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1.png"/><Relationship Id="rId5" Type="http://schemas.openxmlformats.org/officeDocument/2006/relationships/slideLayout" Target="../slideLayouts/slideLayout24.xml"/><Relationship Id="rId10" Type="http://schemas.openxmlformats.org/officeDocument/2006/relationships/theme" Target="../theme/theme3.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6.png"/><Relationship Id="rId2" Type="http://schemas.openxmlformats.org/officeDocument/2006/relationships/slideLayout" Target="../slideLayouts/slideLayout30.xml"/><Relationship Id="rId16" Type="http://schemas.openxmlformats.org/officeDocument/2006/relationships/image" Target="../media/image5.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4.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0" y="6459538"/>
            <a:ext cx="9144000" cy="398462"/>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dirty="0"/>
          </a:p>
        </p:txBody>
      </p:sp>
      <p:sp>
        <p:nvSpPr>
          <p:cNvPr id="1027" name="Rectangle 3"/>
          <p:cNvSpPr>
            <a:spLocks noGrp="1" noChangeArrowheads="1"/>
          </p:cNvSpPr>
          <p:nvPr>
            <p:ph type="title"/>
          </p:nvPr>
        </p:nvSpPr>
        <p:spPr bwMode="gray">
          <a:xfrm>
            <a:off x="158750" y="158750"/>
            <a:ext cx="8786813" cy="679450"/>
          </a:xfrm>
          <a:prstGeom prst="rect">
            <a:avLst/>
          </a:prstGeom>
          <a:noFill/>
          <a:ln w="9525">
            <a:noFill/>
            <a:miter lim="800000"/>
            <a:headEnd/>
            <a:tailEnd/>
          </a:ln>
        </p:spPr>
        <p:txBody>
          <a:bodyPr vert="horz" wrap="square" lIns="91599" tIns="45048" rIns="91599" bIns="45048" numCol="1" anchor="t" anchorCtr="0" compatLnSpc="1">
            <a:prstTxWarp prst="textNoShape">
              <a:avLst/>
            </a:prstTxWarp>
          </a:bodyPr>
          <a:lstStyle/>
          <a:p>
            <a:pPr lvl="0"/>
            <a:r>
              <a:rPr lang="en-US"/>
              <a:t>Click to edit Master title style</a:t>
            </a:r>
          </a:p>
        </p:txBody>
      </p:sp>
      <p:sp>
        <p:nvSpPr>
          <p:cNvPr id="709636" name="Rectangle 4"/>
          <p:cNvSpPr>
            <a:spLocks noChangeArrowheads="1"/>
          </p:cNvSpPr>
          <p:nvPr/>
        </p:nvSpPr>
        <p:spPr bwMode="auto">
          <a:xfrm>
            <a:off x="5367338" y="6523038"/>
            <a:ext cx="3048000" cy="304800"/>
          </a:xfrm>
          <a:prstGeom prst="rect">
            <a:avLst/>
          </a:prstGeom>
          <a:noFill/>
          <a:ln w="9525">
            <a:noFill/>
            <a:miter lim="800000"/>
            <a:headEnd/>
            <a:tailEnd/>
          </a:ln>
          <a:effectLst/>
        </p:spPr>
        <p:txBody>
          <a:bodyPr lIns="92075" tIns="46038" rIns="92075" bIns="46038">
            <a:spAutoFit/>
          </a:bodyPr>
          <a:lstStyle/>
          <a:p>
            <a:pPr eaLnBrk="0" hangingPunct="0">
              <a:defRPr/>
            </a:pPr>
            <a:r>
              <a:rPr lang="en-US" sz="700" dirty="0">
                <a:solidFill>
                  <a:srgbClr val="9DE1F1"/>
                </a:solidFill>
                <a:latin typeface="Calibri" pitchFamily="34" charset="0"/>
              </a:rPr>
              <a:t>Proprietary and confidential information. Do not reproduce.</a:t>
            </a:r>
            <a:br>
              <a:rPr lang="en-US" sz="700" dirty="0">
                <a:solidFill>
                  <a:srgbClr val="9DE1F1"/>
                </a:solidFill>
                <a:latin typeface="Calibri" pitchFamily="34" charset="0"/>
              </a:rPr>
            </a:br>
            <a:r>
              <a:rPr lang="en-US" sz="700" dirty="0">
                <a:solidFill>
                  <a:srgbClr val="9DE1F1"/>
                </a:solidFill>
                <a:latin typeface="Calibri" pitchFamily="34" charset="0"/>
              </a:rPr>
              <a:t>Prepared for the purpose of Allstate management discussion only.</a:t>
            </a:r>
          </a:p>
        </p:txBody>
      </p:sp>
      <p:sp>
        <p:nvSpPr>
          <p:cNvPr id="709637" name="Text Box 5"/>
          <p:cNvSpPr txBox="1">
            <a:spLocks noChangeArrowheads="1"/>
          </p:cNvSpPr>
          <p:nvPr/>
        </p:nvSpPr>
        <p:spPr bwMode="gray">
          <a:xfrm>
            <a:off x="8626475" y="6543675"/>
            <a:ext cx="422275" cy="228600"/>
          </a:xfrm>
          <a:prstGeom prst="rect">
            <a:avLst/>
          </a:prstGeom>
          <a:noFill/>
          <a:ln w="9525">
            <a:noFill/>
            <a:miter lim="800000"/>
            <a:headEnd/>
            <a:tailEnd/>
          </a:ln>
          <a:effectLst/>
        </p:spPr>
        <p:txBody>
          <a:bodyPr>
            <a:spAutoFit/>
          </a:bodyPr>
          <a:lstStyle/>
          <a:p>
            <a:pPr>
              <a:spcBef>
                <a:spcPct val="50000"/>
              </a:spcBef>
              <a:defRPr/>
            </a:pPr>
            <a:fld id="{9323D1D0-2246-4E7A-803D-F83E15C6364D}" type="slidenum">
              <a:rPr lang="en-US" sz="900">
                <a:solidFill>
                  <a:schemeClr val="bg1"/>
                </a:solidFill>
              </a:rPr>
              <a:pPr>
                <a:spcBef>
                  <a:spcPct val="50000"/>
                </a:spcBef>
                <a:defRPr/>
              </a:pPr>
              <a:t>‹#›</a:t>
            </a:fld>
            <a:endParaRPr lang="en-US" sz="900" dirty="0">
              <a:solidFill>
                <a:schemeClr val="bg1"/>
              </a:solidFill>
            </a:endParaRPr>
          </a:p>
        </p:txBody>
      </p:sp>
      <p:pic>
        <p:nvPicPr>
          <p:cNvPr id="1030" name="Picture 6" descr="allhands_grad_rgb_pos"/>
          <p:cNvPicPr>
            <a:picLocks noChangeAspect="1" noChangeArrowheads="1"/>
          </p:cNvPicPr>
          <p:nvPr/>
        </p:nvPicPr>
        <p:blipFill>
          <a:blip r:embed="rId10"/>
          <a:srcRect/>
          <a:stretch>
            <a:fillRect/>
          </a:stretch>
        </p:blipFill>
        <p:spPr bwMode="auto">
          <a:xfrm>
            <a:off x="7835900" y="6181725"/>
            <a:ext cx="803275" cy="622300"/>
          </a:xfrm>
          <a:prstGeom prst="rect">
            <a:avLst/>
          </a:prstGeom>
          <a:noFill/>
          <a:ln w="9525">
            <a:noFill/>
            <a:miter lim="800000"/>
            <a:headEnd/>
            <a:tailEnd/>
          </a:ln>
        </p:spPr>
      </p:pic>
      <p:sp>
        <p:nvSpPr>
          <p:cNvPr id="709639" name="Rectangle 7"/>
          <p:cNvSpPr>
            <a:spLocks noChangeArrowheads="1"/>
          </p:cNvSpPr>
          <p:nvPr/>
        </p:nvSpPr>
        <p:spPr bwMode="auto">
          <a:xfrm>
            <a:off x="8509000" y="6110288"/>
            <a:ext cx="209550" cy="244475"/>
          </a:xfrm>
          <a:prstGeom prst="rect">
            <a:avLst/>
          </a:prstGeom>
          <a:noFill/>
          <a:ln w="9525">
            <a:noFill/>
            <a:miter lim="800000"/>
            <a:headEnd/>
            <a:tailEnd/>
          </a:ln>
          <a:effectLst/>
        </p:spPr>
        <p:txBody>
          <a:bodyPr lIns="92075" tIns="46038" rIns="92075" bIns="46038">
            <a:spAutoFit/>
          </a:bodyPr>
          <a:lstStyle/>
          <a:p>
            <a:pPr eaLnBrk="0" hangingPunct="0">
              <a:defRPr/>
            </a:pPr>
            <a:r>
              <a:rPr lang="en-US" dirty="0">
                <a:solidFill>
                  <a:srgbClr val="BEBABE"/>
                </a:solidFill>
                <a:cs typeface="Arial" charset="0"/>
              </a:rPr>
              <a:t>®</a:t>
            </a:r>
          </a:p>
        </p:txBody>
      </p:sp>
      <p:sp>
        <p:nvSpPr>
          <p:cNvPr id="1033" name="Rectangle 9"/>
          <p:cNvSpPr>
            <a:spLocks noGrp="1" noChangeArrowheads="1"/>
          </p:cNvSpPr>
          <p:nvPr>
            <p:ph type="body" idx="1"/>
          </p:nvPr>
        </p:nvSpPr>
        <p:spPr bwMode="gray">
          <a:xfrm>
            <a:off x="304800" y="914400"/>
            <a:ext cx="8640763" cy="1889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9643" name="Line 11"/>
          <p:cNvSpPr>
            <a:spLocks noChangeShapeType="1"/>
          </p:cNvSpPr>
          <p:nvPr/>
        </p:nvSpPr>
        <p:spPr bwMode="auto">
          <a:xfrm>
            <a:off x="161925" y="877888"/>
            <a:ext cx="8794750" cy="0"/>
          </a:xfrm>
          <a:prstGeom prst="line">
            <a:avLst/>
          </a:prstGeom>
          <a:noFill/>
          <a:ln w="38100">
            <a:solidFill>
              <a:schemeClr val="accent2"/>
            </a:solidFill>
            <a:round/>
            <a:headEnd/>
            <a:tailEnd/>
          </a:ln>
          <a:effectLst/>
        </p:spPr>
        <p:txBody>
          <a:bodyP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2" r:id="rId3"/>
    <p:sldLayoutId id="2147483671" r:id="rId4"/>
    <p:sldLayoutId id="2147483686" r:id="rId5"/>
    <p:sldLayoutId id="2147483687" r:id="rId6"/>
    <p:sldLayoutId id="2147483688" r:id="rId7"/>
    <p:sldLayoutId id="2147483689" r:id="rId8"/>
  </p:sldLayoutIdLst>
  <p:txStyles>
    <p:titleStyle>
      <a:lvl1pPr algn="l" defTabSz="954088" rtl="0" eaLnBrk="0" fontAlgn="base" hangingPunct="0">
        <a:spcBef>
          <a:spcPct val="0"/>
        </a:spcBef>
        <a:spcAft>
          <a:spcPct val="0"/>
        </a:spcAft>
        <a:defRPr sz="2200" b="1">
          <a:solidFill>
            <a:schemeClr val="accent2"/>
          </a:solidFill>
          <a:latin typeface="Arial" pitchFamily="34" charset="0"/>
          <a:ea typeface="+mj-ea"/>
          <a:cs typeface="Arial" pitchFamily="34" charset="0"/>
        </a:defRPr>
      </a:lvl1pPr>
      <a:lvl2pPr algn="l" defTabSz="954088" rtl="0" eaLnBrk="0" fontAlgn="base" hangingPunct="0">
        <a:spcBef>
          <a:spcPct val="0"/>
        </a:spcBef>
        <a:spcAft>
          <a:spcPct val="0"/>
        </a:spcAft>
        <a:defRPr sz="2200" b="1">
          <a:solidFill>
            <a:schemeClr val="accent2"/>
          </a:solidFill>
          <a:latin typeface="Arial" charset="0"/>
          <a:cs typeface="Arial" charset="0"/>
        </a:defRPr>
      </a:lvl2pPr>
      <a:lvl3pPr algn="l" defTabSz="954088" rtl="0" eaLnBrk="0" fontAlgn="base" hangingPunct="0">
        <a:spcBef>
          <a:spcPct val="0"/>
        </a:spcBef>
        <a:spcAft>
          <a:spcPct val="0"/>
        </a:spcAft>
        <a:defRPr sz="2200" b="1">
          <a:solidFill>
            <a:schemeClr val="accent2"/>
          </a:solidFill>
          <a:latin typeface="Arial" charset="0"/>
          <a:cs typeface="Arial" charset="0"/>
        </a:defRPr>
      </a:lvl3pPr>
      <a:lvl4pPr algn="l" defTabSz="954088" rtl="0" eaLnBrk="0" fontAlgn="base" hangingPunct="0">
        <a:spcBef>
          <a:spcPct val="0"/>
        </a:spcBef>
        <a:spcAft>
          <a:spcPct val="0"/>
        </a:spcAft>
        <a:defRPr sz="2200" b="1">
          <a:solidFill>
            <a:schemeClr val="accent2"/>
          </a:solidFill>
          <a:latin typeface="Arial" charset="0"/>
          <a:cs typeface="Arial" charset="0"/>
        </a:defRPr>
      </a:lvl4pPr>
      <a:lvl5pPr algn="l" defTabSz="954088" rtl="0" eaLnBrk="0" fontAlgn="base" hangingPunct="0">
        <a:spcBef>
          <a:spcPct val="0"/>
        </a:spcBef>
        <a:spcAft>
          <a:spcPct val="0"/>
        </a:spcAft>
        <a:defRPr sz="2200" b="1">
          <a:solidFill>
            <a:schemeClr val="accent2"/>
          </a:solidFill>
          <a:latin typeface="Arial" charset="0"/>
          <a:cs typeface="Arial" charset="0"/>
        </a:defRPr>
      </a:lvl5pPr>
      <a:lvl6pPr marL="457200" algn="l" defTabSz="954088" rtl="0" eaLnBrk="1" fontAlgn="base" hangingPunct="1">
        <a:spcBef>
          <a:spcPct val="0"/>
        </a:spcBef>
        <a:spcAft>
          <a:spcPct val="0"/>
        </a:spcAft>
        <a:defRPr sz="2800" b="1">
          <a:solidFill>
            <a:schemeClr val="accent2"/>
          </a:solidFill>
          <a:latin typeface="Calibri" pitchFamily="34" charset="0"/>
        </a:defRPr>
      </a:lvl6pPr>
      <a:lvl7pPr marL="914400" algn="l" defTabSz="954088" rtl="0" eaLnBrk="1" fontAlgn="base" hangingPunct="1">
        <a:spcBef>
          <a:spcPct val="0"/>
        </a:spcBef>
        <a:spcAft>
          <a:spcPct val="0"/>
        </a:spcAft>
        <a:defRPr sz="2800" b="1">
          <a:solidFill>
            <a:schemeClr val="accent2"/>
          </a:solidFill>
          <a:latin typeface="Calibri" pitchFamily="34" charset="0"/>
        </a:defRPr>
      </a:lvl7pPr>
      <a:lvl8pPr marL="1371600" algn="l" defTabSz="954088" rtl="0" eaLnBrk="1" fontAlgn="base" hangingPunct="1">
        <a:spcBef>
          <a:spcPct val="0"/>
        </a:spcBef>
        <a:spcAft>
          <a:spcPct val="0"/>
        </a:spcAft>
        <a:defRPr sz="2800" b="1">
          <a:solidFill>
            <a:schemeClr val="accent2"/>
          </a:solidFill>
          <a:latin typeface="Calibri" pitchFamily="34" charset="0"/>
        </a:defRPr>
      </a:lvl8pPr>
      <a:lvl9pPr marL="1828800" algn="l" defTabSz="954088" rtl="0" eaLnBrk="1" fontAlgn="base" hangingPunct="1">
        <a:spcBef>
          <a:spcPct val="0"/>
        </a:spcBef>
        <a:spcAft>
          <a:spcPct val="0"/>
        </a:spcAft>
        <a:defRPr sz="2800" b="1">
          <a:solidFill>
            <a:schemeClr val="accent2"/>
          </a:solidFill>
          <a:latin typeface="Calibri" pitchFamily="34" charset="0"/>
        </a:defRPr>
      </a:lvl9pPr>
    </p:titleStyle>
    <p:bodyStyle>
      <a:lvl1pPr marL="234950" indent="-234950" algn="l" defTabSz="954088" rtl="0" eaLnBrk="0" fontAlgn="base" hangingPunct="0">
        <a:spcBef>
          <a:spcPct val="20000"/>
        </a:spcBef>
        <a:spcAft>
          <a:spcPct val="0"/>
        </a:spcAft>
        <a:buChar char="•"/>
        <a:defRPr lang="en-US" sz="2800" dirty="0">
          <a:solidFill>
            <a:schemeClr val="bg2"/>
          </a:solidFill>
          <a:latin typeface="+mn-lt"/>
          <a:ea typeface="+mn-ea"/>
          <a:cs typeface="+mn-cs"/>
        </a:defRPr>
      </a:lvl1pPr>
      <a:lvl2pPr marL="573088" indent="-223838" algn="l" defTabSz="954088" rtl="0" eaLnBrk="0" fontAlgn="base" hangingPunct="0">
        <a:spcBef>
          <a:spcPct val="20000"/>
        </a:spcBef>
        <a:spcAft>
          <a:spcPct val="0"/>
        </a:spcAft>
        <a:buClr>
          <a:srgbClr val="1666AF"/>
        </a:buClr>
        <a:buChar char="•"/>
        <a:defRPr lang="en-US" sz="2000" dirty="0">
          <a:solidFill>
            <a:schemeClr val="bg2"/>
          </a:solidFill>
          <a:latin typeface="+mn-lt"/>
          <a:ea typeface="+mn-ea"/>
          <a:cs typeface="+mn-cs"/>
        </a:defRPr>
      </a:lvl2pPr>
      <a:lvl3pPr marL="920750" indent="-233363" algn="l" defTabSz="954088" rtl="0" eaLnBrk="0" fontAlgn="base" hangingPunct="0">
        <a:spcBef>
          <a:spcPct val="20000"/>
        </a:spcBef>
        <a:spcAft>
          <a:spcPct val="0"/>
        </a:spcAft>
        <a:buClr>
          <a:schemeClr val="accent2"/>
        </a:buClr>
        <a:buSzPct val="70000"/>
        <a:buChar char="–"/>
        <a:defRPr lang="en-US" sz="2400" dirty="0">
          <a:solidFill>
            <a:schemeClr val="bg2"/>
          </a:solidFill>
          <a:latin typeface="+mn-lt"/>
          <a:ea typeface="+mn-ea"/>
          <a:cs typeface="+mn-cs"/>
        </a:defRPr>
      </a:lvl3pPr>
      <a:lvl4pPr marL="1252538" indent="-217488" algn="l" defTabSz="954088" rtl="0" eaLnBrk="0" fontAlgn="base" hangingPunct="0">
        <a:spcBef>
          <a:spcPct val="20000"/>
        </a:spcBef>
        <a:spcAft>
          <a:spcPct val="0"/>
        </a:spcAft>
        <a:buClr>
          <a:schemeClr val="accent2"/>
        </a:buClr>
        <a:buChar char="–"/>
        <a:defRPr lang="en-US" sz="2000" dirty="0">
          <a:solidFill>
            <a:schemeClr val="bg2"/>
          </a:solidFill>
          <a:latin typeface="+mn-lt"/>
          <a:ea typeface="+mn-ea"/>
          <a:cs typeface="+mn-cs"/>
        </a:defRPr>
      </a:lvl4pPr>
      <a:lvl5pPr marL="1592263" indent="-225425" algn="l" defTabSz="954088" rtl="0" eaLnBrk="0" fontAlgn="base" hangingPunct="0">
        <a:spcBef>
          <a:spcPct val="20000"/>
        </a:spcBef>
        <a:spcAft>
          <a:spcPct val="0"/>
        </a:spcAft>
        <a:buClr>
          <a:schemeClr val="accent2"/>
        </a:buClr>
        <a:buChar char="•"/>
        <a:defRPr lang="en-US" sz="2000" dirty="0">
          <a:solidFill>
            <a:schemeClr val="bg2"/>
          </a:solidFill>
          <a:latin typeface="+mn-lt"/>
          <a:ea typeface="+mn-ea"/>
          <a:cs typeface="+mn-cs"/>
        </a:defRPr>
      </a:lvl5pPr>
      <a:lvl6pPr marL="2049463" indent="-225425" algn="l" defTabSz="954088" rtl="0" eaLnBrk="1" fontAlgn="base" hangingPunct="1">
        <a:spcBef>
          <a:spcPct val="20000"/>
        </a:spcBef>
        <a:spcAft>
          <a:spcPct val="0"/>
        </a:spcAft>
        <a:buClr>
          <a:schemeClr val="accent2"/>
        </a:buClr>
        <a:buChar char="•"/>
        <a:defRPr>
          <a:solidFill>
            <a:schemeClr val="bg2"/>
          </a:solidFill>
          <a:latin typeface="+mn-lt"/>
        </a:defRPr>
      </a:lvl6pPr>
      <a:lvl7pPr marL="2506663" indent="-225425" algn="l" defTabSz="954088" rtl="0" eaLnBrk="1" fontAlgn="base" hangingPunct="1">
        <a:spcBef>
          <a:spcPct val="20000"/>
        </a:spcBef>
        <a:spcAft>
          <a:spcPct val="0"/>
        </a:spcAft>
        <a:buClr>
          <a:schemeClr val="accent2"/>
        </a:buClr>
        <a:buChar char="•"/>
        <a:defRPr>
          <a:solidFill>
            <a:schemeClr val="bg2"/>
          </a:solidFill>
          <a:latin typeface="+mn-lt"/>
        </a:defRPr>
      </a:lvl7pPr>
      <a:lvl8pPr marL="2963863" indent="-225425" algn="l" defTabSz="954088" rtl="0" eaLnBrk="1" fontAlgn="base" hangingPunct="1">
        <a:spcBef>
          <a:spcPct val="20000"/>
        </a:spcBef>
        <a:spcAft>
          <a:spcPct val="0"/>
        </a:spcAft>
        <a:buClr>
          <a:schemeClr val="accent2"/>
        </a:buClr>
        <a:buChar char="•"/>
        <a:defRPr>
          <a:solidFill>
            <a:schemeClr val="bg2"/>
          </a:solidFill>
          <a:latin typeface="+mn-lt"/>
        </a:defRPr>
      </a:lvl8pPr>
      <a:lvl9pPr marL="3421063" indent="-225425" algn="l" defTabSz="954088" rtl="0" eaLnBrk="1" fontAlgn="base" hangingPunct="1">
        <a:spcBef>
          <a:spcPct val="20000"/>
        </a:spcBef>
        <a:spcAft>
          <a:spcPct val="0"/>
        </a:spcAft>
        <a:buClr>
          <a:schemeClr val="accent2"/>
        </a:buClr>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0" y="6459538"/>
            <a:ext cx="9144000" cy="398462"/>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dirty="0"/>
          </a:p>
        </p:txBody>
      </p:sp>
      <p:sp>
        <p:nvSpPr>
          <p:cNvPr id="709636" name="Rectangle 4"/>
          <p:cNvSpPr>
            <a:spLocks noChangeArrowheads="1"/>
          </p:cNvSpPr>
          <p:nvPr/>
        </p:nvSpPr>
        <p:spPr bwMode="auto">
          <a:xfrm>
            <a:off x="5367338" y="6523038"/>
            <a:ext cx="3048000" cy="304800"/>
          </a:xfrm>
          <a:prstGeom prst="rect">
            <a:avLst/>
          </a:prstGeom>
          <a:noFill/>
          <a:ln w="9525">
            <a:noFill/>
            <a:miter lim="800000"/>
            <a:headEnd/>
            <a:tailEnd/>
          </a:ln>
          <a:effectLst/>
        </p:spPr>
        <p:txBody>
          <a:bodyPr lIns="92075" tIns="46038" rIns="92075" bIns="46038">
            <a:spAutoFit/>
          </a:bodyPr>
          <a:lstStyle/>
          <a:p>
            <a:pPr eaLnBrk="0" hangingPunct="0">
              <a:defRPr/>
            </a:pPr>
            <a:r>
              <a:rPr lang="en-US" sz="700" dirty="0">
                <a:solidFill>
                  <a:srgbClr val="9DE1F1"/>
                </a:solidFill>
                <a:latin typeface="Calibri" pitchFamily="34" charset="0"/>
              </a:rPr>
              <a:t>Proprietary and confidential information. Do not reproduce.</a:t>
            </a:r>
            <a:br>
              <a:rPr lang="en-US" sz="700" dirty="0">
                <a:solidFill>
                  <a:srgbClr val="9DE1F1"/>
                </a:solidFill>
                <a:latin typeface="Calibri" pitchFamily="34" charset="0"/>
              </a:rPr>
            </a:br>
            <a:r>
              <a:rPr lang="en-US" sz="700" dirty="0">
                <a:solidFill>
                  <a:srgbClr val="9DE1F1"/>
                </a:solidFill>
                <a:latin typeface="Calibri" pitchFamily="34" charset="0"/>
              </a:rPr>
              <a:t>Prepared for the purpose of Allstate management discussion only.</a:t>
            </a:r>
          </a:p>
        </p:txBody>
      </p:sp>
      <p:sp>
        <p:nvSpPr>
          <p:cNvPr id="709637" name="Text Box 5"/>
          <p:cNvSpPr txBox="1">
            <a:spLocks noChangeArrowheads="1"/>
          </p:cNvSpPr>
          <p:nvPr/>
        </p:nvSpPr>
        <p:spPr bwMode="gray">
          <a:xfrm>
            <a:off x="8626475" y="6543675"/>
            <a:ext cx="422275" cy="228600"/>
          </a:xfrm>
          <a:prstGeom prst="rect">
            <a:avLst/>
          </a:prstGeom>
          <a:noFill/>
          <a:ln w="9525">
            <a:noFill/>
            <a:miter lim="800000"/>
            <a:headEnd/>
            <a:tailEnd/>
          </a:ln>
          <a:effectLst/>
        </p:spPr>
        <p:txBody>
          <a:bodyPr>
            <a:spAutoFit/>
          </a:bodyPr>
          <a:lstStyle/>
          <a:p>
            <a:pPr>
              <a:spcBef>
                <a:spcPct val="50000"/>
              </a:spcBef>
              <a:defRPr/>
            </a:pPr>
            <a:fld id="{35757837-6F66-4300-B6BE-85C2303BD3AB}" type="slidenum">
              <a:rPr lang="en-US" sz="900">
                <a:solidFill>
                  <a:schemeClr val="bg1"/>
                </a:solidFill>
              </a:rPr>
              <a:pPr>
                <a:spcBef>
                  <a:spcPct val="50000"/>
                </a:spcBef>
                <a:defRPr/>
              </a:pPr>
              <a:t>‹#›</a:t>
            </a:fld>
            <a:endParaRPr lang="en-US" sz="900" dirty="0">
              <a:solidFill>
                <a:schemeClr val="bg1"/>
              </a:solidFill>
            </a:endParaRPr>
          </a:p>
        </p:txBody>
      </p:sp>
      <p:pic>
        <p:nvPicPr>
          <p:cNvPr id="11269" name="Picture 6" descr="allhands_grad_rgb_pos"/>
          <p:cNvPicPr>
            <a:picLocks noChangeAspect="1" noChangeArrowheads="1"/>
          </p:cNvPicPr>
          <p:nvPr/>
        </p:nvPicPr>
        <p:blipFill>
          <a:blip r:embed="rId13"/>
          <a:srcRect/>
          <a:stretch>
            <a:fillRect/>
          </a:stretch>
        </p:blipFill>
        <p:spPr bwMode="auto">
          <a:xfrm>
            <a:off x="7835900" y="6181725"/>
            <a:ext cx="803275" cy="622300"/>
          </a:xfrm>
          <a:prstGeom prst="rect">
            <a:avLst/>
          </a:prstGeom>
          <a:noFill/>
          <a:ln w="9525">
            <a:noFill/>
            <a:miter lim="800000"/>
            <a:headEnd/>
            <a:tailEnd/>
          </a:ln>
        </p:spPr>
      </p:pic>
      <p:sp>
        <p:nvSpPr>
          <p:cNvPr id="709639" name="Rectangle 7"/>
          <p:cNvSpPr>
            <a:spLocks noChangeArrowheads="1"/>
          </p:cNvSpPr>
          <p:nvPr/>
        </p:nvSpPr>
        <p:spPr bwMode="auto">
          <a:xfrm>
            <a:off x="8509000" y="6110288"/>
            <a:ext cx="209550" cy="244475"/>
          </a:xfrm>
          <a:prstGeom prst="rect">
            <a:avLst/>
          </a:prstGeom>
          <a:noFill/>
          <a:ln w="9525">
            <a:noFill/>
            <a:miter lim="800000"/>
            <a:headEnd/>
            <a:tailEnd/>
          </a:ln>
          <a:effectLst/>
        </p:spPr>
        <p:txBody>
          <a:bodyPr lIns="92075" tIns="46038" rIns="92075" bIns="46038">
            <a:spAutoFit/>
          </a:bodyPr>
          <a:lstStyle/>
          <a:p>
            <a:pPr eaLnBrk="0" hangingPunct="0">
              <a:defRPr/>
            </a:pPr>
            <a:r>
              <a:rPr lang="en-US" dirty="0">
                <a:solidFill>
                  <a:srgbClr val="BEBABE"/>
                </a:solidFill>
                <a:cs typeface="Arial" charset="0"/>
              </a:rPr>
              <a:t>®</a:t>
            </a:r>
          </a:p>
        </p:txBody>
      </p:sp>
      <p:sp>
        <p:nvSpPr>
          <p:cNvPr id="709640" name="Text Box 8"/>
          <p:cNvSpPr txBox="1">
            <a:spLocks noChangeArrowheads="1"/>
          </p:cNvSpPr>
          <p:nvPr/>
        </p:nvSpPr>
        <p:spPr bwMode="gray">
          <a:xfrm>
            <a:off x="-9525" y="6505575"/>
            <a:ext cx="3143250" cy="276225"/>
          </a:xfrm>
          <a:prstGeom prst="rect">
            <a:avLst/>
          </a:prstGeom>
          <a:noFill/>
          <a:ln w="9525">
            <a:noFill/>
            <a:miter lim="800000"/>
            <a:headEnd/>
            <a:tailEnd/>
          </a:ln>
          <a:effectLst/>
        </p:spPr>
        <p:txBody>
          <a:bodyPr wrap="none">
            <a:spAutoFit/>
          </a:bodyPr>
          <a:lstStyle/>
          <a:p>
            <a:pPr>
              <a:defRPr/>
            </a:pPr>
            <a:r>
              <a:rPr lang="en-US" sz="1200" b="1" i="1" dirty="0">
                <a:solidFill>
                  <a:schemeClr val="bg1"/>
                </a:solidFill>
                <a:latin typeface="Calibri" pitchFamily="34" charset="0"/>
              </a:rPr>
              <a:t>Prepared by Mu Sigma for Product Operations</a:t>
            </a:r>
          </a:p>
        </p:txBody>
      </p:sp>
      <p:sp>
        <p:nvSpPr>
          <p:cNvPr id="709643" name="Line 11"/>
          <p:cNvSpPr>
            <a:spLocks noChangeShapeType="1"/>
          </p:cNvSpPr>
          <p:nvPr/>
        </p:nvSpPr>
        <p:spPr bwMode="auto">
          <a:xfrm>
            <a:off x="161925" y="877888"/>
            <a:ext cx="8794750" cy="0"/>
          </a:xfrm>
          <a:prstGeom prst="line">
            <a:avLst/>
          </a:prstGeom>
          <a:noFill/>
          <a:ln w="38100">
            <a:solidFill>
              <a:schemeClr val="accent2"/>
            </a:solidFill>
            <a:round/>
            <a:headEnd/>
            <a:tailEnd/>
          </a:ln>
          <a:effectLst/>
        </p:spPr>
        <p:txBody>
          <a:bodyPr/>
          <a:lstStyle/>
          <a:p>
            <a:pPr>
              <a:defRPr/>
            </a:pPr>
            <a:endParaRPr lang="en-US" dirty="0"/>
          </a:p>
        </p:txBody>
      </p:sp>
      <p:sp>
        <p:nvSpPr>
          <p:cNvPr id="11273" name="Rectangle 3"/>
          <p:cNvSpPr>
            <a:spLocks noGrp="1" noChangeArrowheads="1"/>
          </p:cNvSpPr>
          <p:nvPr>
            <p:ph type="title"/>
          </p:nvPr>
        </p:nvSpPr>
        <p:spPr bwMode="gray">
          <a:xfrm>
            <a:off x="158750" y="158750"/>
            <a:ext cx="8786813" cy="679450"/>
          </a:xfrm>
          <a:prstGeom prst="rect">
            <a:avLst/>
          </a:prstGeom>
          <a:noFill/>
          <a:ln w="9525">
            <a:noFill/>
            <a:miter lim="800000"/>
            <a:headEnd/>
            <a:tailEnd/>
          </a:ln>
        </p:spPr>
        <p:txBody>
          <a:bodyPr vert="horz" wrap="square" lIns="91599" tIns="45048" rIns="91599" bIns="45048" numCol="1" anchor="t" anchorCtr="0" compatLnSpc="1">
            <a:prstTxWarp prst="textNoShape">
              <a:avLst/>
            </a:prstTxWarp>
          </a:bodyPr>
          <a:lstStyle/>
          <a:p>
            <a:pPr lvl="0"/>
            <a:r>
              <a:rPr lang="en-US"/>
              <a:t>Click to edit Master title style</a:t>
            </a:r>
          </a:p>
        </p:txBody>
      </p:sp>
      <p:sp>
        <p:nvSpPr>
          <p:cNvPr id="11274" name="Rectangle 9"/>
          <p:cNvSpPr>
            <a:spLocks noGrp="1" noChangeArrowheads="1"/>
          </p:cNvSpPr>
          <p:nvPr>
            <p:ph type="body" idx="1"/>
          </p:nvPr>
        </p:nvSpPr>
        <p:spPr bwMode="gray">
          <a:xfrm>
            <a:off x="304800" y="914400"/>
            <a:ext cx="8640763" cy="1889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6"/>
          <p:cNvSpPr>
            <a:spLocks noGrp="1" noChangeArrowheads="1"/>
          </p:cNvSpPr>
          <p:nvPr>
            <p:ph type="sldNum" sz="quarter" idx="4"/>
          </p:nvPr>
        </p:nvSpPr>
        <p:spPr>
          <a:xfrm>
            <a:off x="6629400" y="6553200"/>
            <a:ext cx="1905000" cy="228600"/>
          </a:xfrm>
          <a:prstGeom prst="rect">
            <a:avLst/>
          </a:prstGeom>
        </p:spPr>
        <p:txBody>
          <a:bodyPr/>
          <a:lstStyle>
            <a:lvl1pPr>
              <a:defRPr/>
            </a:lvl1pPr>
          </a:lstStyle>
          <a:p>
            <a:pPr>
              <a:defRPr/>
            </a:pPr>
            <a:fld id="{0BB26674-ECD6-40C1-96A9-D3F46D3C231D}" type="slidenum">
              <a:rPr lang="de-DE"/>
              <a:pPr>
                <a:defRPr/>
              </a:pPr>
              <a:t>‹#›</a:t>
            </a:fld>
            <a:endParaRPr lang="de-DE"/>
          </a:p>
        </p:txBody>
      </p:sp>
    </p:spTree>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ransition/>
  <p:txStyles>
    <p:titleStyle>
      <a:lvl1pPr algn="l" defTabSz="954088" rtl="0" eaLnBrk="0" fontAlgn="base" hangingPunct="0">
        <a:spcBef>
          <a:spcPct val="0"/>
        </a:spcBef>
        <a:spcAft>
          <a:spcPct val="0"/>
        </a:spcAft>
        <a:defRPr sz="2200" b="1">
          <a:solidFill>
            <a:schemeClr val="accent2"/>
          </a:solidFill>
          <a:latin typeface="+mj-lt"/>
          <a:ea typeface="+mj-ea"/>
          <a:cs typeface="+mj-cs"/>
        </a:defRPr>
      </a:lvl1pPr>
      <a:lvl2pPr algn="l" defTabSz="954088" rtl="0" eaLnBrk="0" fontAlgn="base" hangingPunct="0">
        <a:spcBef>
          <a:spcPct val="0"/>
        </a:spcBef>
        <a:spcAft>
          <a:spcPct val="0"/>
        </a:spcAft>
        <a:defRPr sz="2200" b="1">
          <a:solidFill>
            <a:schemeClr val="accent2"/>
          </a:solidFill>
          <a:latin typeface="Arial" charset="0"/>
          <a:cs typeface="Arial" charset="0"/>
        </a:defRPr>
      </a:lvl2pPr>
      <a:lvl3pPr algn="l" defTabSz="954088" rtl="0" eaLnBrk="0" fontAlgn="base" hangingPunct="0">
        <a:spcBef>
          <a:spcPct val="0"/>
        </a:spcBef>
        <a:spcAft>
          <a:spcPct val="0"/>
        </a:spcAft>
        <a:defRPr sz="2200" b="1">
          <a:solidFill>
            <a:schemeClr val="accent2"/>
          </a:solidFill>
          <a:latin typeface="Arial" charset="0"/>
          <a:cs typeface="Arial" charset="0"/>
        </a:defRPr>
      </a:lvl3pPr>
      <a:lvl4pPr algn="l" defTabSz="954088" rtl="0" eaLnBrk="0" fontAlgn="base" hangingPunct="0">
        <a:spcBef>
          <a:spcPct val="0"/>
        </a:spcBef>
        <a:spcAft>
          <a:spcPct val="0"/>
        </a:spcAft>
        <a:defRPr sz="2200" b="1">
          <a:solidFill>
            <a:schemeClr val="accent2"/>
          </a:solidFill>
          <a:latin typeface="Arial" charset="0"/>
          <a:cs typeface="Arial" charset="0"/>
        </a:defRPr>
      </a:lvl4pPr>
      <a:lvl5pPr algn="l" defTabSz="954088" rtl="0" eaLnBrk="0" fontAlgn="base" hangingPunct="0">
        <a:spcBef>
          <a:spcPct val="0"/>
        </a:spcBef>
        <a:spcAft>
          <a:spcPct val="0"/>
        </a:spcAft>
        <a:defRPr sz="2200" b="1">
          <a:solidFill>
            <a:schemeClr val="accent2"/>
          </a:solidFill>
          <a:latin typeface="Arial" charset="0"/>
          <a:cs typeface="Arial" charset="0"/>
        </a:defRPr>
      </a:lvl5pPr>
      <a:lvl6pPr marL="457200" algn="l" defTabSz="954088" rtl="0" fontAlgn="base">
        <a:spcBef>
          <a:spcPct val="0"/>
        </a:spcBef>
        <a:spcAft>
          <a:spcPct val="0"/>
        </a:spcAft>
        <a:defRPr sz="2200" b="1">
          <a:solidFill>
            <a:schemeClr val="accent2"/>
          </a:solidFill>
          <a:latin typeface="Arial" charset="0"/>
          <a:cs typeface="Arial" charset="0"/>
        </a:defRPr>
      </a:lvl6pPr>
      <a:lvl7pPr marL="914400" algn="l" defTabSz="954088" rtl="0" fontAlgn="base">
        <a:spcBef>
          <a:spcPct val="0"/>
        </a:spcBef>
        <a:spcAft>
          <a:spcPct val="0"/>
        </a:spcAft>
        <a:defRPr sz="2200" b="1">
          <a:solidFill>
            <a:schemeClr val="accent2"/>
          </a:solidFill>
          <a:latin typeface="Arial" charset="0"/>
          <a:cs typeface="Arial" charset="0"/>
        </a:defRPr>
      </a:lvl7pPr>
      <a:lvl8pPr marL="1371600" algn="l" defTabSz="954088" rtl="0" fontAlgn="base">
        <a:spcBef>
          <a:spcPct val="0"/>
        </a:spcBef>
        <a:spcAft>
          <a:spcPct val="0"/>
        </a:spcAft>
        <a:defRPr sz="2200" b="1">
          <a:solidFill>
            <a:schemeClr val="accent2"/>
          </a:solidFill>
          <a:latin typeface="Arial" charset="0"/>
          <a:cs typeface="Arial" charset="0"/>
        </a:defRPr>
      </a:lvl8pPr>
      <a:lvl9pPr marL="1828800" algn="l" defTabSz="954088" rtl="0" fontAlgn="base">
        <a:spcBef>
          <a:spcPct val="0"/>
        </a:spcBef>
        <a:spcAft>
          <a:spcPct val="0"/>
        </a:spcAft>
        <a:defRPr sz="2200" b="1">
          <a:solidFill>
            <a:schemeClr val="accent2"/>
          </a:solidFill>
          <a:latin typeface="Arial" charset="0"/>
          <a:cs typeface="Arial" charset="0"/>
        </a:defRPr>
      </a:lvl9pPr>
    </p:titleStyle>
    <p:bodyStyle>
      <a:lvl1pPr marL="234950" indent="-234950" algn="l" defTabSz="954088" rtl="0" eaLnBrk="0" fontAlgn="base" hangingPunct="0">
        <a:spcBef>
          <a:spcPct val="20000"/>
        </a:spcBef>
        <a:spcAft>
          <a:spcPct val="0"/>
        </a:spcAft>
        <a:buChar char="•"/>
        <a:defRPr sz="2800">
          <a:solidFill>
            <a:schemeClr val="bg2"/>
          </a:solidFill>
          <a:latin typeface="+mn-lt"/>
          <a:ea typeface="+mn-ea"/>
          <a:cs typeface="+mn-cs"/>
        </a:defRPr>
      </a:lvl1pPr>
      <a:lvl2pPr marL="573088" indent="-223838" algn="l" defTabSz="954088" rtl="0" eaLnBrk="0" fontAlgn="base" hangingPunct="0">
        <a:spcBef>
          <a:spcPct val="20000"/>
        </a:spcBef>
        <a:spcAft>
          <a:spcPct val="0"/>
        </a:spcAft>
        <a:buClr>
          <a:srgbClr val="1666AF"/>
        </a:buClr>
        <a:buChar char="•"/>
        <a:defRPr sz="2000">
          <a:solidFill>
            <a:schemeClr val="bg2"/>
          </a:solidFill>
          <a:latin typeface="+mn-lt"/>
        </a:defRPr>
      </a:lvl2pPr>
      <a:lvl3pPr marL="920750" indent="-233363" algn="l" defTabSz="954088" rtl="0" eaLnBrk="0" fontAlgn="base" hangingPunct="0">
        <a:spcBef>
          <a:spcPct val="20000"/>
        </a:spcBef>
        <a:spcAft>
          <a:spcPct val="0"/>
        </a:spcAft>
        <a:buClr>
          <a:schemeClr val="accent2"/>
        </a:buClr>
        <a:buSzPct val="70000"/>
        <a:buChar char="–"/>
        <a:defRPr sz="2400">
          <a:solidFill>
            <a:schemeClr val="bg2"/>
          </a:solidFill>
          <a:latin typeface="+mn-lt"/>
        </a:defRPr>
      </a:lvl3pPr>
      <a:lvl4pPr marL="1252538" indent="-217488" algn="l" defTabSz="954088" rtl="0" eaLnBrk="0" fontAlgn="base" hangingPunct="0">
        <a:spcBef>
          <a:spcPct val="20000"/>
        </a:spcBef>
        <a:spcAft>
          <a:spcPct val="0"/>
        </a:spcAft>
        <a:buClr>
          <a:schemeClr val="accent2"/>
        </a:buClr>
        <a:buChar char="–"/>
        <a:defRPr sz="2000">
          <a:solidFill>
            <a:schemeClr val="bg2"/>
          </a:solidFill>
          <a:latin typeface="+mn-lt"/>
        </a:defRPr>
      </a:lvl4pPr>
      <a:lvl5pPr marL="1592263" indent="-225425" algn="l" defTabSz="954088" rtl="0" eaLnBrk="0" fontAlgn="base" hangingPunct="0">
        <a:spcBef>
          <a:spcPct val="20000"/>
        </a:spcBef>
        <a:spcAft>
          <a:spcPct val="0"/>
        </a:spcAft>
        <a:buClr>
          <a:schemeClr val="accent2"/>
        </a:buClr>
        <a:buChar char="•"/>
        <a:defRPr sz="2000">
          <a:solidFill>
            <a:schemeClr val="bg2"/>
          </a:solidFill>
          <a:latin typeface="+mn-lt"/>
        </a:defRPr>
      </a:lvl5pPr>
      <a:lvl6pPr marL="2049463" indent="-225425" algn="l" defTabSz="954088" rtl="0" fontAlgn="base">
        <a:spcBef>
          <a:spcPct val="20000"/>
        </a:spcBef>
        <a:spcAft>
          <a:spcPct val="0"/>
        </a:spcAft>
        <a:buClr>
          <a:schemeClr val="accent2"/>
        </a:buClr>
        <a:buChar char="•"/>
        <a:defRPr sz="2000">
          <a:solidFill>
            <a:schemeClr val="bg2"/>
          </a:solidFill>
          <a:latin typeface="+mn-lt"/>
        </a:defRPr>
      </a:lvl6pPr>
      <a:lvl7pPr marL="2506663" indent="-225425" algn="l" defTabSz="954088" rtl="0" fontAlgn="base">
        <a:spcBef>
          <a:spcPct val="20000"/>
        </a:spcBef>
        <a:spcAft>
          <a:spcPct val="0"/>
        </a:spcAft>
        <a:buClr>
          <a:schemeClr val="accent2"/>
        </a:buClr>
        <a:buChar char="•"/>
        <a:defRPr sz="2000">
          <a:solidFill>
            <a:schemeClr val="bg2"/>
          </a:solidFill>
          <a:latin typeface="+mn-lt"/>
        </a:defRPr>
      </a:lvl7pPr>
      <a:lvl8pPr marL="2963863" indent="-225425" algn="l" defTabSz="954088" rtl="0" fontAlgn="base">
        <a:spcBef>
          <a:spcPct val="20000"/>
        </a:spcBef>
        <a:spcAft>
          <a:spcPct val="0"/>
        </a:spcAft>
        <a:buClr>
          <a:schemeClr val="accent2"/>
        </a:buClr>
        <a:buChar char="•"/>
        <a:defRPr sz="2000">
          <a:solidFill>
            <a:schemeClr val="bg2"/>
          </a:solidFill>
          <a:latin typeface="+mn-lt"/>
        </a:defRPr>
      </a:lvl8pPr>
      <a:lvl9pPr marL="3421063" indent="-225425" algn="l" defTabSz="954088" rtl="0" fontAlgn="base">
        <a:spcBef>
          <a:spcPct val="20000"/>
        </a:spcBef>
        <a:spcAft>
          <a:spcPct val="0"/>
        </a:spcAft>
        <a:buClr>
          <a:schemeClr val="accent2"/>
        </a:buClr>
        <a:buChar char="•"/>
        <a:defRPr sz="20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09634" name="Rectangle 2"/>
          <p:cNvSpPr>
            <a:spLocks noChangeArrowheads="1"/>
          </p:cNvSpPr>
          <p:nvPr/>
        </p:nvSpPr>
        <p:spPr bwMode="auto">
          <a:xfrm>
            <a:off x="0" y="6459538"/>
            <a:ext cx="9144000" cy="398462"/>
          </a:xfrm>
          <a:prstGeom prst="rect">
            <a:avLst/>
          </a:prstGeom>
          <a:solidFill>
            <a:schemeClr val="accent2"/>
          </a:solidFill>
          <a:ln w="9525">
            <a:solidFill>
              <a:schemeClr val="tx1"/>
            </a:solidFill>
            <a:miter lim="800000"/>
            <a:headEnd/>
            <a:tailEnd/>
          </a:ln>
          <a:effectLst/>
        </p:spPr>
        <p:txBody>
          <a:bodyPr wrap="none" anchor="ctr"/>
          <a:lstStyle/>
          <a:p>
            <a:pPr>
              <a:defRPr/>
            </a:pPr>
            <a:endParaRPr lang="en-US" dirty="0">
              <a:solidFill>
                <a:srgbClr val="000000"/>
              </a:solidFill>
            </a:endParaRPr>
          </a:p>
        </p:txBody>
      </p:sp>
      <p:sp>
        <p:nvSpPr>
          <p:cNvPr id="1027" name="Rectangle 3"/>
          <p:cNvSpPr>
            <a:spLocks noGrp="1" noChangeArrowheads="1"/>
          </p:cNvSpPr>
          <p:nvPr>
            <p:ph type="title"/>
          </p:nvPr>
        </p:nvSpPr>
        <p:spPr bwMode="gray">
          <a:xfrm>
            <a:off x="158750" y="158750"/>
            <a:ext cx="8786813" cy="679450"/>
          </a:xfrm>
          <a:prstGeom prst="rect">
            <a:avLst/>
          </a:prstGeom>
          <a:noFill/>
          <a:ln w="9525">
            <a:noFill/>
            <a:miter lim="800000"/>
            <a:headEnd/>
            <a:tailEnd/>
          </a:ln>
        </p:spPr>
        <p:txBody>
          <a:bodyPr vert="horz" wrap="square" lIns="91599" tIns="45048" rIns="91599" bIns="45048" numCol="1" anchor="t" anchorCtr="0" compatLnSpc="1">
            <a:prstTxWarp prst="textNoShape">
              <a:avLst/>
            </a:prstTxWarp>
          </a:bodyPr>
          <a:lstStyle/>
          <a:p>
            <a:pPr lvl="0"/>
            <a:r>
              <a:rPr lang="en-US"/>
              <a:t>Click to edit Master title style</a:t>
            </a:r>
          </a:p>
        </p:txBody>
      </p:sp>
      <p:sp>
        <p:nvSpPr>
          <p:cNvPr id="709636" name="Rectangle 4"/>
          <p:cNvSpPr>
            <a:spLocks noChangeArrowheads="1"/>
          </p:cNvSpPr>
          <p:nvPr/>
        </p:nvSpPr>
        <p:spPr bwMode="auto">
          <a:xfrm>
            <a:off x="5367338" y="6523038"/>
            <a:ext cx="3048000" cy="304800"/>
          </a:xfrm>
          <a:prstGeom prst="rect">
            <a:avLst/>
          </a:prstGeom>
          <a:noFill/>
          <a:ln w="9525">
            <a:noFill/>
            <a:miter lim="800000"/>
            <a:headEnd/>
            <a:tailEnd/>
          </a:ln>
          <a:effectLst/>
        </p:spPr>
        <p:txBody>
          <a:bodyPr lIns="92075" tIns="46038" rIns="92075" bIns="46038">
            <a:spAutoFit/>
          </a:bodyPr>
          <a:lstStyle/>
          <a:p>
            <a:pPr eaLnBrk="0" hangingPunct="0">
              <a:defRPr/>
            </a:pPr>
            <a:r>
              <a:rPr lang="en-US" sz="700" dirty="0">
                <a:solidFill>
                  <a:srgbClr val="9DE1F1"/>
                </a:solidFill>
                <a:latin typeface="Calibri" pitchFamily="34" charset="0"/>
              </a:rPr>
              <a:t>Proprietary and confidential information. Do not reproduce.</a:t>
            </a:r>
            <a:br>
              <a:rPr lang="en-US" sz="700" dirty="0">
                <a:solidFill>
                  <a:srgbClr val="9DE1F1"/>
                </a:solidFill>
                <a:latin typeface="Calibri" pitchFamily="34" charset="0"/>
              </a:rPr>
            </a:br>
            <a:r>
              <a:rPr lang="en-US" sz="700" dirty="0">
                <a:solidFill>
                  <a:srgbClr val="9DE1F1"/>
                </a:solidFill>
                <a:latin typeface="Calibri" pitchFamily="34" charset="0"/>
              </a:rPr>
              <a:t>Prepared for the purpose of Allstate management discussion only.</a:t>
            </a:r>
          </a:p>
        </p:txBody>
      </p:sp>
      <p:sp>
        <p:nvSpPr>
          <p:cNvPr id="709637" name="Text Box 5"/>
          <p:cNvSpPr txBox="1">
            <a:spLocks noChangeArrowheads="1"/>
          </p:cNvSpPr>
          <p:nvPr/>
        </p:nvSpPr>
        <p:spPr bwMode="gray">
          <a:xfrm>
            <a:off x="8626475" y="6543675"/>
            <a:ext cx="422275" cy="228600"/>
          </a:xfrm>
          <a:prstGeom prst="rect">
            <a:avLst/>
          </a:prstGeom>
          <a:noFill/>
          <a:ln w="9525">
            <a:noFill/>
            <a:miter lim="800000"/>
            <a:headEnd/>
            <a:tailEnd/>
          </a:ln>
          <a:effectLst/>
        </p:spPr>
        <p:txBody>
          <a:bodyPr>
            <a:spAutoFit/>
          </a:bodyPr>
          <a:lstStyle/>
          <a:p>
            <a:pPr>
              <a:spcBef>
                <a:spcPct val="50000"/>
              </a:spcBef>
              <a:defRPr/>
            </a:pPr>
            <a:fld id="{9323D1D0-2246-4E7A-803D-F83E15C6364D}" type="slidenum">
              <a:rPr lang="en-US" sz="900">
                <a:solidFill>
                  <a:srgbClr val="FFFFFF"/>
                </a:solidFill>
              </a:rPr>
              <a:pPr>
                <a:spcBef>
                  <a:spcPct val="50000"/>
                </a:spcBef>
                <a:defRPr/>
              </a:pPr>
              <a:t>‹#›</a:t>
            </a:fld>
            <a:endParaRPr lang="en-US" sz="900" dirty="0">
              <a:solidFill>
                <a:srgbClr val="FFFFFF"/>
              </a:solidFill>
            </a:endParaRPr>
          </a:p>
        </p:txBody>
      </p:sp>
      <p:pic>
        <p:nvPicPr>
          <p:cNvPr id="1030" name="Picture 6" descr="allhands_grad_rgb_pos"/>
          <p:cNvPicPr>
            <a:picLocks noChangeAspect="1" noChangeArrowheads="1"/>
          </p:cNvPicPr>
          <p:nvPr/>
        </p:nvPicPr>
        <p:blipFill>
          <a:blip r:embed="rId11"/>
          <a:srcRect/>
          <a:stretch>
            <a:fillRect/>
          </a:stretch>
        </p:blipFill>
        <p:spPr bwMode="auto">
          <a:xfrm>
            <a:off x="7835900" y="6181725"/>
            <a:ext cx="803275" cy="622300"/>
          </a:xfrm>
          <a:prstGeom prst="rect">
            <a:avLst/>
          </a:prstGeom>
          <a:noFill/>
          <a:ln w="9525">
            <a:noFill/>
            <a:miter lim="800000"/>
            <a:headEnd/>
            <a:tailEnd/>
          </a:ln>
        </p:spPr>
      </p:pic>
      <p:sp>
        <p:nvSpPr>
          <p:cNvPr id="709639" name="Rectangle 7"/>
          <p:cNvSpPr>
            <a:spLocks noChangeArrowheads="1"/>
          </p:cNvSpPr>
          <p:nvPr/>
        </p:nvSpPr>
        <p:spPr bwMode="auto">
          <a:xfrm>
            <a:off x="8509000" y="6110288"/>
            <a:ext cx="209550" cy="244475"/>
          </a:xfrm>
          <a:prstGeom prst="rect">
            <a:avLst/>
          </a:prstGeom>
          <a:noFill/>
          <a:ln w="9525">
            <a:noFill/>
            <a:miter lim="800000"/>
            <a:headEnd/>
            <a:tailEnd/>
          </a:ln>
          <a:effectLst/>
        </p:spPr>
        <p:txBody>
          <a:bodyPr lIns="92075" tIns="46038" rIns="92075" bIns="46038">
            <a:spAutoFit/>
          </a:bodyPr>
          <a:lstStyle/>
          <a:p>
            <a:pPr eaLnBrk="0" hangingPunct="0">
              <a:defRPr/>
            </a:pPr>
            <a:r>
              <a:rPr lang="en-US" dirty="0">
                <a:solidFill>
                  <a:srgbClr val="BEBABE"/>
                </a:solidFill>
                <a:cs typeface="Arial" charset="0"/>
              </a:rPr>
              <a:t>®</a:t>
            </a:r>
          </a:p>
        </p:txBody>
      </p:sp>
      <p:sp>
        <p:nvSpPr>
          <p:cNvPr id="1033" name="Rectangle 9"/>
          <p:cNvSpPr>
            <a:spLocks noGrp="1" noChangeArrowheads="1"/>
          </p:cNvSpPr>
          <p:nvPr>
            <p:ph type="body" idx="1"/>
          </p:nvPr>
        </p:nvSpPr>
        <p:spPr bwMode="gray">
          <a:xfrm>
            <a:off x="304800" y="914400"/>
            <a:ext cx="8640763" cy="1889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9643" name="Line 11"/>
          <p:cNvSpPr>
            <a:spLocks noChangeShapeType="1"/>
          </p:cNvSpPr>
          <p:nvPr/>
        </p:nvSpPr>
        <p:spPr bwMode="auto">
          <a:xfrm>
            <a:off x="161925" y="877888"/>
            <a:ext cx="8794750" cy="0"/>
          </a:xfrm>
          <a:prstGeom prst="line">
            <a:avLst/>
          </a:prstGeom>
          <a:noFill/>
          <a:ln w="38100">
            <a:solidFill>
              <a:schemeClr val="accent2"/>
            </a:solidFill>
            <a:round/>
            <a:headEnd/>
            <a:tailEnd/>
          </a:ln>
          <a:effectLst/>
        </p:spPr>
        <p:txBody>
          <a:bodyPr/>
          <a:lstStyle/>
          <a:p>
            <a:pPr>
              <a:defRPr/>
            </a:pPr>
            <a:endParaRPr lang="en-US" dirty="0">
              <a:solidFill>
                <a:srgbClr val="000000"/>
              </a:solidFill>
            </a:endParaRPr>
          </a:p>
        </p:txBody>
      </p:sp>
    </p:spTree>
    <p:extLst>
      <p:ext uri="{BB962C8B-B14F-4D97-AF65-F5344CB8AC3E}">
        <p14:creationId xmlns:p14="http://schemas.microsoft.com/office/powerpoint/2010/main" val="406968913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5" r:id="rId9"/>
  </p:sldLayoutIdLst>
  <p:txStyles>
    <p:titleStyle>
      <a:lvl1pPr algn="l" defTabSz="954088" rtl="0" eaLnBrk="0" fontAlgn="base" hangingPunct="0">
        <a:spcBef>
          <a:spcPct val="0"/>
        </a:spcBef>
        <a:spcAft>
          <a:spcPct val="0"/>
        </a:spcAft>
        <a:defRPr sz="2200" b="1">
          <a:solidFill>
            <a:schemeClr val="accent2"/>
          </a:solidFill>
          <a:latin typeface="Arial" pitchFamily="34" charset="0"/>
          <a:ea typeface="+mj-ea"/>
          <a:cs typeface="Arial" pitchFamily="34" charset="0"/>
        </a:defRPr>
      </a:lvl1pPr>
      <a:lvl2pPr algn="l" defTabSz="954088" rtl="0" eaLnBrk="0" fontAlgn="base" hangingPunct="0">
        <a:spcBef>
          <a:spcPct val="0"/>
        </a:spcBef>
        <a:spcAft>
          <a:spcPct val="0"/>
        </a:spcAft>
        <a:defRPr sz="2200" b="1">
          <a:solidFill>
            <a:schemeClr val="accent2"/>
          </a:solidFill>
          <a:latin typeface="Arial" charset="0"/>
          <a:cs typeface="Arial" charset="0"/>
        </a:defRPr>
      </a:lvl2pPr>
      <a:lvl3pPr algn="l" defTabSz="954088" rtl="0" eaLnBrk="0" fontAlgn="base" hangingPunct="0">
        <a:spcBef>
          <a:spcPct val="0"/>
        </a:spcBef>
        <a:spcAft>
          <a:spcPct val="0"/>
        </a:spcAft>
        <a:defRPr sz="2200" b="1">
          <a:solidFill>
            <a:schemeClr val="accent2"/>
          </a:solidFill>
          <a:latin typeface="Arial" charset="0"/>
          <a:cs typeface="Arial" charset="0"/>
        </a:defRPr>
      </a:lvl3pPr>
      <a:lvl4pPr algn="l" defTabSz="954088" rtl="0" eaLnBrk="0" fontAlgn="base" hangingPunct="0">
        <a:spcBef>
          <a:spcPct val="0"/>
        </a:spcBef>
        <a:spcAft>
          <a:spcPct val="0"/>
        </a:spcAft>
        <a:defRPr sz="2200" b="1">
          <a:solidFill>
            <a:schemeClr val="accent2"/>
          </a:solidFill>
          <a:latin typeface="Arial" charset="0"/>
          <a:cs typeface="Arial" charset="0"/>
        </a:defRPr>
      </a:lvl4pPr>
      <a:lvl5pPr algn="l" defTabSz="954088" rtl="0" eaLnBrk="0" fontAlgn="base" hangingPunct="0">
        <a:spcBef>
          <a:spcPct val="0"/>
        </a:spcBef>
        <a:spcAft>
          <a:spcPct val="0"/>
        </a:spcAft>
        <a:defRPr sz="2200" b="1">
          <a:solidFill>
            <a:schemeClr val="accent2"/>
          </a:solidFill>
          <a:latin typeface="Arial" charset="0"/>
          <a:cs typeface="Arial" charset="0"/>
        </a:defRPr>
      </a:lvl5pPr>
      <a:lvl6pPr marL="457200" algn="l" defTabSz="954088" rtl="0" eaLnBrk="1" fontAlgn="base" hangingPunct="1">
        <a:spcBef>
          <a:spcPct val="0"/>
        </a:spcBef>
        <a:spcAft>
          <a:spcPct val="0"/>
        </a:spcAft>
        <a:defRPr sz="2800" b="1">
          <a:solidFill>
            <a:schemeClr val="accent2"/>
          </a:solidFill>
          <a:latin typeface="Calibri" pitchFamily="34" charset="0"/>
        </a:defRPr>
      </a:lvl6pPr>
      <a:lvl7pPr marL="914400" algn="l" defTabSz="954088" rtl="0" eaLnBrk="1" fontAlgn="base" hangingPunct="1">
        <a:spcBef>
          <a:spcPct val="0"/>
        </a:spcBef>
        <a:spcAft>
          <a:spcPct val="0"/>
        </a:spcAft>
        <a:defRPr sz="2800" b="1">
          <a:solidFill>
            <a:schemeClr val="accent2"/>
          </a:solidFill>
          <a:latin typeface="Calibri" pitchFamily="34" charset="0"/>
        </a:defRPr>
      </a:lvl7pPr>
      <a:lvl8pPr marL="1371600" algn="l" defTabSz="954088" rtl="0" eaLnBrk="1" fontAlgn="base" hangingPunct="1">
        <a:spcBef>
          <a:spcPct val="0"/>
        </a:spcBef>
        <a:spcAft>
          <a:spcPct val="0"/>
        </a:spcAft>
        <a:defRPr sz="2800" b="1">
          <a:solidFill>
            <a:schemeClr val="accent2"/>
          </a:solidFill>
          <a:latin typeface="Calibri" pitchFamily="34" charset="0"/>
        </a:defRPr>
      </a:lvl8pPr>
      <a:lvl9pPr marL="1828800" algn="l" defTabSz="954088" rtl="0" eaLnBrk="1" fontAlgn="base" hangingPunct="1">
        <a:spcBef>
          <a:spcPct val="0"/>
        </a:spcBef>
        <a:spcAft>
          <a:spcPct val="0"/>
        </a:spcAft>
        <a:defRPr sz="2800" b="1">
          <a:solidFill>
            <a:schemeClr val="accent2"/>
          </a:solidFill>
          <a:latin typeface="Calibri" pitchFamily="34" charset="0"/>
        </a:defRPr>
      </a:lvl9pPr>
    </p:titleStyle>
    <p:bodyStyle>
      <a:lvl1pPr marL="234950" indent="-234950" algn="l" defTabSz="954088" rtl="0" eaLnBrk="0" fontAlgn="base" hangingPunct="0">
        <a:spcBef>
          <a:spcPct val="20000"/>
        </a:spcBef>
        <a:spcAft>
          <a:spcPct val="0"/>
        </a:spcAft>
        <a:buChar char="•"/>
        <a:defRPr lang="en-US" sz="2800" dirty="0">
          <a:solidFill>
            <a:schemeClr val="bg2"/>
          </a:solidFill>
          <a:latin typeface="+mn-lt"/>
          <a:ea typeface="+mn-ea"/>
          <a:cs typeface="+mn-cs"/>
        </a:defRPr>
      </a:lvl1pPr>
      <a:lvl2pPr marL="573088" indent="-223838" algn="l" defTabSz="954088" rtl="0" eaLnBrk="0" fontAlgn="base" hangingPunct="0">
        <a:spcBef>
          <a:spcPct val="20000"/>
        </a:spcBef>
        <a:spcAft>
          <a:spcPct val="0"/>
        </a:spcAft>
        <a:buClr>
          <a:srgbClr val="1666AF"/>
        </a:buClr>
        <a:buChar char="•"/>
        <a:defRPr lang="en-US" sz="2000" dirty="0">
          <a:solidFill>
            <a:schemeClr val="bg2"/>
          </a:solidFill>
          <a:latin typeface="+mn-lt"/>
          <a:ea typeface="+mn-ea"/>
          <a:cs typeface="+mn-cs"/>
        </a:defRPr>
      </a:lvl2pPr>
      <a:lvl3pPr marL="920750" indent="-233363" algn="l" defTabSz="954088" rtl="0" eaLnBrk="0" fontAlgn="base" hangingPunct="0">
        <a:spcBef>
          <a:spcPct val="20000"/>
        </a:spcBef>
        <a:spcAft>
          <a:spcPct val="0"/>
        </a:spcAft>
        <a:buClr>
          <a:schemeClr val="accent2"/>
        </a:buClr>
        <a:buSzPct val="70000"/>
        <a:buChar char="–"/>
        <a:defRPr lang="en-US" sz="2400" dirty="0">
          <a:solidFill>
            <a:schemeClr val="bg2"/>
          </a:solidFill>
          <a:latin typeface="+mn-lt"/>
          <a:ea typeface="+mn-ea"/>
          <a:cs typeface="+mn-cs"/>
        </a:defRPr>
      </a:lvl3pPr>
      <a:lvl4pPr marL="1252538" indent="-217488" algn="l" defTabSz="954088" rtl="0" eaLnBrk="0" fontAlgn="base" hangingPunct="0">
        <a:spcBef>
          <a:spcPct val="20000"/>
        </a:spcBef>
        <a:spcAft>
          <a:spcPct val="0"/>
        </a:spcAft>
        <a:buClr>
          <a:schemeClr val="accent2"/>
        </a:buClr>
        <a:buChar char="–"/>
        <a:defRPr lang="en-US" sz="2000" dirty="0">
          <a:solidFill>
            <a:schemeClr val="bg2"/>
          </a:solidFill>
          <a:latin typeface="+mn-lt"/>
          <a:ea typeface="+mn-ea"/>
          <a:cs typeface="+mn-cs"/>
        </a:defRPr>
      </a:lvl4pPr>
      <a:lvl5pPr marL="1592263" indent="-225425" algn="l" defTabSz="954088" rtl="0" eaLnBrk="0" fontAlgn="base" hangingPunct="0">
        <a:spcBef>
          <a:spcPct val="20000"/>
        </a:spcBef>
        <a:spcAft>
          <a:spcPct val="0"/>
        </a:spcAft>
        <a:buClr>
          <a:schemeClr val="accent2"/>
        </a:buClr>
        <a:buChar char="•"/>
        <a:defRPr lang="en-US" sz="2000" dirty="0">
          <a:solidFill>
            <a:schemeClr val="bg2"/>
          </a:solidFill>
          <a:latin typeface="+mn-lt"/>
          <a:ea typeface="+mn-ea"/>
          <a:cs typeface="+mn-cs"/>
        </a:defRPr>
      </a:lvl5pPr>
      <a:lvl6pPr marL="2049463" indent="-225425" algn="l" defTabSz="954088" rtl="0" eaLnBrk="1" fontAlgn="base" hangingPunct="1">
        <a:spcBef>
          <a:spcPct val="20000"/>
        </a:spcBef>
        <a:spcAft>
          <a:spcPct val="0"/>
        </a:spcAft>
        <a:buClr>
          <a:schemeClr val="accent2"/>
        </a:buClr>
        <a:buChar char="•"/>
        <a:defRPr>
          <a:solidFill>
            <a:schemeClr val="bg2"/>
          </a:solidFill>
          <a:latin typeface="+mn-lt"/>
        </a:defRPr>
      </a:lvl6pPr>
      <a:lvl7pPr marL="2506663" indent="-225425" algn="l" defTabSz="954088" rtl="0" eaLnBrk="1" fontAlgn="base" hangingPunct="1">
        <a:spcBef>
          <a:spcPct val="20000"/>
        </a:spcBef>
        <a:spcAft>
          <a:spcPct val="0"/>
        </a:spcAft>
        <a:buClr>
          <a:schemeClr val="accent2"/>
        </a:buClr>
        <a:buChar char="•"/>
        <a:defRPr>
          <a:solidFill>
            <a:schemeClr val="bg2"/>
          </a:solidFill>
          <a:latin typeface="+mn-lt"/>
        </a:defRPr>
      </a:lvl7pPr>
      <a:lvl8pPr marL="2963863" indent="-225425" algn="l" defTabSz="954088" rtl="0" eaLnBrk="1" fontAlgn="base" hangingPunct="1">
        <a:spcBef>
          <a:spcPct val="20000"/>
        </a:spcBef>
        <a:spcAft>
          <a:spcPct val="0"/>
        </a:spcAft>
        <a:buClr>
          <a:schemeClr val="accent2"/>
        </a:buClr>
        <a:buChar char="•"/>
        <a:defRPr>
          <a:solidFill>
            <a:schemeClr val="bg2"/>
          </a:solidFill>
          <a:latin typeface="+mn-lt"/>
        </a:defRPr>
      </a:lvl8pPr>
      <a:lvl9pPr marL="3421063" indent="-225425" algn="l" defTabSz="954088" rtl="0" eaLnBrk="1" fontAlgn="base" hangingPunct="1">
        <a:spcBef>
          <a:spcPct val="20000"/>
        </a:spcBef>
        <a:spcAft>
          <a:spcPct val="0"/>
        </a:spcAft>
        <a:buClr>
          <a:schemeClr val="accent2"/>
        </a:buClr>
        <a:buChar char="•"/>
        <a:defRPr>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spect="1" noChangeArrowheads="1"/>
          </p:cNvSpPr>
          <p:nvPr>
            <p:ph type="title"/>
          </p:nvPr>
        </p:nvSpPr>
        <p:spPr bwMode="auto">
          <a:xfrm>
            <a:off x="465139" y="222250"/>
            <a:ext cx="81454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73075" y="1060477"/>
            <a:ext cx="8177213"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217" bIns="4560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9" name="Line 9"/>
          <p:cNvSpPr>
            <a:spLocks noChangeShapeType="1"/>
          </p:cNvSpPr>
          <p:nvPr userDrawn="1"/>
        </p:nvSpPr>
        <p:spPr bwMode="auto">
          <a:xfrm>
            <a:off x="183444" y="663220"/>
            <a:ext cx="8706556" cy="1"/>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lIns="91217" tIns="45609" rIns="91217" bIns="45609"/>
          <a:lstStyle/>
          <a:p>
            <a:endParaRPr lang="en-US" sz="2000" dirty="0">
              <a:solidFill>
                <a:srgbClr val="000000"/>
              </a:solidFill>
              <a:latin typeface="Book Antiqua" pitchFamily="18" charset="0"/>
            </a:endParaRPr>
          </a:p>
        </p:txBody>
      </p:sp>
      <p:sp>
        <p:nvSpPr>
          <p:cNvPr id="1030" name="Text Box 11"/>
          <p:cNvSpPr txBox="1">
            <a:spLocks noChangeArrowheads="1"/>
          </p:cNvSpPr>
          <p:nvPr userDrawn="1"/>
        </p:nvSpPr>
        <p:spPr bwMode="auto">
          <a:xfrm>
            <a:off x="4387850" y="6518221"/>
            <a:ext cx="381000" cy="25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17" tIns="45609" rIns="91217" bIns="45609">
            <a:spAutoFit/>
          </a:bodyPr>
          <a:lstStyle>
            <a:lvl1pPr eaLnBrk="0" hangingPunct="0">
              <a:defRPr sz="2000">
                <a:solidFill>
                  <a:schemeClr val="tx2"/>
                </a:solidFill>
                <a:latin typeface="Book Antiqua" pitchFamily="18" charset="0"/>
              </a:defRPr>
            </a:lvl1pPr>
            <a:lvl2pPr marL="742950" indent="-285750" eaLnBrk="0" hangingPunct="0">
              <a:defRPr sz="2000">
                <a:solidFill>
                  <a:schemeClr val="tx2"/>
                </a:solidFill>
                <a:latin typeface="Book Antiqua" pitchFamily="18" charset="0"/>
              </a:defRPr>
            </a:lvl2pPr>
            <a:lvl3pPr marL="1143000" indent="-228600" eaLnBrk="0" hangingPunct="0">
              <a:defRPr sz="2000">
                <a:solidFill>
                  <a:schemeClr val="tx2"/>
                </a:solidFill>
                <a:latin typeface="Book Antiqua" pitchFamily="18" charset="0"/>
              </a:defRPr>
            </a:lvl3pPr>
            <a:lvl4pPr marL="1600200" indent="-228600" eaLnBrk="0" hangingPunct="0">
              <a:defRPr sz="2000">
                <a:solidFill>
                  <a:schemeClr val="tx2"/>
                </a:solidFill>
                <a:latin typeface="Book Antiqua" pitchFamily="18" charset="0"/>
              </a:defRPr>
            </a:lvl4pPr>
            <a:lvl5pPr marL="2057400" indent="-228600" eaLnBrk="0" hangingPunct="0">
              <a:defRPr sz="2000">
                <a:solidFill>
                  <a:schemeClr val="tx2"/>
                </a:solidFill>
                <a:latin typeface="Book Antiqua" pitchFamily="18" charset="0"/>
              </a:defRPr>
            </a:lvl5pPr>
            <a:lvl6pPr marL="2514600" indent="-228600" eaLnBrk="0" fontAlgn="base" hangingPunct="0">
              <a:spcBef>
                <a:spcPct val="0"/>
              </a:spcBef>
              <a:spcAft>
                <a:spcPct val="0"/>
              </a:spcAft>
              <a:defRPr sz="2000">
                <a:solidFill>
                  <a:schemeClr val="tx2"/>
                </a:solidFill>
                <a:latin typeface="Book Antiqua" pitchFamily="18" charset="0"/>
              </a:defRPr>
            </a:lvl6pPr>
            <a:lvl7pPr marL="2971800" indent="-228600" eaLnBrk="0" fontAlgn="base" hangingPunct="0">
              <a:spcBef>
                <a:spcPct val="0"/>
              </a:spcBef>
              <a:spcAft>
                <a:spcPct val="0"/>
              </a:spcAft>
              <a:defRPr sz="2000">
                <a:solidFill>
                  <a:schemeClr val="tx2"/>
                </a:solidFill>
                <a:latin typeface="Book Antiqua" pitchFamily="18" charset="0"/>
              </a:defRPr>
            </a:lvl7pPr>
            <a:lvl8pPr marL="3429000" indent="-228600" eaLnBrk="0" fontAlgn="base" hangingPunct="0">
              <a:spcBef>
                <a:spcPct val="0"/>
              </a:spcBef>
              <a:spcAft>
                <a:spcPct val="0"/>
              </a:spcAft>
              <a:defRPr sz="2000">
                <a:solidFill>
                  <a:schemeClr val="tx2"/>
                </a:solidFill>
                <a:latin typeface="Book Antiqua" pitchFamily="18" charset="0"/>
              </a:defRPr>
            </a:lvl8pPr>
            <a:lvl9pPr marL="3886200" indent="-228600" eaLnBrk="0" fontAlgn="base" hangingPunct="0">
              <a:spcBef>
                <a:spcPct val="0"/>
              </a:spcBef>
              <a:spcAft>
                <a:spcPct val="0"/>
              </a:spcAft>
              <a:defRPr sz="2000">
                <a:solidFill>
                  <a:schemeClr val="tx2"/>
                </a:solidFill>
                <a:latin typeface="Book Antiqua" pitchFamily="18" charset="0"/>
              </a:defRPr>
            </a:lvl9pPr>
          </a:lstStyle>
          <a:p>
            <a:pPr algn="ctr" eaLnBrk="1" hangingPunct="1">
              <a:defRPr/>
            </a:pPr>
            <a:fld id="{D71CA437-2EE6-4D0C-9FE6-D9E2F4F94E1C}" type="slidenum">
              <a:rPr lang="en-US" sz="1000" smtClean="0">
                <a:solidFill>
                  <a:srgbClr val="FFFFFF"/>
                </a:solidFill>
                <a:latin typeface="Calibri" pitchFamily="34" charset="0"/>
                <a:cs typeface="Calibri" pitchFamily="34" charset="0"/>
              </a:rPr>
              <a:pPr algn="ctr" eaLnBrk="1" hangingPunct="1">
                <a:defRPr/>
              </a:pPr>
              <a:t>‹#›</a:t>
            </a:fld>
            <a:endParaRPr lang="en-US" sz="1000" dirty="0">
              <a:solidFill>
                <a:srgbClr val="FFFFFF"/>
              </a:solidFill>
              <a:latin typeface="Calibri" pitchFamily="34" charset="0"/>
              <a:cs typeface="Calibri" pitchFamily="34" charset="0"/>
            </a:endParaRPr>
          </a:p>
        </p:txBody>
      </p:sp>
      <p:sp>
        <p:nvSpPr>
          <p:cNvPr id="1031" name="Text Box 21"/>
          <p:cNvSpPr txBox="1">
            <a:spLocks noChangeArrowheads="1"/>
          </p:cNvSpPr>
          <p:nvPr userDrawn="1"/>
        </p:nvSpPr>
        <p:spPr bwMode="auto">
          <a:xfrm>
            <a:off x="929076" y="6487604"/>
            <a:ext cx="1699054" cy="33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217" tIns="45609" rIns="91217" bIns="45609">
            <a:spAutoFit/>
          </a:bodyPr>
          <a:lstStyle>
            <a:lvl1pPr eaLnBrk="0" hangingPunct="0">
              <a:defRPr sz="2000">
                <a:solidFill>
                  <a:schemeClr val="tx2"/>
                </a:solidFill>
                <a:latin typeface="Book Antiqua" pitchFamily="18" charset="0"/>
              </a:defRPr>
            </a:lvl1pPr>
            <a:lvl2pPr marL="742950" indent="-285750" eaLnBrk="0" hangingPunct="0">
              <a:defRPr sz="2000">
                <a:solidFill>
                  <a:schemeClr val="tx2"/>
                </a:solidFill>
                <a:latin typeface="Book Antiqua" pitchFamily="18" charset="0"/>
              </a:defRPr>
            </a:lvl2pPr>
            <a:lvl3pPr marL="1143000" indent="-228600" eaLnBrk="0" hangingPunct="0">
              <a:defRPr sz="2000">
                <a:solidFill>
                  <a:schemeClr val="tx2"/>
                </a:solidFill>
                <a:latin typeface="Book Antiqua" pitchFamily="18" charset="0"/>
              </a:defRPr>
            </a:lvl3pPr>
            <a:lvl4pPr marL="1600200" indent="-228600" eaLnBrk="0" hangingPunct="0">
              <a:defRPr sz="2000">
                <a:solidFill>
                  <a:schemeClr val="tx2"/>
                </a:solidFill>
                <a:latin typeface="Book Antiqua" pitchFamily="18" charset="0"/>
              </a:defRPr>
            </a:lvl4pPr>
            <a:lvl5pPr marL="2057400" indent="-228600" eaLnBrk="0" hangingPunct="0">
              <a:defRPr sz="2000">
                <a:solidFill>
                  <a:schemeClr val="tx2"/>
                </a:solidFill>
                <a:latin typeface="Book Antiqua" pitchFamily="18" charset="0"/>
              </a:defRPr>
            </a:lvl5pPr>
            <a:lvl6pPr marL="2514600" indent="-228600" eaLnBrk="0" fontAlgn="base" hangingPunct="0">
              <a:spcBef>
                <a:spcPct val="0"/>
              </a:spcBef>
              <a:spcAft>
                <a:spcPct val="0"/>
              </a:spcAft>
              <a:defRPr sz="2000">
                <a:solidFill>
                  <a:schemeClr val="tx2"/>
                </a:solidFill>
                <a:latin typeface="Book Antiqua" pitchFamily="18" charset="0"/>
              </a:defRPr>
            </a:lvl6pPr>
            <a:lvl7pPr marL="2971800" indent="-228600" eaLnBrk="0" fontAlgn="base" hangingPunct="0">
              <a:spcBef>
                <a:spcPct val="0"/>
              </a:spcBef>
              <a:spcAft>
                <a:spcPct val="0"/>
              </a:spcAft>
              <a:defRPr sz="2000">
                <a:solidFill>
                  <a:schemeClr val="tx2"/>
                </a:solidFill>
                <a:latin typeface="Book Antiqua" pitchFamily="18" charset="0"/>
              </a:defRPr>
            </a:lvl7pPr>
            <a:lvl8pPr marL="3429000" indent="-228600" eaLnBrk="0" fontAlgn="base" hangingPunct="0">
              <a:spcBef>
                <a:spcPct val="0"/>
              </a:spcBef>
              <a:spcAft>
                <a:spcPct val="0"/>
              </a:spcAft>
              <a:defRPr sz="2000">
                <a:solidFill>
                  <a:schemeClr val="tx2"/>
                </a:solidFill>
                <a:latin typeface="Book Antiqua" pitchFamily="18" charset="0"/>
              </a:defRPr>
            </a:lvl8pPr>
            <a:lvl9pPr marL="3886200" indent="-228600" eaLnBrk="0" fontAlgn="base" hangingPunct="0">
              <a:spcBef>
                <a:spcPct val="0"/>
              </a:spcBef>
              <a:spcAft>
                <a:spcPct val="0"/>
              </a:spcAft>
              <a:defRPr sz="2000">
                <a:solidFill>
                  <a:schemeClr val="tx2"/>
                </a:solidFill>
                <a:latin typeface="Book Antiqua" pitchFamily="18" charset="0"/>
              </a:defRPr>
            </a:lvl9pPr>
          </a:lstStyle>
          <a:p>
            <a:pPr eaLnBrk="1" hangingPunct="1">
              <a:defRPr/>
            </a:pPr>
            <a:r>
              <a:rPr lang="en-US" sz="800" b="1" dirty="0">
                <a:solidFill>
                  <a:srgbClr val="FFFFFF"/>
                </a:solidFill>
                <a:latin typeface="Calibri" pitchFamily="34" charset="0"/>
                <a:cs typeface="Calibri" pitchFamily="34" charset="0"/>
              </a:rPr>
              <a:t>CONFIDENTIAL</a:t>
            </a:r>
          </a:p>
          <a:p>
            <a:pPr eaLnBrk="1" hangingPunct="1">
              <a:defRPr/>
            </a:pPr>
            <a:r>
              <a:rPr lang="en-US" sz="800" dirty="0">
                <a:solidFill>
                  <a:srgbClr val="FFFFFF"/>
                </a:solidFill>
                <a:latin typeface="Calibri" pitchFamily="34" charset="0"/>
                <a:cs typeface="Calibri" pitchFamily="34" charset="0"/>
              </a:rPr>
              <a:t>Copyright © 2012 by Infosys Limited</a:t>
            </a:r>
          </a:p>
        </p:txBody>
      </p:sp>
      <p:pic>
        <p:nvPicPr>
          <p:cNvPr id="14" name="Picture 13" descr="LOGOO.png"/>
          <p:cNvPicPr>
            <a:picLocks noChangeAspect="1"/>
          </p:cNvPicPr>
          <p:nvPr userDrawn="1"/>
        </p:nvPicPr>
        <p:blipFill>
          <a:blip r:embed="rId16" cstate="print"/>
          <a:stretch>
            <a:fillRect/>
          </a:stretch>
        </p:blipFill>
        <p:spPr>
          <a:xfrm>
            <a:off x="157093" y="6470521"/>
            <a:ext cx="768965" cy="345602"/>
          </a:xfrm>
          <a:prstGeom prst="rect">
            <a:avLst/>
          </a:prstGeom>
        </p:spPr>
      </p:pic>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000000">
                  <a:tint val="75000"/>
                </a:srgbClr>
              </a:solidFill>
              <a:latin typeface="Book Antiqua" pitchFamily="18" charset="0"/>
            </a:endParaRPr>
          </a:p>
        </p:txBody>
      </p:sp>
      <p:pic>
        <p:nvPicPr>
          <p:cNvPr id="9" name="Picture 8"/>
          <p:cNvPicPr>
            <a:picLocks noChangeAspect="1"/>
          </p:cNvPicPr>
          <p:nvPr userDrawn="1"/>
        </p:nvPicPr>
        <p:blipFill rotWithShape="1">
          <a:blip r:embed="rId17">
            <a:extLst>
              <a:ext uri="{28A0092B-C50C-407E-A947-70E740481C1C}">
                <a14:useLocalDpi xmlns:a14="http://schemas.microsoft.com/office/drawing/2010/main" val="0"/>
              </a:ext>
            </a:extLst>
          </a:blip>
          <a:srcRect t="91913"/>
          <a:stretch/>
        </p:blipFill>
        <p:spPr>
          <a:xfrm>
            <a:off x="0" y="6303364"/>
            <a:ext cx="9143999" cy="554635"/>
          </a:xfrm>
          <a:prstGeom prst="rect">
            <a:avLst/>
          </a:prstGeom>
        </p:spPr>
      </p:pic>
      <p:sp>
        <p:nvSpPr>
          <p:cNvPr id="10" name="Date Placeholder 3"/>
          <p:cNvSpPr>
            <a:spLocks noGrp="1"/>
          </p:cNvSpPr>
          <p:nvPr>
            <p:ph type="dt" sz="half" idx="2"/>
          </p:nvPr>
        </p:nvSpPr>
        <p:spPr>
          <a:xfrm>
            <a:off x="3429000" y="6424170"/>
            <a:ext cx="2133600" cy="365125"/>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fld id="{18AB25E1-DB68-4E03-AE0C-D593F90802A8}" type="datetime1">
              <a:rPr lang="en-US" smtClean="0">
                <a:solidFill>
                  <a:srgbClr val="FFFFFF"/>
                </a:solidFill>
              </a:rPr>
              <a:pPr/>
              <a:t>5/2/2018</a:t>
            </a:fld>
            <a:endParaRPr lang="en-US" dirty="0">
              <a:solidFill>
                <a:srgbClr val="FFFFFF"/>
              </a:solidFill>
            </a:endParaRPr>
          </a:p>
        </p:txBody>
      </p:sp>
    </p:spTree>
    <p:extLst>
      <p:ext uri="{BB962C8B-B14F-4D97-AF65-F5344CB8AC3E}">
        <p14:creationId xmlns:p14="http://schemas.microsoft.com/office/powerpoint/2010/main" val="490335472"/>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Lst>
  <p:txStyles>
    <p:titleStyle>
      <a:lvl1pPr algn="l" rtl="0" eaLnBrk="0" fontAlgn="base" hangingPunct="0">
        <a:spcBef>
          <a:spcPct val="0"/>
        </a:spcBef>
        <a:spcAft>
          <a:spcPct val="0"/>
        </a:spcAft>
        <a:defRPr sz="22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p:titleStyle>
    <p:bodyStyle>
      <a:lvl1pPr marL="190041" indent="-190041" algn="l" rtl="0" eaLnBrk="0" fontAlgn="base" hangingPunct="0">
        <a:spcBef>
          <a:spcPct val="20000"/>
        </a:spcBef>
        <a:spcAft>
          <a:spcPct val="0"/>
        </a:spcAft>
        <a:buClr>
          <a:schemeClr val="tx1"/>
        </a:buClr>
        <a:buSzPct val="80000"/>
        <a:buChar char="•"/>
        <a:defRPr>
          <a:solidFill>
            <a:schemeClr val="tx1"/>
          </a:solidFill>
          <a:latin typeface="Calibri" pitchFamily="34" charset="0"/>
          <a:ea typeface="+mn-ea"/>
          <a:cs typeface="Calibri" pitchFamily="34" charset="0"/>
        </a:defRPr>
      </a:lvl1pPr>
      <a:lvl2pPr marL="665147" indent="-285063" algn="l" rtl="0" eaLnBrk="0" fontAlgn="base" hangingPunct="0">
        <a:spcBef>
          <a:spcPct val="20000"/>
        </a:spcBef>
        <a:spcAft>
          <a:spcPct val="0"/>
        </a:spcAft>
        <a:buClr>
          <a:schemeClr val="tx1"/>
        </a:buClr>
        <a:buSzPct val="80000"/>
        <a:buChar char="•"/>
        <a:defRPr sz="1600">
          <a:solidFill>
            <a:schemeClr val="tx1"/>
          </a:solidFill>
          <a:latin typeface="Calibri" pitchFamily="34" charset="0"/>
          <a:cs typeface="Calibri" pitchFamily="34" charset="0"/>
        </a:defRPr>
      </a:lvl2pPr>
      <a:lvl3pPr marL="1045231" indent="-190041" algn="l" rtl="0" eaLnBrk="0" fontAlgn="base" hangingPunct="0">
        <a:spcBef>
          <a:spcPct val="20000"/>
        </a:spcBef>
        <a:spcAft>
          <a:spcPct val="0"/>
        </a:spcAft>
        <a:buClr>
          <a:schemeClr val="tx1"/>
        </a:buClr>
        <a:buSzPct val="80000"/>
        <a:buChar char="•"/>
        <a:defRPr sz="1400">
          <a:solidFill>
            <a:schemeClr val="tx1"/>
          </a:solidFill>
          <a:latin typeface="Calibri" pitchFamily="34" charset="0"/>
          <a:cs typeface="Calibri" pitchFamily="34" charset="0"/>
        </a:defRPr>
      </a:lvl3pPr>
      <a:lvl4pPr marL="1425317" indent="-190041" algn="l" rtl="0" eaLnBrk="0" fontAlgn="base" hangingPunct="0">
        <a:spcBef>
          <a:spcPct val="20000"/>
        </a:spcBef>
        <a:spcAft>
          <a:spcPct val="0"/>
        </a:spcAft>
        <a:buClr>
          <a:schemeClr val="tx1"/>
        </a:buClr>
        <a:buSzPct val="80000"/>
        <a:buChar char="•"/>
        <a:defRPr sz="1200">
          <a:solidFill>
            <a:schemeClr val="tx1"/>
          </a:solidFill>
          <a:latin typeface="Calibri" pitchFamily="34" charset="0"/>
          <a:cs typeface="Calibri" pitchFamily="34" charset="0"/>
        </a:defRPr>
      </a:lvl4pPr>
      <a:lvl5pPr marL="1805402" indent="-190041" algn="l" rtl="0" eaLnBrk="0" fontAlgn="base" hangingPunct="0">
        <a:spcBef>
          <a:spcPct val="20000"/>
        </a:spcBef>
        <a:spcAft>
          <a:spcPct val="0"/>
        </a:spcAft>
        <a:buClr>
          <a:schemeClr val="tx1"/>
        </a:buClr>
        <a:buSzPct val="80000"/>
        <a:buChar char="•"/>
        <a:defRPr sz="1000">
          <a:solidFill>
            <a:schemeClr val="tx1"/>
          </a:solidFill>
          <a:latin typeface="Calibri" pitchFamily="34" charset="0"/>
          <a:cs typeface="Calibri" pitchFamily="34" charset="0"/>
        </a:defRPr>
      </a:lvl5pPr>
      <a:lvl6pPr marL="2261504" indent="-190041" algn="l" rtl="0" fontAlgn="base">
        <a:spcBef>
          <a:spcPct val="20000"/>
        </a:spcBef>
        <a:spcAft>
          <a:spcPct val="0"/>
        </a:spcAft>
        <a:buClr>
          <a:schemeClr val="tx1"/>
        </a:buClr>
        <a:buSzPct val="80000"/>
        <a:buChar char="•"/>
        <a:defRPr sz="1000">
          <a:solidFill>
            <a:schemeClr val="tx1"/>
          </a:solidFill>
          <a:latin typeface="+mn-lt"/>
        </a:defRPr>
      </a:lvl6pPr>
      <a:lvl7pPr marL="2717600" indent="-190041" algn="l" rtl="0" fontAlgn="base">
        <a:spcBef>
          <a:spcPct val="20000"/>
        </a:spcBef>
        <a:spcAft>
          <a:spcPct val="0"/>
        </a:spcAft>
        <a:buClr>
          <a:schemeClr val="tx1"/>
        </a:buClr>
        <a:buSzPct val="80000"/>
        <a:buChar char="•"/>
        <a:defRPr sz="1000">
          <a:solidFill>
            <a:schemeClr val="tx1"/>
          </a:solidFill>
          <a:latin typeface="+mn-lt"/>
        </a:defRPr>
      </a:lvl7pPr>
      <a:lvl8pPr marL="3173704" indent="-190041" algn="l" rtl="0" fontAlgn="base">
        <a:spcBef>
          <a:spcPct val="20000"/>
        </a:spcBef>
        <a:spcAft>
          <a:spcPct val="0"/>
        </a:spcAft>
        <a:buClr>
          <a:schemeClr val="tx1"/>
        </a:buClr>
        <a:buSzPct val="80000"/>
        <a:buChar char="•"/>
        <a:defRPr sz="1000">
          <a:solidFill>
            <a:schemeClr val="tx1"/>
          </a:solidFill>
          <a:latin typeface="+mn-lt"/>
        </a:defRPr>
      </a:lvl8pPr>
      <a:lvl9pPr marL="3629807" indent="-190041" algn="l" rtl="0" fontAlgn="base">
        <a:spcBef>
          <a:spcPct val="20000"/>
        </a:spcBef>
        <a:spcAft>
          <a:spcPct val="0"/>
        </a:spcAft>
        <a:buClr>
          <a:schemeClr val="tx1"/>
        </a:buClr>
        <a:buSzPct val="80000"/>
        <a:buChar char="•"/>
        <a:defRPr sz="1000">
          <a:solidFill>
            <a:schemeClr val="tx1"/>
          </a:solidFill>
          <a:latin typeface="+mn-lt"/>
        </a:defRPr>
      </a:lvl9pPr>
    </p:bodyStyle>
    <p:otherStyle>
      <a:defPPr>
        <a:defRPr lang="en-US"/>
      </a:defPPr>
      <a:lvl1pPr marL="0" algn="l" defTabSz="912201" rtl="0" eaLnBrk="1" latinLnBrk="0" hangingPunct="1">
        <a:defRPr sz="1800" kern="1200">
          <a:solidFill>
            <a:schemeClr val="tx1"/>
          </a:solidFill>
          <a:latin typeface="+mn-lt"/>
          <a:ea typeface="+mn-ea"/>
          <a:cs typeface="+mn-cs"/>
        </a:defRPr>
      </a:lvl1pPr>
      <a:lvl2pPr marL="456100" algn="l" defTabSz="912201" rtl="0" eaLnBrk="1" latinLnBrk="0" hangingPunct="1">
        <a:defRPr sz="1800" kern="1200">
          <a:solidFill>
            <a:schemeClr val="tx1"/>
          </a:solidFill>
          <a:latin typeface="+mn-lt"/>
          <a:ea typeface="+mn-ea"/>
          <a:cs typeface="+mn-cs"/>
        </a:defRPr>
      </a:lvl2pPr>
      <a:lvl3pPr marL="912201" algn="l" defTabSz="912201" rtl="0" eaLnBrk="1" latinLnBrk="0" hangingPunct="1">
        <a:defRPr sz="1800" kern="1200">
          <a:solidFill>
            <a:schemeClr val="tx1"/>
          </a:solidFill>
          <a:latin typeface="+mn-lt"/>
          <a:ea typeface="+mn-ea"/>
          <a:cs typeface="+mn-cs"/>
        </a:defRPr>
      </a:lvl3pPr>
      <a:lvl4pPr marL="1368298" algn="l" defTabSz="912201" rtl="0" eaLnBrk="1" latinLnBrk="0" hangingPunct="1">
        <a:defRPr sz="1800" kern="1200">
          <a:solidFill>
            <a:schemeClr val="tx1"/>
          </a:solidFill>
          <a:latin typeface="+mn-lt"/>
          <a:ea typeface="+mn-ea"/>
          <a:cs typeface="+mn-cs"/>
        </a:defRPr>
      </a:lvl4pPr>
      <a:lvl5pPr marL="1824404" algn="l" defTabSz="912201" rtl="0" eaLnBrk="1" latinLnBrk="0" hangingPunct="1">
        <a:defRPr sz="1800" kern="1200">
          <a:solidFill>
            <a:schemeClr val="tx1"/>
          </a:solidFill>
          <a:latin typeface="+mn-lt"/>
          <a:ea typeface="+mn-ea"/>
          <a:cs typeface="+mn-cs"/>
        </a:defRPr>
      </a:lvl5pPr>
      <a:lvl6pPr marL="2280507" algn="l" defTabSz="912201" rtl="0" eaLnBrk="1" latinLnBrk="0" hangingPunct="1">
        <a:defRPr sz="1800" kern="1200">
          <a:solidFill>
            <a:schemeClr val="tx1"/>
          </a:solidFill>
          <a:latin typeface="+mn-lt"/>
          <a:ea typeface="+mn-ea"/>
          <a:cs typeface="+mn-cs"/>
        </a:defRPr>
      </a:lvl6pPr>
      <a:lvl7pPr marL="2736603" algn="l" defTabSz="912201" rtl="0" eaLnBrk="1" latinLnBrk="0" hangingPunct="1">
        <a:defRPr sz="1800" kern="1200">
          <a:solidFill>
            <a:schemeClr val="tx1"/>
          </a:solidFill>
          <a:latin typeface="+mn-lt"/>
          <a:ea typeface="+mn-ea"/>
          <a:cs typeface="+mn-cs"/>
        </a:defRPr>
      </a:lvl7pPr>
      <a:lvl8pPr marL="3192708" algn="l" defTabSz="912201" rtl="0" eaLnBrk="1" latinLnBrk="0" hangingPunct="1">
        <a:defRPr sz="1800" kern="1200">
          <a:solidFill>
            <a:schemeClr val="tx1"/>
          </a:solidFill>
          <a:latin typeface="+mn-lt"/>
          <a:ea typeface="+mn-ea"/>
          <a:cs typeface="+mn-cs"/>
        </a:defRPr>
      </a:lvl8pPr>
      <a:lvl9pPr marL="3648811" algn="l" defTabSz="91220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34.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4112" y="2114551"/>
            <a:ext cx="8370888" cy="1306115"/>
          </a:xfrm>
        </p:spPr>
        <p:txBody>
          <a:bodyPr/>
          <a:lstStyle/>
          <a:p>
            <a:r>
              <a:rPr lang="en-US" sz="3000" dirty="0">
                <a:latin typeface="Cambria" panose="02040503050406030204" pitchFamily="18" charset="0"/>
              </a:rPr>
              <a:t>UIN182299 Disruptive Homeowners Initiatives Flight Product Testing Approach</a:t>
            </a:r>
          </a:p>
        </p:txBody>
      </p:sp>
      <p:sp>
        <p:nvSpPr>
          <p:cNvPr id="5" name="Subtitle 4"/>
          <p:cNvSpPr>
            <a:spLocks noGrp="1"/>
          </p:cNvSpPr>
          <p:nvPr>
            <p:ph type="subTitle" idx="1"/>
          </p:nvPr>
        </p:nvSpPr>
        <p:spPr>
          <a:xfrm>
            <a:off x="6796049" y="3420666"/>
            <a:ext cx="1379763" cy="364993"/>
          </a:xfrm>
        </p:spPr>
        <p:txBody>
          <a:bodyPr/>
          <a:lstStyle/>
          <a:p>
            <a:pPr>
              <a:buNone/>
            </a:pPr>
            <a:r>
              <a:rPr lang="en-US" sz="2000" dirty="0">
                <a:latin typeface="Cambria" panose="02040503050406030204" pitchFamily="18" charset="0"/>
              </a:rPr>
              <a:t>May 2018</a:t>
            </a:r>
          </a:p>
        </p:txBody>
      </p:sp>
    </p:spTree>
    <p:extLst>
      <p:ext uri="{BB962C8B-B14F-4D97-AF65-F5344CB8AC3E}">
        <p14:creationId xmlns:p14="http://schemas.microsoft.com/office/powerpoint/2010/main" val="157369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997561B-1029-4C1B-9C31-0B55B0839C03}"/>
              </a:ext>
            </a:extLst>
          </p:cNvPr>
          <p:cNvSpPr txBox="1">
            <a:spLocks/>
          </p:cNvSpPr>
          <p:nvPr/>
        </p:nvSpPr>
        <p:spPr bwMode="auto">
          <a:xfrm>
            <a:off x="270332" y="3576214"/>
            <a:ext cx="2923244"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Flight Resources</a:t>
            </a:r>
            <a:endParaRPr lang="en-US" b="1" kern="1200" dirty="0">
              <a:solidFill>
                <a:srgbClr val="0079BF"/>
              </a:solidFill>
              <a:latin typeface="Cambria" panose="02040503050406030204" pitchFamily="18" charset="0"/>
              <a:ea typeface="+mn-ea"/>
            </a:endParaRPr>
          </a:p>
        </p:txBody>
      </p:sp>
      <p:sp>
        <p:nvSpPr>
          <p:cNvPr id="11" name="Rectangle 10">
            <a:extLst>
              <a:ext uri="{FF2B5EF4-FFF2-40B4-BE49-F238E27FC236}">
                <a16:creationId xmlns:a16="http://schemas.microsoft.com/office/drawing/2014/main" id="{606DAA69-C0CB-4960-A47F-3AF6844E8F07}"/>
              </a:ext>
            </a:extLst>
          </p:cNvPr>
          <p:cNvSpPr/>
          <p:nvPr/>
        </p:nvSpPr>
        <p:spPr>
          <a:xfrm>
            <a:off x="396866" y="4085078"/>
            <a:ext cx="4025009"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Inga </a:t>
            </a:r>
            <a:r>
              <a:rPr lang="en-US" sz="1600" dirty="0" err="1">
                <a:solidFill>
                  <a:srgbClr val="002060"/>
                </a:solidFill>
                <a:latin typeface="Cambria" panose="02040503050406030204" pitchFamily="18" charset="0"/>
                <a:cs typeface="Calibri" panose="020F0502020204030204" pitchFamily="34" charset="0"/>
              </a:rPr>
              <a:t>Akopian</a:t>
            </a:r>
            <a:r>
              <a:rPr lang="en-US" sz="1600" dirty="0">
                <a:solidFill>
                  <a:srgbClr val="002060"/>
                </a:solidFill>
                <a:latin typeface="Cambria" panose="02040503050406030204" pitchFamily="18" charset="0"/>
                <a:cs typeface="Calibri" panose="020F0502020204030204" pitchFamily="34" charset="0"/>
              </a:rPr>
              <a:t> – Test Manager</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Kimmie Branch – QCL</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Rashmi G R – QCA</a:t>
            </a:r>
          </a:p>
          <a:p>
            <a:pPr marL="285750" indent="-285750">
              <a:buFont typeface="Arial" panose="020B0604020202020204" pitchFamily="34" charset="0"/>
              <a:buChar char="•"/>
            </a:pPr>
            <a:r>
              <a:rPr lang="en-US" sz="1600" dirty="0" err="1">
                <a:solidFill>
                  <a:srgbClr val="002060"/>
                </a:solidFill>
                <a:latin typeface="Cambria" panose="02040503050406030204" pitchFamily="18" charset="0"/>
                <a:cs typeface="Calibri" panose="020F0502020204030204" pitchFamily="34" charset="0"/>
              </a:rPr>
              <a:t>Purna</a:t>
            </a:r>
            <a:r>
              <a:rPr lang="en-US" sz="1600" dirty="0">
                <a:solidFill>
                  <a:srgbClr val="002060"/>
                </a:solidFill>
                <a:latin typeface="Cambria" panose="02040503050406030204" pitchFamily="18" charset="0"/>
                <a:cs typeface="Calibri" panose="020F0502020204030204" pitchFamily="34" charset="0"/>
              </a:rPr>
              <a:t> </a:t>
            </a:r>
            <a:r>
              <a:rPr lang="en-US" sz="1600" dirty="0" err="1">
                <a:solidFill>
                  <a:srgbClr val="002060"/>
                </a:solidFill>
                <a:latin typeface="Cambria" panose="02040503050406030204" pitchFamily="18" charset="0"/>
                <a:cs typeface="Calibri" panose="020F0502020204030204" pitchFamily="34" charset="0"/>
              </a:rPr>
              <a:t>Davuluri</a:t>
            </a:r>
            <a:r>
              <a:rPr lang="en-US" sz="1600" dirty="0">
                <a:solidFill>
                  <a:srgbClr val="002060"/>
                </a:solidFill>
                <a:latin typeface="Cambria" panose="02040503050406030204" pitchFamily="18" charset="0"/>
                <a:cs typeface="Calibri" panose="020F0502020204030204" pitchFamily="34" charset="0"/>
              </a:rPr>
              <a:t> - QCA </a:t>
            </a:r>
          </a:p>
          <a:p>
            <a:pPr marL="285750" indent="-285750">
              <a:buFont typeface="Arial" panose="020B0604020202020204" pitchFamily="34" charset="0"/>
              <a:buChar char="•"/>
            </a:pPr>
            <a:r>
              <a:rPr lang="en-US" sz="1600" dirty="0" err="1">
                <a:solidFill>
                  <a:srgbClr val="002060"/>
                </a:solidFill>
                <a:latin typeface="Cambria" panose="02040503050406030204" pitchFamily="18" charset="0"/>
                <a:cs typeface="Calibri" panose="020F0502020204030204" pitchFamily="34" charset="0"/>
              </a:rPr>
              <a:t>Priya</a:t>
            </a:r>
            <a:r>
              <a:rPr lang="en-US" sz="1600" dirty="0">
                <a:solidFill>
                  <a:srgbClr val="002060"/>
                </a:solidFill>
                <a:latin typeface="Cambria" panose="02040503050406030204" pitchFamily="18" charset="0"/>
                <a:cs typeface="Calibri" panose="020F0502020204030204" pitchFamily="34" charset="0"/>
              </a:rPr>
              <a:t> </a:t>
            </a:r>
            <a:r>
              <a:rPr lang="en-US" sz="1600" dirty="0" err="1">
                <a:solidFill>
                  <a:srgbClr val="002060"/>
                </a:solidFill>
                <a:latin typeface="Cambria" panose="02040503050406030204" pitchFamily="18" charset="0"/>
                <a:cs typeface="Calibri" panose="020F0502020204030204" pitchFamily="34" charset="0"/>
              </a:rPr>
              <a:t>Andluru</a:t>
            </a:r>
            <a:r>
              <a:rPr lang="en-US" sz="1600" dirty="0">
                <a:solidFill>
                  <a:srgbClr val="002060"/>
                </a:solidFill>
                <a:latin typeface="Cambria" panose="02040503050406030204" pitchFamily="18" charset="0"/>
                <a:cs typeface="Calibri" panose="020F0502020204030204" pitchFamily="34" charset="0"/>
              </a:rPr>
              <a:t> – Automation Engineer</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Vikash Agrawal – Automation Engineer</a:t>
            </a:r>
          </a:p>
          <a:p>
            <a:pPr marL="285750" indent="-285750">
              <a:buFont typeface="Arial" panose="020B0604020202020204" pitchFamily="34" charset="0"/>
              <a:buChar char="•"/>
            </a:pPr>
            <a:r>
              <a:rPr lang="en-US" sz="1600" dirty="0" err="1">
                <a:solidFill>
                  <a:srgbClr val="002060"/>
                </a:solidFill>
                <a:latin typeface="Cambria" panose="02040503050406030204" pitchFamily="18" charset="0"/>
                <a:cs typeface="Calibri" panose="020F0502020204030204" pitchFamily="34" charset="0"/>
              </a:rPr>
              <a:t>Arun</a:t>
            </a:r>
            <a:r>
              <a:rPr lang="en-US" sz="1600" dirty="0">
                <a:solidFill>
                  <a:srgbClr val="002060"/>
                </a:solidFill>
                <a:latin typeface="Cambria" panose="02040503050406030204" pitchFamily="18" charset="0"/>
                <a:cs typeface="Calibri" panose="020F0502020204030204" pitchFamily="34" charset="0"/>
              </a:rPr>
              <a:t> Mohandas - QCA</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Mallik Swamy - QCL</a:t>
            </a:r>
          </a:p>
        </p:txBody>
      </p:sp>
      <p:sp>
        <p:nvSpPr>
          <p:cNvPr id="8" name="Rectangle 7">
            <a:extLst>
              <a:ext uri="{FF2B5EF4-FFF2-40B4-BE49-F238E27FC236}">
                <a16:creationId xmlns:a16="http://schemas.microsoft.com/office/drawing/2014/main" id="{455A4268-74BE-4148-9DCD-9EE382702477}"/>
              </a:ext>
            </a:extLst>
          </p:cNvPr>
          <p:cNvSpPr/>
          <p:nvPr/>
        </p:nvSpPr>
        <p:spPr>
          <a:xfrm>
            <a:off x="416917" y="1333552"/>
            <a:ext cx="2885841" cy="1323439"/>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Quote</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NB</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END (manual execution)</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RNWL (manual execution)</a:t>
            </a:r>
          </a:p>
          <a:p>
            <a:pPr marL="285750" indent="-285750">
              <a:buFont typeface="Arial" panose="020B0604020202020204" pitchFamily="34" charset="0"/>
              <a:buChar char="•"/>
            </a:pPr>
            <a:r>
              <a:rPr lang="en-US" sz="1600" dirty="0">
                <a:solidFill>
                  <a:srgbClr val="002060"/>
                </a:solidFill>
                <a:latin typeface="Cambria" panose="02040503050406030204" pitchFamily="18" charset="0"/>
                <a:cs typeface="Calibri" panose="020F0502020204030204" pitchFamily="34" charset="0"/>
              </a:rPr>
              <a:t>SBO (manual execution)</a:t>
            </a:r>
          </a:p>
        </p:txBody>
      </p:sp>
      <p:sp>
        <p:nvSpPr>
          <p:cNvPr id="9" name="Title 1">
            <a:extLst>
              <a:ext uri="{FF2B5EF4-FFF2-40B4-BE49-F238E27FC236}">
                <a16:creationId xmlns:a16="http://schemas.microsoft.com/office/drawing/2014/main" id="{B0271346-C125-4841-A967-19DA5EE23803}"/>
              </a:ext>
            </a:extLst>
          </p:cNvPr>
          <p:cNvSpPr txBox="1">
            <a:spLocks/>
          </p:cNvSpPr>
          <p:nvPr/>
        </p:nvSpPr>
        <p:spPr bwMode="auto">
          <a:xfrm>
            <a:off x="340844" y="821632"/>
            <a:ext cx="2961914"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  Transaction Details:</a:t>
            </a:r>
            <a:endParaRPr lang="en-US" b="1" kern="1200" dirty="0">
              <a:solidFill>
                <a:srgbClr val="0079BF"/>
              </a:solidFill>
              <a:latin typeface="Cambria" panose="02040503050406030204" pitchFamily="18" charset="0"/>
              <a:ea typeface="+mn-ea"/>
            </a:endParaRPr>
          </a:p>
        </p:txBody>
      </p:sp>
      <p:sp>
        <p:nvSpPr>
          <p:cNvPr id="10" name="Rectangle 9">
            <a:extLst>
              <a:ext uri="{FF2B5EF4-FFF2-40B4-BE49-F238E27FC236}">
                <a16:creationId xmlns:a16="http://schemas.microsoft.com/office/drawing/2014/main" id="{AB8669A4-F330-4D84-93BA-69051C4F24FF}"/>
              </a:ext>
            </a:extLst>
          </p:cNvPr>
          <p:cNvSpPr/>
          <p:nvPr/>
        </p:nvSpPr>
        <p:spPr>
          <a:xfrm>
            <a:off x="4942684" y="1333552"/>
            <a:ext cx="3217506" cy="2062103"/>
          </a:xfrm>
          <a:prstGeom prst="rect">
            <a:avLst/>
          </a:prstGeom>
        </p:spPr>
        <p:txBody>
          <a:bodyPr wrap="square">
            <a:spAutoFit/>
          </a:bodyPr>
          <a:lstStyle/>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a:p>
            <a:endParaRPr lang="en-US" sz="1600" dirty="0">
              <a:solidFill>
                <a:srgbClr val="00206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endParaRPr lang="en-US" sz="1600" dirty="0">
              <a:solidFill>
                <a:srgbClr val="002060"/>
              </a:solidFill>
              <a:latin typeface="Cambria" panose="02040503050406030204" pitchFamily="18" charset="0"/>
              <a:cs typeface="Calibri" panose="020F0502020204030204" pitchFamily="34" charset="0"/>
            </a:endParaRPr>
          </a:p>
        </p:txBody>
      </p:sp>
      <p:sp>
        <p:nvSpPr>
          <p:cNvPr id="12" name="Title 1">
            <a:extLst>
              <a:ext uri="{FF2B5EF4-FFF2-40B4-BE49-F238E27FC236}">
                <a16:creationId xmlns:a16="http://schemas.microsoft.com/office/drawing/2014/main" id="{53A76143-F239-4159-98DC-D135CBBF18F5}"/>
              </a:ext>
            </a:extLst>
          </p:cNvPr>
          <p:cNvSpPr txBox="1">
            <a:spLocks/>
          </p:cNvSpPr>
          <p:nvPr/>
        </p:nvSpPr>
        <p:spPr bwMode="auto">
          <a:xfrm>
            <a:off x="5160789" y="823906"/>
            <a:ext cx="2961914"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  Reference Artifacts:</a:t>
            </a:r>
            <a:endParaRPr lang="en-US" b="1" kern="1200" dirty="0">
              <a:solidFill>
                <a:srgbClr val="0079BF"/>
              </a:solidFill>
              <a:latin typeface="Cambria" panose="02040503050406030204" pitchFamily="18" charset="0"/>
              <a:ea typeface="+mn-ea"/>
            </a:endParaRPr>
          </a:p>
        </p:txBody>
      </p:sp>
      <p:graphicFrame>
        <p:nvGraphicFramePr>
          <p:cNvPr id="2" name="Object 1">
            <a:extLst>
              <a:ext uri="{FF2B5EF4-FFF2-40B4-BE49-F238E27FC236}">
                <a16:creationId xmlns:a16="http://schemas.microsoft.com/office/drawing/2014/main" id="{64140619-83FA-482E-8429-0D6B217CDE79}"/>
              </a:ext>
            </a:extLst>
          </p:cNvPr>
          <p:cNvGraphicFramePr>
            <a:graphicFrameLocks noChangeAspect="1"/>
          </p:cNvGraphicFramePr>
          <p:nvPr>
            <p:extLst>
              <p:ext uri="{D42A27DB-BD31-4B8C-83A1-F6EECF244321}">
                <p14:modId xmlns:p14="http://schemas.microsoft.com/office/powerpoint/2010/main" val="848868185"/>
              </p:ext>
            </p:extLst>
          </p:nvPr>
        </p:nvGraphicFramePr>
        <p:xfrm>
          <a:off x="5598026" y="1489677"/>
          <a:ext cx="1826356" cy="1540988"/>
        </p:xfrm>
        <a:graphic>
          <a:graphicData uri="http://schemas.openxmlformats.org/presentationml/2006/ole">
            <mc:AlternateContent xmlns:mc="http://schemas.openxmlformats.org/markup-compatibility/2006">
              <mc:Choice xmlns:v="urn:schemas-microsoft-com:vml" Requires="v">
                <p:oleObj spid="_x0000_s2056" name="Macro-Enabled Worksheet" showAsIcon="1" r:id="rId3" imgW="914400" imgH="771480" progId="Excel.SheetMacroEnabled.12">
                  <p:embed/>
                </p:oleObj>
              </mc:Choice>
              <mc:Fallback>
                <p:oleObj name="Macro-Enabled Worksheet" showAsIcon="1" r:id="rId3" imgW="914400" imgH="771480" progId="Excel.SheetMacroEnabled.12">
                  <p:embed/>
                  <p:pic>
                    <p:nvPicPr>
                      <p:cNvPr id="0" name=""/>
                      <p:cNvPicPr/>
                      <p:nvPr/>
                    </p:nvPicPr>
                    <p:blipFill>
                      <a:blip r:embed="rId4"/>
                      <a:stretch>
                        <a:fillRect/>
                      </a:stretch>
                    </p:blipFill>
                    <p:spPr>
                      <a:xfrm>
                        <a:off x="5598026" y="1489677"/>
                        <a:ext cx="1826356" cy="154098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B1AE51B-CF2E-4167-90B2-CCF39891E271}"/>
              </a:ext>
            </a:extLst>
          </p:cNvPr>
          <p:cNvGraphicFramePr>
            <a:graphicFrameLocks noChangeAspect="1"/>
          </p:cNvGraphicFramePr>
          <p:nvPr>
            <p:extLst>
              <p:ext uri="{D42A27DB-BD31-4B8C-83A1-F6EECF244321}">
                <p14:modId xmlns:p14="http://schemas.microsoft.com/office/powerpoint/2010/main" val="752713782"/>
              </p:ext>
            </p:extLst>
          </p:nvPr>
        </p:nvGraphicFramePr>
        <p:xfrm>
          <a:off x="5708513" y="3047532"/>
          <a:ext cx="1605382" cy="1354541"/>
        </p:xfrm>
        <a:graphic>
          <a:graphicData uri="http://schemas.openxmlformats.org/presentationml/2006/ole">
            <mc:AlternateContent xmlns:mc="http://schemas.openxmlformats.org/markup-compatibility/2006">
              <mc:Choice xmlns:v="urn:schemas-microsoft-com:vml" Requires="v">
                <p:oleObj spid="_x0000_s2057"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5708513" y="3047532"/>
                        <a:ext cx="1605382" cy="1354541"/>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1005EC13-261A-4378-A52A-2A08B9011083}"/>
              </a:ext>
            </a:extLst>
          </p:cNvPr>
          <p:cNvGraphicFramePr>
            <a:graphicFrameLocks noChangeAspect="1"/>
          </p:cNvGraphicFramePr>
          <p:nvPr>
            <p:extLst>
              <p:ext uri="{D42A27DB-BD31-4B8C-83A1-F6EECF244321}">
                <p14:modId xmlns:p14="http://schemas.microsoft.com/office/powerpoint/2010/main" val="2236562858"/>
              </p:ext>
            </p:extLst>
          </p:nvPr>
        </p:nvGraphicFramePr>
        <p:xfrm>
          <a:off x="5749457" y="4623181"/>
          <a:ext cx="1605382" cy="1354541"/>
        </p:xfrm>
        <a:graphic>
          <a:graphicData uri="http://schemas.openxmlformats.org/presentationml/2006/ole">
            <mc:AlternateContent xmlns:mc="http://schemas.openxmlformats.org/markup-compatibility/2006">
              <mc:Choice xmlns:v="urn:schemas-microsoft-com:vml" Requires="v">
                <p:oleObj spid="_x0000_s2058" name="Document" showAsIcon="1" r:id="rId7" imgW="914400" imgH="771480" progId="Word.Document.12">
                  <p:embed/>
                </p:oleObj>
              </mc:Choice>
              <mc:Fallback>
                <p:oleObj name="Document" showAsIcon="1" r:id="rId7" imgW="914400" imgH="771480" progId="Word.Document.12">
                  <p:embed/>
                  <p:pic>
                    <p:nvPicPr>
                      <p:cNvPr id="0" name=""/>
                      <p:cNvPicPr/>
                      <p:nvPr/>
                    </p:nvPicPr>
                    <p:blipFill>
                      <a:blip r:embed="rId8"/>
                      <a:stretch>
                        <a:fillRect/>
                      </a:stretch>
                    </p:blipFill>
                    <p:spPr>
                      <a:xfrm>
                        <a:off x="5749457" y="4623181"/>
                        <a:ext cx="1605382" cy="1354541"/>
                      </a:xfrm>
                      <a:prstGeom prst="rect">
                        <a:avLst/>
                      </a:prstGeom>
                    </p:spPr>
                  </p:pic>
                </p:oleObj>
              </mc:Fallback>
            </mc:AlternateContent>
          </a:graphicData>
        </a:graphic>
      </p:graphicFrame>
    </p:spTree>
    <p:extLst>
      <p:ext uri="{BB962C8B-B14F-4D97-AF65-F5344CB8AC3E}">
        <p14:creationId xmlns:p14="http://schemas.microsoft.com/office/powerpoint/2010/main" val="1239410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9" y="1124072"/>
            <a:ext cx="1845652" cy="1603067"/>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2060"/>
                </a:solidFill>
                <a:latin typeface="Cambria" panose="02040503050406030204" pitchFamily="18" charset="0"/>
              </a:rPr>
              <a:t>Functional/</a:t>
            </a:r>
          </a:p>
          <a:p>
            <a:pPr algn="ctr"/>
            <a:r>
              <a:rPr lang="en-US" sz="1400" b="1" i="1" dirty="0">
                <a:solidFill>
                  <a:srgbClr val="002060"/>
                </a:solidFill>
                <a:latin typeface="Cambria" panose="02040503050406030204" pitchFamily="18" charset="0"/>
              </a:rPr>
              <a:t>Automation Testing</a:t>
            </a:r>
          </a:p>
        </p:txBody>
      </p:sp>
      <p:sp>
        <p:nvSpPr>
          <p:cNvPr id="4" name="Rectangle 3"/>
          <p:cNvSpPr/>
          <p:nvPr/>
        </p:nvSpPr>
        <p:spPr>
          <a:xfrm>
            <a:off x="2214164" y="1138465"/>
            <a:ext cx="4146291" cy="1588674"/>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UI validation using a combination of manual and  automation solution</a:t>
            </a:r>
          </a:p>
          <a:p>
            <a:pPr marL="115888"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Creating and executing test cases at both Story Level &amp; End-to-End scenario </a:t>
            </a:r>
          </a:p>
        </p:txBody>
      </p:sp>
      <p:sp>
        <p:nvSpPr>
          <p:cNvPr id="5" name="Rectangle 4"/>
          <p:cNvSpPr/>
          <p:nvPr/>
        </p:nvSpPr>
        <p:spPr>
          <a:xfrm>
            <a:off x="2214164" y="800392"/>
            <a:ext cx="4146291" cy="3048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FFCC"/>
                </a:solidFill>
                <a:latin typeface="Cambria" panose="02040503050406030204" pitchFamily="18" charset="0"/>
              </a:rPr>
              <a:t>Approach</a:t>
            </a:r>
          </a:p>
        </p:txBody>
      </p:sp>
      <p:sp>
        <p:nvSpPr>
          <p:cNvPr id="6" name="Rectangle 5"/>
          <p:cNvSpPr/>
          <p:nvPr/>
        </p:nvSpPr>
        <p:spPr>
          <a:xfrm>
            <a:off x="6474668" y="1141125"/>
            <a:ext cx="2410086" cy="1586014"/>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indent="-115888">
              <a:spcAft>
                <a:spcPts val="300"/>
              </a:spcAft>
              <a:buFont typeface="Wingdings" panose="05000000000000000000" pitchFamily="2" charset="2"/>
              <a:buChar char="§"/>
            </a:pPr>
            <a:endParaRPr lang="en-US" sz="1400" dirty="0">
              <a:solidFill>
                <a:srgbClr val="002060"/>
              </a:solidFill>
              <a:latin typeface="Cambria" panose="02040503050406030204" pitchFamily="18" charset="0"/>
            </a:endParaRPr>
          </a:p>
          <a:p>
            <a:pPr marL="115888" indent="-115888">
              <a:spcAft>
                <a:spcPts val="300"/>
              </a:spcAft>
              <a:buFont typeface="Wingdings" panose="05000000000000000000" pitchFamily="2" charset="2"/>
              <a:buChar char="§"/>
            </a:pPr>
            <a:r>
              <a:rPr lang="en-US" sz="1400" dirty="0">
                <a:solidFill>
                  <a:srgbClr val="002060"/>
                </a:solidFill>
                <a:latin typeface="Cambria" panose="02040503050406030204" pitchFamily="18" charset="0"/>
              </a:rPr>
              <a:t>Selenium based Flight automation framework</a:t>
            </a:r>
          </a:p>
          <a:p>
            <a:pPr marL="115888" indent="-115888">
              <a:spcAft>
                <a:spcPts val="300"/>
              </a:spcAft>
            </a:pPr>
            <a:endParaRPr lang="en-US" sz="1400" dirty="0">
              <a:solidFill>
                <a:srgbClr val="002060"/>
              </a:solidFill>
              <a:latin typeface="Cambria" panose="02040503050406030204" pitchFamily="18" charset="0"/>
            </a:endParaRPr>
          </a:p>
          <a:p>
            <a:pPr marL="115888" indent="-115888">
              <a:spcAft>
                <a:spcPts val="300"/>
              </a:spcAft>
              <a:buFont typeface="Wingdings" panose="05000000000000000000" pitchFamily="2" charset="2"/>
              <a:buChar char="§"/>
            </a:pPr>
            <a:endParaRPr lang="en-US" sz="1400" dirty="0">
              <a:solidFill>
                <a:srgbClr val="002060"/>
              </a:solidFill>
              <a:latin typeface="Cambria" panose="02040503050406030204" pitchFamily="18" charset="0"/>
            </a:endParaRPr>
          </a:p>
          <a:p>
            <a:pPr marL="115888" indent="-115888">
              <a:spcAft>
                <a:spcPts val="300"/>
              </a:spcAft>
              <a:buFont typeface="Wingdings" panose="05000000000000000000" pitchFamily="2" charset="2"/>
              <a:buChar char="§"/>
            </a:pPr>
            <a:r>
              <a:rPr lang="en-US" sz="1400" dirty="0">
                <a:solidFill>
                  <a:srgbClr val="002060"/>
                </a:solidFill>
                <a:latin typeface="Cambria" panose="02040503050406030204" pitchFamily="18" charset="0"/>
              </a:rPr>
              <a:t>Utilize data-driven framework</a:t>
            </a:r>
          </a:p>
          <a:p>
            <a:pPr marL="115888" indent="-115888">
              <a:spcAft>
                <a:spcPts val="300"/>
              </a:spcAft>
              <a:buFont typeface="Wingdings" panose="05000000000000000000" pitchFamily="2" charset="2"/>
              <a:buChar char="§"/>
            </a:pPr>
            <a:endParaRPr lang="en-US" sz="1400" dirty="0">
              <a:solidFill>
                <a:srgbClr val="002060"/>
              </a:solidFill>
              <a:latin typeface="Cambria" panose="02040503050406030204" pitchFamily="18" charset="0"/>
            </a:endParaRPr>
          </a:p>
        </p:txBody>
      </p:sp>
      <p:sp>
        <p:nvSpPr>
          <p:cNvPr id="10" name="Rectangle 9"/>
          <p:cNvSpPr/>
          <p:nvPr/>
        </p:nvSpPr>
        <p:spPr>
          <a:xfrm>
            <a:off x="6474668" y="802260"/>
            <a:ext cx="2410086" cy="30480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FFCC"/>
                </a:solidFill>
                <a:latin typeface="Cambria" panose="02040503050406030204" pitchFamily="18" charset="0"/>
              </a:rPr>
              <a:t>Tools/Accelerators</a:t>
            </a:r>
          </a:p>
        </p:txBody>
      </p:sp>
      <p:sp>
        <p:nvSpPr>
          <p:cNvPr id="15" name="Rectangle 14"/>
          <p:cNvSpPr/>
          <p:nvPr/>
        </p:nvSpPr>
        <p:spPr>
          <a:xfrm>
            <a:off x="252088" y="3193366"/>
            <a:ext cx="1845654" cy="1568424"/>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rgbClr val="002060"/>
                </a:solidFill>
                <a:latin typeface="Cambria" panose="02040503050406030204" pitchFamily="18" charset="0"/>
              </a:rPr>
              <a:t>Web Service API/ Automation Testing</a:t>
            </a:r>
          </a:p>
        </p:txBody>
      </p:sp>
      <p:sp>
        <p:nvSpPr>
          <p:cNvPr id="18" name="Rectangle 17"/>
          <p:cNvSpPr/>
          <p:nvPr/>
        </p:nvSpPr>
        <p:spPr>
          <a:xfrm>
            <a:off x="2214165" y="3193366"/>
            <a:ext cx="4146289" cy="1603715"/>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lvl="0" indent="-115888">
              <a:spcAft>
                <a:spcPts val="600"/>
              </a:spcAft>
              <a:buFont typeface="Wingdings" panose="05000000000000000000" pitchFamily="2" charset="2"/>
              <a:buChar char="§"/>
            </a:pPr>
            <a:endParaRPr lang="en-US" sz="1400" dirty="0">
              <a:solidFill>
                <a:srgbClr val="002060"/>
              </a:solidFill>
              <a:latin typeface="Cambria" panose="02040503050406030204" pitchFamily="18" charset="0"/>
            </a:endParaRPr>
          </a:p>
          <a:p>
            <a:pPr marL="115888" lvl="0"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Validation of services against business rules</a:t>
            </a:r>
          </a:p>
          <a:p>
            <a:pPr marL="115888" lvl="0"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Scope includes </a:t>
            </a:r>
          </a:p>
          <a:p>
            <a:pPr marL="573088" lvl="1"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Eligibility Service</a:t>
            </a:r>
          </a:p>
          <a:p>
            <a:pPr marL="573088" lvl="1"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Create Service</a:t>
            </a:r>
          </a:p>
          <a:p>
            <a:pPr marL="573088" lvl="1" indent="-115888">
              <a:spcAft>
                <a:spcPts val="600"/>
              </a:spcAft>
              <a:buFont typeface="Wingdings" panose="05000000000000000000" pitchFamily="2" charset="2"/>
              <a:buChar char="§"/>
            </a:pPr>
            <a:r>
              <a:rPr lang="en-US" sz="1400" dirty="0">
                <a:solidFill>
                  <a:srgbClr val="002060"/>
                </a:solidFill>
                <a:latin typeface="Cambria" panose="02040503050406030204" pitchFamily="18" charset="0"/>
              </a:rPr>
              <a:t>Re-Quote Service</a:t>
            </a:r>
          </a:p>
          <a:p>
            <a:pPr marL="115888" indent="-115888">
              <a:spcAft>
                <a:spcPts val="600"/>
              </a:spcAft>
              <a:buFont typeface="Wingdings" panose="05000000000000000000" pitchFamily="2" charset="2"/>
              <a:buChar char="§"/>
            </a:pPr>
            <a:endParaRPr lang="en-US" sz="1400" dirty="0">
              <a:solidFill>
                <a:srgbClr val="002060"/>
              </a:solidFill>
              <a:latin typeface="Cambria" panose="02040503050406030204" pitchFamily="18" charset="0"/>
            </a:endParaRPr>
          </a:p>
        </p:txBody>
      </p:sp>
      <p:sp>
        <p:nvSpPr>
          <p:cNvPr id="20" name="Rectangle 19"/>
          <p:cNvSpPr/>
          <p:nvPr/>
        </p:nvSpPr>
        <p:spPr>
          <a:xfrm>
            <a:off x="6474668" y="3193366"/>
            <a:ext cx="2410086" cy="1568426"/>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indent="-115888">
              <a:spcAft>
                <a:spcPts val="300"/>
              </a:spcAft>
              <a:buFont typeface="Wingdings" panose="05000000000000000000" pitchFamily="2" charset="2"/>
              <a:buChar char="§"/>
            </a:pPr>
            <a:r>
              <a:rPr lang="en-US" sz="1400" dirty="0">
                <a:solidFill>
                  <a:srgbClr val="002060"/>
                </a:solidFill>
                <a:latin typeface="Cambria" panose="02040503050406030204" pitchFamily="18" charset="0"/>
              </a:rPr>
              <a:t>Automation solution for webservice API’s using groovy</a:t>
            </a:r>
          </a:p>
          <a:p>
            <a:pPr marL="115888" indent="-115888">
              <a:spcAft>
                <a:spcPts val="300"/>
              </a:spcAft>
              <a:buFont typeface="Wingdings" panose="05000000000000000000" pitchFamily="2" charset="2"/>
              <a:buChar char="§"/>
            </a:pPr>
            <a:endParaRPr lang="en-US" sz="1400" dirty="0">
              <a:solidFill>
                <a:srgbClr val="002060"/>
              </a:solidFill>
              <a:latin typeface="Cambria" panose="02040503050406030204" pitchFamily="18" charset="0"/>
            </a:endParaRPr>
          </a:p>
          <a:p>
            <a:pPr marL="115888" indent="-115888">
              <a:spcAft>
                <a:spcPts val="300"/>
              </a:spcAft>
              <a:buFont typeface="Wingdings" panose="05000000000000000000" pitchFamily="2" charset="2"/>
              <a:buChar char="§"/>
            </a:pPr>
            <a:endParaRPr lang="en-US" sz="1400" dirty="0">
              <a:solidFill>
                <a:srgbClr val="002060"/>
              </a:solidFill>
              <a:latin typeface="Cambria" panose="02040503050406030204" pitchFamily="18" charset="0"/>
            </a:endParaRPr>
          </a:p>
        </p:txBody>
      </p:sp>
      <p:sp>
        <p:nvSpPr>
          <p:cNvPr id="33" name="TextBox 32"/>
          <p:cNvSpPr txBox="1"/>
          <p:nvPr/>
        </p:nvSpPr>
        <p:spPr>
          <a:xfrm>
            <a:off x="7226506" y="1770511"/>
            <a:ext cx="955454" cy="307777"/>
          </a:xfrm>
          <a:prstGeom prst="rect">
            <a:avLst/>
          </a:prstGeom>
          <a:noFill/>
        </p:spPr>
        <p:txBody>
          <a:bodyPr wrap="none" rtlCol="0">
            <a:spAutoFit/>
          </a:bodyPr>
          <a:lstStyle/>
          <a:p>
            <a:r>
              <a:rPr lang="en-US" sz="1400" b="1" dirty="0">
                <a:solidFill>
                  <a:srgbClr val="002060"/>
                </a:solidFill>
                <a:latin typeface="Cambria" panose="02040503050406030204" pitchFamily="18" charset="0"/>
              </a:rPr>
              <a:t>Selenium</a:t>
            </a:r>
          </a:p>
        </p:txBody>
      </p:sp>
      <p:pic>
        <p:nvPicPr>
          <p:cNvPr id="2050" name="Picture 2" descr="http://www.seleniumhq.org/images/big-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1567" y="1680844"/>
            <a:ext cx="494644" cy="447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7C36717-4EE9-4299-AEF2-200FAE2A265C}"/>
              </a:ext>
            </a:extLst>
          </p:cNvPr>
          <p:cNvPicPr>
            <a:picLocks noChangeAspect="1"/>
          </p:cNvPicPr>
          <p:nvPr/>
        </p:nvPicPr>
        <p:blipFill>
          <a:blip r:embed="rId3"/>
          <a:stretch>
            <a:fillRect/>
          </a:stretch>
        </p:blipFill>
        <p:spPr>
          <a:xfrm>
            <a:off x="6843513" y="4209697"/>
            <a:ext cx="836467" cy="435715"/>
          </a:xfrm>
          <a:prstGeom prst="rect">
            <a:avLst/>
          </a:prstGeom>
        </p:spPr>
      </p:pic>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Test Strategy:</a:t>
            </a:r>
          </a:p>
        </p:txBody>
      </p:sp>
    </p:spTree>
    <p:extLst>
      <p:ext uri="{BB962C8B-B14F-4D97-AF65-F5344CB8AC3E}">
        <p14:creationId xmlns:p14="http://schemas.microsoft.com/office/powerpoint/2010/main" val="300586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814583"/>
            <a:ext cx="2828737" cy="4306058"/>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Analyzer Script</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Excel (Use the DS grid provided by Jordan)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Vehicle Page</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(OH state on priority) – 35000+ Zip codes</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UFT</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Output: Excel</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Story Point: 13</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412838"/>
            <a:ext cx="5635116" cy="3707803"/>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Start the transaction with landing Page  - Impersonate Page</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Traverse all the way through Household page. Input data using the data solution grid: </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Impersonate Menu</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Alliance Menu</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Name &amp; Address</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Prospect/Customer Search</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Consumer Report</a:t>
            </a:r>
          </a:p>
          <a:p>
            <a:pPr marL="742950" lvl="1" indent="-285750">
              <a:buFont typeface="Arial" panose="020B0604020202020204" pitchFamily="34" charset="0"/>
              <a:buChar char="•"/>
            </a:pPr>
            <a:r>
              <a:rPr lang="en-US" sz="1500" dirty="0">
                <a:solidFill>
                  <a:srgbClr val="002060"/>
                </a:solidFill>
                <a:latin typeface="Cambria" panose="02040503050406030204" pitchFamily="18" charset="0"/>
              </a:rPr>
              <a:t>Household Page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Click Continue to Vehicle Page, save and exit transaction</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Save the control number for reference. Iterate the loop for different zip until all zip codes are completed</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Publish the results</a:t>
            </a:r>
          </a:p>
          <a:p>
            <a:pPr marL="115888" indent="-115888">
              <a:spcAft>
                <a:spcPts val="600"/>
              </a:spcAft>
              <a:buFont typeface="Wingdings" panose="05000000000000000000" pitchFamily="2" charset="2"/>
              <a:buChar char="§"/>
            </a:pPr>
            <a:endParaRPr lang="en-US" sz="1200" dirty="0">
              <a:solidFill>
                <a:srgbClr val="002060"/>
              </a:solidFill>
              <a:latin typeface="Cambria" panose="02040503050406030204" pitchFamily="18" charset="0"/>
            </a:endParaRPr>
          </a:p>
        </p:txBody>
      </p:sp>
      <p:sp>
        <p:nvSpPr>
          <p:cNvPr id="5" name="Rectangle 4"/>
          <p:cNvSpPr/>
          <p:nvPr/>
        </p:nvSpPr>
        <p:spPr>
          <a:xfrm>
            <a:off x="3249638" y="802260"/>
            <a:ext cx="5635116" cy="460034"/>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latin typeface="Cambria" panose="02040503050406030204" pitchFamily="18" charset="0"/>
              </a:rPr>
              <a:t>Story 1: Creating automation script for CW analysis (APPP-1066)</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a:t>
            </a:r>
          </a:p>
        </p:txBody>
      </p:sp>
      <p:sp>
        <p:nvSpPr>
          <p:cNvPr id="10" name="Rectangle 9">
            <a:extLst>
              <a:ext uri="{FF2B5EF4-FFF2-40B4-BE49-F238E27FC236}">
                <a16:creationId xmlns:a16="http://schemas.microsoft.com/office/drawing/2014/main" id="{C6EF05ED-9DEE-425A-A888-826875BD29FB}"/>
              </a:ext>
            </a:extLst>
          </p:cNvPr>
          <p:cNvSpPr/>
          <p:nvPr/>
        </p:nvSpPr>
        <p:spPr>
          <a:xfrm>
            <a:off x="237509" y="5271185"/>
            <a:ext cx="8647246" cy="1059277"/>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Transaction should successfully traverse from impersonate menu to Vehicle page and exit out of flow</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Transaction would invoke webservice calls and logs messages onto Splunk  in backend which would be further validated by Dev team </a:t>
            </a:r>
          </a:p>
        </p:txBody>
      </p:sp>
    </p:spTree>
    <p:extLst>
      <p:ext uri="{BB962C8B-B14F-4D97-AF65-F5344CB8AC3E}">
        <p14:creationId xmlns:p14="http://schemas.microsoft.com/office/powerpoint/2010/main" val="153637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44247"/>
            <a:ext cx="2828737" cy="4320122"/>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E2E Script</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(Use the DS grid provided by Jordan as needed)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Transaction Completion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Selenium based  </a:t>
            </a:r>
            <a:r>
              <a:rPr lang="en-US" sz="1500" dirty="0" err="1">
                <a:solidFill>
                  <a:srgbClr val="002060"/>
                </a:solidFill>
                <a:latin typeface="Cambria" panose="02040503050406030204" pitchFamily="18" charset="0"/>
              </a:rPr>
              <a:t>XFramium</a:t>
            </a:r>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Story Point: 13</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305836"/>
            <a:ext cx="5635116" cy="3758533"/>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500" dirty="0">
                <a:solidFill>
                  <a:srgbClr val="002060"/>
                </a:solidFill>
                <a:latin typeface="Cambria" panose="02040503050406030204" pitchFamily="18" charset="0"/>
              </a:rPr>
              <a:t>Start with customer who is already having HO Quote/Policy</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Impersonate page, launch auto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Alliance Menu page, select New Quote Auto</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Auto Quote page, input insured info for existing Homeowner customer or already has homeowners quote with same agent in last 30 days.  Select Easy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Order Consumer Reports page, verbiage change with no impact to script in 2</a:t>
            </a:r>
            <a:r>
              <a:rPr lang="en-US" sz="1500" baseline="30000" dirty="0">
                <a:solidFill>
                  <a:srgbClr val="002060"/>
                </a:solidFill>
                <a:latin typeface="Cambria" panose="02040503050406030204" pitchFamily="18" charset="0"/>
              </a:rPr>
              <a:t>nd</a:t>
            </a:r>
            <a:r>
              <a:rPr lang="en-US" sz="1500" dirty="0">
                <a:solidFill>
                  <a:srgbClr val="002060"/>
                </a:solidFill>
                <a:latin typeface="Cambria" panose="02040503050406030204" pitchFamily="18" charset="0"/>
              </a:rPr>
              <a:t> paragraph</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HH page, own residence, with consumer reports (new dropdown unprotected)</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Vehicle page, no change on this page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Coverage page, Allstate Property Quote: Homeowners section is not displayed,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Click eProposal or Save and Exit.</a:t>
            </a:r>
          </a:p>
        </p:txBody>
      </p:sp>
      <p:sp>
        <p:nvSpPr>
          <p:cNvPr id="5" name="Rectangle 4"/>
          <p:cNvSpPr/>
          <p:nvPr/>
        </p:nvSpPr>
        <p:spPr>
          <a:xfrm>
            <a:off x="3249638" y="745987"/>
            <a:ext cx="5635116" cy="477901"/>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bg1"/>
                </a:solidFill>
                <a:latin typeface="Cambria" panose="02040503050406030204" pitchFamily="18" charset="0"/>
              </a:rPr>
              <a:t>Story 2: Customer not eligible for HO Quote:</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 Contd….</a:t>
            </a:r>
          </a:p>
        </p:txBody>
      </p:sp>
      <p:sp>
        <p:nvSpPr>
          <p:cNvPr id="7" name="Rectangle 6">
            <a:extLst>
              <a:ext uri="{FF2B5EF4-FFF2-40B4-BE49-F238E27FC236}">
                <a16:creationId xmlns:a16="http://schemas.microsoft.com/office/drawing/2014/main" id="{16564A92-CA4A-41DC-9AF3-0A51CADF9BDE}"/>
              </a:ext>
            </a:extLst>
          </p:cNvPr>
          <p:cNvSpPr/>
          <p:nvPr/>
        </p:nvSpPr>
        <p:spPr>
          <a:xfrm>
            <a:off x="237508" y="5162843"/>
            <a:ext cx="8647246" cy="1069145"/>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Script should be able to complete the flow without any errors</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Homeowner quote details not visible in coverage of auto quote</a:t>
            </a:r>
          </a:p>
        </p:txBody>
      </p:sp>
    </p:spTree>
    <p:extLst>
      <p:ext uri="{BB962C8B-B14F-4D97-AF65-F5344CB8AC3E}">
        <p14:creationId xmlns:p14="http://schemas.microsoft.com/office/powerpoint/2010/main" val="397203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44247"/>
            <a:ext cx="2828737" cy="4387311"/>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E2E Script</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(Use the DS grid provided by Jordan as needed)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Transaction Completion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Selenium based  </a:t>
            </a:r>
            <a:r>
              <a:rPr lang="en-US" sz="1500" dirty="0" err="1">
                <a:solidFill>
                  <a:srgbClr val="002060"/>
                </a:solidFill>
                <a:latin typeface="Cambria" panose="02040503050406030204" pitchFamily="18" charset="0"/>
              </a:rPr>
              <a:t>XFramium</a:t>
            </a:r>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Story Point: 13</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305836"/>
            <a:ext cx="5635116" cy="3825722"/>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Residence Type – Single Family</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Ownership Type – Own</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Easy Quote – Select Order consumer report option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Impersonate page, launch auto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Alliance Menu page, select New Quote Auto</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Auto Quote page, input address to trigger RCT hit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Order Consumer Reports page, verbiage change with no impact to script in 2</a:t>
            </a:r>
            <a:r>
              <a:rPr lang="en-US" sz="1500" baseline="30000" dirty="0">
                <a:solidFill>
                  <a:srgbClr val="002060"/>
                </a:solidFill>
                <a:latin typeface="Cambria" panose="02040503050406030204" pitchFamily="18" charset="0"/>
              </a:rPr>
              <a:t>nd</a:t>
            </a:r>
            <a:r>
              <a:rPr lang="en-US" sz="1500" dirty="0">
                <a:solidFill>
                  <a:srgbClr val="002060"/>
                </a:solidFill>
                <a:latin typeface="Cambria" panose="02040503050406030204" pitchFamily="18" charset="0"/>
              </a:rPr>
              <a:t> paragraph</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HH page, own residence, with consumer reports (new dropdown unprotected)</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Vehicle page, no change on this page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Coverage page, Allstate Property Quote: Homeowners section displays new fields for homeowner’s quick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Update Premium and Open Homeowner Quote buttons</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eProposal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Convert Quote to NB for both Auto &amp; Homeowner</a:t>
            </a:r>
          </a:p>
        </p:txBody>
      </p:sp>
      <p:sp>
        <p:nvSpPr>
          <p:cNvPr id="5" name="Rectangle 4"/>
          <p:cNvSpPr/>
          <p:nvPr/>
        </p:nvSpPr>
        <p:spPr>
          <a:xfrm>
            <a:off x="3249638" y="745987"/>
            <a:ext cx="5635116" cy="477901"/>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bg1"/>
                </a:solidFill>
                <a:latin typeface="Cambria" panose="02040503050406030204" pitchFamily="18" charset="0"/>
              </a:rPr>
              <a:t>Story 3: Customer eligible for HO quote – Single Family:</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 Contd….</a:t>
            </a:r>
          </a:p>
        </p:txBody>
      </p:sp>
      <p:sp>
        <p:nvSpPr>
          <p:cNvPr id="7" name="Rectangle 6">
            <a:extLst>
              <a:ext uri="{FF2B5EF4-FFF2-40B4-BE49-F238E27FC236}">
                <a16:creationId xmlns:a16="http://schemas.microsoft.com/office/drawing/2014/main" id="{16564A92-CA4A-41DC-9AF3-0A51CADF9BDE}"/>
              </a:ext>
            </a:extLst>
          </p:cNvPr>
          <p:cNvSpPr/>
          <p:nvPr/>
        </p:nvSpPr>
        <p:spPr>
          <a:xfrm>
            <a:off x="237508" y="5227092"/>
            <a:ext cx="8647246" cy="1004895"/>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Script should be able to complete the flow without any errors</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Homeowner quote details should be visible  &amp; validated in coverage of auto quote</a:t>
            </a:r>
          </a:p>
        </p:txBody>
      </p:sp>
    </p:spTree>
    <p:extLst>
      <p:ext uri="{BB962C8B-B14F-4D97-AF65-F5344CB8AC3E}">
        <p14:creationId xmlns:p14="http://schemas.microsoft.com/office/powerpoint/2010/main" val="291695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44247"/>
            <a:ext cx="2828737" cy="4291987"/>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E2E Script</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(Use the DS grid provided by Jordan as needed)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Transaction Completion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Selenium based  </a:t>
            </a:r>
            <a:r>
              <a:rPr lang="en-US" sz="1500" dirty="0" err="1">
                <a:solidFill>
                  <a:srgbClr val="002060"/>
                </a:solidFill>
                <a:latin typeface="Cambria" panose="02040503050406030204" pitchFamily="18" charset="0"/>
              </a:rPr>
              <a:t>XFramium</a:t>
            </a:r>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Story Point: 8</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305836"/>
            <a:ext cx="5635116" cy="3730398"/>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Residence Type – Multiple Family</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Ownership Type – Own</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Easy Quote – Select Do not order consumer report option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Impersonate page, launch auto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Alliance Menu page, select New Quote Auto</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Auto Quote page, input address to trigger RCT hit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Order Consumer Reports page, verbiage change with no impact to script in 2</a:t>
            </a:r>
            <a:r>
              <a:rPr lang="en-US" sz="1500" baseline="30000" dirty="0">
                <a:solidFill>
                  <a:srgbClr val="002060"/>
                </a:solidFill>
                <a:latin typeface="Cambria" panose="02040503050406030204" pitchFamily="18" charset="0"/>
              </a:rPr>
              <a:t>nd</a:t>
            </a:r>
            <a:r>
              <a:rPr lang="en-US" sz="1500" dirty="0">
                <a:solidFill>
                  <a:srgbClr val="002060"/>
                </a:solidFill>
                <a:latin typeface="Cambria" panose="02040503050406030204" pitchFamily="18" charset="0"/>
              </a:rPr>
              <a:t> paragraph</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HH page, own residence, with consumer reports (new dropdown unprotected)</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Vehicle page, no change on this page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Coverage page, Allstate Property Quote: Homeowners section displays new fields for homeowner’s quick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Update Premium and Open Homeowner Quote buttons</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eProposal </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5" name="Rectangle 4"/>
          <p:cNvSpPr/>
          <p:nvPr/>
        </p:nvSpPr>
        <p:spPr>
          <a:xfrm>
            <a:off x="3249638" y="745987"/>
            <a:ext cx="5635116" cy="477901"/>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bg1"/>
                </a:solidFill>
                <a:latin typeface="Cambria" panose="02040503050406030204" pitchFamily="18" charset="0"/>
              </a:rPr>
              <a:t>Story 4: Customer eligible for HO quote – Multiple Family:</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 Contd….</a:t>
            </a:r>
          </a:p>
        </p:txBody>
      </p:sp>
      <p:sp>
        <p:nvSpPr>
          <p:cNvPr id="7" name="Rectangle 6">
            <a:extLst>
              <a:ext uri="{FF2B5EF4-FFF2-40B4-BE49-F238E27FC236}">
                <a16:creationId xmlns:a16="http://schemas.microsoft.com/office/drawing/2014/main" id="{16564A92-CA4A-41DC-9AF3-0A51CADF9BDE}"/>
              </a:ext>
            </a:extLst>
          </p:cNvPr>
          <p:cNvSpPr/>
          <p:nvPr/>
        </p:nvSpPr>
        <p:spPr>
          <a:xfrm>
            <a:off x="237508" y="5148775"/>
            <a:ext cx="8647246" cy="1083213"/>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Script should be able to complete the flow without any errors</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Homeowner quote details should be visible  &amp; validated in coverage of auto quote</a:t>
            </a:r>
          </a:p>
        </p:txBody>
      </p:sp>
    </p:spTree>
    <p:extLst>
      <p:ext uri="{BB962C8B-B14F-4D97-AF65-F5344CB8AC3E}">
        <p14:creationId xmlns:p14="http://schemas.microsoft.com/office/powerpoint/2010/main" val="52633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44247"/>
            <a:ext cx="2828737" cy="4360015"/>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E2E Script</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(Use the DS grid provided by Jordan as needed)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Transaction Completion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Selenium based  </a:t>
            </a:r>
            <a:r>
              <a:rPr lang="en-US" sz="1500" dirty="0" err="1">
                <a:solidFill>
                  <a:srgbClr val="002060"/>
                </a:solidFill>
                <a:latin typeface="Cambria" panose="02040503050406030204" pitchFamily="18" charset="0"/>
              </a:rPr>
              <a:t>XFramium</a:t>
            </a:r>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Story Point: 8</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305835"/>
            <a:ext cx="5635116" cy="3798427"/>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Residence Type – Townhouse</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Ownership Type – Own</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Price Estimate  - Without consumer report option pre-selected (grayed out)</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Impersonate page, launch auto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Alliance Menu page, select New Quote Auto</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Auto Quote page, input address to trigger RCT hit </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Order Consumer Reports page, verbiage change with no impact to script in 2</a:t>
            </a:r>
            <a:r>
              <a:rPr lang="en-US" sz="1500" baseline="30000" dirty="0">
                <a:solidFill>
                  <a:srgbClr val="002060"/>
                </a:solidFill>
                <a:latin typeface="Cambria" panose="02040503050406030204" pitchFamily="18" charset="0"/>
              </a:rPr>
              <a:t>nd</a:t>
            </a:r>
            <a:r>
              <a:rPr lang="en-US" sz="1500" dirty="0">
                <a:solidFill>
                  <a:srgbClr val="002060"/>
                </a:solidFill>
                <a:latin typeface="Cambria" panose="02040503050406030204" pitchFamily="18" charset="0"/>
              </a:rPr>
              <a:t> paragraph</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HH page, own residence, without consumer reports (new dropdown protected)</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Vehicle page, no change on this page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Coverage page, Allstate Property Quote: Homeowners section displays new fields for homeowner’s quick quote.</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Update Premium and Open Homeowner Quote buttons</a:t>
            </a:r>
          </a:p>
          <a:p>
            <a:pPr marL="285750" lvl="0" indent="-285750">
              <a:buFont typeface="Arial" panose="020B0604020202020204" pitchFamily="34" charset="0"/>
              <a:buChar char="•"/>
            </a:pPr>
            <a:r>
              <a:rPr lang="en-US" sz="1500" dirty="0">
                <a:solidFill>
                  <a:srgbClr val="002060"/>
                </a:solidFill>
                <a:latin typeface="Cambria" panose="02040503050406030204" pitchFamily="18" charset="0"/>
              </a:rPr>
              <a:t>Validate eProposal </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5" name="Rectangle 4"/>
          <p:cNvSpPr/>
          <p:nvPr/>
        </p:nvSpPr>
        <p:spPr>
          <a:xfrm>
            <a:off x="3249638" y="745987"/>
            <a:ext cx="5635116" cy="477901"/>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bg1"/>
                </a:solidFill>
                <a:latin typeface="Cambria" panose="02040503050406030204" pitchFamily="18" charset="0"/>
              </a:rPr>
              <a:t>Story 5: Customer eligible for HO quote – Townhouse:</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 Contd….</a:t>
            </a:r>
          </a:p>
        </p:txBody>
      </p:sp>
      <p:sp>
        <p:nvSpPr>
          <p:cNvPr id="7" name="Rectangle 6">
            <a:extLst>
              <a:ext uri="{FF2B5EF4-FFF2-40B4-BE49-F238E27FC236}">
                <a16:creationId xmlns:a16="http://schemas.microsoft.com/office/drawing/2014/main" id="{16564A92-CA4A-41DC-9AF3-0A51CADF9BDE}"/>
              </a:ext>
            </a:extLst>
          </p:cNvPr>
          <p:cNvSpPr/>
          <p:nvPr/>
        </p:nvSpPr>
        <p:spPr>
          <a:xfrm>
            <a:off x="237508" y="5227093"/>
            <a:ext cx="8647246" cy="1004895"/>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Script should be able to complete the flow without any errors</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Homeowner quote details should be visible  &amp; validated in coverage of auto quote</a:t>
            </a:r>
          </a:p>
        </p:txBody>
      </p:sp>
    </p:spTree>
    <p:extLst>
      <p:ext uri="{BB962C8B-B14F-4D97-AF65-F5344CB8AC3E}">
        <p14:creationId xmlns:p14="http://schemas.microsoft.com/office/powerpoint/2010/main" val="1910957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44247"/>
            <a:ext cx="2828737" cy="4939101"/>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solidFill>
                <a:srgbClr val="002060"/>
              </a:solidFill>
              <a:latin typeface="Cambria" panose="02040503050406030204" pitchFamily="18" charset="0"/>
            </a:endParaRPr>
          </a:p>
          <a:p>
            <a:pPr algn="ctr"/>
            <a:r>
              <a:rPr lang="en-US" sz="1600" b="1" i="1" dirty="0">
                <a:solidFill>
                  <a:srgbClr val="002060"/>
                </a:solidFill>
                <a:latin typeface="Cambria" panose="02040503050406030204" pitchFamily="18" charset="0"/>
              </a:rPr>
              <a:t>E2E Script: Additional</a:t>
            </a:r>
          </a:p>
          <a:p>
            <a:pPr algn="ctr"/>
            <a:endParaRPr lang="en-US" sz="1600" b="1" i="1"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(Use the DS grid provided by Jordan as needed)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Entry Criteria: Impersonate Menu</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Exit Criteria: Transaction Completion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Selenium based  </a:t>
            </a:r>
            <a:r>
              <a:rPr lang="en-US" sz="1500" dirty="0" err="1">
                <a:solidFill>
                  <a:srgbClr val="002060"/>
                </a:solidFill>
                <a:latin typeface="Cambria" panose="02040503050406030204" pitchFamily="18" charset="0"/>
              </a:rPr>
              <a:t>XFramium</a:t>
            </a:r>
            <a:r>
              <a:rPr lang="en-US" sz="1500" dirty="0">
                <a:solidFill>
                  <a:srgbClr val="002060"/>
                </a:solidFill>
                <a:latin typeface="Cambria" panose="02040503050406030204" pitchFamily="18" charset="0"/>
              </a:rPr>
              <a:t>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305836"/>
            <a:ext cx="5635116" cy="4377512"/>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n-US" sz="1500" dirty="0">
              <a:solidFill>
                <a:srgbClr val="002060"/>
              </a:solidFill>
              <a:latin typeface="Cambria" panose="02040503050406030204" pitchFamily="18" charset="0"/>
            </a:endParaRPr>
          </a:p>
          <a:p>
            <a:r>
              <a:rPr lang="en-US" sz="1500" dirty="0">
                <a:solidFill>
                  <a:srgbClr val="C00000"/>
                </a:solidFill>
                <a:latin typeface="Cambria" panose="02040503050406030204" pitchFamily="18" charset="0"/>
              </a:rPr>
              <a:t>Additional 1: </a:t>
            </a:r>
          </a:p>
          <a:p>
            <a:pPr marL="285750" indent="-285750">
              <a:buFont typeface="Arial" panose="020B0604020202020204" pitchFamily="34" charset="0"/>
              <a:buChar char="•"/>
            </a:pPr>
            <a:r>
              <a:rPr lang="en-US" sz="1500" dirty="0">
                <a:solidFill>
                  <a:srgbClr val="C00000"/>
                </a:solidFill>
                <a:latin typeface="Cambria" panose="02040503050406030204" pitchFamily="18" charset="0"/>
              </a:rPr>
              <a:t>RCT no hit scenario – validate message in coverage page of auto transaction</a:t>
            </a:r>
          </a:p>
          <a:p>
            <a:pPr lvl="0"/>
            <a:endParaRPr lang="en-US" sz="1500" dirty="0">
              <a:solidFill>
                <a:srgbClr val="C00000"/>
              </a:solidFill>
              <a:latin typeface="Cambria" panose="02040503050406030204" pitchFamily="18" charset="0"/>
            </a:endParaRPr>
          </a:p>
          <a:p>
            <a:pPr lvl="0"/>
            <a:r>
              <a:rPr lang="en-US" sz="1500" dirty="0">
                <a:solidFill>
                  <a:srgbClr val="C00000"/>
                </a:solidFill>
                <a:latin typeface="Cambria" panose="02040503050406030204" pitchFamily="18" charset="0"/>
              </a:rPr>
              <a:t>Additional 2 (Negative Scenario):</a:t>
            </a:r>
          </a:p>
          <a:p>
            <a:pPr marL="285750" lvl="0" indent="-285750">
              <a:buFont typeface="Arial" panose="020B0604020202020204" pitchFamily="34" charset="0"/>
              <a:buChar char="•"/>
            </a:pPr>
            <a:r>
              <a:rPr lang="en-US" sz="1500" dirty="0">
                <a:solidFill>
                  <a:srgbClr val="C00000"/>
                </a:solidFill>
                <a:latin typeface="Cambria" panose="02040503050406030204" pitchFamily="18" charset="0"/>
              </a:rPr>
              <a:t>Residence Type – Single/Multiple/Townhouse</a:t>
            </a:r>
          </a:p>
          <a:p>
            <a:pPr marL="285750" lvl="0" indent="-285750">
              <a:buFont typeface="Arial" panose="020B0604020202020204" pitchFamily="34" charset="0"/>
              <a:buChar char="•"/>
            </a:pPr>
            <a:r>
              <a:rPr lang="en-US" sz="1500" dirty="0">
                <a:solidFill>
                  <a:srgbClr val="C00000"/>
                </a:solidFill>
                <a:latin typeface="Cambria" panose="02040503050406030204" pitchFamily="18" charset="0"/>
              </a:rPr>
              <a:t>Ownership Type – Rent</a:t>
            </a:r>
          </a:p>
          <a:p>
            <a:pPr lvl="0"/>
            <a:endParaRPr lang="en-US" sz="1500" dirty="0">
              <a:solidFill>
                <a:srgbClr val="C00000"/>
              </a:solidFill>
              <a:latin typeface="Cambria" panose="02040503050406030204" pitchFamily="18" charset="0"/>
            </a:endParaRPr>
          </a:p>
          <a:p>
            <a:pPr lvl="0"/>
            <a:r>
              <a:rPr lang="en-US" sz="1500" dirty="0">
                <a:solidFill>
                  <a:srgbClr val="C00000"/>
                </a:solidFill>
                <a:latin typeface="Cambria" panose="02040503050406030204" pitchFamily="18" charset="0"/>
              </a:rPr>
              <a:t>Additional 3 (Negative Scenario):</a:t>
            </a:r>
          </a:p>
          <a:p>
            <a:pPr marL="285750" lvl="0" indent="-285750">
              <a:buFont typeface="Arial" panose="020B0604020202020204" pitchFamily="34" charset="0"/>
              <a:buChar char="•"/>
            </a:pPr>
            <a:r>
              <a:rPr lang="en-US" sz="1500" dirty="0">
                <a:solidFill>
                  <a:srgbClr val="C00000"/>
                </a:solidFill>
                <a:latin typeface="Cambria" panose="02040503050406030204" pitchFamily="18" charset="0"/>
              </a:rPr>
              <a:t>Residence Type – Single/Multiple/Townhouse</a:t>
            </a:r>
          </a:p>
          <a:p>
            <a:pPr marL="285750" lvl="0" indent="-285750">
              <a:buFont typeface="Arial" panose="020B0604020202020204" pitchFamily="34" charset="0"/>
              <a:buChar char="•"/>
            </a:pPr>
            <a:r>
              <a:rPr lang="en-US" sz="1500" dirty="0">
                <a:solidFill>
                  <a:srgbClr val="C00000"/>
                </a:solidFill>
                <a:latin typeface="Cambria" panose="02040503050406030204" pitchFamily="18" charset="0"/>
              </a:rPr>
              <a:t>Ownership Type – Own &amp; Rent</a:t>
            </a:r>
          </a:p>
          <a:p>
            <a:pPr marL="285750" lvl="0" indent="-285750">
              <a:buFont typeface="Arial" panose="020B0604020202020204" pitchFamily="34" charset="0"/>
              <a:buChar char="•"/>
            </a:pPr>
            <a:endParaRPr lang="en-US" sz="1500" dirty="0">
              <a:solidFill>
                <a:srgbClr val="C00000"/>
              </a:solidFill>
              <a:latin typeface="Cambria" panose="02040503050406030204" pitchFamily="18" charset="0"/>
            </a:endParaRPr>
          </a:p>
          <a:p>
            <a:pPr lvl="0"/>
            <a:r>
              <a:rPr lang="en-US" sz="1500" dirty="0">
                <a:solidFill>
                  <a:srgbClr val="C00000"/>
                </a:solidFill>
                <a:latin typeface="Cambria" panose="02040503050406030204" pitchFamily="18" charset="0"/>
              </a:rPr>
              <a:t>Additional 4:</a:t>
            </a:r>
          </a:p>
          <a:p>
            <a:pPr marL="285750" indent="-285750">
              <a:buFont typeface="Arial" panose="020B0604020202020204" pitchFamily="34" charset="0"/>
              <a:buChar char="•"/>
            </a:pPr>
            <a:r>
              <a:rPr lang="en-US" sz="1500" dirty="0">
                <a:solidFill>
                  <a:srgbClr val="C00000"/>
                </a:solidFill>
                <a:latin typeface="Cambria" panose="02040503050406030204" pitchFamily="18" charset="0"/>
              </a:rPr>
              <a:t>Erase the field values in homeowner section of auto coverage page and click on “Update Premium”, internally re-quote service would be invoked and error message would be displayed. However, this should not stop from auto transaction being completed </a:t>
            </a:r>
          </a:p>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lvl="0"/>
            <a:endParaRPr lang="en-US" sz="1500" dirty="0">
              <a:solidFill>
                <a:srgbClr val="002060"/>
              </a:solidFill>
              <a:latin typeface="Cambria" panose="02040503050406030204" pitchFamily="18" charset="0"/>
            </a:endParaRPr>
          </a:p>
        </p:txBody>
      </p:sp>
      <p:sp>
        <p:nvSpPr>
          <p:cNvPr id="5" name="Rectangle 4"/>
          <p:cNvSpPr/>
          <p:nvPr/>
        </p:nvSpPr>
        <p:spPr>
          <a:xfrm>
            <a:off x="3249638" y="745987"/>
            <a:ext cx="5635116" cy="477901"/>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solidFill>
                  <a:schemeClr val="bg1"/>
                </a:solidFill>
                <a:latin typeface="Cambria" panose="02040503050406030204" pitchFamily="18" charset="0"/>
              </a:rPr>
              <a:t>Additional Scenarios (would be covered as part of manual testing):</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Automation Solution: Contd….</a:t>
            </a:r>
          </a:p>
        </p:txBody>
      </p:sp>
    </p:spTree>
    <p:extLst>
      <p:ext uri="{BB962C8B-B14F-4D97-AF65-F5344CB8AC3E}">
        <p14:creationId xmlns:p14="http://schemas.microsoft.com/office/powerpoint/2010/main" val="22529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087" y="758308"/>
            <a:ext cx="2828737" cy="4179452"/>
          </a:xfrm>
          <a:prstGeom prst="rect">
            <a:avLst/>
          </a:prstGeom>
          <a:solidFill>
            <a:srgbClr val="E5E4E2"/>
          </a:solid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002060"/>
                </a:solidFill>
                <a:latin typeface="Cambria" panose="02040503050406030204" pitchFamily="18" charset="0"/>
              </a:rPr>
              <a:t>Manual/Automation Solution</a:t>
            </a:r>
          </a:p>
          <a:p>
            <a:pPr algn="ctr"/>
            <a:endParaRPr lang="en-US" sz="1400" b="1" i="1"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Tool: Ready API</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Data Source: DB/ Excel fie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Scope: CW (Pilot OH)</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Framework: Enterprise level API framework </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r>
              <a:rPr lang="en-US" sz="1500" dirty="0">
                <a:solidFill>
                  <a:srgbClr val="002060"/>
                </a:solidFill>
                <a:latin typeface="Cambria" panose="02040503050406030204" pitchFamily="18" charset="0"/>
              </a:rPr>
              <a:t>Logic: Data Driven</a:t>
            </a: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285750" indent="-285750">
              <a:buFont typeface="Arial" panose="020B0604020202020204" pitchFamily="34" charset="0"/>
              <a:buChar char="•"/>
            </a:pPr>
            <a:endParaRPr lang="en-US" sz="1500" dirty="0">
              <a:solidFill>
                <a:srgbClr val="002060"/>
              </a:solidFill>
              <a:latin typeface="Cambria" panose="02040503050406030204" pitchFamily="18" charset="0"/>
            </a:endParaRPr>
          </a:p>
        </p:txBody>
      </p:sp>
      <p:sp>
        <p:nvSpPr>
          <p:cNvPr id="4" name="Rectangle 3"/>
          <p:cNvSpPr/>
          <p:nvPr/>
        </p:nvSpPr>
        <p:spPr>
          <a:xfrm>
            <a:off x="3249638" y="1110327"/>
            <a:ext cx="5635116" cy="3827433"/>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buFont typeface="Arial" panose="020B0604020202020204" pitchFamily="34" charset="0"/>
              <a:buChar char="•"/>
            </a:pPr>
            <a:endParaRPr lang="en-US" sz="1500" dirty="0">
              <a:solidFill>
                <a:srgbClr val="002060"/>
              </a:solidFill>
              <a:latin typeface="Cambria" panose="02040503050406030204" pitchFamily="18" charset="0"/>
            </a:endParaRPr>
          </a:p>
          <a:p>
            <a:pPr marL="115888" lvl="0"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Validation of services as per the acceptance criteria defined </a:t>
            </a:r>
          </a:p>
          <a:p>
            <a:pPr marL="115888" lvl="0"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Validate below services:</a:t>
            </a:r>
          </a:p>
          <a:p>
            <a:pPr marL="573088" lvl="1"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Eligibility Service</a:t>
            </a:r>
          </a:p>
          <a:p>
            <a:pPr marL="573088" lvl="1"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Create Service - Transaction prefill, Rate, Exit Service etc..</a:t>
            </a:r>
          </a:p>
          <a:p>
            <a:pPr marL="573088" lvl="1"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Re-Quote Service – RCT, Rate, Exit Service </a:t>
            </a:r>
            <a:r>
              <a:rPr lang="en-US" sz="1600" dirty="0" err="1">
                <a:solidFill>
                  <a:srgbClr val="002060"/>
                </a:solidFill>
                <a:latin typeface="Cambria" panose="02040503050406030204" pitchFamily="18" charset="0"/>
              </a:rPr>
              <a:t>etc</a:t>
            </a:r>
            <a:r>
              <a:rPr lang="en-US" sz="1600" dirty="0">
                <a:solidFill>
                  <a:srgbClr val="002060"/>
                </a:solidFill>
                <a:latin typeface="Cambria" panose="02040503050406030204" pitchFamily="18" charset="0"/>
              </a:rPr>
              <a:t>…</a:t>
            </a:r>
          </a:p>
          <a:p>
            <a:pPr marL="115888" lvl="0"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Leverage existing enterprise solution to automate test cases using groovy scripting </a:t>
            </a:r>
          </a:p>
          <a:p>
            <a:pPr marL="115888" lvl="0" indent="-115888">
              <a:spcAft>
                <a:spcPts val="600"/>
              </a:spcAft>
              <a:buFont typeface="Wingdings" panose="05000000000000000000" pitchFamily="2" charset="2"/>
              <a:buChar char="§"/>
            </a:pPr>
            <a:r>
              <a:rPr lang="en-US" sz="1600" dirty="0">
                <a:solidFill>
                  <a:srgbClr val="002060"/>
                </a:solidFill>
                <a:latin typeface="Cambria" panose="02040503050406030204" pitchFamily="18" charset="0"/>
              </a:rPr>
              <a:t>Compare rates service response generated during auto and homeowners to make sure customer details are dragged &amp; appropriate</a:t>
            </a:r>
          </a:p>
          <a:p>
            <a:pPr lvl="2">
              <a:spcAft>
                <a:spcPts val="600"/>
              </a:spcAft>
            </a:pPr>
            <a:endParaRPr lang="en-US" sz="1600" dirty="0">
              <a:solidFill>
                <a:srgbClr val="002060"/>
              </a:solidFill>
              <a:latin typeface="Cambria" panose="02040503050406030204" pitchFamily="18" charset="0"/>
            </a:endParaRPr>
          </a:p>
          <a:p>
            <a:pPr marL="115888" indent="-115888">
              <a:spcAft>
                <a:spcPts val="600"/>
              </a:spcAft>
              <a:buFont typeface="Wingdings" panose="05000000000000000000" pitchFamily="2" charset="2"/>
              <a:buChar char="§"/>
            </a:pPr>
            <a:endParaRPr lang="en-US" sz="1500" dirty="0">
              <a:solidFill>
                <a:srgbClr val="002060"/>
              </a:solidFill>
              <a:latin typeface="Cambria" panose="02040503050406030204" pitchFamily="18" charset="0"/>
            </a:endParaRPr>
          </a:p>
        </p:txBody>
      </p:sp>
      <p:sp>
        <p:nvSpPr>
          <p:cNvPr id="5" name="Rectangle 4"/>
          <p:cNvSpPr/>
          <p:nvPr/>
        </p:nvSpPr>
        <p:spPr>
          <a:xfrm>
            <a:off x="3249638" y="745988"/>
            <a:ext cx="5635116" cy="321812"/>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latin typeface="Cambria" panose="02040503050406030204" pitchFamily="18" charset="0"/>
              </a:rPr>
              <a:t>Approach/Story:</a:t>
            </a:r>
          </a:p>
        </p:txBody>
      </p:sp>
      <p:sp>
        <p:nvSpPr>
          <p:cNvPr id="35" name="Title 1">
            <a:extLst>
              <a:ext uri="{FF2B5EF4-FFF2-40B4-BE49-F238E27FC236}">
                <a16:creationId xmlns:a16="http://schemas.microsoft.com/office/drawing/2014/main" id="{6F43E56C-DE05-4ABB-B2AB-4B7D6C43EA41}"/>
              </a:ext>
            </a:extLst>
          </p:cNvPr>
          <p:cNvSpPr txBox="1">
            <a:spLocks/>
          </p:cNvSpPr>
          <p:nvPr/>
        </p:nvSpPr>
        <p:spPr bwMode="auto">
          <a:xfrm>
            <a:off x="237508" y="78250"/>
            <a:ext cx="876640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609" rIns="91217" bIns="45609"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Calibri" pitchFamily="34" charset="0"/>
                <a:ea typeface="+mj-ea"/>
                <a:cs typeface="Calibri" pitchFamily="34" charset="0"/>
              </a:defRPr>
            </a:lvl1pPr>
            <a:lvl2pPr algn="l" rtl="0" eaLnBrk="0" fontAlgn="base" hangingPunct="0">
              <a:spcBef>
                <a:spcPct val="0"/>
              </a:spcBef>
              <a:spcAft>
                <a:spcPct val="0"/>
              </a:spcAft>
              <a:defRPr sz="2200">
                <a:solidFill>
                  <a:schemeClr val="tx2"/>
                </a:solidFill>
                <a:latin typeface="Book Antiqua" pitchFamily="18" charset="0"/>
              </a:defRPr>
            </a:lvl2pPr>
            <a:lvl3pPr algn="l" rtl="0" eaLnBrk="0" fontAlgn="base" hangingPunct="0">
              <a:spcBef>
                <a:spcPct val="0"/>
              </a:spcBef>
              <a:spcAft>
                <a:spcPct val="0"/>
              </a:spcAft>
              <a:defRPr sz="2200">
                <a:solidFill>
                  <a:schemeClr val="tx2"/>
                </a:solidFill>
                <a:latin typeface="Book Antiqua" pitchFamily="18" charset="0"/>
              </a:defRPr>
            </a:lvl3pPr>
            <a:lvl4pPr algn="l" rtl="0" eaLnBrk="0" fontAlgn="base" hangingPunct="0">
              <a:spcBef>
                <a:spcPct val="0"/>
              </a:spcBef>
              <a:spcAft>
                <a:spcPct val="0"/>
              </a:spcAft>
              <a:defRPr sz="2200">
                <a:solidFill>
                  <a:schemeClr val="tx2"/>
                </a:solidFill>
                <a:latin typeface="Book Antiqua" pitchFamily="18" charset="0"/>
              </a:defRPr>
            </a:lvl4pPr>
            <a:lvl5pPr algn="l" rtl="0" eaLnBrk="0" fontAlgn="base" hangingPunct="0">
              <a:spcBef>
                <a:spcPct val="0"/>
              </a:spcBef>
              <a:spcAft>
                <a:spcPct val="0"/>
              </a:spcAft>
              <a:defRPr sz="2200">
                <a:solidFill>
                  <a:schemeClr val="tx2"/>
                </a:solidFill>
                <a:latin typeface="Book Antiqua" pitchFamily="18" charset="0"/>
              </a:defRPr>
            </a:lvl5pPr>
            <a:lvl6pPr marL="456100" algn="l" rtl="0" fontAlgn="base">
              <a:spcBef>
                <a:spcPct val="0"/>
              </a:spcBef>
              <a:spcAft>
                <a:spcPct val="0"/>
              </a:spcAft>
              <a:defRPr sz="2200">
                <a:solidFill>
                  <a:schemeClr val="tx2"/>
                </a:solidFill>
                <a:latin typeface="Book Antiqua" pitchFamily="18" charset="0"/>
              </a:defRPr>
            </a:lvl6pPr>
            <a:lvl7pPr marL="912201" algn="l" rtl="0" fontAlgn="base">
              <a:spcBef>
                <a:spcPct val="0"/>
              </a:spcBef>
              <a:spcAft>
                <a:spcPct val="0"/>
              </a:spcAft>
              <a:defRPr sz="2200">
                <a:solidFill>
                  <a:schemeClr val="tx2"/>
                </a:solidFill>
                <a:latin typeface="Book Antiqua" pitchFamily="18" charset="0"/>
              </a:defRPr>
            </a:lvl7pPr>
            <a:lvl8pPr marL="1368298" algn="l" rtl="0" fontAlgn="base">
              <a:spcBef>
                <a:spcPct val="0"/>
              </a:spcBef>
              <a:spcAft>
                <a:spcPct val="0"/>
              </a:spcAft>
              <a:defRPr sz="2200">
                <a:solidFill>
                  <a:schemeClr val="tx2"/>
                </a:solidFill>
                <a:latin typeface="Book Antiqua" pitchFamily="18" charset="0"/>
              </a:defRPr>
            </a:lvl8pPr>
            <a:lvl9pPr marL="1824404" algn="l" rtl="0" fontAlgn="base">
              <a:spcBef>
                <a:spcPct val="0"/>
              </a:spcBef>
              <a:spcAft>
                <a:spcPct val="0"/>
              </a:spcAft>
              <a:defRPr sz="2200">
                <a:solidFill>
                  <a:schemeClr val="tx2"/>
                </a:solidFill>
                <a:latin typeface="Book Antiqua" pitchFamily="18" charset="0"/>
              </a:defRPr>
            </a:lvl9pPr>
          </a:lstStyle>
          <a:p>
            <a:r>
              <a:rPr lang="en-US" b="1" dirty="0">
                <a:solidFill>
                  <a:srgbClr val="0079BF"/>
                </a:solidFill>
                <a:latin typeface="Cambria" panose="02040503050406030204" pitchFamily="18" charset="0"/>
                <a:ea typeface="+mn-ea"/>
              </a:rPr>
              <a:t>Web Service API Testing</a:t>
            </a:r>
          </a:p>
        </p:txBody>
      </p:sp>
      <p:sp>
        <p:nvSpPr>
          <p:cNvPr id="6" name="Rectangle 5">
            <a:extLst>
              <a:ext uri="{FF2B5EF4-FFF2-40B4-BE49-F238E27FC236}">
                <a16:creationId xmlns:a16="http://schemas.microsoft.com/office/drawing/2014/main" id="{59F8C76D-A109-4C12-8B7F-6FF4E92EF7C1}"/>
              </a:ext>
            </a:extLst>
          </p:cNvPr>
          <p:cNvSpPr/>
          <p:nvPr/>
        </p:nvSpPr>
        <p:spPr>
          <a:xfrm>
            <a:off x="237508" y="5036967"/>
            <a:ext cx="8647246" cy="1195021"/>
          </a:xfrm>
          <a:prstGeom prst="rect">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Aft>
                <a:spcPts val="600"/>
              </a:spcAft>
            </a:pPr>
            <a:r>
              <a:rPr lang="en-US" sz="1400" b="1" dirty="0">
                <a:solidFill>
                  <a:srgbClr val="002060"/>
                </a:solidFill>
                <a:latin typeface="Cambria" panose="02040503050406030204" pitchFamily="18" charset="0"/>
              </a:rPr>
              <a:t>Acceptance Criteria:</a:t>
            </a:r>
          </a:p>
          <a:p>
            <a:pPr marL="285750" indent="-285750">
              <a:buFont typeface="Arial" panose="020B0604020202020204" pitchFamily="34" charset="0"/>
              <a:buChar char="•"/>
            </a:pPr>
            <a:r>
              <a:rPr lang="en-US" sz="1500" dirty="0">
                <a:solidFill>
                  <a:srgbClr val="002060"/>
                </a:solidFill>
                <a:latin typeface="Cambria" panose="02040503050406030204" pitchFamily="18" charset="0"/>
              </a:rPr>
              <a:t>Script should be able to validate all the services without any errors</a:t>
            </a:r>
          </a:p>
        </p:txBody>
      </p:sp>
    </p:spTree>
    <p:extLst>
      <p:ext uri="{BB962C8B-B14F-4D97-AF65-F5344CB8AC3E}">
        <p14:creationId xmlns:p14="http://schemas.microsoft.com/office/powerpoint/2010/main" val="2459456615"/>
      </p:ext>
    </p:extLst>
  </p:cSld>
  <p:clrMapOvr>
    <a:masterClrMapping/>
  </p:clrMapOvr>
</p:sld>
</file>

<file path=ppt/theme/theme1.xml><?xml version="1.0" encoding="utf-8"?>
<a:theme xmlns:a="http://schemas.openxmlformats.org/drawingml/2006/main" name="Product Operations Template">
  <a:themeElements>
    <a:clrScheme name="">
      <a:dk1>
        <a:srgbClr val="000000"/>
      </a:dk1>
      <a:lt1>
        <a:srgbClr val="FFFFFF"/>
      </a:lt1>
      <a:dk2>
        <a:srgbClr val="000000"/>
      </a:dk2>
      <a:lt2>
        <a:srgbClr val="514C51"/>
      </a:lt2>
      <a:accent1>
        <a:srgbClr val="0096D6"/>
      </a:accent1>
      <a:accent2>
        <a:srgbClr val="1666AF"/>
      </a:accent2>
      <a:accent3>
        <a:srgbClr val="FFFFFF"/>
      </a:accent3>
      <a:accent4>
        <a:srgbClr val="000000"/>
      </a:accent4>
      <a:accent5>
        <a:srgbClr val="AAC9E8"/>
      </a:accent5>
      <a:accent6>
        <a:srgbClr val="135C9E"/>
      </a:accent6>
      <a:hlink>
        <a:srgbClr val="50C8E6"/>
      </a:hlink>
      <a:folHlink>
        <a:srgbClr val="00467F"/>
      </a:folHlink>
    </a:clrScheme>
    <a:fontScheme name="Blan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duct Operations Template">
  <a:themeElements>
    <a:clrScheme name="">
      <a:dk1>
        <a:srgbClr val="000000"/>
      </a:dk1>
      <a:lt1>
        <a:srgbClr val="FFFFFF"/>
      </a:lt1>
      <a:dk2>
        <a:srgbClr val="000000"/>
      </a:dk2>
      <a:lt2>
        <a:srgbClr val="514C51"/>
      </a:lt2>
      <a:accent1>
        <a:srgbClr val="0096D6"/>
      </a:accent1>
      <a:accent2>
        <a:srgbClr val="1666AF"/>
      </a:accent2>
      <a:accent3>
        <a:srgbClr val="FFFFFF"/>
      </a:accent3>
      <a:accent4>
        <a:srgbClr val="000000"/>
      </a:accent4>
      <a:accent5>
        <a:srgbClr val="AAC9E8"/>
      </a:accent5>
      <a:accent6>
        <a:srgbClr val="135C9E"/>
      </a:accent6>
      <a:hlink>
        <a:srgbClr val="50C8E6"/>
      </a:hlink>
      <a:folHlink>
        <a:srgbClr val="00467F"/>
      </a:folHlink>
    </a:clrScheme>
    <a:fontScheme name="1_Product Operations Template">
      <a:majorFont>
        <a:latin typeface="Arial"/>
        <a:ea typeface=""/>
        <a:cs typeface="Arial"/>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roduct Operations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roduct Operations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Product Operations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roduct Operations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roduct Operations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roduct Operations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Product Operations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oduct Operations Template">
  <a:themeElements>
    <a:clrScheme name="">
      <a:dk1>
        <a:srgbClr val="000000"/>
      </a:dk1>
      <a:lt1>
        <a:srgbClr val="FFFFFF"/>
      </a:lt1>
      <a:dk2>
        <a:srgbClr val="000000"/>
      </a:dk2>
      <a:lt2>
        <a:srgbClr val="514C51"/>
      </a:lt2>
      <a:accent1>
        <a:srgbClr val="0096D6"/>
      </a:accent1>
      <a:accent2>
        <a:srgbClr val="1666AF"/>
      </a:accent2>
      <a:accent3>
        <a:srgbClr val="FFFFFF"/>
      </a:accent3>
      <a:accent4>
        <a:srgbClr val="000000"/>
      </a:accent4>
      <a:accent5>
        <a:srgbClr val="AAC9E8"/>
      </a:accent5>
      <a:accent6>
        <a:srgbClr val="135C9E"/>
      </a:accent6>
      <a:hlink>
        <a:srgbClr val="50C8E6"/>
      </a:hlink>
      <a:folHlink>
        <a:srgbClr val="00467F"/>
      </a:folHlink>
    </a:clrScheme>
    <a:fontScheme name="Blank">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Gate_x0020_Version xmlns="0e30d011-2c24-4f10-845d-73fc884d7386">false</Gate_x0020_Version>
    <PROJ_UID xmlns="0e30d011-2c24-4f10-845d-73fc884d7386" xsi:nil="true"/>
    <PRISM_x0020_Projects xmlns="0e30d011-2c24-4f10-845d-73fc884d7386" xsi:nil="true"/>
    <IconOverlay xmlns="http://schemas.microsoft.com/sharepoint/v4" xsi:nil="true"/>
    <Gate_x0020_Approvers xmlns="0e30d011-2c24-4f10-845d-73fc884d7386">
      <UserInfo>
        <DisplayName/>
        <AccountId xsi:nil="true"/>
        <AccountType/>
      </UserInfo>
    </Gate_x0020_Approvers>
    <Gating_x0020_Artifact xmlns="0e30d011-2c24-4f10-845d-73fc884d7386" xsi:nil="true"/>
    <Approval_x0020_Due_x0020_Date xmlns="0e30d011-2c24-4f10-845d-73fc884d7386">2016-10-03T15:44:48+00:00</Approval_x0020_Due_x0020_Dat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4DA56D25CEA44ABE882EE2A473062C" ma:contentTypeVersion="15" ma:contentTypeDescription="Create a new document." ma:contentTypeScope="" ma:versionID="1936046a4283a2049a90a16861b1a6b5">
  <xsd:schema xmlns:xsd="http://www.w3.org/2001/XMLSchema" xmlns:xs="http://www.w3.org/2001/XMLSchema" xmlns:p="http://schemas.microsoft.com/office/2006/metadata/properties" xmlns:ns2="0e30d011-2c24-4f10-845d-73fc884d7386" xmlns:ns3="http://schemas.microsoft.com/sharepoint/v4" targetNamespace="http://schemas.microsoft.com/office/2006/metadata/properties" ma:root="true" ma:fieldsID="ead4054049ebb7b4078eff515436996f" ns2:_="" ns3:_="">
    <xsd:import namespace="0e30d011-2c24-4f10-845d-73fc884d7386"/>
    <xsd:import namespace="http://schemas.microsoft.com/sharepoint/v4"/>
    <xsd:element name="properties">
      <xsd:complexType>
        <xsd:sequence>
          <xsd:element name="documentManagement">
            <xsd:complexType>
              <xsd:all>
                <xsd:element ref="ns2:Gating_x0020_Artifact" minOccurs="0"/>
                <xsd:element ref="ns2:Gate_x0020_Version" minOccurs="0"/>
                <xsd:element ref="ns3:IconOverlay" minOccurs="0"/>
                <xsd:element ref="ns2:PROJ_UID" minOccurs="0"/>
                <xsd:element ref="ns2:PRISM_x0020_Projects" minOccurs="0"/>
                <xsd:element ref="ns2:PRISM_x0020_Projects_x003a_Title" minOccurs="0"/>
                <xsd:element ref="ns2:PRISM_x0020_Projects_x003a_Delivery_x0020_Portfolio" minOccurs="0"/>
                <xsd:element ref="ns2:PRISM_x0020_Projects_x003a_UIN" minOccurs="0"/>
                <xsd:element ref="ns2:PRISM_x0020_Projects_x003a_Internal_x0020_Order" minOccurs="0"/>
                <xsd:element ref="ns2:PRISM_x0020_Projects_x003a_IsArchived" minOccurs="0"/>
                <xsd:element ref="ns2:PRISM_x0020_Projects_x003a_Project_x0020_Manager" minOccurs="0"/>
                <xsd:element ref="ns2:Gate_x0020_Approvers" minOccurs="0"/>
                <xsd:element ref="ns2:Approval_x0020_Due_x0020_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30d011-2c24-4f10-845d-73fc884d7386" elementFormDefault="qualified">
    <xsd:import namespace="http://schemas.microsoft.com/office/2006/documentManagement/types"/>
    <xsd:import namespace="http://schemas.microsoft.com/office/infopath/2007/PartnerControls"/>
    <xsd:element name="Gating_x0020_Artifact" ma:index="8" nillable="true" ma:displayName="Gating Artifact" ma:description="Select the type of Gating artifact document you are uploading." ma:format="Dropdown" ma:internalName="Gating_x0020_Artifact">
      <xsd:simpleType>
        <xsd:restriction base="dms:Choice">
          <xsd:enumeration value="* Non Gating Artifact"/>
          <xsd:enumeration value="Accounting Involvement Response"/>
          <xsd:enumeration value="Artifact Checklist"/>
          <xsd:enumeration value="Artifact Sign-Off Sheet"/>
          <xsd:enumeration value="Business Requirements"/>
          <xsd:enumeration value="Communication Plan"/>
          <xsd:enumeration value="Conceptual Architecture"/>
          <xsd:enumeration value="DAR &amp; XDAR Letter"/>
          <xsd:enumeration value="Department of Insurance (DOI) Approval"/>
          <xsd:enumeration value="Deployment Plan"/>
          <xsd:enumeration value="DOC 2/IS Review"/>
          <xsd:enumeration value="Environment Approach Document"/>
          <xsd:enumeration value="FAT Approval"/>
          <xsd:enumeration value="Final Test Results"/>
          <xsd:enumeration value="Functional Requirements"/>
          <xsd:enumeration value="Gate Review Presentation"/>
          <xsd:enumeration value="Gating Meeting Minutes"/>
          <xsd:enumeration value="High Level Availability Architecture (HLAA)"/>
          <xsd:enumeration value="Integration Design Document"/>
          <xsd:enumeration value="Migration Approval"/>
          <xsd:enumeration value="Network Execution Diagram (NEA)"/>
          <xsd:enumeration value="Non Functional Requirements"/>
          <xsd:enumeration value="NON-SDLC Design Document"/>
          <xsd:enumeration value="NON-SDLC Implementation Approach"/>
          <xsd:enumeration value="NON-SDLC Requirements"/>
          <xsd:enumeration value="Project Charter"/>
          <xsd:enumeration value="Solution Architecture Document"/>
          <xsd:enumeration value="Solution Design Specification Document"/>
          <xsd:enumeration value="SRA Document"/>
          <xsd:enumeration value="SRA Document - Design Section"/>
          <xsd:enumeration value="Technical Design"/>
          <xsd:enumeration value="Test Plan"/>
          <xsd:enumeration value="Test Strategy Plan (TSP)"/>
          <xsd:enumeration value="UAT Approval"/>
          <xsd:enumeration value="UI Specification Wireframe"/>
          <xsd:enumeration value="Unit Test Results"/>
        </xsd:restriction>
      </xsd:simpleType>
    </xsd:element>
    <xsd:element name="Gate_x0020_Version" ma:index="9" nillable="true" ma:displayName="Gate Version" ma:default="0" ma:description="This box should only be checked for the ‘v.0’ artifact that is being presented in the Gate Review." ma:internalName="Gate_x0020_Version">
      <xsd:simpleType>
        <xsd:restriction base="dms:Boolean"/>
      </xsd:simpleType>
    </xsd:element>
    <xsd:element name="PROJ_UID" ma:index="11" nillable="true" ma:displayName="PROJ_UID" ma:internalName="PROJ_UID">
      <xsd:simpleType>
        <xsd:restriction base="dms:Text">
          <xsd:maxLength value="255"/>
        </xsd:restriction>
      </xsd:simpleType>
    </xsd:element>
    <xsd:element name="PRISM_x0020_Projects" ma:index="12" nillable="true" ma:displayName="PRISM Projects" ma:list="{0d88f5b9-4063-4bf3-94a7-75b9b780a8c1}" ma:internalName="PRISM_x0020_Projects" ma:showField="Title">
      <xsd:simpleType>
        <xsd:restriction base="dms:Lookup"/>
      </xsd:simpleType>
    </xsd:element>
    <xsd:element name="PRISM_x0020_Projects_x003a_Title" ma:index="13" nillable="true" ma:displayName="PRISM Projects:Title" ma:list="{0d88f5b9-4063-4bf3-94a7-75b9b780a8c1}" ma:internalName="PRISM_x0020_Projects_x003a_Title" ma:readOnly="true" ma:showField="Title" ma:web="ddc8b780-784c-4e0e-82dd-213941790939">
      <xsd:simpleType>
        <xsd:restriction base="dms:Lookup"/>
      </xsd:simpleType>
    </xsd:element>
    <xsd:element name="PRISM_x0020_Projects_x003a_Delivery_x0020_Portfolio" ma:index="14" nillable="true" ma:displayName="PRISM Projects:Delivery Portfolio" ma:list="{0d88f5b9-4063-4bf3-94a7-75b9b780a8c1}" ma:internalName="PRISM_x0020_Projects_x003a_Delivery_x0020_Portfolio" ma:readOnly="true" ma:showField="Delivery_x0020_Portfolio" ma:web="ddc8b780-784c-4e0e-82dd-213941790939">
      <xsd:simpleType>
        <xsd:restriction base="dms:Lookup"/>
      </xsd:simpleType>
    </xsd:element>
    <xsd:element name="PRISM_x0020_Projects_x003a_UIN" ma:index="15" nillable="true" ma:displayName="PRISM Projects:UIN" ma:list="{0d88f5b9-4063-4bf3-94a7-75b9b780a8c1}" ma:internalName="PRISM_x0020_Projects_x003a_UIN" ma:readOnly="true" ma:showField="UIN" ma:web="ddc8b780-784c-4e0e-82dd-213941790939">
      <xsd:simpleType>
        <xsd:restriction base="dms:Lookup"/>
      </xsd:simpleType>
    </xsd:element>
    <xsd:element name="PRISM_x0020_Projects_x003a_Internal_x0020_Order" ma:index="16" nillable="true" ma:displayName="PRISM Projects:Internal Order" ma:list="{0d88f5b9-4063-4bf3-94a7-75b9b780a8c1}" ma:internalName="PRISM_x0020_Projects_x003a_Internal_x0020_Order" ma:readOnly="true" ma:showField="Internal_x0020_Order" ma:web="ddc8b780-784c-4e0e-82dd-213941790939">
      <xsd:simpleType>
        <xsd:restriction base="dms:Lookup"/>
      </xsd:simpleType>
    </xsd:element>
    <xsd:element name="PRISM_x0020_Projects_x003a_IsArchived" ma:index="17" nillable="true" ma:displayName="PRISM Projects:IsArchived" ma:list="{0d88f5b9-4063-4bf3-94a7-75b9b780a8c1}" ma:internalName="PRISM_x0020_Projects_x003a_IsArchived" ma:readOnly="true" ma:showField="IsArchived" ma:web="ddc8b780-784c-4e0e-82dd-213941790939">
      <xsd:simpleType>
        <xsd:restriction base="dms:Lookup"/>
      </xsd:simpleType>
    </xsd:element>
    <xsd:element name="PRISM_x0020_Projects_x003a_Project_x0020_Manager" ma:index="18" nillable="true" ma:displayName="PRISM Projects:Project Manager" ma:list="{0d88f5b9-4063-4bf3-94a7-75b9b780a8c1}" ma:internalName="PRISM_x0020_Projects_x003a_Project_x0020_Manager" ma:readOnly="true" ma:showField="Project_x0020_Manager" ma:web="ddc8b780-784c-4e0e-82dd-213941790939">
      <xsd:simpleType>
        <xsd:restriction base="dms:Lookup"/>
      </xsd:simpleType>
    </xsd:element>
    <xsd:element name="Gate_x0020_Approvers" ma:index="19" nillable="true" ma:displayName="Artifact Approvers" ma:list="UserInfo" ma:SharePointGroup="0" ma:internalName="Gate_x0020_Approve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pproval_x0020_Due_x0020_Date" ma:index="20" nillable="true" ma:displayName="Approval Due Date" ma:default="[today]" ma:format="DateOnly" ma:internalName="Approval_x0020_Due_x0020_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0"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9EA65-E047-4A78-A38A-114ED389D49F}">
  <ds:schemaRefs>
    <ds:schemaRef ds:uri="http://schemas.microsoft.com/office/2006/documentManagement/types"/>
    <ds:schemaRef ds:uri="http://purl.org/dc/elements/1.1/"/>
    <ds:schemaRef ds:uri="http://schemas.openxmlformats.org/package/2006/metadata/core-properties"/>
    <ds:schemaRef ds:uri="0e30d011-2c24-4f10-845d-73fc884d7386"/>
    <ds:schemaRef ds:uri="http://www.w3.org/XML/1998/namespace"/>
    <ds:schemaRef ds:uri="http://purl.org/dc/terms/"/>
    <ds:schemaRef ds:uri="http://schemas.microsoft.com/office/infopath/2007/PartnerControls"/>
    <ds:schemaRef ds:uri="http://schemas.microsoft.com/sharepoint/v4"/>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55C472E-5E27-43C3-BF7B-8C19F05F613C}">
  <ds:schemaRefs>
    <ds:schemaRef ds:uri="http://schemas.microsoft.com/sharepoint/v3/contenttype/forms"/>
  </ds:schemaRefs>
</ds:datastoreItem>
</file>

<file path=customXml/itemProps3.xml><?xml version="1.0" encoding="utf-8"?>
<ds:datastoreItem xmlns:ds="http://schemas.openxmlformats.org/officeDocument/2006/customXml" ds:itemID="{CD6F2FF3-B39D-493A-83E8-4FB9F08C7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30d011-2c24-4f10-845d-73fc884d7386"/>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Product Operations Template</Template>
  <TotalTime>100968</TotalTime>
  <Words>1402</Words>
  <Application>Microsoft Office PowerPoint</Application>
  <PresentationFormat>On-screen Show (4:3)</PresentationFormat>
  <Paragraphs>264</Paragraphs>
  <Slides>10</Slides>
  <Notes>0</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2</vt:i4>
      </vt:variant>
      <vt:variant>
        <vt:lpstr>Slide Titles</vt:lpstr>
      </vt:variant>
      <vt:variant>
        <vt:i4>10</vt:i4>
      </vt:variant>
    </vt:vector>
  </HeadingPairs>
  <TitlesOfParts>
    <vt:vector size="24" baseType="lpstr">
      <vt:lpstr>ＭＳ Ｐゴシック</vt:lpstr>
      <vt:lpstr>Arial</vt:lpstr>
      <vt:lpstr>Book Antiqua</vt:lpstr>
      <vt:lpstr>Calibri</vt:lpstr>
      <vt:lpstr>Cambria</vt:lpstr>
      <vt:lpstr>Times New Roman</vt:lpstr>
      <vt:lpstr>Webdings</vt:lpstr>
      <vt:lpstr>Wingdings</vt:lpstr>
      <vt:lpstr>Product Operations Template</vt:lpstr>
      <vt:lpstr>1_Product Operations Template</vt:lpstr>
      <vt:lpstr>2_Product Operations Template</vt:lpstr>
      <vt:lpstr>Default Design</vt:lpstr>
      <vt:lpstr>Macro-Enabled Worksheet</vt:lpstr>
      <vt:lpstr>Document</vt:lpstr>
      <vt:lpstr>UIN182299 Disruptive Homeowners Initiatives Flight Product Testing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Allstate</dc:creator>
  <cp:lastModifiedBy>Swamy, Mallik (Infosys Limited)</cp:lastModifiedBy>
  <cp:revision>673</cp:revision>
  <cp:lastPrinted>2014-06-16T12:11:29Z</cp:lastPrinted>
  <dcterms:created xsi:type="dcterms:W3CDTF">2013-02-21T09:15:18Z</dcterms:created>
  <dcterms:modified xsi:type="dcterms:W3CDTF">2018-05-02T19:31:57Z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0x010100F84DA56D25CEA44ABE882EE2A473062C</vt:lpwstr>
  </property>
</Properties>
</file>