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21"/>
  </p:notesMasterIdLst>
  <p:handoutMasterIdLst>
    <p:handoutMasterId r:id="rId22"/>
  </p:handoutMasterIdLst>
  <p:sldIdLst>
    <p:sldId id="425" r:id="rId5"/>
    <p:sldId id="426" r:id="rId6"/>
    <p:sldId id="428" r:id="rId7"/>
    <p:sldId id="404" r:id="rId8"/>
    <p:sldId id="429" r:id="rId9"/>
    <p:sldId id="421" r:id="rId10"/>
    <p:sldId id="422" r:id="rId11"/>
    <p:sldId id="430" r:id="rId12"/>
    <p:sldId id="410" r:id="rId13"/>
    <p:sldId id="411" r:id="rId14"/>
    <p:sldId id="416" r:id="rId15"/>
    <p:sldId id="417" r:id="rId16"/>
    <p:sldId id="418" r:id="rId17"/>
    <p:sldId id="419" r:id="rId18"/>
    <p:sldId id="406" r:id="rId19"/>
    <p:sldId id="40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8"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86" autoAdjust="0"/>
    <p:restoredTop sz="79321" autoAdjust="0"/>
  </p:normalViewPr>
  <p:slideViewPr>
    <p:cSldViewPr snapToGrid="0">
      <p:cViewPr varScale="1">
        <p:scale>
          <a:sx n="65" d="100"/>
          <a:sy n="65" d="100"/>
        </p:scale>
        <p:origin x="1134" y="66"/>
      </p:cViewPr>
      <p:guideLst/>
    </p:cSldViewPr>
  </p:slideViewPr>
  <p:notesTextViewPr>
    <p:cViewPr>
      <p:scale>
        <a:sx n="3" d="2"/>
        <a:sy n="3" d="2"/>
      </p:scale>
      <p:origin x="0" y="0"/>
    </p:cViewPr>
  </p:notesText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366A8AA-3280-4229-933F-0C52E3C85EAD}">
      <dgm:prSet custT="1"/>
      <dgm:spPr/>
      <dgm:t>
        <a:bodyPr/>
        <a:lstStyle/>
        <a:p>
          <a:r>
            <a:rPr lang="en-US" sz="1600" dirty="0" smtClean="0">
              <a:latin typeface="Sylfaen" panose="010A0502050306030303" pitchFamily="18" charset="0"/>
            </a:rPr>
            <a:t>Overview of ETRM Framework</a:t>
          </a:r>
        </a:p>
      </dgm:t>
    </dgm:pt>
    <dgm:pt modelId="{B3DC66DB-DAEC-45ED-96ED-102855F2C6AC}" type="parTrans" cxnId="{F48279FF-1DED-4E33-A147-5B7201F8781A}">
      <dgm:prSet/>
      <dgm:spPr/>
      <dgm:t>
        <a:bodyPr/>
        <a:lstStyle/>
        <a:p>
          <a:endParaRPr lang="en-US"/>
        </a:p>
      </dgm:t>
    </dgm:pt>
    <dgm:pt modelId="{935A32EE-D5A7-4092-9828-E9164A20809A}" type="sibTrans" cxnId="{F48279FF-1DED-4E33-A147-5B7201F8781A}">
      <dgm:prSet/>
      <dgm:spPr/>
      <dgm:t>
        <a:bodyPr/>
        <a:lstStyle/>
        <a:p>
          <a:endParaRPr lang="en-US"/>
        </a:p>
      </dgm:t>
    </dgm:pt>
    <dgm:pt modelId="{0B3B8BBD-6ED3-4A8B-B883-5C63C4505056}">
      <dgm:prSet custT="1"/>
      <dgm:spPr/>
      <dgm:t>
        <a:bodyPr/>
        <a:lstStyle/>
        <a:p>
          <a:r>
            <a:rPr lang="en-US" sz="1600" dirty="0" smtClean="0">
              <a:latin typeface="Sylfaen" panose="010A0502050306030303" pitchFamily="18" charset="0"/>
            </a:rPr>
            <a:t>Overview of Applications that will be used for Demo and Activities.</a:t>
          </a:r>
          <a:endParaRPr lang="en-US" sz="1600" dirty="0">
            <a:latin typeface="Sylfaen" panose="010A0502050306030303" pitchFamily="18" charset="0"/>
          </a:endParaRPr>
        </a:p>
      </dgm:t>
    </dgm:pt>
    <dgm:pt modelId="{78515D30-22A9-4766-9B8D-FAD4DD06D843}" type="parTrans" cxnId="{8C82267B-613D-4D19-A736-37CDB9E65836}">
      <dgm:prSet/>
      <dgm:spPr/>
      <dgm:t>
        <a:bodyPr/>
        <a:lstStyle/>
        <a:p>
          <a:endParaRPr lang="en-US"/>
        </a:p>
      </dgm:t>
    </dgm:pt>
    <dgm:pt modelId="{60C4EA13-C98D-4CB1-B07A-19BFF7378986}" type="sibTrans" cxnId="{8C82267B-613D-4D19-A736-37CDB9E65836}">
      <dgm:prSet/>
      <dgm:spPr/>
      <dgm:t>
        <a:bodyPr/>
        <a:lstStyle/>
        <a:p>
          <a:endParaRPr lang="en-US"/>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E84615E8-0B89-48A4-87A5-DF088E30031E}" type="pres">
      <dgm:prSet presAssocID="{C366A8AA-3280-4229-933F-0C52E3C85EAD}" presName="parentLin" presStyleCnt="0"/>
      <dgm:spPr/>
    </dgm:pt>
    <dgm:pt modelId="{06BCCA50-3273-4C0E-AB92-5AE18D0C8BD3}" type="pres">
      <dgm:prSet presAssocID="{C366A8AA-3280-4229-933F-0C52E3C85EAD}" presName="parentLeftMargin" presStyleLbl="node1" presStyleIdx="0" presStyleCnt="2"/>
      <dgm:spPr/>
      <dgm:t>
        <a:bodyPr/>
        <a:lstStyle/>
        <a:p>
          <a:endParaRPr lang="en-US"/>
        </a:p>
      </dgm:t>
    </dgm:pt>
    <dgm:pt modelId="{3B498341-91C4-4BDB-95E5-5D4679082C5F}" type="pres">
      <dgm:prSet presAssocID="{C366A8AA-3280-4229-933F-0C52E3C85EAD}" presName="parentText" presStyleLbl="node1" presStyleIdx="0" presStyleCnt="2" custScaleX="100702" custScaleY="168958">
        <dgm:presLayoutVars>
          <dgm:chMax val="0"/>
          <dgm:bulletEnabled val="1"/>
        </dgm:presLayoutVars>
      </dgm:prSet>
      <dgm:spPr/>
      <dgm:t>
        <a:bodyPr/>
        <a:lstStyle/>
        <a:p>
          <a:endParaRPr lang="en-US"/>
        </a:p>
      </dgm:t>
    </dgm:pt>
    <dgm:pt modelId="{69C6C887-FE40-4FFB-B41C-6FABA43012F1}" type="pres">
      <dgm:prSet presAssocID="{C366A8AA-3280-4229-933F-0C52E3C85EAD}" presName="negativeSpace" presStyleCnt="0"/>
      <dgm:spPr/>
    </dgm:pt>
    <dgm:pt modelId="{690F07CF-F5AD-441F-91DC-B79BF525055B}" type="pres">
      <dgm:prSet presAssocID="{C366A8AA-3280-4229-933F-0C52E3C85EAD}" presName="childText" presStyleLbl="conFgAcc1" presStyleIdx="0" presStyleCnt="2">
        <dgm:presLayoutVars>
          <dgm:bulletEnabled val="1"/>
        </dgm:presLayoutVars>
      </dgm:prSet>
      <dgm:spPr/>
    </dgm:pt>
    <dgm:pt modelId="{20D7D308-4FE1-4AFE-A2F7-D52078A2E303}" type="pres">
      <dgm:prSet presAssocID="{935A32EE-D5A7-4092-9828-E9164A20809A}" presName="spaceBetweenRectangles" presStyleCnt="0"/>
      <dgm:spPr/>
    </dgm:pt>
    <dgm:pt modelId="{FE2AF4DA-1218-46CE-98D5-F2E9FDF5BDDA}" type="pres">
      <dgm:prSet presAssocID="{0B3B8BBD-6ED3-4A8B-B883-5C63C4505056}" presName="parentLin" presStyleCnt="0"/>
      <dgm:spPr/>
    </dgm:pt>
    <dgm:pt modelId="{86E4070D-0764-44F9-A69E-AB5670283720}" type="pres">
      <dgm:prSet presAssocID="{0B3B8BBD-6ED3-4A8B-B883-5C63C4505056}" presName="parentLeftMargin" presStyleLbl="node1" presStyleIdx="0" presStyleCnt="2"/>
      <dgm:spPr/>
      <dgm:t>
        <a:bodyPr/>
        <a:lstStyle/>
        <a:p>
          <a:endParaRPr lang="en-US"/>
        </a:p>
      </dgm:t>
    </dgm:pt>
    <dgm:pt modelId="{FFEA418D-E09E-42BE-838F-C74E67B661E1}" type="pres">
      <dgm:prSet presAssocID="{0B3B8BBD-6ED3-4A8B-B883-5C63C4505056}" presName="parentText" presStyleLbl="node1" presStyleIdx="1" presStyleCnt="2" custScaleX="100702" custScaleY="168958">
        <dgm:presLayoutVars>
          <dgm:chMax val="0"/>
          <dgm:bulletEnabled val="1"/>
        </dgm:presLayoutVars>
      </dgm:prSet>
      <dgm:spPr/>
      <dgm:t>
        <a:bodyPr/>
        <a:lstStyle/>
        <a:p>
          <a:endParaRPr lang="en-US"/>
        </a:p>
      </dgm:t>
    </dgm:pt>
    <dgm:pt modelId="{F263384C-D861-43C6-BFC2-6C4AF9E23C85}" type="pres">
      <dgm:prSet presAssocID="{0B3B8BBD-6ED3-4A8B-B883-5C63C4505056}" presName="negativeSpace" presStyleCnt="0"/>
      <dgm:spPr/>
    </dgm:pt>
    <dgm:pt modelId="{24A6B5B9-E032-4DCC-968D-5E590341D799}" type="pres">
      <dgm:prSet presAssocID="{0B3B8BBD-6ED3-4A8B-B883-5C63C4505056}" presName="childText" presStyleLbl="conFgAcc1" presStyleIdx="1" presStyleCnt="2">
        <dgm:presLayoutVars>
          <dgm:bulletEnabled val="1"/>
        </dgm:presLayoutVars>
      </dgm:prSet>
      <dgm:spPr/>
    </dgm:pt>
  </dgm:ptLst>
  <dgm:cxnLst>
    <dgm:cxn modelId="{F48279FF-1DED-4E33-A147-5B7201F8781A}" srcId="{4F0032B1-7971-4856-8267-D8AEC41998EA}" destId="{C366A8AA-3280-4229-933F-0C52E3C85EAD}" srcOrd="0" destOrd="0" parTransId="{B3DC66DB-DAEC-45ED-96ED-102855F2C6AC}" sibTransId="{935A32EE-D5A7-4092-9828-E9164A20809A}"/>
    <dgm:cxn modelId="{8C82267B-613D-4D19-A736-37CDB9E65836}" srcId="{4F0032B1-7971-4856-8267-D8AEC41998EA}" destId="{0B3B8BBD-6ED3-4A8B-B883-5C63C4505056}" srcOrd="1" destOrd="0" parTransId="{78515D30-22A9-4766-9B8D-FAD4DD06D843}" sibTransId="{60C4EA13-C98D-4CB1-B07A-19BFF7378986}"/>
    <dgm:cxn modelId="{C72759F9-E205-4408-A2F2-C13D519FB689}" type="presOf" srcId="{0B3B8BBD-6ED3-4A8B-B883-5C63C4505056}" destId="{FFEA418D-E09E-42BE-838F-C74E67B661E1}" srcOrd="1" destOrd="0" presId="urn:microsoft.com/office/officeart/2005/8/layout/list1"/>
    <dgm:cxn modelId="{311570A1-DB3B-47CF-956A-1FCD4572415A}" type="presOf" srcId="{C366A8AA-3280-4229-933F-0C52E3C85EAD}" destId="{3B498341-91C4-4BDB-95E5-5D4679082C5F}" srcOrd="1" destOrd="0" presId="urn:microsoft.com/office/officeart/2005/8/layout/list1"/>
    <dgm:cxn modelId="{2B42C493-49A4-4B4B-B9EC-DD0F359B2B3B}" type="presOf" srcId="{C366A8AA-3280-4229-933F-0C52E3C85EAD}" destId="{06BCCA50-3273-4C0E-AB92-5AE18D0C8BD3}" srcOrd="0" destOrd="0" presId="urn:microsoft.com/office/officeart/2005/8/layout/list1"/>
    <dgm:cxn modelId="{258920DB-6B0F-417D-BEB7-A7350804F148}" type="presOf" srcId="{4F0032B1-7971-4856-8267-D8AEC41998EA}" destId="{E9B407A2-BF0E-42E3-9E50-75B4DE912173}" srcOrd="0" destOrd="0" presId="urn:microsoft.com/office/officeart/2005/8/layout/list1"/>
    <dgm:cxn modelId="{3F0CC5BE-2949-49E0-A7A0-F9D3A973A4B2}" type="presOf" srcId="{0B3B8BBD-6ED3-4A8B-B883-5C63C4505056}" destId="{86E4070D-0764-44F9-A69E-AB5670283720}" srcOrd="0" destOrd="0" presId="urn:microsoft.com/office/officeart/2005/8/layout/list1"/>
    <dgm:cxn modelId="{9106083C-A8FE-4D1F-A22F-3501CA37F2A7}" type="presParOf" srcId="{E9B407A2-BF0E-42E3-9E50-75B4DE912173}" destId="{E84615E8-0B89-48A4-87A5-DF088E30031E}" srcOrd="0" destOrd="0" presId="urn:microsoft.com/office/officeart/2005/8/layout/list1"/>
    <dgm:cxn modelId="{E6E88880-D9CE-493B-97DE-FCE60ADA2C22}" type="presParOf" srcId="{E84615E8-0B89-48A4-87A5-DF088E30031E}" destId="{06BCCA50-3273-4C0E-AB92-5AE18D0C8BD3}" srcOrd="0" destOrd="0" presId="urn:microsoft.com/office/officeart/2005/8/layout/list1"/>
    <dgm:cxn modelId="{D74B5FA3-716F-4E0B-B90E-11D0D4B4B464}" type="presParOf" srcId="{E84615E8-0B89-48A4-87A5-DF088E30031E}" destId="{3B498341-91C4-4BDB-95E5-5D4679082C5F}" srcOrd="1" destOrd="0" presId="urn:microsoft.com/office/officeart/2005/8/layout/list1"/>
    <dgm:cxn modelId="{8C9918A4-3CC4-41DC-9484-0A8077515346}" type="presParOf" srcId="{E9B407A2-BF0E-42E3-9E50-75B4DE912173}" destId="{69C6C887-FE40-4FFB-B41C-6FABA43012F1}" srcOrd="1" destOrd="0" presId="urn:microsoft.com/office/officeart/2005/8/layout/list1"/>
    <dgm:cxn modelId="{1FEE22CE-E8F1-4370-947C-048E1637389B}" type="presParOf" srcId="{E9B407A2-BF0E-42E3-9E50-75B4DE912173}" destId="{690F07CF-F5AD-441F-91DC-B79BF525055B}" srcOrd="2" destOrd="0" presId="urn:microsoft.com/office/officeart/2005/8/layout/list1"/>
    <dgm:cxn modelId="{185A3CE4-0E3D-481E-8FE9-05BEA60AC798}" type="presParOf" srcId="{E9B407A2-BF0E-42E3-9E50-75B4DE912173}" destId="{20D7D308-4FE1-4AFE-A2F7-D52078A2E303}" srcOrd="3" destOrd="0" presId="urn:microsoft.com/office/officeart/2005/8/layout/list1"/>
    <dgm:cxn modelId="{9158FB03-ECEC-4C36-86B9-E2F02AB196E9}" type="presParOf" srcId="{E9B407A2-BF0E-42E3-9E50-75B4DE912173}" destId="{FE2AF4DA-1218-46CE-98D5-F2E9FDF5BDDA}" srcOrd="4" destOrd="0" presId="urn:microsoft.com/office/officeart/2005/8/layout/list1"/>
    <dgm:cxn modelId="{67AAC0ED-CE39-4360-9511-1F733D5F2CE9}" type="presParOf" srcId="{FE2AF4DA-1218-46CE-98D5-F2E9FDF5BDDA}" destId="{86E4070D-0764-44F9-A69E-AB5670283720}" srcOrd="0" destOrd="0" presId="urn:microsoft.com/office/officeart/2005/8/layout/list1"/>
    <dgm:cxn modelId="{4C369171-A56B-4E89-9E49-C270B9359F59}" type="presParOf" srcId="{FE2AF4DA-1218-46CE-98D5-F2E9FDF5BDDA}" destId="{FFEA418D-E09E-42BE-838F-C74E67B661E1}" srcOrd="1" destOrd="0" presId="urn:microsoft.com/office/officeart/2005/8/layout/list1"/>
    <dgm:cxn modelId="{AF653A3A-00A9-4152-A9AA-B91375004349}" type="presParOf" srcId="{E9B407A2-BF0E-42E3-9E50-75B4DE912173}" destId="{F263384C-D861-43C6-BFC2-6C4AF9E23C85}" srcOrd="5" destOrd="0" presId="urn:microsoft.com/office/officeart/2005/8/layout/list1"/>
    <dgm:cxn modelId="{77ECADE7-DFC9-449E-AC08-30947080B95B}" type="presParOf" srcId="{E9B407A2-BF0E-42E3-9E50-75B4DE912173}" destId="{24A6B5B9-E032-4DCC-968D-5E590341D79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366A8AA-3280-4229-933F-0C52E3C85EAD}">
      <dgm:prSet custT="1"/>
      <dgm:spPr>
        <a:solidFill>
          <a:schemeClr val="tx2"/>
        </a:solidFill>
      </dgm:spPr>
      <dgm:t>
        <a:bodyPr/>
        <a:lstStyle/>
        <a:p>
          <a:r>
            <a:rPr lang="en-US" sz="1600" dirty="0" smtClean="0">
              <a:latin typeface="Sylfaen" panose="010A0502050306030303" pitchFamily="18" charset="0"/>
            </a:rPr>
            <a:t>Overview of ETRM Framework</a:t>
          </a:r>
        </a:p>
      </dgm:t>
    </dgm:pt>
    <dgm:pt modelId="{B3DC66DB-DAEC-45ED-96ED-102855F2C6AC}" type="parTrans" cxnId="{F48279FF-1DED-4E33-A147-5B7201F8781A}">
      <dgm:prSet/>
      <dgm:spPr/>
      <dgm:t>
        <a:bodyPr/>
        <a:lstStyle/>
        <a:p>
          <a:endParaRPr lang="en-US"/>
        </a:p>
      </dgm:t>
    </dgm:pt>
    <dgm:pt modelId="{935A32EE-D5A7-4092-9828-E9164A20809A}" type="sibTrans" cxnId="{F48279FF-1DED-4E33-A147-5B7201F8781A}">
      <dgm:prSet/>
      <dgm:spPr/>
      <dgm:t>
        <a:bodyPr/>
        <a:lstStyle/>
        <a:p>
          <a:endParaRPr lang="en-US"/>
        </a:p>
      </dgm:t>
    </dgm:pt>
    <dgm:pt modelId="{0B3B8BBD-6ED3-4A8B-B883-5C63C4505056}">
      <dgm:prSet custT="1"/>
      <dgm:spPr/>
      <dgm:t>
        <a:bodyPr/>
        <a:lstStyle/>
        <a:p>
          <a:r>
            <a:rPr lang="en-US" sz="1600" dirty="0" smtClean="0">
              <a:latin typeface="Sylfaen" panose="010A0502050306030303" pitchFamily="18" charset="0"/>
            </a:rPr>
            <a:t>Overview of Applications that will be used for Demo and Activities.</a:t>
          </a:r>
          <a:endParaRPr lang="en-US" sz="1600" dirty="0">
            <a:latin typeface="Sylfaen" panose="010A0502050306030303" pitchFamily="18" charset="0"/>
          </a:endParaRPr>
        </a:p>
      </dgm:t>
    </dgm:pt>
    <dgm:pt modelId="{78515D30-22A9-4766-9B8D-FAD4DD06D843}" type="parTrans" cxnId="{8C82267B-613D-4D19-A736-37CDB9E65836}">
      <dgm:prSet/>
      <dgm:spPr/>
      <dgm:t>
        <a:bodyPr/>
        <a:lstStyle/>
        <a:p>
          <a:endParaRPr lang="en-US"/>
        </a:p>
      </dgm:t>
    </dgm:pt>
    <dgm:pt modelId="{60C4EA13-C98D-4CB1-B07A-19BFF7378986}" type="sibTrans" cxnId="{8C82267B-613D-4D19-A736-37CDB9E65836}">
      <dgm:prSet/>
      <dgm:spPr/>
      <dgm:t>
        <a:bodyPr/>
        <a:lstStyle/>
        <a:p>
          <a:endParaRPr lang="en-US"/>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E84615E8-0B89-48A4-87A5-DF088E30031E}" type="pres">
      <dgm:prSet presAssocID="{C366A8AA-3280-4229-933F-0C52E3C85EAD}" presName="parentLin" presStyleCnt="0"/>
      <dgm:spPr/>
    </dgm:pt>
    <dgm:pt modelId="{06BCCA50-3273-4C0E-AB92-5AE18D0C8BD3}" type="pres">
      <dgm:prSet presAssocID="{C366A8AA-3280-4229-933F-0C52E3C85EAD}" presName="parentLeftMargin" presStyleLbl="node1" presStyleIdx="0" presStyleCnt="2"/>
      <dgm:spPr/>
      <dgm:t>
        <a:bodyPr/>
        <a:lstStyle/>
        <a:p>
          <a:endParaRPr lang="en-US"/>
        </a:p>
      </dgm:t>
    </dgm:pt>
    <dgm:pt modelId="{3B498341-91C4-4BDB-95E5-5D4679082C5F}" type="pres">
      <dgm:prSet presAssocID="{C366A8AA-3280-4229-933F-0C52E3C85EAD}" presName="parentText" presStyleLbl="node1" presStyleIdx="0" presStyleCnt="2" custScaleX="100702" custScaleY="168958">
        <dgm:presLayoutVars>
          <dgm:chMax val="0"/>
          <dgm:bulletEnabled val="1"/>
        </dgm:presLayoutVars>
      </dgm:prSet>
      <dgm:spPr/>
      <dgm:t>
        <a:bodyPr/>
        <a:lstStyle/>
        <a:p>
          <a:endParaRPr lang="en-US"/>
        </a:p>
      </dgm:t>
    </dgm:pt>
    <dgm:pt modelId="{69C6C887-FE40-4FFB-B41C-6FABA43012F1}" type="pres">
      <dgm:prSet presAssocID="{C366A8AA-3280-4229-933F-0C52E3C85EAD}" presName="negativeSpace" presStyleCnt="0"/>
      <dgm:spPr/>
    </dgm:pt>
    <dgm:pt modelId="{690F07CF-F5AD-441F-91DC-B79BF525055B}" type="pres">
      <dgm:prSet presAssocID="{C366A8AA-3280-4229-933F-0C52E3C85EAD}" presName="childText" presStyleLbl="conFgAcc1" presStyleIdx="0" presStyleCnt="2">
        <dgm:presLayoutVars>
          <dgm:bulletEnabled val="1"/>
        </dgm:presLayoutVars>
      </dgm:prSet>
      <dgm:spPr/>
    </dgm:pt>
    <dgm:pt modelId="{20D7D308-4FE1-4AFE-A2F7-D52078A2E303}" type="pres">
      <dgm:prSet presAssocID="{935A32EE-D5A7-4092-9828-E9164A20809A}" presName="spaceBetweenRectangles" presStyleCnt="0"/>
      <dgm:spPr/>
    </dgm:pt>
    <dgm:pt modelId="{FE2AF4DA-1218-46CE-98D5-F2E9FDF5BDDA}" type="pres">
      <dgm:prSet presAssocID="{0B3B8BBD-6ED3-4A8B-B883-5C63C4505056}" presName="parentLin" presStyleCnt="0"/>
      <dgm:spPr/>
    </dgm:pt>
    <dgm:pt modelId="{86E4070D-0764-44F9-A69E-AB5670283720}" type="pres">
      <dgm:prSet presAssocID="{0B3B8BBD-6ED3-4A8B-B883-5C63C4505056}" presName="parentLeftMargin" presStyleLbl="node1" presStyleIdx="0" presStyleCnt="2"/>
      <dgm:spPr/>
      <dgm:t>
        <a:bodyPr/>
        <a:lstStyle/>
        <a:p>
          <a:endParaRPr lang="en-US"/>
        </a:p>
      </dgm:t>
    </dgm:pt>
    <dgm:pt modelId="{FFEA418D-E09E-42BE-838F-C74E67B661E1}" type="pres">
      <dgm:prSet presAssocID="{0B3B8BBD-6ED3-4A8B-B883-5C63C4505056}" presName="parentText" presStyleLbl="node1" presStyleIdx="1" presStyleCnt="2" custScaleX="100702" custScaleY="168958">
        <dgm:presLayoutVars>
          <dgm:chMax val="0"/>
          <dgm:bulletEnabled val="1"/>
        </dgm:presLayoutVars>
      </dgm:prSet>
      <dgm:spPr/>
      <dgm:t>
        <a:bodyPr/>
        <a:lstStyle/>
        <a:p>
          <a:endParaRPr lang="en-US"/>
        </a:p>
      </dgm:t>
    </dgm:pt>
    <dgm:pt modelId="{F263384C-D861-43C6-BFC2-6C4AF9E23C85}" type="pres">
      <dgm:prSet presAssocID="{0B3B8BBD-6ED3-4A8B-B883-5C63C4505056}" presName="negativeSpace" presStyleCnt="0"/>
      <dgm:spPr/>
    </dgm:pt>
    <dgm:pt modelId="{24A6B5B9-E032-4DCC-968D-5E590341D799}" type="pres">
      <dgm:prSet presAssocID="{0B3B8BBD-6ED3-4A8B-B883-5C63C4505056}" presName="childText" presStyleLbl="conFgAcc1" presStyleIdx="1" presStyleCnt="2">
        <dgm:presLayoutVars>
          <dgm:bulletEnabled val="1"/>
        </dgm:presLayoutVars>
      </dgm:prSet>
      <dgm:spPr/>
    </dgm:pt>
  </dgm:ptLst>
  <dgm:cxnLst>
    <dgm:cxn modelId="{F48279FF-1DED-4E33-A147-5B7201F8781A}" srcId="{4F0032B1-7971-4856-8267-D8AEC41998EA}" destId="{C366A8AA-3280-4229-933F-0C52E3C85EAD}" srcOrd="0" destOrd="0" parTransId="{B3DC66DB-DAEC-45ED-96ED-102855F2C6AC}" sibTransId="{935A32EE-D5A7-4092-9828-E9164A20809A}"/>
    <dgm:cxn modelId="{220D78A1-92FB-4BC5-A22E-1D21287ACFE0}" type="presOf" srcId="{0B3B8BBD-6ED3-4A8B-B883-5C63C4505056}" destId="{86E4070D-0764-44F9-A69E-AB5670283720}" srcOrd="0" destOrd="0" presId="urn:microsoft.com/office/officeart/2005/8/layout/list1"/>
    <dgm:cxn modelId="{8C82267B-613D-4D19-A736-37CDB9E65836}" srcId="{4F0032B1-7971-4856-8267-D8AEC41998EA}" destId="{0B3B8BBD-6ED3-4A8B-B883-5C63C4505056}" srcOrd="1" destOrd="0" parTransId="{78515D30-22A9-4766-9B8D-FAD4DD06D843}" sibTransId="{60C4EA13-C98D-4CB1-B07A-19BFF7378986}"/>
    <dgm:cxn modelId="{86A5D727-9E37-43A2-8F95-2FDC966A982E}" type="presOf" srcId="{4F0032B1-7971-4856-8267-D8AEC41998EA}" destId="{E9B407A2-BF0E-42E3-9E50-75B4DE912173}" srcOrd="0" destOrd="0" presId="urn:microsoft.com/office/officeart/2005/8/layout/list1"/>
    <dgm:cxn modelId="{7561D182-148F-4781-88DF-FE6F65EC96C0}" type="presOf" srcId="{C366A8AA-3280-4229-933F-0C52E3C85EAD}" destId="{06BCCA50-3273-4C0E-AB92-5AE18D0C8BD3}" srcOrd="0" destOrd="0" presId="urn:microsoft.com/office/officeart/2005/8/layout/list1"/>
    <dgm:cxn modelId="{B0C7083B-462E-4C7C-9355-C9F6B3B1EC12}" type="presOf" srcId="{0B3B8BBD-6ED3-4A8B-B883-5C63C4505056}" destId="{FFEA418D-E09E-42BE-838F-C74E67B661E1}" srcOrd="1" destOrd="0" presId="urn:microsoft.com/office/officeart/2005/8/layout/list1"/>
    <dgm:cxn modelId="{E2FB775B-B73A-4457-831A-0FC5C17D4C78}" type="presOf" srcId="{C366A8AA-3280-4229-933F-0C52E3C85EAD}" destId="{3B498341-91C4-4BDB-95E5-5D4679082C5F}" srcOrd="1" destOrd="0" presId="urn:microsoft.com/office/officeart/2005/8/layout/list1"/>
    <dgm:cxn modelId="{D75ECED8-058B-4479-9FF3-39DED58F1518}" type="presParOf" srcId="{E9B407A2-BF0E-42E3-9E50-75B4DE912173}" destId="{E84615E8-0B89-48A4-87A5-DF088E30031E}" srcOrd="0" destOrd="0" presId="urn:microsoft.com/office/officeart/2005/8/layout/list1"/>
    <dgm:cxn modelId="{E52F6DF9-8D3D-4198-8D82-F4E3F472B4B2}" type="presParOf" srcId="{E84615E8-0B89-48A4-87A5-DF088E30031E}" destId="{06BCCA50-3273-4C0E-AB92-5AE18D0C8BD3}" srcOrd="0" destOrd="0" presId="urn:microsoft.com/office/officeart/2005/8/layout/list1"/>
    <dgm:cxn modelId="{2BFBCB30-C7F8-48F5-A21A-EEF81E7FDA0C}" type="presParOf" srcId="{E84615E8-0B89-48A4-87A5-DF088E30031E}" destId="{3B498341-91C4-4BDB-95E5-5D4679082C5F}" srcOrd="1" destOrd="0" presId="urn:microsoft.com/office/officeart/2005/8/layout/list1"/>
    <dgm:cxn modelId="{47B86526-FB7E-4BE5-AC4F-CAAACD8AF38F}" type="presParOf" srcId="{E9B407A2-BF0E-42E3-9E50-75B4DE912173}" destId="{69C6C887-FE40-4FFB-B41C-6FABA43012F1}" srcOrd="1" destOrd="0" presId="urn:microsoft.com/office/officeart/2005/8/layout/list1"/>
    <dgm:cxn modelId="{549ABBBB-DC67-4DDC-BAD8-A13B0FA88FE9}" type="presParOf" srcId="{E9B407A2-BF0E-42E3-9E50-75B4DE912173}" destId="{690F07CF-F5AD-441F-91DC-B79BF525055B}" srcOrd="2" destOrd="0" presId="urn:microsoft.com/office/officeart/2005/8/layout/list1"/>
    <dgm:cxn modelId="{7C5AC513-C2B3-4516-BD9F-A2D4644E7F81}" type="presParOf" srcId="{E9B407A2-BF0E-42E3-9E50-75B4DE912173}" destId="{20D7D308-4FE1-4AFE-A2F7-D52078A2E303}" srcOrd="3" destOrd="0" presId="urn:microsoft.com/office/officeart/2005/8/layout/list1"/>
    <dgm:cxn modelId="{35FDCA0F-4E26-41DF-AABE-6BF4C413188D}" type="presParOf" srcId="{E9B407A2-BF0E-42E3-9E50-75B4DE912173}" destId="{FE2AF4DA-1218-46CE-98D5-F2E9FDF5BDDA}" srcOrd="4" destOrd="0" presId="urn:microsoft.com/office/officeart/2005/8/layout/list1"/>
    <dgm:cxn modelId="{40D72060-4DF8-41AD-A46E-1687D18788E8}" type="presParOf" srcId="{FE2AF4DA-1218-46CE-98D5-F2E9FDF5BDDA}" destId="{86E4070D-0764-44F9-A69E-AB5670283720}" srcOrd="0" destOrd="0" presId="urn:microsoft.com/office/officeart/2005/8/layout/list1"/>
    <dgm:cxn modelId="{ED3A69F8-2E86-4B50-B2D1-68ED58AE6344}" type="presParOf" srcId="{FE2AF4DA-1218-46CE-98D5-F2E9FDF5BDDA}" destId="{FFEA418D-E09E-42BE-838F-C74E67B661E1}" srcOrd="1" destOrd="0" presId="urn:microsoft.com/office/officeart/2005/8/layout/list1"/>
    <dgm:cxn modelId="{03C26536-D07C-45EA-833E-3A56C839D0D4}" type="presParOf" srcId="{E9B407A2-BF0E-42E3-9E50-75B4DE912173}" destId="{F263384C-D861-43C6-BFC2-6C4AF9E23C85}" srcOrd="5" destOrd="0" presId="urn:microsoft.com/office/officeart/2005/8/layout/list1"/>
    <dgm:cxn modelId="{E819887D-EDB1-4CCB-9E88-DA7799261BC4}" type="presParOf" srcId="{E9B407A2-BF0E-42E3-9E50-75B4DE912173}" destId="{24A6B5B9-E032-4DCC-968D-5E590341D79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366A8AA-3280-4229-933F-0C52E3C85EAD}">
      <dgm:prSet custT="1"/>
      <dgm:spPr/>
      <dgm:t>
        <a:bodyPr/>
        <a:lstStyle/>
        <a:p>
          <a:r>
            <a:rPr lang="en-US" sz="1600" dirty="0" smtClean="0">
              <a:latin typeface="Sylfaen" panose="010A0502050306030303" pitchFamily="18" charset="0"/>
            </a:rPr>
            <a:t>Overview of ETRM Framework</a:t>
          </a:r>
        </a:p>
      </dgm:t>
    </dgm:pt>
    <dgm:pt modelId="{B3DC66DB-DAEC-45ED-96ED-102855F2C6AC}" type="parTrans" cxnId="{F48279FF-1DED-4E33-A147-5B7201F8781A}">
      <dgm:prSet/>
      <dgm:spPr/>
      <dgm:t>
        <a:bodyPr/>
        <a:lstStyle/>
        <a:p>
          <a:endParaRPr lang="en-US"/>
        </a:p>
      </dgm:t>
    </dgm:pt>
    <dgm:pt modelId="{935A32EE-D5A7-4092-9828-E9164A20809A}" type="sibTrans" cxnId="{F48279FF-1DED-4E33-A147-5B7201F8781A}">
      <dgm:prSet/>
      <dgm:spPr/>
      <dgm:t>
        <a:bodyPr/>
        <a:lstStyle/>
        <a:p>
          <a:endParaRPr lang="en-US"/>
        </a:p>
      </dgm:t>
    </dgm:pt>
    <dgm:pt modelId="{0B3B8BBD-6ED3-4A8B-B883-5C63C4505056}">
      <dgm:prSet custT="1"/>
      <dgm:spPr>
        <a:solidFill>
          <a:schemeClr val="tx2"/>
        </a:solidFill>
      </dgm:spPr>
      <dgm:t>
        <a:bodyPr/>
        <a:lstStyle/>
        <a:p>
          <a:r>
            <a:rPr lang="en-US" sz="1600" dirty="0" smtClean="0">
              <a:latin typeface="Sylfaen" panose="010A0502050306030303" pitchFamily="18" charset="0"/>
            </a:rPr>
            <a:t>Overview of Applications that will be used for Demo and Activities.</a:t>
          </a:r>
          <a:endParaRPr lang="en-US" sz="1600" dirty="0">
            <a:latin typeface="Sylfaen" panose="010A0502050306030303" pitchFamily="18" charset="0"/>
          </a:endParaRPr>
        </a:p>
      </dgm:t>
    </dgm:pt>
    <dgm:pt modelId="{78515D30-22A9-4766-9B8D-FAD4DD06D843}" type="parTrans" cxnId="{8C82267B-613D-4D19-A736-37CDB9E65836}">
      <dgm:prSet/>
      <dgm:spPr/>
      <dgm:t>
        <a:bodyPr/>
        <a:lstStyle/>
        <a:p>
          <a:endParaRPr lang="en-US"/>
        </a:p>
      </dgm:t>
    </dgm:pt>
    <dgm:pt modelId="{60C4EA13-C98D-4CB1-B07A-19BFF7378986}" type="sibTrans" cxnId="{8C82267B-613D-4D19-A736-37CDB9E65836}">
      <dgm:prSet/>
      <dgm:spPr/>
      <dgm:t>
        <a:bodyPr/>
        <a:lstStyle/>
        <a:p>
          <a:endParaRPr lang="en-US"/>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E84615E8-0B89-48A4-87A5-DF088E30031E}" type="pres">
      <dgm:prSet presAssocID="{C366A8AA-3280-4229-933F-0C52E3C85EAD}" presName="parentLin" presStyleCnt="0"/>
      <dgm:spPr/>
    </dgm:pt>
    <dgm:pt modelId="{06BCCA50-3273-4C0E-AB92-5AE18D0C8BD3}" type="pres">
      <dgm:prSet presAssocID="{C366A8AA-3280-4229-933F-0C52E3C85EAD}" presName="parentLeftMargin" presStyleLbl="node1" presStyleIdx="0" presStyleCnt="2"/>
      <dgm:spPr/>
      <dgm:t>
        <a:bodyPr/>
        <a:lstStyle/>
        <a:p>
          <a:endParaRPr lang="en-US"/>
        </a:p>
      </dgm:t>
    </dgm:pt>
    <dgm:pt modelId="{3B498341-91C4-4BDB-95E5-5D4679082C5F}" type="pres">
      <dgm:prSet presAssocID="{C366A8AA-3280-4229-933F-0C52E3C85EAD}" presName="parentText" presStyleLbl="node1" presStyleIdx="0" presStyleCnt="2" custScaleX="100702" custScaleY="168958">
        <dgm:presLayoutVars>
          <dgm:chMax val="0"/>
          <dgm:bulletEnabled val="1"/>
        </dgm:presLayoutVars>
      </dgm:prSet>
      <dgm:spPr/>
      <dgm:t>
        <a:bodyPr/>
        <a:lstStyle/>
        <a:p>
          <a:endParaRPr lang="en-US"/>
        </a:p>
      </dgm:t>
    </dgm:pt>
    <dgm:pt modelId="{69C6C887-FE40-4FFB-B41C-6FABA43012F1}" type="pres">
      <dgm:prSet presAssocID="{C366A8AA-3280-4229-933F-0C52E3C85EAD}" presName="negativeSpace" presStyleCnt="0"/>
      <dgm:spPr/>
    </dgm:pt>
    <dgm:pt modelId="{690F07CF-F5AD-441F-91DC-B79BF525055B}" type="pres">
      <dgm:prSet presAssocID="{C366A8AA-3280-4229-933F-0C52E3C85EAD}" presName="childText" presStyleLbl="conFgAcc1" presStyleIdx="0" presStyleCnt="2">
        <dgm:presLayoutVars>
          <dgm:bulletEnabled val="1"/>
        </dgm:presLayoutVars>
      </dgm:prSet>
      <dgm:spPr/>
    </dgm:pt>
    <dgm:pt modelId="{20D7D308-4FE1-4AFE-A2F7-D52078A2E303}" type="pres">
      <dgm:prSet presAssocID="{935A32EE-D5A7-4092-9828-E9164A20809A}" presName="spaceBetweenRectangles" presStyleCnt="0"/>
      <dgm:spPr/>
    </dgm:pt>
    <dgm:pt modelId="{FE2AF4DA-1218-46CE-98D5-F2E9FDF5BDDA}" type="pres">
      <dgm:prSet presAssocID="{0B3B8BBD-6ED3-4A8B-B883-5C63C4505056}" presName="parentLin" presStyleCnt="0"/>
      <dgm:spPr/>
    </dgm:pt>
    <dgm:pt modelId="{86E4070D-0764-44F9-A69E-AB5670283720}" type="pres">
      <dgm:prSet presAssocID="{0B3B8BBD-6ED3-4A8B-B883-5C63C4505056}" presName="parentLeftMargin" presStyleLbl="node1" presStyleIdx="0" presStyleCnt="2"/>
      <dgm:spPr/>
      <dgm:t>
        <a:bodyPr/>
        <a:lstStyle/>
        <a:p>
          <a:endParaRPr lang="en-US"/>
        </a:p>
      </dgm:t>
    </dgm:pt>
    <dgm:pt modelId="{FFEA418D-E09E-42BE-838F-C74E67B661E1}" type="pres">
      <dgm:prSet presAssocID="{0B3B8BBD-6ED3-4A8B-B883-5C63C4505056}" presName="parentText" presStyleLbl="node1" presStyleIdx="1" presStyleCnt="2" custScaleX="100702" custScaleY="168958">
        <dgm:presLayoutVars>
          <dgm:chMax val="0"/>
          <dgm:bulletEnabled val="1"/>
        </dgm:presLayoutVars>
      </dgm:prSet>
      <dgm:spPr/>
      <dgm:t>
        <a:bodyPr/>
        <a:lstStyle/>
        <a:p>
          <a:endParaRPr lang="en-US"/>
        </a:p>
      </dgm:t>
    </dgm:pt>
    <dgm:pt modelId="{F263384C-D861-43C6-BFC2-6C4AF9E23C85}" type="pres">
      <dgm:prSet presAssocID="{0B3B8BBD-6ED3-4A8B-B883-5C63C4505056}" presName="negativeSpace" presStyleCnt="0"/>
      <dgm:spPr/>
    </dgm:pt>
    <dgm:pt modelId="{24A6B5B9-E032-4DCC-968D-5E590341D799}" type="pres">
      <dgm:prSet presAssocID="{0B3B8BBD-6ED3-4A8B-B883-5C63C4505056}" presName="childText" presStyleLbl="conFgAcc1" presStyleIdx="1" presStyleCnt="2">
        <dgm:presLayoutVars>
          <dgm:bulletEnabled val="1"/>
        </dgm:presLayoutVars>
      </dgm:prSet>
      <dgm:spPr/>
    </dgm:pt>
  </dgm:ptLst>
  <dgm:cxnLst>
    <dgm:cxn modelId="{73D37E66-1B4D-45D7-BF38-2BEF2631A548}" type="presOf" srcId="{0B3B8BBD-6ED3-4A8B-B883-5C63C4505056}" destId="{86E4070D-0764-44F9-A69E-AB5670283720}" srcOrd="0" destOrd="0" presId="urn:microsoft.com/office/officeart/2005/8/layout/list1"/>
    <dgm:cxn modelId="{F48279FF-1DED-4E33-A147-5B7201F8781A}" srcId="{4F0032B1-7971-4856-8267-D8AEC41998EA}" destId="{C366A8AA-3280-4229-933F-0C52E3C85EAD}" srcOrd="0" destOrd="0" parTransId="{B3DC66DB-DAEC-45ED-96ED-102855F2C6AC}" sibTransId="{935A32EE-D5A7-4092-9828-E9164A20809A}"/>
    <dgm:cxn modelId="{8C82267B-613D-4D19-A736-37CDB9E65836}" srcId="{4F0032B1-7971-4856-8267-D8AEC41998EA}" destId="{0B3B8BBD-6ED3-4A8B-B883-5C63C4505056}" srcOrd="1" destOrd="0" parTransId="{78515D30-22A9-4766-9B8D-FAD4DD06D843}" sibTransId="{60C4EA13-C98D-4CB1-B07A-19BFF7378986}"/>
    <dgm:cxn modelId="{AB736FDC-E4C6-48D9-9D06-AE8810EB7E41}" type="presOf" srcId="{C366A8AA-3280-4229-933F-0C52E3C85EAD}" destId="{06BCCA50-3273-4C0E-AB92-5AE18D0C8BD3}" srcOrd="0" destOrd="0" presId="urn:microsoft.com/office/officeart/2005/8/layout/list1"/>
    <dgm:cxn modelId="{978940F6-8640-4469-AB6B-E43694B8F0FE}" type="presOf" srcId="{C366A8AA-3280-4229-933F-0C52E3C85EAD}" destId="{3B498341-91C4-4BDB-95E5-5D4679082C5F}" srcOrd="1" destOrd="0" presId="urn:microsoft.com/office/officeart/2005/8/layout/list1"/>
    <dgm:cxn modelId="{6BD5FCA8-8EFE-407D-BFF4-4E4F98B15A98}" type="presOf" srcId="{0B3B8BBD-6ED3-4A8B-B883-5C63C4505056}" destId="{FFEA418D-E09E-42BE-838F-C74E67B661E1}" srcOrd="1" destOrd="0" presId="urn:microsoft.com/office/officeart/2005/8/layout/list1"/>
    <dgm:cxn modelId="{0DC080D6-FA7D-4FD9-AF4E-976FC3ACF87B}" type="presOf" srcId="{4F0032B1-7971-4856-8267-D8AEC41998EA}" destId="{E9B407A2-BF0E-42E3-9E50-75B4DE912173}" srcOrd="0" destOrd="0" presId="urn:microsoft.com/office/officeart/2005/8/layout/list1"/>
    <dgm:cxn modelId="{5EA160CD-8629-4633-88E0-587B8368AAD5}" type="presParOf" srcId="{E9B407A2-BF0E-42E3-9E50-75B4DE912173}" destId="{E84615E8-0B89-48A4-87A5-DF088E30031E}" srcOrd="0" destOrd="0" presId="urn:microsoft.com/office/officeart/2005/8/layout/list1"/>
    <dgm:cxn modelId="{797476D7-A1C3-4925-9FF9-9AE0BEA2083B}" type="presParOf" srcId="{E84615E8-0B89-48A4-87A5-DF088E30031E}" destId="{06BCCA50-3273-4C0E-AB92-5AE18D0C8BD3}" srcOrd="0" destOrd="0" presId="urn:microsoft.com/office/officeart/2005/8/layout/list1"/>
    <dgm:cxn modelId="{5FD44F57-CC1E-4115-8477-426C8D5B05BD}" type="presParOf" srcId="{E84615E8-0B89-48A4-87A5-DF088E30031E}" destId="{3B498341-91C4-4BDB-95E5-5D4679082C5F}" srcOrd="1" destOrd="0" presId="urn:microsoft.com/office/officeart/2005/8/layout/list1"/>
    <dgm:cxn modelId="{C4DDBDCF-3CC0-4416-89EA-871565079498}" type="presParOf" srcId="{E9B407A2-BF0E-42E3-9E50-75B4DE912173}" destId="{69C6C887-FE40-4FFB-B41C-6FABA43012F1}" srcOrd="1" destOrd="0" presId="urn:microsoft.com/office/officeart/2005/8/layout/list1"/>
    <dgm:cxn modelId="{42A524AA-4755-49B3-9861-F889D4CCE6BC}" type="presParOf" srcId="{E9B407A2-BF0E-42E3-9E50-75B4DE912173}" destId="{690F07CF-F5AD-441F-91DC-B79BF525055B}" srcOrd="2" destOrd="0" presId="urn:microsoft.com/office/officeart/2005/8/layout/list1"/>
    <dgm:cxn modelId="{2E9F7665-B4E0-4A4E-9F8F-7270152C2DE3}" type="presParOf" srcId="{E9B407A2-BF0E-42E3-9E50-75B4DE912173}" destId="{20D7D308-4FE1-4AFE-A2F7-D52078A2E303}" srcOrd="3" destOrd="0" presId="urn:microsoft.com/office/officeart/2005/8/layout/list1"/>
    <dgm:cxn modelId="{E635D00B-4C02-413B-B639-8728A58BB999}" type="presParOf" srcId="{E9B407A2-BF0E-42E3-9E50-75B4DE912173}" destId="{FE2AF4DA-1218-46CE-98D5-F2E9FDF5BDDA}" srcOrd="4" destOrd="0" presId="urn:microsoft.com/office/officeart/2005/8/layout/list1"/>
    <dgm:cxn modelId="{09EBDAD2-E6C7-4D7E-9A41-1B916720D180}" type="presParOf" srcId="{FE2AF4DA-1218-46CE-98D5-F2E9FDF5BDDA}" destId="{86E4070D-0764-44F9-A69E-AB5670283720}" srcOrd="0" destOrd="0" presId="urn:microsoft.com/office/officeart/2005/8/layout/list1"/>
    <dgm:cxn modelId="{52B64F16-F49B-4FCD-A71B-8A129B54424B}" type="presParOf" srcId="{FE2AF4DA-1218-46CE-98D5-F2E9FDF5BDDA}" destId="{FFEA418D-E09E-42BE-838F-C74E67B661E1}" srcOrd="1" destOrd="0" presId="urn:microsoft.com/office/officeart/2005/8/layout/list1"/>
    <dgm:cxn modelId="{24509C9F-2EC3-4726-BB7C-53CF7A15847F}" type="presParOf" srcId="{E9B407A2-BF0E-42E3-9E50-75B4DE912173}" destId="{F263384C-D861-43C6-BFC2-6C4AF9E23C85}" srcOrd="5" destOrd="0" presId="urn:microsoft.com/office/officeart/2005/8/layout/list1"/>
    <dgm:cxn modelId="{118A1017-C54E-40DF-8476-F5CE78BCA6D9}" type="presParOf" srcId="{E9B407A2-BF0E-42E3-9E50-75B4DE912173}" destId="{24A6B5B9-E032-4DCC-968D-5E590341D79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CEF702-0714-4E08-A299-FB7CD6DD53DC}" type="datetimeFigureOut">
              <a:rPr lang="en-US" smtClean="0"/>
              <a:t>9/7/2016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B0F021-7EF0-4BDC-ABAA-3F31888D271E}" type="slidenum">
              <a:rPr lang="en-US" smtClean="0"/>
              <a:t>‹#›</a:t>
            </a:fld>
            <a:endParaRPr lang="en-US"/>
          </a:p>
        </p:txBody>
      </p:sp>
    </p:spTree>
    <p:extLst>
      <p:ext uri="{BB962C8B-B14F-4D97-AF65-F5344CB8AC3E}">
        <p14:creationId xmlns:p14="http://schemas.microsoft.com/office/powerpoint/2010/main" val="390408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835DD-85A7-4A1D-B5D6-4471BFC8E4FB}" type="datetimeFigureOut">
              <a:rPr lang="en-US" smtClean="0"/>
              <a:t>9/7/2016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45845-826A-4014-B98A-97266F3057F4}" type="slidenum">
              <a:rPr lang="en-US" smtClean="0"/>
              <a:t>‹#›</a:t>
            </a:fld>
            <a:endParaRPr lang="en-US"/>
          </a:p>
        </p:txBody>
      </p:sp>
    </p:spTree>
    <p:extLst>
      <p:ext uri="{BB962C8B-B14F-4D97-AF65-F5344CB8AC3E}">
        <p14:creationId xmlns:p14="http://schemas.microsoft.com/office/powerpoint/2010/main" val="1775869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ppium.io/slate/en/master/#hybrid.m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1</a:t>
            </a:fld>
            <a:endParaRPr lang="en-US"/>
          </a:p>
        </p:txBody>
      </p:sp>
    </p:spTree>
    <p:extLst>
      <p:ext uri="{BB962C8B-B14F-4D97-AF65-F5344CB8AC3E}">
        <p14:creationId xmlns:p14="http://schemas.microsoft.com/office/powerpoint/2010/main" val="128330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Git: </a:t>
            </a:r>
            <a:r>
              <a:rPr lang="en-US" b="0" dirty="0" smtClean="0"/>
              <a:t>Git is Distributed </a:t>
            </a:r>
            <a:r>
              <a:rPr lang="en-US" dirty="0" smtClean="0"/>
              <a:t>Version Control System that contain the full history of all changes</a:t>
            </a:r>
          </a:p>
          <a:p>
            <a:r>
              <a:rPr lang="en-US" b="1" dirty="0" smtClean="0"/>
              <a:t>Maven: </a:t>
            </a:r>
            <a:r>
              <a:rPr lang="en-US" i="0" dirty="0" smtClean="0"/>
              <a:t>Maven is a </a:t>
            </a:r>
            <a:r>
              <a:rPr lang="en-US" dirty="0" smtClean="0"/>
              <a:t>build automation tool used primarily for Java projects </a:t>
            </a:r>
            <a:r>
              <a:rPr lang="en-US" i="0" dirty="0" smtClean="0"/>
              <a:t>that is based on POM (project object model). It is used for projects build, dependency and documentation.</a:t>
            </a:r>
          </a:p>
          <a:p>
            <a:r>
              <a:rPr lang="en-US" b="1" i="0" dirty="0" smtClean="0"/>
              <a:t>CI: </a:t>
            </a:r>
            <a:r>
              <a:rPr lang="en-US" dirty="0" smtClean="0"/>
              <a:t>As an extensible automation server, Jenkins can be used as a simple CI server or turned into the continuous delivery hub for any project. </a:t>
            </a:r>
          </a:p>
          <a:p>
            <a:r>
              <a:rPr lang="en-US" b="1" i="0" dirty="0" smtClean="0"/>
              <a:t>TestNG: </a:t>
            </a:r>
            <a:r>
              <a:rPr lang="en-US" dirty="0" smtClean="0"/>
              <a:t>TestNG is a testing framework inspired from </a:t>
            </a:r>
            <a:r>
              <a:rPr lang="en-US" dirty="0" err="1" smtClean="0"/>
              <a:t>JUnit</a:t>
            </a:r>
            <a:r>
              <a:rPr lang="en-US" dirty="0" smtClean="0"/>
              <a:t> and </a:t>
            </a:r>
            <a:r>
              <a:rPr lang="en-US" dirty="0" err="1" smtClean="0"/>
              <a:t>NUnit</a:t>
            </a:r>
            <a:r>
              <a:rPr lang="en-US" dirty="0" smtClean="0"/>
              <a:t> but introducing some new functionalities that make it more powerful and easier to use, such as:</a:t>
            </a:r>
          </a:p>
          <a:p>
            <a:r>
              <a:rPr lang="en-US" dirty="0" smtClean="0"/>
              <a:t>Annotations. </a:t>
            </a:r>
          </a:p>
          <a:p>
            <a:r>
              <a:rPr lang="en-US" dirty="0" smtClean="0"/>
              <a:t>Run your tests in arbitrarily big thread pools with various policies available (all methods in their own thread, one thread per test class, etc...). </a:t>
            </a:r>
          </a:p>
          <a:p>
            <a:r>
              <a:rPr lang="en-US" dirty="0" smtClean="0"/>
              <a:t>Test that your code is multithread safe. </a:t>
            </a:r>
          </a:p>
          <a:p>
            <a:r>
              <a:rPr lang="en-US" dirty="0" smtClean="0"/>
              <a:t>Flexible test configuration. </a:t>
            </a:r>
          </a:p>
          <a:p>
            <a:r>
              <a:rPr lang="en-US" dirty="0" smtClean="0"/>
              <a:t>Support for data-driven testing (with @</a:t>
            </a:r>
            <a:r>
              <a:rPr lang="en-US" dirty="0" err="1" smtClean="0"/>
              <a:t>DataProvider</a:t>
            </a:r>
            <a:r>
              <a:rPr lang="en-US" dirty="0" smtClean="0"/>
              <a:t>). </a:t>
            </a:r>
          </a:p>
          <a:p>
            <a:r>
              <a:rPr lang="en-US" dirty="0" smtClean="0"/>
              <a:t>Support for parameters. </a:t>
            </a:r>
          </a:p>
          <a:p>
            <a:r>
              <a:rPr lang="en-US" dirty="0" smtClean="0"/>
              <a:t>Powerful execution model (no more </a:t>
            </a:r>
            <a:r>
              <a:rPr lang="en-US" dirty="0" err="1" smtClean="0"/>
              <a:t>TestSuite</a:t>
            </a:r>
            <a:r>
              <a:rPr lang="en-US" dirty="0" smtClean="0"/>
              <a:t>). </a:t>
            </a:r>
          </a:p>
          <a:p>
            <a:r>
              <a:rPr lang="en-US" dirty="0" smtClean="0"/>
              <a:t>Supported by a variety of tools and plug-ins (Eclipse, IDEA, Maven, etc...). </a:t>
            </a:r>
          </a:p>
          <a:p>
            <a:r>
              <a:rPr lang="en-US" dirty="0" smtClean="0"/>
              <a:t>Embeds </a:t>
            </a:r>
            <a:r>
              <a:rPr lang="en-US" dirty="0" err="1" smtClean="0"/>
              <a:t>BeanShell</a:t>
            </a:r>
            <a:r>
              <a:rPr lang="en-US" dirty="0" smtClean="0"/>
              <a:t> for further flexibility. </a:t>
            </a:r>
          </a:p>
          <a:p>
            <a:r>
              <a:rPr lang="en-US" dirty="0" smtClean="0"/>
              <a:t>Default JDK functions for runtime and logging (no dependencies). </a:t>
            </a:r>
          </a:p>
          <a:p>
            <a:r>
              <a:rPr lang="en-US" dirty="0" smtClean="0"/>
              <a:t>Dependent methods for application server testing.</a:t>
            </a:r>
          </a:p>
          <a:p>
            <a:r>
              <a:rPr lang="en-US" b="1" dirty="0" smtClean="0"/>
              <a:t>Selenium : </a:t>
            </a:r>
            <a:r>
              <a:rPr lang="en-US" i="0" dirty="0" smtClean="0"/>
              <a:t>Selenium automates browsers. Primarily, it is for automating web applications for testing purposes</a:t>
            </a:r>
            <a:endParaRPr lang="en-US" b="1" i="0" dirty="0" smtClean="0"/>
          </a:p>
          <a:p>
            <a:r>
              <a:rPr lang="en-US" b="1" dirty="0" err="1" smtClean="0"/>
              <a:t>Appium</a:t>
            </a:r>
            <a:r>
              <a:rPr lang="en-US" dirty="0" smtClean="0"/>
              <a:t> : </a:t>
            </a:r>
            <a:r>
              <a:rPr lang="en-US" dirty="0" err="1" smtClean="0"/>
              <a:t>Appium</a:t>
            </a:r>
            <a:r>
              <a:rPr lang="en-US" dirty="0" smtClean="0"/>
              <a:t> is an open source test automation framework for use with native, </a:t>
            </a:r>
            <a:r>
              <a:rPr lang="en-US" dirty="0" smtClean="0">
                <a:hlinkClick r:id="rId3"/>
              </a:rPr>
              <a:t>hybrid</a:t>
            </a:r>
            <a:r>
              <a:rPr lang="en-US" dirty="0" smtClean="0"/>
              <a:t> and mobile web apps. It drives </a:t>
            </a:r>
            <a:r>
              <a:rPr lang="en-US" dirty="0" err="1" smtClean="0"/>
              <a:t>iOS</a:t>
            </a:r>
            <a:r>
              <a:rPr lang="en-US" dirty="0" smtClean="0"/>
              <a:t> and Android apps using the </a:t>
            </a:r>
            <a:r>
              <a:rPr lang="en-US" dirty="0" err="1" smtClean="0"/>
              <a:t>WebDriver</a:t>
            </a:r>
            <a:r>
              <a:rPr lang="en-US" dirty="0" smtClean="0"/>
              <a:t> protocol.</a:t>
            </a:r>
            <a:endParaRPr lang="en-US" b="1" dirty="0" smtClean="0"/>
          </a:p>
          <a:p>
            <a:r>
              <a:rPr lang="en-US" b="1" dirty="0" smtClean="0"/>
              <a:t>Perfecto Mobile </a:t>
            </a:r>
            <a:r>
              <a:rPr lang="en-US" b="0" dirty="0" smtClean="0"/>
              <a:t>: Perfecto Mobile is a global leading provider of cloud-based testing, automation and monitoring solutions for mobile applications and websites, utilizing a wide selection of REAL mobile devices accessible via the web</a:t>
            </a:r>
          </a:p>
          <a:p>
            <a:r>
              <a:rPr lang="en-US" b="1" dirty="0" smtClean="0"/>
              <a:t>Grid: </a:t>
            </a:r>
            <a:r>
              <a:rPr lang="en-US" dirty="0" smtClean="0"/>
              <a:t>Grid allows you to :</a:t>
            </a:r>
          </a:p>
          <a:p>
            <a:r>
              <a:rPr lang="en-US" dirty="0" smtClean="0"/>
              <a:t>scale by distributing tests on several machines ( parallel execution )</a:t>
            </a:r>
          </a:p>
          <a:p>
            <a:r>
              <a:rPr lang="en-US" dirty="0" smtClean="0"/>
              <a:t>manage multiple environments from a central point, making it easy to run the tests against a vast combination of browsers / OS.</a:t>
            </a:r>
          </a:p>
          <a:p>
            <a:r>
              <a:rPr lang="en-US" dirty="0" smtClean="0"/>
              <a:t>minimize the maintenance time for the grid by allowing you to implement custom hooks to leverage virtual infrastructure for instance.</a:t>
            </a:r>
          </a:p>
          <a:p>
            <a:endParaRPr lang="en-US" b="1" dirty="0" smtClean="0"/>
          </a:p>
          <a:p>
            <a:endParaRPr lang="en-US" b="1" dirty="0" smtClean="0"/>
          </a:p>
          <a:p>
            <a:r>
              <a:rPr lang="en-US" b="1" dirty="0" smtClean="0"/>
              <a:t>Device Management: </a:t>
            </a:r>
            <a:r>
              <a:rPr lang="en-US" dirty="0" smtClean="0"/>
              <a:t>The Device Management framework is responsible for acquisition of devices, locking and parallel execution. This library allows access to mobile devices and desktop browsers alike all through a single interface set. Along with device access it also provide artifact production, reporting and integration points for external systems. Using the default Test NG implementation a develop can quickly gain access to a rich feature set out of the box</a:t>
            </a:r>
          </a:p>
          <a:p>
            <a:r>
              <a:rPr lang="en-US" b="1" dirty="0" smtClean="0"/>
              <a:t>Gesturing and Device Actions: </a:t>
            </a:r>
            <a:r>
              <a:rPr lang="en-US" dirty="0" smtClean="0"/>
              <a:t>The Gesturing and Device Action library provides simplified access to various device specific actions in a technology agnostic way. From a gesturing standpoint, the system allows for a </a:t>
            </a:r>
            <a:r>
              <a:rPr lang="en-US" dirty="0" err="1" smtClean="0"/>
              <a:t>plugable</a:t>
            </a:r>
            <a:r>
              <a:rPr lang="en-US" dirty="0" smtClean="0"/>
              <a:t> implementation of standard gestures with the Perfecto implementation being the standard. With a concentration of best practices, the gesturing libraries use Percentage based gesturing in place of point based allowing for great device acceptance.</a:t>
            </a:r>
            <a:br>
              <a:rPr lang="en-US" dirty="0" smtClean="0"/>
            </a:br>
            <a:r>
              <a:rPr lang="en-US" b="1" dirty="0" smtClean="0"/>
              <a:t>Page and Data Management: </a:t>
            </a:r>
            <a:r>
              <a:rPr lang="en-US" dirty="0" smtClean="0"/>
              <a:t>The Page and Data Management libraries off a rich set of functionality for dealing with Page Objects and data along with various Keyword driven testing implementations. This library provides the page object model, data driven testing, content management for multi lingual support, enhanced smart caching for script performance) and a rich XML keyword driven framework</a:t>
            </a:r>
          </a:p>
          <a:p>
            <a:r>
              <a:rPr lang="en-US" b="1" dirty="0" smtClean="0"/>
              <a:t>Integrations: </a:t>
            </a:r>
            <a:r>
              <a:rPr lang="en-US" dirty="0" smtClean="0"/>
              <a:t>The Integrations library offers a set of interfaces for access </a:t>
            </a:r>
            <a:r>
              <a:rPr lang="en-US" dirty="0" err="1" smtClean="0"/>
              <a:t>RESTful</a:t>
            </a:r>
            <a:r>
              <a:rPr lang="en-US" dirty="0" smtClean="0"/>
              <a:t> API's. The API calls are wrapped up into a east to use interface set backed by an Invocation Handler that does all of the heavy lifting. The Perfecto REST API has been implemented to allow for advanced functionality with simple calls. Adding to the library only requires interfaces chances as the code behind the scenes generates the calls and extracts the data</a:t>
            </a:r>
          </a:p>
          <a:p>
            <a:endParaRPr lang="en-US" b="1" dirty="0" smtClean="0"/>
          </a:p>
          <a:p>
            <a:r>
              <a:rPr lang="en-US" b="1" dirty="0" smtClean="0"/>
              <a:t>Test Driver: </a:t>
            </a:r>
            <a:r>
              <a:rPr lang="en-US" dirty="0" smtClean="0"/>
              <a:t>The Test Driver is a project that ties all libraries together for a powerful test execution environment. The project allows for execution of test using pure XML without any java editor or IDE. When executing the Test Driver a property file is passed in that allows for full </a:t>
            </a:r>
            <a:r>
              <a:rPr lang="en-US" dirty="0" err="1" smtClean="0"/>
              <a:t>cofnigruation</a:t>
            </a:r>
            <a:r>
              <a:rPr lang="en-US" dirty="0" smtClean="0"/>
              <a:t> of the test run.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Cloud Registry </a:t>
            </a:r>
            <a:r>
              <a:rPr lang="en-US" dirty="0" smtClean="0"/>
              <a:t>: </a:t>
            </a:r>
            <a:r>
              <a:rPr lang="en-US" sz="1400" dirty="0" smtClean="0"/>
              <a:t>The Cloud registry controls access to our various cloud instances. All access information and credentials are stored here for use by the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Device Registry: </a:t>
            </a:r>
            <a:r>
              <a:rPr lang="en-US" sz="1400" dirty="0" smtClean="0"/>
              <a:t>The device registry format is defined using a XML Schema Definition file</a:t>
            </a:r>
          </a:p>
          <a:p>
            <a:pPr marL="457200" lvl="1" indent="0">
              <a:buFont typeface="Arial" panose="020B0604020202020204" pitchFamily="34" charset="0"/>
              <a:buNone/>
            </a:pPr>
            <a:r>
              <a:rPr lang="en-US" sz="1400" dirty="0" smtClean="0"/>
              <a:t>           </a:t>
            </a:r>
            <a:r>
              <a:rPr lang="en-US" sz="1400" baseline="0" dirty="0" smtClean="0"/>
              <a:t> </a:t>
            </a:r>
            <a:r>
              <a:rPr lang="en-US" sz="1400" dirty="0" smtClean="0"/>
              <a:t>device</a:t>
            </a:r>
            <a:r>
              <a:rPr lang="en-US" sz="1400" baseline="0" dirty="0" smtClean="0"/>
              <a:t> : </a:t>
            </a:r>
            <a:r>
              <a:rPr lang="en-US" sz="1400" dirty="0" smtClean="0"/>
              <a:t>Represent a set of device criteria specifying a single device type </a:t>
            </a:r>
          </a:p>
          <a:p>
            <a:pPr marL="0" indent="0">
              <a:buFont typeface="Arial" panose="020B0604020202020204" pitchFamily="34" charset="0"/>
              <a:buNone/>
            </a:pPr>
            <a:r>
              <a:rPr lang="en-US" sz="1400" dirty="0" smtClean="0"/>
              <a:t>	name: The name of the device used for reporting purposes</a:t>
            </a:r>
          </a:p>
          <a:p>
            <a:r>
              <a:rPr lang="en-US" sz="1400" dirty="0" smtClean="0"/>
              <a:t>	manufacturer: The device manufacturer - this is used as criteria and for reporting</a:t>
            </a:r>
          </a:p>
          <a:p>
            <a:r>
              <a:rPr lang="en-US" sz="1400" dirty="0" smtClean="0"/>
              <a:t>	model: The device mode - this is used as criteria and for reporting</a:t>
            </a:r>
          </a:p>
          <a:p>
            <a:r>
              <a:rPr lang="en-US" sz="1400" dirty="0" smtClean="0"/>
              <a:t>	</a:t>
            </a:r>
            <a:r>
              <a:rPr lang="en-US" sz="1400" dirty="0" err="1" smtClean="0"/>
              <a:t>os</a:t>
            </a:r>
            <a:r>
              <a:rPr lang="en-US" sz="1400" dirty="0" smtClean="0"/>
              <a:t>: The device </a:t>
            </a:r>
            <a:r>
              <a:rPr lang="en-US" sz="1400" dirty="0" err="1" smtClean="0"/>
              <a:t>os</a:t>
            </a:r>
            <a:r>
              <a:rPr lang="en-US" sz="1400" dirty="0" smtClean="0"/>
              <a:t> used as criteria</a:t>
            </a:r>
          </a:p>
          <a:p>
            <a:r>
              <a:rPr lang="en-US" sz="1400" dirty="0" smtClean="0"/>
              <a:t>	</a:t>
            </a:r>
            <a:r>
              <a:rPr lang="en-US" sz="1400" dirty="0" err="1" smtClean="0"/>
              <a:t>osVersion</a:t>
            </a:r>
            <a:r>
              <a:rPr lang="en-US" sz="1400" dirty="0" smtClean="0"/>
              <a:t>: The device </a:t>
            </a:r>
            <a:r>
              <a:rPr lang="en-US" sz="1400" dirty="0" err="1" smtClean="0"/>
              <a:t>os</a:t>
            </a:r>
            <a:r>
              <a:rPr lang="en-US" sz="1400" dirty="0" smtClean="0"/>
              <a:t> version used as criteria</a:t>
            </a:r>
          </a:p>
          <a:p>
            <a:r>
              <a:rPr lang="en-US" sz="1400" dirty="0" smtClean="0"/>
              <a:t>	</a:t>
            </a:r>
            <a:r>
              <a:rPr lang="en-US" sz="1400" dirty="0" err="1" smtClean="0"/>
              <a:t>browserName</a:t>
            </a:r>
            <a:r>
              <a:rPr lang="en-US" sz="1400" dirty="0" smtClean="0"/>
              <a:t>: The name of the browser used as criteria</a:t>
            </a:r>
          </a:p>
          <a:p>
            <a:r>
              <a:rPr lang="en-US" sz="1400" dirty="0" smtClean="0"/>
              <a:t>	</a:t>
            </a:r>
            <a:r>
              <a:rPr lang="en-US" sz="1400" dirty="0" err="1" smtClean="0"/>
              <a:t>browserVersion</a:t>
            </a:r>
            <a:r>
              <a:rPr lang="en-US" sz="1400" dirty="0" smtClean="0"/>
              <a:t>: The version of the browser used as criteria</a:t>
            </a:r>
          </a:p>
          <a:p>
            <a:r>
              <a:rPr lang="en-US" sz="1400" dirty="0" smtClean="0"/>
              <a:t>	id: A specific device identifier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Application Registry : </a:t>
            </a:r>
            <a:r>
              <a:rPr lang="en-US" sz="1400" dirty="0" smtClean="0"/>
              <a:t>The Application Registry allows for all application details required for testing to be stored in a single place for easy access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Page Elements : </a:t>
            </a:r>
            <a:r>
              <a:rPr lang="en-US" sz="1200" kern="1200" dirty="0" smtClean="0">
                <a:solidFill>
                  <a:schemeClr val="tx1"/>
                </a:solidFill>
                <a:effectLst/>
                <a:latin typeface="+mn-lt"/>
                <a:ea typeface="+mn-ea"/>
                <a:cs typeface="+mn-cs"/>
              </a:rPr>
              <a:t>Page Element Definition are used with the Page Object library to allow for decoupling of the Page Object names with their underlying definitions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Test Scripts : </a:t>
            </a:r>
            <a:r>
              <a:rPr lang="en-US" dirty="0" smtClean="0"/>
              <a:t>A test defines a collection of steps to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Test Data : </a:t>
            </a:r>
            <a:r>
              <a:rPr lang="en-US" sz="1200" b="0" kern="1200" dirty="0" smtClean="0">
                <a:solidFill>
                  <a:schemeClr val="tx1"/>
                </a:solidFill>
                <a:effectLst/>
                <a:latin typeface="+mn-lt"/>
                <a:ea typeface="+mn-ea"/>
                <a:cs typeface="+mn-cs"/>
              </a:rPr>
              <a:t>Test Data is </a:t>
            </a:r>
            <a:r>
              <a:rPr lang="en-US" sz="1200" kern="1200" dirty="0" smtClean="0">
                <a:solidFill>
                  <a:schemeClr val="tx1"/>
                </a:solidFill>
                <a:effectLst/>
                <a:latin typeface="+mn-lt"/>
                <a:ea typeface="+mn-ea"/>
                <a:cs typeface="+mn-cs"/>
              </a:rPr>
              <a:t>used for providing user data to a test.  The data can be presented to a test in various ways and under various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5C25B57C-38B6-49E5-80E6-63800DFCEFFF}" type="slidenum">
              <a:rPr lang="en-US" smtClean="0"/>
              <a:t>6</a:t>
            </a:fld>
            <a:endParaRPr lang="en-US"/>
          </a:p>
        </p:txBody>
      </p:sp>
    </p:spTree>
    <p:extLst>
      <p:ext uri="{BB962C8B-B14F-4D97-AF65-F5344CB8AC3E}">
        <p14:creationId xmlns:p14="http://schemas.microsoft.com/office/powerpoint/2010/main" val="319582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Cloud Registry </a:t>
            </a:r>
            <a:r>
              <a:rPr lang="en-US" dirty="0" smtClean="0"/>
              <a:t>: </a:t>
            </a:r>
            <a:r>
              <a:rPr lang="en-US" sz="1400" dirty="0" smtClean="0"/>
              <a:t>The Cloud registry controls access to our various cloud instances. All access information and credentials are stored here for use by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Device Registry: </a:t>
            </a:r>
            <a:r>
              <a:rPr lang="en-US" sz="1400" dirty="0" smtClean="0"/>
              <a:t>The device registry format is defined using a XML Schema Definition file</a:t>
            </a:r>
          </a:p>
          <a:p>
            <a:pPr marL="457200" lvl="1" indent="0">
              <a:buFont typeface="Arial" panose="020B0604020202020204" pitchFamily="34" charset="0"/>
              <a:buNone/>
            </a:pPr>
            <a:r>
              <a:rPr lang="en-US" sz="1400" dirty="0" smtClean="0"/>
              <a:t>           </a:t>
            </a:r>
            <a:r>
              <a:rPr lang="en-US" sz="1400" baseline="0" dirty="0" smtClean="0"/>
              <a:t> </a:t>
            </a:r>
            <a:r>
              <a:rPr lang="en-US" sz="1400" dirty="0" smtClean="0"/>
              <a:t>device</a:t>
            </a:r>
            <a:r>
              <a:rPr lang="en-US" sz="1400" baseline="0" dirty="0" smtClean="0"/>
              <a:t> : </a:t>
            </a:r>
            <a:r>
              <a:rPr lang="en-US" sz="1400" dirty="0" smtClean="0"/>
              <a:t>Represent a set of device criteria specifying a single device type </a:t>
            </a:r>
          </a:p>
          <a:p>
            <a:pPr marL="0" indent="0">
              <a:buFont typeface="Arial" panose="020B0604020202020204" pitchFamily="34" charset="0"/>
              <a:buNone/>
            </a:pPr>
            <a:r>
              <a:rPr lang="en-US" sz="1400" dirty="0" smtClean="0"/>
              <a:t>	name: The name of the device used for reporting purposes</a:t>
            </a:r>
          </a:p>
          <a:p>
            <a:r>
              <a:rPr lang="en-US" sz="1400" dirty="0" smtClean="0"/>
              <a:t>	manufacturer: The device manufacturer - this is used as criteria and for reporting</a:t>
            </a:r>
          </a:p>
          <a:p>
            <a:r>
              <a:rPr lang="en-US" sz="1400" dirty="0" smtClean="0"/>
              <a:t>	model: The device mode - this is used as criteria and for reporting</a:t>
            </a:r>
          </a:p>
          <a:p>
            <a:r>
              <a:rPr lang="en-US" sz="1400" dirty="0" smtClean="0"/>
              <a:t>	</a:t>
            </a:r>
            <a:r>
              <a:rPr lang="en-US" sz="1400" dirty="0" err="1" smtClean="0"/>
              <a:t>os</a:t>
            </a:r>
            <a:r>
              <a:rPr lang="en-US" sz="1400" dirty="0" smtClean="0"/>
              <a:t>: The device </a:t>
            </a:r>
            <a:r>
              <a:rPr lang="en-US" sz="1400" dirty="0" err="1" smtClean="0"/>
              <a:t>os</a:t>
            </a:r>
            <a:r>
              <a:rPr lang="en-US" sz="1400" dirty="0" smtClean="0"/>
              <a:t> used as criteria</a:t>
            </a:r>
          </a:p>
          <a:p>
            <a:r>
              <a:rPr lang="en-US" sz="1400" dirty="0" smtClean="0"/>
              <a:t>	</a:t>
            </a:r>
            <a:r>
              <a:rPr lang="en-US" sz="1400" dirty="0" err="1" smtClean="0"/>
              <a:t>osVersion</a:t>
            </a:r>
            <a:r>
              <a:rPr lang="en-US" sz="1400" dirty="0" smtClean="0"/>
              <a:t>: The device </a:t>
            </a:r>
            <a:r>
              <a:rPr lang="en-US" sz="1400" dirty="0" err="1" smtClean="0"/>
              <a:t>os</a:t>
            </a:r>
            <a:r>
              <a:rPr lang="en-US" sz="1400" dirty="0" smtClean="0"/>
              <a:t> version used as criteria</a:t>
            </a:r>
          </a:p>
          <a:p>
            <a:r>
              <a:rPr lang="en-US" sz="1400" dirty="0" smtClean="0"/>
              <a:t>	</a:t>
            </a:r>
            <a:r>
              <a:rPr lang="en-US" sz="1400" dirty="0" err="1" smtClean="0"/>
              <a:t>browserName</a:t>
            </a:r>
            <a:r>
              <a:rPr lang="en-US" sz="1400" dirty="0" smtClean="0"/>
              <a:t>: The name of the browser used as criteria</a:t>
            </a:r>
          </a:p>
          <a:p>
            <a:r>
              <a:rPr lang="en-US" sz="1400" dirty="0" smtClean="0"/>
              <a:t>	</a:t>
            </a:r>
            <a:r>
              <a:rPr lang="en-US" sz="1400" dirty="0" err="1" smtClean="0"/>
              <a:t>browserVersion</a:t>
            </a:r>
            <a:r>
              <a:rPr lang="en-US" sz="1400" dirty="0" smtClean="0"/>
              <a:t>: The version of the browser used as criteria</a:t>
            </a:r>
          </a:p>
          <a:p>
            <a:r>
              <a:rPr lang="en-US" sz="1400" dirty="0" smtClean="0"/>
              <a:t>	id: A specific device identifier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Application Registry : </a:t>
            </a:r>
            <a:r>
              <a:rPr lang="en-US" sz="1400" dirty="0" smtClean="0"/>
              <a:t>The Application Registry allows for all application details required for testing to be stored in a single place for easy access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Page Objects </a:t>
            </a:r>
            <a:r>
              <a:rPr lang="en-US" sz="1400" b="0" dirty="0" smtClean="0"/>
              <a:t>: Page Objects is the Object </a:t>
            </a:r>
            <a:r>
              <a:rPr lang="en-US" sz="1400" dirty="0" smtClean="0"/>
              <a:t>Repository allows for a powerful yet simple to use repository for storing page and element data. Designed using the concept of Separation of Responsibility, one group can be responsible for select and naming object of interest on the page while another can be responsible for identifying those objects and storing						g the values using one of the specified element providers below. This library offers many performance enhancements as well including client side caching and more efficient wait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t>TestData</a:t>
            </a:r>
            <a:r>
              <a:rPr lang="en-US" sz="1400" b="1" dirty="0" smtClean="0"/>
              <a:t>: </a:t>
            </a:r>
            <a:r>
              <a:rPr lang="en-US" sz="1400" dirty="0" smtClean="0"/>
              <a:t>Data-driven testing (DDT) is a term used in the testing of computer software to describe testing done using a table of conditions directly as test inputs and verifiable outputs as well as the process where test environment settings and control are not hard-coded. Data-driven testing is the creation of test scripts to run together with their related data sets in a framework. The framework provides re-usable test logic to reduce maintenance and improve test coverage. Input and result data values can be stored in one or more central data sources. The data comprises variables used for both input values and output verification values. The DDT framework performs "play back" of harvested data producing a powerful automated regression testing tool. While a test may use multiple tables from the data source, only one data source may be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Sylfaen" panose="010A0502050306030303" pitchFamily="18" charset="0"/>
                <a:cs typeface="Arial" panose="020B0604020202020204" pitchFamily="34" charset="0"/>
              </a:rPr>
              <a:t>Test Scripts:</a:t>
            </a:r>
            <a:r>
              <a:rPr lang="en-US" sz="1400" dirty="0" smtClean="0"/>
              <a:t> A test case is made up of a collection of steps. Each of the steps are executed in sequence. If any of the test steps fail, the entire test case will fail. </a:t>
            </a:r>
            <a:endParaRPr lang="en-US" sz="1400" b="1" dirty="0" smtClean="0">
              <a:latin typeface="Sylfaen" panose="010A0502050306030303"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p:txBody>
      </p:sp>
      <p:sp>
        <p:nvSpPr>
          <p:cNvPr id="4" name="Slide Number Placeholder 3"/>
          <p:cNvSpPr>
            <a:spLocks noGrp="1"/>
          </p:cNvSpPr>
          <p:nvPr>
            <p:ph type="sldNum" sz="quarter" idx="10"/>
          </p:nvPr>
        </p:nvSpPr>
        <p:spPr/>
        <p:txBody>
          <a:bodyPr/>
          <a:lstStyle/>
          <a:p>
            <a:fld id="{5C25B57C-38B6-49E5-80E6-63800DFCEFFF}" type="slidenum">
              <a:rPr lang="en-US" smtClean="0"/>
              <a:t>7</a:t>
            </a:fld>
            <a:endParaRPr lang="en-US"/>
          </a:p>
        </p:txBody>
      </p:sp>
    </p:spTree>
    <p:extLst>
      <p:ext uri="{BB962C8B-B14F-4D97-AF65-F5344CB8AC3E}">
        <p14:creationId xmlns:p14="http://schemas.microsoft.com/office/powerpoint/2010/main" val="291045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81400" y="6305550"/>
            <a:ext cx="2133600" cy="476250"/>
          </a:xfrm>
          <a:prstGeom prst="rect">
            <a:avLst/>
          </a:prstGeom>
        </p:spPr>
        <p:txBody>
          <a:bodyPr/>
          <a:lstStyle/>
          <a:p>
            <a:fld id="{EC719BA0-A3F1-4AE0-A095-A691F325988D}" type="datetime1">
              <a:rPr lang="en-US" smtClean="0"/>
              <a:t>9/7/2016</a:t>
            </a:fld>
            <a:endParaRPr lang="en-US" dirty="0"/>
          </a:p>
        </p:txBody>
      </p:sp>
      <p:sp>
        <p:nvSpPr>
          <p:cNvPr id="3" name="Footer Placeholder 2"/>
          <p:cNvSpPr>
            <a:spLocks noGrp="1"/>
          </p:cNvSpPr>
          <p:nvPr>
            <p:ph type="ftr" sz="quarter" idx="11"/>
          </p:nvPr>
        </p:nvSpPr>
        <p:spPr>
          <a:xfrm>
            <a:off x="5715000" y="6305550"/>
            <a:ext cx="2895600" cy="476250"/>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3648" y="6305550"/>
            <a:ext cx="457200" cy="476250"/>
          </a:xfrm>
          <a:prstGeom prst="rect">
            <a:avLst/>
          </a:prstGeom>
        </p:spPr>
        <p:txBody>
          <a:bodyPr/>
          <a:lstStyle/>
          <a:p>
            <a:fld id="{401CF334-2D5C-4859-84A6-CA7E6E43FAEB}" type="slidenum">
              <a:rPr lang="en-US" smtClean="0"/>
              <a:pPr/>
              <a:t>‹#›</a:t>
            </a:fld>
            <a:endParaRPr lang="en-US"/>
          </a:p>
        </p:txBody>
      </p:sp>
      <p:sp>
        <p:nvSpPr>
          <p:cNvPr id="22" name="Subtitle 21"/>
          <p:cNvSpPr>
            <a:spLocks noGrp="1"/>
          </p:cNvSpPr>
          <p:nvPr>
            <p:ph type="subTitle" idx="1"/>
          </p:nvPr>
        </p:nvSpPr>
        <p:spPr>
          <a:xfrm>
            <a:off x="1432560" y="1850064"/>
            <a:ext cx="7406640" cy="1752600"/>
          </a:xfrm>
        </p:spPr>
        <p:txBody>
          <a:bodyPr tIns="0"/>
          <a:lstStyle>
            <a:lvl1pPr marL="20574" indent="0" algn="l">
              <a:buNone/>
              <a:defRPr sz="1950">
                <a:solidFill>
                  <a:schemeClr val="tx2">
                    <a:shade val="30000"/>
                    <a:satMod val="150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dirty="0" smtClean="0"/>
              <a:t>Click to edit Master subtitle style</a:t>
            </a:r>
            <a:endParaRPr kumimoji="0" lang="en-US" dirty="0"/>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169440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891" y="5658"/>
            <a:ext cx="8235224" cy="510710"/>
          </a:xfrm>
        </p:spPr>
        <p:txBody>
          <a:bodyPr/>
          <a:lstStyle>
            <a:lvl1pPr>
              <a:defRPr>
                <a:latin typeface="Sylfaen" panose="010A0502050306030303" pitchFamily="18"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9755" y="795693"/>
            <a:ext cx="8466137" cy="5389563"/>
          </a:xfrm>
        </p:spPr>
        <p:txBody>
          <a:bodyPr/>
          <a:lstStyle>
            <a:lvl1pPr marL="342900" indent="-342900">
              <a:lnSpc>
                <a:spcPct val="130000"/>
              </a:lnSpc>
              <a:buFont typeface="Arial" panose="020B0604020202020204" pitchFamily="34" charset="0"/>
              <a:buChar char="•"/>
              <a:defRPr sz="2000">
                <a:latin typeface="Sylfaen" panose="010A0502050306030303" pitchFamily="18" charset="0"/>
              </a:defRPr>
            </a:lvl1pPr>
            <a:lvl3pPr marL="974725" indent="-228600">
              <a:buFont typeface="Courier New" panose="02070309020205020404" pitchFamily="49" charset="0"/>
              <a:buChar char="o"/>
              <a:defRPr sz="1800">
                <a:latin typeface="Sylfaen" panose="010A0502050306030303" pitchFamily="18" charset="0"/>
              </a:defRPr>
            </a:lvl3pPr>
          </a:lstStyle>
          <a:p>
            <a:pPr lvl="0"/>
            <a:r>
              <a:rPr lang="en-US" dirty="0" smtClean="0"/>
              <a:t>Click to edit Master text styles</a:t>
            </a:r>
          </a:p>
          <a:p>
            <a:pPr lvl="2"/>
            <a:r>
              <a:rPr lang="en-US" dirty="0" smtClean="0"/>
              <a:t>Second level</a:t>
            </a:r>
          </a:p>
          <a:p>
            <a:pPr lvl="2"/>
            <a:endParaRPr lang="en-US" dirty="0" smtClean="0"/>
          </a:p>
        </p:txBody>
      </p:sp>
    </p:spTree>
    <p:extLst>
      <p:ext uri="{BB962C8B-B14F-4D97-AF65-F5344CB8AC3E}">
        <p14:creationId xmlns:p14="http://schemas.microsoft.com/office/powerpoint/2010/main" val="378824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opic 2 content">
    <p:spTree>
      <p:nvGrpSpPr>
        <p:cNvPr id="1" name=""/>
        <p:cNvGrpSpPr/>
        <p:nvPr/>
      </p:nvGrpSpPr>
      <p:grpSpPr>
        <a:xfrm>
          <a:off x="0" y="0"/>
          <a:ext cx="0" cy="0"/>
          <a:chOff x="0" y="0"/>
          <a:chExt cx="0" cy="0"/>
        </a:xfrm>
      </p:grpSpPr>
      <p:sp>
        <p:nvSpPr>
          <p:cNvPr id="71" name="Title 3"/>
          <p:cNvSpPr>
            <a:spLocks noGrp="1"/>
          </p:cNvSpPr>
          <p:nvPr userDrawn="1">
            <p:ph type="title" hasCustomPrompt="1"/>
          </p:nvPr>
        </p:nvSpPr>
        <p:spPr>
          <a:xfrm>
            <a:off x="0" y="0"/>
            <a:ext cx="9144000" cy="567783"/>
          </a:xfrm>
          <a:prstGeom prst="rect">
            <a:avLst/>
          </a:prstGeom>
        </p:spPr>
        <p:txBody>
          <a:bodyPr/>
          <a:lstStyle>
            <a:lvl1pPr>
              <a:defRPr b="1">
                <a:solidFill>
                  <a:schemeClr val="tx2">
                    <a:lumMod val="75000"/>
                  </a:schemeClr>
                </a:solidFill>
                <a:latin typeface="Sylfaen" panose="010A0502050306030303" pitchFamily="18" charset="0"/>
              </a:defRPr>
            </a:lvl1pPr>
          </a:lstStyle>
          <a:p>
            <a:r>
              <a:rPr lang="en-US" dirty="0" smtClean="0"/>
              <a:t>Topic 2- Content</a:t>
            </a:r>
            <a:endParaRPr lang="en-CA" dirty="0"/>
          </a:p>
        </p:txBody>
      </p:sp>
    </p:spTree>
    <p:extLst>
      <p:ext uri="{BB962C8B-B14F-4D97-AF65-F5344CB8AC3E}">
        <p14:creationId xmlns:p14="http://schemas.microsoft.com/office/powerpoint/2010/main" val="328686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opic 3 content">
    <p:spTree>
      <p:nvGrpSpPr>
        <p:cNvPr id="1" name=""/>
        <p:cNvGrpSpPr/>
        <p:nvPr/>
      </p:nvGrpSpPr>
      <p:grpSpPr>
        <a:xfrm>
          <a:off x="0" y="0"/>
          <a:ext cx="0" cy="0"/>
          <a:chOff x="0" y="0"/>
          <a:chExt cx="0" cy="0"/>
        </a:xfrm>
      </p:grpSpPr>
      <p:sp>
        <p:nvSpPr>
          <p:cNvPr id="71" name="Title 3"/>
          <p:cNvSpPr>
            <a:spLocks noGrp="1"/>
          </p:cNvSpPr>
          <p:nvPr userDrawn="1">
            <p:ph type="title" hasCustomPrompt="1"/>
          </p:nvPr>
        </p:nvSpPr>
        <p:spPr>
          <a:xfrm>
            <a:off x="0" y="0"/>
            <a:ext cx="9144000" cy="567783"/>
          </a:xfrm>
          <a:prstGeom prst="rect">
            <a:avLst/>
          </a:prstGeom>
        </p:spPr>
        <p:txBody>
          <a:bodyPr/>
          <a:lstStyle>
            <a:lvl1pPr>
              <a:defRPr b="1">
                <a:solidFill>
                  <a:schemeClr val="tx2">
                    <a:lumMod val="75000"/>
                  </a:schemeClr>
                </a:solidFill>
                <a:latin typeface="Sylfaen" panose="010A0502050306030303" pitchFamily="18" charset="0"/>
              </a:defRPr>
            </a:lvl1pPr>
          </a:lstStyle>
          <a:p>
            <a:r>
              <a:rPr lang="en-US" dirty="0" smtClean="0"/>
              <a:t>Topic 3- Content</a:t>
            </a:r>
            <a:endParaRPr lang="en-CA" dirty="0"/>
          </a:p>
        </p:txBody>
      </p:sp>
    </p:spTree>
    <p:extLst>
      <p:ext uri="{BB962C8B-B14F-4D97-AF65-F5344CB8AC3E}">
        <p14:creationId xmlns:p14="http://schemas.microsoft.com/office/powerpoint/2010/main" val="3892437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blackWhite">
          <a:xfrm>
            <a:off x="0" y="6392863"/>
            <a:ext cx="9144000" cy="4651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itchFamily="34" charset="0"/>
                <a:ea typeface="ＭＳ Ｐゴシック" pitchFamily="34" charset="-128"/>
              </a:defRPr>
            </a:lvl1pPr>
            <a:lvl2pPr marL="742950" indent="-285750">
              <a:defRPr sz="2000">
                <a:solidFill>
                  <a:schemeClr val="tx1"/>
                </a:solidFill>
                <a:latin typeface="Calibri" pitchFamily="34" charset="0"/>
                <a:ea typeface="ＭＳ Ｐゴシック" pitchFamily="34" charset="-128"/>
              </a:defRPr>
            </a:lvl2pPr>
            <a:lvl3pPr marL="1143000" indent="-228600">
              <a:defRPr sz="2000">
                <a:solidFill>
                  <a:schemeClr val="tx1"/>
                </a:solidFill>
                <a:latin typeface="Calibri" pitchFamily="34" charset="0"/>
                <a:ea typeface="ＭＳ Ｐゴシック" pitchFamily="34" charset="-128"/>
              </a:defRPr>
            </a:lvl3pPr>
            <a:lvl4pPr marL="1600200" indent="-228600">
              <a:defRPr sz="2000">
                <a:solidFill>
                  <a:schemeClr val="tx1"/>
                </a:solidFill>
                <a:latin typeface="Calibri" pitchFamily="34" charset="0"/>
                <a:ea typeface="ＭＳ Ｐゴシック" pitchFamily="34" charset="-128"/>
              </a:defRPr>
            </a:lvl4pPr>
            <a:lvl5pPr marL="2057400" indent="-228600">
              <a:defRPr sz="2000">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9pPr>
          </a:lstStyle>
          <a:p>
            <a:pPr>
              <a:defRPr/>
            </a:pPr>
            <a:endParaRPr lang="en-US" altLang="en-US" dirty="0"/>
          </a:p>
        </p:txBody>
      </p:sp>
      <p:sp>
        <p:nvSpPr>
          <p:cNvPr id="1027" name="Rectangle 2"/>
          <p:cNvSpPr>
            <a:spLocks noGrp="1" noChangeArrowheads="1"/>
          </p:cNvSpPr>
          <p:nvPr>
            <p:ph type="title"/>
          </p:nvPr>
        </p:nvSpPr>
        <p:spPr bwMode="auto">
          <a:xfrm>
            <a:off x="112713" y="80963"/>
            <a:ext cx="73755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63538" y="1304925"/>
            <a:ext cx="8035925"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9" name="Picture 8" descr="all_line_icon2935_rgb_po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black">
          <a:xfrm>
            <a:off x="8404225" y="106363"/>
            <a:ext cx="6080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10"/>
          <p:cNvSpPr>
            <a:spLocks noChangeArrowheads="1"/>
          </p:cNvSpPr>
          <p:nvPr/>
        </p:nvSpPr>
        <p:spPr bwMode="auto">
          <a:xfrm>
            <a:off x="6716713" y="6500813"/>
            <a:ext cx="21510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alibri" pitchFamily="34" charset="0"/>
                <a:ea typeface="ＭＳ Ｐゴシック" pitchFamily="34" charset="-128"/>
              </a:defRPr>
            </a:lvl1pPr>
            <a:lvl2pPr marL="742950" indent="-285750">
              <a:defRPr sz="2000">
                <a:solidFill>
                  <a:schemeClr val="tx1"/>
                </a:solidFill>
                <a:latin typeface="Calibri" pitchFamily="34" charset="0"/>
                <a:ea typeface="ＭＳ Ｐゴシック" pitchFamily="34" charset="-128"/>
              </a:defRPr>
            </a:lvl2pPr>
            <a:lvl3pPr marL="1143000" indent="-228600">
              <a:defRPr sz="2000">
                <a:solidFill>
                  <a:schemeClr val="tx1"/>
                </a:solidFill>
                <a:latin typeface="Calibri" pitchFamily="34" charset="0"/>
                <a:ea typeface="ＭＳ Ｐゴシック" pitchFamily="34" charset="-128"/>
              </a:defRPr>
            </a:lvl3pPr>
            <a:lvl4pPr marL="1600200" indent="-228600">
              <a:defRPr sz="2000">
                <a:solidFill>
                  <a:schemeClr val="tx1"/>
                </a:solidFill>
                <a:latin typeface="Calibri" pitchFamily="34" charset="0"/>
                <a:ea typeface="ＭＳ Ｐゴシック" pitchFamily="34" charset="-128"/>
              </a:defRPr>
            </a:lvl4pPr>
            <a:lvl5pPr marL="2057400" indent="-228600">
              <a:defRPr sz="2000">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9pPr>
          </a:lstStyle>
          <a:p>
            <a:pPr algn="r">
              <a:defRPr/>
            </a:pPr>
            <a:r>
              <a:rPr lang="en-US" altLang="en-US" sz="1000" i="1" dirty="0">
                <a:solidFill>
                  <a:schemeClr val="bg1"/>
                </a:solidFill>
              </a:rPr>
              <a:t>Proprietary and Confidential</a:t>
            </a:r>
            <a:endParaRPr lang="en-US" altLang="en-US" sz="1000" dirty="0">
              <a:solidFill>
                <a:schemeClr val="bg1"/>
              </a:solidFill>
            </a:endParaRPr>
          </a:p>
        </p:txBody>
      </p:sp>
      <p:sp>
        <p:nvSpPr>
          <p:cNvPr id="1031" name="Line 11"/>
          <p:cNvSpPr>
            <a:spLocks noChangeShapeType="1"/>
          </p:cNvSpPr>
          <p:nvPr/>
        </p:nvSpPr>
        <p:spPr bwMode="auto">
          <a:xfrm>
            <a:off x="0" y="533400"/>
            <a:ext cx="76962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23531245"/>
      </p:ext>
    </p:extLst>
  </p:cSld>
  <p:clrMap bg1="lt1" tx1="dk1" bg2="lt2" tx2="dk2" accent1="accent1" accent2="accent2" accent3="accent3" accent4="accent4" accent5="accent5" accent6="accent6" hlink="hlink" folHlink="folHlink"/>
  <p:sldLayoutIdLst>
    <p:sldLayoutId id="2147483750" r:id="rId1"/>
    <p:sldLayoutId id="2147483755" r:id="rId2"/>
    <p:sldLayoutId id="2147483756" r:id="rId3"/>
    <p:sldLayoutId id="2147483757"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hyperlink" Target="https://purchase-stest.allstate.com/onlinesalesweb/app/auto" TargetMode="External"/><Relationship Id="rId2" Type="http://schemas.openxmlformats.org/officeDocument/2006/relationships/hyperlink" Target="https://messaging-stest.allstate.com/floodloss.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3">
            <a:extLst>
              <a:ext uri="{28A0092B-C50C-407E-A947-70E740481C1C}">
                <a14:useLocalDpi xmlns:a14="http://schemas.microsoft.com/office/drawing/2010/main" val="0"/>
              </a:ext>
            </a:extLst>
          </a:blip>
          <a:stretch>
            <a:fillRect/>
          </a:stretch>
        </p:blipFill>
        <p:spPr>
          <a:xfrm>
            <a:off x="101299" y="770946"/>
            <a:ext cx="8961120" cy="5486400"/>
          </a:xfrm>
          <a:prstGeom prst="rect">
            <a:avLst/>
          </a:prstGeom>
        </p:spPr>
      </p:pic>
      <p:sp>
        <p:nvSpPr>
          <p:cNvPr id="2" name="Title 1"/>
          <p:cNvSpPr>
            <a:spLocks noGrp="1"/>
          </p:cNvSpPr>
          <p:nvPr>
            <p:ph type="ctrTitle"/>
          </p:nvPr>
        </p:nvSpPr>
        <p:spPr>
          <a:xfrm rot="21389357">
            <a:off x="1567312" y="1704524"/>
            <a:ext cx="7273288" cy="1227221"/>
          </a:xfrm>
        </p:spPr>
        <p:txBody>
          <a:bodyPr>
            <a:noAutofit/>
          </a:bodyPr>
          <a:lstStyle/>
          <a:p>
            <a:r>
              <a:rPr lang="en-US" sz="5400" dirty="0" smtClean="0">
                <a:latin typeface="Monotype Corsiva" panose="03010101010201010101" pitchFamily="66" charset="0"/>
              </a:rPr>
              <a:t>Automation for QCA</a:t>
            </a:r>
            <a:endParaRPr lang="en-US" sz="5400" b="1" dirty="0">
              <a:latin typeface="Monotype Corsiva" panose="03010101010201010101" pitchFamily="66" charset="0"/>
            </a:endParaRPr>
          </a:p>
        </p:txBody>
      </p:sp>
      <p:sp>
        <p:nvSpPr>
          <p:cNvPr id="7" name="TextBox 6"/>
          <p:cNvSpPr txBox="1"/>
          <p:nvPr/>
        </p:nvSpPr>
        <p:spPr>
          <a:xfrm rot="21313043">
            <a:off x="2050997" y="3595745"/>
            <a:ext cx="5579197" cy="830997"/>
          </a:xfrm>
          <a:prstGeom prst="rect">
            <a:avLst/>
          </a:prstGeom>
          <a:noFill/>
        </p:spPr>
        <p:txBody>
          <a:bodyPr wrap="square" rtlCol="0">
            <a:spAutoFit/>
          </a:bodyPr>
          <a:lstStyle/>
          <a:p>
            <a:pPr algn="just"/>
            <a:r>
              <a:rPr lang="en-US" sz="2400" b="1" dirty="0">
                <a:latin typeface="Sylfaen" panose="010A0502050306030303" pitchFamily="18" charset="0"/>
              </a:rPr>
              <a:t>Module </a:t>
            </a:r>
            <a:r>
              <a:rPr lang="en-US" sz="2400" b="1" dirty="0" smtClean="0">
                <a:latin typeface="Sylfaen" panose="010A0502050306030303" pitchFamily="18" charset="0"/>
              </a:rPr>
              <a:t>0: Introducing ETRM Framework And Demo Applications</a:t>
            </a:r>
            <a:endParaRPr lang="en-US" sz="2400" b="1" dirty="0">
              <a:latin typeface="Sylfaen" panose="010A0502050306030303" pitchFamily="18" charset="0"/>
            </a:endParaRPr>
          </a:p>
        </p:txBody>
      </p:sp>
    </p:spTree>
    <p:extLst>
      <p:ext uri="{BB962C8B-B14F-4D97-AF65-F5344CB8AC3E}">
        <p14:creationId xmlns:p14="http://schemas.microsoft.com/office/powerpoint/2010/main" val="236629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 of 2) </a:t>
            </a:r>
            <a:endParaRPr lang="en-US" dirty="0"/>
          </a:p>
        </p:txBody>
      </p:sp>
      <p:sp>
        <p:nvSpPr>
          <p:cNvPr id="3" name="Content Placeholder 2"/>
          <p:cNvSpPr>
            <a:spLocks noGrp="1"/>
          </p:cNvSpPr>
          <p:nvPr>
            <p:ph sz="quarter" idx="10"/>
          </p:nvPr>
        </p:nvSpPr>
        <p:spPr/>
        <p:txBody>
          <a:bodyPr/>
          <a:lstStyle/>
          <a:p>
            <a:pPr algn="just"/>
            <a:r>
              <a:rPr lang="en-US" dirty="0"/>
              <a:t>In the demo application the participants are supposed to work on Flood Loss </a:t>
            </a:r>
            <a:r>
              <a:rPr lang="en-US" dirty="0" smtClean="0"/>
              <a:t>Application  </a:t>
            </a:r>
            <a:r>
              <a:rPr lang="en-US" dirty="0"/>
              <a:t>where </a:t>
            </a:r>
            <a:r>
              <a:rPr lang="en-US" dirty="0" smtClean="0"/>
              <a:t>customer </a:t>
            </a:r>
            <a:r>
              <a:rPr lang="en-US" dirty="0"/>
              <a:t>enters into the flood loss site as a visitor and submits the </a:t>
            </a:r>
            <a:r>
              <a:rPr lang="en-US" dirty="0" smtClean="0"/>
              <a:t>flood loss claim </a:t>
            </a:r>
            <a:r>
              <a:rPr lang="en-US" dirty="0"/>
              <a:t>report by entering all the mandatory fields and generate the claim report. </a:t>
            </a:r>
          </a:p>
          <a:p>
            <a:pPr algn="just"/>
            <a:r>
              <a:rPr lang="en-US" dirty="0"/>
              <a:t>Once the report is generated customer can proceed to track the claim. </a:t>
            </a:r>
            <a:endParaRPr lang="en-US" dirty="0" smtClean="0"/>
          </a:p>
          <a:p>
            <a:pPr algn="just"/>
            <a:r>
              <a:rPr lang="en-US" dirty="0" smtClean="0"/>
              <a:t>Now the user </a:t>
            </a:r>
            <a:r>
              <a:rPr lang="en-US" dirty="0"/>
              <a:t>needs to register and get the credentials to login. After successful login customer </a:t>
            </a:r>
            <a:r>
              <a:rPr lang="en-US" dirty="0" smtClean="0"/>
              <a:t> can </a:t>
            </a:r>
            <a:r>
              <a:rPr lang="en-US" dirty="0"/>
              <a:t>track the claim /file a claim.</a:t>
            </a:r>
          </a:p>
          <a:p>
            <a:pPr algn="just"/>
            <a:r>
              <a:rPr lang="en-US" dirty="0"/>
              <a:t>Web pages namely </a:t>
            </a:r>
          </a:p>
          <a:p>
            <a:pPr lvl="2" algn="just">
              <a:lnSpc>
                <a:spcPct val="130000"/>
              </a:lnSpc>
            </a:pPr>
            <a:r>
              <a:rPr lang="en-US" dirty="0"/>
              <a:t>Flood Loss Claim report</a:t>
            </a:r>
          </a:p>
          <a:p>
            <a:pPr algn="just"/>
            <a:r>
              <a:rPr lang="en-US" dirty="0" smtClean="0"/>
              <a:t>The </a:t>
            </a:r>
            <a:r>
              <a:rPr lang="en-US" dirty="0"/>
              <a:t>information about executing the activities based on the above mentioned application would be described in the respective modules of the ILT sessions.</a:t>
            </a:r>
          </a:p>
          <a:p>
            <a:pPr algn="just"/>
            <a:endParaRPr lang="en-US" dirty="0"/>
          </a:p>
        </p:txBody>
      </p:sp>
    </p:spTree>
    <p:extLst>
      <p:ext uri="{BB962C8B-B14F-4D97-AF65-F5344CB8AC3E}">
        <p14:creationId xmlns:p14="http://schemas.microsoft.com/office/powerpoint/2010/main" val="37820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of 2)</a:t>
            </a:r>
            <a:endParaRPr lang="en-US" dirty="0"/>
          </a:p>
        </p:txBody>
      </p:sp>
      <p:pic>
        <p:nvPicPr>
          <p:cNvPr id="4" name="Picture 3"/>
          <p:cNvPicPr>
            <a:picLocks noChangeAspect="1"/>
          </p:cNvPicPr>
          <p:nvPr/>
        </p:nvPicPr>
        <p:blipFill>
          <a:blip r:embed="rId2"/>
          <a:stretch>
            <a:fillRect/>
          </a:stretch>
        </p:blipFill>
        <p:spPr>
          <a:xfrm>
            <a:off x="936069" y="675632"/>
            <a:ext cx="4802272" cy="3769789"/>
          </a:xfrm>
          <a:prstGeom prst="rect">
            <a:avLst/>
          </a:prstGeom>
          <a:ln>
            <a:solidFill>
              <a:schemeClr val="bg2"/>
            </a:solidFill>
          </a:ln>
        </p:spPr>
      </p:pic>
      <p:pic>
        <p:nvPicPr>
          <p:cNvPr id="5" name="Picture 4"/>
          <p:cNvPicPr>
            <a:picLocks noChangeAspect="1"/>
          </p:cNvPicPr>
          <p:nvPr/>
        </p:nvPicPr>
        <p:blipFill>
          <a:blip r:embed="rId3"/>
          <a:stretch>
            <a:fillRect/>
          </a:stretch>
        </p:blipFill>
        <p:spPr>
          <a:xfrm>
            <a:off x="2509690" y="1452258"/>
            <a:ext cx="4850706" cy="4688030"/>
          </a:xfrm>
          <a:prstGeom prst="rect">
            <a:avLst/>
          </a:prstGeom>
          <a:ln>
            <a:solidFill>
              <a:schemeClr val="bg2"/>
            </a:solidFill>
          </a:ln>
        </p:spPr>
      </p:pic>
      <p:pic>
        <p:nvPicPr>
          <p:cNvPr id="6" name="Picture 5"/>
          <p:cNvPicPr>
            <a:picLocks noChangeAspect="1"/>
          </p:cNvPicPr>
          <p:nvPr/>
        </p:nvPicPr>
        <p:blipFill>
          <a:blip r:embed="rId4"/>
          <a:stretch>
            <a:fillRect/>
          </a:stretch>
        </p:blipFill>
        <p:spPr>
          <a:xfrm>
            <a:off x="4259639" y="1876140"/>
            <a:ext cx="4270032" cy="4264148"/>
          </a:xfrm>
          <a:prstGeom prst="rect">
            <a:avLst/>
          </a:prstGeom>
          <a:ln>
            <a:solidFill>
              <a:schemeClr val="bg2"/>
            </a:solidFill>
          </a:ln>
        </p:spPr>
      </p:pic>
    </p:spTree>
    <p:extLst>
      <p:ext uri="{BB962C8B-B14F-4D97-AF65-F5344CB8AC3E}">
        <p14:creationId xmlns:p14="http://schemas.microsoft.com/office/powerpoint/2010/main" val="46080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 of 3)</a:t>
            </a:r>
            <a:endParaRPr lang="en-US" dirty="0"/>
          </a:p>
        </p:txBody>
      </p:sp>
      <p:sp>
        <p:nvSpPr>
          <p:cNvPr id="3" name="Content Placeholder 2"/>
          <p:cNvSpPr>
            <a:spLocks noGrp="1"/>
          </p:cNvSpPr>
          <p:nvPr>
            <p:ph sz="quarter" idx="10"/>
          </p:nvPr>
        </p:nvSpPr>
        <p:spPr/>
        <p:txBody>
          <a:bodyPr/>
          <a:lstStyle/>
          <a:p>
            <a:pPr algn="just">
              <a:spcAft>
                <a:spcPts val="800"/>
              </a:spcAft>
            </a:pPr>
            <a:r>
              <a:rPr lang="en-US" dirty="0">
                <a:ea typeface="Calibri" panose="020F0502020204030204" pitchFamily="34" charset="0"/>
                <a:cs typeface="Times New Roman" panose="02020603050405020304" pitchFamily="18" charset="0"/>
              </a:rPr>
              <a:t>The participants would work on </a:t>
            </a:r>
            <a:r>
              <a:rPr lang="en-US" dirty="0"/>
              <a:t>Allstate Online Sales application for </a:t>
            </a:r>
            <a:r>
              <a:rPr lang="en-US" dirty="0" smtClean="0"/>
              <a:t>e</a:t>
            </a:r>
            <a:r>
              <a:rPr lang="en-US" dirty="0" smtClean="0">
                <a:ea typeface="Calibri" panose="020F0502020204030204" pitchFamily="34" charset="0"/>
                <a:cs typeface="Times New Roman" panose="02020603050405020304" pitchFamily="18" charset="0"/>
              </a:rPr>
              <a:t>xecuting </a:t>
            </a:r>
            <a:r>
              <a:rPr lang="en-US" dirty="0">
                <a:ea typeface="Calibri" panose="020F0502020204030204" pitchFamily="34" charset="0"/>
                <a:cs typeface="Times New Roman" panose="02020603050405020304" pitchFamily="18" charset="0"/>
              </a:rPr>
              <a:t>their activity.</a:t>
            </a:r>
          </a:p>
          <a:p>
            <a:pPr algn="just">
              <a:spcAft>
                <a:spcPts val="800"/>
              </a:spcAft>
            </a:pPr>
            <a:r>
              <a:rPr lang="en-US" dirty="0">
                <a:ea typeface="Calibri" panose="020F0502020204030204" pitchFamily="34" charset="0"/>
                <a:cs typeface="Times New Roman" panose="02020603050405020304" pitchFamily="18" charset="0"/>
              </a:rPr>
              <a:t>Customer can get a quotation for their vehicle by entering the required information assisted by the Allstate system, in which customers can add their  vehicles details and Vehicle Information, Select offers if available, usage details of the vehicle and family members who are involved in driving the </a:t>
            </a:r>
            <a:r>
              <a:rPr lang="en-US" dirty="0" smtClean="0">
                <a:ea typeface="Calibri" panose="020F0502020204030204" pitchFamily="34" charset="0"/>
                <a:cs typeface="Times New Roman" panose="02020603050405020304" pitchFamily="18" charset="0"/>
              </a:rPr>
              <a:t>vehicle.</a:t>
            </a:r>
            <a:endParaRPr lang="en-US" dirty="0">
              <a:ea typeface="Calibri" panose="020F0502020204030204" pitchFamily="34" charset="0"/>
              <a:cs typeface="Times New Roman" panose="02020603050405020304" pitchFamily="18" charset="0"/>
            </a:endParaRPr>
          </a:p>
          <a:p>
            <a:pPr algn="just">
              <a:spcAft>
                <a:spcPts val="800"/>
              </a:spcAft>
            </a:pPr>
            <a:r>
              <a:rPr lang="en-US" dirty="0">
                <a:ea typeface="Calibri" panose="020F0502020204030204" pitchFamily="34" charset="0"/>
                <a:cs typeface="Times New Roman" panose="02020603050405020304" pitchFamily="18" charset="0"/>
              </a:rPr>
              <a:t>The description about the activity would be given in details in the modules slides and would be explained in ILT mode.</a:t>
            </a:r>
          </a:p>
          <a:p>
            <a:pPr algn="just"/>
            <a:endParaRPr lang="en-US" dirty="0"/>
          </a:p>
        </p:txBody>
      </p:sp>
    </p:spTree>
    <p:extLst>
      <p:ext uri="{BB962C8B-B14F-4D97-AF65-F5344CB8AC3E}">
        <p14:creationId xmlns:p14="http://schemas.microsoft.com/office/powerpoint/2010/main" val="327762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of 3)</a:t>
            </a:r>
            <a:endParaRPr lang="en-US" dirty="0"/>
          </a:p>
        </p:txBody>
      </p:sp>
      <p:sp>
        <p:nvSpPr>
          <p:cNvPr id="3" name="Content Placeholder 2"/>
          <p:cNvSpPr>
            <a:spLocks noGrp="1"/>
          </p:cNvSpPr>
          <p:nvPr>
            <p:ph sz="quarter" idx="10"/>
          </p:nvPr>
        </p:nvSpPr>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Participants are supposed to work on 3 web pages in Allstate Online sales application.</a:t>
            </a:r>
          </a:p>
          <a:p>
            <a:pPr marL="917575" lvl="2" indent="-285750">
              <a:lnSpc>
                <a:spcPct val="107000"/>
              </a:lnSpc>
              <a:spcAft>
                <a:spcPts val="800"/>
              </a:spcAft>
            </a:pPr>
            <a:r>
              <a:rPr lang="en-US" dirty="0">
                <a:ea typeface="Calibri" panose="020F0502020204030204" pitchFamily="34" charset="0"/>
                <a:cs typeface="Times New Roman" panose="02020603050405020304" pitchFamily="18" charset="0"/>
              </a:rPr>
              <a:t>Enter personal details</a:t>
            </a:r>
          </a:p>
          <a:p>
            <a:pPr marL="917575" lvl="2" indent="-285750">
              <a:lnSpc>
                <a:spcPct val="107000"/>
              </a:lnSpc>
              <a:spcAft>
                <a:spcPts val="800"/>
              </a:spcAft>
            </a:pPr>
            <a:r>
              <a:rPr lang="en-US" dirty="0">
                <a:ea typeface="Calibri" panose="020F0502020204030204" pitchFamily="34" charset="0"/>
                <a:cs typeface="Times New Roman" panose="02020603050405020304" pitchFamily="18" charset="0"/>
              </a:rPr>
              <a:t>Add a Vehicle ( Vehicle Information)</a:t>
            </a:r>
          </a:p>
          <a:p>
            <a:pPr marL="917575" lvl="2" indent="-285750">
              <a:lnSpc>
                <a:spcPct val="107000"/>
              </a:lnSpc>
              <a:spcAft>
                <a:spcPts val="800"/>
              </a:spcAft>
            </a:pPr>
            <a:r>
              <a:rPr lang="en-US" dirty="0">
                <a:ea typeface="Calibri" panose="020F0502020204030204" pitchFamily="34" charset="0"/>
                <a:cs typeface="Times New Roman" panose="02020603050405020304" pitchFamily="18" charset="0"/>
              </a:rPr>
              <a:t>Add Vehicle (Ownership information)</a:t>
            </a: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a typeface="Calibri" panose="020F0502020204030204" pitchFamily="34" charset="0"/>
                <a:cs typeface="Times New Roman" panose="02020603050405020304" pitchFamily="18" charset="0"/>
              </a:rPr>
              <a:t>Note:- Screen shots for reference are given in next slide </a:t>
            </a:r>
          </a:p>
          <a:p>
            <a:endParaRPr lang="en-US" dirty="0"/>
          </a:p>
        </p:txBody>
      </p:sp>
    </p:spTree>
    <p:extLst>
      <p:ext uri="{BB962C8B-B14F-4D97-AF65-F5344CB8AC3E}">
        <p14:creationId xmlns:p14="http://schemas.microsoft.com/office/powerpoint/2010/main" val="67964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of 3)</a:t>
            </a:r>
            <a:endParaRPr lang="en-US" dirty="0"/>
          </a:p>
        </p:txBody>
      </p:sp>
      <p:sp>
        <p:nvSpPr>
          <p:cNvPr id="3" name="Content Placeholder 2"/>
          <p:cNvSpPr>
            <a:spLocks noGrp="1"/>
          </p:cNvSpPr>
          <p:nvPr>
            <p:ph sz="quarter" idx="10"/>
          </p:nvPr>
        </p:nvSpPr>
        <p:spPr>
          <a:xfrm>
            <a:off x="279755" y="618269"/>
            <a:ext cx="8466137" cy="5389563"/>
          </a:xfrm>
        </p:spPr>
        <p:txBody>
          <a:bodyPr/>
          <a:lstStyle/>
          <a:p>
            <a:r>
              <a:rPr lang="en-US" dirty="0"/>
              <a:t>Customer can purchase their car insurance Online  at </a:t>
            </a:r>
            <a:r>
              <a:rPr lang="en-US" dirty="0" smtClean="0"/>
              <a:t>Allstate </a:t>
            </a:r>
            <a:r>
              <a:rPr lang="en-US" dirty="0"/>
              <a:t>Online Sales.</a:t>
            </a:r>
          </a:p>
        </p:txBody>
      </p:sp>
      <p:pic>
        <p:nvPicPr>
          <p:cNvPr id="4" name="Picture 3"/>
          <p:cNvPicPr>
            <a:picLocks noChangeAspect="1"/>
          </p:cNvPicPr>
          <p:nvPr/>
        </p:nvPicPr>
        <p:blipFill>
          <a:blip r:embed="rId2"/>
          <a:stretch>
            <a:fillRect/>
          </a:stretch>
        </p:blipFill>
        <p:spPr>
          <a:xfrm>
            <a:off x="537216" y="1170593"/>
            <a:ext cx="4998612" cy="4491630"/>
          </a:xfrm>
          <a:prstGeom prst="rect">
            <a:avLst/>
          </a:prstGeom>
          <a:ln>
            <a:solidFill>
              <a:schemeClr val="bg2"/>
            </a:solidFill>
          </a:ln>
        </p:spPr>
      </p:pic>
      <p:pic>
        <p:nvPicPr>
          <p:cNvPr id="5" name="Picture 4"/>
          <p:cNvPicPr>
            <a:picLocks noChangeAspect="1"/>
          </p:cNvPicPr>
          <p:nvPr/>
        </p:nvPicPr>
        <p:blipFill>
          <a:blip r:embed="rId3"/>
          <a:stretch>
            <a:fillRect/>
          </a:stretch>
        </p:blipFill>
        <p:spPr>
          <a:xfrm>
            <a:off x="2041832" y="1325027"/>
            <a:ext cx="4391025" cy="4182762"/>
          </a:xfrm>
          <a:prstGeom prst="rect">
            <a:avLst/>
          </a:prstGeom>
          <a:ln>
            <a:solidFill>
              <a:schemeClr val="bg2"/>
            </a:solidFill>
          </a:ln>
        </p:spPr>
      </p:pic>
      <p:pic>
        <p:nvPicPr>
          <p:cNvPr id="6" name="Picture 5"/>
          <p:cNvPicPr>
            <a:picLocks noChangeAspect="1"/>
          </p:cNvPicPr>
          <p:nvPr/>
        </p:nvPicPr>
        <p:blipFill>
          <a:blip r:embed="rId4"/>
          <a:stretch>
            <a:fillRect/>
          </a:stretch>
        </p:blipFill>
        <p:spPr>
          <a:xfrm>
            <a:off x="3769303" y="1858030"/>
            <a:ext cx="4195466" cy="4009751"/>
          </a:xfrm>
          <a:prstGeom prst="rect">
            <a:avLst/>
          </a:prstGeom>
          <a:ln>
            <a:solidFill>
              <a:schemeClr val="bg2"/>
            </a:solidFill>
          </a:ln>
        </p:spPr>
      </p:pic>
    </p:spTree>
    <p:extLst>
      <p:ext uri="{BB962C8B-B14F-4D97-AF65-F5344CB8AC3E}">
        <p14:creationId xmlns:p14="http://schemas.microsoft.com/office/powerpoint/2010/main" val="114088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367" y="4223"/>
            <a:ext cx="7375525" cy="548384"/>
          </a:xfrm>
        </p:spPr>
        <p:txBody>
          <a:bodyPr/>
          <a:lstStyle/>
          <a:p>
            <a:r>
              <a:rPr lang="en-US" dirty="0">
                <a:cs typeface="Arial" panose="020B0604020202020204" pitchFamily="34" charset="0"/>
              </a:rPr>
              <a:t>Summary</a:t>
            </a:r>
            <a:r>
              <a:rPr lang="en-US" dirty="0">
                <a:latin typeface="Arial" panose="020B0604020202020204" pitchFamily="34" charset="0"/>
                <a:cs typeface="Arial" panose="020B0604020202020204" pitchFamily="34" charset="0"/>
              </a:rPr>
              <a:t> </a:t>
            </a:r>
            <a:endParaRPr lang="en-US" dirty="0"/>
          </a:p>
        </p:txBody>
      </p:sp>
      <p:sp>
        <p:nvSpPr>
          <p:cNvPr id="3" name="Content Placeholder 2"/>
          <p:cNvSpPr>
            <a:spLocks noGrp="1"/>
          </p:cNvSpPr>
          <p:nvPr>
            <p:ph sz="quarter" idx="10"/>
          </p:nvPr>
        </p:nvSpPr>
        <p:spPr/>
        <p:txBody>
          <a:bodyPr/>
          <a:lstStyle/>
          <a:p>
            <a:pPr marL="0" indent="0">
              <a:buNone/>
            </a:pPr>
            <a:r>
              <a:rPr lang="en-US" dirty="0">
                <a:ea typeface="Calibri" panose="020F0502020204030204" pitchFamily="34" charset="0"/>
                <a:cs typeface="Times New Roman" panose="02020603050405020304" pitchFamily="18" charset="0"/>
              </a:rPr>
              <a:t>At the end of this module, participants should be able to understand:</a:t>
            </a:r>
          </a:p>
          <a:p>
            <a:pPr lvl="1">
              <a:spcAft>
                <a:spcPts val="600"/>
              </a:spcAft>
            </a:pPr>
            <a:r>
              <a:rPr lang="en-US" dirty="0">
                <a:latin typeface="Sylfaen" panose="010A0502050306030303" pitchFamily="18" charset="0"/>
                <a:ea typeface="Calibri" panose="020F0502020204030204" pitchFamily="34" charset="0"/>
                <a:cs typeface="Times New Roman" panose="02020603050405020304" pitchFamily="18" charset="0"/>
              </a:rPr>
              <a:t> ETRM XML Framework Architecture &amp; File Structure</a:t>
            </a:r>
          </a:p>
          <a:p>
            <a:pPr lvl="1">
              <a:spcAft>
                <a:spcPts val="600"/>
              </a:spcAft>
            </a:pPr>
            <a:r>
              <a:rPr lang="en-US" dirty="0">
                <a:latin typeface="Sylfaen" panose="010A0502050306030303" pitchFamily="18" charset="0"/>
                <a:ea typeface="Calibri" panose="020F0502020204030204" pitchFamily="34" charset="0"/>
                <a:cs typeface="Times New Roman" panose="02020603050405020304" pitchFamily="18" charset="0"/>
              </a:rPr>
              <a:t> Overview of Applications that will be used for Demo and Activities</a:t>
            </a:r>
          </a:p>
        </p:txBody>
      </p:sp>
      <p:grpSp>
        <p:nvGrpSpPr>
          <p:cNvPr id="4" name="Group 3"/>
          <p:cNvGrpSpPr/>
          <p:nvPr/>
        </p:nvGrpSpPr>
        <p:grpSpPr>
          <a:xfrm>
            <a:off x="101577" y="-9633"/>
            <a:ext cx="640080" cy="640080"/>
            <a:chOff x="7376802" y="1286616"/>
            <a:chExt cx="1766872" cy="1784592"/>
          </a:xfrm>
        </p:grpSpPr>
        <p:grpSp>
          <p:nvGrpSpPr>
            <p:cNvPr id="5" name="Group 4"/>
            <p:cNvGrpSpPr/>
            <p:nvPr/>
          </p:nvGrpSpPr>
          <p:grpSpPr>
            <a:xfrm>
              <a:off x="7633294" y="1286616"/>
              <a:ext cx="1097543" cy="1463196"/>
              <a:chOff x="431801" y="4107845"/>
              <a:chExt cx="561975" cy="725488"/>
            </a:xfrm>
          </p:grpSpPr>
          <p:sp>
            <p:nvSpPr>
              <p:cNvPr id="7" name="Freeform 7"/>
              <p:cNvSpPr>
                <a:spLocks noEditPoints="1"/>
              </p:cNvSpPr>
              <p:nvPr/>
            </p:nvSpPr>
            <p:spPr bwMode="auto">
              <a:xfrm>
                <a:off x="519113" y="4316413"/>
                <a:ext cx="130175" cy="303213"/>
              </a:xfrm>
              <a:custGeom>
                <a:avLst/>
                <a:gdLst>
                  <a:gd name="T0" fmla="*/ 96 w 191"/>
                  <a:gd name="T1" fmla="*/ 445 h 445"/>
                  <a:gd name="T2" fmla="*/ 163 w 191"/>
                  <a:gd name="T3" fmla="*/ 418 h 445"/>
                  <a:gd name="T4" fmla="*/ 191 w 191"/>
                  <a:gd name="T5" fmla="*/ 350 h 445"/>
                  <a:gd name="T6" fmla="*/ 163 w 191"/>
                  <a:gd name="T7" fmla="*/ 283 h 445"/>
                  <a:gd name="T8" fmla="*/ 96 w 191"/>
                  <a:gd name="T9" fmla="*/ 255 h 445"/>
                  <a:gd name="T10" fmla="*/ 28 w 191"/>
                  <a:gd name="T11" fmla="*/ 283 h 445"/>
                  <a:gd name="T12" fmla="*/ 0 w 191"/>
                  <a:gd name="T13" fmla="*/ 350 h 445"/>
                  <a:gd name="T14" fmla="*/ 28 w 191"/>
                  <a:gd name="T15" fmla="*/ 418 h 445"/>
                  <a:gd name="T16" fmla="*/ 96 w 191"/>
                  <a:gd name="T17" fmla="*/ 445 h 445"/>
                  <a:gd name="T18" fmla="*/ 34 w 191"/>
                  <a:gd name="T19" fmla="*/ 343 h 445"/>
                  <a:gd name="T20" fmla="*/ 37 w 191"/>
                  <a:gd name="T21" fmla="*/ 326 h 445"/>
                  <a:gd name="T22" fmla="*/ 54 w 191"/>
                  <a:gd name="T23" fmla="*/ 328 h 445"/>
                  <a:gd name="T24" fmla="*/ 83 w 191"/>
                  <a:gd name="T25" fmla="*/ 368 h 445"/>
                  <a:gd name="T26" fmla="*/ 103 w 191"/>
                  <a:gd name="T27" fmla="*/ 340 h 445"/>
                  <a:gd name="T28" fmla="*/ 139 w 191"/>
                  <a:gd name="T29" fmla="*/ 302 h 445"/>
                  <a:gd name="T30" fmla="*/ 156 w 191"/>
                  <a:gd name="T31" fmla="*/ 303 h 445"/>
                  <a:gd name="T32" fmla="*/ 156 w 191"/>
                  <a:gd name="T33" fmla="*/ 320 h 445"/>
                  <a:gd name="T34" fmla="*/ 123 w 191"/>
                  <a:gd name="T35" fmla="*/ 355 h 445"/>
                  <a:gd name="T36" fmla="*/ 95 w 191"/>
                  <a:gd name="T37" fmla="*/ 396 h 445"/>
                  <a:gd name="T38" fmla="*/ 91 w 191"/>
                  <a:gd name="T39" fmla="*/ 400 h 445"/>
                  <a:gd name="T40" fmla="*/ 74 w 191"/>
                  <a:gd name="T41" fmla="*/ 397 h 445"/>
                  <a:gd name="T42" fmla="*/ 34 w 191"/>
                  <a:gd name="T43" fmla="*/ 343 h 445"/>
                  <a:gd name="T44" fmla="*/ 96 w 191"/>
                  <a:gd name="T45" fmla="*/ 190 h 445"/>
                  <a:gd name="T46" fmla="*/ 163 w 191"/>
                  <a:gd name="T47" fmla="*/ 162 h 445"/>
                  <a:gd name="T48" fmla="*/ 191 w 191"/>
                  <a:gd name="T49" fmla="*/ 95 h 445"/>
                  <a:gd name="T50" fmla="*/ 163 w 191"/>
                  <a:gd name="T51" fmla="*/ 27 h 445"/>
                  <a:gd name="T52" fmla="*/ 96 w 191"/>
                  <a:gd name="T53" fmla="*/ 0 h 445"/>
                  <a:gd name="T54" fmla="*/ 28 w 191"/>
                  <a:gd name="T55" fmla="*/ 27 h 445"/>
                  <a:gd name="T56" fmla="*/ 0 w 191"/>
                  <a:gd name="T57" fmla="*/ 95 h 445"/>
                  <a:gd name="T58" fmla="*/ 28 w 191"/>
                  <a:gd name="T59" fmla="*/ 162 h 445"/>
                  <a:gd name="T60" fmla="*/ 96 w 191"/>
                  <a:gd name="T61" fmla="*/ 190 h 445"/>
                  <a:gd name="T62" fmla="*/ 34 w 191"/>
                  <a:gd name="T63" fmla="*/ 88 h 445"/>
                  <a:gd name="T64" fmla="*/ 37 w 191"/>
                  <a:gd name="T65" fmla="*/ 70 h 445"/>
                  <a:gd name="T66" fmla="*/ 54 w 191"/>
                  <a:gd name="T67" fmla="*/ 73 h 445"/>
                  <a:gd name="T68" fmla="*/ 83 w 191"/>
                  <a:gd name="T69" fmla="*/ 112 h 445"/>
                  <a:gd name="T70" fmla="*/ 103 w 191"/>
                  <a:gd name="T71" fmla="*/ 84 h 445"/>
                  <a:gd name="T72" fmla="*/ 139 w 191"/>
                  <a:gd name="T73" fmla="*/ 46 h 445"/>
                  <a:gd name="T74" fmla="*/ 156 w 191"/>
                  <a:gd name="T75" fmla="*/ 47 h 445"/>
                  <a:gd name="T76" fmla="*/ 156 w 191"/>
                  <a:gd name="T77" fmla="*/ 64 h 445"/>
                  <a:gd name="T78" fmla="*/ 123 w 191"/>
                  <a:gd name="T79" fmla="*/ 100 h 445"/>
                  <a:gd name="T80" fmla="*/ 95 w 191"/>
                  <a:gd name="T81" fmla="*/ 140 h 445"/>
                  <a:gd name="T82" fmla="*/ 91 w 191"/>
                  <a:gd name="T83" fmla="*/ 144 h 445"/>
                  <a:gd name="T84" fmla="*/ 74 w 191"/>
                  <a:gd name="T85" fmla="*/ 141 h 445"/>
                  <a:gd name="T86" fmla="*/ 34 w 191"/>
                  <a:gd name="T87" fmla="*/ 8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445">
                    <a:moveTo>
                      <a:pt x="96" y="445"/>
                    </a:moveTo>
                    <a:cubicBezTo>
                      <a:pt x="122" y="445"/>
                      <a:pt x="146" y="435"/>
                      <a:pt x="163" y="418"/>
                    </a:cubicBezTo>
                    <a:cubicBezTo>
                      <a:pt x="180" y="400"/>
                      <a:pt x="191" y="377"/>
                      <a:pt x="191" y="350"/>
                    </a:cubicBezTo>
                    <a:cubicBezTo>
                      <a:pt x="191" y="324"/>
                      <a:pt x="180" y="300"/>
                      <a:pt x="163" y="283"/>
                    </a:cubicBezTo>
                    <a:cubicBezTo>
                      <a:pt x="146" y="266"/>
                      <a:pt x="122" y="255"/>
                      <a:pt x="96" y="255"/>
                    </a:cubicBezTo>
                    <a:cubicBezTo>
                      <a:pt x="69" y="255"/>
                      <a:pt x="46" y="266"/>
                      <a:pt x="28" y="283"/>
                    </a:cubicBezTo>
                    <a:cubicBezTo>
                      <a:pt x="11" y="300"/>
                      <a:pt x="0" y="324"/>
                      <a:pt x="0" y="350"/>
                    </a:cubicBezTo>
                    <a:cubicBezTo>
                      <a:pt x="0" y="377"/>
                      <a:pt x="11" y="400"/>
                      <a:pt x="28" y="418"/>
                    </a:cubicBezTo>
                    <a:cubicBezTo>
                      <a:pt x="46" y="435"/>
                      <a:pt x="69" y="445"/>
                      <a:pt x="96" y="445"/>
                    </a:cubicBezTo>
                    <a:close/>
                    <a:moveTo>
                      <a:pt x="34" y="343"/>
                    </a:moveTo>
                    <a:cubicBezTo>
                      <a:pt x="30" y="338"/>
                      <a:pt x="31" y="330"/>
                      <a:pt x="37" y="326"/>
                    </a:cubicBezTo>
                    <a:cubicBezTo>
                      <a:pt x="42" y="322"/>
                      <a:pt x="50" y="323"/>
                      <a:pt x="54" y="328"/>
                    </a:cubicBezTo>
                    <a:cubicBezTo>
                      <a:pt x="83" y="368"/>
                      <a:pt x="83" y="368"/>
                      <a:pt x="83" y="368"/>
                    </a:cubicBezTo>
                    <a:cubicBezTo>
                      <a:pt x="89" y="358"/>
                      <a:pt x="96" y="349"/>
                      <a:pt x="103" y="340"/>
                    </a:cubicBezTo>
                    <a:cubicBezTo>
                      <a:pt x="114" y="326"/>
                      <a:pt x="126" y="314"/>
                      <a:pt x="139" y="302"/>
                    </a:cubicBezTo>
                    <a:cubicBezTo>
                      <a:pt x="144" y="297"/>
                      <a:pt x="152" y="298"/>
                      <a:pt x="156" y="303"/>
                    </a:cubicBezTo>
                    <a:cubicBezTo>
                      <a:pt x="161" y="308"/>
                      <a:pt x="161" y="315"/>
                      <a:pt x="156" y="320"/>
                    </a:cubicBezTo>
                    <a:cubicBezTo>
                      <a:pt x="144" y="331"/>
                      <a:pt x="133" y="343"/>
                      <a:pt x="123" y="355"/>
                    </a:cubicBezTo>
                    <a:cubicBezTo>
                      <a:pt x="113" y="368"/>
                      <a:pt x="103" y="381"/>
                      <a:pt x="95" y="396"/>
                    </a:cubicBezTo>
                    <a:cubicBezTo>
                      <a:pt x="94" y="397"/>
                      <a:pt x="93" y="398"/>
                      <a:pt x="91" y="400"/>
                    </a:cubicBezTo>
                    <a:cubicBezTo>
                      <a:pt x="86" y="404"/>
                      <a:pt x="78" y="403"/>
                      <a:pt x="74" y="397"/>
                    </a:cubicBezTo>
                    <a:cubicBezTo>
                      <a:pt x="34" y="343"/>
                      <a:pt x="34" y="343"/>
                      <a:pt x="34" y="343"/>
                    </a:cubicBezTo>
                    <a:close/>
                    <a:moveTo>
                      <a:pt x="96" y="190"/>
                    </a:moveTo>
                    <a:cubicBezTo>
                      <a:pt x="122" y="190"/>
                      <a:pt x="146" y="179"/>
                      <a:pt x="163" y="162"/>
                    </a:cubicBezTo>
                    <a:cubicBezTo>
                      <a:pt x="180" y="145"/>
                      <a:pt x="191" y="121"/>
                      <a:pt x="191" y="95"/>
                    </a:cubicBezTo>
                    <a:cubicBezTo>
                      <a:pt x="191" y="68"/>
                      <a:pt x="180" y="45"/>
                      <a:pt x="163" y="27"/>
                    </a:cubicBezTo>
                    <a:cubicBezTo>
                      <a:pt x="146" y="10"/>
                      <a:pt x="122" y="0"/>
                      <a:pt x="96" y="0"/>
                    </a:cubicBezTo>
                    <a:cubicBezTo>
                      <a:pt x="69" y="0"/>
                      <a:pt x="46" y="10"/>
                      <a:pt x="28" y="27"/>
                    </a:cubicBezTo>
                    <a:cubicBezTo>
                      <a:pt x="11" y="45"/>
                      <a:pt x="0" y="68"/>
                      <a:pt x="0" y="95"/>
                    </a:cubicBezTo>
                    <a:cubicBezTo>
                      <a:pt x="0" y="121"/>
                      <a:pt x="11" y="145"/>
                      <a:pt x="28" y="162"/>
                    </a:cubicBezTo>
                    <a:cubicBezTo>
                      <a:pt x="46" y="179"/>
                      <a:pt x="69" y="190"/>
                      <a:pt x="96" y="190"/>
                    </a:cubicBezTo>
                    <a:close/>
                    <a:moveTo>
                      <a:pt x="34" y="88"/>
                    </a:moveTo>
                    <a:cubicBezTo>
                      <a:pt x="30" y="82"/>
                      <a:pt x="31" y="74"/>
                      <a:pt x="37" y="70"/>
                    </a:cubicBezTo>
                    <a:cubicBezTo>
                      <a:pt x="42" y="66"/>
                      <a:pt x="50" y="67"/>
                      <a:pt x="54" y="73"/>
                    </a:cubicBezTo>
                    <a:cubicBezTo>
                      <a:pt x="83" y="112"/>
                      <a:pt x="83" y="112"/>
                      <a:pt x="83" y="112"/>
                    </a:cubicBezTo>
                    <a:cubicBezTo>
                      <a:pt x="89" y="102"/>
                      <a:pt x="96" y="93"/>
                      <a:pt x="103" y="84"/>
                    </a:cubicBezTo>
                    <a:cubicBezTo>
                      <a:pt x="114" y="71"/>
                      <a:pt x="126" y="58"/>
                      <a:pt x="139" y="46"/>
                    </a:cubicBezTo>
                    <a:cubicBezTo>
                      <a:pt x="144" y="42"/>
                      <a:pt x="152" y="42"/>
                      <a:pt x="156" y="47"/>
                    </a:cubicBezTo>
                    <a:cubicBezTo>
                      <a:pt x="161" y="52"/>
                      <a:pt x="161" y="60"/>
                      <a:pt x="156" y="64"/>
                    </a:cubicBezTo>
                    <a:cubicBezTo>
                      <a:pt x="144" y="75"/>
                      <a:pt x="133" y="87"/>
                      <a:pt x="123" y="100"/>
                    </a:cubicBezTo>
                    <a:cubicBezTo>
                      <a:pt x="113" y="112"/>
                      <a:pt x="103" y="126"/>
                      <a:pt x="95" y="140"/>
                    </a:cubicBezTo>
                    <a:cubicBezTo>
                      <a:pt x="94" y="141"/>
                      <a:pt x="93" y="143"/>
                      <a:pt x="91" y="144"/>
                    </a:cubicBezTo>
                    <a:cubicBezTo>
                      <a:pt x="86" y="148"/>
                      <a:pt x="78" y="147"/>
                      <a:pt x="74" y="141"/>
                    </a:cubicBezTo>
                    <a:cubicBezTo>
                      <a:pt x="34" y="88"/>
                      <a:pt x="34" y="88"/>
                      <a:pt x="34" y="8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8" name="Freeform 8"/>
              <p:cNvSpPr>
                <a:spLocks noEditPoints="1"/>
              </p:cNvSpPr>
              <p:nvPr/>
            </p:nvSpPr>
            <p:spPr bwMode="auto">
              <a:xfrm>
                <a:off x="431801" y="4107845"/>
                <a:ext cx="561975" cy="725488"/>
              </a:xfrm>
              <a:custGeom>
                <a:avLst/>
                <a:gdLst>
                  <a:gd name="T0" fmla="*/ 779 w 824"/>
                  <a:gd name="T1" fmla="*/ 255 h 1067"/>
                  <a:gd name="T2" fmla="*/ 728 w 824"/>
                  <a:gd name="T3" fmla="*/ 204 h 1067"/>
                  <a:gd name="T4" fmla="*/ 633 w 824"/>
                  <a:gd name="T5" fmla="*/ 204 h 1067"/>
                  <a:gd name="T6" fmla="*/ 633 w 824"/>
                  <a:gd name="T7" fmla="*/ 160 h 1067"/>
                  <a:gd name="T8" fmla="*/ 728 w 824"/>
                  <a:gd name="T9" fmla="*/ 160 h 1067"/>
                  <a:gd name="T10" fmla="*/ 824 w 824"/>
                  <a:gd name="T11" fmla="*/ 255 h 1067"/>
                  <a:gd name="T12" fmla="*/ 824 w 824"/>
                  <a:gd name="T13" fmla="*/ 972 h 1067"/>
                  <a:gd name="T14" fmla="*/ 728 w 824"/>
                  <a:gd name="T15" fmla="*/ 1067 h 1067"/>
                  <a:gd name="T16" fmla="*/ 96 w 824"/>
                  <a:gd name="T17" fmla="*/ 1067 h 1067"/>
                  <a:gd name="T18" fmla="*/ 0 w 824"/>
                  <a:gd name="T19" fmla="*/ 972 h 1067"/>
                  <a:gd name="T20" fmla="*/ 0 w 824"/>
                  <a:gd name="T21" fmla="*/ 255 h 1067"/>
                  <a:gd name="T22" fmla="*/ 96 w 824"/>
                  <a:gd name="T23" fmla="*/ 160 h 1067"/>
                  <a:gd name="T24" fmla="*/ 191 w 824"/>
                  <a:gd name="T25" fmla="*/ 160 h 1067"/>
                  <a:gd name="T26" fmla="*/ 191 w 824"/>
                  <a:gd name="T27" fmla="*/ 204 h 1067"/>
                  <a:gd name="T28" fmla="*/ 96 w 824"/>
                  <a:gd name="T29" fmla="*/ 204 h 1067"/>
                  <a:gd name="T30" fmla="*/ 45 w 824"/>
                  <a:gd name="T31" fmla="*/ 255 h 1067"/>
                  <a:gd name="T32" fmla="*/ 45 w 824"/>
                  <a:gd name="T33" fmla="*/ 972 h 1067"/>
                  <a:gd name="T34" fmla="*/ 96 w 824"/>
                  <a:gd name="T35" fmla="*/ 1023 h 1067"/>
                  <a:gd name="T36" fmla="*/ 728 w 824"/>
                  <a:gd name="T37" fmla="*/ 1023 h 1067"/>
                  <a:gd name="T38" fmla="*/ 779 w 824"/>
                  <a:gd name="T39" fmla="*/ 972 h 1067"/>
                  <a:gd name="T40" fmla="*/ 779 w 824"/>
                  <a:gd name="T41" fmla="*/ 255 h 1067"/>
                  <a:gd name="T42" fmla="*/ 412 w 824"/>
                  <a:gd name="T43" fmla="*/ 65 h 1067"/>
                  <a:gd name="T44" fmla="*/ 450 w 824"/>
                  <a:gd name="T45" fmla="*/ 103 h 1067"/>
                  <a:gd name="T46" fmla="*/ 412 w 824"/>
                  <a:gd name="T47" fmla="*/ 141 h 1067"/>
                  <a:gd name="T48" fmla="*/ 374 w 824"/>
                  <a:gd name="T49" fmla="*/ 103 h 1067"/>
                  <a:gd name="T50" fmla="*/ 412 w 824"/>
                  <a:gd name="T51" fmla="*/ 65 h 1067"/>
                  <a:gd name="T52" fmla="*/ 470 w 824"/>
                  <a:gd name="T53" fmla="*/ 45 h 1067"/>
                  <a:gd name="T54" fmla="*/ 491 w 824"/>
                  <a:gd name="T55" fmla="*/ 81 h 1067"/>
                  <a:gd name="T56" fmla="*/ 564 w 824"/>
                  <a:gd name="T57" fmla="*/ 81 h 1067"/>
                  <a:gd name="T58" fmla="*/ 586 w 824"/>
                  <a:gd name="T59" fmla="*/ 103 h 1067"/>
                  <a:gd name="T60" fmla="*/ 586 w 824"/>
                  <a:gd name="T61" fmla="*/ 204 h 1067"/>
                  <a:gd name="T62" fmla="*/ 564 w 824"/>
                  <a:gd name="T63" fmla="*/ 226 h 1067"/>
                  <a:gd name="T64" fmla="*/ 260 w 824"/>
                  <a:gd name="T65" fmla="*/ 226 h 1067"/>
                  <a:gd name="T66" fmla="*/ 238 w 824"/>
                  <a:gd name="T67" fmla="*/ 204 h 1067"/>
                  <a:gd name="T68" fmla="*/ 238 w 824"/>
                  <a:gd name="T69" fmla="*/ 103 h 1067"/>
                  <a:gd name="T70" fmla="*/ 260 w 824"/>
                  <a:gd name="T71" fmla="*/ 81 h 1067"/>
                  <a:gd name="T72" fmla="*/ 333 w 824"/>
                  <a:gd name="T73" fmla="*/ 81 h 1067"/>
                  <a:gd name="T74" fmla="*/ 470 w 824"/>
                  <a:gd name="T75" fmla="*/ 4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4" h="1067">
                    <a:moveTo>
                      <a:pt x="779" y="255"/>
                    </a:moveTo>
                    <a:cubicBezTo>
                      <a:pt x="779" y="227"/>
                      <a:pt x="756" y="204"/>
                      <a:pt x="728" y="204"/>
                    </a:cubicBezTo>
                    <a:cubicBezTo>
                      <a:pt x="633" y="204"/>
                      <a:pt x="633" y="204"/>
                      <a:pt x="633" y="204"/>
                    </a:cubicBezTo>
                    <a:cubicBezTo>
                      <a:pt x="633" y="160"/>
                      <a:pt x="633" y="160"/>
                      <a:pt x="633" y="160"/>
                    </a:cubicBezTo>
                    <a:cubicBezTo>
                      <a:pt x="728" y="160"/>
                      <a:pt x="728" y="160"/>
                      <a:pt x="728" y="160"/>
                    </a:cubicBezTo>
                    <a:cubicBezTo>
                      <a:pt x="781" y="160"/>
                      <a:pt x="824" y="203"/>
                      <a:pt x="824" y="255"/>
                    </a:cubicBezTo>
                    <a:cubicBezTo>
                      <a:pt x="824" y="494"/>
                      <a:pt x="824" y="733"/>
                      <a:pt x="824" y="972"/>
                    </a:cubicBezTo>
                    <a:cubicBezTo>
                      <a:pt x="824" y="1024"/>
                      <a:pt x="781" y="1067"/>
                      <a:pt x="728" y="1067"/>
                    </a:cubicBezTo>
                    <a:cubicBezTo>
                      <a:pt x="96" y="1067"/>
                      <a:pt x="96" y="1067"/>
                      <a:pt x="96" y="1067"/>
                    </a:cubicBezTo>
                    <a:cubicBezTo>
                      <a:pt x="43" y="1067"/>
                      <a:pt x="0" y="1024"/>
                      <a:pt x="0" y="972"/>
                    </a:cubicBezTo>
                    <a:cubicBezTo>
                      <a:pt x="0" y="255"/>
                      <a:pt x="0" y="255"/>
                      <a:pt x="0" y="255"/>
                    </a:cubicBezTo>
                    <a:cubicBezTo>
                      <a:pt x="0" y="203"/>
                      <a:pt x="43" y="160"/>
                      <a:pt x="96" y="160"/>
                    </a:cubicBezTo>
                    <a:cubicBezTo>
                      <a:pt x="191" y="160"/>
                      <a:pt x="191" y="160"/>
                      <a:pt x="191" y="160"/>
                    </a:cubicBezTo>
                    <a:cubicBezTo>
                      <a:pt x="191" y="204"/>
                      <a:pt x="191" y="204"/>
                      <a:pt x="191" y="204"/>
                    </a:cubicBezTo>
                    <a:cubicBezTo>
                      <a:pt x="96" y="204"/>
                      <a:pt x="96" y="204"/>
                      <a:pt x="96" y="204"/>
                    </a:cubicBezTo>
                    <a:cubicBezTo>
                      <a:pt x="68" y="204"/>
                      <a:pt x="45" y="227"/>
                      <a:pt x="45" y="255"/>
                    </a:cubicBezTo>
                    <a:cubicBezTo>
                      <a:pt x="45" y="972"/>
                      <a:pt x="45" y="972"/>
                      <a:pt x="45" y="972"/>
                    </a:cubicBezTo>
                    <a:cubicBezTo>
                      <a:pt x="45" y="1000"/>
                      <a:pt x="68" y="1023"/>
                      <a:pt x="96" y="1023"/>
                    </a:cubicBezTo>
                    <a:cubicBezTo>
                      <a:pt x="728" y="1023"/>
                      <a:pt x="728" y="1023"/>
                      <a:pt x="728" y="1023"/>
                    </a:cubicBezTo>
                    <a:cubicBezTo>
                      <a:pt x="756" y="1023"/>
                      <a:pt x="779" y="1000"/>
                      <a:pt x="779" y="972"/>
                    </a:cubicBezTo>
                    <a:cubicBezTo>
                      <a:pt x="779" y="733"/>
                      <a:pt x="779" y="494"/>
                      <a:pt x="779" y="255"/>
                    </a:cubicBezTo>
                    <a:close/>
                    <a:moveTo>
                      <a:pt x="412" y="65"/>
                    </a:moveTo>
                    <a:cubicBezTo>
                      <a:pt x="433" y="65"/>
                      <a:pt x="450" y="82"/>
                      <a:pt x="450" y="103"/>
                    </a:cubicBezTo>
                    <a:cubicBezTo>
                      <a:pt x="450" y="124"/>
                      <a:pt x="433" y="141"/>
                      <a:pt x="412" y="141"/>
                    </a:cubicBezTo>
                    <a:cubicBezTo>
                      <a:pt x="391" y="141"/>
                      <a:pt x="374" y="124"/>
                      <a:pt x="374" y="103"/>
                    </a:cubicBezTo>
                    <a:cubicBezTo>
                      <a:pt x="374" y="82"/>
                      <a:pt x="391" y="65"/>
                      <a:pt x="412" y="65"/>
                    </a:cubicBezTo>
                    <a:close/>
                    <a:moveTo>
                      <a:pt x="470" y="45"/>
                    </a:moveTo>
                    <a:cubicBezTo>
                      <a:pt x="480" y="55"/>
                      <a:pt x="487" y="67"/>
                      <a:pt x="491" y="81"/>
                    </a:cubicBezTo>
                    <a:cubicBezTo>
                      <a:pt x="564" y="81"/>
                      <a:pt x="564" y="81"/>
                      <a:pt x="564" y="81"/>
                    </a:cubicBezTo>
                    <a:cubicBezTo>
                      <a:pt x="576" y="81"/>
                      <a:pt x="586" y="91"/>
                      <a:pt x="586" y="103"/>
                    </a:cubicBezTo>
                    <a:cubicBezTo>
                      <a:pt x="586" y="204"/>
                      <a:pt x="586" y="204"/>
                      <a:pt x="586" y="204"/>
                    </a:cubicBezTo>
                    <a:cubicBezTo>
                      <a:pt x="586" y="216"/>
                      <a:pt x="576" y="226"/>
                      <a:pt x="564" y="226"/>
                    </a:cubicBezTo>
                    <a:cubicBezTo>
                      <a:pt x="260" y="226"/>
                      <a:pt x="260" y="226"/>
                      <a:pt x="260" y="226"/>
                    </a:cubicBezTo>
                    <a:cubicBezTo>
                      <a:pt x="248" y="226"/>
                      <a:pt x="238" y="216"/>
                      <a:pt x="238" y="204"/>
                    </a:cubicBezTo>
                    <a:cubicBezTo>
                      <a:pt x="238" y="103"/>
                      <a:pt x="238" y="103"/>
                      <a:pt x="238" y="103"/>
                    </a:cubicBezTo>
                    <a:cubicBezTo>
                      <a:pt x="238" y="91"/>
                      <a:pt x="248" y="81"/>
                      <a:pt x="260" y="81"/>
                    </a:cubicBezTo>
                    <a:cubicBezTo>
                      <a:pt x="333" y="81"/>
                      <a:pt x="333" y="81"/>
                      <a:pt x="333" y="81"/>
                    </a:cubicBezTo>
                    <a:cubicBezTo>
                      <a:pt x="350" y="21"/>
                      <a:pt x="425" y="0"/>
                      <a:pt x="470" y="45"/>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9" name="Freeform 9"/>
              <p:cNvSpPr>
                <a:spLocks noEditPoints="1"/>
              </p:cNvSpPr>
              <p:nvPr/>
            </p:nvSpPr>
            <p:spPr bwMode="auto">
              <a:xfrm>
                <a:off x="549276" y="4373563"/>
                <a:ext cx="327025" cy="363538"/>
              </a:xfrm>
              <a:custGeom>
                <a:avLst/>
                <a:gdLst>
                  <a:gd name="T0" fmla="*/ 12 w 482"/>
                  <a:gd name="T1" fmla="*/ 535 h 535"/>
                  <a:gd name="T2" fmla="*/ 0 w 482"/>
                  <a:gd name="T3" fmla="*/ 523 h 535"/>
                  <a:gd name="T4" fmla="*/ 12 w 482"/>
                  <a:gd name="T5" fmla="*/ 511 h 535"/>
                  <a:gd name="T6" fmla="*/ 470 w 482"/>
                  <a:gd name="T7" fmla="*/ 511 h 535"/>
                  <a:gd name="T8" fmla="*/ 482 w 482"/>
                  <a:gd name="T9" fmla="*/ 523 h 535"/>
                  <a:gd name="T10" fmla="*/ 470 w 482"/>
                  <a:gd name="T11" fmla="*/ 535 h 535"/>
                  <a:gd name="T12" fmla="*/ 12 w 482"/>
                  <a:gd name="T13" fmla="*/ 535 h 535"/>
                  <a:gd name="T14" fmla="*/ 226 w 482"/>
                  <a:gd name="T15" fmla="*/ 279 h 535"/>
                  <a:gd name="T16" fmla="*/ 214 w 482"/>
                  <a:gd name="T17" fmla="*/ 267 h 535"/>
                  <a:gd name="T18" fmla="*/ 226 w 482"/>
                  <a:gd name="T19" fmla="*/ 256 h 535"/>
                  <a:gd name="T20" fmla="*/ 470 w 482"/>
                  <a:gd name="T21" fmla="*/ 256 h 535"/>
                  <a:gd name="T22" fmla="*/ 482 w 482"/>
                  <a:gd name="T23" fmla="*/ 267 h 535"/>
                  <a:gd name="T24" fmla="*/ 470 w 482"/>
                  <a:gd name="T25" fmla="*/ 279 h 535"/>
                  <a:gd name="T26" fmla="*/ 226 w 482"/>
                  <a:gd name="T27" fmla="*/ 279 h 535"/>
                  <a:gd name="T28" fmla="*/ 178 w 482"/>
                  <a:gd name="T29" fmla="*/ 151 h 535"/>
                  <a:gd name="T30" fmla="*/ 166 w 482"/>
                  <a:gd name="T31" fmla="*/ 140 h 535"/>
                  <a:gd name="T32" fmla="*/ 178 w 482"/>
                  <a:gd name="T33" fmla="*/ 128 h 535"/>
                  <a:gd name="T34" fmla="*/ 470 w 482"/>
                  <a:gd name="T35" fmla="*/ 128 h 535"/>
                  <a:gd name="T36" fmla="*/ 482 w 482"/>
                  <a:gd name="T37" fmla="*/ 140 h 535"/>
                  <a:gd name="T38" fmla="*/ 470 w 482"/>
                  <a:gd name="T39" fmla="*/ 151 h 535"/>
                  <a:gd name="T40" fmla="*/ 178 w 482"/>
                  <a:gd name="T41" fmla="*/ 151 h 535"/>
                  <a:gd name="T42" fmla="*/ 178 w 482"/>
                  <a:gd name="T43" fmla="*/ 407 h 535"/>
                  <a:gd name="T44" fmla="*/ 166 w 482"/>
                  <a:gd name="T45" fmla="*/ 395 h 535"/>
                  <a:gd name="T46" fmla="*/ 178 w 482"/>
                  <a:gd name="T47" fmla="*/ 383 h 535"/>
                  <a:gd name="T48" fmla="*/ 470 w 482"/>
                  <a:gd name="T49" fmla="*/ 383 h 535"/>
                  <a:gd name="T50" fmla="*/ 482 w 482"/>
                  <a:gd name="T51" fmla="*/ 395 h 535"/>
                  <a:gd name="T52" fmla="*/ 470 w 482"/>
                  <a:gd name="T53" fmla="*/ 407 h 535"/>
                  <a:gd name="T54" fmla="*/ 178 w 482"/>
                  <a:gd name="T55" fmla="*/ 407 h 535"/>
                  <a:gd name="T56" fmla="*/ 226 w 482"/>
                  <a:gd name="T57" fmla="*/ 23 h 535"/>
                  <a:gd name="T58" fmla="*/ 214 w 482"/>
                  <a:gd name="T59" fmla="*/ 12 h 535"/>
                  <a:gd name="T60" fmla="*/ 226 w 482"/>
                  <a:gd name="T61" fmla="*/ 0 h 535"/>
                  <a:gd name="T62" fmla="*/ 470 w 482"/>
                  <a:gd name="T63" fmla="*/ 0 h 535"/>
                  <a:gd name="T64" fmla="*/ 482 w 482"/>
                  <a:gd name="T65" fmla="*/ 12 h 535"/>
                  <a:gd name="T66" fmla="*/ 470 w 482"/>
                  <a:gd name="T67" fmla="*/ 23 h 535"/>
                  <a:gd name="T68" fmla="*/ 226 w 482"/>
                  <a:gd name="T69" fmla="*/ 2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2" h="535">
                    <a:moveTo>
                      <a:pt x="12" y="535"/>
                    </a:moveTo>
                    <a:cubicBezTo>
                      <a:pt x="5" y="535"/>
                      <a:pt x="0" y="529"/>
                      <a:pt x="0" y="523"/>
                    </a:cubicBezTo>
                    <a:cubicBezTo>
                      <a:pt x="0" y="516"/>
                      <a:pt x="5" y="511"/>
                      <a:pt x="12" y="511"/>
                    </a:cubicBezTo>
                    <a:cubicBezTo>
                      <a:pt x="470" y="511"/>
                      <a:pt x="470" y="511"/>
                      <a:pt x="470" y="511"/>
                    </a:cubicBezTo>
                    <a:cubicBezTo>
                      <a:pt x="477" y="511"/>
                      <a:pt x="482" y="516"/>
                      <a:pt x="482" y="523"/>
                    </a:cubicBezTo>
                    <a:cubicBezTo>
                      <a:pt x="482" y="529"/>
                      <a:pt x="477" y="535"/>
                      <a:pt x="470" y="535"/>
                    </a:cubicBezTo>
                    <a:cubicBezTo>
                      <a:pt x="12" y="535"/>
                      <a:pt x="12" y="535"/>
                      <a:pt x="12" y="535"/>
                    </a:cubicBezTo>
                    <a:close/>
                    <a:moveTo>
                      <a:pt x="226" y="279"/>
                    </a:moveTo>
                    <a:cubicBezTo>
                      <a:pt x="219" y="279"/>
                      <a:pt x="214" y="274"/>
                      <a:pt x="214" y="267"/>
                    </a:cubicBezTo>
                    <a:cubicBezTo>
                      <a:pt x="214" y="261"/>
                      <a:pt x="219" y="256"/>
                      <a:pt x="226" y="256"/>
                    </a:cubicBezTo>
                    <a:cubicBezTo>
                      <a:pt x="470" y="256"/>
                      <a:pt x="470" y="256"/>
                      <a:pt x="470" y="256"/>
                    </a:cubicBezTo>
                    <a:cubicBezTo>
                      <a:pt x="477" y="256"/>
                      <a:pt x="482" y="261"/>
                      <a:pt x="482" y="267"/>
                    </a:cubicBezTo>
                    <a:cubicBezTo>
                      <a:pt x="482" y="274"/>
                      <a:pt x="477" y="279"/>
                      <a:pt x="470" y="279"/>
                    </a:cubicBezTo>
                    <a:cubicBezTo>
                      <a:pt x="226" y="279"/>
                      <a:pt x="226" y="279"/>
                      <a:pt x="226" y="279"/>
                    </a:cubicBezTo>
                    <a:close/>
                    <a:moveTo>
                      <a:pt x="178" y="151"/>
                    </a:moveTo>
                    <a:cubicBezTo>
                      <a:pt x="172" y="151"/>
                      <a:pt x="166" y="146"/>
                      <a:pt x="166" y="140"/>
                    </a:cubicBezTo>
                    <a:cubicBezTo>
                      <a:pt x="166" y="133"/>
                      <a:pt x="172" y="128"/>
                      <a:pt x="178" y="128"/>
                    </a:cubicBezTo>
                    <a:cubicBezTo>
                      <a:pt x="470" y="128"/>
                      <a:pt x="470" y="128"/>
                      <a:pt x="470" y="128"/>
                    </a:cubicBezTo>
                    <a:cubicBezTo>
                      <a:pt x="477" y="128"/>
                      <a:pt x="482" y="133"/>
                      <a:pt x="482" y="140"/>
                    </a:cubicBezTo>
                    <a:cubicBezTo>
                      <a:pt x="482" y="146"/>
                      <a:pt x="477" y="151"/>
                      <a:pt x="470" y="151"/>
                    </a:cubicBezTo>
                    <a:cubicBezTo>
                      <a:pt x="178" y="151"/>
                      <a:pt x="178" y="151"/>
                      <a:pt x="178" y="151"/>
                    </a:cubicBezTo>
                    <a:close/>
                    <a:moveTo>
                      <a:pt x="178" y="407"/>
                    </a:moveTo>
                    <a:cubicBezTo>
                      <a:pt x="172" y="407"/>
                      <a:pt x="166" y="402"/>
                      <a:pt x="166" y="395"/>
                    </a:cubicBezTo>
                    <a:cubicBezTo>
                      <a:pt x="166" y="389"/>
                      <a:pt x="172" y="383"/>
                      <a:pt x="178" y="383"/>
                    </a:cubicBezTo>
                    <a:cubicBezTo>
                      <a:pt x="470" y="383"/>
                      <a:pt x="470" y="383"/>
                      <a:pt x="470" y="383"/>
                    </a:cubicBezTo>
                    <a:cubicBezTo>
                      <a:pt x="477" y="383"/>
                      <a:pt x="482" y="389"/>
                      <a:pt x="482" y="395"/>
                    </a:cubicBezTo>
                    <a:cubicBezTo>
                      <a:pt x="482" y="402"/>
                      <a:pt x="477" y="407"/>
                      <a:pt x="470" y="407"/>
                    </a:cubicBezTo>
                    <a:cubicBezTo>
                      <a:pt x="178" y="407"/>
                      <a:pt x="178" y="407"/>
                      <a:pt x="178" y="407"/>
                    </a:cubicBezTo>
                    <a:close/>
                    <a:moveTo>
                      <a:pt x="226" y="23"/>
                    </a:moveTo>
                    <a:cubicBezTo>
                      <a:pt x="219" y="23"/>
                      <a:pt x="214" y="18"/>
                      <a:pt x="214" y="12"/>
                    </a:cubicBezTo>
                    <a:cubicBezTo>
                      <a:pt x="214" y="5"/>
                      <a:pt x="219" y="0"/>
                      <a:pt x="226" y="0"/>
                    </a:cubicBezTo>
                    <a:cubicBezTo>
                      <a:pt x="470" y="0"/>
                      <a:pt x="470" y="0"/>
                      <a:pt x="470" y="0"/>
                    </a:cubicBezTo>
                    <a:cubicBezTo>
                      <a:pt x="477" y="0"/>
                      <a:pt x="482" y="5"/>
                      <a:pt x="482" y="12"/>
                    </a:cubicBezTo>
                    <a:cubicBezTo>
                      <a:pt x="482" y="18"/>
                      <a:pt x="477" y="23"/>
                      <a:pt x="470" y="23"/>
                    </a:cubicBezTo>
                    <a:cubicBezTo>
                      <a:pt x="226" y="23"/>
                      <a:pt x="226" y="23"/>
                      <a:pt x="226" y="23"/>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grpSp>
        <p:pic>
          <p:nvPicPr>
            <p:cNvPr id="6"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802" y="2854182"/>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7166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pic>
        <p:nvPicPr>
          <p:cNvPr id="4" name="Picture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879" y="596570"/>
            <a:ext cx="9144000" cy="5760720"/>
          </a:xfrm>
          <a:prstGeom prst="rect">
            <a:avLst/>
          </a:prstGeom>
        </p:spPr>
      </p:pic>
    </p:spTree>
    <p:extLst>
      <p:ext uri="{BB962C8B-B14F-4D97-AF65-F5344CB8AC3E}">
        <p14:creationId xmlns:p14="http://schemas.microsoft.com/office/powerpoint/2010/main" val="273713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02" y="13855"/>
            <a:ext cx="6352325" cy="516413"/>
          </a:xfrm>
        </p:spPr>
        <p:txBody>
          <a:bodyPr/>
          <a:lstStyle/>
          <a:p>
            <a:r>
              <a:rPr lang="en-US" dirty="0">
                <a:cs typeface="Arial" panose="020B0604020202020204" pitchFamily="34" charset="0"/>
              </a:rPr>
              <a:t>Module </a:t>
            </a:r>
            <a:r>
              <a:rPr lang="en-US" dirty="0" smtClean="0">
                <a:cs typeface="Arial" panose="020B0604020202020204" pitchFamily="34" charset="0"/>
              </a:rPr>
              <a:t>0 </a:t>
            </a:r>
            <a:r>
              <a:rPr lang="en-US" dirty="0">
                <a:cs typeface="Arial" panose="020B0604020202020204" pitchFamily="34" charset="0"/>
              </a:rPr>
              <a:t>Objectives</a:t>
            </a:r>
            <a:endParaRPr lang="en-US" dirty="0"/>
          </a:p>
        </p:txBody>
      </p:sp>
      <p:sp>
        <p:nvSpPr>
          <p:cNvPr id="3" name="Content Placeholder 2"/>
          <p:cNvSpPr>
            <a:spLocks noGrp="1"/>
          </p:cNvSpPr>
          <p:nvPr>
            <p:ph sz="quarter" idx="10"/>
          </p:nvPr>
        </p:nvSpPr>
        <p:spPr>
          <a:xfrm>
            <a:off x="370201" y="928400"/>
            <a:ext cx="8466137" cy="5389563"/>
          </a:xfrm>
        </p:spPr>
        <p:txBody>
          <a:bodyPr/>
          <a:lstStyle/>
          <a:p>
            <a:pPr marL="0" indent="0">
              <a:spcAft>
                <a:spcPts val="600"/>
              </a:spcAft>
              <a:buNone/>
            </a:pPr>
            <a:r>
              <a:rPr lang="en-US" b="1" dirty="0">
                <a:cs typeface="Arial" panose="020B0604020202020204" pitchFamily="34" charset="0"/>
              </a:rPr>
              <a:t>At the end of this module, participants will be able to understand:</a:t>
            </a:r>
          </a:p>
          <a:p>
            <a:pPr marL="1316038" lvl="2" indent="-342900">
              <a:lnSpc>
                <a:spcPct val="150000"/>
              </a:lnSpc>
              <a:buFont typeface="Wingdings" panose="05000000000000000000" pitchFamily="2" charset="2"/>
              <a:buChar char="Ø"/>
            </a:pPr>
            <a:r>
              <a:rPr lang="en-US" sz="2000" dirty="0" smtClean="0">
                <a:cs typeface="Arial" panose="020B0604020202020204" pitchFamily="34" charset="0"/>
              </a:rPr>
              <a:t>Overview of ETRM Framework</a:t>
            </a:r>
            <a:endParaRPr lang="en-IN" sz="2000" dirty="0">
              <a:cs typeface="Arial" panose="020B0604020202020204" pitchFamily="34" charset="0"/>
            </a:endParaRPr>
          </a:p>
          <a:p>
            <a:pPr marL="1316038" lvl="2" indent="-342900">
              <a:lnSpc>
                <a:spcPct val="150000"/>
              </a:lnSpc>
              <a:buFont typeface="Wingdings" panose="05000000000000000000" pitchFamily="2" charset="2"/>
              <a:buChar char="Ø"/>
            </a:pPr>
            <a:r>
              <a:rPr lang="en-US" sz="2000" dirty="0" smtClean="0">
                <a:cs typeface="Arial" panose="020B0604020202020204" pitchFamily="34" charset="0"/>
              </a:rPr>
              <a:t>Overview of Applications that will be used for Demo and Activities</a:t>
            </a:r>
            <a:endParaRPr lang="en-IN" sz="2000" dirty="0">
              <a:cs typeface="Arial" panose="020B0604020202020204" pitchFamily="34" charset="0"/>
            </a:endParaRPr>
          </a:p>
          <a:p>
            <a:endParaRPr lang="en-US" dirty="0"/>
          </a:p>
        </p:txBody>
      </p:sp>
      <p:grpSp>
        <p:nvGrpSpPr>
          <p:cNvPr id="4" name="Group 3"/>
          <p:cNvGrpSpPr/>
          <p:nvPr/>
        </p:nvGrpSpPr>
        <p:grpSpPr>
          <a:xfrm>
            <a:off x="-2333" y="-56772"/>
            <a:ext cx="914400" cy="731520"/>
            <a:chOff x="7196318" y="2301786"/>
            <a:chExt cx="889083" cy="773118"/>
          </a:xfrm>
        </p:grpSpPr>
        <p:pic>
          <p:nvPicPr>
            <p:cNvPr id="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7402731" y="2301786"/>
              <a:ext cx="543219" cy="620422"/>
              <a:chOff x="1420813" y="2441576"/>
              <a:chExt cx="614362" cy="701675"/>
            </a:xfrm>
          </p:grpSpPr>
          <p:sp>
            <p:nvSpPr>
              <p:cNvPr id="7" name="Freeform 26"/>
              <p:cNvSpPr>
                <a:spLocks/>
              </p:cNvSpPr>
              <p:nvPr/>
            </p:nvSpPr>
            <p:spPr bwMode="auto">
              <a:xfrm>
                <a:off x="1597025" y="2779716"/>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sp>
            <p:nvSpPr>
              <p:cNvPr id="8" name="Freeform 27"/>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sp>
            <p:nvSpPr>
              <p:cNvPr id="9" name="Freeform 28"/>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grpSp>
      </p:grpSp>
    </p:spTree>
    <p:extLst>
      <p:ext uri="{BB962C8B-B14F-4D97-AF65-F5344CB8AC3E}">
        <p14:creationId xmlns:p14="http://schemas.microsoft.com/office/powerpoint/2010/main" val="93948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1" y="-8197"/>
            <a:ext cx="7375525" cy="510710"/>
          </a:xfrm>
        </p:spPr>
        <p:txBody>
          <a:bodyPr/>
          <a:lstStyle/>
          <a:p>
            <a:r>
              <a:rPr lang="en-US" dirty="0"/>
              <a:t>Course Map / Module Map</a:t>
            </a:r>
            <a:br>
              <a:rPr lang="en-US" dirty="0"/>
            </a:br>
            <a:endParaRPr lang="en-US" dirty="0"/>
          </a:p>
        </p:txBody>
      </p:sp>
      <p:sp>
        <p:nvSpPr>
          <p:cNvPr id="4" name="Rounded Rectangle 3"/>
          <p:cNvSpPr/>
          <p:nvPr/>
        </p:nvSpPr>
        <p:spPr>
          <a:xfrm>
            <a:off x="1805163" y="3841055"/>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3</a:t>
            </a:r>
          </a:p>
        </p:txBody>
      </p:sp>
      <p:sp>
        <p:nvSpPr>
          <p:cNvPr id="9" name="Rounded Rectangle 8"/>
          <p:cNvSpPr/>
          <p:nvPr/>
        </p:nvSpPr>
        <p:spPr>
          <a:xfrm>
            <a:off x="216331" y="5129414"/>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a:t>
            </a:r>
            <a:r>
              <a:rPr lang="en-US" sz="1200" dirty="0" smtClean="0">
                <a:solidFill>
                  <a:srgbClr val="333F50"/>
                </a:solidFill>
                <a:latin typeface="Sylfaen" panose="010A0502050306030303" pitchFamily="18" charset="0"/>
              </a:rPr>
              <a:t>1</a:t>
            </a:r>
            <a:endParaRPr lang="en-US" sz="1200" dirty="0">
              <a:solidFill>
                <a:srgbClr val="333F50"/>
              </a:solidFill>
              <a:latin typeface="Sylfaen" panose="010A0502050306030303" pitchFamily="18" charset="0"/>
            </a:endParaRPr>
          </a:p>
        </p:txBody>
      </p:sp>
      <p:sp>
        <p:nvSpPr>
          <p:cNvPr id="11" name="Rounded Rectangle 10"/>
          <p:cNvSpPr/>
          <p:nvPr/>
        </p:nvSpPr>
        <p:spPr>
          <a:xfrm>
            <a:off x="2625508" y="3209443"/>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333F50"/>
                </a:solidFill>
                <a:latin typeface="Sylfaen" panose="010A0502050306030303" pitchFamily="18" charset="0"/>
              </a:rPr>
              <a:t>Module 4</a:t>
            </a:r>
            <a:endParaRPr lang="en-US" sz="1200" dirty="0">
              <a:solidFill>
                <a:srgbClr val="333F50"/>
              </a:solidFill>
              <a:latin typeface="Sylfaen" panose="010A0502050306030303" pitchFamily="18" charset="0"/>
            </a:endParaRPr>
          </a:p>
        </p:txBody>
      </p:sp>
      <p:sp>
        <p:nvSpPr>
          <p:cNvPr id="14" name="Rounded Rectangle 13"/>
          <p:cNvSpPr/>
          <p:nvPr/>
        </p:nvSpPr>
        <p:spPr>
          <a:xfrm>
            <a:off x="4369543" y="1896861"/>
            <a:ext cx="1188720" cy="428625"/>
          </a:xfrm>
          <a:prstGeom prst="round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333F50"/>
                </a:solidFill>
                <a:latin typeface="Sylfaen" panose="010A0502050306030303" pitchFamily="18" charset="0"/>
              </a:rPr>
              <a:t>Module 6</a:t>
            </a:r>
            <a:endParaRPr lang="en-US" sz="1200" dirty="0">
              <a:solidFill>
                <a:srgbClr val="333F50"/>
              </a:solidFill>
              <a:latin typeface="Sylfaen" panose="010A0502050306030303" pitchFamily="18" charset="0"/>
            </a:endParaRPr>
          </a:p>
        </p:txBody>
      </p:sp>
      <p:sp>
        <p:nvSpPr>
          <p:cNvPr id="16" name="Rounded Rectangle 15"/>
          <p:cNvSpPr/>
          <p:nvPr/>
        </p:nvSpPr>
        <p:spPr>
          <a:xfrm>
            <a:off x="5334979" y="1253637"/>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a:t>
            </a:r>
            <a:r>
              <a:rPr lang="en-US" sz="1200" dirty="0" smtClean="0">
                <a:solidFill>
                  <a:srgbClr val="333F50"/>
                </a:solidFill>
                <a:latin typeface="Sylfaen" panose="010A0502050306030303" pitchFamily="18" charset="0"/>
              </a:rPr>
              <a:t>7</a:t>
            </a:r>
            <a:endParaRPr lang="en-US" sz="1200" dirty="0">
              <a:solidFill>
                <a:srgbClr val="333F50"/>
              </a:solidFill>
              <a:latin typeface="Sylfaen" panose="010A0502050306030303" pitchFamily="18" charset="0"/>
            </a:endParaRPr>
          </a:p>
        </p:txBody>
      </p:sp>
      <p:sp>
        <p:nvSpPr>
          <p:cNvPr id="17" name="Rounded Rectangle 16"/>
          <p:cNvSpPr/>
          <p:nvPr/>
        </p:nvSpPr>
        <p:spPr>
          <a:xfrm>
            <a:off x="6337485" y="629103"/>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a:t>
            </a:r>
            <a:r>
              <a:rPr lang="en-US" sz="1200" dirty="0" smtClean="0">
                <a:solidFill>
                  <a:srgbClr val="333F50"/>
                </a:solidFill>
                <a:latin typeface="Sylfaen" panose="010A0502050306030303" pitchFamily="18" charset="0"/>
              </a:rPr>
              <a:t>8</a:t>
            </a:r>
            <a:endParaRPr lang="en-US" sz="1200" dirty="0">
              <a:solidFill>
                <a:srgbClr val="333F50"/>
              </a:solidFill>
              <a:latin typeface="Sylfaen" panose="010A0502050306030303" pitchFamily="18" charset="0"/>
            </a:endParaRPr>
          </a:p>
        </p:txBody>
      </p:sp>
      <p:pic>
        <p:nvPicPr>
          <p:cNvPr id="21" name="Picture 20"/>
          <p:cNvPicPr>
            <a:picLocks noChangeAspect="1"/>
          </p:cNvPicPr>
          <p:nvPr/>
        </p:nvPicPr>
        <p:blipFill>
          <a:blip r:embed="rId2"/>
          <a:stretch>
            <a:fillRect/>
          </a:stretch>
        </p:blipFill>
        <p:spPr>
          <a:xfrm>
            <a:off x="838760" y="740188"/>
            <a:ext cx="1560763" cy="2286000"/>
          </a:xfrm>
          <a:prstGeom prst="rect">
            <a:avLst/>
          </a:prstGeom>
          <a:scene3d>
            <a:camera prst="orthographicFront">
              <a:rot lat="19499988" lon="0" rev="0"/>
            </a:camera>
            <a:lightRig rig="threePt" dir="t"/>
          </a:scene3d>
        </p:spPr>
      </p:pic>
      <p:sp>
        <p:nvSpPr>
          <p:cNvPr id="26" name="Rounded Rectangle 25"/>
          <p:cNvSpPr/>
          <p:nvPr/>
        </p:nvSpPr>
        <p:spPr>
          <a:xfrm>
            <a:off x="1024781" y="4472667"/>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3</a:t>
            </a:r>
          </a:p>
        </p:txBody>
      </p:sp>
      <p:cxnSp>
        <p:nvCxnSpPr>
          <p:cNvPr id="28" name="Elbow Connector 27"/>
          <p:cNvCxnSpPr/>
          <p:nvPr/>
        </p:nvCxnSpPr>
        <p:spPr>
          <a:xfrm flipV="1">
            <a:off x="627811" y="4738519"/>
            <a:ext cx="365760" cy="365760"/>
          </a:xfrm>
          <a:prstGeom prst="bentConnector3">
            <a:avLst>
              <a:gd name="adj1" fmla="val 2825"/>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V="1">
            <a:off x="1439403" y="4086800"/>
            <a:ext cx="365760" cy="365760"/>
          </a:xfrm>
          <a:prstGeom prst="bentConnector3">
            <a:avLst>
              <a:gd name="adj1" fmla="val 2825"/>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2259748" y="3444703"/>
            <a:ext cx="365760" cy="365760"/>
          </a:xfrm>
          <a:prstGeom prst="bentConnector3">
            <a:avLst>
              <a:gd name="adj1" fmla="val 2825"/>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flipV="1">
            <a:off x="3036988" y="2843308"/>
            <a:ext cx="365760" cy="365760"/>
          </a:xfrm>
          <a:prstGeom prst="bentConnector3">
            <a:avLst>
              <a:gd name="adj1" fmla="val 2825"/>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flipV="1">
            <a:off x="4003783" y="2174785"/>
            <a:ext cx="365760" cy="365760"/>
          </a:xfrm>
          <a:prstGeom prst="bentConnector3">
            <a:avLst>
              <a:gd name="adj1" fmla="val 2825"/>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4969219" y="1467949"/>
            <a:ext cx="365760" cy="365760"/>
          </a:xfrm>
          <a:prstGeom prst="bentConnector3">
            <a:avLst>
              <a:gd name="adj1" fmla="val 2825"/>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flipV="1">
            <a:off x="5929339" y="858236"/>
            <a:ext cx="365760" cy="365760"/>
          </a:xfrm>
          <a:prstGeom prst="bentConnector3">
            <a:avLst>
              <a:gd name="adj1" fmla="val 2825"/>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445853" y="2573602"/>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a:t>
            </a:r>
            <a:r>
              <a:rPr lang="en-US" sz="1200" dirty="0" smtClean="0">
                <a:solidFill>
                  <a:srgbClr val="333F50"/>
                </a:solidFill>
                <a:latin typeface="Sylfaen" panose="010A0502050306030303" pitchFamily="18" charset="0"/>
              </a:rPr>
              <a:t>5</a:t>
            </a:r>
            <a:endParaRPr lang="en-US" sz="1200" dirty="0">
              <a:solidFill>
                <a:srgbClr val="333F50"/>
              </a:solidFill>
              <a:latin typeface="Sylfaen" panose="010A0502050306030303"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554887067"/>
              </p:ext>
            </p:extLst>
          </p:nvPr>
        </p:nvGraphicFramePr>
        <p:xfrm>
          <a:off x="3360859" y="4672165"/>
          <a:ext cx="2751360" cy="1150620"/>
        </p:xfrm>
        <a:graphic>
          <a:graphicData uri="http://schemas.openxmlformats.org/drawingml/2006/table">
            <a:tbl>
              <a:tblPr firstRow="1" bandRow="1">
                <a:tableStyleId>{5C22544A-7EE6-4342-B048-85BDC9FD1C3A}</a:tableStyleId>
              </a:tblPr>
              <a:tblGrid>
                <a:gridCol w="2751360"/>
              </a:tblGrid>
              <a:tr h="0">
                <a:tc>
                  <a:txBody>
                    <a:bodyPr/>
                    <a:lstStyle/>
                    <a:p>
                      <a:pPr lvl="1" algn="l"/>
                      <a:r>
                        <a:rPr lang="en-US" sz="1400" dirty="0" smtClean="0">
                          <a:solidFill>
                            <a:srgbClr val="333F50"/>
                          </a:solidFill>
                          <a:latin typeface="Sylfaen" panose="010A0502050306030303" pitchFamily="18" charset="0"/>
                        </a:rPr>
                        <a:t>Module 0  Map</a:t>
                      </a:r>
                      <a:endParaRPr lang="en-US" sz="1400" dirty="0">
                        <a:solidFill>
                          <a:srgbClr val="333F50"/>
                        </a:solidFill>
                        <a:latin typeface="Sylfaen" panose="010A05020503060303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43985">
                <a:tc>
                  <a:txBody>
                    <a:bodyPr/>
                    <a:lstStyle/>
                    <a:p>
                      <a:pPr marL="457200" lvl="2" indent="0" algn="l"/>
                      <a:r>
                        <a:rPr kumimoji="0" lang="en-IN" altLang="ko-KR" sz="1200" b="0" kern="1200" baseline="0" dirty="0" smtClean="0">
                          <a:solidFill>
                            <a:srgbClr val="333F50"/>
                          </a:solidFill>
                          <a:latin typeface="Sylfaen" panose="010A0502050306030303" pitchFamily="18" charset="0"/>
                          <a:ea typeface="+mn-ea"/>
                          <a:cs typeface="+mn-cs"/>
                        </a:rPr>
                        <a:t>Overview of ETRM Framework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3985">
                <a:tc>
                  <a:txBody>
                    <a:bodyPr/>
                    <a:lstStyle/>
                    <a:p>
                      <a:pPr marL="457200" lvl="2" indent="0" algn="l" defTabSz="914400" rtl="0" eaLnBrk="1" latinLnBrk="0" hangingPunct="1"/>
                      <a:r>
                        <a:rPr kumimoji="0" lang="en-US" altLang="ko-KR" sz="1200" b="0" kern="1200" baseline="0" dirty="0" smtClean="0">
                          <a:solidFill>
                            <a:srgbClr val="333F50"/>
                          </a:solidFill>
                          <a:latin typeface="Sylfaen" panose="010A0502050306030303" pitchFamily="18" charset="0"/>
                          <a:ea typeface="+mn-ea"/>
                          <a:cs typeface="+mn-cs"/>
                        </a:rPr>
                        <a:t>Overview of Applications that will be used for Demo and Activities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4" name="Straight Arrow Connector 23"/>
          <p:cNvCxnSpPr/>
          <p:nvPr/>
        </p:nvCxnSpPr>
        <p:spPr>
          <a:xfrm flipV="1">
            <a:off x="1439403" y="5318013"/>
            <a:ext cx="1920240" cy="2455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7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0 </a:t>
            </a:r>
            <a:r>
              <a:rPr lang="en-US" dirty="0">
                <a:cs typeface="Arial" panose="020B0604020202020204" pitchFamily="34" charset="0"/>
              </a:rPr>
              <a:t>Design Outline</a:t>
            </a:r>
            <a:endParaRPr lang="en-US" dirty="0"/>
          </a:p>
        </p:txBody>
      </p:sp>
      <p:graphicFrame>
        <p:nvGraphicFramePr>
          <p:cNvPr id="4" name="Diagram 3"/>
          <p:cNvGraphicFramePr/>
          <p:nvPr>
            <p:extLst>
              <p:ext uri="{D42A27DB-BD31-4B8C-83A1-F6EECF244321}">
                <p14:modId xmlns:p14="http://schemas.microsoft.com/office/powerpoint/2010/main" val="4163834324"/>
              </p:ext>
            </p:extLst>
          </p:nvPr>
        </p:nvGraphicFramePr>
        <p:xfrm>
          <a:off x="1366333" y="1681632"/>
          <a:ext cx="6492240" cy="301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1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0 </a:t>
            </a:r>
            <a:r>
              <a:rPr lang="en-US" dirty="0">
                <a:cs typeface="Arial" panose="020B0604020202020204" pitchFamily="34" charset="0"/>
              </a:rPr>
              <a:t>Design Outline</a:t>
            </a:r>
            <a:endParaRPr lang="en-US" dirty="0"/>
          </a:p>
        </p:txBody>
      </p:sp>
      <p:graphicFrame>
        <p:nvGraphicFramePr>
          <p:cNvPr id="4" name="Diagram 3"/>
          <p:cNvGraphicFramePr/>
          <p:nvPr>
            <p:extLst>
              <p:ext uri="{D42A27DB-BD31-4B8C-83A1-F6EECF244321}">
                <p14:modId xmlns:p14="http://schemas.microsoft.com/office/powerpoint/2010/main" val="2736341643"/>
              </p:ext>
            </p:extLst>
          </p:nvPr>
        </p:nvGraphicFramePr>
        <p:xfrm>
          <a:off x="1366333" y="1681632"/>
          <a:ext cx="6492240" cy="301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52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7565"/>
            <a:ext cx="8046720" cy="640080"/>
          </a:xfrm>
        </p:spPr>
        <p:txBody>
          <a:bodyPr>
            <a:noAutofit/>
          </a:bodyPr>
          <a:lstStyle/>
          <a:p>
            <a:r>
              <a:rPr lang="en-US" sz="3200" dirty="0">
                <a:solidFill>
                  <a:schemeClr val="tx2"/>
                </a:solidFill>
                <a:effectLst/>
                <a:latin typeface="Sylfaen" panose="010A0502050306030303" pitchFamily="18" charset="0"/>
                <a:cs typeface="Arial" panose="020B0604020202020204" pitchFamily="34" charset="0"/>
              </a:rPr>
              <a:t>ETRM XML Framework Architecture</a:t>
            </a:r>
          </a:p>
        </p:txBody>
      </p:sp>
      <p:grpSp>
        <p:nvGrpSpPr>
          <p:cNvPr id="7" name="Group 6"/>
          <p:cNvGrpSpPr/>
          <p:nvPr/>
        </p:nvGrpSpPr>
        <p:grpSpPr>
          <a:xfrm>
            <a:off x="1279345" y="944516"/>
            <a:ext cx="6466547" cy="5233736"/>
            <a:chOff x="1116261" y="718581"/>
            <a:chExt cx="6745231" cy="5764700"/>
          </a:xfrm>
        </p:grpSpPr>
        <p:grpSp>
          <p:nvGrpSpPr>
            <p:cNvPr id="8" name="Group 7"/>
            <p:cNvGrpSpPr/>
            <p:nvPr/>
          </p:nvGrpSpPr>
          <p:grpSpPr>
            <a:xfrm>
              <a:off x="4750157" y="1121092"/>
              <a:ext cx="3111335" cy="711672"/>
              <a:chOff x="5771407" y="1560467"/>
              <a:chExt cx="3111335" cy="711672"/>
            </a:xfrm>
          </p:grpSpPr>
          <p:sp>
            <p:nvSpPr>
              <p:cNvPr id="44" name="Rectangle 43"/>
              <p:cNvSpPr/>
              <p:nvPr/>
            </p:nvSpPr>
            <p:spPr bwMode="auto">
              <a:xfrm>
                <a:off x="5856518" y="1726717"/>
                <a:ext cx="1094524" cy="41563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defTabSz="419100" eaLnBrk="0" fontAlgn="base" hangingPunct="0">
                  <a:lnSpc>
                    <a:spcPct val="130000"/>
                  </a:lnSpc>
                  <a:spcBef>
                    <a:spcPct val="0"/>
                  </a:spcBef>
                  <a:spcAft>
                    <a:spcPct val="0"/>
                  </a:spcAft>
                </a:pPr>
                <a:r>
                  <a:rPr lang="en-US" sz="1050" dirty="0">
                    <a:latin typeface="Sylfaen" panose="010A0502050306030303" pitchFamily="18" charset="0"/>
                  </a:rPr>
                  <a:t>Page Elements</a:t>
                </a:r>
              </a:p>
            </p:txBody>
          </p:sp>
          <p:sp>
            <p:nvSpPr>
              <p:cNvPr id="45" name="Rectangle 44"/>
              <p:cNvSpPr/>
              <p:nvPr/>
            </p:nvSpPr>
            <p:spPr bwMode="auto">
              <a:xfrm>
                <a:off x="6986710" y="1726717"/>
                <a:ext cx="958933" cy="41563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419100" eaLnBrk="0" fontAlgn="base" hangingPunct="0">
                  <a:lnSpc>
                    <a:spcPct val="130000"/>
                  </a:lnSpc>
                  <a:spcBef>
                    <a:spcPct val="0"/>
                  </a:spcBef>
                  <a:spcAft>
                    <a:spcPct val="0"/>
                  </a:spcAft>
                </a:pPr>
                <a:r>
                  <a:rPr lang="en-US" sz="1050" dirty="0">
                    <a:latin typeface="Sylfaen" panose="010A0502050306030303" pitchFamily="18" charset="0"/>
                  </a:rPr>
                  <a:t>Test scripts</a:t>
                </a:r>
              </a:p>
            </p:txBody>
          </p:sp>
          <p:sp>
            <p:nvSpPr>
              <p:cNvPr id="46" name="Rectangle 45"/>
              <p:cNvSpPr/>
              <p:nvPr/>
            </p:nvSpPr>
            <p:spPr bwMode="auto">
              <a:xfrm>
                <a:off x="7978312" y="1726717"/>
                <a:ext cx="815362" cy="41563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419100" eaLnBrk="0" fontAlgn="base" hangingPunct="0">
                  <a:lnSpc>
                    <a:spcPct val="130000"/>
                  </a:lnSpc>
                  <a:spcBef>
                    <a:spcPct val="0"/>
                  </a:spcBef>
                  <a:spcAft>
                    <a:spcPct val="0"/>
                  </a:spcAft>
                </a:pPr>
                <a:r>
                  <a:rPr lang="en-US" sz="1050" dirty="0">
                    <a:latin typeface="Sylfaen" panose="010A0502050306030303" pitchFamily="18" charset="0"/>
                  </a:rPr>
                  <a:t>Test Data</a:t>
                </a:r>
              </a:p>
            </p:txBody>
          </p:sp>
          <p:sp>
            <p:nvSpPr>
              <p:cNvPr id="47" name="Rectangle 46"/>
              <p:cNvSpPr/>
              <p:nvPr/>
            </p:nvSpPr>
            <p:spPr bwMode="auto">
              <a:xfrm>
                <a:off x="5771407" y="1560467"/>
                <a:ext cx="3111335" cy="711672"/>
              </a:xfrm>
              <a:prstGeom prst="rect">
                <a:avLst/>
              </a:prstGeom>
              <a:noFill/>
              <a:ln w="9525"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grpSp>
        <p:grpSp>
          <p:nvGrpSpPr>
            <p:cNvPr id="9" name="Group 8"/>
            <p:cNvGrpSpPr/>
            <p:nvPr/>
          </p:nvGrpSpPr>
          <p:grpSpPr>
            <a:xfrm>
              <a:off x="1116261" y="1121092"/>
              <a:ext cx="3610098" cy="707700"/>
              <a:chOff x="391886" y="836092"/>
              <a:chExt cx="3610098" cy="707700"/>
            </a:xfrm>
          </p:grpSpPr>
          <p:sp>
            <p:nvSpPr>
              <p:cNvPr id="40" name="Rectangle 39"/>
              <p:cNvSpPr/>
              <p:nvPr/>
            </p:nvSpPr>
            <p:spPr bwMode="auto">
              <a:xfrm>
                <a:off x="434681" y="1001502"/>
                <a:ext cx="1128154" cy="41563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419100" eaLnBrk="0" fontAlgn="base" hangingPunct="0">
                  <a:lnSpc>
                    <a:spcPct val="130000"/>
                  </a:lnSpc>
                  <a:spcBef>
                    <a:spcPct val="0"/>
                  </a:spcBef>
                  <a:spcAft>
                    <a:spcPct val="0"/>
                  </a:spcAft>
                </a:pPr>
                <a:r>
                  <a:rPr lang="en-US" sz="1050" dirty="0">
                    <a:latin typeface="Sylfaen" panose="010A0502050306030303" pitchFamily="18" charset="0"/>
                    <a:cs typeface="Arial" panose="020B0604020202020204" pitchFamily="34" charset="0"/>
                  </a:rPr>
                  <a:t>Cloud </a:t>
                </a:r>
                <a:r>
                  <a:rPr lang="en-US" sz="1050" dirty="0">
                    <a:latin typeface="Sylfaen" panose="010A0502050306030303" pitchFamily="18" charset="0"/>
                  </a:rPr>
                  <a:t>registry</a:t>
                </a:r>
              </a:p>
            </p:txBody>
          </p:sp>
          <p:sp>
            <p:nvSpPr>
              <p:cNvPr id="41" name="Rectangle 40"/>
              <p:cNvSpPr/>
              <p:nvPr/>
            </p:nvSpPr>
            <p:spPr bwMode="auto">
              <a:xfrm>
                <a:off x="1605629" y="1001502"/>
                <a:ext cx="1128154" cy="41563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419100" eaLnBrk="0" fontAlgn="base" hangingPunct="0">
                  <a:lnSpc>
                    <a:spcPct val="130000"/>
                  </a:lnSpc>
                  <a:spcBef>
                    <a:spcPct val="0"/>
                  </a:spcBef>
                  <a:spcAft>
                    <a:spcPct val="0"/>
                  </a:spcAft>
                </a:pPr>
                <a:r>
                  <a:rPr lang="en-US" sz="1050" dirty="0">
                    <a:latin typeface="Sylfaen" panose="010A0502050306030303" pitchFamily="18" charset="0"/>
                  </a:rPr>
                  <a:t>Device registry</a:t>
                </a:r>
              </a:p>
            </p:txBody>
          </p:sp>
          <p:sp>
            <p:nvSpPr>
              <p:cNvPr id="42" name="Rectangle 41"/>
              <p:cNvSpPr/>
              <p:nvPr/>
            </p:nvSpPr>
            <p:spPr bwMode="auto">
              <a:xfrm>
                <a:off x="2776338" y="1001502"/>
                <a:ext cx="1128154" cy="41563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419100" eaLnBrk="0" fontAlgn="base" hangingPunct="0">
                  <a:lnSpc>
                    <a:spcPct val="130000"/>
                  </a:lnSpc>
                  <a:spcBef>
                    <a:spcPct val="0"/>
                  </a:spcBef>
                  <a:spcAft>
                    <a:spcPct val="0"/>
                  </a:spcAft>
                </a:pPr>
                <a:r>
                  <a:rPr lang="en-US" sz="1050" dirty="0">
                    <a:latin typeface="Sylfaen" panose="010A0502050306030303" pitchFamily="18" charset="0"/>
                  </a:rPr>
                  <a:t>Application</a:t>
                </a:r>
              </a:p>
              <a:p>
                <a:pPr algn="ctr" defTabSz="419100" eaLnBrk="0" fontAlgn="base" hangingPunct="0">
                  <a:lnSpc>
                    <a:spcPct val="130000"/>
                  </a:lnSpc>
                  <a:spcBef>
                    <a:spcPct val="0"/>
                  </a:spcBef>
                  <a:spcAft>
                    <a:spcPct val="0"/>
                  </a:spcAft>
                </a:pPr>
                <a:r>
                  <a:rPr lang="en-US" sz="1050" dirty="0">
                    <a:latin typeface="Sylfaen" panose="010A0502050306030303" pitchFamily="18" charset="0"/>
                  </a:rPr>
                  <a:t>registry</a:t>
                </a:r>
              </a:p>
            </p:txBody>
          </p:sp>
          <p:sp>
            <p:nvSpPr>
              <p:cNvPr id="43" name="Rectangle 42"/>
              <p:cNvSpPr/>
              <p:nvPr/>
            </p:nvSpPr>
            <p:spPr bwMode="auto">
              <a:xfrm>
                <a:off x="391886" y="836092"/>
                <a:ext cx="3610098" cy="707700"/>
              </a:xfrm>
              <a:prstGeom prst="rect">
                <a:avLst/>
              </a:prstGeom>
              <a:noFill/>
              <a:ln w="9525"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grpSp>
        <p:grpSp>
          <p:nvGrpSpPr>
            <p:cNvPr id="10" name="Group 9"/>
            <p:cNvGrpSpPr/>
            <p:nvPr/>
          </p:nvGrpSpPr>
          <p:grpSpPr>
            <a:xfrm>
              <a:off x="2366040" y="2056445"/>
              <a:ext cx="4627988" cy="2576945"/>
              <a:chOff x="2366040" y="2234570"/>
              <a:chExt cx="4627988" cy="2576945"/>
            </a:xfrm>
          </p:grpSpPr>
          <p:sp>
            <p:nvSpPr>
              <p:cNvPr id="23" name="Rounded Rectangle 22"/>
              <p:cNvSpPr/>
              <p:nvPr/>
            </p:nvSpPr>
            <p:spPr bwMode="auto">
              <a:xfrm>
                <a:off x="2366040" y="2234570"/>
                <a:ext cx="4627988" cy="2576945"/>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sp>
            <p:nvSpPr>
              <p:cNvPr id="24" name="Rectangle 23"/>
              <p:cNvSpPr/>
              <p:nvPr/>
            </p:nvSpPr>
            <p:spPr bwMode="auto">
              <a:xfrm>
                <a:off x="3965327" y="3344515"/>
                <a:ext cx="1331024" cy="41563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419100" eaLnBrk="0" fontAlgn="base" hangingPunct="0">
                  <a:lnSpc>
                    <a:spcPct val="130000"/>
                  </a:lnSpc>
                  <a:spcBef>
                    <a:spcPct val="0"/>
                  </a:spcBef>
                  <a:spcAft>
                    <a:spcPct val="0"/>
                  </a:spcAft>
                </a:pPr>
                <a:r>
                  <a:rPr lang="en-US" sz="1050" dirty="0">
                    <a:latin typeface="Sylfaen" panose="010A0502050306030303" pitchFamily="18" charset="0"/>
                  </a:rPr>
                  <a:t>Keyword Library</a:t>
                </a:r>
              </a:p>
            </p:txBody>
          </p:sp>
          <p:grpSp>
            <p:nvGrpSpPr>
              <p:cNvPr id="25" name="Group 24"/>
              <p:cNvGrpSpPr/>
              <p:nvPr/>
            </p:nvGrpSpPr>
            <p:grpSpPr>
              <a:xfrm>
                <a:off x="2509583" y="4128708"/>
                <a:ext cx="4340901" cy="581978"/>
                <a:chOff x="2058333" y="4769958"/>
                <a:chExt cx="4340901" cy="581978"/>
              </a:xfrm>
            </p:grpSpPr>
            <p:sp>
              <p:nvSpPr>
                <p:cNvPr id="35" name="Rectangle 34"/>
                <p:cNvSpPr/>
                <p:nvPr/>
              </p:nvSpPr>
              <p:spPr bwMode="auto">
                <a:xfrm>
                  <a:off x="2058333" y="4769958"/>
                  <a:ext cx="4340901" cy="581978"/>
                </a:xfrm>
                <a:prstGeom prst="rect">
                  <a:avLst/>
                </a:prstGeom>
                <a:noFill/>
                <a:ln w="9525"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a:endParaRPr lang="en-US" sz="1350"/>
                </a:p>
              </p:txBody>
            </p:sp>
            <p:sp>
              <p:nvSpPr>
                <p:cNvPr id="36" name="Rectangle 35"/>
                <p:cNvSpPr/>
                <p:nvPr/>
              </p:nvSpPr>
              <p:spPr bwMode="auto">
                <a:xfrm>
                  <a:off x="2095525" y="4859066"/>
                  <a:ext cx="1306716" cy="403761"/>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endParaRPr lang="en-US" sz="825" dirty="0">
                    <a:latin typeface="Calibri" panose="020F0502020204030204" pitchFamily="34" charset="0"/>
                  </a:endParaRPr>
                </a:p>
                <a:p>
                  <a:pPr algn="ctr" defTabSz="419100"/>
                  <a:r>
                    <a:rPr lang="en-US" sz="1050" dirty="0">
                      <a:latin typeface="Sylfaen" panose="010A0502050306030303" pitchFamily="18" charset="0"/>
                    </a:rPr>
                    <a:t>Page</a:t>
                  </a:r>
                </a:p>
                <a:p>
                  <a:pPr algn="ctr" defTabSz="419100"/>
                  <a:r>
                    <a:rPr lang="en-US" sz="1050" dirty="0">
                      <a:latin typeface="Sylfaen" panose="010A0502050306030303" pitchFamily="18" charset="0"/>
                    </a:rPr>
                    <a:t>Managemen</a:t>
                  </a:r>
                  <a:r>
                    <a:rPr lang="en-US" sz="825" dirty="0">
                      <a:latin typeface="Calibri" panose="020F0502020204030204" pitchFamily="34" charset="0"/>
                    </a:rPr>
                    <a:t>t</a:t>
                  </a:r>
                </a:p>
                <a:p>
                  <a:pPr algn="ctr" defTabSz="419100"/>
                  <a:endParaRPr lang="en-US" sz="1350" dirty="0">
                    <a:latin typeface="Calibri" panose="020F0502020204030204" pitchFamily="34" charset="0"/>
                  </a:endParaRPr>
                </a:p>
              </p:txBody>
            </p:sp>
            <p:sp>
              <p:nvSpPr>
                <p:cNvPr id="37" name="Rectangle 36"/>
                <p:cNvSpPr/>
                <p:nvPr/>
              </p:nvSpPr>
              <p:spPr bwMode="auto">
                <a:xfrm>
                  <a:off x="3435238" y="4865409"/>
                  <a:ext cx="817337" cy="403761"/>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endParaRPr lang="en-US" sz="825" dirty="0">
                    <a:latin typeface="Calibri" panose="020F0502020204030204" pitchFamily="34" charset="0"/>
                  </a:endParaRPr>
                </a:p>
                <a:p>
                  <a:pPr algn="ctr" defTabSz="419100"/>
                  <a:r>
                    <a:rPr lang="en-US" sz="1050" dirty="0">
                      <a:latin typeface="Sylfaen" panose="010A0502050306030303" pitchFamily="18" charset="0"/>
                    </a:rPr>
                    <a:t>Gestures</a:t>
                  </a:r>
                </a:p>
                <a:p>
                  <a:pPr algn="ctr" defTabSz="419100"/>
                  <a:endParaRPr lang="en-US" sz="1350" dirty="0">
                    <a:latin typeface="Calibri" panose="020F0502020204030204" pitchFamily="34" charset="0"/>
                  </a:endParaRPr>
                </a:p>
              </p:txBody>
            </p:sp>
            <p:sp>
              <p:nvSpPr>
                <p:cNvPr id="38" name="Rectangle 37"/>
                <p:cNvSpPr/>
                <p:nvPr/>
              </p:nvSpPr>
              <p:spPr bwMode="auto">
                <a:xfrm>
                  <a:off x="4272478" y="4865409"/>
                  <a:ext cx="1111798" cy="403761"/>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dirty="0">
                      <a:latin typeface="Sylfaen" panose="010A0502050306030303" pitchFamily="18" charset="0"/>
                    </a:rPr>
                    <a:t>Device</a:t>
                  </a:r>
                </a:p>
                <a:p>
                  <a:pPr algn="ctr" defTabSz="419100"/>
                  <a:r>
                    <a:rPr lang="en-US" sz="1050" dirty="0">
                      <a:latin typeface="Sylfaen" panose="010A0502050306030303" pitchFamily="18" charset="0"/>
                    </a:rPr>
                    <a:t>Management</a:t>
                  </a:r>
                </a:p>
              </p:txBody>
            </p:sp>
            <p:sp>
              <p:nvSpPr>
                <p:cNvPr id="39" name="Rectangle 38"/>
                <p:cNvSpPr/>
                <p:nvPr/>
              </p:nvSpPr>
              <p:spPr bwMode="auto">
                <a:xfrm>
                  <a:off x="5416651" y="4860310"/>
                  <a:ext cx="875846" cy="403761"/>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endParaRPr lang="en-US" sz="825" dirty="0">
                    <a:latin typeface="Calibri" panose="020F0502020204030204" pitchFamily="34" charset="0"/>
                  </a:endParaRPr>
                </a:p>
                <a:p>
                  <a:pPr algn="ctr" defTabSz="419100"/>
                  <a:r>
                    <a:rPr lang="en-US" sz="1050" dirty="0">
                      <a:latin typeface="Sylfaen" panose="010A0502050306030303" pitchFamily="18" charset="0"/>
                    </a:rPr>
                    <a:t>Integration</a:t>
                  </a:r>
                </a:p>
                <a:p>
                  <a:pPr algn="ctr" defTabSz="419100"/>
                  <a:endParaRPr lang="en-US" sz="1350" dirty="0">
                    <a:latin typeface="Calibri" panose="020F0502020204030204" pitchFamily="34" charset="0"/>
                  </a:endParaRPr>
                </a:p>
              </p:txBody>
            </p:sp>
          </p:grpSp>
          <p:grpSp>
            <p:nvGrpSpPr>
              <p:cNvPr id="26" name="Group 25"/>
              <p:cNvGrpSpPr/>
              <p:nvPr/>
            </p:nvGrpSpPr>
            <p:grpSpPr>
              <a:xfrm>
                <a:off x="2867149" y="2361428"/>
                <a:ext cx="3718420" cy="599773"/>
                <a:chOff x="2489565" y="2978940"/>
                <a:chExt cx="3718420" cy="599773"/>
              </a:xfrm>
            </p:grpSpPr>
            <p:sp>
              <p:nvSpPr>
                <p:cNvPr id="29" name="Rectangle 28"/>
                <p:cNvSpPr/>
                <p:nvPr/>
              </p:nvSpPr>
              <p:spPr bwMode="auto">
                <a:xfrm>
                  <a:off x="2516497" y="3102586"/>
                  <a:ext cx="906947" cy="403761"/>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dirty="0">
                      <a:latin typeface="Sylfaen" panose="010A0502050306030303" pitchFamily="18" charset="0"/>
                    </a:rPr>
                    <a:t>Test Driver</a:t>
                  </a:r>
                </a:p>
              </p:txBody>
            </p:sp>
            <p:sp>
              <p:nvSpPr>
                <p:cNvPr id="30" name="Rectangle 29"/>
                <p:cNvSpPr/>
                <p:nvPr/>
              </p:nvSpPr>
              <p:spPr bwMode="auto">
                <a:xfrm>
                  <a:off x="5122908" y="3093561"/>
                  <a:ext cx="1085077" cy="402867"/>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419100" eaLnBrk="0" fontAlgn="base" hangingPunct="0">
                    <a:lnSpc>
                      <a:spcPct val="130000"/>
                    </a:lnSpc>
                    <a:spcBef>
                      <a:spcPct val="0"/>
                    </a:spcBef>
                    <a:spcAft>
                      <a:spcPct val="0"/>
                    </a:spcAft>
                  </a:pPr>
                  <a:r>
                    <a:rPr lang="en-US" sz="1050" dirty="0">
                      <a:latin typeface="Sylfaen" panose="010A0502050306030303" pitchFamily="18" charset="0"/>
                    </a:rPr>
                    <a:t>Keyword Driver</a:t>
                  </a:r>
                </a:p>
              </p:txBody>
            </p:sp>
            <p:sp>
              <p:nvSpPr>
                <p:cNvPr id="31" name="Rectangle 30"/>
                <p:cNvSpPr/>
                <p:nvPr/>
              </p:nvSpPr>
              <p:spPr bwMode="auto">
                <a:xfrm>
                  <a:off x="3729650" y="3112506"/>
                  <a:ext cx="1087052" cy="40286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dirty="0">
                      <a:latin typeface="Sylfaen" panose="010A0502050306030303" pitchFamily="18" charset="0"/>
                    </a:rPr>
                    <a:t>XML TestDriver</a:t>
                  </a:r>
                </a:p>
              </p:txBody>
            </p:sp>
            <p:sp>
              <p:nvSpPr>
                <p:cNvPr id="34" name="Rectangle 33"/>
                <p:cNvSpPr/>
                <p:nvPr/>
              </p:nvSpPr>
              <p:spPr bwMode="auto">
                <a:xfrm>
                  <a:off x="2489565" y="2978940"/>
                  <a:ext cx="3718420" cy="599773"/>
                </a:xfrm>
                <a:prstGeom prst="rect">
                  <a:avLst/>
                </a:prstGeom>
                <a:noFill/>
                <a:ln w="9525"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a:endParaRPr lang="en-US" sz="1350"/>
                </a:p>
              </p:txBody>
            </p:sp>
          </p:grpSp>
          <p:sp>
            <p:nvSpPr>
              <p:cNvPr id="27" name="Up-Down Arrow 26"/>
              <p:cNvSpPr/>
              <p:nvPr/>
            </p:nvSpPr>
            <p:spPr bwMode="auto">
              <a:xfrm>
                <a:off x="4536574" y="2962936"/>
                <a:ext cx="180337" cy="332444"/>
              </a:xfrm>
              <a:prstGeom prst="upDown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sp>
            <p:nvSpPr>
              <p:cNvPr id="28" name="Up-Down Arrow 27"/>
              <p:cNvSpPr/>
              <p:nvPr/>
            </p:nvSpPr>
            <p:spPr bwMode="auto">
              <a:xfrm>
                <a:off x="4543391" y="3746720"/>
                <a:ext cx="180337" cy="332444"/>
              </a:xfrm>
              <a:prstGeom prst="upDown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grpSp>
        <p:sp>
          <p:nvSpPr>
            <p:cNvPr id="11" name="Up-Down Arrow 10"/>
            <p:cNvSpPr/>
            <p:nvPr/>
          </p:nvSpPr>
          <p:spPr bwMode="auto">
            <a:xfrm>
              <a:off x="3473537" y="1832698"/>
              <a:ext cx="180337" cy="332444"/>
            </a:xfrm>
            <a:prstGeom prst="upDown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sp>
          <p:nvSpPr>
            <p:cNvPr id="12" name="Up-Down Arrow 11"/>
            <p:cNvSpPr/>
            <p:nvPr/>
          </p:nvSpPr>
          <p:spPr bwMode="auto">
            <a:xfrm>
              <a:off x="5667733" y="1832698"/>
              <a:ext cx="180337" cy="332444"/>
            </a:xfrm>
            <a:prstGeom prst="upDown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986" y="5874905"/>
              <a:ext cx="9239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942" y="5435531"/>
              <a:ext cx="10191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1084" y="718581"/>
              <a:ext cx="3333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732" y="749259"/>
              <a:ext cx="3333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p:cNvGrpSpPr/>
            <p:nvPr/>
          </p:nvGrpSpPr>
          <p:grpSpPr>
            <a:xfrm>
              <a:off x="3679548" y="4879755"/>
              <a:ext cx="2000969" cy="565772"/>
              <a:chOff x="2883923" y="4903505"/>
              <a:chExt cx="2000969" cy="565772"/>
            </a:xfrm>
          </p:grpSpPr>
          <p:sp>
            <p:nvSpPr>
              <p:cNvPr id="20" name="Rounded Rectangle 19"/>
              <p:cNvSpPr/>
              <p:nvPr/>
            </p:nvSpPr>
            <p:spPr bwMode="auto">
              <a:xfrm>
                <a:off x="2883923" y="4903505"/>
                <a:ext cx="2000969" cy="565772"/>
              </a:xfrm>
              <a:prstGeom prst="round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sp>
            <p:nvSpPr>
              <p:cNvPr id="21" name="Rectangle 20"/>
              <p:cNvSpPr/>
              <p:nvPr/>
            </p:nvSpPr>
            <p:spPr bwMode="auto">
              <a:xfrm>
                <a:off x="2914499" y="4985517"/>
                <a:ext cx="948086" cy="403761"/>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dirty="0">
                    <a:latin typeface="Sylfaen" panose="010A0502050306030303" pitchFamily="18" charset="0"/>
                  </a:rPr>
                  <a:t>Selenium</a:t>
                </a:r>
              </a:p>
            </p:txBody>
          </p:sp>
          <p:sp>
            <p:nvSpPr>
              <p:cNvPr id="22" name="Rectangle 21"/>
              <p:cNvSpPr/>
              <p:nvPr/>
            </p:nvSpPr>
            <p:spPr bwMode="auto">
              <a:xfrm>
                <a:off x="3893161" y="4985517"/>
                <a:ext cx="948086" cy="403761"/>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dirty="0">
                    <a:latin typeface="Sylfaen" panose="010A0502050306030303" pitchFamily="18" charset="0"/>
                  </a:rPr>
                  <a:t>Appium</a:t>
                </a:r>
              </a:p>
            </p:txBody>
          </p:sp>
        </p:grpSp>
        <p:sp>
          <p:nvSpPr>
            <p:cNvPr id="18" name="Up-Down Arrow 17"/>
            <p:cNvSpPr/>
            <p:nvPr/>
          </p:nvSpPr>
          <p:spPr bwMode="auto">
            <a:xfrm>
              <a:off x="4551409" y="4531833"/>
              <a:ext cx="180337" cy="332444"/>
            </a:xfrm>
            <a:prstGeom prst="upDown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sp>
          <p:nvSpPr>
            <p:cNvPr id="19" name="Up-Down Arrow 18"/>
            <p:cNvSpPr/>
            <p:nvPr/>
          </p:nvSpPr>
          <p:spPr bwMode="auto">
            <a:xfrm>
              <a:off x="4589863" y="5476164"/>
              <a:ext cx="180337" cy="332444"/>
            </a:xfrm>
            <a:prstGeom prst="upDown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419100" eaLnBrk="0" fontAlgn="base" hangingPunct="0">
                <a:lnSpc>
                  <a:spcPct val="130000"/>
                </a:lnSpc>
                <a:spcBef>
                  <a:spcPct val="0"/>
                </a:spcBef>
                <a:spcAft>
                  <a:spcPct val="0"/>
                </a:spcAft>
              </a:pPr>
              <a:endParaRPr lang="en-US" sz="900" b="1">
                <a:latin typeface="Arial" charset="0"/>
              </a:endParaRPr>
            </a:p>
          </p:txBody>
        </p:sp>
      </p:grpSp>
      <p:pic>
        <p:nvPicPr>
          <p:cNvPr id="55" name="Picture 21" descr="Billedresultat for Version control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962" y="2492411"/>
            <a:ext cx="1257300" cy="52149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577" y="4062846"/>
            <a:ext cx="1436240" cy="435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19" descr="Billedresultat for continuous integration 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8124" y="3526544"/>
            <a:ext cx="1460104" cy="1427943"/>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p:cNvCxnSpPr/>
          <p:nvPr/>
        </p:nvCxnSpPr>
        <p:spPr>
          <a:xfrm flipV="1">
            <a:off x="4697719" y="3109912"/>
            <a:ext cx="315268" cy="172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flipV="1">
            <a:off x="6033537" y="3122367"/>
            <a:ext cx="293555" cy="172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98691" y="2029300"/>
            <a:ext cx="1048890" cy="1286982"/>
          </a:xfrm>
          <a:prstGeom prst="rect">
            <a:avLst/>
          </a:prstGeom>
        </p:spPr>
      </p:pic>
    </p:spTree>
    <p:extLst>
      <p:ext uri="{BB962C8B-B14F-4D97-AF65-F5344CB8AC3E}">
        <p14:creationId xmlns:p14="http://schemas.microsoft.com/office/powerpoint/2010/main" val="2868155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940" y="-291255"/>
            <a:ext cx="8046720" cy="640080"/>
          </a:xfrm>
          <a:prstGeom prst="leftRightUpArrow">
            <a:avLst>
              <a:gd name="adj1" fmla="val 28571"/>
              <a:gd name="adj2" fmla="val 25000"/>
              <a:gd name="adj3" fmla="val 25000"/>
            </a:avLst>
          </a:prstGeom>
        </p:spPr>
        <p:txBody>
          <a:bodyPr>
            <a:noAutofit/>
          </a:bodyPr>
          <a:lstStyle/>
          <a:p>
            <a:r>
              <a:rPr lang="en-US" sz="3200" dirty="0" smtClean="0">
                <a:solidFill>
                  <a:schemeClr val="tx2"/>
                </a:solidFill>
                <a:effectLst/>
                <a:latin typeface="Sylfaen" panose="010A0502050306030303" pitchFamily="18" charset="0"/>
                <a:cs typeface="Arial" panose="020B0604020202020204" pitchFamily="34" charset="0"/>
              </a:rPr>
              <a:t>ETRM </a:t>
            </a:r>
            <a:r>
              <a:rPr lang="en-US" sz="3200" dirty="0">
                <a:solidFill>
                  <a:schemeClr val="tx2"/>
                </a:solidFill>
                <a:effectLst/>
                <a:latin typeface="Sylfaen" panose="010A0502050306030303" pitchFamily="18" charset="0"/>
                <a:cs typeface="Arial" panose="020B0604020202020204" pitchFamily="34" charset="0"/>
              </a:rPr>
              <a:t>XML Framework File Structure</a:t>
            </a:r>
          </a:p>
        </p:txBody>
      </p:sp>
      <p:sp>
        <p:nvSpPr>
          <p:cNvPr id="4" name="Rounded Rectangle 3"/>
          <p:cNvSpPr/>
          <p:nvPr/>
        </p:nvSpPr>
        <p:spPr>
          <a:xfrm>
            <a:off x="688954" y="1840632"/>
            <a:ext cx="4172606" cy="356575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solidFill>
                <a:schemeClr val="accent6">
                  <a:lumMod val="40000"/>
                  <a:lumOff val="60000"/>
                </a:schemeClr>
              </a:solidFill>
            </a:endParaRPr>
          </a:p>
        </p:txBody>
      </p:sp>
      <p:sp>
        <p:nvSpPr>
          <p:cNvPr id="7" name="TextBox 6"/>
          <p:cNvSpPr txBox="1"/>
          <p:nvPr/>
        </p:nvSpPr>
        <p:spPr>
          <a:xfrm>
            <a:off x="4913948" y="1328557"/>
            <a:ext cx="3429000" cy="40011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chor="ctr" anchorCtr="1">
            <a:spAutoFit/>
          </a:bodyPr>
          <a:lstStyle/>
          <a:p>
            <a:r>
              <a:rPr lang="en-US" sz="2000" b="1" dirty="0">
                <a:latin typeface="Sylfaen" panose="010A0502050306030303" pitchFamily="18" charset="0"/>
                <a:cs typeface="Arial" panose="020B0604020202020204" pitchFamily="34" charset="0"/>
              </a:rPr>
              <a:t>AS-</a:t>
            </a:r>
            <a:r>
              <a:rPr lang="en-US" sz="2000" b="1" dirty="0" err="1">
                <a:latin typeface="Sylfaen" panose="010A0502050306030303" pitchFamily="18" charset="0"/>
                <a:cs typeface="Arial" panose="020B0604020202020204" pitchFamily="34" charset="0"/>
              </a:rPr>
              <a:t>TestDriver</a:t>
            </a:r>
            <a:endParaRPr lang="en-US" sz="2000" b="1" dirty="0">
              <a:latin typeface="Sylfaen" panose="010A0502050306030303" pitchFamily="18" charset="0"/>
              <a:cs typeface="Arial" panose="020B0604020202020204" pitchFamily="34" charset="0"/>
            </a:endParaRPr>
          </a:p>
        </p:txBody>
      </p:sp>
      <p:sp>
        <p:nvSpPr>
          <p:cNvPr id="13" name="Rectangle 12"/>
          <p:cNvSpPr/>
          <p:nvPr/>
        </p:nvSpPr>
        <p:spPr bwMode="auto">
          <a:xfrm>
            <a:off x="2285048" y="2046090"/>
            <a:ext cx="2162175" cy="382807"/>
          </a:xfrm>
          <a:prstGeom prst="rect">
            <a:avLst/>
          </a:pr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b="1" dirty="0">
                <a:latin typeface="Sylfaen" panose="010A0502050306030303" pitchFamily="18" charset="0"/>
                <a:cs typeface="Arial" panose="020B0604020202020204" pitchFamily="34" charset="0"/>
              </a:rPr>
              <a:t>Cloud</a:t>
            </a:r>
          </a:p>
          <a:p>
            <a:pPr algn="ctr" defTabSz="419100"/>
            <a:r>
              <a:rPr lang="en-US" sz="1050" dirty="0">
                <a:latin typeface="Sylfaen" panose="010A0502050306030303" pitchFamily="18" charset="0"/>
                <a:cs typeface="Arial" panose="020B0604020202020204" pitchFamily="34" charset="0"/>
              </a:rPr>
              <a:t>cloudRegistry.xml</a:t>
            </a:r>
          </a:p>
        </p:txBody>
      </p:sp>
      <p:sp>
        <p:nvSpPr>
          <p:cNvPr id="15" name="Rectangle 14"/>
          <p:cNvSpPr/>
          <p:nvPr/>
        </p:nvSpPr>
        <p:spPr bwMode="auto">
          <a:xfrm>
            <a:off x="2285048" y="2526653"/>
            <a:ext cx="2162175" cy="382807"/>
          </a:xfrm>
          <a:prstGeom prst="rect">
            <a:avLst/>
          </a:pr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b="1" dirty="0">
                <a:latin typeface="Sylfaen" panose="010A0502050306030303" pitchFamily="18" charset="0"/>
                <a:cs typeface="Arial" panose="020B0604020202020204" pitchFamily="34" charset="0"/>
              </a:rPr>
              <a:t>Device</a:t>
            </a:r>
          </a:p>
          <a:p>
            <a:pPr algn="ctr" defTabSz="419100"/>
            <a:r>
              <a:rPr lang="en-US" sz="1050" dirty="0">
                <a:latin typeface="Sylfaen" panose="010A0502050306030303" pitchFamily="18" charset="0"/>
                <a:cs typeface="Arial" panose="020B0604020202020204" pitchFamily="34" charset="0"/>
              </a:rPr>
              <a:t>deviceRegistry.xml</a:t>
            </a:r>
          </a:p>
        </p:txBody>
      </p:sp>
      <p:sp>
        <p:nvSpPr>
          <p:cNvPr id="16" name="Rectangle 15"/>
          <p:cNvSpPr/>
          <p:nvPr/>
        </p:nvSpPr>
        <p:spPr bwMode="auto">
          <a:xfrm>
            <a:off x="2285048" y="3018231"/>
            <a:ext cx="2162175" cy="382807"/>
          </a:xfrm>
          <a:prstGeom prst="rect">
            <a:avLst/>
          </a:pr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b="1" dirty="0">
                <a:latin typeface="Sylfaen" panose="010A0502050306030303" pitchFamily="18" charset="0"/>
                <a:cs typeface="Arial" panose="020B0604020202020204" pitchFamily="34" charset="0"/>
              </a:rPr>
              <a:t>Application</a:t>
            </a:r>
          </a:p>
          <a:p>
            <a:pPr algn="ctr" defTabSz="419100"/>
            <a:r>
              <a:rPr lang="en-US" sz="1050" dirty="0">
                <a:latin typeface="Sylfaen" panose="010A0502050306030303" pitchFamily="18" charset="0"/>
                <a:cs typeface="Arial" panose="020B0604020202020204" pitchFamily="34" charset="0"/>
              </a:rPr>
              <a:t>applicationRegistry.xml</a:t>
            </a:r>
          </a:p>
        </p:txBody>
      </p:sp>
      <p:sp>
        <p:nvSpPr>
          <p:cNvPr id="17" name="Rectangle 16"/>
          <p:cNvSpPr/>
          <p:nvPr/>
        </p:nvSpPr>
        <p:spPr bwMode="auto">
          <a:xfrm>
            <a:off x="2285048" y="3820179"/>
            <a:ext cx="2162175" cy="382807"/>
          </a:xfrm>
          <a:prstGeom prst="rect">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b="1" dirty="0">
                <a:latin typeface="Sylfaen" panose="010A0502050306030303" pitchFamily="18" charset="0"/>
                <a:cs typeface="Arial" panose="020B0604020202020204" pitchFamily="34" charset="0"/>
              </a:rPr>
              <a:t>Page Objects</a:t>
            </a:r>
          </a:p>
          <a:p>
            <a:pPr algn="ctr" defTabSz="419100"/>
            <a:r>
              <a:rPr lang="en-US" sz="1050" dirty="0">
                <a:latin typeface="Sylfaen" panose="010A0502050306030303" pitchFamily="18" charset="0"/>
                <a:cs typeface="Arial" panose="020B0604020202020204" pitchFamily="34" charset="0"/>
              </a:rPr>
              <a:t>allStateWeb-pageElements.xml</a:t>
            </a:r>
          </a:p>
        </p:txBody>
      </p:sp>
      <p:sp>
        <p:nvSpPr>
          <p:cNvPr id="18" name="Rectangle 17"/>
          <p:cNvSpPr/>
          <p:nvPr/>
        </p:nvSpPr>
        <p:spPr bwMode="auto">
          <a:xfrm>
            <a:off x="2285048" y="4322628"/>
            <a:ext cx="2162175" cy="382807"/>
          </a:xfrm>
          <a:prstGeom prst="rect">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b="1" dirty="0">
                <a:latin typeface="Sylfaen" panose="010A0502050306030303" pitchFamily="18" charset="0"/>
                <a:cs typeface="Arial" panose="020B0604020202020204" pitchFamily="34" charset="0"/>
              </a:rPr>
              <a:t>Test Data</a:t>
            </a:r>
          </a:p>
          <a:p>
            <a:pPr algn="ctr" defTabSz="419100"/>
            <a:r>
              <a:rPr lang="en-US" sz="1050" dirty="0">
                <a:latin typeface="Sylfaen" panose="010A0502050306030303" pitchFamily="18" charset="0"/>
                <a:cs typeface="Arial" panose="020B0604020202020204" pitchFamily="34" charset="0"/>
              </a:rPr>
              <a:t>allStateWeb-pageData.xml</a:t>
            </a:r>
          </a:p>
        </p:txBody>
      </p:sp>
      <p:sp>
        <p:nvSpPr>
          <p:cNvPr id="19" name="Rectangle 18"/>
          <p:cNvSpPr/>
          <p:nvPr/>
        </p:nvSpPr>
        <p:spPr bwMode="auto">
          <a:xfrm>
            <a:off x="2285048" y="4850518"/>
            <a:ext cx="2162175" cy="382807"/>
          </a:xfrm>
          <a:prstGeom prst="rect">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b="1" dirty="0">
                <a:latin typeface="Sylfaen" panose="010A0502050306030303" pitchFamily="18" charset="0"/>
                <a:cs typeface="Arial" panose="020B0604020202020204" pitchFamily="34" charset="0"/>
              </a:rPr>
              <a:t>Test Scripts</a:t>
            </a:r>
          </a:p>
          <a:p>
            <a:pPr algn="ctr" defTabSz="419100"/>
            <a:r>
              <a:rPr lang="en-US" sz="1050" dirty="0">
                <a:latin typeface="Sylfaen" panose="010A0502050306030303" pitchFamily="18" charset="0"/>
                <a:cs typeface="Arial" panose="020B0604020202020204" pitchFamily="34" charset="0"/>
              </a:rPr>
              <a:t>allStateWeb-Tests.xml</a:t>
            </a:r>
          </a:p>
        </p:txBody>
      </p:sp>
      <p:sp>
        <p:nvSpPr>
          <p:cNvPr id="20" name="Rectangle 19"/>
          <p:cNvSpPr/>
          <p:nvPr/>
        </p:nvSpPr>
        <p:spPr>
          <a:xfrm>
            <a:off x="2213610" y="1930017"/>
            <a:ext cx="2305050" cy="1576077"/>
          </a:xfrm>
          <a:prstGeom prst="rect">
            <a:avLst/>
          </a:prstGeom>
          <a:noFill/>
          <a:ln>
            <a:solidFill>
              <a:schemeClr val="accent2">
                <a:lumMod val="40000"/>
                <a:lumOff val="6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p>
        </p:txBody>
      </p:sp>
      <p:sp>
        <p:nvSpPr>
          <p:cNvPr id="21" name="Rectangle 20"/>
          <p:cNvSpPr/>
          <p:nvPr/>
        </p:nvSpPr>
        <p:spPr>
          <a:xfrm>
            <a:off x="2213610" y="3740753"/>
            <a:ext cx="2305050" cy="1576077"/>
          </a:xfrm>
          <a:prstGeom prst="rect">
            <a:avLst/>
          </a:prstGeom>
          <a:noFill/>
          <a:ln>
            <a:solidFill>
              <a:schemeClr val="accent2">
                <a:lumMod val="40000"/>
                <a:lumOff val="6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p>
        </p:txBody>
      </p:sp>
      <p:sp>
        <p:nvSpPr>
          <p:cNvPr id="2" name="Rectangle 1"/>
          <p:cNvSpPr/>
          <p:nvPr/>
        </p:nvSpPr>
        <p:spPr>
          <a:xfrm>
            <a:off x="775335" y="2526653"/>
            <a:ext cx="1285875" cy="2123634"/>
          </a:xfrm>
          <a:prstGeom prst="rect">
            <a:avLst/>
          </a:prstGeom>
          <a:solidFill>
            <a:schemeClr val="accent5">
              <a:lumMod val="60000"/>
              <a:lumOff val="40000"/>
            </a:schemeClr>
          </a:solidFill>
          <a:ln>
            <a:solidFill>
              <a:schemeClr val="accent2">
                <a:lumMod val="40000"/>
                <a:lumOff val="6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419100"/>
            <a:r>
              <a:rPr lang="en-US" sz="1050" b="1" u="sng" dirty="0">
                <a:solidFill>
                  <a:schemeClr val="tx1"/>
                </a:solidFill>
                <a:latin typeface="Sylfaen" panose="010A0502050306030303" pitchFamily="18" charset="0"/>
                <a:cs typeface="Arial" panose="020B0604020202020204" pitchFamily="34" charset="0"/>
              </a:rPr>
              <a:t>driverConfig.tx</a:t>
            </a:r>
            <a:r>
              <a:rPr lang="en-US" sz="1050" b="1" dirty="0">
                <a:solidFill>
                  <a:schemeClr val="tx1"/>
                </a:solidFill>
                <a:latin typeface="Sylfaen" panose="010A0502050306030303" pitchFamily="18" charset="0"/>
                <a:cs typeface="Arial" panose="020B0604020202020204" pitchFamily="34" charset="0"/>
              </a:rPr>
              <a:t>t</a:t>
            </a:r>
          </a:p>
          <a:p>
            <a:pPr algn="ctr" defTabSz="419100"/>
            <a:r>
              <a:rPr lang="en-US" sz="1050" i="1" dirty="0">
                <a:solidFill>
                  <a:schemeClr val="tx1"/>
                </a:solidFill>
                <a:latin typeface="Sylfaen" panose="010A0502050306030303" pitchFamily="18" charset="0"/>
                <a:cs typeface="Arial" panose="020B0604020202020204" pitchFamily="34" charset="0"/>
              </a:rPr>
              <a:t>Referencing:</a:t>
            </a:r>
          </a:p>
          <a:p>
            <a:pPr algn="ctr" defTabSz="419100"/>
            <a:endParaRPr lang="en-US" sz="1050" i="1" dirty="0">
              <a:solidFill>
                <a:schemeClr val="tx1"/>
              </a:solidFill>
              <a:latin typeface="Sylfaen" panose="010A0502050306030303" pitchFamily="18" charset="0"/>
              <a:cs typeface="Arial" panose="020B0604020202020204" pitchFamily="34" charset="0"/>
            </a:endParaRPr>
          </a:p>
          <a:p>
            <a:pPr marL="171450" indent="-171450" defTabSz="419100">
              <a:buFont typeface="+mj-lt"/>
              <a:buAutoNum type="arabicPeriod"/>
            </a:pPr>
            <a:r>
              <a:rPr lang="en-US" sz="1050" i="1" dirty="0">
                <a:solidFill>
                  <a:schemeClr val="tx1"/>
                </a:solidFill>
                <a:latin typeface="Sylfaen" panose="010A0502050306030303" pitchFamily="18" charset="0"/>
                <a:cs typeface="Arial" panose="020B0604020202020204" pitchFamily="34" charset="0"/>
              </a:rPr>
              <a:t>Devices / Browsers</a:t>
            </a:r>
          </a:p>
          <a:p>
            <a:pPr marL="171450" indent="-171450" defTabSz="419100">
              <a:buFont typeface="+mj-lt"/>
              <a:buAutoNum type="arabicPeriod"/>
            </a:pPr>
            <a:r>
              <a:rPr lang="en-US" sz="1050" i="1" dirty="0">
                <a:solidFill>
                  <a:schemeClr val="tx1"/>
                </a:solidFill>
                <a:latin typeface="Sylfaen" panose="010A0502050306030303" pitchFamily="18" charset="0"/>
                <a:cs typeface="Arial" panose="020B0604020202020204" pitchFamily="34" charset="0"/>
              </a:rPr>
              <a:t>Cloud</a:t>
            </a:r>
          </a:p>
          <a:p>
            <a:pPr marL="171450" indent="-171450" defTabSz="419100">
              <a:buFont typeface="+mj-lt"/>
              <a:buAutoNum type="arabicPeriod"/>
            </a:pPr>
            <a:r>
              <a:rPr lang="en-US" sz="1050" i="1" dirty="0">
                <a:solidFill>
                  <a:schemeClr val="tx1"/>
                </a:solidFill>
                <a:latin typeface="Sylfaen" panose="010A0502050306030303" pitchFamily="18" charset="0"/>
                <a:cs typeface="Arial" panose="020B0604020202020204" pitchFamily="34" charset="0"/>
              </a:rPr>
              <a:t>Artifacts</a:t>
            </a:r>
          </a:p>
          <a:p>
            <a:pPr marL="171450" indent="-171450" defTabSz="419100">
              <a:buFont typeface="+mj-lt"/>
              <a:buAutoNum type="arabicPeriod"/>
            </a:pPr>
            <a:r>
              <a:rPr lang="en-US" sz="1050" i="1" dirty="0">
                <a:solidFill>
                  <a:schemeClr val="tx1"/>
                </a:solidFill>
                <a:latin typeface="Sylfaen" panose="010A0502050306030303" pitchFamily="18" charset="0"/>
                <a:cs typeface="Arial" panose="020B0604020202020204" pitchFamily="34" charset="0"/>
              </a:rPr>
              <a:t>Page Objects</a:t>
            </a:r>
          </a:p>
          <a:p>
            <a:pPr marL="171450" indent="-171450" defTabSz="419100">
              <a:buFont typeface="+mj-lt"/>
              <a:buAutoNum type="arabicPeriod"/>
            </a:pPr>
            <a:r>
              <a:rPr lang="en-US" sz="1050" i="1" dirty="0">
                <a:solidFill>
                  <a:schemeClr val="tx1"/>
                </a:solidFill>
                <a:latin typeface="Sylfaen" panose="010A0502050306030303" pitchFamily="18" charset="0"/>
                <a:cs typeface="Arial" panose="020B0604020202020204" pitchFamily="34" charset="0"/>
              </a:rPr>
              <a:t>Test Data</a:t>
            </a:r>
          </a:p>
          <a:p>
            <a:pPr marL="171450" indent="-171450" defTabSz="419100">
              <a:buFont typeface="+mj-lt"/>
              <a:buAutoNum type="arabicPeriod"/>
            </a:pPr>
            <a:r>
              <a:rPr lang="en-US" sz="1050" i="1" dirty="0">
                <a:solidFill>
                  <a:schemeClr val="tx1"/>
                </a:solidFill>
                <a:latin typeface="Sylfaen" panose="010A0502050306030303" pitchFamily="18" charset="0"/>
                <a:cs typeface="Arial" panose="020B0604020202020204" pitchFamily="34" charset="0"/>
              </a:rPr>
              <a:t>Test Scripts</a:t>
            </a:r>
          </a:p>
          <a:p>
            <a:pPr marL="171450" indent="-171450" defTabSz="419100">
              <a:buFont typeface="+mj-lt"/>
              <a:buAutoNum type="arabicPeriod"/>
            </a:pPr>
            <a:r>
              <a:rPr lang="en-US" sz="1050" i="1" dirty="0">
                <a:solidFill>
                  <a:schemeClr val="tx1"/>
                </a:solidFill>
                <a:latin typeface="Sylfaen" panose="010A0502050306030303" pitchFamily="18" charset="0"/>
                <a:cs typeface="Arial" panose="020B0604020202020204" pitchFamily="34" charset="0"/>
              </a:rPr>
              <a:t>Application</a:t>
            </a:r>
          </a:p>
          <a:p>
            <a:pPr marL="171450" indent="-171450" defTabSz="419100">
              <a:buFont typeface="+mj-lt"/>
              <a:buAutoNum type="arabicPeriod"/>
            </a:pPr>
            <a:endParaRPr lang="en-US" sz="900" i="1" dirty="0">
              <a:solidFill>
                <a:schemeClr val="tx1"/>
              </a:solidFill>
              <a:latin typeface="Arial" panose="020B0604020202020204" pitchFamily="34" charset="0"/>
              <a:cs typeface="Arial" panose="020B0604020202020204" pitchFamily="34" charset="0"/>
            </a:endParaRPr>
          </a:p>
        </p:txBody>
      </p:sp>
      <p:sp>
        <p:nvSpPr>
          <p:cNvPr id="14" name="TextBox 13"/>
          <p:cNvSpPr txBox="1"/>
          <p:nvPr/>
        </p:nvSpPr>
        <p:spPr>
          <a:xfrm>
            <a:off x="955654" y="1328557"/>
            <a:ext cx="3781425" cy="40011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chor="ctr" anchorCtr="1">
            <a:spAutoFit/>
          </a:bodyPr>
          <a:lstStyle/>
          <a:p>
            <a:r>
              <a:rPr lang="en-US" sz="2000" b="1" dirty="0" err="1">
                <a:latin typeface="Sylfaen" panose="010A0502050306030303" pitchFamily="18" charset="0"/>
                <a:cs typeface="Arial" panose="020B0604020202020204" pitchFamily="34" charset="0"/>
              </a:rPr>
              <a:t>xmlDriven</a:t>
            </a:r>
            <a:endParaRPr lang="en-US" sz="2000" b="1" dirty="0">
              <a:latin typeface="Sylfaen" panose="010A0502050306030303" pitchFamily="18" charset="0"/>
              <a:cs typeface="Arial" panose="020B0604020202020204" pitchFamily="34" charset="0"/>
            </a:endParaRPr>
          </a:p>
        </p:txBody>
      </p:sp>
      <p:sp>
        <p:nvSpPr>
          <p:cNvPr id="5" name="Rounded Rectangle 4"/>
          <p:cNvSpPr/>
          <p:nvPr/>
        </p:nvSpPr>
        <p:spPr>
          <a:xfrm>
            <a:off x="5013960" y="2162080"/>
            <a:ext cx="3328988" cy="278711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
        <p:nvSpPr>
          <p:cNvPr id="22" name="Rectangle 21"/>
          <p:cNvSpPr/>
          <p:nvPr/>
        </p:nvSpPr>
        <p:spPr bwMode="auto">
          <a:xfrm>
            <a:off x="5187198" y="2826827"/>
            <a:ext cx="1440180" cy="382807"/>
          </a:xfrm>
          <a:prstGeom prst="rect">
            <a:avLst/>
          </a:prstGeom>
          <a:solidFill>
            <a:srgbClr val="92D05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dirty="0">
                <a:latin typeface="Sylfaen" panose="010A0502050306030303" pitchFamily="18" charset="0"/>
                <a:cs typeface="Arial" panose="020B0604020202020204" pitchFamily="34" charset="0"/>
              </a:rPr>
              <a:t>Maven Library</a:t>
            </a:r>
          </a:p>
        </p:txBody>
      </p:sp>
      <p:sp>
        <p:nvSpPr>
          <p:cNvPr id="23" name="Rectangle 22"/>
          <p:cNvSpPr/>
          <p:nvPr/>
        </p:nvSpPr>
        <p:spPr bwMode="auto">
          <a:xfrm>
            <a:off x="6793758" y="2837360"/>
            <a:ext cx="1440180" cy="382807"/>
          </a:xfrm>
          <a:prstGeom prst="rect">
            <a:avLst/>
          </a:prstGeom>
          <a:solidFill>
            <a:srgbClr val="92D05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dirty="0">
                <a:latin typeface="Sylfaen" panose="010A0502050306030303" pitchFamily="18" charset="0"/>
                <a:cs typeface="Arial" panose="020B0604020202020204" pitchFamily="34" charset="0"/>
              </a:rPr>
              <a:t>Source Code</a:t>
            </a:r>
          </a:p>
        </p:txBody>
      </p:sp>
      <p:cxnSp>
        <p:nvCxnSpPr>
          <p:cNvPr id="8" name="Straight Connector 7"/>
          <p:cNvCxnSpPr/>
          <p:nvPr/>
        </p:nvCxnSpPr>
        <p:spPr>
          <a:xfrm>
            <a:off x="6629166" y="2999436"/>
            <a:ext cx="164592" cy="1"/>
          </a:xfrm>
          <a:prstGeom prst="line">
            <a:avLst/>
          </a:prstGeom>
          <a:ln/>
        </p:spPr>
        <p:style>
          <a:lnRef idx="1">
            <a:schemeClr val="dk1"/>
          </a:lnRef>
          <a:fillRef idx="0">
            <a:schemeClr val="dk1"/>
          </a:fillRef>
          <a:effectRef idx="0">
            <a:schemeClr val="dk1"/>
          </a:effectRef>
          <a:fontRef idx="minor">
            <a:schemeClr val="tx1"/>
          </a:fontRef>
        </p:style>
      </p:cxnSp>
      <p:sp>
        <p:nvSpPr>
          <p:cNvPr id="24" name="Rectangle 23"/>
          <p:cNvSpPr/>
          <p:nvPr/>
        </p:nvSpPr>
        <p:spPr bwMode="auto">
          <a:xfrm>
            <a:off x="5187198" y="3776216"/>
            <a:ext cx="1440180" cy="382807"/>
          </a:xfrm>
          <a:prstGeom prst="rect">
            <a:avLst/>
          </a:prstGeom>
          <a:solidFill>
            <a:srgbClr val="92D05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dirty="0">
                <a:latin typeface="Sylfaen" panose="010A0502050306030303" pitchFamily="18" charset="0"/>
                <a:cs typeface="Arial" panose="020B0604020202020204" pitchFamily="34" charset="0"/>
              </a:rPr>
              <a:t>Pom.xml (Maven setup)</a:t>
            </a:r>
          </a:p>
        </p:txBody>
      </p:sp>
      <p:sp>
        <p:nvSpPr>
          <p:cNvPr id="25" name="Rectangle 24"/>
          <p:cNvSpPr/>
          <p:nvPr/>
        </p:nvSpPr>
        <p:spPr bwMode="auto">
          <a:xfrm>
            <a:off x="6779778" y="3769315"/>
            <a:ext cx="1440180" cy="382807"/>
          </a:xfrm>
          <a:prstGeom prst="rect">
            <a:avLst/>
          </a:prstGeom>
          <a:solidFill>
            <a:srgbClr val="92D050"/>
          </a:solidFill>
          <a:ln w="9525" cap="flat" cmpd="sng" algn="ctr">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419100"/>
            <a:r>
              <a:rPr lang="en-US" sz="1050" dirty="0">
                <a:latin typeface="Sylfaen" panose="010A0502050306030303" pitchFamily="18" charset="0"/>
                <a:cs typeface="Arial" panose="020B0604020202020204" pitchFamily="34" charset="0"/>
              </a:rPr>
              <a:t>JRE Library</a:t>
            </a:r>
          </a:p>
        </p:txBody>
      </p:sp>
      <p:sp>
        <p:nvSpPr>
          <p:cNvPr id="10" name="Left-Right-Up Arrow 9"/>
          <p:cNvSpPr/>
          <p:nvPr/>
        </p:nvSpPr>
        <p:spPr>
          <a:xfrm rot="16200000">
            <a:off x="2585085" y="3016583"/>
            <a:ext cx="205740" cy="1234440"/>
          </a:xfrm>
          <a:prstGeom prst="leftRightUpArrow">
            <a:avLst/>
          </a:prstGeom>
          <a:solidFill>
            <a:schemeClr val="accent4">
              <a:lumMod val="20000"/>
              <a:lumOff val="8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8918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0 </a:t>
            </a:r>
            <a:r>
              <a:rPr lang="en-US" dirty="0">
                <a:cs typeface="Arial" panose="020B0604020202020204" pitchFamily="34" charset="0"/>
              </a:rPr>
              <a:t>Design Outline</a:t>
            </a:r>
            <a:endParaRPr lang="en-US" dirty="0"/>
          </a:p>
        </p:txBody>
      </p:sp>
      <p:graphicFrame>
        <p:nvGraphicFramePr>
          <p:cNvPr id="4" name="Diagram 3"/>
          <p:cNvGraphicFramePr/>
          <p:nvPr>
            <p:extLst>
              <p:ext uri="{D42A27DB-BD31-4B8C-83A1-F6EECF244321}">
                <p14:modId xmlns:p14="http://schemas.microsoft.com/office/powerpoint/2010/main" val="496736731"/>
              </p:ext>
            </p:extLst>
          </p:nvPr>
        </p:nvGraphicFramePr>
        <p:xfrm>
          <a:off x="1366333" y="1681632"/>
          <a:ext cx="6492240" cy="301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442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0"/>
          </p:nvPr>
        </p:nvSpPr>
        <p:spPr/>
        <p:txBody>
          <a:bodyPr/>
          <a:lstStyle/>
          <a:p>
            <a:pPr algn="just"/>
            <a:r>
              <a:rPr lang="en-US" dirty="0" smtClean="0"/>
              <a:t>Participants would work on Flood Loss Claim Report Application for Demo.</a:t>
            </a:r>
          </a:p>
          <a:p>
            <a:pPr algn="just"/>
            <a:r>
              <a:rPr lang="en-US" dirty="0" smtClean="0"/>
              <a:t>For Activity and Case Study, they would work on Allstate Online Sales Application of car insurance.</a:t>
            </a:r>
          </a:p>
          <a:p>
            <a:pPr algn="just"/>
            <a:r>
              <a:rPr lang="en-US" dirty="0" smtClean="0"/>
              <a:t>The following URL will be helpful to get connect to the application.</a:t>
            </a:r>
          </a:p>
          <a:p>
            <a:pPr algn="just"/>
            <a:endParaRPr lang="en-US" dirty="0" smtClean="0"/>
          </a:p>
          <a:p>
            <a:pPr algn="just"/>
            <a:r>
              <a:rPr lang="en-US" b="1" dirty="0" smtClean="0">
                <a:solidFill>
                  <a:schemeClr val="tx2">
                    <a:lumMod val="75000"/>
                  </a:schemeClr>
                </a:solidFill>
                <a:cs typeface="Arial" panose="020B0604020202020204" pitchFamily="34" charset="0"/>
                <a:hlinkClick r:id="rId2"/>
              </a:rPr>
              <a:t>https</a:t>
            </a:r>
            <a:r>
              <a:rPr lang="en-US" b="1" dirty="0">
                <a:solidFill>
                  <a:schemeClr val="tx2">
                    <a:lumMod val="75000"/>
                  </a:schemeClr>
                </a:solidFill>
                <a:cs typeface="Arial" panose="020B0604020202020204" pitchFamily="34" charset="0"/>
                <a:hlinkClick r:id="rId2"/>
              </a:rPr>
              <a:t>://messaging-stest.allstate.com/floodloss.aspx</a:t>
            </a:r>
            <a:r>
              <a:rPr lang="en-US" b="1" dirty="0">
                <a:solidFill>
                  <a:schemeClr val="tx2">
                    <a:lumMod val="75000"/>
                  </a:schemeClr>
                </a:solidFill>
                <a:cs typeface="Arial" panose="020B0604020202020204" pitchFamily="34" charset="0"/>
              </a:rPr>
              <a:t>     </a:t>
            </a:r>
          </a:p>
          <a:p>
            <a:pPr algn="just"/>
            <a:endParaRPr lang="en-US" dirty="0" smtClean="0"/>
          </a:p>
          <a:p>
            <a:pPr algn="just"/>
            <a:endParaRPr lang="en-US" dirty="0" smtClean="0"/>
          </a:p>
          <a:p>
            <a:pPr algn="just"/>
            <a:r>
              <a:rPr lang="en-US" b="1" u="sng" dirty="0">
                <a:hlinkClick r:id="rId3"/>
              </a:rPr>
              <a:t>https://purchase-stest.allstate.com/onlinesalesweb/app/auto</a:t>
            </a:r>
            <a:endParaRPr lang="en-US" b="1" u="sng" dirty="0"/>
          </a:p>
          <a:p>
            <a:pPr algn="just"/>
            <a:endParaRPr lang="en-US" dirty="0"/>
          </a:p>
        </p:txBody>
      </p:sp>
      <p:sp>
        <p:nvSpPr>
          <p:cNvPr id="4" name="Left Arrow 3"/>
          <p:cNvSpPr/>
          <p:nvPr/>
        </p:nvSpPr>
        <p:spPr bwMode="auto">
          <a:xfrm>
            <a:off x="6325736" y="3300729"/>
            <a:ext cx="1643449" cy="74140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effectLst>
                  <a:outerShdw blurRad="38100" dist="19050" dir="2700000" algn="tl" rotWithShape="0">
                    <a:schemeClr val="dk1">
                      <a:alpha val="40000"/>
                    </a:schemeClr>
                  </a:outerShdw>
                </a:effectLst>
                <a:latin typeface="Sylfaen" panose="010A0502050306030303" pitchFamily="18" charset="0"/>
                <a:ea typeface="ＭＳ Ｐゴシック" pitchFamily="1" charset="-128"/>
              </a:rPr>
              <a:t>Demo</a:t>
            </a:r>
          </a:p>
        </p:txBody>
      </p:sp>
      <p:sp>
        <p:nvSpPr>
          <p:cNvPr id="8" name="Down Arrow Callout 7"/>
          <p:cNvSpPr/>
          <p:nvPr/>
        </p:nvSpPr>
        <p:spPr bwMode="auto">
          <a:xfrm>
            <a:off x="937385" y="4042135"/>
            <a:ext cx="1435103" cy="790833"/>
          </a:xfrm>
          <a:prstGeom prst="down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effectLst>
                  <a:outerShdw blurRad="38100" dist="19050" dir="2700000" algn="tl" rotWithShape="0">
                    <a:schemeClr val="dk1">
                      <a:alpha val="40000"/>
                    </a:schemeClr>
                  </a:outerShdw>
                </a:effectLst>
                <a:latin typeface="Sylfaen" panose="010A0502050306030303" pitchFamily="18" charset="0"/>
                <a:ea typeface="ＭＳ Ｐゴシック" pitchFamily="1" charset="-128"/>
              </a:rPr>
              <a:t>   Activity</a:t>
            </a:r>
          </a:p>
        </p:txBody>
      </p:sp>
      <p:sp>
        <p:nvSpPr>
          <p:cNvPr id="9" name="Down Arrow Callout 8"/>
          <p:cNvSpPr/>
          <p:nvPr/>
        </p:nvSpPr>
        <p:spPr bwMode="auto">
          <a:xfrm>
            <a:off x="4133503" y="4017606"/>
            <a:ext cx="1625098" cy="790833"/>
          </a:xfrm>
          <a:prstGeom prst="down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effectLst>
                  <a:outerShdw blurRad="38100" dist="19050" dir="2700000" algn="tl" rotWithShape="0">
                    <a:schemeClr val="dk1">
                      <a:alpha val="40000"/>
                    </a:schemeClr>
                  </a:outerShdw>
                </a:effectLst>
                <a:latin typeface="Sylfaen" panose="010A0502050306030303" pitchFamily="18" charset="0"/>
                <a:ea typeface="ＭＳ Ｐゴシック" pitchFamily="1" charset="-128"/>
              </a:rPr>
              <a:t>   Case</a:t>
            </a:r>
            <a:r>
              <a:rPr kumimoji="0" lang="en-US" i="0" u="none" strike="noStrike" normalizeH="0" dirty="0" smtClean="0">
                <a:ln w="0"/>
                <a:effectLst>
                  <a:outerShdw blurRad="38100" dist="19050" dir="2700000" algn="tl" rotWithShape="0">
                    <a:schemeClr val="dk1">
                      <a:alpha val="40000"/>
                    </a:schemeClr>
                  </a:outerShdw>
                </a:effectLst>
                <a:latin typeface="Sylfaen" panose="010A0502050306030303" pitchFamily="18" charset="0"/>
                <a:ea typeface="ＭＳ Ｐゴシック" pitchFamily="1" charset="-128"/>
              </a:rPr>
              <a:t> Study</a:t>
            </a:r>
            <a:endParaRPr kumimoji="0" lang="en-US" i="0" u="none" strike="noStrike" normalizeH="0" baseline="0" dirty="0" smtClean="0">
              <a:ln w="0"/>
              <a:effectLst>
                <a:outerShdw blurRad="38100" dist="19050" dir="2700000" algn="tl" rotWithShape="0">
                  <a:schemeClr val="dk1">
                    <a:alpha val="40000"/>
                  </a:schemeClr>
                </a:outerShdw>
              </a:effectLst>
              <a:latin typeface="Sylfaen" panose="010A0502050306030303" pitchFamily="18" charset="0"/>
              <a:ea typeface="ＭＳ Ｐゴシック" pitchFamily="1" charset="-128"/>
            </a:endParaRPr>
          </a:p>
        </p:txBody>
      </p:sp>
    </p:spTree>
    <p:extLst>
      <p:ext uri="{BB962C8B-B14F-4D97-AF65-F5344CB8AC3E}">
        <p14:creationId xmlns:p14="http://schemas.microsoft.com/office/powerpoint/2010/main" val="334889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llstate">
  <a:themeElements>
    <a:clrScheme name="All_pres_white 13">
      <a:dk1>
        <a:srgbClr val="4B4A4C"/>
      </a:dk1>
      <a:lt1>
        <a:srgbClr val="FFFFFF"/>
      </a:lt1>
      <a:dk2>
        <a:srgbClr val="1666AF"/>
      </a:dk2>
      <a:lt2>
        <a:srgbClr val="000000"/>
      </a:lt2>
      <a:accent1>
        <a:srgbClr val="50C8E8"/>
      </a:accent1>
      <a:accent2>
        <a:srgbClr val="EE3424"/>
      </a:accent2>
      <a:accent3>
        <a:srgbClr val="FFFFFF"/>
      </a:accent3>
      <a:accent4>
        <a:srgbClr val="3F3E40"/>
      </a:accent4>
      <a:accent5>
        <a:srgbClr val="B3E0F2"/>
      </a:accent5>
      <a:accent6>
        <a:srgbClr val="D82E20"/>
      </a:accent6>
      <a:hlink>
        <a:srgbClr val="6DB33F"/>
      </a:hlink>
      <a:folHlink>
        <a:srgbClr val="FFCC00"/>
      </a:folHlink>
    </a:clrScheme>
    <a:fontScheme name="All_pres_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All_pres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l_pres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l_pres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l_pres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l_pres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l_pres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l_pres_whi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l_pres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l_pres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l_pres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l_pres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l_pres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ll_pres_white 13">
        <a:dk1>
          <a:srgbClr val="4B4A4C"/>
        </a:dk1>
        <a:lt1>
          <a:srgbClr val="FFFFFF"/>
        </a:lt1>
        <a:dk2>
          <a:srgbClr val="1666AF"/>
        </a:dk2>
        <a:lt2>
          <a:srgbClr val="000000"/>
        </a:lt2>
        <a:accent1>
          <a:srgbClr val="50C8E8"/>
        </a:accent1>
        <a:accent2>
          <a:srgbClr val="EE3424"/>
        </a:accent2>
        <a:accent3>
          <a:srgbClr val="FFFFFF"/>
        </a:accent3>
        <a:accent4>
          <a:srgbClr val="3F3E40"/>
        </a:accent4>
        <a:accent5>
          <a:srgbClr val="B3E0F2"/>
        </a:accent5>
        <a:accent6>
          <a:srgbClr val="D82E20"/>
        </a:accent6>
        <a:hlink>
          <a:srgbClr val="6DB33F"/>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llstate" id="{B47571A4-8B98-4F24-8FE3-09DFF181E98B}" vid="{EF93FDD4-9281-4093-908B-226B3F65C2F0}"/>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866E865AD7C04895EC1F369D39E202" ma:contentTypeVersion="1" ma:contentTypeDescription="Create a new document." ma:contentTypeScope="" ma:versionID="c6957763ddcec66335f6f67f4623548a">
  <xsd:schema xmlns:xsd="http://www.w3.org/2001/XMLSchema" xmlns:xs="http://www.w3.org/2001/XMLSchema" xmlns:p="http://schemas.microsoft.com/office/2006/metadata/properties" xmlns:ns2="3d1a2066-69da-497c-9e1a-bfafe43ff3f5" targetNamespace="http://schemas.microsoft.com/office/2006/metadata/properties" ma:root="true" ma:fieldsID="3193f0fafb9b688613da6196966376ca" ns2:_="">
    <xsd:import namespace="3d1a2066-69da-497c-9e1a-bfafe43ff3f5"/>
    <xsd:element name="properties">
      <xsd:complexType>
        <xsd:sequence>
          <xsd:element name="documentManagement">
            <xsd:complexType>
              <xsd:all>
                <xsd:element ref="ns2:Summary" minOccurs="0"/>
                <xsd:element ref="ns2:Sunset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1a2066-69da-497c-9e1a-bfafe43ff3f5" elementFormDefault="qualified">
    <xsd:import namespace="http://schemas.microsoft.com/office/2006/documentManagement/types"/>
    <xsd:import namespace="http://schemas.microsoft.com/office/infopath/2007/PartnerControls"/>
    <xsd:element name="Summary" ma:index="8" nillable="true" ma:displayName="Summary" ma:internalName="Summary">
      <xsd:simpleType>
        <xsd:restriction base="dms:Text">
          <xsd:maxLength value="255"/>
        </xsd:restriction>
      </xsd:simpleType>
    </xsd:element>
    <xsd:element name="SunsetDate" ma:index="9" nillable="true" ma:displayName="SunsetDate" ma:format="DateOnly" ma:internalName="Sunset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ummary xmlns="3d1a2066-69da-497c-9e1a-bfafe43ff3f5">M0_Introducing_ETRM_Framework_And_Demo_Applications_Final</Summary>
    <SunsetDate xmlns="3d1a2066-69da-497c-9e1a-bfafe43ff3f5">2017-07-19T05:00:00+00:00</SunsetDate>
  </documentManagement>
</p:properties>
</file>

<file path=customXml/itemProps1.xml><?xml version="1.0" encoding="utf-8"?>
<ds:datastoreItem xmlns:ds="http://schemas.openxmlformats.org/officeDocument/2006/customXml" ds:itemID="{09A90F43-6610-4D65-AEE7-67415BDB9062}">
  <ds:schemaRefs>
    <ds:schemaRef ds:uri="http://schemas.microsoft.com/sharepoint/v3/contenttype/forms"/>
  </ds:schemaRefs>
</ds:datastoreItem>
</file>

<file path=customXml/itemProps2.xml><?xml version="1.0" encoding="utf-8"?>
<ds:datastoreItem xmlns:ds="http://schemas.openxmlformats.org/officeDocument/2006/customXml" ds:itemID="{791D2ADD-3151-4F46-B0FA-EA697852E4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1a2066-69da-497c-9e1a-bfafe43ff3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C5D924-97A6-4770-A7BE-D1DA5BC4680B}">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dcmitype/"/>
    <ds:schemaRef ds:uri="http://www.w3.org/XML/1998/namespace"/>
    <ds:schemaRef ds:uri="http://schemas.microsoft.com/office/infopath/2007/PartnerControls"/>
    <ds:schemaRef ds:uri="3d1a2066-69da-497c-9e1a-bfafe43ff3f5"/>
    <ds:schemaRef ds:uri="http://purl.org/dc/terms/"/>
  </ds:schemaRefs>
</ds:datastoreItem>
</file>

<file path=docProps/app.xml><?xml version="1.0" encoding="utf-8"?>
<Properties xmlns="http://schemas.openxmlformats.org/officeDocument/2006/extended-properties" xmlns:vt="http://schemas.openxmlformats.org/officeDocument/2006/docPropsVTypes">
  <Template>Dad's tie design slides</Template>
  <TotalTime>0</TotalTime>
  <Words>1168</Words>
  <Application>Microsoft Office PowerPoint</Application>
  <PresentationFormat>On-screen Show (4:3)</PresentationFormat>
  <Paragraphs>185</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ＭＳ Ｐゴシック</vt:lpstr>
      <vt:lpstr>Arial</vt:lpstr>
      <vt:lpstr>Calibri</vt:lpstr>
      <vt:lpstr>Courier New</vt:lpstr>
      <vt:lpstr>Monotype Corsiva</vt:lpstr>
      <vt:lpstr>Palatino Linotype</vt:lpstr>
      <vt:lpstr>Sylfaen</vt:lpstr>
      <vt:lpstr>Times New Roman</vt:lpstr>
      <vt:lpstr>Wingdings</vt:lpstr>
      <vt:lpstr>Allstate</vt:lpstr>
      <vt:lpstr>Automation for QCA</vt:lpstr>
      <vt:lpstr>Module 0 Objectives</vt:lpstr>
      <vt:lpstr>Course Map / Module Map </vt:lpstr>
      <vt:lpstr>Module 0 Design Outline</vt:lpstr>
      <vt:lpstr>Module 0 Design Outline</vt:lpstr>
      <vt:lpstr>ETRM XML Framework Architecture</vt:lpstr>
      <vt:lpstr>ETRM XML Framework File Structure</vt:lpstr>
      <vt:lpstr>Module 0 Design Outline</vt:lpstr>
      <vt:lpstr>Introduction</vt:lpstr>
      <vt:lpstr>Demo (1 of 2) </vt:lpstr>
      <vt:lpstr>Demo (2 of 2)</vt:lpstr>
      <vt:lpstr>Activity (1 of 3)</vt:lpstr>
      <vt:lpstr>Activity (2 of 3)</vt:lpstr>
      <vt:lpstr>Activity (3 of 3)</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M0_Introducing_ETRM_Framework_And_Demo_Applications_Final</dc:title>
  <dc:creator/>
  <cp:keywords/>
  <cp:lastModifiedBy/>
  <cp:revision>1</cp:revision>
  <dcterms:created xsi:type="dcterms:W3CDTF">2016-05-11T05:46:12Z</dcterms:created>
  <dcterms:modified xsi:type="dcterms:W3CDTF">2016-09-07T15:47:06Z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TC034605139991</vt:lpwstr>
  </property>
  <property fmtid="{D5CDD505-2E9C-101B-9397-08002B2CF9AE}" pid="3" name="ContentTypeId">
    <vt:lpwstr>0x010100ED866E865AD7C04895EC1F369D39E202</vt:lpwstr>
  </property>
</Properties>
</file>