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41"/>
  </p:notesMasterIdLst>
  <p:handoutMasterIdLst>
    <p:handoutMasterId r:id="rId42"/>
  </p:handoutMasterIdLst>
  <p:sldIdLst>
    <p:sldId id="275" r:id="rId5"/>
    <p:sldId id="403" r:id="rId6"/>
    <p:sldId id="407" r:id="rId7"/>
    <p:sldId id="439" r:id="rId8"/>
    <p:sldId id="413" r:id="rId9"/>
    <p:sldId id="410" r:id="rId10"/>
    <p:sldId id="411" r:id="rId11"/>
    <p:sldId id="414" r:id="rId12"/>
    <p:sldId id="418" r:id="rId13"/>
    <p:sldId id="419" r:id="rId14"/>
    <p:sldId id="420" r:id="rId15"/>
    <p:sldId id="421" r:id="rId16"/>
    <p:sldId id="432" r:id="rId17"/>
    <p:sldId id="433" r:id="rId18"/>
    <p:sldId id="422" r:id="rId19"/>
    <p:sldId id="423" r:id="rId20"/>
    <p:sldId id="424" r:id="rId21"/>
    <p:sldId id="425" r:id="rId22"/>
    <p:sldId id="426" r:id="rId23"/>
    <p:sldId id="427" r:id="rId24"/>
    <p:sldId id="434" r:id="rId25"/>
    <p:sldId id="428" r:id="rId26"/>
    <p:sldId id="429" r:id="rId27"/>
    <p:sldId id="430" r:id="rId28"/>
    <p:sldId id="431" r:id="rId29"/>
    <p:sldId id="415" r:id="rId30"/>
    <p:sldId id="416" r:id="rId31"/>
    <p:sldId id="417" r:id="rId32"/>
    <p:sldId id="435" r:id="rId33"/>
    <p:sldId id="412" r:id="rId34"/>
    <p:sldId id="436" r:id="rId35"/>
    <p:sldId id="437" r:id="rId36"/>
    <p:sldId id="438" r:id="rId37"/>
    <p:sldId id="408" r:id="rId38"/>
    <p:sldId id="406" r:id="rId39"/>
    <p:sldId id="4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3987" autoAdjust="0"/>
  </p:normalViewPr>
  <p:slideViewPr>
    <p:cSldViewPr snapToGrid="0">
      <p:cViewPr varScale="1">
        <p:scale>
          <a:sx n="77" d="100"/>
          <a:sy n="77" d="100"/>
        </p:scale>
        <p:origin x="12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Device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E3C6D80-430E-46B0-8B33-22A22A191366}">
      <dgm:prSet phldrT="[Text]" custT="1"/>
      <dgm:spPr/>
      <dgm:t>
        <a:bodyPr/>
        <a:lstStyle/>
        <a:p>
          <a:r>
            <a:rPr kumimoji="0" lang="en-US" sz="1800" b="0" baseline="0" dirty="0" smtClean="0">
              <a:solidFill>
                <a:schemeClr val="bg1"/>
              </a:solidFill>
              <a:latin typeface="Sylfaen" panose="010A0502050306030303" pitchFamily="18" charset="0"/>
              <a:ea typeface="+mn-ea"/>
              <a:cs typeface="+mn-cs"/>
            </a:rPr>
            <a:t>Application Registry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D71E5F98-0F40-4462-B3E9-D08ED8944C98}">
      <dgm:prSet phldrT="[Text]"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Driver Config</a:t>
          </a:r>
          <a:endParaRPr lang="en-US" sz="1800" dirty="0">
            <a:latin typeface="Sylfaen" panose="010A0502050306030303" pitchFamily="18" charset="0"/>
          </a:endParaRPr>
        </a:p>
      </dgm:t>
    </dgm:pt>
    <dgm:pt modelId="{8EEF55EF-91C2-4587-A285-74A7A8CD9052}" type="par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F60CE1-28F3-454C-9BA3-B852ADC2FFD8}" type="sib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14955C-5427-49BF-A2A9-0F7DE4EFCF7D}">
      <dgm:prSet phldrT="[Text]"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Cloud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010BB373-2AB7-4BBD-BC5A-F759C9AF9FED}" type="par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2EBD672C-1742-419E-B717-3A07038EB19E}" type="sib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83C22B8-CB16-4900-A738-7D39B957685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79DD501B-52FE-4FDA-B508-694990FD9CD1}" type="par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991BB9B0-2B93-4E04-B4B5-7ABC5220F136}" type="sib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  <dgm:t>
        <a:bodyPr/>
        <a:lstStyle/>
        <a:p>
          <a:endParaRPr lang="en-US"/>
        </a:p>
      </dgm:t>
    </dgm:pt>
    <dgm:pt modelId="{E24016F3-6B53-463E-857D-3BBCB3F1340A}" type="pres">
      <dgm:prSet presAssocID="{C4B24ADE-7824-4FB5-812E-C939BF83978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5" custScaleX="102881" custScaleY="88129" custLinFactNeighborX="-4365" custLinFactNeighborY="-26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  <dgm:t>
        <a:bodyPr/>
        <a:lstStyle/>
        <a:p>
          <a:endParaRPr lang="en-US"/>
        </a:p>
      </dgm:t>
    </dgm:pt>
    <dgm:pt modelId="{9890976F-B2BE-409C-B7D5-C679DFA72D07}" type="pres">
      <dgm:prSet presAssocID="{C4B24ADE-7824-4FB5-812E-C939BF83978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80A70-CA25-483F-BF6C-65F591580283}" type="pres">
      <dgm:prSet presAssocID="{70907CDE-51D3-4F8C-BB2B-B49CF49A6B7C}" presName="spaceBetweenRectangles" presStyleCnt="0"/>
      <dgm:spPr/>
      <dgm:t>
        <a:bodyPr/>
        <a:lstStyle/>
        <a:p>
          <a:endParaRPr lang="en-US"/>
        </a:p>
      </dgm:t>
    </dgm:pt>
    <dgm:pt modelId="{B4962752-E4E7-415B-8912-92E7251356AD}" type="pres">
      <dgm:prSet presAssocID="{B414955C-5427-49BF-A2A9-0F7DE4EFCF7D}" presName="parentLin" presStyleCnt="0"/>
      <dgm:spPr/>
      <dgm:t>
        <a:bodyPr/>
        <a:lstStyle/>
        <a:p>
          <a:endParaRPr lang="en-US"/>
        </a:p>
      </dgm:t>
    </dgm:pt>
    <dgm:pt modelId="{F8017C08-0F38-46CF-AD13-B790B6E07572}" type="pres">
      <dgm:prSet presAssocID="{B414955C-5427-49BF-A2A9-0F7DE4EFCF7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C75B53F-9D7A-457E-AC40-4604F03F4E40}" type="pres">
      <dgm:prSet presAssocID="{B414955C-5427-49BF-A2A9-0F7DE4EFCF7D}" presName="parentText" presStyleLbl="node1" presStyleIdx="1" presStyleCnt="5" custScaleX="102881" custScaleY="86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C516-87C9-4314-8DBC-DCDB65A3BC89}" type="pres">
      <dgm:prSet presAssocID="{B414955C-5427-49BF-A2A9-0F7DE4EFCF7D}" presName="negativeSpace" presStyleCnt="0"/>
      <dgm:spPr/>
      <dgm:t>
        <a:bodyPr/>
        <a:lstStyle/>
        <a:p>
          <a:endParaRPr lang="en-US"/>
        </a:p>
      </dgm:t>
    </dgm:pt>
    <dgm:pt modelId="{9F0DBAFF-06D7-4220-BADF-794400B7E24F}" type="pres">
      <dgm:prSet presAssocID="{B414955C-5427-49BF-A2A9-0F7DE4EFCF7D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8F963-D2A5-41F4-BDAB-599F7D78D123}" type="pres">
      <dgm:prSet presAssocID="{2EBD672C-1742-419E-B717-3A07038EB19E}" presName="spaceBetweenRectangles" presStyleCnt="0"/>
      <dgm:spPr/>
      <dgm:t>
        <a:bodyPr/>
        <a:lstStyle/>
        <a:p>
          <a:endParaRPr lang="en-US"/>
        </a:p>
      </dgm:t>
    </dgm:pt>
    <dgm:pt modelId="{96434E83-A1E6-406E-A8D6-702CCD0F2420}" type="pres">
      <dgm:prSet presAssocID="{BE3C6D80-430E-46B0-8B33-22A22A191366}" presName="parentLin" presStyleCnt="0"/>
      <dgm:spPr/>
      <dgm:t>
        <a:bodyPr/>
        <a:lstStyle/>
        <a:p>
          <a:endParaRPr lang="en-US"/>
        </a:p>
      </dgm:t>
    </dgm:pt>
    <dgm:pt modelId="{9A9794D7-1EFB-44B6-BDC6-034B7CDEA638}" type="pres">
      <dgm:prSet presAssocID="{BE3C6D80-430E-46B0-8B33-22A22A191366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2" presStyleCnt="5" custScaleX="102881" custScaleY="94887" custLinFactNeighborX="8729" custLinFactNeighborY="-3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  <dgm:t>
        <a:bodyPr/>
        <a:lstStyle/>
        <a:p>
          <a:endParaRPr lang="en-US"/>
        </a:p>
      </dgm:t>
    </dgm:pt>
    <dgm:pt modelId="{EE5B2BE7-4F4C-4714-8116-53A03325A429}" type="pres">
      <dgm:prSet presAssocID="{BE3C6D80-430E-46B0-8B33-22A22A191366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5E5A-AA6D-4504-892B-08B4C6E1CB03}" type="pres">
      <dgm:prSet presAssocID="{A7F908D7-6E88-45B8-95BF-0768CCD8D8B3}" presName="spaceBetweenRectangles" presStyleCnt="0"/>
      <dgm:spPr/>
      <dgm:t>
        <a:bodyPr/>
        <a:lstStyle/>
        <a:p>
          <a:endParaRPr lang="en-US"/>
        </a:p>
      </dgm:t>
    </dgm:pt>
    <dgm:pt modelId="{B65DD91E-E165-402B-8361-D02DC56156C0}" type="pres">
      <dgm:prSet presAssocID="{D71E5F98-0F40-4462-B3E9-D08ED8944C98}" presName="parentLin" presStyleCnt="0"/>
      <dgm:spPr/>
      <dgm:t>
        <a:bodyPr/>
        <a:lstStyle/>
        <a:p>
          <a:endParaRPr lang="en-US"/>
        </a:p>
      </dgm:t>
    </dgm:pt>
    <dgm:pt modelId="{95F8E5CE-800D-4FEA-B533-AFBF1649914E}" type="pres">
      <dgm:prSet presAssocID="{D71E5F98-0F40-4462-B3E9-D08ED8944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F9251E6B-2BE8-40C3-85D7-D972FF228AF9}" type="pres">
      <dgm:prSet presAssocID="{D71E5F98-0F40-4462-B3E9-D08ED8944C98}" presName="parentText" presStyleLbl="node1" presStyleIdx="3" presStyleCnt="5" custScaleX="102881" custScaleY="1040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4C8AB-A727-4C73-BE9C-E23212AA9916}" type="pres">
      <dgm:prSet presAssocID="{D71E5F98-0F40-4462-B3E9-D08ED8944C98}" presName="negativeSpace" presStyleCnt="0"/>
      <dgm:spPr/>
      <dgm:t>
        <a:bodyPr/>
        <a:lstStyle/>
        <a:p>
          <a:endParaRPr lang="en-US"/>
        </a:p>
      </dgm:t>
    </dgm:pt>
    <dgm:pt modelId="{E89C81AB-7465-4894-9A58-9AB0B1A30FFC}" type="pres">
      <dgm:prSet presAssocID="{D71E5F98-0F40-4462-B3E9-D08ED8944C9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4D56F-26F2-44D7-B211-16245D1BF12F}" type="pres">
      <dgm:prSet presAssocID="{B4F60CE1-28F3-454C-9BA3-B852ADC2FFD8}" presName="spaceBetweenRectangles" presStyleCnt="0"/>
      <dgm:spPr/>
    </dgm:pt>
    <dgm:pt modelId="{3EBD09F7-362E-4EB8-BD06-91E9DC2EBCA8}" type="pres">
      <dgm:prSet presAssocID="{E83C22B8-CB16-4900-A738-7D39B9576854}" presName="parentLin" presStyleCnt="0"/>
      <dgm:spPr/>
    </dgm:pt>
    <dgm:pt modelId="{4BD43A1E-99EB-4E75-A58D-F197DF358FC7}" type="pres">
      <dgm:prSet presAssocID="{E83C22B8-CB16-4900-A738-7D39B957685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4E5464F-7BBB-401F-9099-488E335A0D54}" type="pres">
      <dgm:prSet presAssocID="{E83C22B8-CB16-4900-A738-7D39B9576854}" presName="parentText" presStyleLbl="node1" presStyleIdx="4" presStyleCnt="5" custScaleX="102881" custScaleY="1043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10712-9F72-49EA-B927-36E148C9F5C9}" type="pres">
      <dgm:prSet presAssocID="{E83C22B8-CB16-4900-A738-7D39B9576854}" presName="negativeSpace" presStyleCnt="0"/>
      <dgm:spPr/>
    </dgm:pt>
    <dgm:pt modelId="{2B6760EA-EA56-46AD-92CD-02732B5ACCA9}" type="pres">
      <dgm:prSet presAssocID="{E83C22B8-CB16-4900-A738-7D39B957685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FCA6EEE-C05C-4D2F-A01E-E5626255B3A9}" srcId="{4F0032B1-7971-4856-8267-D8AEC41998EA}" destId="{E83C22B8-CB16-4900-A738-7D39B9576854}" srcOrd="4" destOrd="0" parTransId="{79DD501B-52FE-4FDA-B508-694990FD9CD1}" sibTransId="{991BB9B0-2B93-4E04-B4B5-7ABC5220F136}"/>
    <dgm:cxn modelId="{87620086-6543-48A2-A609-19178C57B3BB}" srcId="{4F0032B1-7971-4856-8267-D8AEC41998EA}" destId="{D71E5F98-0F40-4462-B3E9-D08ED8944C98}" srcOrd="3" destOrd="0" parTransId="{8EEF55EF-91C2-4587-A285-74A7A8CD9052}" sibTransId="{B4F60CE1-28F3-454C-9BA3-B852ADC2FFD8}"/>
    <dgm:cxn modelId="{AEA8C039-B417-4412-AB87-A1E58967FA1E}" type="presOf" srcId="{B414955C-5427-49BF-A2A9-0F7DE4EFCF7D}" destId="{F8017C08-0F38-46CF-AD13-B790B6E07572}" srcOrd="0" destOrd="0" presId="urn:microsoft.com/office/officeart/2005/8/layout/list1"/>
    <dgm:cxn modelId="{A69FE2E1-2EA4-4650-97C2-5FFDD8A6F461}" type="presOf" srcId="{B414955C-5427-49BF-A2A9-0F7DE4EFCF7D}" destId="{2C75B53F-9D7A-457E-AC40-4604F03F4E40}" srcOrd="1" destOrd="0" presId="urn:microsoft.com/office/officeart/2005/8/layout/list1"/>
    <dgm:cxn modelId="{E960BC0A-E938-4465-92B7-6EB12A626815}" srcId="{4F0032B1-7971-4856-8267-D8AEC41998EA}" destId="{BE3C6D80-430E-46B0-8B33-22A22A191366}" srcOrd="2" destOrd="0" parTransId="{539A115A-E2FD-4DA1-94D3-F75D38A6667F}" sibTransId="{A7F908D7-6E88-45B8-95BF-0768CCD8D8B3}"/>
    <dgm:cxn modelId="{990C1175-C58C-4B04-80F1-728231D61A1B}" type="presOf" srcId="{E83C22B8-CB16-4900-A738-7D39B9576854}" destId="{4BD43A1E-99EB-4E75-A58D-F197DF358FC7}" srcOrd="0" destOrd="0" presId="urn:microsoft.com/office/officeart/2005/8/layout/list1"/>
    <dgm:cxn modelId="{22EB1C3C-DF85-44E9-9E2D-42CA854CC0EE}" type="presOf" srcId="{4F0032B1-7971-4856-8267-D8AEC41998EA}" destId="{E9B407A2-BF0E-42E3-9E50-75B4DE912173}" srcOrd="0" destOrd="0" presId="urn:microsoft.com/office/officeart/2005/8/layout/list1"/>
    <dgm:cxn modelId="{7951DE82-9898-49F0-AFF6-FF059F0525CD}" type="presOf" srcId="{D71E5F98-0F40-4462-B3E9-D08ED8944C98}" destId="{F9251E6B-2BE8-40C3-85D7-D972FF228AF9}" srcOrd="1" destOrd="0" presId="urn:microsoft.com/office/officeart/2005/8/layout/list1"/>
    <dgm:cxn modelId="{588EF444-E787-440A-B3A2-F7C5CE68AFF6}" type="presOf" srcId="{E83C22B8-CB16-4900-A738-7D39B9576854}" destId="{A4E5464F-7BBB-401F-9099-488E335A0D54}" srcOrd="1" destOrd="0" presId="urn:microsoft.com/office/officeart/2005/8/layout/list1"/>
    <dgm:cxn modelId="{966D6E84-1E80-4CD7-B9BD-65369D6857CB}" srcId="{4F0032B1-7971-4856-8267-D8AEC41998EA}" destId="{B414955C-5427-49BF-A2A9-0F7DE4EFCF7D}" srcOrd="1" destOrd="0" parTransId="{010BB373-2AB7-4BBD-BC5A-F759C9AF9FED}" sibTransId="{2EBD672C-1742-419E-B717-3A07038EB19E}"/>
    <dgm:cxn modelId="{CA2B4F8B-1964-4A48-ACD3-C335A5BDCD14}" type="presOf" srcId="{BE3C6D80-430E-46B0-8B33-22A22A191366}" destId="{9A9794D7-1EFB-44B6-BDC6-034B7CDEA638}" srcOrd="0" destOrd="0" presId="urn:microsoft.com/office/officeart/2005/8/layout/list1"/>
    <dgm:cxn modelId="{C081102F-09D5-4A99-9758-E96F779A01A3}" type="presOf" srcId="{C4B24ADE-7824-4FB5-812E-C939BF839783}" destId="{5027D068-9AE5-4489-94CE-797BBB3B1A92}" srcOrd="1" destOrd="0" presId="urn:microsoft.com/office/officeart/2005/8/layout/list1"/>
    <dgm:cxn modelId="{8A1666E7-6610-42B2-9347-4467F7A7FA78}" type="presOf" srcId="{BE3C6D80-430E-46B0-8B33-22A22A191366}" destId="{64144982-FEF3-4F12-B4DF-D8E6F6D93CE5}" srcOrd="1" destOrd="0" presId="urn:microsoft.com/office/officeart/2005/8/layout/list1"/>
    <dgm:cxn modelId="{A2BEA5AB-9C47-4FA8-A408-A9D3ADDA40BA}" type="presOf" srcId="{D71E5F98-0F40-4462-B3E9-D08ED8944C98}" destId="{95F8E5CE-800D-4FEA-B533-AFBF1649914E}" srcOrd="0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D4A24C84-F414-42A2-8C96-E1A3159159A0}" type="presOf" srcId="{C4B24ADE-7824-4FB5-812E-C939BF839783}" destId="{E24016F3-6B53-463E-857D-3BBCB3F1340A}" srcOrd="0" destOrd="0" presId="urn:microsoft.com/office/officeart/2005/8/layout/list1"/>
    <dgm:cxn modelId="{94F52133-3191-4D58-B5DD-87F5B6EAAE34}" type="presParOf" srcId="{E9B407A2-BF0E-42E3-9E50-75B4DE912173}" destId="{63C19F6E-7E8C-46D8-8931-CDE2784E58F8}" srcOrd="0" destOrd="0" presId="urn:microsoft.com/office/officeart/2005/8/layout/list1"/>
    <dgm:cxn modelId="{48B7C839-0F3C-41D4-8139-DF08834A6B48}" type="presParOf" srcId="{63C19F6E-7E8C-46D8-8931-CDE2784E58F8}" destId="{E24016F3-6B53-463E-857D-3BBCB3F1340A}" srcOrd="0" destOrd="0" presId="urn:microsoft.com/office/officeart/2005/8/layout/list1"/>
    <dgm:cxn modelId="{A0EF7870-111B-40FE-AB8B-C49DAD06CA01}" type="presParOf" srcId="{63C19F6E-7E8C-46D8-8931-CDE2784E58F8}" destId="{5027D068-9AE5-4489-94CE-797BBB3B1A92}" srcOrd="1" destOrd="0" presId="urn:microsoft.com/office/officeart/2005/8/layout/list1"/>
    <dgm:cxn modelId="{62B37127-6F97-48D2-9AC6-10FBF6CA2F26}" type="presParOf" srcId="{E9B407A2-BF0E-42E3-9E50-75B4DE912173}" destId="{0F024C04-32BA-4251-BDDF-69F3B69BF78B}" srcOrd="1" destOrd="0" presId="urn:microsoft.com/office/officeart/2005/8/layout/list1"/>
    <dgm:cxn modelId="{68786CD3-424A-4F68-912B-D7279F3CEF43}" type="presParOf" srcId="{E9B407A2-BF0E-42E3-9E50-75B4DE912173}" destId="{9890976F-B2BE-409C-B7D5-C679DFA72D07}" srcOrd="2" destOrd="0" presId="urn:microsoft.com/office/officeart/2005/8/layout/list1"/>
    <dgm:cxn modelId="{7C9E0741-EFE0-4A31-BC9E-B8B0D9B45CAE}" type="presParOf" srcId="{E9B407A2-BF0E-42E3-9E50-75B4DE912173}" destId="{3D780A70-CA25-483F-BF6C-65F591580283}" srcOrd="3" destOrd="0" presId="urn:microsoft.com/office/officeart/2005/8/layout/list1"/>
    <dgm:cxn modelId="{3DE84677-B57A-48B6-9D2C-BEBD1D5CB049}" type="presParOf" srcId="{E9B407A2-BF0E-42E3-9E50-75B4DE912173}" destId="{B4962752-E4E7-415B-8912-92E7251356AD}" srcOrd="4" destOrd="0" presId="urn:microsoft.com/office/officeart/2005/8/layout/list1"/>
    <dgm:cxn modelId="{0432C3D2-F556-4639-B0EF-B666CF444960}" type="presParOf" srcId="{B4962752-E4E7-415B-8912-92E7251356AD}" destId="{F8017C08-0F38-46CF-AD13-B790B6E07572}" srcOrd="0" destOrd="0" presId="urn:microsoft.com/office/officeart/2005/8/layout/list1"/>
    <dgm:cxn modelId="{08579014-CA32-4725-9C81-7A209D08AF1C}" type="presParOf" srcId="{B4962752-E4E7-415B-8912-92E7251356AD}" destId="{2C75B53F-9D7A-457E-AC40-4604F03F4E40}" srcOrd="1" destOrd="0" presId="urn:microsoft.com/office/officeart/2005/8/layout/list1"/>
    <dgm:cxn modelId="{C6213967-33B8-4FA9-812B-ADD7F697BF3C}" type="presParOf" srcId="{E9B407A2-BF0E-42E3-9E50-75B4DE912173}" destId="{8C53C516-87C9-4314-8DBC-DCDB65A3BC89}" srcOrd="5" destOrd="0" presId="urn:microsoft.com/office/officeart/2005/8/layout/list1"/>
    <dgm:cxn modelId="{1C431606-24D8-42BA-AE2F-CCB6691792C3}" type="presParOf" srcId="{E9B407A2-BF0E-42E3-9E50-75B4DE912173}" destId="{9F0DBAFF-06D7-4220-BADF-794400B7E24F}" srcOrd="6" destOrd="0" presId="urn:microsoft.com/office/officeart/2005/8/layout/list1"/>
    <dgm:cxn modelId="{697F331F-DEB4-4248-AFDB-3F6229C348B7}" type="presParOf" srcId="{E9B407A2-BF0E-42E3-9E50-75B4DE912173}" destId="{61F8F963-D2A5-41F4-BDAB-599F7D78D123}" srcOrd="7" destOrd="0" presId="urn:microsoft.com/office/officeart/2005/8/layout/list1"/>
    <dgm:cxn modelId="{739F9A66-B10D-444C-8D30-6270E92FB100}" type="presParOf" srcId="{E9B407A2-BF0E-42E3-9E50-75B4DE912173}" destId="{96434E83-A1E6-406E-A8D6-702CCD0F2420}" srcOrd="8" destOrd="0" presId="urn:microsoft.com/office/officeart/2005/8/layout/list1"/>
    <dgm:cxn modelId="{AD26786C-2D88-42FD-8C73-216D82A24B7B}" type="presParOf" srcId="{96434E83-A1E6-406E-A8D6-702CCD0F2420}" destId="{9A9794D7-1EFB-44B6-BDC6-034B7CDEA638}" srcOrd="0" destOrd="0" presId="urn:microsoft.com/office/officeart/2005/8/layout/list1"/>
    <dgm:cxn modelId="{425303D4-282C-43DD-A06D-885C668A62C1}" type="presParOf" srcId="{96434E83-A1E6-406E-A8D6-702CCD0F2420}" destId="{64144982-FEF3-4F12-B4DF-D8E6F6D93CE5}" srcOrd="1" destOrd="0" presId="urn:microsoft.com/office/officeart/2005/8/layout/list1"/>
    <dgm:cxn modelId="{560A94E8-90DD-4735-AA01-E25D1BD8E2AF}" type="presParOf" srcId="{E9B407A2-BF0E-42E3-9E50-75B4DE912173}" destId="{06058AC0-36D6-4EBD-B6E9-37FCAC3A43C0}" srcOrd="9" destOrd="0" presId="urn:microsoft.com/office/officeart/2005/8/layout/list1"/>
    <dgm:cxn modelId="{237C1EE4-30DC-4DA2-9A61-FFCED001259F}" type="presParOf" srcId="{E9B407A2-BF0E-42E3-9E50-75B4DE912173}" destId="{EE5B2BE7-4F4C-4714-8116-53A03325A429}" srcOrd="10" destOrd="0" presId="urn:microsoft.com/office/officeart/2005/8/layout/list1"/>
    <dgm:cxn modelId="{DA11AB85-0EA9-4A60-A380-C93407FC4AA7}" type="presParOf" srcId="{E9B407A2-BF0E-42E3-9E50-75B4DE912173}" destId="{E30A5E5A-AA6D-4504-892B-08B4C6E1CB03}" srcOrd="11" destOrd="0" presId="urn:microsoft.com/office/officeart/2005/8/layout/list1"/>
    <dgm:cxn modelId="{6315E268-1918-4E8D-A4B0-63C3D364B6FE}" type="presParOf" srcId="{E9B407A2-BF0E-42E3-9E50-75B4DE912173}" destId="{B65DD91E-E165-402B-8361-D02DC56156C0}" srcOrd="12" destOrd="0" presId="urn:microsoft.com/office/officeart/2005/8/layout/list1"/>
    <dgm:cxn modelId="{FDDAA397-40B5-4768-AC10-CC0E54D6C629}" type="presParOf" srcId="{B65DD91E-E165-402B-8361-D02DC56156C0}" destId="{95F8E5CE-800D-4FEA-B533-AFBF1649914E}" srcOrd="0" destOrd="0" presId="urn:microsoft.com/office/officeart/2005/8/layout/list1"/>
    <dgm:cxn modelId="{DD60AE9F-A5B1-4F99-BF3C-D8A6D76EF052}" type="presParOf" srcId="{B65DD91E-E165-402B-8361-D02DC56156C0}" destId="{F9251E6B-2BE8-40C3-85D7-D972FF228AF9}" srcOrd="1" destOrd="0" presId="urn:microsoft.com/office/officeart/2005/8/layout/list1"/>
    <dgm:cxn modelId="{8AC33EEF-C73E-43ED-98FE-53AAE75EAF0F}" type="presParOf" srcId="{E9B407A2-BF0E-42E3-9E50-75B4DE912173}" destId="{5684C8AB-A727-4C73-BE9C-E23212AA9916}" srcOrd="13" destOrd="0" presId="urn:microsoft.com/office/officeart/2005/8/layout/list1"/>
    <dgm:cxn modelId="{ECDA0077-C126-4707-95E8-5EC07773EB24}" type="presParOf" srcId="{E9B407A2-BF0E-42E3-9E50-75B4DE912173}" destId="{E89C81AB-7465-4894-9A58-9AB0B1A30FFC}" srcOrd="14" destOrd="0" presId="urn:microsoft.com/office/officeart/2005/8/layout/list1"/>
    <dgm:cxn modelId="{902E94BD-EDCD-4AA0-B6D5-91E962E9DCD8}" type="presParOf" srcId="{E9B407A2-BF0E-42E3-9E50-75B4DE912173}" destId="{94A4D56F-26F2-44D7-B211-16245D1BF12F}" srcOrd="15" destOrd="0" presId="urn:microsoft.com/office/officeart/2005/8/layout/list1"/>
    <dgm:cxn modelId="{3341B984-8F6B-46E5-A97B-3B3ACF6B181F}" type="presParOf" srcId="{E9B407A2-BF0E-42E3-9E50-75B4DE912173}" destId="{3EBD09F7-362E-4EB8-BD06-91E9DC2EBCA8}" srcOrd="16" destOrd="0" presId="urn:microsoft.com/office/officeart/2005/8/layout/list1"/>
    <dgm:cxn modelId="{23C364BD-D2A7-4FBB-B881-4B63AC56D6BC}" type="presParOf" srcId="{3EBD09F7-362E-4EB8-BD06-91E9DC2EBCA8}" destId="{4BD43A1E-99EB-4E75-A58D-F197DF358FC7}" srcOrd="0" destOrd="0" presId="urn:microsoft.com/office/officeart/2005/8/layout/list1"/>
    <dgm:cxn modelId="{3CA146C2-EE13-4A60-B722-1B25C478BEF4}" type="presParOf" srcId="{3EBD09F7-362E-4EB8-BD06-91E9DC2EBCA8}" destId="{A4E5464F-7BBB-401F-9099-488E335A0D54}" srcOrd="1" destOrd="0" presId="urn:microsoft.com/office/officeart/2005/8/layout/list1"/>
    <dgm:cxn modelId="{5EC44DD0-C766-4E6C-B35D-760295773523}" type="presParOf" srcId="{E9B407A2-BF0E-42E3-9E50-75B4DE912173}" destId="{40B10712-9F72-49EA-B927-36E148C9F5C9}" srcOrd="17" destOrd="0" presId="urn:microsoft.com/office/officeart/2005/8/layout/list1"/>
    <dgm:cxn modelId="{07BD17AA-A4BC-4EC8-937E-B616C9AB8A54}" type="presParOf" srcId="{E9B407A2-BF0E-42E3-9E50-75B4DE912173}" destId="{2B6760EA-EA56-46AD-92CD-02732B5ACC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Device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E3C6D80-430E-46B0-8B33-22A22A191366}">
      <dgm:prSet phldrT="[Text]" custT="1"/>
      <dgm:spPr/>
      <dgm:t>
        <a:bodyPr/>
        <a:lstStyle/>
        <a:p>
          <a:r>
            <a:rPr kumimoji="0" lang="en-US" sz="1800" b="0" baseline="0" dirty="0" smtClean="0">
              <a:solidFill>
                <a:schemeClr val="bg1"/>
              </a:solidFill>
              <a:latin typeface="Sylfaen" panose="010A0502050306030303" pitchFamily="18" charset="0"/>
              <a:ea typeface="+mn-ea"/>
              <a:cs typeface="+mn-cs"/>
            </a:rPr>
            <a:t>Application Registry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D71E5F98-0F40-4462-B3E9-D08ED8944C98}">
      <dgm:prSet phldrT="[Text]"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Driver Config</a:t>
          </a:r>
          <a:endParaRPr lang="en-US" sz="1800" dirty="0">
            <a:latin typeface="Sylfaen" panose="010A0502050306030303" pitchFamily="18" charset="0"/>
          </a:endParaRPr>
        </a:p>
      </dgm:t>
    </dgm:pt>
    <dgm:pt modelId="{8EEF55EF-91C2-4587-A285-74A7A8CD9052}" type="par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F60CE1-28F3-454C-9BA3-B852ADC2FFD8}" type="sib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14955C-5427-49BF-A2A9-0F7DE4EFCF7D}">
      <dgm:prSet phldrT="[Text]"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Cloud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010BB373-2AB7-4BBD-BC5A-F759C9AF9FED}" type="par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2EBD672C-1742-419E-B717-3A07038EB19E}" type="sib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83C22B8-CB16-4900-A738-7D39B957685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79DD501B-52FE-4FDA-B508-694990FD9CD1}" type="par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991BB9B0-2B93-4E04-B4B5-7ABC5220F136}" type="sib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  <dgm:t>
        <a:bodyPr/>
        <a:lstStyle/>
        <a:p>
          <a:endParaRPr lang="en-US"/>
        </a:p>
      </dgm:t>
    </dgm:pt>
    <dgm:pt modelId="{E24016F3-6B53-463E-857D-3BBCB3F1340A}" type="pres">
      <dgm:prSet presAssocID="{C4B24ADE-7824-4FB5-812E-C939BF83978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5" custScaleX="102881" custScaleY="88129" custLinFactNeighborX="-4365" custLinFactNeighborY="-26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  <dgm:t>
        <a:bodyPr/>
        <a:lstStyle/>
        <a:p>
          <a:endParaRPr lang="en-US"/>
        </a:p>
      </dgm:t>
    </dgm:pt>
    <dgm:pt modelId="{9890976F-B2BE-409C-B7D5-C679DFA72D07}" type="pres">
      <dgm:prSet presAssocID="{C4B24ADE-7824-4FB5-812E-C939BF83978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80A70-CA25-483F-BF6C-65F591580283}" type="pres">
      <dgm:prSet presAssocID="{70907CDE-51D3-4F8C-BB2B-B49CF49A6B7C}" presName="spaceBetweenRectangles" presStyleCnt="0"/>
      <dgm:spPr/>
      <dgm:t>
        <a:bodyPr/>
        <a:lstStyle/>
        <a:p>
          <a:endParaRPr lang="en-US"/>
        </a:p>
      </dgm:t>
    </dgm:pt>
    <dgm:pt modelId="{B4962752-E4E7-415B-8912-92E7251356AD}" type="pres">
      <dgm:prSet presAssocID="{B414955C-5427-49BF-A2A9-0F7DE4EFCF7D}" presName="parentLin" presStyleCnt="0"/>
      <dgm:spPr/>
      <dgm:t>
        <a:bodyPr/>
        <a:lstStyle/>
        <a:p>
          <a:endParaRPr lang="en-US"/>
        </a:p>
      </dgm:t>
    </dgm:pt>
    <dgm:pt modelId="{F8017C08-0F38-46CF-AD13-B790B6E07572}" type="pres">
      <dgm:prSet presAssocID="{B414955C-5427-49BF-A2A9-0F7DE4EFCF7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C75B53F-9D7A-457E-AC40-4604F03F4E40}" type="pres">
      <dgm:prSet presAssocID="{B414955C-5427-49BF-A2A9-0F7DE4EFCF7D}" presName="parentText" presStyleLbl="node1" presStyleIdx="1" presStyleCnt="5" custScaleX="102881" custScaleY="86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C516-87C9-4314-8DBC-DCDB65A3BC89}" type="pres">
      <dgm:prSet presAssocID="{B414955C-5427-49BF-A2A9-0F7DE4EFCF7D}" presName="negativeSpace" presStyleCnt="0"/>
      <dgm:spPr/>
      <dgm:t>
        <a:bodyPr/>
        <a:lstStyle/>
        <a:p>
          <a:endParaRPr lang="en-US"/>
        </a:p>
      </dgm:t>
    </dgm:pt>
    <dgm:pt modelId="{9F0DBAFF-06D7-4220-BADF-794400B7E24F}" type="pres">
      <dgm:prSet presAssocID="{B414955C-5427-49BF-A2A9-0F7DE4EFCF7D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8F963-D2A5-41F4-BDAB-599F7D78D123}" type="pres">
      <dgm:prSet presAssocID="{2EBD672C-1742-419E-B717-3A07038EB19E}" presName="spaceBetweenRectangles" presStyleCnt="0"/>
      <dgm:spPr/>
      <dgm:t>
        <a:bodyPr/>
        <a:lstStyle/>
        <a:p>
          <a:endParaRPr lang="en-US"/>
        </a:p>
      </dgm:t>
    </dgm:pt>
    <dgm:pt modelId="{96434E83-A1E6-406E-A8D6-702CCD0F2420}" type="pres">
      <dgm:prSet presAssocID="{BE3C6D80-430E-46B0-8B33-22A22A191366}" presName="parentLin" presStyleCnt="0"/>
      <dgm:spPr/>
      <dgm:t>
        <a:bodyPr/>
        <a:lstStyle/>
        <a:p>
          <a:endParaRPr lang="en-US"/>
        </a:p>
      </dgm:t>
    </dgm:pt>
    <dgm:pt modelId="{9A9794D7-1EFB-44B6-BDC6-034B7CDEA638}" type="pres">
      <dgm:prSet presAssocID="{BE3C6D80-430E-46B0-8B33-22A22A191366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2" presStyleCnt="5" custScaleX="102881" custScaleY="94887" custLinFactNeighborX="8729" custLinFactNeighborY="-3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  <dgm:t>
        <a:bodyPr/>
        <a:lstStyle/>
        <a:p>
          <a:endParaRPr lang="en-US"/>
        </a:p>
      </dgm:t>
    </dgm:pt>
    <dgm:pt modelId="{EE5B2BE7-4F4C-4714-8116-53A03325A429}" type="pres">
      <dgm:prSet presAssocID="{BE3C6D80-430E-46B0-8B33-22A22A191366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5E5A-AA6D-4504-892B-08B4C6E1CB03}" type="pres">
      <dgm:prSet presAssocID="{A7F908D7-6E88-45B8-95BF-0768CCD8D8B3}" presName="spaceBetweenRectangles" presStyleCnt="0"/>
      <dgm:spPr/>
      <dgm:t>
        <a:bodyPr/>
        <a:lstStyle/>
        <a:p>
          <a:endParaRPr lang="en-US"/>
        </a:p>
      </dgm:t>
    </dgm:pt>
    <dgm:pt modelId="{B65DD91E-E165-402B-8361-D02DC56156C0}" type="pres">
      <dgm:prSet presAssocID="{D71E5F98-0F40-4462-B3E9-D08ED8944C98}" presName="parentLin" presStyleCnt="0"/>
      <dgm:spPr/>
      <dgm:t>
        <a:bodyPr/>
        <a:lstStyle/>
        <a:p>
          <a:endParaRPr lang="en-US"/>
        </a:p>
      </dgm:t>
    </dgm:pt>
    <dgm:pt modelId="{95F8E5CE-800D-4FEA-B533-AFBF1649914E}" type="pres">
      <dgm:prSet presAssocID="{D71E5F98-0F40-4462-B3E9-D08ED8944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F9251E6B-2BE8-40C3-85D7-D972FF228AF9}" type="pres">
      <dgm:prSet presAssocID="{D71E5F98-0F40-4462-B3E9-D08ED8944C98}" presName="parentText" presStyleLbl="node1" presStyleIdx="3" presStyleCnt="5" custScaleX="102881" custScaleY="1040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4C8AB-A727-4C73-BE9C-E23212AA9916}" type="pres">
      <dgm:prSet presAssocID="{D71E5F98-0F40-4462-B3E9-D08ED8944C98}" presName="negativeSpace" presStyleCnt="0"/>
      <dgm:spPr/>
      <dgm:t>
        <a:bodyPr/>
        <a:lstStyle/>
        <a:p>
          <a:endParaRPr lang="en-US"/>
        </a:p>
      </dgm:t>
    </dgm:pt>
    <dgm:pt modelId="{E89C81AB-7465-4894-9A58-9AB0B1A30FFC}" type="pres">
      <dgm:prSet presAssocID="{D71E5F98-0F40-4462-B3E9-D08ED8944C9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4D56F-26F2-44D7-B211-16245D1BF12F}" type="pres">
      <dgm:prSet presAssocID="{B4F60CE1-28F3-454C-9BA3-B852ADC2FFD8}" presName="spaceBetweenRectangles" presStyleCnt="0"/>
      <dgm:spPr/>
    </dgm:pt>
    <dgm:pt modelId="{3EBD09F7-362E-4EB8-BD06-91E9DC2EBCA8}" type="pres">
      <dgm:prSet presAssocID="{E83C22B8-CB16-4900-A738-7D39B9576854}" presName="parentLin" presStyleCnt="0"/>
      <dgm:spPr/>
    </dgm:pt>
    <dgm:pt modelId="{4BD43A1E-99EB-4E75-A58D-F197DF358FC7}" type="pres">
      <dgm:prSet presAssocID="{E83C22B8-CB16-4900-A738-7D39B957685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4E5464F-7BBB-401F-9099-488E335A0D54}" type="pres">
      <dgm:prSet presAssocID="{E83C22B8-CB16-4900-A738-7D39B9576854}" presName="parentText" presStyleLbl="node1" presStyleIdx="4" presStyleCnt="5" custScaleX="102881" custScaleY="1043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10712-9F72-49EA-B927-36E148C9F5C9}" type="pres">
      <dgm:prSet presAssocID="{E83C22B8-CB16-4900-A738-7D39B9576854}" presName="negativeSpace" presStyleCnt="0"/>
      <dgm:spPr/>
    </dgm:pt>
    <dgm:pt modelId="{2B6760EA-EA56-46AD-92CD-02732B5ACCA9}" type="pres">
      <dgm:prSet presAssocID="{E83C22B8-CB16-4900-A738-7D39B957685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5C91A7A-B8BE-49C7-A4A2-3B2214D75CF0}" type="presOf" srcId="{4F0032B1-7971-4856-8267-D8AEC41998EA}" destId="{E9B407A2-BF0E-42E3-9E50-75B4DE912173}" srcOrd="0" destOrd="0" presId="urn:microsoft.com/office/officeart/2005/8/layout/list1"/>
    <dgm:cxn modelId="{6FCA6EEE-C05C-4D2F-A01E-E5626255B3A9}" srcId="{4F0032B1-7971-4856-8267-D8AEC41998EA}" destId="{E83C22B8-CB16-4900-A738-7D39B9576854}" srcOrd="4" destOrd="0" parTransId="{79DD501B-52FE-4FDA-B508-694990FD9CD1}" sibTransId="{991BB9B0-2B93-4E04-B4B5-7ABC5220F136}"/>
    <dgm:cxn modelId="{4303EE56-9175-416A-A83F-75E3B4056C45}" type="presOf" srcId="{B414955C-5427-49BF-A2A9-0F7DE4EFCF7D}" destId="{2C75B53F-9D7A-457E-AC40-4604F03F4E40}" srcOrd="1" destOrd="0" presId="urn:microsoft.com/office/officeart/2005/8/layout/list1"/>
    <dgm:cxn modelId="{7D7C8A60-7E6F-48C8-8BFA-CDA0DF7BA78F}" type="presOf" srcId="{C4B24ADE-7824-4FB5-812E-C939BF839783}" destId="{5027D068-9AE5-4489-94CE-797BBB3B1A92}" srcOrd="1" destOrd="0" presId="urn:microsoft.com/office/officeart/2005/8/layout/list1"/>
    <dgm:cxn modelId="{87620086-6543-48A2-A609-19178C57B3BB}" srcId="{4F0032B1-7971-4856-8267-D8AEC41998EA}" destId="{D71E5F98-0F40-4462-B3E9-D08ED8944C98}" srcOrd="3" destOrd="0" parTransId="{8EEF55EF-91C2-4587-A285-74A7A8CD9052}" sibTransId="{B4F60CE1-28F3-454C-9BA3-B852ADC2FFD8}"/>
    <dgm:cxn modelId="{E960BC0A-E938-4465-92B7-6EB12A626815}" srcId="{4F0032B1-7971-4856-8267-D8AEC41998EA}" destId="{BE3C6D80-430E-46B0-8B33-22A22A191366}" srcOrd="2" destOrd="0" parTransId="{539A115A-E2FD-4DA1-94D3-F75D38A6667F}" sibTransId="{A7F908D7-6E88-45B8-95BF-0768CCD8D8B3}"/>
    <dgm:cxn modelId="{B34E9B08-B522-4080-8796-E450DDD2D6AF}" type="presOf" srcId="{BE3C6D80-430E-46B0-8B33-22A22A191366}" destId="{9A9794D7-1EFB-44B6-BDC6-034B7CDEA638}" srcOrd="0" destOrd="0" presId="urn:microsoft.com/office/officeart/2005/8/layout/list1"/>
    <dgm:cxn modelId="{588E318F-F649-4D29-BC71-E2AE43558935}" type="presOf" srcId="{E83C22B8-CB16-4900-A738-7D39B9576854}" destId="{A4E5464F-7BBB-401F-9099-488E335A0D54}" srcOrd="1" destOrd="0" presId="urn:microsoft.com/office/officeart/2005/8/layout/list1"/>
    <dgm:cxn modelId="{A84050E4-8AFA-4A10-B1F2-72CB954F8B1E}" type="presOf" srcId="{D71E5F98-0F40-4462-B3E9-D08ED8944C98}" destId="{95F8E5CE-800D-4FEA-B533-AFBF1649914E}" srcOrd="0" destOrd="0" presId="urn:microsoft.com/office/officeart/2005/8/layout/list1"/>
    <dgm:cxn modelId="{966D6E84-1E80-4CD7-B9BD-65369D6857CB}" srcId="{4F0032B1-7971-4856-8267-D8AEC41998EA}" destId="{B414955C-5427-49BF-A2A9-0F7DE4EFCF7D}" srcOrd="1" destOrd="0" parTransId="{010BB373-2AB7-4BBD-BC5A-F759C9AF9FED}" sibTransId="{2EBD672C-1742-419E-B717-3A07038EB19E}"/>
    <dgm:cxn modelId="{AE8F733B-8CCC-43B3-82B1-6A31B91F6526}" type="presOf" srcId="{D71E5F98-0F40-4462-B3E9-D08ED8944C98}" destId="{F9251E6B-2BE8-40C3-85D7-D972FF228AF9}" srcOrd="1" destOrd="0" presId="urn:microsoft.com/office/officeart/2005/8/layout/list1"/>
    <dgm:cxn modelId="{22881F62-C4B3-4E28-AFD5-F14ABD9150DB}" type="presOf" srcId="{E83C22B8-CB16-4900-A738-7D39B9576854}" destId="{4BD43A1E-99EB-4E75-A58D-F197DF358FC7}" srcOrd="0" destOrd="0" presId="urn:microsoft.com/office/officeart/2005/8/layout/list1"/>
    <dgm:cxn modelId="{3C838BD3-41DB-4EA1-922C-AC374E8FF0C3}" type="presOf" srcId="{C4B24ADE-7824-4FB5-812E-C939BF839783}" destId="{E24016F3-6B53-463E-857D-3BBCB3F1340A}" srcOrd="0" destOrd="0" presId="urn:microsoft.com/office/officeart/2005/8/layout/list1"/>
    <dgm:cxn modelId="{5716D5C2-7666-44B9-8E91-AFAFD43C4CC3}" type="presOf" srcId="{BE3C6D80-430E-46B0-8B33-22A22A191366}" destId="{64144982-FEF3-4F12-B4DF-D8E6F6D93CE5}" srcOrd="1" destOrd="0" presId="urn:microsoft.com/office/officeart/2005/8/layout/list1"/>
    <dgm:cxn modelId="{7A2AD67D-985D-4B4C-9CB0-4641AD863182}" type="presOf" srcId="{B414955C-5427-49BF-A2A9-0F7DE4EFCF7D}" destId="{F8017C08-0F38-46CF-AD13-B790B6E07572}" srcOrd="0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E5EBB66B-6ED7-41E3-B36B-3E038AFB8DE2}" type="presParOf" srcId="{E9B407A2-BF0E-42E3-9E50-75B4DE912173}" destId="{63C19F6E-7E8C-46D8-8931-CDE2784E58F8}" srcOrd="0" destOrd="0" presId="urn:microsoft.com/office/officeart/2005/8/layout/list1"/>
    <dgm:cxn modelId="{FDF52D89-BF94-4407-98A9-D7D00B649D12}" type="presParOf" srcId="{63C19F6E-7E8C-46D8-8931-CDE2784E58F8}" destId="{E24016F3-6B53-463E-857D-3BBCB3F1340A}" srcOrd="0" destOrd="0" presId="urn:microsoft.com/office/officeart/2005/8/layout/list1"/>
    <dgm:cxn modelId="{69BB982B-E203-4C9D-ADE5-1CF284C8E3F8}" type="presParOf" srcId="{63C19F6E-7E8C-46D8-8931-CDE2784E58F8}" destId="{5027D068-9AE5-4489-94CE-797BBB3B1A92}" srcOrd="1" destOrd="0" presId="urn:microsoft.com/office/officeart/2005/8/layout/list1"/>
    <dgm:cxn modelId="{0C88438A-2462-45A5-8D4A-57B6D49AB311}" type="presParOf" srcId="{E9B407A2-BF0E-42E3-9E50-75B4DE912173}" destId="{0F024C04-32BA-4251-BDDF-69F3B69BF78B}" srcOrd="1" destOrd="0" presId="urn:microsoft.com/office/officeart/2005/8/layout/list1"/>
    <dgm:cxn modelId="{E4E43AB1-8C65-4AA4-A5C3-06AC4943540D}" type="presParOf" srcId="{E9B407A2-BF0E-42E3-9E50-75B4DE912173}" destId="{9890976F-B2BE-409C-B7D5-C679DFA72D07}" srcOrd="2" destOrd="0" presId="urn:microsoft.com/office/officeart/2005/8/layout/list1"/>
    <dgm:cxn modelId="{6DE82D42-4679-4AEE-AC2C-242A3E2A3F55}" type="presParOf" srcId="{E9B407A2-BF0E-42E3-9E50-75B4DE912173}" destId="{3D780A70-CA25-483F-BF6C-65F591580283}" srcOrd="3" destOrd="0" presId="urn:microsoft.com/office/officeart/2005/8/layout/list1"/>
    <dgm:cxn modelId="{304DB0B6-68DF-4C43-9DD8-D43F73A84B44}" type="presParOf" srcId="{E9B407A2-BF0E-42E3-9E50-75B4DE912173}" destId="{B4962752-E4E7-415B-8912-92E7251356AD}" srcOrd="4" destOrd="0" presId="urn:microsoft.com/office/officeart/2005/8/layout/list1"/>
    <dgm:cxn modelId="{21B337B9-9C61-40DB-9292-AB779ADD292F}" type="presParOf" srcId="{B4962752-E4E7-415B-8912-92E7251356AD}" destId="{F8017C08-0F38-46CF-AD13-B790B6E07572}" srcOrd="0" destOrd="0" presId="urn:microsoft.com/office/officeart/2005/8/layout/list1"/>
    <dgm:cxn modelId="{DF937504-BA16-46FC-92E7-B6CB6446C6D7}" type="presParOf" srcId="{B4962752-E4E7-415B-8912-92E7251356AD}" destId="{2C75B53F-9D7A-457E-AC40-4604F03F4E40}" srcOrd="1" destOrd="0" presId="urn:microsoft.com/office/officeart/2005/8/layout/list1"/>
    <dgm:cxn modelId="{DE5C0853-28E0-4FB7-9E87-99580B2B5807}" type="presParOf" srcId="{E9B407A2-BF0E-42E3-9E50-75B4DE912173}" destId="{8C53C516-87C9-4314-8DBC-DCDB65A3BC89}" srcOrd="5" destOrd="0" presId="urn:microsoft.com/office/officeart/2005/8/layout/list1"/>
    <dgm:cxn modelId="{F6CF4986-9BEF-46BE-B844-FDD002009CE0}" type="presParOf" srcId="{E9B407A2-BF0E-42E3-9E50-75B4DE912173}" destId="{9F0DBAFF-06D7-4220-BADF-794400B7E24F}" srcOrd="6" destOrd="0" presId="urn:microsoft.com/office/officeart/2005/8/layout/list1"/>
    <dgm:cxn modelId="{EE83887C-04C1-499D-AEFD-D807DA107D24}" type="presParOf" srcId="{E9B407A2-BF0E-42E3-9E50-75B4DE912173}" destId="{61F8F963-D2A5-41F4-BDAB-599F7D78D123}" srcOrd="7" destOrd="0" presId="urn:microsoft.com/office/officeart/2005/8/layout/list1"/>
    <dgm:cxn modelId="{97FC290C-E15B-47ED-9F01-CF17E4A4C4D0}" type="presParOf" srcId="{E9B407A2-BF0E-42E3-9E50-75B4DE912173}" destId="{96434E83-A1E6-406E-A8D6-702CCD0F2420}" srcOrd="8" destOrd="0" presId="urn:microsoft.com/office/officeart/2005/8/layout/list1"/>
    <dgm:cxn modelId="{E86BEEDF-3939-4E33-A8EC-12DEA70C81CD}" type="presParOf" srcId="{96434E83-A1E6-406E-A8D6-702CCD0F2420}" destId="{9A9794D7-1EFB-44B6-BDC6-034B7CDEA638}" srcOrd="0" destOrd="0" presId="urn:microsoft.com/office/officeart/2005/8/layout/list1"/>
    <dgm:cxn modelId="{7E268129-4706-4C1F-90E9-353A24AB9361}" type="presParOf" srcId="{96434E83-A1E6-406E-A8D6-702CCD0F2420}" destId="{64144982-FEF3-4F12-B4DF-D8E6F6D93CE5}" srcOrd="1" destOrd="0" presId="urn:microsoft.com/office/officeart/2005/8/layout/list1"/>
    <dgm:cxn modelId="{29D44ADE-A197-483F-9799-B02B8090BD1A}" type="presParOf" srcId="{E9B407A2-BF0E-42E3-9E50-75B4DE912173}" destId="{06058AC0-36D6-4EBD-B6E9-37FCAC3A43C0}" srcOrd="9" destOrd="0" presId="urn:microsoft.com/office/officeart/2005/8/layout/list1"/>
    <dgm:cxn modelId="{C9A4EAF5-17C5-4C9E-B29C-43FC94A43589}" type="presParOf" srcId="{E9B407A2-BF0E-42E3-9E50-75B4DE912173}" destId="{EE5B2BE7-4F4C-4714-8116-53A03325A429}" srcOrd="10" destOrd="0" presId="urn:microsoft.com/office/officeart/2005/8/layout/list1"/>
    <dgm:cxn modelId="{D09936BC-D9E9-4EE6-A96E-140292612AAF}" type="presParOf" srcId="{E9B407A2-BF0E-42E3-9E50-75B4DE912173}" destId="{E30A5E5A-AA6D-4504-892B-08B4C6E1CB03}" srcOrd="11" destOrd="0" presId="urn:microsoft.com/office/officeart/2005/8/layout/list1"/>
    <dgm:cxn modelId="{276B2128-E13E-4312-9705-7044BF9C17AB}" type="presParOf" srcId="{E9B407A2-BF0E-42E3-9E50-75B4DE912173}" destId="{B65DD91E-E165-402B-8361-D02DC56156C0}" srcOrd="12" destOrd="0" presId="urn:microsoft.com/office/officeart/2005/8/layout/list1"/>
    <dgm:cxn modelId="{28E93714-A0F6-421B-A61B-8C5D0FE05A69}" type="presParOf" srcId="{B65DD91E-E165-402B-8361-D02DC56156C0}" destId="{95F8E5CE-800D-4FEA-B533-AFBF1649914E}" srcOrd="0" destOrd="0" presId="urn:microsoft.com/office/officeart/2005/8/layout/list1"/>
    <dgm:cxn modelId="{156C1341-F5A8-48A3-905F-D547FAC3EF6E}" type="presParOf" srcId="{B65DD91E-E165-402B-8361-D02DC56156C0}" destId="{F9251E6B-2BE8-40C3-85D7-D972FF228AF9}" srcOrd="1" destOrd="0" presId="urn:microsoft.com/office/officeart/2005/8/layout/list1"/>
    <dgm:cxn modelId="{EC2AB143-4B41-422A-AA1B-C835A09D37E0}" type="presParOf" srcId="{E9B407A2-BF0E-42E3-9E50-75B4DE912173}" destId="{5684C8AB-A727-4C73-BE9C-E23212AA9916}" srcOrd="13" destOrd="0" presId="urn:microsoft.com/office/officeart/2005/8/layout/list1"/>
    <dgm:cxn modelId="{8E9A646F-2CEA-4899-A25D-162E314B8A52}" type="presParOf" srcId="{E9B407A2-BF0E-42E3-9E50-75B4DE912173}" destId="{E89C81AB-7465-4894-9A58-9AB0B1A30FFC}" srcOrd="14" destOrd="0" presId="urn:microsoft.com/office/officeart/2005/8/layout/list1"/>
    <dgm:cxn modelId="{E13E9DF7-B706-4A87-B2FD-4246BAC80FFD}" type="presParOf" srcId="{E9B407A2-BF0E-42E3-9E50-75B4DE912173}" destId="{94A4D56F-26F2-44D7-B211-16245D1BF12F}" srcOrd="15" destOrd="0" presId="urn:microsoft.com/office/officeart/2005/8/layout/list1"/>
    <dgm:cxn modelId="{F0BFD76C-0877-42A0-902C-A4E61203C1C7}" type="presParOf" srcId="{E9B407A2-BF0E-42E3-9E50-75B4DE912173}" destId="{3EBD09F7-362E-4EB8-BD06-91E9DC2EBCA8}" srcOrd="16" destOrd="0" presId="urn:microsoft.com/office/officeart/2005/8/layout/list1"/>
    <dgm:cxn modelId="{FA69E5B8-E8C2-4BE1-B9A3-4F2413988D77}" type="presParOf" srcId="{3EBD09F7-362E-4EB8-BD06-91E9DC2EBCA8}" destId="{4BD43A1E-99EB-4E75-A58D-F197DF358FC7}" srcOrd="0" destOrd="0" presId="urn:microsoft.com/office/officeart/2005/8/layout/list1"/>
    <dgm:cxn modelId="{7A86F545-D15C-4CAC-93F8-473AF5449C5A}" type="presParOf" srcId="{3EBD09F7-362E-4EB8-BD06-91E9DC2EBCA8}" destId="{A4E5464F-7BBB-401F-9099-488E335A0D54}" srcOrd="1" destOrd="0" presId="urn:microsoft.com/office/officeart/2005/8/layout/list1"/>
    <dgm:cxn modelId="{D6DD710D-093B-4197-A5AC-7E88D66E60FF}" type="presParOf" srcId="{E9B407A2-BF0E-42E3-9E50-75B4DE912173}" destId="{40B10712-9F72-49EA-B927-36E148C9F5C9}" srcOrd="17" destOrd="0" presId="urn:microsoft.com/office/officeart/2005/8/layout/list1"/>
    <dgm:cxn modelId="{25C25D73-B1E5-44B2-A432-F2B83A630F63}" type="presParOf" srcId="{E9B407A2-BF0E-42E3-9E50-75B4DE912173}" destId="{2B6760EA-EA56-46AD-92CD-02732B5ACC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Device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E3C6D80-430E-46B0-8B33-22A22A191366}">
      <dgm:prSet phldrT="[Text]" custT="1"/>
      <dgm:spPr/>
      <dgm:t>
        <a:bodyPr/>
        <a:lstStyle/>
        <a:p>
          <a:r>
            <a:rPr kumimoji="0" lang="en-US" sz="1800" b="0" baseline="0" dirty="0" smtClean="0">
              <a:solidFill>
                <a:schemeClr val="bg1"/>
              </a:solidFill>
              <a:latin typeface="Sylfaen" panose="010A0502050306030303" pitchFamily="18" charset="0"/>
              <a:ea typeface="+mn-ea"/>
              <a:cs typeface="+mn-cs"/>
            </a:rPr>
            <a:t>Application Registry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D71E5F98-0F40-4462-B3E9-D08ED8944C98}">
      <dgm:prSet phldrT="[Text]"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Driver Config</a:t>
          </a:r>
          <a:endParaRPr lang="en-US" sz="1800" dirty="0">
            <a:latin typeface="Sylfaen" panose="010A0502050306030303" pitchFamily="18" charset="0"/>
          </a:endParaRPr>
        </a:p>
      </dgm:t>
    </dgm:pt>
    <dgm:pt modelId="{8EEF55EF-91C2-4587-A285-74A7A8CD9052}" type="par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F60CE1-28F3-454C-9BA3-B852ADC2FFD8}" type="sib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14955C-5427-49BF-A2A9-0F7DE4EFCF7D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Cloud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010BB373-2AB7-4BBD-BC5A-F759C9AF9FED}" type="par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2EBD672C-1742-419E-B717-3A07038EB19E}" type="sib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83C22B8-CB16-4900-A738-7D39B957685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79DD501B-52FE-4FDA-B508-694990FD9CD1}" type="par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991BB9B0-2B93-4E04-B4B5-7ABC5220F136}" type="sib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  <dgm:t>
        <a:bodyPr/>
        <a:lstStyle/>
        <a:p>
          <a:endParaRPr lang="en-US"/>
        </a:p>
      </dgm:t>
    </dgm:pt>
    <dgm:pt modelId="{E24016F3-6B53-463E-857D-3BBCB3F1340A}" type="pres">
      <dgm:prSet presAssocID="{C4B24ADE-7824-4FB5-812E-C939BF83978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5" custScaleX="102881" custScaleY="88129" custLinFactNeighborX="-4365" custLinFactNeighborY="-26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  <dgm:t>
        <a:bodyPr/>
        <a:lstStyle/>
        <a:p>
          <a:endParaRPr lang="en-US"/>
        </a:p>
      </dgm:t>
    </dgm:pt>
    <dgm:pt modelId="{9890976F-B2BE-409C-B7D5-C679DFA72D07}" type="pres">
      <dgm:prSet presAssocID="{C4B24ADE-7824-4FB5-812E-C939BF83978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80A70-CA25-483F-BF6C-65F591580283}" type="pres">
      <dgm:prSet presAssocID="{70907CDE-51D3-4F8C-BB2B-B49CF49A6B7C}" presName="spaceBetweenRectangles" presStyleCnt="0"/>
      <dgm:spPr/>
      <dgm:t>
        <a:bodyPr/>
        <a:lstStyle/>
        <a:p>
          <a:endParaRPr lang="en-US"/>
        </a:p>
      </dgm:t>
    </dgm:pt>
    <dgm:pt modelId="{B4962752-E4E7-415B-8912-92E7251356AD}" type="pres">
      <dgm:prSet presAssocID="{B414955C-5427-49BF-A2A9-0F7DE4EFCF7D}" presName="parentLin" presStyleCnt="0"/>
      <dgm:spPr/>
      <dgm:t>
        <a:bodyPr/>
        <a:lstStyle/>
        <a:p>
          <a:endParaRPr lang="en-US"/>
        </a:p>
      </dgm:t>
    </dgm:pt>
    <dgm:pt modelId="{F8017C08-0F38-46CF-AD13-B790B6E07572}" type="pres">
      <dgm:prSet presAssocID="{B414955C-5427-49BF-A2A9-0F7DE4EFCF7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C75B53F-9D7A-457E-AC40-4604F03F4E40}" type="pres">
      <dgm:prSet presAssocID="{B414955C-5427-49BF-A2A9-0F7DE4EFCF7D}" presName="parentText" presStyleLbl="node1" presStyleIdx="1" presStyleCnt="5" custScaleX="102881" custScaleY="86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C516-87C9-4314-8DBC-DCDB65A3BC89}" type="pres">
      <dgm:prSet presAssocID="{B414955C-5427-49BF-A2A9-0F7DE4EFCF7D}" presName="negativeSpace" presStyleCnt="0"/>
      <dgm:spPr/>
      <dgm:t>
        <a:bodyPr/>
        <a:lstStyle/>
        <a:p>
          <a:endParaRPr lang="en-US"/>
        </a:p>
      </dgm:t>
    </dgm:pt>
    <dgm:pt modelId="{9F0DBAFF-06D7-4220-BADF-794400B7E24F}" type="pres">
      <dgm:prSet presAssocID="{B414955C-5427-49BF-A2A9-0F7DE4EFCF7D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8F963-D2A5-41F4-BDAB-599F7D78D123}" type="pres">
      <dgm:prSet presAssocID="{2EBD672C-1742-419E-B717-3A07038EB19E}" presName="spaceBetweenRectangles" presStyleCnt="0"/>
      <dgm:spPr/>
      <dgm:t>
        <a:bodyPr/>
        <a:lstStyle/>
        <a:p>
          <a:endParaRPr lang="en-US"/>
        </a:p>
      </dgm:t>
    </dgm:pt>
    <dgm:pt modelId="{96434E83-A1E6-406E-A8D6-702CCD0F2420}" type="pres">
      <dgm:prSet presAssocID="{BE3C6D80-430E-46B0-8B33-22A22A191366}" presName="parentLin" presStyleCnt="0"/>
      <dgm:spPr/>
      <dgm:t>
        <a:bodyPr/>
        <a:lstStyle/>
        <a:p>
          <a:endParaRPr lang="en-US"/>
        </a:p>
      </dgm:t>
    </dgm:pt>
    <dgm:pt modelId="{9A9794D7-1EFB-44B6-BDC6-034B7CDEA638}" type="pres">
      <dgm:prSet presAssocID="{BE3C6D80-430E-46B0-8B33-22A22A191366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2" presStyleCnt="5" custScaleX="102881" custScaleY="94887" custLinFactNeighborX="8729" custLinFactNeighborY="-3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  <dgm:t>
        <a:bodyPr/>
        <a:lstStyle/>
        <a:p>
          <a:endParaRPr lang="en-US"/>
        </a:p>
      </dgm:t>
    </dgm:pt>
    <dgm:pt modelId="{EE5B2BE7-4F4C-4714-8116-53A03325A429}" type="pres">
      <dgm:prSet presAssocID="{BE3C6D80-430E-46B0-8B33-22A22A191366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5E5A-AA6D-4504-892B-08B4C6E1CB03}" type="pres">
      <dgm:prSet presAssocID="{A7F908D7-6E88-45B8-95BF-0768CCD8D8B3}" presName="spaceBetweenRectangles" presStyleCnt="0"/>
      <dgm:spPr/>
      <dgm:t>
        <a:bodyPr/>
        <a:lstStyle/>
        <a:p>
          <a:endParaRPr lang="en-US"/>
        </a:p>
      </dgm:t>
    </dgm:pt>
    <dgm:pt modelId="{B65DD91E-E165-402B-8361-D02DC56156C0}" type="pres">
      <dgm:prSet presAssocID="{D71E5F98-0F40-4462-B3E9-D08ED8944C98}" presName="parentLin" presStyleCnt="0"/>
      <dgm:spPr/>
      <dgm:t>
        <a:bodyPr/>
        <a:lstStyle/>
        <a:p>
          <a:endParaRPr lang="en-US"/>
        </a:p>
      </dgm:t>
    </dgm:pt>
    <dgm:pt modelId="{95F8E5CE-800D-4FEA-B533-AFBF1649914E}" type="pres">
      <dgm:prSet presAssocID="{D71E5F98-0F40-4462-B3E9-D08ED8944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F9251E6B-2BE8-40C3-85D7-D972FF228AF9}" type="pres">
      <dgm:prSet presAssocID="{D71E5F98-0F40-4462-B3E9-D08ED8944C98}" presName="parentText" presStyleLbl="node1" presStyleIdx="3" presStyleCnt="5" custScaleX="102881" custScaleY="1040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4C8AB-A727-4C73-BE9C-E23212AA9916}" type="pres">
      <dgm:prSet presAssocID="{D71E5F98-0F40-4462-B3E9-D08ED8944C98}" presName="negativeSpace" presStyleCnt="0"/>
      <dgm:spPr/>
      <dgm:t>
        <a:bodyPr/>
        <a:lstStyle/>
        <a:p>
          <a:endParaRPr lang="en-US"/>
        </a:p>
      </dgm:t>
    </dgm:pt>
    <dgm:pt modelId="{E89C81AB-7465-4894-9A58-9AB0B1A30FFC}" type="pres">
      <dgm:prSet presAssocID="{D71E5F98-0F40-4462-B3E9-D08ED8944C9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4D56F-26F2-44D7-B211-16245D1BF12F}" type="pres">
      <dgm:prSet presAssocID="{B4F60CE1-28F3-454C-9BA3-B852ADC2FFD8}" presName="spaceBetweenRectangles" presStyleCnt="0"/>
      <dgm:spPr/>
    </dgm:pt>
    <dgm:pt modelId="{3EBD09F7-362E-4EB8-BD06-91E9DC2EBCA8}" type="pres">
      <dgm:prSet presAssocID="{E83C22B8-CB16-4900-A738-7D39B9576854}" presName="parentLin" presStyleCnt="0"/>
      <dgm:spPr/>
    </dgm:pt>
    <dgm:pt modelId="{4BD43A1E-99EB-4E75-A58D-F197DF358FC7}" type="pres">
      <dgm:prSet presAssocID="{E83C22B8-CB16-4900-A738-7D39B957685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4E5464F-7BBB-401F-9099-488E335A0D54}" type="pres">
      <dgm:prSet presAssocID="{E83C22B8-CB16-4900-A738-7D39B9576854}" presName="parentText" presStyleLbl="node1" presStyleIdx="4" presStyleCnt="5" custScaleX="102881" custScaleY="1043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10712-9F72-49EA-B927-36E148C9F5C9}" type="pres">
      <dgm:prSet presAssocID="{E83C22B8-CB16-4900-A738-7D39B9576854}" presName="negativeSpace" presStyleCnt="0"/>
      <dgm:spPr/>
    </dgm:pt>
    <dgm:pt modelId="{2B6760EA-EA56-46AD-92CD-02732B5ACCA9}" type="pres">
      <dgm:prSet presAssocID="{E83C22B8-CB16-4900-A738-7D39B957685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960BC0A-E938-4465-92B7-6EB12A626815}" srcId="{4F0032B1-7971-4856-8267-D8AEC41998EA}" destId="{BE3C6D80-430E-46B0-8B33-22A22A191366}" srcOrd="2" destOrd="0" parTransId="{539A115A-E2FD-4DA1-94D3-F75D38A6667F}" sibTransId="{A7F908D7-6E88-45B8-95BF-0768CCD8D8B3}"/>
    <dgm:cxn modelId="{87620086-6543-48A2-A609-19178C57B3BB}" srcId="{4F0032B1-7971-4856-8267-D8AEC41998EA}" destId="{D71E5F98-0F40-4462-B3E9-D08ED8944C98}" srcOrd="3" destOrd="0" parTransId="{8EEF55EF-91C2-4587-A285-74A7A8CD9052}" sibTransId="{B4F60CE1-28F3-454C-9BA3-B852ADC2FFD8}"/>
    <dgm:cxn modelId="{B316D002-19AA-42D6-B5DE-F6B2B9650242}" type="presOf" srcId="{BE3C6D80-430E-46B0-8B33-22A22A191366}" destId="{64144982-FEF3-4F12-B4DF-D8E6F6D93CE5}" srcOrd="1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966D6E84-1E80-4CD7-B9BD-65369D6857CB}" srcId="{4F0032B1-7971-4856-8267-D8AEC41998EA}" destId="{B414955C-5427-49BF-A2A9-0F7DE4EFCF7D}" srcOrd="1" destOrd="0" parTransId="{010BB373-2AB7-4BBD-BC5A-F759C9AF9FED}" sibTransId="{2EBD672C-1742-419E-B717-3A07038EB19E}"/>
    <dgm:cxn modelId="{7D7B0896-501D-4235-B5D6-9E443485FC66}" type="presOf" srcId="{C4B24ADE-7824-4FB5-812E-C939BF839783}" destId="{E24016F3-6B53-463E-857D-3BBCB3F1340A}" srcOrd="0" destOrd="0" presId="urn:microsoft.com/office/officeart/2005/8/layout/list1"/>
    <dgm:cxn modelId="{F92EBD33-A33C-4D36-BDE8-23814EDD009E}" type="presOf" srcId="{E83C22B8-CB16-4900-A738-7D39B9576854}" destId="{4BD43A1E-99EB-4E75-A58D-F197DF358FC7}" srcOrd="0" destOrd="0" presId="urn:microsoft.com/office/officeart/2005/8/layout/list1"/>
    <dgm:cxn modelId="{8A3A7586-7F10-4562-ACE0-A6FBA9AAF289}" type="presOf" srcId="{B414955C-5427-49BF-A2A9-0F7DE4EFCF7D}" destId="{2C75B53F-9D7A-457E-AC40-4604F03F4E40}" srcOrd="1" destOrd="0" presId="urn:microsoft.com/office/officeart/2005/8/layout/list1"/>
    <dgm:cxn modelId="{9CAE08F1-36BB-46D9-951F-7222CCDEEC96}" type="presOf" srcId="{C4B24ADE-7824-4FB5-812E-C939BF839783}" destId="{5027D068-9AE5-4489-94CE-797BBB3B1A92}" srcOrd="1" destOrd="0" presId="urn:microsoft.com/office/officeart/2005/8/layout/list1"/>
    <dgm:cxn modelId="{729164D1-9D03-4A93-BA3E-4A75807E01E4}" type="presOf" srcId="{E83C22B8-CB16-4900-A738-7D39B9576854}" destId="{A4E5464F-7BBB-401F-9099-488E335A0D54}" srcOrd="1" destOrd="0" presId="urn:microsoft.com/office/officeart/2005/8/layout/list1"/>
    <dgm:cxn modelId="{6FCA6EEE-C05C-4D2F-A01E-E5626255B3A9}" srcId="{4F0032B1-7971-4856-8267-D8AEC41998EA}" destId="{E83C22B8-CB16-4900-A738-7D39B9576854}" srcOrd="4" destOrd="0" parTransId="{79DD501B-52FE-4FDA-B508-694990FD9CD1}" sibTransId="{991BB9B0-2B93-4E04-B4B5-7ABC5220F136}"/>
    <dgm:cxn modelId="{74BA3B9F-E0B5-4796-8B25-A08E0EE78433}" type="presOf" srcId="{D71E5F98-0F40-4462-B3E9-D08ED8944C98}" destId="{95F8E5CE-800D-4FEA-B533-AFBF1649914E}" srcOrd="0" destOrd="0" presId="urn:microsoft.com/office/officeart/2005/8/layout/list1"/>
    <dgm:cxn modelId="{0D1CC41C-C360-4874-B207-80BB1F3DCDC3}" type="presOf" srcId="{BE3C6D80-430E-46B0-8B33-22A22A191366}" destId="{9A9794D7-1EFB-44B6-BDC6-034B7CDEA638}" srcOrd="0" destOrd="0" presId="urn:microsoft.com/office/officeart/2005/8/layout/list1"/>
    <dgm:cxn modelId="{18A1D32E-7C9C-4E76-A3FD-F5207C34C6EF}" type="presOf" srcId="{D71E5F98-0F40-4462-B3E9-D08ED8944C98}" destId="{F9251E6B-2BE8-40C3-85D7-D972FF228AF9}" srcOrd="1" destOrd="0" presId="urn:microsoft.com/office/officeart/2005/8/layout/list1"/>
    <dgm:cxn modelId="{1ACE3E90-4F79-46B4-86AC-E2B8A4BB5976}" type="presOf" srcId="{B414955C-5427-49BF-A2A9-0F7DE4EFCF7D}" destId="{F8017C08-0F38-46CF-AD13-B790B6E07572}" srcOrd="0" destOrd="0" presId="urn:microsoft.com/office/officeart/2005/8/layout/list1"/>
    <dgm:cxn modelId="{073C3128-3E79-492A-826F-E3339DA3FC42}" type="presOf" srcId="{4F0032B1-7971-4856-8267-D8AEC41998EA}" destId="{E9B407A2-BF0E-42E3-9E50-75B4DE912173}" srcOrd="0" destOrd="0" presId="urn:microsoft.com/office/officeart/2005/8/layout/list1"/>
    <dgm:cxn modelId="{D90E347C-B6D1-4242-A450-8BBADEB54B40}" type="presParOf" srcId="{E9B407A2-BF0E-42E3-9E50-75B4DE912173}" destId="{63C19F6E-7E8C-46D8-8931-CDE2784E58F8}" srcOrd="0" destOrd="0" presId="urn:microsoft.com/office/officeart/2005/8/layout/list1"/>
    <dgm:cxn modelId="{B4A6F6C8-4F76-46E7-AE98-87607E76720D}" type="presParOf" srcId="{63C19F6E-7E8C-46D8-8931-CDE2784E58F8}" destId="{E24016F3-6B53-463E-857D-3BBCB3F1340A}" srcOrd="0" destOrd="0" presId="urn:microsoft.com/office/officeart/2005/8/layout/list1"/>
    <dgm:cxn modelId="{6982AEB6-C1D3-4B9F-B5A9-92F9B4284B9E}" type="presParOf" srcId="{63C19F6E-7E8C-46D8-8931-CDE2784E58F8}" destId="{5027D068-9AE5-4489-94CE-797BBB3B1A92}" srcOrd="1" destOrd="0" presId="urn:microsoft.com/office/officeart/2005/8/layout/list1"/>
    <dgm:cxn modelId="{44C90B00-8BA4-40B4-ADCF-A14ED3AADD84}" type="presParOf" srcId="{E9B407A2-BF0E-42E3-9E50-75B4DE912173}" destId="{0F024C04-32BA-4251-BDDF-69F3B69BF78B}" srcOrd="1" destOrd="0" presId="urn:microsoft.com/office/officeart/2005/8/layout/list1"/>
    <dgm:cxn modelId="{9755CECE-B184-44B2-9EF6-FD9137F2F5B4}" type="presParOf" srcId="{E9B407A2-BF0E-42E3-9E50-75B4DE912173}" destId="{9890976F-B2BE-409C-B7D5-C679DFA72D07}" srcOrd="2" destOrd="0" presId="urn:microsoft.com/office/officeart/2005/8/layout/list1"/>
    <dgm:cxn modelId="{8496899D-5ACD-4205-9413-103D3E2B535F}" type="presParOf" srcId="{E9B407A2-BF0E-42E3-9E50-75B4DE912173}" destId="{3D780A70-CA25-483F-BF6C-65F591580283}" srcOrd="3" destOrd="0" presId="urn:microsoft.com/office/officeart/2005/8/layout/list1"/>
    <dgm:cxn modelId="{248CC6B6-79D4-4E37-B28E-85FD5A1CB796}" type="presParOf" srcId="{E9B407A2-BF0E-42E3-9E50-75B4DE912173}" destId="{B4962752-E4E7-415B-8912-92E7251356AD}" srcOrd="4" destOrd="0" presId="urn:microsoft.com/office/officeart/2005/8/layout/list1"/>
    <dgm:cxn modelId="{E167D614-760E-472E-8D00-4A074461779F}" type="presParOf" srcId="{B4962752-E4E7-415B-8912-92E7251356AD}" destId="{F8017C08-0F38-46CF-AD13-B790B6E07572}" srcOrd="0" destOrd="0" presId="urn:microsoft.com/office/officeart/2005/8/layout/list1"/>
    <dgm:cxn modelId="{33A4D726-5EF4-43F0-A42A-2648DC264637}" type="presParOf" srcId="{B4962752-E4E7-415B-8912-92E7251356AD}" destId="{2C75B53F-9D7A-457E-AC40-4604F03F4E40}" srcOrd="1" destOrd="0" presId="urn:microsoft.com/office/officeart/2005/8/layout/list1"/>
    <dgm:cxn modelId="{B3E635AB-38DA-411F-9CCF-542C28BA3950}" type="presParOf" srcId="{E9B407A2-BF0E-42E3-9E50-75B4DE912173}" destId="{8C53C516-87C9-4314-8DBC-DCDB65A3BC89}" srcOrd="5" destOrd="0" presId="urn:microsoft.com/office/officeart/2005/8/layout/list1"/>
    <dgm:cxn modelId="{9BAC50D6-FAFB-4407-85B0-16E8CE30539C}" type="presParOf" srcId="{E9B407A2-BF0E-42E3-9E50-75B4DE912173}" destId="{9F0DBAFF-06D7-4220-BADF-794400B7E24F}" srcOrd="6" destOrd="0" presId="urn:microsoft.com/office/officeart/2005/8/layout/list1"/>
    <dgm:cxn modelId="{2FCC23BA-E15D-47F6-A173-1ED17D9DA444}" type="presParOf" srcId="{E9B407A2-BF0E-42E3-9E50-75B4DE912173}" destId="{61F8F963-D2A5-41F4-BDAB-599F7D78D123}" srcOrd="7" destOrd="0" presId="urn:microsoft.com/office/officeart/2005/8/layout/list1"/>
    <dgm:cxn modelId="{A1C82629-547B-4C9E-973B-0CC2F6D86D48}" type="presParOf" srcId="{E9B407A2-BF0E-42E3-9E50-75B4DE912173}" destId="{96434E83-A1E6-406E-A8D6-702CCD0F2420}" srcOrd="8" destOrd="0" presId="urn:microsoft.com/office/officeart/2005/8/layout/list1"/>
    <dgm:cxn modelId="{766CA3AF-999E-4ECA-9DAE-73934AC13E1B}" type="presParOf" srcId="{96434E83-A1E6-406E-A8D6-702CCD0F2420}" destId="{9A9794D7-1EFB-44B6-BDC6-034B7CDEA638}" srcOrd="0" destOrd="0" presId="urn:microsoft.com/office/officeart/2005/8/layout/list1"/>
    <dgm:cxn modelId="{67D64294-AE0A-4428-A65B-4F8D50D0AFC2}" type="presParOf" srcId="{96434E83-A1E6-406E-A8D6-702CCD0F2420}" destId="{64144982-FEF3-4F12-B4DF-D8E6F6D93CE5}" srcOrd="1" destOrd="0" presId="urn:microsoft.com/office/officeart/2005/8/layout/list1"/>
    <dgm:cxn modelId="{DD89973E-EA1A-461D-80A8-ACA6EE042D79}" type="presParOf" srcId="{E9B407A2-BF0E-42E3-9E50-75B4DE912173}" destId="{06058AC0-36D6-4EBD-B6E9-37FCAC3A43C0}" srcOrd="9" destOrd="0" presId="urn:microsoft.com/office/officeart/2005/8/layout/list1"/>
    <dgm:cxn modelId="{BDFDE8CA-227B-4E55-AA48-6292B9EB8F16}" type="presParOf" srcId="{E9B407A2-BF0E-42E3-9E50-75B4DE912173}" destId="{EE5B2BE7-4F4C-4714-8116-53A03325A429}" srcOrd="10" destOrd="0" presId="urn:microsoft.com/office/officeart/2005/8/layout/list1"/>
    <dgm:cxn modelId="{C51CE656-7D16-42DE-AC2B-842D6956AD40}" type="presParOf" srcId="{E9B407A2-BF0E-42E3-9E50-75B4DE912173}" destId="{E30A5E5A-AA6D-4504-892B-08B4C6E1CB03}" srcOrd="11" destOrd="0" presId="urn:microsoft.com/office/officeart/2005/8/layout/list1"/>
    <dgm:cxn modelId="{D58F2564-6DEF-4A28-8D8F-FEE93447CFD9}" type="presParOf" srcId="{E9B407A2-BF0E-42E3-9E50-75B4DE912173}" destId="{B65DD91E-E165-402B-8361-D02DC56156C0}" srcOrd="12" destOrd="0" presId="urn:microsoft.com/office/officeart/2005/8/layout/list1"/>
    <dgm:cxn modelId="{37B8C5D3-F74E-4200-B64A-B35019C0C5E5}" type="presParOf" srcId="{B65DD91E-E165-402B-8361-D02DC56156C0}" destId="{95F8E5CE-800D-4FEA-B533-AFBF1649914E}" srcOrd="0" destOrd="0" presId="urn:microsoft.com/office/officeart/2005/8/layout/list1"/>
    <dgm:cxn modelId="{70903C23-31EF-4D8C-BB19-FDF1B858AE3B}" type="presParOf" srcId="{B65DD91E-E165-402B-8361-D02DC56156C0}" destId="{F9251E6B-2BE8-40C3-85D7-D972FF228AF9}" srcOrd="1" destOrd="0" presId="urn:microsoft.com/office/officeart/2005/8/layout/list1"/>
    <dgm:cxn modelId="{D0EFBB5E-730B-4E20-A988-66AE6FFE0853}" type="presParOf" srcId="{E9B407A2-BF0E-42E3-9E50-75B4DE912173}" destId="{5684C8AB-A727-4C73-BE9C-E23212AA9916}" srcOrd="13" destOrd="0" presId="urn:microsoft.com/office/officeart/2005/8/layout/list1"/>
    <dgm:cxn modelId="{F80CAD56-4899-4A8C-88DA-256886856223}" type="presParOf" srcId="{E9B407A2-BF0E-42E3-9E50-75B4DE912173}" destId="{E89C81AB-7465-4894-9A58-9AB0B1A30FFC}" srcOrd="14" destOrd="0" presId="urn:microsoft.com/office/officeart/2005/8/layout/list1"/>
    <dgm:cxn modelId="{9E58E135-7F34-4A54-A149-AFFF2034A692}" type="presParOf" srcId="{E9B407A2-BF0E-42E3-9E50-75B4DE912173}" destId="{94A4D56F-26F2-44D7-B211-16245D1BF12F}" srcOrd="15" destOrd="0" presId="urn:microsoft.com/office/officeart/2005/8/layout/list1"/>
    <dgm:cxn modelId="{0BA42410-BF1E-4D94-AB4B-56D13A488957}" type="presParOf" srcId="{E9B407A2-BF0E-42E3-9E50-75B4DE912173}" destId="{3EBD09F7-362E-4EB8-BD06-91E9DC2EBCA8}" srcOrd="16" destOrd="0" presId="urn:microsoft.com/office/officeart/2005/8/layout/list1"/>
    <dgm:cxn modelId="{2D242428-D68A-46D8-A24E-431EE61FF8A2}" type="presParOf" srcId="{3EBD09F7-362E-4EB8-BD06-91E9DC2EBCA8}" destId="{4BD43A1E-99EB-4E75-A58D-F197DF358FC7}" srcOrd="0" destOrd="0" presId="urn:microsoft.com/office/officeart/2005/8/layout/list1"/>
    <dgm:cxn modelId="{A79E29B3-2A53-4CEF-9F36-C04C71ED4D43}" type="presParOf" srcId="{3EBD09F7-362E-4EB8-BD06-91E9DC2EBCA8}" destId="{A4E5464F-7BBB-401F-9099-488E335A0D54}" srcOrd="1" destOrd="0" presId="urn:microsoft.com/office/officeart/2005/8/layout/list1"/>
    <dgm:cxn modelId="{0F673B28-70AB-472E-BF85-3AC8C769B186}" type="presParOf" srcId="{E9B407A2-BF0E-42E3-9E50-75B4DE912173}" destId="{40B10712-9F72-49EA-B927-36E148C9F5C9}" srcOrd="17" destOrd="0" presId="urn:microsoft.com/office/officeart/2005/8/layout/list1"/>
    <dgm:cxn modelId="{7FF2703F-8707-4BE6-AF3D-724E3F202806}" type="presParOf" srcId="{E9B407A2-BF0E-42E3-9E50-75B4DE912173}" destId="{2B6760EA-EA56-46AD-92CD-02732B5ACC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Device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E3C6D80-430E-46B0-8B33-22A22A191366}">
      <dgm:prSet phldrT="[Text]" custT="1"/>
      <dgm:spPr>
        <a:solidFill>
          <a:schemeClr val="tx2"/>
        </a:solidFill>
      </dgm:spPr>
      <dgm:t>
        <a:bodyPr/>
        <a:lstStyle/>
        <a:p>
          <a:r>
            <a:rPr kumimoji="0" lang="en-US" sz="1800" b="0" baseline="0" dirty="0" smtClean="0">
              <a:solidFill>
                <a:schemeClr val="bg1"/>
              </a:solidFill>
              <a:latin typeface="Sylfaen" panose="010A0502050306030303" pitchFamily="18" charset="0"/>
              <a:ea typeface="+mn-ea"/>
              <a:cs typeface="+mn-cs"/>
            </a:rPr>
            <a:t>Application Registry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D71E5F98-0F40-4462-B3E9-D08ED8944C98}">
      <dgm:prSet phldrT="[Text]"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Driver Config</a:t>
          </a:r>
          <a:endParaRPr lang="en-US" sz="1800" dirty="0">
            <a:latin typeface="Sylfaen" panose="010A0502050306030303" pitchFamily="18" charset="0"/>
          </a:endParaRPr>
        </a:p>
      </dgm:t>
    </dgm:pt>
    <dgm:pt modelId="{8EEF55EF-91C2-4587-A285-74A7A8CD9052}" type="par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F60CE1-28F3-454C-9BA3-B852ADC2FFD8}" type="sib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14955C-5427-49BF-A2A9-0F7DE4EFCF7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Cloud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010BB373-2AB7-4BBD-BC5A-F759C9AF9FED}" type="par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2EBD672C-1742-419E-B717-3A07038EB19E}" type="sib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83C22B8-CB16-4900-A738-7D39B957685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79DD501B-52FE-4FDA-B508-694990FD9CD1}" type="par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991BB9B0-2B93-4E04-B4B5-7ABC5220F136}" type="sib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  <dgm:t>
        <a:bodyPr/>
        <a:lstStyle/>
        <a:p>
          <a:endParaRPr lang="en-US"/>
        </a:p>
      </dgm:t>
    </dgm:pt>
    <dgm:pt modelId="{E24016F3-6B53-463E-857D-3BBCB3F1340A}" type="pres">
      <dgm:prSet presAssocID="{C4B24ADE-7824-4FB5-812E-C939BF83978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5" custScaleX="102881" custScaleY="88129" custLinFactNeighborX="-4365" custLinFactNeighborY="-26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  <dgm:t>
        <a:bodyPr/>
        <a:lstStyle/>
        <a:p>
          <a:endParaRPr lang="en-US"/>
        </a:p>
      </dgm:t>
    </dgm:pt>
    <dgm:pt modelId="{9890976F-B2BE-409C-B7D5-C679DFA72D07}" type="pres">
      <dgm:prSet presAssocID="{C4B24ADE-7824-4FB5-812E-C939BF83978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80A70-CA25-483F-BF6C-65F591580283}" type="pres">
      <dgm:prSet presAssocID="{70907CDE-51D3-4F8C-BB2B-B49CF49A6B7C}" presName="spaceBetweenRectangles" presStyleCnt="0"/>
      <dgm:spPr/>
      <dgm:t>
        <a:bodyPr/>
        <a:lstStyle/>
        <a:p>
          <a:endParaRPr lang="en-US"/>
        </a:p>
      </dgm:t>
    </dgm:pt>
    <dgm:pt modelId="{B4962752-E4E7-415B-8912-92E7251356AD}" type="pres">
      <dgm:prSet presAssocID="{B414955C-5427-49BF-A2A9-0F7DE4EFCF7D}" presName="parentLin" presStyleCnt="0"/>
      <dgm:spPr/>
      <dgm:t>
        <a:bodyPr/>
        <a:lstStyle/>
        <a:p>
          <a:endParaRPr lang="en-US"/>
        </a:p>
      </dgm:t>
    </dgm:pt>
    <dgm:pt modelId="{F8017C08-0F38-46CF-AD13-B790B6E07572}" type="pres">
      <dgm:prSet presAssocID="{B414955C-5427-49BF-A2A9-0F7DE4EFCF7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C75B53F-9D7A-457E-AC40-4604F03F4E40}" type="pres">
      <dgm:prSet presAssocID="{B414955C-5427-49BF-A2A9-0F7DE4EFCF7D}" presName="parentText" presStyleLbl="node1" presStyleIdx="1" presStyleCnt="5" custScaleX="102881" custScaleY="86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C516-87C9-4314-8DBC-DCDB65A3BC89}" type="pres">
      <dgm:prSet presAssocID="{B414955C-5427-49BF-A2A9-0F7DE4EFCF7D}" presName="negativeSpace" presStyleCnt="0"/>
      <dgm:spPr/>
      <dgm:t>
        <a:bodyPr/>
        <a:lstStyle/>
        <a:p>
          <a:endParaRPr lang="en-US"/>
        </a:p>
      </dgm:t>
    </dgm:pt>
    <dgm:pt modelId="{9F0DBAFF-06D7-4220-BADF-794400B7E24F}" type="pres">
      <dgm:prSet presAssocID="{B414955C-5427-49BF-A2A9-0F7DE4EFCF7D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8F963-D2A5-41F4-BDAB-599F7D78D123}" type="pres">
      <dgm:prSet presAssocID="{2EBD672C-1742-419E-B717-3A07038EB19E}" presName="spaceBetweenRectangles" presStyleCnt="0"/>
      <dgm:spPr/>
      <dgm:t>
        <a:bodyPr/>
        <a:lstStyle/>
        <a:p>
          <a:endParaRPr lang="en-US"/>
        </a:p>
      </dgm:t>
    </dgm:pt>
    <dgm:pt modelId="{96434E83-A1E6-406E-A8D6-702CCD0F2420}" type="pres">
      <dgm:prSet presAssocID="{BE3C6D80-430E-46B0-8B33-22A22A191366}" presName="parentLin" presStyleCnt="0"/>
      <dgm:spPr/>
      <dgm:t>
        <a:bodyPr/>
        <a:lstStyle/>
        <a:p>
          <a:endParaRPr lang="en-US"/>
        </a:p>
      </dgm:t>
    </dgm:pt>
    <dgm:pt modelId="{9A9794D7-1EFB-44B6-BDC6-034B7CDEA638}" type="pres">
      <dgm:prSet presAssocID="{BE3C6D80-430E-46B0-8B33-22A22A191366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2" presStyleCnt="5" custScaleX="102881" custScaleY="94887" custLinFactNeighborX="8729" custLinFactNeighborY="-3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  <dgm:t>
        <a:bodyPr/>
        <a:lstStyle/>
        <a:p>
          <a:endParaRPr lang="en-US"/>
        </a:p>
      </dgm:t>
    </dgm:pt>
    <dgm:pt modelId="{EE5B2BE7-4F4C-4714-8116-53A03325A429}" type="pres">
      <dgm:prSet presAssocID="{BE3C6D80-430E-46B0-8B33-22A22A191366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5E5A-AA6D-4504-892B-08B4C6E1CB03}" type="pres">
      <dgm:prSet presAssocID="{A7F908D7-6E88-45B8-95BF-0768CCD8D8B3}" presName="spaceBetweenRectangles" presStyleCnt="0"/>
      <dgm:spPr/>
      <dgm:t>
        <a:bodyPr/>
        <a:lstStyle/>
        <a:p>
          <a:endParaRPr lang="en-US"/>
        </a:p>
      </dgm:t>
    </dgm:pt>
    <dgm:pt modelId="{B65DD91E-E165-402B-8361-D02DC56156C0}" type="pres">
      <dgm:prSet presAssocID="{D71E5F98-0F40-4462-B3E9-D08ED8944C98}" presName="parentLin" presStyleCnt="0"/>
      <dgm:spPr/>
      <dgm:t>
        <a:bodyPr/>
        <a:lstStyle/>
        <a:p>
          <a:endParaRPr lang="en-US"/>
        </a:p>
      </dgm:t>
    </dgm:pt>
    <dgm:pt modelId="{95F8E5CE-800D-4FEA-B533-AFBF1649914E}" type="pres">
      <dgm:prSet presAssocID="{D71E5F98-0F40-4462-B3E9-D08ED8944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F9251E6B-2BE8-40C3-85D7-D972FF228AF9}" type="pres">
      <dgm:prSet presAssocID="{D71E5F98-0F40-4462-B3E9-D08ED8944C98}" presName="parentText" presStyleLbl="node1" presStyleIdx="3" presStyleCnt="5" custScaleX="102881" custScaleY="1040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4C8AB-A727-4C73-BE9C-E23212AA9916}" type="pres">
      <dgm:prSet presAssocID="{D71E5F98-0F40-4462-B3E9-D08ED8944C98}" presName="negativeSpace" presStyleCnt="0"/>
      <dgm:spPr/>
      <dgm:t>
        <a:bodyPr/>
        <a:lstStyle/>
        <a:p>
          <a:endParaRPr lang="en-US"/>
        </a:p>
      </dgm:t>
    </dgm:pt>
    <dgm:pt modelId="{E89C81AB-7465-4894-9A58-9AB0B1A30FFC}" type="pres">
      <dgm:prSet presAssocID="{D71E5F98-0F40-4462-B3E9-D08ED8944C9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4D56F-26F2-44D7-B211-16245D1BF12F}" type="pres">
      <dgm:prSet presAssocID="{B4F60CE1-28F3-454C-9BA3-B852ADC2FFD8}" presName="spaceBetweenRectangles" presStyleCnt="0"/>
      <dgm:spPr/>
    </dgm:pt>
    <dgm:pt modelId="{3EBD09F7-362E-4EB8-BD06-91E9DC2EBCA8}" type="pres">
      <dgm:prSet presAssocID="{E83C22B8-CB16-4900-A738-7D39B9576854}" presName="parentLin" presStyleCnt="0"/>
      <dgm:spPr/>
    </dgm:pt>
    <dgm:pt modelId="{4BD43A1E-99EB-4E75-A58D-F197DF358FC7}" type="pres">
      <dgm:prSet presAssocID="{E83C22B8-CB16-4900-A738-7D39B957685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4E5464F-7BBB-401F-9099-488E335A0D54}" type="pres">
      <dgm:prSet presAssocID="{E83C22B8-CB16-4900-A738-7D39B9576854}" presName="parentText" presStyleLbl="node1" presStyleIdx="4" presStyleCnt="5" custScaleX="102881" custScaleY="1043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10712-9F72-49EA-B927-36E148C9F5C9}" type="pres">
      <dgm:prSet presAssocID="{E83C22B8-CB16-4900-A738-7D39B9576854}" presName="negativeSpace" presStyleCnt="0"/>
      <dgm:spPr/>
    </dgm:pt>
    <dgm:pt modelId="{2B6760EA-EA56-46AD-92CD-02732B5ACCA9}" type="pres">
      <dgm:prSet presAssocID="{E83C22B8-CB16-4900-A738-7D39B957685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960BC0A-E938-4465-92B7-6EB12A626815}" srcId="{4F0032B1-7971-4856-8267-D8AEC41998EA}" destId="{BE3C6D80-430E-46B0-8B33-22A22A191366}" srcOrd="2" destOrd="0" parTransId="{539A115A-E2FD-4DA1-94D3-F75D38A6667F}" sibTransId="{A7F908D7-6E88-45B8-95BF-0768CCD8D8B3}"/>
    <dgm:cxn modelId="{87620086-6543-48A2-A609-19178C57B3BB}" srcId="{4F0032B1-7971-4856-8267-D8AEC41998EA}" destId="{D71E5F98-0F40-4462-B3E9-D08ED8944C98}" srcOrd="3" destOrd="0" parTransId="{8EEF55EF-91C2-4587-A285-74A7A8CD9052}" sibTransId="{B4F60CE1-28F3-454C-9BA3-B852ADC2FFD8}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966D6E84-1E80-4CD7-B9BD-65369D6857CB}" srcId="{4F0032B1-7971-4856-8267-D8AEC41998EA}" destId="{B414955C-5427-49BF-A2A9-0F7DE4EFCF7D}" srcOrd="1" destOrd="0" parTransId="{010BB373-2AB7-4BBD-BC5A-F759C9AF9FED}" sibTransId="{2EBD672C-1742-419E-B717-3A07038EB19E}"/>
    <dgm:cxn modelId="{B3C5A780-2B07-4236-B8C4-8635CAB83213}" type="presOf" srcId="{D71E5F98-0F40-4462-B3E9-D08ED8944C98}" destId="{F9251E6B-2BE8-40C3-85D7-D972FF228AF9}" srcOrd="1" destOrd="0" presId="urn:microsoft.com/office/officeart/2005/8/layout/list1"/>
    <dgm:cxn modelId="{6FCA6EEE-C05C-4D2F-A01E-E5626255B3A9}" srcId="{4F0032B1-7971-4856-8267-D8AEC41998EA}" destId="{E83C22B8-CB16-4900-A738-7D39B9576854}" srcOrd="4" destOrd="0" parTransId="{79DD501B-52FE-4FDA-B508-694990FD9CD1}" sibTransId="{991BB9B0-2B93-4E04-B4B5-7ABC5220F136}"/>
    <dgm:cxn modelId="{4D78DEAF-AF94-416B-BFF4-289E346FDA19}" type="presOf" srcId="{BE3C6D80-430E-46B0-8B33-22A22A191366}" destId="{9A9794D7-1EFB-44B6-BDC6-034B7CDEA638}" srcOrd="0" destOrd="0" presId="urn:microsoft.com/office/officeart/2005/8/layout/list1"/>
    <dgm:cxn modelId="{4D142F8D-39A3-489D-8A3E-F6309BE6691E}" type="presOf" srcId="{C4B24ADE-7824-4FB5-812E-C939BF839783}" destId="{E24016F3-6B53-463E-857D-3BBCB3F1340A}" srcOrd="0" destOrd="0" presId="urn:microsoft.com/office/officeart/2005/8/layout/list1"/>
    <dgm:cxn modelId="{8407A408-EE28-40DA-A045-317E4AB6F29B}" type="presOf" srcId="{B414955C-5427-49BF-A2A9-0F7DE4EFCF7D}" destId="{F8017C08-0F38-46CF-AD13-B790B6E07572}" srcOrd="0" destOrd="0" presId="urn:microsoft.com/office/officeart/2005/8/layout/list1"/>
    <dgm:cxn modelId="{BD9B6C13-BC6B-4B88-B71E-794AED6FF556}" type="presOf" srcId="{D71E5F98-0F40-4462-B3E9-D08ED8944C98}" destId="{95F8E5CE-800D-4FEA-B533-AFBF1649914E}" srcOrd="0" destOrd="0" presId="urn:microsoft.com/office/officeart/2005/8/layout/list1"/>
    <dgm:cxn modelId="{1DCA2F40-8EC5-4C7A-8033-2FCB3639052A}" type="presOf" srcId="{E83C22B8-CB16-4900-A738-7D39B9576854}" destId="{A4E5464F-7BBB-401F-9099-488E335A0D54}" srcOrd="1" destOrd="0" presId="urn:microsoft.com/office/officeart/2005/8/layout/list1"/>
    <dgm:cxn modelId="{AE03AD27-DCEB-4C06-A36F-C88B3404834E}" type="presOf" srcId="{BE3C6D80-430E-46B0-8B33-22A22A191366}" destId="{64144982-FEF3-4F12-B4DF-D8E6F6D93CE5}" srcOrd="1" destOrd="0" presId="urn:microsoft.com/office/officeart/2005/8/layout/list1"/>
    <dgm:cxn modelId="{040C2D40-BA90-4A23-9DAB-4A47C12536DC}" type="presOf" srcId="{E83C22B8-CB16-4900-A738-7D39B9576854}" destId="{4BD43A1E-99EB-4E75-A58D-F197DF358FC7}" srcOrd="0" destOrd="0" presId="urn:microsoft.com/office/officeart/2005/8/layout/list1"/>
    <dgm:cxn modelId="{CB671F15-20D4-4D67-848F-C96120F5490B}" type="presOf" srcId="{C4B24ADE-7824-4FB5-812E-C939BF839783}" destId="{5027D068-9AE5-4489-94CE-797BBB3B1A92}" srcOrd="1" destOrd="0" presId="urn:microsoft.com/office/officeart/2005/8/layout/list1"/>
    <dgm:cxn modelId="{30012F7D-D848-439E-9BB9-34585AF23517}" type="presOf" srcId="{B414955C-5427-49BF-A2A9-0F7DE4EFCF7D}" destId="{2C75B53F-9D7A-457E-AC40-4604F03F4E40}" srcOrd="1" destOrd="0" presId="urn:microsoft.com/office/officeart/2005/8/layout/list1"/>
    <dgm:cxn modelId="{69268F9A-CE11-4A0D-803B-E9D80E4E9CED}" type="presOf" srcId="{4F0032B1-7971-4856-8267-D8AEC41998EA}" destId="{E9B407A2-BF0E-42E3-9E50-75B4DE912173}" srcOrd="0" destOrd="0" presId="urn:microsoft.com/office/officeart/2005/8/layout/list1"/>
    <dgm:cxn modelId="{2CCE9F29-43A6-4053-A4FF-2220F2DEA496}" type="presParOf" srcId="{E9B407A2-BF0E-42E3-9E50-75B4DE912173}" destId="{63C19F6E-7E8C-46D8-8931-CDE2784E58F8}" srcOrd="0" destOrd="0" presId="urn:microsoft.com/office/officeart/2005/8/layout/list1"/>
    <dgm:cxn modelId="{1C7C5587-2CF4-40F4-ACFF-818A460B1EA5}" type="presParOf" srcId="{63C19F6E-7E8C-46D8-8931-CDE2784E58F8}" destId="{E24016F3-6B53-463E-857D-3BBCB3F1340A}" srcOrd="0" destOrd="0" presId="urn:microsoft.com/office/officeart/2005/8/layout/list1"/>
    <dgm:cxn modelId="{C7964ECE-1C95-419C-8B29-84BF48AD9F23}" type="presParOf" srcId="{63C19F6E-7E8C-46D8-8931-CDE2784E58F8}" destId="{5027D068-9AE5-4489-94CE-797BBB3B1A92}" srcOrd="1" destOrd="0" presId="urn:microsoft.com/office/officeart/2005/8/layout/list1"/>
    <dgm:cxn modelId="{5D2C2F4E-8035-4EC0-ADB8-5F28A991A2D9}" type="presParOf" srcId="{E9B407A2-BF0E-42E3-9E50-75B4DE912173}" destId="{0F024C04-32BA-4251-BDDF-69F3B69BF78B}" srcOrd="1" destOrd="0" presId="urn:microsoft.com/office/officeart/2005/8/layout/list1"/>
    <dgm:cxn modelId="{6B8AB040-0BF7-4977-A1DD-EF102E55FAC4}" type="presParOf" srcId="{E9B407A2-BF0E-42E3-9E50-75B4DE912173}" destId="{9890976F-B2BE-409C-B7D5-C679DFA72D07}" srcOrd="2" destOrd="0" presId="urn:microsoft.com/office/officeart/2005/8/layout/list1"/>
    <dgm:cxn modelId="{F7D2217E-FA07-4CEC-8698-BA175C0EBA73}" type="presParOf" srcId="{E9B407A2-BF0E-42E3-9E50-75B4DE912173}" destId="{3D780A70-CA25-483F-BF6C-65F591580283}" srcOrd="3" destOrd="0" presId="urn:microsoft.com/office/officeart/2005/8/layout/list1"/>
    <dgm:cxn modelId="{D19859BB-3024-4447-AA4B-2CF22E23E3D7}" type="presParOf" srcId="{E9B407A2-BF0E-42E3-9E50-75B4DE912173}" destId="{B4962752-E4E7-415B-8912-92E7251356AD}" srcOrd="4" destOrd="0" presId="urn:microsoft.com/office/officeart/2005/8/layout/list1"/>
    <dgm:cxn modelId="{A37E3733-9487-490B-B16B-41A261056BE6}" type="presParOf" srcId="{B4962752-E4E7-415B-8912-92E7251356AD}" destId="{F8017C08-0F38-46CF-AD13-B790B6E07572}" srcOrd="0" destOrd="0" presId="urn:microsoft.com/office/officeart/2005/8/layout/list1"/>
    <dgm:cxn modelId="{596C757D-084B-4FC0-9C0C-6AC447D3FE76}" type="presParOf" srcId="{B4962752-E4E7-415B-8912-92E7251356AD}" destId="{2C75B53F-9D7A-457E-AC40-4604F03F4E40}" srcOrd="1" destOrd="0" presId="urn:microsoft.com/office/officeart/2005/8/layout/list1"/>
    <dgm:cxn modelId="{780FDC4B-D9A5-42C0-B009-C1A8C7A794EC}" type="presParOf" srcId="{E9B407A2-BF0E-42E3-9E50-75B4DE912173}" destId="{8C53C516-87C9-4314-8DBC-DCDB65A3BC89}" srcOrd="5" destOrd="0" presId="urn:microsoft.com/office/officeart/2005/8/layout/list1"/>
    <dgm:cxn modelId="{F9309E5A-8450-423B-9D9B-B0797759D05B}" type="presParOf" srcId="{E9B407A2-BF0E-42E3-9E50-75B4DE912173}" destId="{9F0DBAFF-06D7-4220-BADF-794400B7E24F}" srcOrd="6" destOrd="0" presId="urn:microsoft.com/office/officeart/2005/8/layout/list1"/>
    <dgm:cxn modelId="{421D140A-0344-47D2-AFD1-82224CF94484}" type="presParOf" srcId="{E9B407A2-BF0E-42E3-9E50-75B4DE912173}" destId="{61F8F963-D2A5-41F4-BDAB-599F7D78D123}" srcOrd="7" destOrd="0" presId="urn:microsoft.com/office/officeart/2005/8/layout/list1"/>
    <dgm:cxn modelId="{7CFE5830-39E2-40E6-98C2-8D027B47DEBC}" type="presParOf" srcId="{E9B407A2-BF0E-42E3-9E50-75B4DE912173}" destId="{96434E83-A1E6-406E-A8D6-702CCD0F2420}" srcOrd="8" destOrd="0" presId="urn:microsoft.com/office/officeart/2005/8/layout/list1"/>
    <dgm:cxn modelId="{D37A8B34-7E64-4EBC-A1F9-E9789F731B5B}" type="presParOf" srcId="{96434E83-A1E6-406E-A8D6-702CCD0F2420}" destId="{9A9794D7-1EFB-44B6-BDC6-034B7CDEA638}" srcOrd="0" destOrd="0" presId="urn:microsoft.com/office/officeart/2005/8/layout/list1"/>
    <dgm:cxn modelId="{73F7EC32-C65A-4704-BB49-33580D426C03}" type="presParOf" srcId="{96434E83-A1E6-406E-A8D6-702CCD0F2420}" destId="{64144982-FEF3-4F12-B4DF-D8E6F6D93CE5}" srcOrd="1" destOrd="0" presId="urn:microsoft.com/office/officeart/2005/8/layout/list1"/>
    <dgm:cxn modelId="{7AB63FDC-7DC9-4EC3-96D9-53468DBD2ECC}" type="presParOf" srcId="{E9B407A2-BF0E-42E3-9E50-75B4DE912173}" destId="{06058AC0-36D6-4EBD-B6E9-37FCAC3A43C0}" srcOrd="9" destOrd="0" presId="urn:microsoft.com/office/officeart/2005/8/layout/list1"/>
    <dgm:cxn modelId="{D1C6C566-F7C7-4503-84B8-5D99811C5162}" type="presParOf" srcId="{E9B407A2-BF0E-42E3-9E50-75B4DE912173}" destId="{EE5B2BE7-4F4C-4714-8116-53A03325A429}" srcOrd="10" destOrd="0" presId="urn:microsoft.com/office/officeart/2005/8/layout/list1"/>
    <dgm:cxn modelId="{7681F36F-0400-4A71-930C-17EEAF6682AE}" type="presParOf" srcId="{E9B407A2-BF0E-42E3-9E50-75B4DE912173}" destId="{E30A5E5A-AA6D-4504-892B-08B4C6E1CB03}" srcOrd="11" destOrd="0" presId="urn:microsoft.com/office/officeart/2005/8/layout/list1"/>
    <dgm:cxn modelId="{E88E8014-6FAA-4DC1-BA77-61EAAE1CF46D}" type="presParOf" srcId="{E9B407A2-BF0E-42E3-9E50-75B4DE912173}" destId="{B65DD91E-E165-402B-8361-D02DC56156C0}" srcOrd="12" destOrd="0" presId="urn:microsoft.com/office/officeart/2005/8/layout/list1"/>
    <dgm:cxn modelId="{90B1BFCA-C81B-4E3E-9632-2CA353086DDA}" type="presParOf" srcId="{B65DD91E-E165-402B-8361-D02DC56156C0}" destId="{95F8E5CE-800D-4FEA-B533-AFBF1649914E}" srcOrd="0" destOrd="0" presId="urn:microsoft.com/office/officeart/2005/8/layout/list1"/>
    <dgm:cxn modelId="{9BBC133D-CC95-4FC0-8E29-D32D610CD1CF}" type="presParOf" srcId="{B65DD91E-E165-402B-8361-D02DC56156C0}" destId="{F9251E6B-2BE8-40C3-85D7-D972FF228AF9}" srcOrd="1" destOrd="0" presId="urn:microsoft.com/office/officeart/2005/8/layout/list1"/>
    <dgm:cxn modelId="{0EA93D60-123A-4E0B-AA2D-3B911A87DD07}" type="presParOf" srcId="{E9B407A2-BF0E-42E3-9E50-75B4DE912173}" destId="{5684C8AB-A727-4C73-BE9C-E23212AA9916}" srcOrd="13" destOrd="0" presId="urn:microsoft.com/office/officeart/2005/8/layout/list1"/>
    <dgm:cxn modelId="{AAA78A9B-0831-4185-A468-1824A8D68E6F}" type="presParOf" srcId="{E9B407A2-BF0E-42E3-9E50-75B4DE912173}" destId="{E89C81AB-7465-4894-9A58-9AB0B1A30FFC}" srcOrd="14" destOrd="0" presId="urn:microsoft.com/office/officeart/2005/8/layout/list1"/>
    <dgm:cxn modelId="{63B1FE58-85E5-4A46-A7B2-767DB30EB92A}" type="presParOf" srcId="{E9B407A2-BF0E-42E3-9E50-75B4DE912173}" destId="{94A4D56F-26F2-44D7-B211-16245D1BF12F}" srcOrd="15" destOrd="0" presId="urn:microsoft.com/office/officeart/2005/8/layout/list1"/>
    <dgm:cxn modelId="{F0EB8063-DB5D-4F4E-89C2-02BA4B0F5799}" type="presParOf" srcId="{E9B407A2-BF0E-42E3-9E50-75B4DE912173}" destId="{3EBD09F7-362E-4EB8-BD06-91E9DC2EBCA8}" srcOrd="16" destOrd="0" presId="urn:microsoft.com/office/officeart/2005/8/layout/list1"/>
    <dgm:cxn modelId="{E52756C1-0EB4-44E3-A195-A64AD4A662FB}" type="presParOf" srcId="{3EBD09F7-362E-4EB8-BD06-91E9DC2EBCA8}" destId="{4BD43A1E-99EB-4E75-A58D-F197DF358FC7}" srcOrd="0" destOrd="0" presId="urn:microsoft.com/office/officeart/2005/8/layout/list1"/>
    <dgm:cxn modelId="{22C72DC2-86FF-41F8-B586-67F64A213949}" type="presParOf" srcId="{3EBD09F7-362E-4EB8-BD06-91E9DC2EBCA8}" destId="{A4E5464F-7BBB-401F-9099-488E335A0D54}" srcOrd="1" destOrd="0" presId="urn:microsoft.com/office/officeart/2005/8/layout/list1"/>
    <dgm:cxn modelId="{9D0C7467-2AA4-4B3B-98DE-6B6C98CF5E74}" type="presParOf" srcId="{E9B407A2-BF0E-42E3-9E50-75B4DE912173}" destId="{40B10712-9F72-49EA-B927-36E148C9F5C9}" srcOrd="17" destOrd="0" presId="urn:microsoft.com/office/officeart/2005/8/layout/list1"/>
    <dgm:cxn modelId="{7EBEBA76-940D-49C1-950E-B249030F81C8}" type="presParOf" srcId="{E9B407A2-BF0E-42E3-9E50-75B4DE912173}" destId="{2B6760EA-EA56-46AD-92CD-02732B5ACC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Device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E3C6D80-430E-46B0-8B33-22A22A191366}">
      <dgm:prSet phldrT="[Text]" custT="1"/>
      <dgm:spPr>
        <a:solidFill>
          <a:schemeClr val="accent1"/>
        </a:solidFill>
      </dgm:spPr>
      <dgm:t>
        <a:bodyPr/>
        <a:lstStyle/>
        <a:p>
          <a:r>
            <a:rPr kumimoji="0" lang="en-US" sz="1800" b="0" baseline="0" dirty="0" smtClean="0">
              <a:solidFill>
                <a:schemeClr val="bg1"/>
              </a:solidFill>
              <a:latin typeface="Sylfaen" panose="010A0502050306030303" pitchFamily="18" charset="0"/>
              <a:ea typeface="+mn-ea"/>
              <a:cs typeface="+mn-cs"/>
            </a:rPr>
            <a:t>Application Registry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D71E5F98-0F40-4462-B3E9-D08ED8944C9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Driver Config</a:t>
          </a:r>
          <a:endParaRPr lang="en-US" sz="1800" dirty="0">
            <a:latin typeface="Sylfaen" panose="010A0502050306030303" pitchFamily="18" charset="0"/>
          </a:endParaRPr>
        </a:p>
      </dgm:t>
    </dgm:pt>
    <dgm:pt modelId="{8EEF55EF-91C2-4587-A285-74A7A8CD9052}" type="par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F60CE1-28F3-454C-9BA3-B852ADC2FFD8}" type="sibTrans" cxnId="{87620086-6543-48A2-A609-19178C57B3B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414955C-5427-49BF-A2A9-0F7DE4EFCF7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Cloud Registry</a:t>
          </a:r>
          <a:endParaRPr lang="en-US" sz="1800" dirty="0">
            <a:latin typeface="Sylfaen" panose="010A0502050306030303" pitchFamily="18" charset="0"/>
          </a:endParaRPr>
        </a:p>
      </dgm:t>
    </dgm:pt>
    <dgm:pt modelId="{010BB373-2AB7-4BBD-BC5A-F759C9AF9FED}" type="par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2EBD672C-1742-419E-B717-3A07038EB19E}" type="sibTrans" cxnId="{966D6E84-1E80-4CD7-B9BD-65369D6857CB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83C22B8-CB16-4900-A738-7D39B957685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79DD501B-52FE-4FDA-B508-694990FD9CD1}" type="par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991BB9B0-2B93-4E04-B4B5-7ABC5220F136}" type="sibTrans" cxnId="{6FCA6EEE-C05C-4D2F-A01E-E5626255B3A9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  <dgm:t>
        <a:bodyPr/>
        <a:lstStyle/>
        <a:p>
          <a:endParaRPr lang="en-US"/>
        </a:p>
      </dgm:t>
    </dgm:pt>
    <dgm:pt modelId="{E24016F3-6B53-463E-857D-3BBCB3F1340A}" type="pres">
      <dgm:prSet presAssocID="{C4B24ADE-7824-4FB5-812E-C939BF83978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5" custScaleX="102881" custScaleY="88129" custLinFactNeighborX="-4365" custLinFactNeighborY="-26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  <dgm:t>
        <a:bodyPr/>
        <a:lstStyle/>
        <a:p>
          <a:endParaRPr lang="en-US"/>
        </a:p>
      </dgm:t>
    </dgm:pt>
    <dgm:pt modelId="{9890976F-B2BE-409C-B7D5-C679DFA72D07}" type="pres">
      <dgm:prSet presAssocID="{C4B24ADE-7824-4FB5-812E-C939BF83978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80A70-CA25-483F-BF6C-65F591580283}" type="pres">
      <dgm:prSet presAssocID="{70907CDE-51D3-4F8C-BB2B-B49CF49A6B7C}" presName="spaceBetweenRectangles" presStyleCnt="0"/>
      <dgm:spPr/>
      <dgm:t>
        <a:bodyPr/>
        <a:lstStyle/>
        <a:p>
          <a:endParaRPr lang="en-US"/>
        </a:p>
      </dgm:t>
    </dgm:pt>
    <dgm:pt modelId="{B4962752-E4E7-415B-8912-92E7251356AD}" type="pres">
      <dgm:prSet presAssocID="{B414955C-5427-49BF-A2A9-0F7DE4EFCF7D}" presName="parentLin" presStyleCnt="0"/>
      <dgm:spPr/>
      <dgm:t>
        <a:bodyPr/>
        <a:lstStyle/>
        <a:p>
          <a:endParaRPr lang="en-US"/>
        </a:p>
      </dgm:t>
    </dgm:pt>
    <dgm:pt modelId="{F8017C08-0F38-46CF-AD13-B790B6E07572}" type="pres">
      <dgm:prSet presAssocID="{B414955C-5427-49BF-A2A9-0F7DE4EFCF7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C75B53F-9D7A-457E-AC40-4604F03F4E40}" type="pres">
      <dgm:prSet presAssocID="{B414955C-5427-49BF-A2A9-0F7DE4EFCF7D}" presName="parentText" presStyleLbl="node1" presStyleIdx="1" presStyleCnt="5" custScaleX="102881" custScaleY="86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C516-87C9-4314-8DBC-DCDB65A3BC89}" type="pres">
      <dgm:prSet presAssocID="{B414955C-5427-49BF-A2A9-0F7DE4EFCF7D}" presName="negativeSpace" presStyleCnt="0"/>
      <dgm:spPr/>
      <dgm:t>
        <a:bodyPr/>
        <a:lstStyle/>
        <a:p>
          <a:endParaRPr lang="en-US"/>
        </a:p>
      </dgm:t>
    </dgm:pt>
    <dgm:pt modelId="{9F0DBAFF-06D7-4220-BADF-794400B7E24F}" type="pres">
      <dgm:prSet presAssocID="{B414955C-5427-49BF-A2A9-0F7DE4EFCF7D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8F963-D2A5-41F4-BDAB-599F7D78D123}" type="pres">
      <dgm:prSet presAssocID="{2EBD672C-1742-419E-B717-3A07038EB19E}" presName="spaceBetweenRectangles" presStyleCnt="0"/>
      <dgm:spPr/>
      <dgm:t>
        <a:bodyPr/>
        <a:lstStyle/>
        <a:p>
          <a:endParaRPr lang="en-US"/>
        </a:p>
      </dgm:t>
    </dgm:pt>
    <dgm:pt modelId="{96434E83-A1E6-406E-A8D6-702CCD0F2420}" type="pres">
      <dgm:prSet presAssocID="{BE3C6D80-430E-46B0-8B33-22A22A191366}" presName="parentLin" presStyleCnt="0"/>
      <dgm:spPr/>
      <dgm:t>
        <a:bodyPr/>
        <a:lstStyle/>
        <a:p>
          <a:endParaRPr lang="en-US"/>
        </a:p>
      </dgm:t>
    </dgm:pt>
    <dgm:pt modelId="{9A9794D7-1EFB-44B6-BDC6-034B7CDEA638}" type="pres">
      <dgm:prSet presAssocID="{BE3C6D80-430E-46B0-8B33-22A22A191366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2" presStyleCnt="5" custScaleX="102881" custScaleY="94887" custLinFactNeighborX="8729" custLinFactNeighborY="-3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  <dgm:t>
        <a:bodyPr/>
        <a:lstStyle/>
        <a:p>
          <a:endParaRPr lang="en-US"/>
        </a:p>
      </dgm:t>
    </dgm:pt>
    <dgm:pt modelId="{EE5B2BE7-4F4C-4714-8116-53A03325A429}" type="pres">
      <dgm:prSet presAssocID="{BE3C6D80-430E-46B0-8B33-22A22A191366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5E5A-AA6D-4504-892B-08B4C6E1CB03}" type="pres">
      <dgm:prSet presAssocID="{A7F908D7-6E88-45B8-95BF-0768CCD8D8B3}" presName="spaceBetweenRectangles" presStyleCnt="0"/>
      <dgm:spPr/>
      <dgm:t>
        <a:bodyPr/>
        <a:lstStyle/>
        <a:p>
          <a:endParaRPr lang="en-US"/>
        </a:p>
      </dgm:t>
    </dgm:pt>
    <dgm:pt modelId="{B65DD91E-E165-402B-8361-D02DC56156C0}" type="pres">
      <dgm:prSet presAssocID="{D71E5F98-0F40-4462-B3E9-D08ED8944C98}" presName="parentLin" presStyleCnt="0"/>
      <dgm:spPr/>
      <dgm:t>
        <a:bodyPr/>
        <a:lstStyle/>
        <a:p>
          <a:endParaRPr lang="en-US"/>
        </a:p>
      </dgm:t>
    </dgm:pt>
    <dgm:pt modelId="{95F8E5CE-800D-4FEA-B533-AFBF1649914E}" type="pres">
      <dgm:prSet presAssocID="{D71E5F98-0F40-4462-B3E9-D08ED8944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F9251E6B-2BE8-40C3-85D7-D972FF228AF9}" type="pres">
      <dgm:prSet presAssocID="{D71E5F98-0F40-4462-B3E9-D08ED8944C98}" presName="parentText" presStyleLbl="node1" presStyleIdx="3" presStyleCnt="5" custScaleX="102881" custScaleY="1040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4C8AB-A727-4C73-BE9C-E23212AA9916}" type="pres">
      <dgm:prSet presAssocID="{D71E5F98-0F40-4462-B3E9-D08ED8944C98}" presName="negativeSpace" presStyleCnt="0"/>
      <dgm:spPr/>
      <dgm:t>
        <a:bodyPr/>
        <a:lstStyle/>
        <a:p>
          <a:endParaRPr lang="en-US"/>
        </a:p>
      </dgm:t>
    </dgm:pt>
    <dgm:pt modelId="{E89C81AB-7465-4894-9A58-9AB0B1A30FFC}" type="pres">
      <dgm:prSet presAssocID="{D71E5F98-0F40-4462-B3E9-D08ED8944C9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4D56F-26F2-44D7-B211-16245D1BF12F}" type="pres">
      <dgm:prSet presAssocID="{B4F60CE1-28F3-454C-9BA3-B852ADC2FFD8}" presName="spaceBetweenRectangles" presStyleCnt="0"/>
      <dgm:spPr/>
    </dgm:pt>
    <dgm:pt modelId="{3EBD09F7-362E-4EB8-BD06-91E9DC2EBCA8}" type="pres">
      <dgm:prSet presAssocID="{E83C22B8-CB16-4900-A738-7D39B9576854}" presName="parentLin" presStyleCnt="0"/>
      <dgm:spPr/>
    </dgm:pt>
    <dgm:pt modelId="{4BD43A1E-99EB-4E75-A58D-F197DF358FC7}" type="pres">
      <dgm:prSet presAssocID="{E83C22B8-CB16-4900-A738-7D39B957685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4E5464F-7BBB-401F-9099-488E335A0D54}" type="pres">
      <dgm:prSet presAssocID="{E83C22B8-CB16-4900-A738-7D39B9576854}" presName="parentText" presStyleLbl="node1" presStyleIdx="4" presStyleCnt="5" custScaleX="102881" custScaleY="1043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10712-9F72-49EA-B927-36E148C9F5C9}" type="pres">
      <dgm:prSet presAssocID="{E83C22B8-CB16-4900-A738-7D39B9576854}" presName="negativeSpace" presStyleCnt="0"/>
      <dgm:spPr/>
    </dgm:pt>
    <dgm:pt modelId="{2B6760EA-EA56-46AD-92CD-02732B5ACCA9}" type="pres">
      <dgm:prSet presAssocID="{E83C22B8-CB16-4900-A738-7D39B957685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6BF55AF-E3BE-433E-9A22-A86885492D94}" type="presOf" srcId="{4F0032B1-7971-4856-8267-D8AEC41998EA}" destId="{E9B407A2-BF0E-42E3-9E50-75B4DE912173}" srcOrd="0" destOrd="0" presId="urn:microsoft.com/office/officeart/2005/8/layout/list1"/>
    <dgm:cxn modelId="{6FCA6EEE-C05C-4D2F-A01E-E5626255B3A9}" srcId="{4F0032B1-7971-4856-8267-D8AEC41998EA}" destId="{E83C22B8-CB16-4900-A738-7D39B9576854}" srcOrd="4" destOrd="0" parTransId="{79DD501B-52FE-4FDA-B508-694990FD9CD1}" sibTransId="{991BB9B0-2B93-4E04-B4B5-7ABC5220F136}"/>
    <dgm:cxn modelId="{87620086-6543-48A2-A609-19178C57B3BB}" srcId="{4F0032B1-7971-4856-8267-D8AEC41998EA}" destId="{D71E5F98-0F40-4462-B3E9-D08ED8944C98}" srcOrd="3" destOrd="0" parTransId="{8EEF55EF-91C2-4587-A285-74A7A8CD9052}" sibTransId="{B4F60CE1-28F3-454C-9BA3-B852ADC2FFD8}"/>
    <dgm:cxn modelId="{D977C225-07DB-43F1-925B-75CBB9AF361D}" type="presOf" srcId="{C4B24ADE-7824-4FB5-812E-C939BF839783}" destId="{E24016F3-6B53-463E-857D-3BBCB3F1340A}" srcOrd="0" destOrd="0" presId="urn:microsoft.com/office/officeart/2005/8/layout/list1"/>
    <dgm:cxn modelId="{E960BC0A-E938-4465-92B7-6EB12A626815}" srcId="{4F0032B1-7971-4856-8267-D8AEC41998EA}" destId="{BE3C6D80-430E-46B0-8B33-22A22A191366}" srcOrd="2" destOrd="0" parTransId="{539A115A-E2FD-4DA1-94D3-F75D38A6667F}" sibTransId="{A7F908D7-6E88-45B8-95BF-0768CCD8D8B3}"/>
    <dgm:cxn modelId="{6146F735-89D2-4A4B-A3D3-23D35FA82048}" type="presOf" srcId="{BE3C6D80-430E-46B0-8B33-22A22A191366}" destId="{9A9794D7-1EFB-44B6-BDC6-034B7CDEA638}" srcOrd="0" destOrd="0" presId="urn:microsoft.com/office/officeart/2005/8/layout/list1"/>
    <dgm:cxn modelId="{9410641F-D482-4707-962E-DAFF69FEC8DC}" type="presOf" srcId="{C4B24ADE-7824-4FB5-812E-C939BF839783}" destId="{5027D068-9AE5-4489-94CE-797BBB3B1A92}" srcOrd="1" destOrd="0" presId="urn:microsoft.com/office/officeart/2005/8/layout/list1"/>
    <dgm:cxn modelId="{966D6E84-1E80-4CD7-B9BD-65369D6857CB}" srcId="{4F0032B1-7971-4856-8267-D8AEC41998EA}" destId="{B414955C-5427-49BF-A2A9-0F7DE4EFCF7D}" srcOrd="1" destOrd="0" parTransId="{010BB373-2AB7-4BBD-BC5A-F759C9AF9FED}" sibTransId="{2EBD672C-1742-419E-B717-3A07038EB19E}"/>
    <dgm:cxn modelId="{08BE3CC9-7D02-418E-9490-7BB0D8798214}" type="presOf" srcId="{D71E5F98-0F40-4462-B3E9-D08ED8944C98}" destId="{95F8E5CE-800D-4FEA-B533-AFBF1649914E}" srcOrd="0" destOrd="0" presId="urn:microsoft.com/office/officeart/2005/8/layout/list1"/>
    <dgm:cxn modelId="{8525880B-BEC3-444F-AD5C-FFFB610F263D}" type="presOf" srcId="{B414955C-5427-49BF-A2A9-0F7DE4EFCF7D}" destId="{F8017C08-0F38-46CF-AD13-B790B6E07572}" srcOrd="0" destOrd="0" presId="urn:microsoft.com/office/officeart/2005/8/layout/list1"/>
    <dgm:cxn modelId="{9130C0D7-5446-4586-BE58-1E03588D854E}" type="presOf" srcId="{D71E5F98-0F40-4462-B3E9-D08ED8944C98}" destId="{F9251E6B-2BE8-40C3-85D7-D972FF228AF9}" srcOrd="1" destOrd="0" presId="urn:microsoft.com/office/officeart/2005/8/layout/list1"/>
    <dgm:cxn modelId="{2573505A-B865-41B3-9A20-4C91AD752030}" type="presOf" srcId="{BE3C6D80-430E-46B0-8B33-22A22A191366}" destId="{64144982-FEF3-4F12-B4DF-D8E6F6D93CE5}" srcOrd="1" destOrd="0" presId="urn:microsoft.com/office/officeart/2005/8/layout/list1"/>
    <dgm:cxn modelId="{683CAFEE-6308-49D1-A1CD-335E12E85AC7}" type="presOf" srcId="{E83C22B8-CB16-4900-A738-7D39B9576854}" destId="{A4E5464F-7BBB-401F-9099-488E335A0D54}" srcOrd="1" destOrd="0" presId="urn:microsoft.com/office/officeart/2005/8/layout/list1"/>
    <dgm:cxn modelId="{4B224371-4DD6-41E7-AA86-0939E72AB580}" type="presOf" srcId="{B414955C-5427-49BF-A2A9-0F7DE4EFCF7D}" destId="{2C75B53F-9D7A-457E-AC40-4604F03F4E40}" srcOrd="1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2B04127D-3FE6-4802-8D10-7C4DA4CDB7A1}" type="presOf" srcId="{E83C22B8-CB16-4900-A738-7D39B9576854}" destId="{4BD43A1E-99EB-4E75-A58D-F197DF358FC7}" srcOrd="0" destOrd="0" presId="urn:microsoft.com/office/officeart/2005/8/layout/list1"/>
    <dgm:cxn modelId="{11556442-E564-4D9D-A8FD-B8340E36C013}" type="presParOf" srcId="{E9B407A2-BF0E-42E3-9E50-75B4DE912173}" destId="{63C19F6E-7E8C-46D8-8931-CDE2784E58F8}" srcOrd="0" destOrd="0" presId="urn:microsoft.com/office/officeart/2005/8/layout/list1"/>
    <dgm:cxn modelId="{93B946A3-925E-4654-A757-AA786B91ABF5}" type="presParOf" srcId="{63C19F6E-7E8C-46D8-8931-CDE2784E58F8}" destId="{E24016F3-6B53-463E-857D-3BBCB3F1340A}" srcOrd="0" destOrd="0" presId="urn:microsoft.com/office/officeart/2005/8/layout/list1"/>
    <dgm:cxn modelId="{ECD7E118-ECAB-4094-8DD5-7702B87A7043}" type="presParOf" srcId="{63C19F6E-7E8C-46D8-8931-CDE2784E58F8}" destId="{5027D068-9AE5-4489-94CE-797BBB3B1A92}" srcOrd="1" destOrd="0" presId="urn:microsoft.com/office/officeart/2005/8/layout/list1"/>
    <dgm:cxn modelId="{C8A2EF64-2380-480D-849C-6A7F063C99FA}" type="presParOf" srcId="{E9B407A2-BF0E-42E3-9E50-75B4DE912173}" destId="{0F024C04-32BA-4251-BDDF-69F3B69BF78B}" srcOrd="1" destOrd="0" presId="urn:microsoft.com/office/officeart/2005/8/layout/list1"/>
    <dgm:cxn modelId="{44F84969-D8C1-4EFC-B5BD-4EBABEBB1684}" type="presParOf" srcId="{E9B407A2-BF0E-42E3-9E50-75B4DE912173}" destId="{9890976F-B2BE-409C-B7D5-C679DFA72D07}" srcOrd="2" destOrd="0" presId="urn:microsoft.com/office/officeart/2005/8/layout/list1"/>
    <dgm:cxn modelId="{D616C7DE-DF64-4A28-8D16-C5F19F93D1AB}" type="presParOf" srcId="{E9B407A2-BF0E-42E3-9E50-75B4DE912173}" destId="{3D780A70-CA25-483F-BF6C-65F591580283}" srcOrd="3" destOrd="0" presId="urn:microsoft.com/office/officeart/2005/8/layout/list1"/>
    <dgm:cxn modelId="{4C716F75-A3B8-4A86-B667-67928EFBA6FF}" type="presParOf" srcId="{E9B407A2-BF0E-42E3-9E50-75B4DE912173}" destId="{B4962752-E4E7-415B-8912-92E7251356AD}" srcOrd="4" destOrd="0" presId="urn:microsoft.com/office/officeart/2005/8/layout/list1"/>
    <dgm:cxn modelId="{36B43357-8805-4902-999E-E8D401D21506}" type="presParOf" srcId="{B4962752-E4E7-415B-8912-92E7251356AD}" destId="{F8017C08-0F38-46CF-AD13-B790B6E07572}" srcOrd="0" destOrd="0" presId="urn:microsoft.com/office/officeart/2005/8/layout/list1"/>
    <dgm:cxn modelId="{1E09B5E0-B0AA-42B9-A715-7F65705D123C}" type="presParOf" srcId="{B4962752-E4E7-415B-8912-92E7251356AD}" destId="{2C75B53F-9D7A-457E-AC40-4604F03F4E40}" srcOrd="1" destOrd="0" presId="urn:microsoft.com/office/officeart/2005/8/layout/list1"/>
    <dgm:cxn modelId="{06B0692A-C49D-4ADC-A159-1D8BB7C9608C}" type="presParOf" srcId="{E9B407A2-BF0E-42E3-9E50-75B4DE912173}" destId="{8C53C516-87C9-4314-8DBC-DCDB65A3BC89}" srcOrd="5" destOrd="0" presId="urn:microsoft.com/office/officeart/2005/8/layout/list1"/>
    <dgm:cxn modelId="{A5887A2E-26CB-4FD4-87D8-7662E10A2E01}" type="presParOf" srcId="{E9B407A2-BF0E-42E3-9E50-75B4DE912173}" destId="{9F0DBAFF-06D7-4220-BADF-794400B7E24F}" srcOrd="6" destOrd="0" presId="urn:microsoft.com/office/officeart/2005/8/layout/list1"/>
    <dgm:cxn modelId="{0A8D7E23-A933-4265-A7F4-2D34F8FE5508}" type="presParOf" srcId="{E9B407A2-BF0E-42E3-9E50-75B4DE912173}" destId="{61F8F963-D2A5-41F4-BDAB-599F7D78D123}" srcOrd="7" destOrd="0" presId="urn:microsoft.com/office/officeart/2005/8/layout/list1"/>
    <dgm:cxn modelId="{E68F1914-21DE-4505-AE8C-2A98026AAD94}" type="presParOf" srcId="{E9B407A2-BF0E-42E3-9E50-75B4DE912173}" destId="{96434E83-A1E6-406E-A8D6-702CCD0F2420}" srcOrd="8" destOrd="0" presId="urn:microsoft.com/office/officeart/2005/8/layout/list1"/>
    <dgm:cxn modelId="{832E4A08-F3A6-46B4-8078-645783C1FBD0}" type="presParOf" srcId="{96434E83-A1E6-406E-A8D6-702CCD0F2420}" destId="{9A9794D7-1EFB-44B6-BDC6-034B7CDEA638}" srcOrd="0" destOrd="0" presId="urn:microsoft.com/office/officeart/2005/8/layout/list1"/>
    <dgm:cxn modelId="{294F5A80-FC4E-47A2-9EB9-2F8B3010E214}" type="presParOf" srcId="{96434E83-A1E6-406E-A8D6-702CCD0F2420}" destId="{64144982-FEF3-4F12-B4DF-D8E6F6D93CE5}" srcOrd="1" destOrd="0" presId="urn:microsoft.com/office/officeart/2005/8/layout/list1"/>
    <dgm:cxn modelId="{B972CA59-7796-4332-AB90-EBA706FB79D7}" type="presParOf" srcId="{E9B407A2-BF0E-42E3-9E50-75B4DE912173}" destId="{06058AC0-36D6-4EBD-B6E9-37FCAC3A43C0}" srcOrd="9" destOrd="0" presId="urn:microsoft.com/office/officeart/2005/8/layout/list1"/>
    <dgm:cxn modelId="{320048B7-EA54-431E-9CAF-E9797A28C320}" type="presParOf" srcId="{E9B407A2-BF0E-42E3-9E50-75B4DE912173}" destId="{EE5B2BE7-4F4C-4714-8116-53A03325A429}" srcOrd="10" destOrd="0" presId="urn:microsoft.com/office/officeart/2005/8/layout/list1"/>
    <dgm:cxn modelId="{061C297F-AD6D-4387-8420-2ABDAE4B8F39}" type="presParOf" srcId="{E9B407A2-BF0E-42E3-9E50-75B4DE912173}" destId="{E30A5E5A-AA6D-4504-892B-08B4C6E1CB03}" srcOrd="11" destOrd="0" presId="urn:microsoft.com/office/officeart/2005/8/layout/list1"/>
    <dgm:cxn modelId="{4E3EB336-5B9E-47F5-A465-4D7D142359C6}" type="presParOf" srcId="{E9B407A2-BF0E-42E3-9E50-75B4DE912173}" destId="{B65DD91E-E165-402B-8361-D02DC56156C0}" srcOrd="12" destOrd="0" presId="urn:microsoft.com/office/officeart/2005/8/layout/list1"/>
    <dgm:cxn modelId="{C7B0EB48-C1D3-4912-B605-977D25307E69}" type="presParOf" srcId="{B65DD91E-E165-402B-8361-D02DC56156C0}" destId="{95F8E5CE-800D-4FEA-B533-AFBF1649914E}" srcOrd="0" destOrd="0" presId="urn:microsoft.com/office/officeart/2005/8/layout/list1"/>
    <dgm:cxn modelId="{BB049CB7-5526-4525-9D90-0C51A6115CBD}" type="presParOf" srcId="{B65DD91E-E165-402B-8361-D02DC56156C0}" destId="{F9251E6B-2BE8-40C3-85D7-D972FF228AF9}" srcOrd="1" destOrd="0" presId="urn:microsoft.com/office/officeart/2005/8/layout/list1"/>
    <dgm:cxn modelId="{EC2A13E3-5393-4C06-9BA6-E413876FBF4A}" type="presParOf" srcId="{E9B407A2-BF0E-42E3-9E50-75B4DE912173}" destId="{5684C8AB-A727-4C73-BE9C-E23212AA9916}" srcOrd="13" destOrd="0" presId="urn:microsoft.com/office/officeart/2005/8/layout/list1"/>
    <dgm:cxn modelId="{4BF1D746-9F03-48AB-9D1F-A3B8A4FE2D29}" type="presParOf" srcId="{E9B407A2-BF0E-42E3-9E50-75B4DE912173}" destId="{E89C81AB-7465-4894-9A58-9AB0B1A30FFC}" srcOrd="14" destOrd="0" presId="urn:microsoft.com/office/officeart/2005/8/layout/list1"/>
    <dgm:cxn modelId="{7AC8EE39-47B7-45E2-937A-014A988C7BD2}" type="presParOf" srcId="{E9B407A2-BF0E-42E3-9E50-75B4DE912173}" destId="{94A4D56F-26F2-44D7-B211-16245D1BF12F}" srcOrd="15" destOrd="0" presId="urn:microsoft.com/office/officeart/2005/8/layout/list1"/>
    <dgm:cxn modelId="{35B47D60-F267-428A-92AC-B220544AA19A}" type="presParOf" srcId="{E9B407A2-BF0E-42E3-9E50-75B4DE912173}" destId="{3EBD09F7-362E-4EB8-BD06-91E9DC2EBCA8}" srcOrd="16" destOrd="0" presId="urn:microsoft.com/office/officeart/2005/8/layout/list1"/>
    <dgm:cxn modelId="{27641899-3CAB-4AE1-9EA9-924A812B2526}" type="presParOf" srcId="{3EBD09F7-362E-4EB8-BD06-91E9DC2EBCA8}" destId="{4BD43A1E-99EB-4E75-A58D-F197DF358FC7}" srcOrd="0" destOrd="0" presId="urn:microsoft.com/office/officeart/2005/8/layout/list1"/>
    <dgm:cxn modelId="{A1F09982-AB89-44AE-8D83-6E40DFB123C9}" type="presParOf" srcId="{3EBD09F7-362E-4EB8-BD06-91E9DC2EBCA8}" destId="{A4E5464F-7BBB-401F-9099-488E335A0D54}" srcOrd="1" destOrd="0" presId="urn:microsoft.com/office/officeart/2005/8/layout/list1"/>
    <dgm:cxn modelId="{61817800-83E8-495B-B790-42F98785810A}" type="presParOf" srcId="{E9B407A2-BF0E-42E3-9E50-75B4DE912173}" destId="{40B10712-9F72-49EA-B927-36E148C9F5C9}" srcOrd="17" destOrd="0" presId="urn:microsoft.com/office/officeart/2005/8/layout/list1"/>
    <dgm:cxn modelId="{2FAE9953-64B8-4D89-A161-4F939C4D3D6A}" type="presParOf" srcId="{E9B407A2-BF0E-42E3-9E50-75B4DE912173}" destId="{2B6760EA-EA56-46AD-92CD-02732B5ACC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F702-0714-4E08-A299-FB7CD6DD53D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F021-7EF0-4BDC-ABAA-3F31888D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35DD-85A7-4A1D-B5D6-4471BFC8E4FB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45845-826A-4014-B98A-97266F30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fld id="{EC719BA0-A3F1-4AE0-A095-A691F325988D}" type="datetime1">
              <a:rPr lang="en-US" smtClean="0"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0574" indent="0" algn="l">
              <a:buNone/>
              <a:defRPr sz="195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44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1" y="5658"/>
            <a:ext cx="8235224" cy="510710"/>
          </a:xfrm>
        </p:spPr>
        <p:txBody>
          <a:bodyPr/>
          <a:lstStyle>
            <a:lvl1pPr>
              <a:defRPr>
                <a:latin typeface="Sylfaen" panose="010A050205030603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9755" y="795693"/>
            <a:ext cx="8466137" cy="5389563"/>
          </a:xfrm>
        </p:spPr>
        <p:txBody>
          <a:bodyPr/>
          <a:lstStyle>
            <a:lvl1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 sz="2000">
                <a:latin typeface="Sylfaen" panose="010A0502050306030303" pitchFamily="18" charset="0"/>
              </a:defRPr>
            </a:lvl1pPr>
            <a:lvl3pPr marL="974725" indent="-228600">
              <a:buFont typeface="Courier New" panose="02070309020205020404" pitchFamily="49" charset="0"/>
              <a:buChar char="o"/>
              <a:defRPr sz="1800">
                <a:latin typeface="Sylfaen" panose="010A0502050306030303" pitchFamily="18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2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blackWhite">
          <a:xfrm>
            <a:off x="0" y="6392863"/>
            <a:ext cx="9144000" cy="4651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713" y="80963"/>
            <a:ext cx="7375525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304925"/>
            <a:ext cx="803592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8" descr="all_line_icon2935_rgb_p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404225" y="106363"/>
            <a:ext cx="6080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6716713" y="6500813"/>
            <a:ext cx="21510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en-US" sz="1000" i="1" dirty="0">
                <a:solidFill>
                  <a:schemeClr val="bg1"/>
                </a:solidFill>
              </a:rPr>
              <a:t>Proprietary and Confidential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533400"/>
            <a:ext cx="7696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1pPr>
      <a:lvl2pPr marL="6286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2pPr>
      <a:lvl3pPr marL="9747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3pPr>
      <a:lvl4pPr marL="1312863" indent="-1651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relandlabs.com/xsd/deviceManagement/cloudRegistry.xs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relandlabs.com/librar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relandlabs.com/javadoc/perfectoMobile/deviceFramework/com/perfectoMobile/device/data/perfectoMobile/PerfectoMobileDataProvid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relandlabs.com/xsd/deviceManagement/deviceRegistry.xs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" y="675410"/>
            <a:ext cx="89611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89357">
            <a:off x="1605981" y="1587122"/>
            <a:ext cx="7273288" cy="1227221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Monotype Corsiva" panose="03010101010201010101" pitchFamily="66" charset="0"/>
              </a:rPr>
              <a:t>Automation for QCA</a:t>
            </a:r>
            <a:endParaRPr lang="en-US" sz="5400" b="1" dirty="0"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313043">
            <a:off x="3036743" y="3447716"/>
            <a:ext cx="441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Sylfaen" panose="010A0502050306030303" pitchFamily="18" charset="0"/>
              </a:rPr>
              <a:t>Module </a:t>
            </a:r>
            <a:r>
              <a:rPr lang="en-US" sz="2400" b="1" dirty="0" smtClean="0">
                <a:latin typeface="Sylfaen" panose="010A0502050306030303" pitchFamily="18" charset="0"/>
              </a:rPr>
              <a:t>2: Configuring Project Registry Files</a:t>
            </a:r>
            <a:endParaRPr lang="en-US" sz="24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Registry XML </a:t>
            </a:r>
            <a:r>
              <a:rPr lang="en-US" dirty="0" smtClean="0"/>
              <a:t>Configuration (4 of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Below mentioned is the xml configuration code snippet for Flood Loss Application  </a:t>
            </a:r>
            <a:r>
              <a:rPr lang="en-US" altLang="en-US" u="sng" dirty="0" smtClean="0"/>
              <a:t>deviceRegistry.xml</a:t>
            </a:r>
            <a:endParaRPr lang="en-US" altLang="en-US" u="sng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91" y="209681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xml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"UTF-8"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?&gt;</a:t>
            </a: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deviceRegistry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"http://www.xframium.org/deviceRegistry"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xmlns:xsi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"http://www.w3.org/2001/XMLSchema-instance" </a:t>
            </a:r>
          </a:p>
          <a:p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xsi:schemaLocation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"http://www.xframium.org/deviceRegistry http://www.xframium.org/xsd/deviceManagement/deviceRegistry.xsd</a:t>
            </a:r>
            <a:r>
              <a:rPr lang="en-US" i="1" dirty="0" smtClean="0">
                <a:solidFill>
                  <a:srgbClr val="2A00FF"/>
                </a:solidFill>
                <a:latin typeface="Verdana" panose="020B0604030504040204" pitchFamily="34" charset="0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</a:p>
          <a:p>
            <a:endParaRPr lang="en-US" i="1" dirty="0">
              <a:solidFill>
                <a:srgbClr val="00808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"NEXUS 6"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os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"Android"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manufacturer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"Google"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model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"NEXUS 6"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active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"false" </a:t>
            </a:r>
            <a:r>
              <a:rPr lang="en-US" i="1" dirty="0" smtClean="0">
                <a:solidFill>
                  <a:srgbClr val="008080"/>
                </a:solidFill>
                <a:latin typeface="Verdana" panose="020B0604030504040204" pitchFamily="34" charset="0"/>
              </a:rPr>
              <a:t>/&gt;</a:t>
            </a:r>
          </a:p>
          <a:p>
            <a:endParaRPr lang="en-US" i="1" dirty="0">
              <a:solidFill>
                <a:srgbClr val="00808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"S4"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os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"Android"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make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"Samsung"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model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"I545 Galaxy S IV 4.2"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active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"false" </a:t>
            </a:r>
            <a:r>
              <a:rPr lang="en-US" i="1" dirty="0" smtClean="0">
                <a:solidFill>
                  <a:srgbClr val="008080"/>
                </a:solidFill>
                <a:latin typeface="Verdana" panose="020B0604030504040204" pitchFamily="34" charset="0"/>
              </a:rPr>
              <a:t>/&gt;</a:t>
            </a:r>
          </a:p>
          <a:p>
            <a:endParaRPr lang="en-US" i="1" dirty="0">
              <a:solidFill>
                <a:srgbClr val="00808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"ip6"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os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"iOS"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manufacturer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"Apple"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model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"iPhone-6"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availableDevices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"2" 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active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"false</a:t>
            </a:r>
            <a:r>
              <a:rPr lang="en-US" i="1" dirty="0" smtClean="0">
                <a:solidFill>
                  <a:srgbClr val="2A00FF"/>
                </a:solidFill>
                <a:latin typeface="Verdana" panose="020B0604030504040204" pitchFamily="34" charset="0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Verdana" panose="020B0604030504040204" pitchFamily="34" charset="0"/>
              </a:rPr>
              <a:t>/&gt;</a:t>
            </a:r>
            <a:endParaRPr lang="en-US" i="1" dirty="0">
              <a:solidFill>
                <a:srgbClr val="00808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4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Device Registry XML </a:t>
            </a:r>
            <a:r>
              <a:rPr lang="en-US" altLang="en-US" dirty="0" smtClean="0">
                <a:cs typeface="Aparajita" panose="020B0604020202020204" pitchFamily="34" charset="0"/>
              </a:rPr>
              <a:t>Configuration (5 of 5)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91" y="783676"/>
            <a:ext cx="91281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"IE"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os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"Windows"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browserName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"Internet Explorer"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availableDevices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"1"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manufacturer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"Microsoft"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model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"IE"</a:t>
            </a:r>
          </a:p>
          <a:p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active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"false" 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capability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"ignoreProtectedModeSettings" </a:t>
            </a:r>
            <a:r>
              <a:rPr lang="en-US" i="1" dirty="0" smtClean="0">
                <a:solidFill>
                  <a:srgbClr val="2A00FF"/>
                </a:solidFill>
                <a:latin typeface="Verdana" panose="020B0604030504040204" pitchFamily="34" charset="0"/>
              </a:rPr>
              <a:t>       	</a:t>
            </a:r>
            <a:r>
              <a:rPr lang="en-US" i="1" dirty="0" smtClean="0">
                <a:solidFill>
                  <a:srgbClr val="7F007F"/>
                </a:solidFill>
                <a:latin typeface="Verdana" panose="020B0604030504040204" pitchFamily="34" charset="0"/>
              </a:rPr>
              <a:t>class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"BOOLEAN"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true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Verdana" panose="020B0604030504040204" pitchFamily="34" charset="0"/>
              </a:rPr>
              <a:t>capability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Verdana" panose="020B0604030504040204" pitchFamily="34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</a:t>
            </a:r>
            <a:r>
              <a:rPr lang="en-US" dirty="0" smtClean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</a:p>
          <a:p>
            <a:endParaRPr lang="en-US" dirty="0">
              <a:solidFill>
                <a:srgbClr val="00808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"Firefox"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os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"Windows"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browserName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"Firefox"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manufacturer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"Mozilla"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model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"Firefox"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active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"false" </a:t>
            </a:r>
            <a:r>
              <a:rPr lang="en-US" i="1" dirty="0" smtClean="0">
                <a:solidFill>
                  <a:srgbClr val="008080"/>
                </a:solidFill>
                <a:latin typeface="Verdana" panose="020B0604030504040204" pitchFamily="34" charset="0"/>
              </a:rPr>
              <a:t>/&gt;</a:t>
            </a:r>
          </a:p>
          <a:p>
            <a:endParaRPr lang="en-US" i="1" dirty="0">
              <a:solidFill>
                <a:srgbClr val="00808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"Chrome"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os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"Windows"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browserName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"Chrome"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manufacturer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"Google"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model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"Chrome"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active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"true" 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/&gt;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deviceRegistry</a:t>
            </a:r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Device Registry CSV Configuration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Below mentioned is the csv configuration </a:t>
            </a:r>
            <a:r>
              <a:rPr lang="en-US" altLang="en-US" dirty="0" smtClean="0"/>
              <a:t>for </a:t>
            </a:r>
            <a:r>
              <a:rPr lang="en-US" altLang="en-US" dirty="0"/>
              <a:t>Flood Loss </a:t>
            </a:r>
            <a:r>
              <a:rPr lang="en-US" altLang="en-US" dirty="0" smtClean="0"/>
              <a:t>Application </a:t>
            </a:r>
            <a:r>
              <a:rPr lang="en-US" altLang="en-US" u="sng" dirty="0" smtClean="0"/>
              <a:t>deviceRegistry.csv</a:t>
            </a:r>
            <a:endParaRPr lang="en-US" altLang="en-US" u="sng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3383" y="2298233"/>
            <a:ext cx="528345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en-US" dirty="0" smtClean="0">
              <a:latin typeface="Sylfaen" panose="010A050205030603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Sylfaen" panose="010A0502050306030303" pitchFamily="18" charset="0"/>
              </a:rPr>
              <a:t>Nexus6,Android,Google,false</a:t>
            </a:r>
            <a:r>
              <a:rPr lang="en-US" altLang="en-US" dirty="0">
                <a:latin typeface="Sylfaen" panose="010A0502050306030303" pitchFamily="18" charset="0"/>
              </a:rPr>
              <a:t>,,,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Sylfaen" panose="010A0502050306030303" pitchFamily="18" charset="0"/>
              </a:rPr>
              <a:t> </a:t>
            </a:r>
            <a:r>
              <a:rPr lang="en-US" altLang="en-US" dirty="0" err="1">
                <a:latin typeface="Sylfaen" panose="010A0502050306030303" pitchFamily="18" charset="0"/>
              </a:rPr>
              <a:t>Firefox,Mozilla,true</a:t>
            </a:r>
            <a:r>
              <a:rPr lang="en-US" altLang="en-US" dirty="0" smtClean="0">
                <a:latin typeface="Sylfaen" panose="010A0502050306030303" pitchFamily="18" charset="0"/>
              </a:rPr>
              <a:t>,,,,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Device Registry </a:t>
            </a:r>
            <a:r>
              <a:rPr lang="en-US" altLang="en-US" dirty="0" smtClean="0">
                <a:cs typeface="Aparajita" panose="020B0604020202020204" pitchFamily="34" charset="0"/>
              </a:rPr>
              <a:t>Excel </a:t>
            </a:r>
            <a:r>
              <a:rPr lang="en-US" altLang="en-US" dirty="0">
                <a:cs typeface="Aparajita" panose="020B0604020202020204" pitchFamily="34" charset="0"/>
              </a:rPr>
              <a:t>Configuration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Below mentioned is the csv configuration </a:t>
            </a:r>
            <a:r>
              <a:rPr lang="en-US" altLang="en-US" dirty="0" smtClean="0"/>
              <a:t>for </a:t>
            </a:r>
            <a:r>
              <a:rPr lang="en-US" altLang="en-US" dirty="0"/>
              <a:t>Flood Loss </a:t>
            </a:r>
            <a:r>
              <a:rPr lang="en-US" altLang="en-US" dirty="0" smtClean="0"/>
              <a:t>Application </a:t>
            </a:r>
            <a:r>
              <a:rPr lang="en-US" altLang="en-US" u="sng" dirty="0" smtClean="0"/>
              <a:t>deviceRegistry.xlsx</a:t>
            </a:r>
            <a:endParaRPr lang="en-US" altLang="en-US" u="sng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3383" y="2298233"/>
            <a:ext cx="528345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en-US" dirty="0" smtClean="0">
              <a:latin typeface="Sylfaen" panose="010A050205030603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Sylfaen" panose="010A0502050306030303" pitchFamily="18" charset="0"/>
              </a:rPr>
              <a:t>Nexus6,Android,Google,false</a:t>
            </a:r>
            <a:r>
              <a:rPr lang="en-US" altLang="en-US" dirty="0">
                <a:latin typeface="Sylfaen" panose="010A0502050306030303" pitchFamily="18" charset="0"/>
              </a:rPr>
              <a:t>,,,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Sylfaen" panose="010A0502050306030303" pitchFamily="18" charset="0"/>
              </a:rPr>
              <a:t> </a:t>
            </a:r>
            <a:r>
              <a:rPr lang="en-US" altLang="en-US" dirty="0" err="1">
                <a:latin typeface="Sylfaen" panose="010A0502050306030303" pitchFamily="18" charset="0"/>
              </a:rPr>
              <a:t>Firefox,Mozilla,true</a:t>
            </a:r>
            <a:r>
              <a:rPr lang="en-US" altLang="en-US" dirty="0" smtClean="0">
                <a:latin typeface="Sylfaen" panose="010A0502050306030303" pitchFamily="18" charset="0"/>
              </a:rPr>
              <a:t>,,,,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Module </a:t>
            </a:r>
            <a:r>
              <a:rPr lang="en-US" dirty="0" smtClean="0">
                <a:cs typeface="Arial" panose="020B0604020202020204" pitchFamily="34" charset="0"/>
              </a:rPr>
              <a:t>2 </a:t>
            </a:r>
            <a:r>
              <a:rPr lang="en-US" dirty="0">
                <a:cs typeface="Arial" panose="020B0604020202020204" pitchFamily="34" charset="0"/>
              </a:rPr>
              <a:t>Design Outline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807684"/>
              </p:ext>
            </p:extLst>
          </p:nvPr>
        </p:nvGraphicFramePr>
        <p:xfrm>
          <a:off x="1164064" y="1203958"/>
          <a:ext cx="667512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30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Cloud Registry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dirty="0" smtClean="0"/>
              <a:t>The </a:t>
            </a:r>
            <a:r>
              <a:rPr lang="en-US" altLang="en-US" dirty="0"/>
              <a:t>Cloud registry controls access to our various cloud instances. All access information and credentials are stored here for use by the system. </a:t>
            </a:r>
            <a:endParaRPr lang="en-US" altLang="en-US" dirty="0" smtClean="0"/>
          </a:p>
          <a:p>
            <a:pPr algn="just">
              <a:spcBef>
                <a:spcPct val="0"/>
              </a:spcBef>
            </a:pPr>
            <a:r>
              <a:rPr lang="en-US" altLang="en-US" dirty="0" smtClean="0"/>
              <a:t>Cloud </a:t>
            </a:r>
            <a:r>
              <a:rPr lang="en-US" altLang="en-US" dirty="0"/>
              <a:t>Registry can be configured in different ways like XML, CSV and Excel.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23857"/>
              </p:ext>
            </p:extLst>
          </p:nvPr>
        </p:nvGraphicFramePr>
        <p:xfrm>
          <a:off x="1150924" y="3132489"/>
          <a:ext cx="7349308" cy="228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48"/>
                <a:gridCol w="5399460"/>
              </a:tblGrid>
              <a:tr h="3249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Configuration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 Java</a:t>
                      </a:r>
                      <a:r>
                        <a:rPr lang="en-US" sz="1800" baseline="0" dirty="0" smtClean="0">
                          <a:latin typeface="Sylfaen" panose="010A0502050306030303" pitchFamily="18" charset="0"/>
                        </a:rPr>
                        <a:t> Description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0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XML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Sylfaen" panose="010A0502050306030303" pitchFamily="18" charset="0"/>
                        </a:rPr>
                        <a:t>com.perfectoMobile.device.cloud.XMLCloudProvider</a:t>
                      </a:r>
                      <a:br>
                        <a:rPr lang="en-US" altLang="en-US" sz="1800" dirty="0" smtClean="0">
                          <a:latin typeface="Sylfaen" panose="010A0502050306030303" pitchFamily="18" charset="0"/>
                        </a:rPr>
                      </a:br>
                      <a:endParaRPr lang="en-US" sz="1800" dirty="0" smtClean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CSV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Sylfaen" panose="010A0502050306030303" pitchFamily="18" charset="0"/>
                        </a:rPr>
                        <a:t>com.perfectoMobile.device.cloud.CSVCloudProvider</a:t>
                      </a:r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/>
                      </a:r>
                      <a:br>
                        <a:rPr lang="en-US" sz="1800" dirty="0" smtClean="0">
                          <a:latin typeface="Sylfaen" panose="010A0502050306030303" pitchFamily="18" charset="0"/>
                        </a:rPr>
                      </a:b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EXCEL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Sylfaen" panose="010A0502050306030303" pitchFamily="18" charset="0"/>
                        </a:rPr>
                        <a:t>com.perfectoMobile.device.cloud.ExcelCloudProvider</a:t>
                      </a:r>
                      <a:br>
                        <a:rPr lang="en-US" altLang="en-US" sz="1800" dirty="0" smtClean="0">
                          <a:latin typeface="Sylfaen" panose="010A0502050306030303" pitchFamily="18" charset="0"/>
                        </a:rPr>
                      </a:b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Cloud Registry XML </a:t>
            </a:r>
            <a:r>
              <a:rPr lang="en-US" altLang="en-US" dirty="0" smtClean="0">
                <a:cs typeface="Aparajita" panose="020B0604020202020204" pitchFamily="34" charset="0"/>
              </a:rPr>
              <a:t>Configuration (1 of 3)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altLang="en-US" dirty="0"/>
              <a:t>The cloud registry format is defined using a XML Schema Definition file. </a:t>
            </a:r>
            <a:endParaRPr lang="en-US" altLang="en-US" dirty="0" smtClean="0"/>
          </a:p>
          <a:p>
            <a:r>
              <a:rPr lang="en-US" altLang="en-US" dirty="0" smtClean="0"/>
              <a:t>This </a:t>
            </a:r>
            <a:r>
              <a:rPr lang="en-US" altLang="en-US" dirty="0"/>
              <a:t>file is located at </a:t>
            </a:r>
            <a:r>
              <a:rPr lang="en-US" altLang="en-US" dirty="0" smtClean="0">
                <a:hlinkClick r:id="rId2"/>
              </a:rPr>
              <a:t>http://www.xframium.org/xsd/deviceManagement/cloudRegistry.xsd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r>
              <a:rPr lang="en-US" altLang="en-US" dirty="0" smtClean="0"/>
              <a:t>Below </a:t>
            </a:r>
            <a:r>
              <a:rPr lang="en-US" altLang="en-US" dirty="0"/>
              <a:t>mentioned are some of the elements and attributes of the cloud registry xml file.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pPr marL="0" indent="0">
              <a:buNone/>
            </a:pPr>
            <a:r>
              <a:rPr lang="en-US" altLang="en-US" b="1" dirty="0"/>
              <a:t>Elements:</a:t>
            </a:r>
          </a:p>
          <a:p>
            <a:pPr lvl="2">
              <a:lnSpc>
                <a:spcPct val="130000"/>
              </a:lnSpc>
            </a:pPr>
            <a:r>
              <a:rPr lang="en-US" altLang="en-US" dirty="0"/>
              <a:t>cloudRegistry: The root element of the cloud registry </a:t>
            </a:r>
          </a:p>
          <a:p>
            <a:pPr lvl="2">
              <a:lnSpc>
                <a:spcPct val="130000"/>
              </a:lnSpc>
            </a:pPr>
            <a:r>
              <a:rPr lang="en-US" altLang="en-US" dirty="0"/>
              <a:t>cloud: Represent a set of device criteria specifying a single device type.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Cloud Registry XML </a:t>
            </a:r>
            <a:r>
              <a:rPr lang="en-US" altLang="en-US" dirty="0" smtClean="0">
                <a:cs typeface="Aparajita" panose="020B0604020202020204" pitchFamily="34" charset="0"/>
              </a:rPr>
              <a:t>Configuration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b="1" dirty="0"/>
              <a:t>Attributes</a:t>
            </a:r>
          </a:p>
          <a:p>
            <a:pPr lvl="2" algn="just">
              <a:lnSpc>
                <a:spcPct val="130000"/>
              </a:lnSpc>
            </a:pPr>
            <a:r>
              <a:rPr lang="en-US" altLang="en-US" dirty="0" smtClean="0"/>
              <a:t>name</a:t>
            </a:r>
            <a:r>
              <a:rPr lang="en-US" altLang="en-US" dirty="0"/>
              <a:t>: The name of the cloud that</a:t>
            </a:r>
          </a:p>
          <a:p>
            <a:pPr lvl="2" algn="just">
              <a:lnSpc>
                <a:spcPct val="130000"/>
              </a:lnSpc>
            </a:pPr>
            <a:r>
              <a:rPr lang="en-US" altLang="en-US" dirty="0" smtClean="0"/>
              <a:t>userName</a:t>
            </a:r>
            <a:r>
              <a:rPr lang="en-US" altLang="en-US" dirty="0"/>
              <a:t>: The user name used to connect to the cloud for test execution</a:t>
            </a:r>
          </a:p>
          <a:p>
            <a:pPr lvl="2" algn="just">
              <a:lnSpc>
                <a:spcPct val="130000"/>
              </a:lnSpc>
            </a:pPr>
            <a:r>
              <a:rPr lang="en-US" altLang="en-US" dirty="0" smtClean="0"/>
              <a:t>password</a:t>
            </a:r>
            <a:r>
              <a:rPr lang="en-US" altLang="en-US" dirty="0"/>
              <a:t>: The password used to connect to the cloud</a:t>
            </a:r>
          </a:p>
          <a:p>
            <a:pPr lvl="2" algn="just">
              <a:lnSpc>
                <a:spcPct val="130000"/>
              </a:lnSpc>
            </a:pPr>
            <a:r>
              <a:rPr lang="en-US" altLang="en-US" dirty="0" smtClean="0"/>
              <a:t>hostName</a:t>
            </a:r>
            <a:r>
              <a:rPr lang="en-US" altLang="en-US" dirty="0"/>
              <a:t>: The hose name of the cloud instance</a:t>
            </a:r>
          </a:p>
          <a:p>
            <a:pPr lvl="2" algn="just">
              <a:lnSpc>
                <a:spcPct val="130000"/>
              </a:lnSpc>
            </a:pPr>
            <a:r>
              <a:rPr lang="en-US" altLang="en-US" dirty="0" smtClean="0"/>
              <a:t>grid</a:t>
            </a:r>
            <a:r>
              <a:rPr lang="en-US" altLang="en-US" dirty="0"/>
              <a:t>: A name of another defined cloud instance pointing to a Selenium grid                for desktop browsers</a:t>
            </a:r>
          </a:p>
          <a:p>
            <a:pPr lvl="2" algn="just">
              <a:lnSpc>
                <a:spcPct val="130000"/>
              </a:lnSpc>
            </a:pPr>
            <a:r>
              <a:rPr lang="en-US" altLang="en-US" dirty="0" smtClean="0"/>
              <a:t>proxyHost</a:t>
            </a:r>
            <a:r>
              <a:rPr lang="en-US" altLang="en-US" dirty="0"/>
              <a:t>: An optional proxy host</a:t>
            </a:r>
          </a:p>
          <a:p>
            <a:pPr lvl="2" algn="just">
              <a:lnSpc>
                <a:spcPct val="130000"/>
              </a:lnSpc>
            </a:pPr>
            <a:r>
              <a:rPr lang="en-US" altLang="en-US" dirty="0" smtClean="0"/>
              <a:t>proxyPort</a:t>
            </a:r>
            <a:r>
              <a:rPr lang="en-US" altLang="en-US" dirty="0"/>
              <a:t>: An optional proxy port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Cloud Registry XML </a:t>
            </a:r>
            <a:r>
              <a:rPr lang="en-US" altLang="en-US" dirty="0" smtClean="0">
                <a:cs typeface="Aparajita" panose="020B0604020202020204" pitchFamily="34" charset="0"/>
              </a:rPr>
              <a:t>Configuration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9755" y="686509"/>
            <a:ext cx="8466137" cy="5389563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dirty="0"/>
              <a:t>Below mentioned is the xml configuration code snippet for Flood Loss Application  </a:t>
            </a:r>
            <a:r>
              <a:rPr lang="en-US" altLang="en-US" u="sng" dirty="0" smtClean="0"/>
              <a:t>cloudRegistry.xml</a:t>
            </a:r>
            <a:endParaRPr lang="en-US" altLang="en-US" u="sng" dirty="0"/>
          </a:p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269" y="181137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xml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"UTF-8"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?&gt;</a:t>
            </a: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cloudRegistry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"http://www.xframium.org/cloudRegistry"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xmlns:xsi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"http://www.w3.org/2001/XMLSchema-instance" </a:t>
            </a:r>
          </a:p>
          <a:p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xsi:schemaLocation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"http://www.xframium.org/cloudRegistry http://www.xframium.org/xsd/deviceManagement/cloudRegistry.xsd"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cloud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"local"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userName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password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hostName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"127.0.0.1:4444"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proxyHost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""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/&gt;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cloud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"allstate"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userName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"bgith@allstate.com"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password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"PM123!"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hostName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"allstate.perfectomobile.com" </a:t>
            </a:r>
          </a:p>
          <a:p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proxyHost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"rdc-proxy.allstate.com"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proxyPort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"8080"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grid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"local" 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/&gt;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cloudRegistry</a:t>
            </a:r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Cloud Registry  CSV Configuration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9755" y="795694"/>
            <a:ext cx="8466137" cy="370806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Below mentioned is the csv configuration </a:t>
            </a:r>
            <a:r>
              <a:rPr lang="en-US" altLang="en-US" dirty="0" smtClean="0"/>
              <a:t>for </a:t>
            </a:r>
            <a:r>
              <a:rPr lang="en-US" altLang="en-US" dirty="0"/>
              <a:t>Flood Loss Application  </a:t>
            </a:r>
            <a:r>
              <a:rPr lang="en-US" altLang="en-US" u="sng" dirty="0" smtClean="0"/>
              <a:t>cloudRegistry.csv</a:t>
            </a:r>
            <a:endParaRPr lang="en-US" altLang="en-US" u="sng" dirty="0"/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6662" y="2445012"/>
            <a:ext cx="661916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en-US" dirty="0" smtClean="0">
              <a:latin typeface="Sylfaen" panose="010A050205030603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err="1" smtClean="0">
                <a:latin typeface="Sylfaen" panose="010A0502050306030303" pitchFamily="18" charset="0"/>
              </a:rPr>
              <a:t>local,user@domain.com,password,demo.perfectomobile.com</a:t>
            </a:r>
            <a:r>
              <a:rPr lang="en-US" altLang="en-US" dirty="0">
                <a:latin typeface="Sylfaen" panose="010A0502050306030303" pitchFamily="18" charset="0"/>
              </a:rPr>
              <a:t>,,,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Sylfaen" panose="010A0502050306030303" pitchFamily="18" charset="0"/>
              </a:rPr>
              <a:t>demo,,,127.0.0.1:4444</a:t>
            </a:r>
            <a:r>
              <a:rPr lang="en-US" altLang="en-US" dirty="0" smtClean="0">
                <a:latin typeface="Sylfaen" panose="010A0502050306030303" pitchFamily="18" charset="0"/>
              </a:rPr>
              <a:t>,,,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02" y="13855"/>
            <a:ext cx="6352325" cy="516413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Module </a:t>
            </a:r>
            <a:r>
              <a:rPr lang="en-US" dirty="0" smtClean="0">
                <a:cs typeface="Arial" panose="020B0604020202020204" pitchFamily="34" charset="0"/>
              </a:rPr>
              <a:t>2 </a:t>
            </a:r>
            <a:r>
              <a:rPr lang="en-US" dirty="0"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0201" y="928400"/>
            <a:ext cx="8466137" cy="538956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At the end of this module, participants will be able to understand:</a:t>
            </a:r>
          </a:p>
          <a:p>
            <a:pPr marL="1316038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anose="020B0604020202020204" pitchFamily="34" charset="0"/>
              </a:rPr>
              <a:t>XML, CSV and Excel configuration in Application Registry, Device Registry and Cloud Registry.</a:t>
            </a:r>
            <a:endParaRPr lang="en-IN" sz="20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2333" y="-56772"/>
            <a:ext cx="914400" cy="731520"/>
            <a:chOff x="7196318" y="2301786"/>
            <a:chExt cx="889083" cy="773118"/>
          </a:xfrm>
        </p:grpSpPr>
        <p:pic>
          <p:nvPicPr>
            <p:cNvPr id="5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7" name="Freeform 26"/>
              <p:cNvSpPr>
                <a:spLocks/>
              </p:cNvSpPr>
              <p:nvPr/>
            </p:nvSpPr>
            <p:spPr bwMode="auto">
              <a:xfrm>
                <a:off x="1597025" y="2779716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  <p:sp>
            <p:nvSpPr>
              <p:cNvPr id="8" name="Freeform 27"/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  <p:sp>
            <p:nvSpPr>
              <p:cNvPr id="9" name="Freeform 28"/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6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Cloud Registry </a:t>
            </a:r>
            <a:r>
              <a:rPr lang="en-US" altLang="en-US" dirty="0" smtClean="0">
                <a:cs typeface="Aparajita" panose="020B0604020202020204" pitchFamily="34" charset="0"/>
              </a:rPr>
              <a:t>Excel </a:t>
            </a:r>
            <a:r>
              <a:rPr lang="en-US" altLang="en-US" dirty="0">
                <a:cs typeface="Aparajita" panose="020B0604020202020204" pitchFamily="34" charset="0"/>
              </a:rPr>
              <a:t>Configuration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9755" y="795693"/>
            <a:ext cx="8466137" cy="3791343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dirty="0"/>
              <a:t>Below mentioned is the excel configuration </a:t>
            </a:r>
            <a:r>
              <a:rPr lang="en-US" altLang="en-US" dirty="0" smtClean="0"/>
              <a:t>for </a:t>
            </a:r>
            <a:r>
              <a:rPr lang="en-US" altLang="en-US" dirty="0"/>
              <a:t>Flood Loss Application  </a:t>
            </a:r>
            <a:r>
              <a:rPr lang="en-US" altLang="en-US" u="sng" dirty="0" smtClean="0"/>
              <a:t>cloudRegistry.xls</a:t>
            </a:r>
          </a:p>
          <a:p>
            <a:pPr algn="just">
              <a:spcBef>
                <a:spcPct val="0"/>
              </a:spcBef>
            </a:pPr>
            <a:endParaRPr lang="en-US" altLang="en-US" u="sng" dirty="0"/>
          </a:p>
          <a:p>
            <a:pPr algn="just">
              <a:spcBef>
                <a:spcPct val="0"/>
              </a:spcBef>
            </a:pPr>
            <a:endParaRPr lang="en-US" altLang="en-US" u="sng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127" y="2363124"/>
            <a:ext cx="661916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en-US" dirty="0" smtClean="0">
              <a:latin typeface="Sylfaen" panose="010A050205030603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err="1" smtClean="0">
                <a:latin typeface="Sylfaen" panose="010A0502050306030303" pitchFamily="18" charset="0"/>
              </a:rPr>
              <a:t>local,user@domain.com,password,demo.perfectomobile.com</a:t>
            </a:r>
            <a:r>
              <a:rPr lang="en-US" altLang="en-US" dirty="0">
                <a:latin typeface="Sylfaen" panose="010A0502050306030303" pitchFamily="18" charset="0"/>
              </a:rPr>
              <a:t>,,,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Sylfaen" panose="010A0502050306030303" pitchFamily="18" charset="0"/>
              </a:rPr>
              <a:t>demo,,,127.0.0.1:4444</a:t>
            </a:r>
            <a:r>
              <a:rPr lang="en-US" altLang="en-US" dirty="0" smtClean="0">
                <a:latin typeface="Sylfaen" panose="010A0502050306030303" pitchFamily="18" charset="0"/>
              </a:rPr>
              <a:t>,,,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Module </a:t>
            </a:r>
            <a:r>
              <a:rPr lang="en-US" dirty="0" smtClean="0">
                <a:cs typeface="Arial" panose="020B0604020202020204" pitchFamily="34" charset="0"/>
              </a:rPr>
              <a:t>2 </a:t>
            </a:r>
            <a:r>
              <a:rPr lang="en-US" dirty="0">
                <a:cs typeface="Arial" panose="020B0604020202020204" pitchFamily="34" charset="0"/>
              </a:rPr>
              <a:t>Design Outline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2423661"/>
              </p:ext>
            </p:extLst>
          </p:nvPr>
        </p:nvGraphicFramePr>
        <p:xfrm>
          <a:off x="1164064" y="1203958"/>
          <a:ext cx="667512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1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Application Registry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dirty="0"/>
              <a:t>The Application Registry allows for all application details required for testing to be stored in a single place for easy access. </a:t>
            </a:r>
            <a:endParaRPr lang="en-US" altLang="en-US" dirty="0" smtClean="0"/>
          </a:p>
          <a:p>
            <a:pPr algn="just">
              <a:spcBef>
                <a:spcPct val="0"/>
              </a:spcBef>
            </a:pPr>
            <a:r>
              <a:rPr lang="en-US" altLang="en-US" dirty="0" smtClean="0"/>
              <a:t>Application </a:t>
            </a:r>
            <a:r>
              <a:rPr lang="en-US" altLang="en-US" dirty="0"/>
              <a:t>Registry can be configured in different ways like XML, CSV and Excel.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93928"/>
              </p:ext>
            </p:extLst>
          </p:nvPr>
        </p:nvGraphicFramePr>
        <p:xfrm>
          <a:off x="935373" y="2846556"/>
          <a:ext cx="7417053" cy="214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540"/>
                <a:gridCol w="57195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Configuration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Sylfaen" panose="010A0502050306030303" pitchFamily="18" charset="0"/>
                        </a:rPr>
                        <a:t> Java Packages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XML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Sylfaen" panose="010A0502050306030303" pitchFamily="18" charset="0"/>
                        </a:rPr>
                        <a:t>com.morelandLabs.application.XMLApplicationProvider</a:t>
                      </a: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CSV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Sylfaen" panose="010A0502050306030303" pitchFamily="18" charset="0"/>
                        </a:rPr>
                        <a:t>com.perfectoMobile.device.cloud.CSVCloudProvider</a:t>
                      </a:r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/>
                      </a:r>
                      <a:br>
                        <a:rPr lang="en-US" sz="1800" dirty="0" smtClean="0">
                          <a:latin typeface="Sylfaen" panose="010A0502050306030303" pitchFamily="18" charset="0"/>
                        </a:rPr>
                      </a:b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EXCEL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Sylfaen" panose="010A0502050306030303" pitchFamily="18" charset="0"/>
                        </a:rPr>
                        <a:t>com.perfectoMobile.device.cloud.ExcelCloudProvider</a:t>
                      </a:r>
                      <a:br>
                        <a:rPr lang="en-US" altLang="en-US" sz="1800" dirty="0" smtClean="0">
                          <a:latin typeface="Sylfaen" panose="010A0502050306030303" pitchFamily="18" charset="0"/>
                        </a:rPr>
                      </a:b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 marT="45679" marB="456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0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" y="5658"/>
            <a:ext cx="8541255" cy="510710"/>
          </a:xfrm>
        </p:spPr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Application Registry XML </a:t>
            </a:r>
            <a:r>
              <a:rPr lang="en-US" altLang="en-US" dirty="0" smtClean="0">
                <a:cs typeface="Aparajita" panose="020B0604020202020204" pitchFamily="34" charset="0"/>
              </a:rPr>
              <a:t>Configuration (1 of 4)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" y="795693"/>
            <a:ext cx="9144000" cy="53895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cs typeface="Aparajita" panose="020B0604020202020204" pitchFamily="34" charset="0"/>
              </a:rPr>
              <a:t>The application registry format is defined using a XML Schema Definition file. </a:t>
            </a:r>
            <a:r>
              <a:rPr lang="en-US" altLang="en-US" dirty="0" smtClean="0">
                <a:cs typeface="Aparajita" panose="020B0604020202020204" pitchFamily="34" charset="0"/>
              </a:rPr>
              <a:t>This </a:t>
            </a:r>
            <a:r>
              <a:rPr lang="en-US" altLang="en-US" dirty="0">
                <a:cs typeface="Aparajita" panose="020B0604020202020204" pitchFamily="34" charset="0"/>
              </a:rPr>
              <a:t>file is located at </a:t>
            </a:r>
            <a:r>
              <a:rPr lang="en-US" altLang="en-US" dirty="0" smtClean="0">
                <a:cs typeface="Aparajita" panose="020B0604020202020204" pitchFamily="34" charset="0"/>
                <a:hlinkClick r:id="rId2"/>
              </a:rPr>
              <a:t>http://www.xframium.org/xsd/deviceManagement/applicationRegistry.xsd</a:t>
            </a:r>
            <a:r>
              <a:rPr lang="en-US" altLang="en-US" dirty="0">
                <a:cs typeface="Aparajita" panose="020B0604020202020204" pitchFamily="34" charset="0"/>
                <a:hlinkClick r:id="rId2"/>
              </a:rPr>
              <a:t>. </a:t>
            </a:r>
            <a:endParaRPr lang="en-US" altLang="en-US" dirty="0" smtClean="0">
              <a:cs typeface="Aparajita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Below </a:t>
            </a:r>
            <a:r>
              <a:rPr lang="en-US" altLang="en-US" dirty="0">
                <a:cs typeface="Aparajita" panose="020B0604020202020204" pitchFamily="34" charset="0"/>
              </a:rPr>
              <a:t>mentioned are the elements and attributes that are used in application registry xml file.</a:t>
            </a:r>
          </a:p>
          <a:p>
            <a:pPr algn="just">
              <a:spcBef>
                <a:spcPct val="0"/>
              </a:spcBef>
            </a:pPr>
            <a:endParaRPr lang="en-US" altLang="en-US" dirty="0">
              <a:cs typeface="Aparajita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dirty="0">
                <a:cs typeface="Aparajita" panose="020B0604020202020204" pitchFamily="34" charset="0"/>
              </a:rPr>
              <a:t>Elements</a:t>
            </a:r>
          </a:p>
          <a:p>
            <a:pPr lvl="2" algn="just">
              <a:lnSpc>
                <a:spcPct val="130000"/>
              </a:lnSpc>
              <a:spcBef>
                <a:spcPct val="0"/>
              </a:spcBef>
            </a:pPr>
            <a:r>
              <a:rPr lang="en-US" altLang="en-US" dirty="0">
                <a:cs typeface="Aparajita" panose="020B0604020202020204" pitchFamily="34" charset="0"/>
              </a:rPr>
              <a:t>applicationRegistry: The root element of the application registry </a:t>
            </a:r>
          </a:p>
          <a:p>
            <a:pPr lvl="2" algn="just">
              <a:lnSpc>
                <a:spcPct val="130000"/>
              </a:lnSpc>
              <a:spcBef>
                <a:spcPct val="0"/>
              </a:spcBef>
            </a:pPr>
            <a:r>
              <a:rPr lang="en-US" altLang="en-US" dirty="0">
                <a:cs typeface="Aparajita" panose="020B0604020202020204" pitchFamily="34" charset="0"/>
              </a:rPr>
              <a:t>application: Represents the application specifications or url for web sites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" y="5658"/>
            <a:ext cx="8541255" cy="510710"/>
          </a:xfrm>
        </p:spPr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Application Registry XML </a:t>
            </a:r>
            <a:r>
              <a:rPr lang="en-US" altLang="en-US" dirty="0" smtClean="0">
                <a:cs typeface="Aparajita" panose="020B0604020202020204" pitchFamily="34" charset="0"/>
              </a:rPr>
              <a:t>Configuration (2 of 4)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cs typeface="Aparajita" panose="020B0604020202020204" pitchFamily="34" charset="0"/>
              </a:rPr>
              <a:t>Attributes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name</a:t>
            </a:r>
            <a:r>
              <a:rPr lang="en-US" altLang="en-US" dirty="0">
                <a:cs typeface="Aparajita" panose="020B0604020202020204" pitchFamily="34" charset="0"/>
              </a:rPr>
              <a:t>: The name of the application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appPackage</a:t>
            </a:r>
            <a:r>
              <a:rPr lang="en-US" altLang="en-US" dirty="0">
                <a:cs typeface="Aparajita" panose="020B0604020202020204" pitchFamily="34" charset="0"/>
              </a:rPr>
              <a:t>: The name of the android package for this application (NATIVE)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bundleId</a:t>
            </a:r>
            <a:r>
              <a:rPr lang="en-US" altLang="en-US" dirty="0">
                <a:cs typeface="Aparajita" panose="020B0604020202020204" pitchFamily="34" charset="0"/>
              </a:rPr>
              <a:t>: The name of this IOS bundle for this application (NATIVE)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url</a:t>
            </a:r>
            <a:r>
              <a:rPr lang="en-US" altLang="en-US" dirty="0">
                <a:cs typeface="Aparajita" panose="020B0604020202020204" pitchFamily="34" charset="0"/>
              </a:rPr>
              <a:t>: The URL for web applications (WEB)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en-US" dirty="0" err="1" smtClean="0">
                <a:cs typeface="Aparajita" panose="020B0604020202020204" pitchFamily="34" charset="0"/>
              </a:rPr>
              <a:t>iosInstall</a:t>
            </a:r>
            <a:r>
              <a:rPr lang="en-US" altLang="en-US" dirty="0">
                <a:cs typeface="Aparajita" panose="020B0604020202020204" pitchFamily="34" charset="0"/>
              </a:rPr>
              <a:t>: The Perfecto Cloud location of the IOS Installation file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en-US" dirty="0" err="1" smtClean="0">
                <a:cs typeface="Aparajita" panose="020B0604020202020204" pitchFamily="34" charset="0"/>
              </a:rPr>
              <a:t>androidInstall</a:t>
            </a:r>
            <a:r>
              <a:rPr lang="en-US" altLang="en-US" dirty="0">
                <a:cs typeface="Aparajita" panose="020B0604020202020204" pitchFamily="34" charset="0"/>
              </a:rPr>
              <a:t>: The Perfecto Cloud location of the Android Installation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1" y="5658"/>
            <a:ext cx="8595846" cy="510710"/>
          </a:xfrm>
        </p:spPr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Application Registry XML </a:t>
            </a:r>
            <a:r>
              <a:rPr lang="en-US" altLang="en-US" dirty="0" smtClean="0">
                <a:cs typeface="Aparajita" panose="020B0604020202020204" pitchFamily="34" charset="0"/>
              </a:rPr>
              <a:t>Configuration (3 of 4)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b="1" dirty="0">
                <a:cs typeface="Aparajita" panose="020B0604020202020204" pitchFamily="34" charset="0"/>
              </a:rPr>
              <a:t>Elements 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en-US" dirty="0" smtClean="0">
                <a:cs typeface="Aparajita" panose="020B0604020202020204" pitchFamily="34" charset="0"/>
              </a:rPr>
              <a:t>capability</a:t>
            </a:r>
            <a:r>
              <a:rPr lang="en-US" altLang="en-US" dirty="0">
                <a:cs typeface="Aparajita" panose="020B0604020202020204" pitchFamily="34" charset="0"/>
              </a:rPr>
              <a:t>: Each application can contain a set of named capabilities in addition to those provided above.</a:t>
            </a:r>
          </a:p>
          <a:p>
            <a:pPr marL="0" indent="0">
              <a:buNone/>
              <a:defRPr/>
            </a:pPr>
            <a:endParaRPr lang="en-US" altLang="en-US" sz="1800" dirty="0" smtClean="0">
              <a:cs typeface="Aparajita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en-US" b="1" dirty="0" smtClean="0">
                <a:cs typeface="Aparajita" panose="020B0604020202020204" pitchFamily="34" charset="0"/>
              </a:rPr>
              <a:t>Attributes</a:t>
            </a:r>
            <a:endParaRPr lang="en-US" altLang="en-US" b="1" dirty="0">
              <a:cs typeface="Aparajita" panose="020B0604020202020204" pitchFamily="34" charset="0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en-US" dirty="0" smtClean="0">
                <a:cs typeface="Aparajita" panose="020B0604020202020204" pitchFamily="34" charset="0"/>
              </a:rPr>
              <a:t>name</a:t>
            </a:r>
            <a:r>
              <a:rPr lang="en-US" altLang="en-US" dirty="0">
                <a:cs typeface="Aparajita" panose="020B0604020202020204" pitchFamily="34" charset="0"/>
              </a:rPr>
              <a:t>: The name of the capability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en-US" dirty="0" smtClean="0">
                <a:cs typeface="Aparajita" panose="020B0604020202020204" pitchFamily="34" charset="0"/>
              </a:rPr>
              <a:t>class</a:t>
            </a:r>
            <a:r>
              <a:rPr lang="en-US" altLang="en-US" dirty="0">
                <a:cs typeface="Aparajita" panose="020B0604020202020204" pitchFamily="34" charset="0"/>
              </a:rPr>
              <a:t>: Specifies the type of value specified in the text content as STRING,BOOLEAN,PLATFORM or OBJECT)</a:t>
            </a:r>
          </a:p>
          <a:p>
            <a:pPr marL="0" indent="0">
              <a:buNone/>
              <a:defRPr/>
            </a:pPr>
            <a:r>
              <a:rPr lang="en-US" altLang="en-US" sz="1800" b="1" dirty="0">
                <a:cs typeface="Aparajita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Application Registry XML Configuration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Below mentioned is the xml configuration code snippet for Flood Loss </a:t>
            </a:r>
            <a:r>
              <a:rPr lang="en-US" altLang="en-US" dirty="0" smtClean="0"/>
              <a:t>Application </a:t>
            </a:r>
            <a:r>
              <a:rPr lang="en-US" altLang="en-US" u="sng" dirty="0" smtClean="0"/>
              <a:t>applicationRegistry.xml</a:t>
            </a:r>
            <a:endParaRPr lang="en-US" altLang="en-US" u="sng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891" y="193693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xml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"UTF-8"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?&gt;</a:t>
            </a: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applicationRegistry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"http://www.xframium.org/applicationRegistry"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xmlns:xsi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"http://www.w3.org/2001/XMLSchema-instance" </a:t>
            </a:r>
          </a:p>
          <a:p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xsi:schemaLocation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"http://www.xframium.org/applicationRegistry http://www.xframium.org/xsd/deviceManagement/applicationRegistry.xsd"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application </a:t>
            </a:r>
            <a:r>
              <a:rPr lang="en-US" dirty="0">
                <a:solidFill>
                  <a:srgbClr val="7F007F"/>
                </a:solidFill>
                <a:latin typeface="Verdana" panose="020B060403050404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"FloodLoss"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appPackage</a:t>
            </a:r>
            <a:r>
              <a:rPr lang="en-US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Verdana" panose="020B0604030504040204" pitchFamily="34" charset="0"/>
              </a:rPr>
              <a:t>""  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bundleId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"" </a:t>
            </a:r>
            <a:r>
              <a:rPr lang="en-US" i="1" dirty="0">
                <a:solidFill>
                  <a:srgbClr val="7F007F"/>
                </a:solidFill>
                <a:latin typeface="Verdana" panose="020B0604030504040204" pitchFamily="34" charset="0"/>
              </a:rPr>
              <a:t>url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Verdana" panose="020B0604030504040204" pitchFamily="34" charset="0"/>
              </a:rPr>
              <a:t>"https://messaging-stest.allstate.com/floodloss.aspx" </a:t>
            </a:r>
            <a:r>
              <a:rPr lang="en-US" i="1" dirty="0">
                <a:solidFill>
                  <a:srgbClr val="008080"/>
                </a:solidFill>
                <a:latin typeface="Verdana" panose="020B0604030504040204" pitchFamily="34" charset="0"/>
              </a:rPr>
              <a:t>/&gt;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Verdana" panose="020B0604030504040204" pitchFamily="34" charset="0"/>
              </a:rPr>
              <a:t>applicationRegistry</a:t>
            </a:r>
            <a:r>
              <a:rPr lang="en-US" dirty="0">
                <a:solidFill>
                  <a:srgbClr val="008080"/>
                </a:solidFill>
                <a:latin typeface="Verdana" panose="020B0604030504040204" pitchFamily="34" charset="0"/>
              </a:rPr>
              <a:t>&gt;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39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Application Registry  CSV Configuration</a:t>
            </a:r>
            <a:r>
              <a:rPr lang="en-US" altLang="en-US" i="1" dirty="0">
                <a:cs typeface="Aparajita" panose="020B0604020202020204" pitchFamily="34" charset="0"/>
              </a:rPr>
              <a:t/>
            </a:r>
            <a:br>
              <a:rPr lang="en-US" altLang="en-US" i="1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9755" y="795694"/>
            <a:ext cx="8466137" cy="246612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dirty="0"/>
              <a:t>Below mentioned is the xml configuration </a:t>
            </a:r>
            <a:r>
              <a:rPr lang="en-US" altLang="en-US" dirty="0" smtClean="0"/>
              <a:t>for </a:t>
            </a:r>
            <a:r>
              <a:rPr lang="en-US" altLang="en-US" dirty="0"/>
              <a:t>Flood Loss </a:t>
            </a:r>
            <a:r>
              <a:rPr lang="en-US" altLang="en-US" dirty="0" smtClean="0"/>
              <a:t>Application </a:t>
            </a:r>
            <a:r>
              <a:rPr lang="en-US" altLang="en-US" u="sng" dirty="0" smtClean="0"/>
              <a:t>applicationRegistry.csv</a:t>
            </a:r>
            <a:endParaRPr lang="en-US" altLang="en-US" u="sng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4304" y="2460345"/>
            <a:ext cx="6776113" cy="92333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endParaRPr lang="en-US" altLang="en-US" dirty="0" smtClean="0">
              <a:latin typeface="Sylfaen" panose="010A0502050306030303" pitchFamily="18" charset="0"/>
            </a:endParaRPr>
          </a:p>
          <a:p>
            <a:r>
              <a:rPr lang="en-US" altLang="en-US" dirty="0" smtClean="0">
                <a:latin typeface="Sylfaen" panose="010A0502050306030303" pitchFamily="18" charset="0"/>
              </a:rPr>
              <a:t>https</a:t>
            </a:r>
            <a:r>
              <a:rPr lang="en-US" altLang="en-US" dirty="0">
                <a:latin typeface="Sylfaen" panose="010A0502050306030303" pitchFamily="18" charset="0"/>
              </a:rPr>
              <a:t>://messaging-stest.allstate.com/floodloss.aspx,FloodLoss,,</a:t>
            </a:r>
          </a:p>
          <a:p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3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Application Registry  </a:t>
            </a:r>
            <a:r>
              <a:rPr lang="en-US" altLang="en-US" dirty="0" smtClean="0">
                <a:cs typeface="Aparajita" panose="020B0604020202020204" pitchFamily="34" charset="0"/>
              </a:rPr>
              <a:t>Excel </a:t>
            </a:r>
            <a:r>
              <a:rPr lang="en-US" altLang="en-US" dirty="0">
                <a:cs typeface="Aparajita" panose="020B0604020202020204" pitchFamily="34" charset="0"/>
              </a:rPr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dirty="0"/>
              <a:t>Below mentioned is the xml configuration </a:t>
            </a:r>
            <a:r>
              <a:rPr lang="en-US" altLang="en-US" dirty="0" smtClean="0"/>
              <a:t>for </a:t>
            </a:r>
            <a:r>
              <a:rPr lang="en-US" altLang="en-US" dirty="0"/>
              <a:t>Flood Loss Application  </a:t>
            </a:r>
            <a:r>
              <a:rPr lang="en-US" altLang="en-US" u="sng" dirty="0" smtClean="0"/>
              <a:t>applicationRegistry.xlsx</a:t>
            </a:r>
            <a:endParaRPr lang="en-US" altLang="en-US" u="sng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4304" y="2460345"/>
            <a:ext cx="6776113" cy="92333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endParaRPr lang="en-US" altLang="en-US" dirty="0" smtClean="0">
              <a:latin typeface="Sylfaen" panose="010A0502050306030303" pitchFamily="18" charset="0"/>
            </a:endParaRPr>
          </a:p>
          <a:p>
            <a:r>
              <a:rPr lang="en-US" altLang="en-US" dirty="0" smtClean="0">
                <a:latin typeface="Sylfaen" panose="010A0502050306030303" pitchFamily="18" charset="0"/>
              </a:rPr>
              <a:t>https</a:t>
            </a:r>
            <a:r>
              <a:rPr lang="en-US" altLang="en-US" dirty="0">
                <a:latin typeface="Sylfaen" panose="010A0502050306030303" pitchFamily="18" charset="0"/>
              </a:rPr>
              <a:t>://messaging-stest.allstate.com/floodloss.aspx,FloodLoss,,</a:t>
            </a:r>
          </a:p>
          <a:p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Module </a:t>
            </a:r>
            <a:r>
              <a:rPr lang="en-US" dirty="0" smtClean="0">
                <a:cs typeface="Arial" panose="020B0604020202020204" pitchFamily="34" charset="0"/>
              </a:rPr>
              <a:t>2 </a:t>
            </a:r>
            <a:r>
              <a:rPr lang="en-US" dirty="0">
                <a:cs typeface="Arial" panose="020B0604020202020204" pitchFamily="34" charset="0"/>
              </a:rPr>
              <a:t>Design Outline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8894477"/>
              </p:ext>
            </p:extLst>
          </p:nvPr>
        </p:nvGraphicFramePr>
        <p:xfrm>
          <a:off x="1164064" y="1203958"/>
          <a:ext cx="667512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4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1" y="-8197"/>
            <a:ext cx="7375525" cy="510710"/>
          </a:xfrm>
        </p:spPr>
        <p:txBody>
          <a:bodyPr/>
          <a:lstStyle/>
          <a:p>
            <a:r>
              <a:rPr lang="en-US" dirty="0"/>
              <a:t>Course Map / Module Map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80170" y="3893988"/>
            <a:ext cx="118872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3</a:t>
            </a:r>
          </a:p>
        </p:txBody>
      </p:sp>
      <p:cxnSp>
        <p:nvCxnSpPr>
          <p:cNvPr id="5" name="Elbow Connector 4"/>
          <p:cNvCxnSpPr>
            <a:stCxn id="9" idx="0"/>
          </p:cNvCxnSpPr>
          <p:nvPr/>
        </p:nvCxnSpPr>
        <p:spPr>
          <a:xfrm rot="5400000" flipH="1" flipV="1">
            <a:off x="751253" y="4785466"/>
            <a:ext cx="403386" cy="284511"/>
          </a:xfrm>
          <a:prstGeom prst="bentConnector3">
            <a:avLst>
              <a:gd name="adj1" fmla="val 50000"/>
            </a:avLst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1342719" y="4145473"/>
            <a:ext cx="492138" cy="366228"/>
          </a:xfrm>
          <a:prstGeom prst="bentConnector3">
            <a:avLst>
              <a:gd name="adj1" fmla="val 43284"/>
            </a:avLst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2461475" y="3627811"/>
            <a:ext cx="279232" cy="253123"/>
          </a:xfrm>
          <a:prstGeom prst="bentConnector3">
            <a:avLst>
              <a:gd name="adj1" fmla="val 50000"/>
            </a:avLst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6294" y="4722735"/>
            <a:ext cx="2723458" cy="39054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16331" y="5129414"/>
            <a:ext cx="118872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</a:t>
            </a:r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1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95202" y="4511701"/>
            <a:ext cx="1188720" cy="42862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33F50"/>
                </a:solidFill>
                <a:latin typeface="Sylfaen" panose="010A0502050306030303" pitchFamily="18" charset="0"/>
              </a:rPr>
              <a:t>Module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42466" y="3322846"/>
            <a:ext cx="118872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333F50"/>
                </a:solidFill>
                <a:latin typeface="Sylfaen" panose="010A0502050306030303" pitchFamily="18" charset="0"/>
              </a:rPr>
              <a:t>Module 4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22491" y="2734370"/>
            <a:ext cx="118872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Module 5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cxnSp>
        <p:nvCxnSpPr>
          <p:cNvPr id="13" name="Elbow Connector 12"/>
          <p:cNvCxnSpPr>
            <a:stCxn id="11" idx="0"/>
          </p:cNvCxnSpPr>
          <p:nvPr/>
        </p:nvCxnSpPr>
        <p:spPr>
          <a:xfrm rot="5400000" flipH="1" flipV="1">
            <a:off x="3405285" y="3005161"/>
            <a:ext cx="249227" cy="386144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92123" y="2249296"/>
            <a:ext cx="118872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Module 6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4227783" y="2507504"/>
            <a:ext cx="653895" cy="216802"/>
          </a:xfrm>
          <a:prstGeom prst="bentConnector3">
            <a:avLst>
              <a:gd name="adj1" fmla="val 2825"/>
            </a:avLst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70708" y="1700884"/>
            <a:ext cx="118872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</a:t>
            </a:r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7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25958" y="1116296"/>
            <a:ext cx="118872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</a:t>
            </a:r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8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6456210" y="1329891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5487673" y="1819764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57735"/>
              </p:ext>
            </p:extLst>
          </p:nvPr>
        </p:nvGraphicFramePr>
        <p:xfrm>
          <a:off x="5123540" y="3949368"/>
          <a:ext cx="2751360" cy="164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360"/>
              </a:tblGrid>
              <a:tr h="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</a:rPr>
                        <a:t>Module 2  Map</a:t>
                      </a:r>
                      <a:endParaRPr lang="en-US" sz="1400" dirty="0">
                        <a:solidFill>
                          <a:srgbClr val="333F50"/>
                        </a:solidFill>
                        <a:latin typeface="Sylfaen" panose="010A05020503060303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3985">
                <a:tc>
                  <a:txBody>
                    <a:bodyPr/>
                    <a:lstStyle/>
                    <a:p>
                      <a:pPr marL="457200" lvl="2" indent="0" algn="l"/>
                      <a:r>
                        <a:rPr kumimoji="0" lang="en-IN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Device Registry</a:t>
                      </a:r>
                      <a:endParaRPr kumimoji="0" lang="en-US" altLang="ko-KR" sz="1200" b="0" kern="1200" baseline="0" dirty="0" smtClean="0">
                        <a:solidFill>
                          <a:srgbClr val="333F50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85">
                <a:tc>
                  <a:txBody>
                    <a:bodyPr/>
                    <a:lstStyle/>
                    <a:p>
                      <a:pPr marL="457200" lvl="2" indent="0" algn="l" defTabSz="914400" rtl="0" eaLnBrk="1" latinLnBrk="0" hangingPunct="1"/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Cloud Registry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85">
                <a:tc>
                  <a:txBody>
                    <a:bodyPr/>
                    <a:lstStyle/>
                    <a:p>
                      <a:pPr lvl="1" algn="l"/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Registry</a:t>
                      </a:r>
                      <a:endParaRPr kumimoji="0" lang="en-US" sz="1200" b="0" kern="1200" baseline="0" dirty="0">
                        <a:solidFill>
                          <a:srgbClr val="333F50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40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Driver Config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40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Hands on Activity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60" y="740188"/>
            <a:ext cx="1560763" cy="2286000"/>
          </a:xfrm>
          <a:prstGeom prst="rect">
            <a:avLst/>
          </a:prstGeom>
          <a:scene3d>
            <a:camera prst="orthographicFront">
              <a:rot lat="19499988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41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Driver </a:t>
            </a:r>
            <a:r>
              <a:rPr lang="en-US" altLang="en-US" dirty="0" smtClean="0">
                <a:cs typeface="Aparajita" panose="020B0604020202020204" pitchFamily="34" charset="0"/>
              </a:rPr>
              <a:t>Config (1 of 4) </a:t>
            </a:r>
            <a:r>
              <a:rPr lang="en-US" altLang="en-US" dirty="0">
                <a:cs typeface="Aparajita" panose="020B0604020202020204" pitchFamily="34" charset="0"/>
              </a:rPr>
              <a:t/>
            </a:r>
            <a:br>
              <a:rPr lang="en-US" altLang="en-US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795693"/>
            <a:ext cx="9144000" cy="5389563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dirty="0">
                <a:cs typeface="Aparajita" panose="020B0604020202020204" pitchFamily="34" charset="0"/>
              </a:rPr>
              <a:t>Driver Config  is text file which will be created in a separate folder  for the xml driven project.</a:t>
            </a:r>
          </a:p>
          <a:p>
            <a:pPr algn="just"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The </a:t>
            </a:r>
            <a:r>
              <a:rPr lang="en-US" altLang="en-US" dirty="0">
                <a:cs typeface="Aparajita" panose="020B0604020202020204" pitchFamily="34" charset="0"/>
              </a:rPr>
              <a:t>Driver config text file contains device, cloud, application registry files information like the path of files.</a:t>
            </a:r>
          </a:p>
          <a:p>
            <a:pPr algn="just"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DriverConfig.txt </a:t>
            </a:r>
            <a:r>
              <a:rPr lang="en-US" altLang="en-US" dirty="0">
                <a:cs typeface="Aparajita" panose="020B0604020202020204" pitchFamily="34" charset="0"/>
              </a:rPr>
              <a:t>file is ideally going to be mapped to java project. </a:t>
            </a:r>
            <a:endParaRPr lang="en-US" altLang="en-US" dirty="0" smtClean="0">
              <a:cs typeface="Aparajita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To </a:t>
            </a:r>
            <a:r>
              <a:rPr lang="en-US" altLang="en-US" dirty="0">
                <a:cs typeface="Aparajita" panose="020B0604020202020204" pitchFamily="34" charset="0"/>
              </a:rPr>
              <a:t>execute the  project as a java application driverConfig.txt file need to be send as a command line argument to the main class(TestDriver.java</a:t>
            </a:r>
            <a:r>
              <a:rPr lang="en-US" altLang="en-US" dirty="0" smtClean="0">
                <a:cs typeface="Aparajita" panose="020B0604020202020204" pitchFamily="34" charset="0"/>
              </a:rPr>
              <a:t>).</a:t>
            </a:r>
          </a:p>
          <a:p>
            <a:pPr algn="just">
              <a:spcBef>
                <a:spcPct val="0"/>
              </a:spcBef>
            </a:pPr>
            <a:r>
              <a:rPr lang="en-US" altLang="en-US" dirty="0" smtClean="0">
                <a:cs typeface="Aparajita" panose="020B0604020202020204" pitchFamily="34" charset="0"/>
              </a:rPr>
              <a:t>Below </a:t>
            </a:r>
            <a:r>
              <a:rPr lang="en-US" altLang="en-US" dirty="0">
                <a:cs typeface="Aparajita" panose="020B0604020202020204" pitchFamily="34" charset="0"/>
              </a:rPr>
              <a:t>mentioned is the screen shot of the project configuration  in eclipse</a:t>
            </a:r>
          </a:p>
          <a:p>
            <a:pPr algn="just">
              <a:spcBef>
                <a:spcPct val="0"/>
              </a:spcBef>
            </a:pPr>
            <a:endParaRPr lang="en-US" altLang="en-US" dirty="0">
              <a:cs typeface="Aparajita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lang="en-US" altLang="en-US" dirty="0">
              <a:cs typeface="Aparajita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en-US" dirty="0">
              <a:cs typeface="Aparajita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parajita" panose="020B0604020202020204" pitchFamily="34" charset="0"/>
              </a:rPr>
              <a:t>Driver Config  (2 of 4)</a:t>
            </a:r>
            <a:br>
              <a:rPr lang="en-US" altLang="en-US" dirty="0" smtClean="0">
                <a:cs typeface="Aparajita" panose="020B0604020202020204" pitchFamily="34" charset="0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376"/>
            <a:ext cx="9144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Driver </a:t>
            </a:r>
            <a:r>
              <a:rPr lang="en-US" altLang="en-US" dirty="0" smtClean="0">
                <a:cs typeface="Aparajita" panose="020B0604020202020204" pitchFamily="34" charset="0"/>
              </a:rPr>
              <a:t>Config (3 of 4) </a:t>
            </a:r>
            <a:r>
              <a:rPr lang="en-US" altLang="en-US" dirty="0">
                <a:cs typeface="Aparajita" panose="020B0604020202020204" pitchFamily="34" charset="0"/>
              </a:rPr>
              <a:t/>
            </a:r>
            <a:br>
              <a:rPr lang="en-US" altLang="en-US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Below mentioned is the excel configuration code snippet for Flood Loss Application  </a:t>
            </a:r>
            <a:r>
              <a:rPr lang="en-US" altLang="en-US" u="sng" dirty="0" smtClean="0"/>
              <a:t>driverConfig.txt</a:t>
            </a:r>
            <a:endParaRPr lang="en-US" altLang="en-US" u="sng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826" y="2141349"/>
            <a:ext cx="8134066" cy="29731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 smtClean="0">
                <a:latin typeface="Sylfaen" panose="010A0502050306030303" pitchFamily="18" charset="0"/>
              </a:rPr>
              <a:t>#</a:t>
            </a:r>
            <a:endParaRPr lang="en-US" altLang="en-US" sz="1800" dirty="0">
              <a:latin typeface="Sylfaen" panose="010A0502050306030303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# Cloud Registry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#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cloudRegistry.provider=XML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cloudRegistry.fileName=../xmlDriven/</a:t>
            </a:r>
            <a:r>
              <a:rPr lang="en-US" altLang="en-US" sz="1800" dirty="0" err="1">
                <a:latin typeface="Sylfaen" panose="010A0502050306030303" pitchFamily="18" charset="0"/>
              </a:rPr>
              <a:t>floodLoss</a:t>
            </a:r>
            <a:r>
              <a:rPr lang="en-US" altLang="en-US" sz="1800" dirty="0">
                <a:latin typeface="Sylfaen" panose="010A0502050306030303" pitchFamily="18" charset="0"/>
              </a:rPr>
              <a:t>-Demo/registry/cloudRegistry.xml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cloudRegistry.cloudUnderTest=local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en-US" sz="1800" dirty="0">
              <a:latin typeface="Sylfaen" panose="010A0502050306030303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en-US" sz="1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parajita" panose="020B0604020202020204" pitchFamily="34" charset="0"/>
              </a:rPr>
              <a:t>Driver Config </a:t>
            </a:r>
            <a:r>
              <a:rPr lang="en-US" altLang="en-US" dirty="0" smtClean="0">
                <a:cs typeface="Aparajita" panose="020B0604020202020204" pitchFamily="34" charset="0"/>
              </a:rPr>
              <a:t> (4 of 4)</a:t>
            </a:r>
            <a:r>
              <a:rPr lang="en-US" altLang="en-US" dirty="0">
                <a:cs typeface="Aparajita" panose="020B0604020202020204" pitchFamily="34" charset="0"/>
              </a:rPr>
              <a:t/>
            </a:r>
            <a:br>
              <a:rPr lang="en-US" altLang="en-US" dirty="0">
                <a:cs typeface="Aparajit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79" y="722589"/>
            <a:ext cx="8134066" cy="549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#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# Application Registry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#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applicationRegistry.provider=XML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applicationRegistry.fileName=../xmlDriven/</a:t>
            </a:r>
            <a:r>
              <a:rPr lang="en-US" altLang="en-US" sz="1800" dirty="0" err="1">
                <a:latin typeface="Sylfaen" panose="010A0502050306030303" pitchFamily="18" charset="0"/>
              </a:rPr>
              <a:t>floodLoss</a:t>
            </a:r>
            <a:r>
              <a:rPr lang="en-US" altLang="en-US" sz="1800" dirty="0">
                <a:latin typeface="Sylfaen" panose="010A0502050306030303" pitchFamily="18" charset="0"/>
              </a:rPr>
              <a:t>-Demo/registry/applicationRegistry.xml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applicationRegistry.applicationUnderTest=</a:t>
            </a:r>
            <a:r>
              <a:rPr lang="en-US" altLang="en-US" sz="1800" dirty="0" err="1">
                <a:latin typeface="Sylfaen" panose="010A0502050306030303" pitchFamily="18" charset="0"/>
              </a:rPr>
              <a:t>FloodLoss</a:t>
            </a:r>
            <a:endParaRPr lang="en-US" altLang="en-US" sz="1800" dirty="0">
              <a:latin typeface="Sylfaen" panose="010A0502050306030303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en-US" sz="1800" dirty="0" smtClean="0">
              <a:latin typeface="Sylfaen" panose="010A0502050306030303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 smtClean="0">
                <a:latin typeface="Sylfaen" panose="010A0502050306030303" pitchFamily="18" charset="0"/>
              </a:rPr>
              <a:t>#</a:t>
            </a:r>
            <a:endParaRPr lang="en-US" altLang="en-US" sz="1800" dirty="0">
              <a:latin typeface="Sylfaen" panose="010A0502050306030303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# Device Management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#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deviceManagement.provider=XML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deviceManagement.driverType=WEB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en-US" sz="1800" dirty="0">
                <a:latin typeface="Sylfaen" panose="010A0502050306030303" pitchFamily="18" charset="0"/>
              </a:rPr>
              <a:t>deviceManagement.fileName=../</a:t>
            </a:r>
            <a:r>
              <a:rPr lang="en-US" altLang="en-US" sz="1800" dirty="0" smtClean="0">
                <a:latin typeface="Sylfaen" panose="010A0502050306030303" pitchFamily="18" charset="0"/>
              </a:rPr>
              <a:t>xmlDriven/</a:t>
            </a:r>
            <a:r>
              <a:rPr lang="en-US" altLang="en-US" sz="1800" dirty="0" err="1" smtClean="0">
                <a:latin typeface="Sylfaen" panose="010A0502050306030303" pitchFamily="18" charset="0"/>
              </a:rPr>
              <a:t>floodLoss</a:t>
            </a:r>
            <a:r>
              <a:rPr lang="en-US" altLang="en-US" sz="1800" dirty="0" smtClean="0">
                <a:latin typeface="Sylfaen" panose="010A0502050306030303" pitchFamily="18" charset="0"/>
              </a:rPr>
              <a:t>-Demo/registry/deviceRegistry.xml</a:t>
            </a:r>
            <a:endParaRPr lang="en-US" sz="1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82" y="12774"/>
            <a:ext cx="6993874" cy="607529"/>
          </a:xfrm>
        </p:spPr>
        <p:txBody>
          <a:bodyPr/>
          <a:lstStyle/>
          <a:p>
            <a:r>
              <a:rPr lang="en-GB" dirty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None/>
              <a:defRPr/>
            </a:pPr>
            <a:r>
              <a:rPr lang="en-US" b="1" dirty="0">
                <a:cs typeface="Arial" pitchFamily="34" charset="0"/>
              </a:rPr>
              <a:t>Environment or File: </a:t>
            </a:r>
            <a:r>
              <a:rPr lang="en-US" dirty="0">
                <a:cs typeface="Arial" pitchFamily="34" charset="0"/>
              </a:rPr>
              <a:t>Participants Guide</a:t>
            </a:r>
          </a:p>
          <a:p>
            <a:pPr marL="0" lvl="0" indent="0">
              <a:spcBef>
                <a:spcPts val="1200"/>
              </a:spcBef>
              <a:buNone/>
              <a:defRPr/>
            </a:pPr>
            <a:r>
              <a:rPr lang="en-US" b="1" dirty="0">
                <a:cs typeface="Arial" pitchFamily="34" charset="0"/>
              </a:rPr>
              <a:t>Steps: </a:t>
            </a:r>
            <a:endParaRPr lang="en-US" dirty="0">
              <a:cs typeface="Arial" pitchFamily="34" charset="0"/>
            </a:endParaRPr>
          </a:p>
          <a:p>
            <a:pPr marL="554037" lvl="0" indent="-457200">
              <a:buFont typeface="+mj-lt"/>
              <a:buAutoNum type="arabicPeriod"/>
              <a:defRPr/>
            </a:pPr>
            <a:r>
              <a:rPr lang="en-US" dirty="0">
                <a:cs typeface="Arial" pitchFamily="34" charset="0"/>
              </a:rPr>
              <a:t>Open the Participants Guide given as word document.</a:t>
            </a:r>
          </a:p>
          <a:p>
            <a:pPr marL="554037" lvl="0" indent="-457200">
              <a:buFont typeface="+mj-lt"/>
              <a:buAutoNum type="arabicPeriod"/>
              <a:defRPr/>
            </a:pPr>
            <a:r>
              <a:rPr lang="en-US" dirty="0">
                <a:cs typeface="Arial" pitchFamily="34" charset="0"/>
              </a:rPr>
              <a:t>Read the given activity details.</a:t>
            </a:r>
          </a:p>
          <a:p>
            <a:pPr marL="554037" lvl="0" indent="-457200">
              <a:buFont typeface="+mj-lt"/>
              <a:buAutoNum type="arabicPeriod"/>
              <a:defRPr/>
            </a:pPr>
            <a:r>
              <a:rPr lang="en-US" dirty="0">
                <a:cs typeface="Arial" pitchFamily="34" charset="0"/>
              </a:rPr>
              <a:t>Complete the activities</a:t>
            </a:r>
          </a:p>
          <a:p>
            <a:pPr marL="554037" lvl="0" indent="-457200">
              <a:buFont typeface="+mj-lt"/>
              <a:buAutoNum type="arabicPeriod"/>
              <a:defRPr/>
            </a:pPr>
            <a:r>
              <a:rPr lang="en-US" dirty="0">
                <a:cs typeface="Arial" pitchFamily="34" charset="0"/>
              </a:rPr>
              <a:t>Submit to faculty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79" y="3468486"/>
            <a:ext cx="2857500" cy="2514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5397" y="81119"/>
            <a:ext cx="731520" cy="548640"/>
            <a:chOff x="7361848" y="1347285"/>
            <a:chExt cx="1766872" cy="1601886"/>
          </a:xfrm>
        </p:grpSpPr>
        <p:grpSp>
          <p:nvGrpSpPr>
            <p:cNvPr id="6" name="Group 5"/>
            <p:cNvGrpSpPr/>
            <p:nvPr/>
          </p:nvGrpSpPr>
          <p:grpSpPr>
            <a:xfrm>
              <a:off x="7594601" y="1347285"/>
              <a:ext cx="1282700" cy="1264034"/>
              <a:chOff x="2224088" y="1429631"/>
              <a:chExt cx="763587" cy="752475"/>
            </a:xfrm>
          </p:grpSpPr>
          <p:sp>
            <p:nvSpPr>
              <p:cNvPr id="8" name="Freeform 12"/>
              <p:cNvSpPr>
                <a:spLocks/>
              </p:cNvSpPr>
              <p:nvPr/>
            </p:nvSpPr>
            <p:spPr bwMode="auto">
              <a:xfrm>
                <a:off x="2508250" y="1702681"/>
                <a:ext cx="206375" cy="206375"/>
              </a:xfrm>
              <a:custGeom>
                <a:avLst/>
                <a:gdLst>
                  <a:gd name="T0" fmla="*/ 10 w 130"/>
                  <a:gd name="T1" fmla="*/ 130 h 130"/>
                  <a:gd name="T2" fmla="*/ 28 w 130"/>
                  <a:gd name="T3" fmla="*/ 112 h 130"/>
                  <a:gd name="T4" fmla="*/ 130 w 130"/>
                  <a:gd name="T5" fmla="*/ 84 h 130"/>
                  <a:gd name="T6" fmla="*/ 45 w 130"/>
                  <a:gd name="T7" fmla="*/ 0 h 130"/>
                  <a:gd name="T8" fmla="*/ 17 w 130"/>
                  <a:gd name="T9" fmla="*/ 102 h 130"/>
                  <a:gd name="T10" fmla="*/ 0 w 130"/>
                  <a:gd name="T11" fmla="*/ 119 h 130"/>
                  <a:gd name="T12" fmla="*/ 1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0" y="130"/>
                    </a:moveTo>
                    <a:lnTo>
                      <a:pt x="28" y="112"/>
                    </a:lnTo>
                    <a:lnTo>
                      <a:pt x="130" y="84"/>
                    </a:lnTo>
                    <a:lnTo>
                      <a:pt x="45" y="0"/>
                    </a:lnTo>
                    <a:lnTo>
                      <a:pt x="17" y="102"/>
                    </a:lnTo>
                    <a:lnTo>
                      <a:pt x="0" y="119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2224088" y="1456618"/>
                <a:ext cx="617538" cy="725488"/>
              </a:xfrm>
              <a:custGeom>
                <a:avLst/>
                <a:gdLst>
                  <a:gd name="T0" fmla="*/ 198 w 222"/>
                  <a:gd name="T1" fmla="*/ 236 h 260"/>
                  <a:gd name="T2" fmla="*/ 157 w 222"/>
                  <a:gd name="T3" fmla="*/ 236 h 260"/>
                  <a:gd name="T4" fmla="*/ 86 w 222"/>
                  <a:gd name="T5" fmla="*/ 236 h 260"/>
                  <a:gd name="T6" fmla="*/ 70 w 222"/>
                  <a:gd name="T7" fmla="*/ 179 h 260"/>
                  <a:gd name="T8" fmla="*/ 24 w 222"/>
                  <a:gd name="T9" fmla="*/ 182 h 260"/>
                  <a:gd name="T10" fmla="*/ 24 w 222"/>
                  <a:gd name="T11" fmla="*/ 66 h 260"/>
                  <a:gd name="T12" fmla="*/ 24 w 222"/>
                  <a:gd name="T13" fmla="*/ 24 h 260"/>
                  <a:gd name="T14" fmla="*/ 182 w 222"/>
                  <a:gd name="T15" fmla="*/ 24 h 260"/>
                  <a:gd name="T16" fmla="*/ 214 w 222"/>
                  <a:gd name="T17" fmla="*/ 0 h 260"/>
                  <a:gd name="T18" fmla="*/ 0 w 222"/>
                  <a:gd name="T19" fmla="*/ 0 h 260"/>
                  <a:gd name="T20" fmla="*/ 0 w 222"/>
                  <a:gd name="T21" fmla="*/ 66 h 260"/>
                  <a:gd name="T22" fmla="*/ 0 w 222"/>
                  <a:gd name="T23" fmla="*/ 195 h 260"/>
                  <a:gd name="T24" fmla="*/ 0 w 222"/>
                  <a:gd name="T25" fmla="*/ 196 h 260"/>
                  <a:gd name="T26" fmla="*/ 20 w 222"/>
                  <a:gd name="T27" fmla="*/ 242 h 260"/>
                  <a:gd name="T28" fmla="*/ 64 w 222"/>
                  <a:gd name="T29" fmla="*/ 260 h 260"/>
                  <a:gd name="T30" fmla="*/ 64 w 222"/>
                  <a:gd name="T31" fmla="*/ 260 h 260"/>
                  <a:gd name="T32" fmla="*/ 66 w 222"/>
                  <a:gd name="T33" fmla="*/ 260 h 260"/>
                  <a:gd name="T34" fmla="*/ 66 w 222"/>
                  <a:gd name="T35" fmla="*/ 260 h 260"/>
                  <a:gd name="T36" fmla="*/ 157 w 222"/>
                  <a:gd name="T37" fmla="*/ 260 h 260"/>
                  <a:gd name="T38" fmla="*/ 222 w 222"/>
                  <a:gd name="T39" fmla="*/ 260 h 260"/>
                  <a:gd name="T40" fmla="*/ 222 w 222"/>
                  <a:gd name="T41" fmla="*/ 105 h 260"/>
                  <a:gd name="T42" fmla="*/ 198 w 222"/>
                  <a:gd name="T43" fmla="*/ 137 h 260"/>
                  <a:gd name="T44" fmla="*/ 198 w 222"/>
                  <a:gd name="T45" fmla="*/ 23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260">
                    <a:moveTo>
                      <a:pt x="198" y="236"/>
                    </a:moveTo>
                    <a:cubicBezTo>
                      <a:pt x="157" y="236"/>
                      <a:pt x="157" y="236"/>
                      <a:pt x="157" y="236"/>
                    </a:cubicBezTo>
                    <a:cubicBezTo>
                      <a:pt x="86" y="236"/>
                      <a:pt x="86" y="236"/>
                      <a:pt x="86" y="236"/>
                    </a:cubicBezTo>
                    <a:cubicBezTo>
                      <a:pt x="77" y="228"/>
                      <a:pt x="69" y="212"/>
                      <a:pt x="70" y="179"/>
                    </a:cubicBezTo>
                    <a:cubicBezTo>
                      <a:pt x="51" y="186"/>
                      <a:pt x="33" y="184"/>
                      <a:pt x="24" y="182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13"/>
                      <a:pt x="7" y="229"/>
                      <a:pt x="20" y="242"/>
                    </a:cubicBezTo>
                    <a:cubicBezTo>
                      <a:pt x="32" y="253"/>
                      <a:pt x="48" y="260"/>
                      <a:pt x="64" y="260"/>
                    </a:cubicBezTo>
                    <a:cubicBezTo>
                      <a:pt x="64" y="260"/>
                      <a:pt x="64" y="260"/>
                      <a:pt x="64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157" y="260"/>
                      <a:pt x="157" y="260"/>
                      <a:pt x="157" y="260"/>
                    </a:cubicBezTo>
                    <a:cubicBezTo>
                      <a:pt x="222" y="260"/>
                      <a:pt x="222" y="260"/>
                      <a:pt x="222" y="260"/>
                    </a:cubicBezTo>
                    <a:cubicBezTo>
                      <a:pt x="222" y="105"/>
                      <a:pt x="222" y="105"/>
                      <a:pt x="222" y="105"/>
                    </a:cubicBezTo>
                    <a:cubicBezTo>
                      <a:pt x="198" y="137"/>
                      <a:pt x="198" y="137"/>
                      <a:pt x="198" y="137"/>
                    </a:cubicBezTo>
                    <a:lnTo>
                      <a:pt x="198" y="236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2895600" y="1429631"/>
                <a:ext cx="92075" cy="92075"/>
              </a:xfrm>
              <a:custGeom>
                <a:avLst/>
                <a:gdLst>
                  <a:gd name="T0" fmla="*/ 25 w 33"/>
                  <a:gd name="T1" fmla="*/ 8 h 33"/>
                  <a:gd name="T2" fmla="*/ 0 w 33"/>
                  <a:gd name="T3" fmla="*/ 4 h 33"/>
                  <a:gd name="T4" fmla="*/ 29 w 33"/>
                  <a:gd name="T5" fmla="*/ 33 h 33"/>
                  <a:gd name="T6" fmla="*/ 25 w 33"/>
                  <a:gd name="T7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25" y="8"/>
                    </a:moveTo>
                    <a:cubicBezTo>
                      <a:pt x="19" y="2"/>
                      <a:pt x="9" y="0"/>
                      <a:pt x="0" y="4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3" y="24"/>
                      <a:pt x="31" y="14"/>
                      <a:pt x="25" y="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11" name="Freeform 15"/>
              <p:cNvSpPr>
                <a:spLocks/>
              </p:cNvSpPr>
              <p:nvPr/>
            </p:nvSpPr>
            <p:spPr bwMode="auto">
              <a:xfrm>
                <a:off x="2597150" y="1459793"/>
                <a:ext cx="358775" cy="358775"/>
              </a:xfrm>
              <a:custGeom>
                <a:avLst/>
                <a:gdLst>
                  <a:gd name="T0" fmla="*/ 0 w 226"/>
                  <a:gd name="T1" fmla="*/ 133 h 226"/>
                  <a:gd name="T2" fmla="*/ 93 w 226"/>
                  <a:gd name="T3" fmla="*/ 226 h 226"/>
                  <a:gd name="T4" fmla="*/ 226 w 226"/>
                  <a:gd name="T5" fmla="*/ 56 h 226"/>
                  <a:gd name="T6" fmla="*/ 170 w 226"/>
                  <a:gd name="T7" fmla="*/ 0 h 226"/>
                  <a:gd name="T8" fmla="*/ 0 w 226"/>
                  <a:gd name="T9" fmla="*/ 13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26">
                    <a:moveTo>
                      <a:pt x="0" y="133"/>
                    </a:moveTo>
                    <a:lnTo>
                      <a:pt x="93" y="226"/>
                    </a:lnTo>
                    <a:lnTo>
                      <a:pt x="226" y="56"/>
                    </a:lnTo>
                    <a:lnTo>
                      <a:pt x="17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</p:grpSp>
        <p:pic>
          <p:nvPicPr>
            <p:cNvPr id="7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848" y="2732145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07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67" y="4223"/>
            <a:ext cx="7375525" cy="548384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Summary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cs typeface="Arial" panose="020B0604020202020204" pitchFamily="34" charset="0"/>
              </a:rPr>
              <a:t>At the end of this module, participants are able to understand</a:t>
            </a:r>
            <a:r>
              <a:rPr lang="en-US" b="1" dirty="0"/>
              <a:t>:</a:t>
            </a:r>
          </a:p>
          <a:p>
            <a:pPr marL="257168" indent="-257168" algn="just">
              <a:buFont typeface="Wingdings" panose="05000000000000000000" pitchFamily="2" charset="2"/>
              <a:buChar char="ü"/>
            </a:pPr>
            <a:endParaRPr lang="en-US" b="1" dirty="0"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cs typeface="Aparajita" panose="020B0604020202020204" pitchFamily="34" charset="0"/>
              </a:rPr>
              <a:t>XML</a:t>
            </a:r>
            <a:r>
              <a:rPr lang="en-US" altLang="en-US" sz="2000" dirty="0">
                <a:cs typeface="Aparajita" panose="020B0604020202020204" pitchFamily="34" charset="0"/>
              </a:rPr>
              <a:t>, CSV and EXCEL configuration in different types of registries like Device Registry, Cloud Registry and Application Registry. </a:t>
            </a:r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1577" y="-9633"/>
            <a:ext cx="640080" cy="640080"/>
            <a:chOff x="7376802" y="1286616"/>
            <a:chExt cx="1766872" cy="1784592"/>
          </a:xfrm>
        </p:grpSpPr>
        <p:grpSp>
          <p:nvGrpSpPr>
            <p:cNvPr id="5" name="Group 4"/>
            <p:cNvGrpSpPr/>
            <p:nvPr/>
          </p:nvGrpSpPr>
          <p:grpSpPr>
            <a:xfrm>
              <a:off x="7633294" y="1286616"/>
              <a:ext cx="1097543" cy="1463196"/>
              <a:chOff x="431801" y="4107845"/>
              <a:chExt cx="561975" cy="725488"/>
            </a:xfrm>
          </p:grpSpPr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519113" y="4316413"/>
                <a:ext cx="130175" cy="303213"/>
              </a:xfrm>
              <a:custGeom>
                <a:avLst/>
                <a:gdLst>
                  <a:gd name="T0" fmla="*/ 96 w 191"/>
                  <a:gd name="T1" fmla="*/ 445 h 445"/>
                  <a:gd name="T2" fmla="*/ 163 w 191"/>
                  <a:gd name="T3" fmla="*/ 418 h 445"/>
                  <a:gd name="T4" fmla="*/ 191 w 191"/>
                  <a:gd name="T5" fmla="*/ 350 h 445"/>
                  <a:gd name="T6" fmla="*/ 163 w 191"/>
                  <a:gd name="T7" fmla="*/ 283 h 445"/>
                  <a:gd name="T8" fmla="*/ 96 w 191"/>
                  <a:gd name="T9" fmla="*/ 255 h 445"/>
                  <a:gd name="T10" fmla="*/ 28 w 191"/>
                  <a:gd name="T11" fmla="*/ 283 h 445"/>
                  <a:gd name="T12" fmla="*/ 0 w 191"/>
                  <a:gd name="T13" fmla="*/ 350 h 445"/>
                  <a:gd name="T14" fmla="*/ 28 w 191"/>
                  <a:gd name="T15" fmla="*/ 418 h 445"/>
                  <a:gd name="T16" fmla="*/ 96 w 191"/>
                  <a:gd name="T17" fmla="*/ 445 h 445"/>
                  <a:gd name="T18" fmla="*/ 34 w 191"/>
                  <a:gd name="T19" fmla="*/ 343 h 445"/>
                  <a:gd name="T20" fmla="*/ 37 w 191"/>
                  <a:gd name="T21" fmla="*/ 326 h 445"/>
                  <a:gd name="T22" fmla="*/ 54 w 191"/>
                  <a:gd name="T23" fmla="*/ 328 h 445"/>
                  <a:gd name="T24" fmla="*/ 83 w 191"/>
                  <a:gd name="T25" fmla="*/ 368 h 445"/>
                  <a:gd name="T26" fmla="*/ 103 w 191"/>
                  <a:gd name="T27" fmla="*/ 340 h 445"/>
                  <a:gd name="T28" fmla="*/ 139 w 191"/>
                  <a:gd name="T29" fmla="*/ 302 h 445"/>
                  <a:gd name="T30" fmla="*/ 156 w 191"/>
                  <a:gd name="T31" fmla="*/ 303 h 445"/>
                  <a:gd name="T32" fmla="*/ 156 w 191"/>
                  <a:gd name="T33" fmla="*/ 320 h 445"/>
                  <a:gd name="T34" fmla="*/ 123 w 191"/>
                  <a:gd name="T35" fmla="*/ 355 h 445"/>
                  <a:gd name="T36" fmla="*/ 95 w 191"/>
                  <a:gd name="T37" fmla="*/ 396 h 445"/>
                  <a:gd name="T38" fmla="*/ 91 w 191"/>
                  <a:gd name="T39" fmla="*/ 400 h 445"/>
                  <a:gd name="T40" fmla="*/ 74 w 191"/>
                  <a:gd name="T41" fmla="*/ 397 h 445"/>
                  <a:gd name="T42" fmla="*/ 34 w 191"/>
                  <a:gd name="T43" fmla="*/ 343 h 445"/>
                  <a:gd name="T44" fmla="*/ 96 w 191"/>
                  <a:gd name="T45" fmla="*/ 190 h 445"/>
                  <a:gd name="T46" fmla="*/ 163 w 191"/>
                  <a:gd name="T47" fmla="*/ 162 h 445"/>
                  <a:gd name="T48" fmla="*/ 191 w 191"/>
                  <a:gd name="T49" fmla="*/ 95 h 445"/>
                  <a:gd name="T50" fmla="*/ 163 w 191"/>
                  <a:gd name="T51" fmla="*/ 27 h 445"/>
                  <a:gd name="T52" fmla="*/ 96 w 191"/>
                  <a:gd name="T53" fmla="*/ 0 h 445"/>
                  <a:gd name="T54" fmla="*/ 28 w 191"/>
                  <a:gd name="T55" fmla="*/ 27 h 445"/>
                  <a:gd name="T56" fmla="*/ 0 w 191"/>
                  <a:gd name="T57" fmla="*/ 95 h 445"/>
                  <a:gd name="T58" fmla="*/ 28 w 191"/>
                  <a:gd name="T59" fmla="*/ 162 h 445"/>
                  <a:gd name="T60" fmla="*/ 96 w 191"/>
                  <a:gd name="T61" fmla="*/ 190 h 445"/>
                  <a:gd name="T62" fmla="*/ 34 w 191"/>
                  <a:gd name="T63" fmla="*/ 88 h 445"/>
                  <a:gd name="T64" fmla="*/ 37 w 191"/>
                  <a:gd name="T65" fmla="*/ 70 h 445"/>
                  <a:gd name="T66" fmla="*/ 54 w 191"/>
                  <a:gd name="T67" fmla="*/ 73 h 445"/>
                  <a:gd name="T68" fmla="*/ 83 w 191"/>
                  <a:gd name="T69" fmla="*/ 112 h 445"/>
                  <a:gd name="T70" fmla="*/ 103 w 191"/>
                  <a:gd name="T71" fmla="*/ 84 h 445"/>
                  <a:gd name="T72" fmla="*/ 139 w 191"/>
                  <a:gd name="T73" fmla="*/ 46 h 445"/>
                  <a:gd name="T74" fmla="*/ 156 w 191"/>
                  <a:gd name="T75" fmla="*/ 47 h 445"/>
                  <a:gd name="T76" fmla="*/ 156 w 191"/>
                  <a:gd name="T77" fmla="*/ 64 h 445"/>
                  <a:gd name="T78" fmla="*/ 123 w 191"/>
                  <a:gd name="T79" fmla="*/ 100 h 445"/>
                  <a:gd name="T80" fmla="*/ 95 w 191"/>
                  <a:gd name="T81" fmla="*/ 140 h 445"/>
                  <a:gd name="T82" fmla="*/ 91 w 191"/>
                  <a:gd name="T83" fmla="*/ 144 h 445"/>
                  <a:gd name="T84" fmla="*/ 74 w 191"/>
                  <a:gd name="T85" fmla="*/ 141 h 445"/>
                  <a:gd name="T86" fmla="*/ 34 w 191"/>
                  <a:gd name="T87" fmla="*/ 88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1" h="445">
                    <a:moveTo>
                      <a:pt x="96" y="445"/>
                    </a:moveTo>
                    <a:cubicBezTo>
                      <a:pt x="122" y="445"/>
                      <a:pt x="146" y="435"/>
                      <a:pt x="163" y="418"/>
                    </a:cubicBezTo>
                    <a:cubicBezTo>
                      <a:pt x="180" y="400"/>
                      <a:pt x="191" y="377"/>
                      <a:pt x="191" y="350"/>
                    </a:cubicBezTo>
                    <a:cubicBezTo>
                      <a:pt x="191" y="324"/>
                      <a:pt x="180" y="300"/>
                      <a:pt x="163" y="283"/>
                    </a:cubicBezTo>
                    <a:cubicBezTo>
                      <a:pt x="146" y="266"/>
                      <a:pt x="122" y="255"/>
                      <a:pt x="96" y="255"/>
                    </a:cubicBezTo>
                    <a:cubicBezTo>
                      <a:pt x="69" y="255"/>
                      <a:pt x="46" y="266"/>
                      <a:pt x="28" y="283"/>
                    </a:cubicBezTo>
                    <a:cubicBezTo>
                      <a:pt x="11" y="300"/>
                      <a:pt x="0" y="324"/>
                      <a:pt x="0" y="350"/>
                    </a:cubicBezTo>
                    <a:cubicBezTo>
                      <a:pt x="0" y="377"/>
                      <a:pt x="11" y="400"/>
                      <a:pt x="28" y="418"/>
                    </a:cubicBezTo>
                    <a:cubicBezTo>
                      <a:pt x="46" y="435"/>
                      <a:pt x="69" y="445"/>
                      <a:pt x="96" y="445"/>
                    </a:cubicBezTo>
                    <a:close/>
                    <a:moveTo>
                      <a:pt x="34" y="343"/>
                    </a:moveTo>
                    <a:cubicBezTo>
                      <a:pt x="30" y="338"/>
                      <a:pt x="31" y="330"/>
                      <a:pt x="37" y="326"/>
                    </a:cubicBezTo>
                    <a:cubicBezTo>
                      <a:pt x="42" y="322"/>
                      <a:pt x="50" y="323"/>
                      <a:pt x="54" y="328"/>
                    </a:cubicBezTo>
                    <a:cubicBezTo>
                      <a:pt x="83" y="368"/>
                      <a:pt x="83" y="368"/>
                      <a:pt x="83" y="368"/>
                    </a:cubicBezTo>
                    <a:cubicBezTo>
                      <a:pt x="89" y="358"/>
                      <a:pt x="96" y="349"/>
                      <a:pt x="103" y="340"/>
                    </a:cubicBezTo>
                    <a:cubicBezTo>
                      <a:pt x="114" y="326"/>
                      <a:pt x="126" y="314"/>
                      <a:pt x="139" y="302"/>
                    </a:cubicBezTo>
                    <a:cubicBezTo>
                      <a:pt x="144" y="297"/>
                      <a:pt x="152" y="298"/>
                      <a:pt x="156" y="303"/>
                    </a:cubicBezTo>
                    <a:cubicBezTo>
                      <a:pt x="161" y="308"/>
                      <a:pt x="161" y="315"/>
                      <a:pt x="156" y="320"/>
                    </a:cubicBezTo>
                    <a:cubicBezTo>
                      <a:pt x="144" y="331"/>
                      <a:pt x="133" y="343"/>
                      <a:pt x="123" y="355"/>
                    </a:cubicBezTo>
                    <a:cubicBezTo>
                      <a:pt x="113" y="368"/>
                      <a:pt x="103" y="381"/>
                      <a:pt x="95" y="396"/>
                    </a:cubicBezTo>
                    <a:cubicBezTo>
                      <a:pt x="94" y="397"/>
                      <a:pt x="93" y="398"/>
                      <a:pt x="91" y="400"/>
                    </a:cubicBezTo>
                    <a:cubicBezTo>
                      <a:pt x="86" y="404"/>
                      <a:pt x="78" y="403"/>
                      <a:pt x="74" y="397"/>
                    </a:cubicBezTo>
                    <a:cubicBezTo>
                      <a:pt x="34" y="343"/>
                      <a:pt x="34" y="343"/>
                      <a:pt x="34" y="343"/>
                    </a:cubicBezTo>
                    <a:close/>
                    <a:moveTo>
                      <a:pt x="96" y="190"/>
                    </a:moveTo>
                    <a:cubicBezTo>
                      <a:pt x="122" y="190"/>
                      <a:pt x="146" y="179"/>
                      <a:pt x="163" y="162"/>
                    </a:cubicBezTo>
                    <a:cubicBezTo>
                      <a:pt x="180" y="145"/>
                      <a:pt x="191" y="121"/>
                      <a:pt x="191" y="95"/>
                    </a:cubicBezTo>
                    <a:cubicBezTo>
                      <a:pt x="191" y="68"/>
                      <a:pt x="180" y="45"/>
                      <a:pt x="163" y="27"/>
                    </a:cubicBezTo>
                    <a:cubicBezTo>
                      <a:pt x="146" y="10"/>
                      <a:pt x="122" y="0"/>
                      <a:pt x="96" y="0"/>
                    </a:cubicBezTo>
                    <a:cubicBezTo>
                      <a:pt x="69" y="0"/>
                      <a:pt x="46" y="10"/>
                      <a:pt x="28" y="27"/>
                    </a:cubicBezTo>
                    <a:cubicBezTo>
                      <a:pt x="11" y="45"/>
                      <a:pt x="0" y="68"/>
                      <a:pt x="0" y="95"/>
                    </a:cubicBezTo>
                    <a:cubicBezTo>
                      <a:pt x="0" y="121"/>
                      <a:pt x="11" y="145"/>
                      <a:pt x="28" y="162"/>
                    </a:cubicBezTo>
                    <a:cubicBezTo>
                      <a:pt x="46" y="179"/>
                      <a:pt x="69" y="190"/>
                      <a:pt x="96" y="190"/>
                    </a:cubicBezTo>
                    <a:close/>
                    <a:moveTo>
                      <a:pt x="34" y="88"/>
                    </a:moveTo>
                    <a:cubicBezTo>
                      <a:pt x="30" y="82"/>
                      <a:pt x="31" y="74"/>
                      <a:pt x="37" y="70"/>
                    </a:cubicBezTo>
                    <a:cubicBezTo>
                      <a:pt x="42" y="66"/>
                      <a:pt x="50" y="67"/>
                      <a:pt x="54" y="73"/>
                    </a:cubicBezTo>
                    <a:cubicBezTo>
                      <a:pt x="83" y="112"/>
                      <a:pt x="83" y="112"/>
                      <a:pt x="83" y="112"/>
                    </a:cubicBezTo>
                    <a:cubicBezTo>
                      <a:pt x="89" y="102"/>
                      <a:pt x="96" y="93"/>
                      <a:pt x="103" y="84"/>
                    </a:cubicBezTo>
                    <a:cubicBezTo>
                      <a:pt x="114" y="71"/>
                      <a:pt x="126" y="58"/>
                      <a:pt x="139" y="46"/>
                    </a:cubicBezTo>
                    <a:cubicBezTo>
                      <a:pt x="144" y="42"/>
                      <a:pt x="152" y="42"/>
                      <a:pt x="156" y="47"/>
                    </a:cubicBezTo>
                    <a:cubicBezTo>
                      <a:pt x="161" y="52"/>
                      <a:pt x="161" y="60"/>
                      <a:pt x="156" y="64"/>
                    </a:cubicBezTo>
                    <a:cubicBezTo>
                      <a:pt x="144" y="75"/>
                      <a:pt x="133" y="87"/>
                      <a:pt x="123" y="100"/>
                    </a:cubicBezTo>
                    <a:cubicBezTo>
                      <a:pt x="113" y="112"/>
                      <a:pt x="103" y="126"/>
                      <a:pt x="95" y="140"/>
                    </a:cubicBezTo>
                    <a:cubicBezTo>
                      <a:pt x="94" y="141"/>
                      <a:pt x="93" y="143"/>
                      <a:pt x="91" y="144"/>
                    </a:cubicBezTo>
                    <a:cubicBezTo>
                      <a:pt x="86" y="148"/>
                      <a:pt x="78" y="147"/>
                      <a:pt x="74" y="141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8" name="Freeform 8"/>
              <p:cNvSpPr>
                <a:spLocks noEditPoints="1"/>
              </p:cNvSpPr>
              <p:nvPr/>
            </p:nvSpPr>
            <p:spPr bwMode="auto">
              <a:xfrm>
                <a:off x="431801" y="4107845"/>
                <a:ext cx="561975" cy="725488"/>
              </a:xfrm>
              <a:custGeom>
                <a:avLst/>
                <a:gdLst>
                  <a:gd name="T0" fmla="*/ 779 w 824"/>
                  <a:gd name="T1" fmla="*/ 255 h 1067"/>
                  <a:gd name="T2" fmla="*/ 728 w 824"/>
                  <a:gd name="T3" fmla="*/ 204 h 1067"/>
                  <a:gd name="T4" fmla="*/ 633 w 824"/>
                  <a:gd name="T5" fmla="*/ 204 h 1067"/>
                  <a:gd name="T6" fmla="*/ 633 w 824"/>
                  <a:gd name="T7" fmla="*/ 160 h 1067"/>
                  <a:gd name="T8" fmla="*/ 728 w 824"/>
                  <a:gd name="T9" fmla="*/ 160 h 1067"/>
                  <a:gd name="T10" fmla="*/ 824 w 824"/>
                  <a:gd name="T11" fmla="*/ 255 h 1067"/>
                  <a:gd name="T12" fmla="*/ 824 w 824"/>
                  <a:gd name="T13" fmla="*/ 972 h 1067"/>
                  <a:gd name="T14" fmla="*/ 728 w 824"/>
                  <a:gd name="T15" fmla="*/ 1067 h 1067"/>
                  <a:gd name="T16" fmla="*/ 96 w 824"/>
                  <a:gd name="T17" fmla="*/ 1067 h 1067"/>
                  <a:gd name="T18" fmla="*/ 0 w 824"/>
                  <a:gd name="T19" fmla="*/ 972 h 1067"/>
                  <a:gd name="T20" fmla="*/ 0 w 824"/>
                  <a:gd name="T21" fmla="*/ 255 h 1067"/>
                  <a:gd name="T22" fmla="*/ 96 w 824"/>
                  <a:gd name="T23" fmla="*/ 160 h 1067"/>
                  <a:gd name="T24" fmla="*/ 191 w 824"/>
                  <a:gd name="T25" fmla="*/ 160 h 1067"/>
                  <a:gd name="T26" fmla="*/ 191 w 824"/>
                  <a:gd name="T27" fmla="*/ 204 h 1067"/>
                  <a:gd name="T28" fmla="*/ 96 w 824"/>
                  <a:gd name="T29" fmla="*/ 204 h 1067"/>
                  <a:gd name="T30" fmla="*/ 45 w 824"/>
                  <a:gd name="T31" fmla="*/ 255 h 1067"/>
                  <a:gd name="T32" fmla="*/ 45 w 824"/>
                  <a:gd name="T33" fmla="*/ 972 h 1067"/>
                  <a:gd name="T34" fmla="*/ 96 w 824"/>
                  <a:gd name="T35" fmla="*/ 1023 h 1067"/>
                  <a:gd name="T36" fmla="*/ 728 w 824"/>
                  <a:gd name="T37" fmla="*/ 1023 h 1067"/>
                  <a:gd name="T38" fmla="*/ 779 w 824"/>
                  <a:gd name="T39" fmla="*/ 972 h 1067"/>
                  <a:gd name="T40" fmla="*/ 779 w 824"/>
                  <a:gd name="T41" fmla="*/ 255 h 1067"/>
                  <a:gd name="T42" fmla="*/ 412 w 824"/>
                  <a:gd name="T43" fmla="*/ 65 h 1067"/>
                  <a:gd name="T44" fmla="*/ 450 w 824"/>
                  <a:gd name="T45" fmla="*/ 103 h 1067"/>
                  <a:gd name="T46" fmla="*/ 412 w 824"/>
                  <a:gd name="T47" fmla="*/ 141 h 1067"/>
                  <a:gd name="T48" fmla="*/ 374 w 824"/>
                  <a:gd name="T49" fmla="*/ 103 h 1067"/>
                  <a:gd name="T50" fmla="*/ 412 w 824"/>
                  <a:gd name="T51" fmla="*/ 65 h 1067"/>
                  <a:gd name="T52" fmla="*/ 470 w 824"/>
                  <a:gd name="T53" fmla="*/ 45 h 1067"/>
                  <a:gd name="T54" fmla="*/ 491 w 824"/>
                  <a:gd name="T55" fmla="*/ 81 h 1067"/>
                  <a:gd name="T56" fmla="*/ 564 w 824"/>
                  <a:gd name="T57" fmla="*/ 81 h 1067"/>
                  <a:gd name="T58" fmla="*/ 586 w 824"/>
                  <a:gd name="T59" fmla="*/ 103 h 1067"/>
                  <a:gd name="T60" fmla="*/ 586 w 824"/>
                  <a:gd name="T61" fmla="*/ 204 h 1067"/>
                  <a:gd name="T62" fmla="*/ 564 w 824"/>
                  <a:gd name="T63" fmla="*/ 226 h 1067"/>
                  <a:gd name="T64" fmla="*/ 260 w 824"/>
                  <a:gd name="T65" fmla="*/ 226 h 1067"/>
                  <a:gd name="T66" fmla="*/ 238 w 824"/>
                  <a:gd name="T67" fmla="*/ 204 h 1067"/>
                  <a:gd name="T68" fmla="*/ 238 w 824"/>
                  <a:gd name="T69" fmla="*/ 103 h 1067"/>
                  <a:gd name="T70" fmla="*/ 260 w 824"/>
                  <a:gd name="T71" fmla="*/ 81 h 1067"/>
                  <a:gd name="T72" fmla="*/ 333 w 824"/>
                  <a:gd name="T73" fmla="*/ 81 h 1067"/>
                  <a:gd name="T74" fmla="*/ 470 w 824"/>
                  <a:gd name="T75" fmla="*/ 45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4" h="1067">
                    <a:moveTo>
                      <a:pt x="779" y="255"/>
                    </a:moveTo>
                    <a:cubicBezTo>
                      <a:pt x="779" y="227"/>
                      <a:pt x="756" y="204"/>
                      <a:pt x="728" y="204"/>
                    </a:cubicBezTo>
                    <a:cubicBezTo>
                      <a:pt x="633" y="204"/>
                      <a:pt x="633" y="204"/>
                      <a:pt x="633" y="204"/>
                    </a:cubicBezTo>
                    <a:cubicBezTo>
                      <a:pt x="633" y="160"/>
                      <a:pt x="633" y="160"/>
                      <a:pt x="633" y="160"/>
                    </a:cubicBezTo>
                    <a:cubicBezTo>
                      <a:pt x="728" y="160"/>
                      <a:pt x="728" y="160"/>
                      <a:pt x="728" y="160"/>
                    </a:cubicBezTo>
                    <a:cubicBezTo>
                      <a:pt x="781" y="160"/>
                      <a:pt x="824" y="203"/>
                      <a:pt x="824" y="255"/>
                    </a:cubicBezTo>
                    <a:cubicBezTo>
                      <a:pt x="824" y="494"/>
                      <a:pt x="824" y="733"/>
                      <a:pt x="824" y="972"/>
                    </a:cubicBezTo>
                    <a:cubicBezTo>
                      <a:pt x="824" y="1024"/>
                      <a:pt x="781" y="1067"/>
                      <a:pt x="728" y="1067"/>
                    </a:cubicBezTo>
                    <a:cubicBezTo>
                      <a:pt x="96" y="1067"/>
                      <a:pt x="96" y="1067"/>
                      <a:pt x="96" y="1067"/>
                    </a:cubicBezTo>
                    <a:cubicBezTo>
                      <a:pt x="43" y="1067"/>
                      <a:pt x="0" y="1024"/>
                      <a:pt x="0" y="972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03"/>
                      <a:pt x="43" y="160"/>
                      <a:pt x="96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204"/>
                      <a:pt x="191" y="204"/>
                      <a:pt x="191" y="204"/>
                    </a:cubicBezTo>
                    <a:cubicBezTo>
                      <a:pt x="96" y="204"/>
                      <a:pt x="96" y="204"/>
                      <a:pt x="96" y="204"/>
                    </a:cubicBezTo>
                    <a:cubicBezTo>
                      <a:pt x="68" y="204"/>
                      <a:pt x="45" y="227"/>
                      <a:pt x="45" y="255"/>
                    </a:cubicBezTo>
                    <a:cubicBezTo>
                      <a:pt x="45" y="972"/>
                      <a:pt x="45" y="972"/>
                      <a:pt x="45" y="972"/>
                    </a:cubicBezTo>
                    <a:cubicBezTo>
                      <a:pt x="45" y="1000"/>
                      <a:pt x="68" y="1023"/>
                      <a:pt x="96" y="1023"/>
                    </a:cubicBezTo>
                    <a:cubicBezTo>
                      <a:pt x="728" y="1023"/>
                      <a:pt x="728" y="1023"/>
                      <a:pt x="728" y="1023"/>
                    </a:cubicBezTo>
                    <a:cubicBezTo>
                      <a:pt x="756" y="1023"/>
                      <a:pt x="779" y="1000"/>
                      <a:pt x="779" y="972"/>
                    </a:cubicBezTo>
                    <a:cubicBezTo>
                      <a:pt x="779" y="733"/>
                      <a:pt x="779" y="494"/>
                      <a:pt x="779" y="255"/>
                    </a:cubicBezTo>
                    <a:close/>
                    <a:moveTo>
                      <a:pt x="412" y="65"/>
                    </a:moveTo>
                    <a:cubicBezTo>
                      <a:pt x="433" y="65"/>
                      <a:pt x="450" y="82"/>
                      <a:pt x="450" y="103"/>
                    </a:cubicBezTo>
                    <a:cubicBezTo>
                      <a:pt x="450" y="124"/>
                      <a:pt x="433" y="141"/>
                      <a:pt x="412" y="141"/>
                    </a:cubicBezTo>
                    <a:cubicBezTo>
                      <a:pt x="391" y="141"/>
                      <a:pt x="374" y="124"/>
                      <a:pt x="374" y="103"/>
                    </a:cubicBezTo>
                    <a:cubicBezTo>
                      <a:pt x="374" y="82"/>
                      <a:pt x="391" y="65"/>
                      <a:pt x="412" y="65"/>
                    </a:cubicBezTo>
                    <a:close/>
                    <a:moveTo>
                      <a:pt x="470" y="45"/>
                    </a:moveTo>
                    <a:cubicBezTo>
                      <a:pt x="480" y="55"/>
                      <a:pt x="487" y="67"/>
                      <a:pt x="491" y="81"/>
                    </a:cubicBezTo>
                    <a:cubicBezTo>
                      <a:pt x="564" y="81"/>
                      <a:pt x="564" y="81"/>
                      <a:pt x="564" y="81"/>
                    </a:cubicBezTo>
                    <a:cubicBezTo>
                      <a:pt x="576" y="81"/>
                      <a:pt x="586" y="91"/>
                      <a:pt x="586" y="103"/>
                    </a:cubicBezTo>
                    <a:cubicBezTo>
                      <a:pt x="586" y="204"/>
                      <a:pt x="586" y="204"/>
                      <a:pt x="586" y="204"/>
                    </a:cubicBezTo>
                    <a:cubicBezTo>
                      <a:pt x="586" y="216"/>
                      <a:pt x="576" y="226"/>
                      <a:pt x="564" y="226"/>
                    </a:cubicBezTo>
                    <a:cubicBezTo>
                      <a:pt x="260" y="226"/>
                      <a:pt x="260" y="226"/>
                      <a:pt x="260" y="226"/>
                    </a:cubicBezTo>
                    <a:cubicBezTo>
                      <a:pt x="248" y="226"/>
                      <a:pt x="238" y="216"/>
                      <a:pt x="238" y="204"/>
                    </a:cubicBezTo>
                    <a:cubicBezTo>
                      <a:pt x="238" y="103"/>
                      <a:pt x="238" y="103"/>
                      <a:pt x="238" y="103"/>
                    </a:cubicBezTo>
                    <a:cubicBezTo>
                      <a:pt x="238" y="91"/>
                      <a:pt x="248" y="81"/>
                      <a:pt x="260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50" y="21"/>
                      <a:pt x="425" y="0"/>
                      <a:pt x="470" y="45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549276" y="4373563"/>
                <a:ext cx="327025" cy="363538"/>
              </a:xfrm>
              <a:custGeom>
                <a:avLst/>
                <a:gdLst>
                  <a:gd name="T0" fmla="*/ 12 w 482"/>
                  <a:gd name="T1" fmla="*/ 535 h 535"/>
                  <a:gd name="T2" fmla="*/ 0 w 482"/>
                  <a:gd name="T3" fmla="*/ 523 h 535"/>
                  <a:gd name="T4" fmla="*/ 12 w 482"/>
                  <a:gd name="T5" fmla="*/ 511 h 535"/>
                  <a:gd name="T6" fmla="*/ 470 w 482"/>
                  <a:gd name="T7" fmla="*/ 511 h 535"/>
                  <a:gd name="T8" fmla="*/ 482 w 482"/>
                  <a:gd name="T9" fmla="*/ 523 h 535"/>
                  <a:gd name="T10" fmla="*/ 470 w 482"/>
                  <a:gd name="T11" fmla="*/ 535 h 535"/>
                  <a:gd name="T12" fmla="*/ 12 w 482"/>
                  <a:gd name="T13" fmla="*/ 535 h 535"/>
                  <a:gd name="T14" fmla="*/ 226 w 482"/>
                  <a:gd name="T15" fmla="*/ 279 h 535"/>
                  <a:gd name="T16" fmla="*/ 214 w 482"/>
                  <a:gd name="T17" fmla="*/ 267 h 535"/>
                  <a:gd name="T18" fmla="*/ 226 w 482"/>
                  <a:gd name="T19" fmla="*/ 256 h 535"/>
                  <a:gd name="T20" fmla="*/ 470 w 482"/>
                  <a:gd name="T21" fmla="*/ 256 h 535"/>
                  <a:gd name="T22" fmla="*/ 482 w 482"/>
                  <a:gd name="T23" fmla="*/ 267 h 535"/>
                  <a:gd name="T24" fmla="*/ 470 w 482"/>
                  <a:gd name="T25" fmla="*/ 279 h 535"/>
                  <a:gd name="T26" fmla="*/ 226 w 482"/>
                  <a:gd name="T27" fmla="*/ 279 h 535"/>
                  <a:gd name="T28" fmla="*/ 178 w 482"/>
                  <a:gd name="T29" fmla="*/ 151 h 535"/>
                  <a:gd name="T30" fmla="*/ 166 w 482"/>
                  <a:gd name="T31" fmla="*/ 140 h 535"/>
                  <a:gd name="T32" fmla="*/ 178 w 482"/>
                  <a:gd name="T33" fmla="*/ 128 h 535"/>
                  <a:gd name="T34" fmla="*/ 470 w 482"/>
                  <a:gd name="T35" fmla="*/ 128 h 535"/>
                  <a:gd name="T36" fmla="*/ 482 w 482"/>
                  <a:gd name="T37" fmla="*/ 140 h 535"/>
                  <a:gd name="T38" fmla="*/ 470 w 482"/>
                  <a:gd name="T39" fmla="*/ 151 h 535"/>
                  <a:gd name="T40" fmla="*/ 178 w 482"/>
                  <a:gd name="T41" fmla="*/ 151 h 535"/>
                  <a:gd name="T42" fmla="*/ 178 w 482"/>
                  <a:gd name="T43" fmla="*/ 407 h 535"/>
                  <a:gd name="T44" fmla="*/ 166 w 482"/>
                  <a:gd name="T45" fmla="*/ 395 h 535"/>
                  <a:gd name="T46" fmla="*/ 178 w 482"/>
                  <a:gd name="T47" fmla="*/ 383 h 535"/>
                  <a:gd name="T48" fmla="*/ 470 w 482"/>
                  <a:gd name="T49" fmla="*/ 383 h 535"/>
                  <a:gd name="T50" fmla="*/ 482 w 482"/>
                  <a:gd name="T51" fmla="*/ 395 h 535"/>
                  <a:gd name="T52" fmla="*/ 470 w 482"/>
                  <a:gd name="T53" fmla="*/ 407 h 535"/>
                  <a:gd name="T54" fmla="*/ 178 w 482"/>
                  <a:gd name="T55" fmla="*/ 407 h 535"/>
                  <a:gd name="T56" fmla="*/ 226 w 482"/>
                  <a:gd name="T57" fmla="*/ 23 h 535"/>
                  <a:gd name="T58" fmla="*/ 214 w 482"/>
                  <a:gd name="T59" fmla="*/ 12 h 535"/>
                  <a:gd name="T60" fmla="*/ 226 w 482"/>
                  <a:gd name="T61" fmla="*/ 0 h 535"/>
                  <a:gd name="T62" fmla="*/ 470 w 482"/>
                  <a:gd name="T63" fmla="*/ 0 h 535"/>
                  <a:gd name="T64" fmla="*/ 482 w 482"/>
                  <a:gd name="T65" fmla="*/ 12 h 535"/>
                  <a:gd name="T66" fmla="*/ 470 w 482"/>
                  <a:gd name="T67" fmla="*/ 23 h 535"/>
                  <a:gd name="T68" fmla="*/ 226 w 482"/>
                  <a:gd name="T69" fmla="*/ 2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2" h="535">
                    <a:moveTo>
                      <a:pt x="12" y="535"/>
                    </a:moveTo>
                    <a:cubicBezTo>
                      <a:pt x="5" y="535"/>
                      <a:pt x="0" y="529"/>
                      <a:pt x="0" y="523"/>
                    </a:cubicBezTo>
                    <a:cubicBezTo>
                      <a:pt x="0" y="516"/>
                      <a:pt x="5" y="511"/>
                      <a:pt x="12" y="511"/>
                    </a:cubicBezTo>
                    <a:cubicBezTo>
                      <a:pt x="470" y="511"/>
                      <a:pt x="470" y="511"/>
                      <a:pt x="470" y="511"/>
                    </a:cubicBezTo>
                    <a:cubicBezTo>
                      <a:pt x="477" y="511"/>
                      <a:pt x="482" y="516"/>
                      <a:pt x="482" y="523"/>
                    </a:cubicBezTo>
                    <a:cubicBezTo>
                      <a:pt x="482" y="529"/>
                      <a:pt x="477" y="535"/>
                      <a:pt x="470" y="535"/>
                    </a:cubicBezTo>
                    <a:cubicBezTo>
                      <a:pt x="12" y="535"/>
                      <a:pt x="12" y="535"/>
                      <a:pt x="12" y="535"/>
                    </a:cubicBezTo>
                    <a:close/>
                    <a:moveTo>
                      <a:pt x="226" y="279"/>
                    </a:moveTo>
                    <a:cubicBezTo>
                      <a:pt x="219" y="279"/>
                      <a:pt x="214" y="274"/>
                      <a:pt x="214" y="267"/>
                    </a:cubicBezTo>
                    <a:cubicBezTo>
                      <a:pt x="214" y="261"/>
                      <a:pt x="219" y="256"/>
                      <a:pt x="226" y="256"/>
                    </a:cubicBezTo>
                    <a:cubicBezTo>
                      <a:pt x="470" y="256"/>
                      <a:pt x="470" y="256"/>
                      <a:pt x="470" y="256"/>
                    </a:cubicBezTo>
                    <a:cubicBezTo>
                      <a:pt x="477" y="256"/>
                      <a:pt x="482" y="261"/>
                      <a:pt x="482" y="267"/>
                    </a:cubicBezTo>
                    <a:cubicBezTo>
                      <a:pt x="482" y="274"/>
                      <a:pt x="477" y="279"/>
                      <a:pt x="470" y="279"/>
                    </a:cubicBezTo>
                    <a:cubicBezTo>
                      <a:pt x="226" y="279"/>
                      <a:pt x="226" y="279"/>
                      <a:pt x="226" y="279"/>
                    </a:cubicBezTo>
                    <a:close/>
                    <a:moveTo>
                      <a:pt x="178" y="151"/>
                    </a:moveTo>
                    <a:cubicBezTo>
                      <a:pt x="172" y="151"/>
                      <a:pt x="166" y="146"/>
                      <a:pt x="166" y="140"/>
                    </a:cubicBezTo>
                    <a:cubicBezTo>
                      <a:pt x="166" y="133"/>
                      <a:pt x="172" y="128"/>
                      <a:pt x="178" y="128"/>
                    </a:cubicBezTo>
                    <a:cubicBezTo>
                      <a:pt x="470" y="128"/>
                      <a:pt x="470" y="128"/>
                      <a:pt x="470" y="128"/>
                    </a:cubicBezTo>
                    <a:cubicBezTo>
                      <a:pt x="477" y="128"/>
                      <a:pt x="482" y="133"/>
                      <a:pt x="482" y="140"/>
                    </a:cubicBezTo>
                    <a:cubicBezTo>
                      <a:pt x="482" y="146"/>
                      <a:pt x="477" y="151"/>
                      <a:pt x="470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lose/>
                    <a:moveTo>
                      <a:pt x="178" y="407"/>
                    </a:moveTo>
                    <a:cubicBezTo>
                      <a:pt x="172" y="407"/>
                      <a:pt x="166" y="402"/>
                      <a:pt x="166" y="395"/>
                    </a:cubicBezTo>
                    <a:cubicBezTo>
                      <a:pt x="166" y="389"/>
                      <a:pt x="172" y="383"/>
                      <a:pt x="178" y="383"/>
                    </a:cubicBezTo>
                    <a:cubicBezTo>
                      <a:pt x="470" y="383"/>
                      <a:pt x="470" y="383"/>
                      <a:pt x="470" y="383"/>
                    </a:cubicBezTo>
                    <a:cubicBezTo>
                      <a:pt x="477" y="383"/>
                      <a:pt x="482" y="389"/>
                      <a:pt x="482" y="395"/>
                    </a:cubicBezTo>
                    <a:cubicBezTo>
                      <a:pt x="482" y="402"/>
                      <a:pt x="477" y="407"/>
                      <a:pt x="470" y="407"/>
                    </a:cubicBezTo>
                    <a:cubicBezTo>
                      <a:pt x="178" y="407"/>
                      <a:pt x="178" y="407"/>
                      <a:pt x="178" y="407"/>
                    </a:cubicBezTo>
                    <a:close/>
                    <a:moveTo>
                      <a:pt x="226" y="23"/>
                    </a:moveTo>
                    <a:cubicBezTo>
                      <a:pt x="219" y="23"/>
                      <a:pt x="214" y="18"/>
                      <a:pt x="214" y="12"/>
                    </a:cubicBezTo>
                    <a:cubicBezTo>
                      <a:pt x="214" y="5"/>
                      <a:pt x="219" y="0"/>
                      <a:pt x="226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477" y="0"/>
                      <a:pt x="482" y="5"/>
                      <a:pt x="482" y="12"/>
                    </a:cubicBezTo>
                    <a:cubicBezTo>
                      <a:pt x="482" y="18"/>
                      <a:pt x="477" y="23"/>
                      <a:pt x="470" y="23"/>
                    </a:cubicBezTo>
                    <a:cubicBezTo>
                      <a:pt x="226" y="23"/>
                      <a:pt x="226" y="23"/>
                      <a:pt x="226" y="23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</p:grpSp>
        <p:pic>
          <p:nvPicPr>
            <p:cNvPr id="6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802" y="2854182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16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596570"/>
            <a:ext cx="91440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Module </a:t>
            </a:r>
            <a:r>
              <a:rPr lang="en-US" dirty="0" smtClean="0">
                <a:cs typeface="Arial" panose="020B0604020202020204" pitchFamily="34" charset="0"/>
              </a:rPr>
              <a:t>2 </a:t>
            </a:r>
            <a:r>
              <a:rPr lang="en-US" dirty="0">
                <a:cs typeface="Arial" panose="020B0604020202020204" pitchFamily="34" charset="0"/>
              </a:rPr>
              <a:t>Design Outline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5962797"/>
              </p:ext>
            </p:extLst>
          </p:nvPr>
        </p:nvGraphicFramePr>
        <p:xfrm>
          <a:off x="1164064" y="1203958"/>
          <a:ext cx="667512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8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Module </a:t>
            </a:r>
            <a:r>
              <a:rPr lang="en-US" dirty="0" smtClean="0">
                <a:cs typeface="Arial" panose="020B0604020202020204" pitchFamily="34" charset="0"/>
              </a:rPr>
              <a:t>2 </a:t>
            </a:r>
            <a:r>
              <a:rPr lang="en-US" dirty="0">
                <a:cs typeface="Arial" panose="020B0604020202020204" pitchFamily="34" charset="0"/>
              </a:rPr>
              <a:t>Design Outline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9714103"/>
              </p:ext>
            </p:extLst>
          </p:nvPr>
        </p:nvGraphicFramePr>
        <p:xfrm>
          <a:off x="1164064" y="1203958"/>
          <a:ext cx="667512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72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9755" y="779364"/>
            <a:ext cx="8466137" cy="5389563"/>
          </a:xfrm>
        </p:spPr>
        <p:txBody>
          <a:bodyPr/>
          <a:lstStyle/>
          <a:p>
            <a:pPr algn="just"/>
            <a:r>
              <a:rPr lang="en-US" altLang="en-US" dirty="0"/>
              <a:t>Device Registry is to specify that test scripts should only run on devices with additional information like device model, manufacturer, operating system, browser name </a:t>
            </a:r>
            <a:r>
              <a:rPr lang="en-US" altLang="en-US" dirty="0" smtClean="0"/>
              <a:t>etc. </a:t>
            </a:r>
          </a:p>
          <a:p>
            <a:pPr algn="just"/>
            <a:r>
              <a:rPr lang="en-US" altLang="en-US" dirty="0" smtClean="0"/>
              <a:t>Device Registry can be configured in different ways like XML, CSV and Excel.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43397"/>
              </p:ext>
            </p:extLst>
          </p:nvPr>
        </p:nvGraphicFramePr>
        <p:xfrm>
          <a:off x="1289444" y="3047385"/>
          <a:ext cx="6961671" cy="3121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214"/>
                <a:gridCol w="5290457"/>
              </a:tblGrid>
              <a:tr h="4931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Configuration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 Java</a:t>
                      </a:r>
                      <a:r>
                        <a:rPr lang="en-US" sz="1800" baseline="0" dirty="0" smtClean="0">
                          <a:latin typeface="Sylfaen" panose="010A0502050306030303" pitchFamily="18" charset="0"/>
                        </a:rPr>
                        <a:t> packages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Sylfaen" panose="010A0502050306030303" pitchFamily="18" charset="0"/>
                        </a:rPr>
                        <a:t>XML</a:t>
                      </a:r>
                      <a:endParaRPr lang="en-US" sz="1800" dirty="0">
                        <a:solidFill>
                          <a:schemeClr val="bg2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com.perfectoMobile.device.data.XMLDataProvider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Sylfaen" panose="010A0502050306030303" pitchFamily="18" charset="0"/>
                        </a:rPr>
                        <a:t>CSV</a:t>
                      </a:r>
                      <a:endParaRPr lang="en-US" sz="1800" dirty="0">
                        <a:solidFill>
                          <a:schemeClr val="bg2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com.perfectoMobile.device.data.CVSDataProvider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7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Sylfaen" panose="010A0502050306030303" pitchFamily="18" charset="0"/>
                        </a:rPr>
                        <a:t>EXCEL</a:t>
                      </a:r>
                      <a:endParaRPr lang="en-US" sz="1800" dirty="0">
                        <a:solidFill>
                          <a:schemeClr val="bg2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com.perfectoMobile.device.data.ExcelDataProvider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3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Sylfaen" panose="010A0502050306030303" pitchFamily="18" charset="0"/>
                        </a:rPr>
                        <a:t>PERFECTO</a:t>
                      </a:r>
                      <a:endParaRPr lang="en-US" sz="1800" dirty="0">
                        <a:solidFill>
                          <a:schemeClr val="bg2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com.perfectoMobile.device.data.perfectoMobile.PerfectoMobileDataProvider</a:t>
                      </a:r>
                      <a:endParaRPr lang="en-US" sz="1800" dirty="0" smtClean="0">
                        <a:latin typeface="Sylfaen" panose="010A0502050306030303" pitchFamily="18" charset="0"/>
                        <a:hlinkClick r:id="rId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Sylfaen" panose="010A0502050306030303" pitchFamily="18" charset="0"/>
                        </a:rPr>
                        <a:t>NAMED</a:t>
                      </a:r>
                      <a:endParaRPr lang="en-US" sz="1800" dirty="0">
                        <a:solidFill>
                          <a:schemeClr val="bg2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ylfaen" panose="010A0502050306030303" pitchFamily="18" charset="0"/>
                        </a:rPr>
                        <a:t>com.perfectoMobile.device.data.NamedDataProvider</a:t>
                      </a:r>
                      <a:endParaRPr lang="en-US" sz="1800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Registry XML Configuration (1 of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dirty="0" smtClean="0"/>
              <a:t>Device Registry is </a:t>
            </a:r>
            <a:r>
              <a:rPr lang="en-US" dirty="0"/>
              <a:t>responsible for acquisition of devices, locking and parallel execution. </a:t>
            </a:r>
            <a:r>
              <a:rPr lang="en-US" dirty="0" smtClean="0"/>
              <a:t>Device Registry allows access </a:t>
            </a:r>
            <a:r>
              <a:rPr lang="en-US" dirty="0"/>
              <a:t>to mobile devices and desktop </a:t>
            </a:r>
            <a:r>
              <a:rPr lang="en-US" dirty="0" smtClean="0"/>
              <a:t>browsers. </a:t>
            </a:r>
            <a:r>
              <a:rPr lang="en-US" altLang="en-US" dirty="0" smtClean="0"/>
              <a:t>Using </a:t>
            </a:r>
            <a:r>
              <a:rPr lang="en-US" altLang="en-US" dirty="0"/>
              <a:t>the Device registry </a:t>
            </a:r>
            <a:r>
              <a:rPr lang="en-US" altLang="en-US" dirty="0" smtClean="0"/>
              <a:t>allows </a:t>
            </a:r>
            <a:r>
              <a:rPr lang="en-US" altLang="en-US" dirty="0"/>
              <a:t>higher rate of execution and true parallel runs. </a:t>
            </a:r>
          </a:p>
          <a:p>
            <a:pPr algn="just">
              <a:spcBef>
                <a:spcPct val="0"/>
              </a:spcBef>
            </a:pPr>
            <a:r>
              <a:rPr lang="en-US" altLang="en-US" dirty="0" smtClean="0"/>
              <a:t>The </a:t>
            </a:r>
            <a:r>
              <a:rPr lang="en-US" altLang="en-US" dirty="0"/>
              <a:t>device registry format is defined using a XML Schema Definition file. 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This </a:t>
            </a:r>
            <a:r>
              <a:rPr lang="en-US" altLang="en-US" dirty="0"/>
              <a:t>file is located at </a:t>
            </a:r>
            <a:r>
              <a:rPr lang="en-US" altLang="en-US" dirty="0" smtClean="0">
                <a:hlinkClick r:id="rId2"/>
              </a:rPr>
              <a:t>http://www.xframium.org/xsd/deviceManagement/deviceRegistry.xsd</a:t>
            </a:r>
            <a:r>
              <a:rPr lang="en-US" altLang="en-US" dirty="0"/>
              <a:t>. Below mentioned are some of the elements &amp; attributes that need to be defined in </a:t>
            </a:r>
            <a:r>
              <a:rPr lang="en-US" altLang="en-US" dirty="0" smtClean="0"/>
              <a:t>xml.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Elements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en-US" dirty="0"/>
              <a:t>deviceRegistry: The root element of the device registry 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en-US" dirty="0"/>
              <a:t>device: Represent a set of device criteria specifying a single device type.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Registry XML </a:t>
            </a:r>
            <a:r>
              <a:rPr lang="en-US" dirty="0" smtClean="0"/>
              <a:t>Configuration (2 of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en-US" b="1" dirty="0"/>
              <a:t>Attributes</a:t>
            </a:r>
            <a:endParaRPr lang="en-US" altLang="en-US" dirty="0"/>
          </a:p>
          <a:p>
            <a:pPr marL="914400" lvl="1" indent="-28575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latin typeface="Sylfaen" panose="010A0502050306030303" pitchFamily="18" charset="0"/>
              </a:rPr>
              <a:t>name</a:t>
            </a:r>
            <a:r>
              <a:rPr lang="en-US" altLang="en-US" sz="1800" dirty="0">
                <a:latin typeface="Sylfaen" panose="010A0502050306030303" pitchFamily="18" charset="0"/>
              </a:rPr>
              <a:t>: The name of the device used for reporting purposes</a:t>
            </a:r>
          </a:p>
          <a:p>
            <a:pPr marL="914400" lvl="1" indent="-28575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latin typeface="Sylfaen" panose="010A0502050306030303" pitchFamily="18" charset="0"/>
              </a:rPr>
              <a:t>manufacturer</a:t>
            </a:r>
            <a:r>
              <a:rPr lang="en-US" altLang="en-US" sz="1800" dirty="0">
                <a:latin typeface="Sylfaen" panose="010A0502050306030303" pitchFamily="18" charset="0"/>
              </a:rPr>
              <a:t>: The device manufacturer - this is used as criteria and for reporting</a:t>
            </a:r>
          </a:p>
          <a:p>
            <a:pPr marL="914400" lvl="1" indent="-28575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latin typeface="Sylfaen" panose="010A0502050306030303" pitchFamily="18" charset="0"/>
              </a:rPr>
              <a:t>model</a:t>
            </a:r>
            <a:r>
              <a:rPr lang="en-US" altLang="en-US" sz="1800" dirty="0">
                <a:latin typeface="Sylfaen" panose="010A0502050306030303" pitchFamily="18" charset="0"/>
              </a:rPr>
              <a:t>: The device mode - this is used as criteria and for reporting</a:t>
            </a:r>
          </a:p>
          <a:p>
            <a:pPr marL="914400" lvl="1" indent="-28575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latin typeface="Sylfaen" panose="010A0502050306030303" pitchFamily="18" charset="0"/>
              </a:rPr>
              <a:t>os</a:t>
            </a:r>
            <a:r>
              <a:rPr lang="en-US" altLang="en-US" sz="1800" dirty="0">
                <a:latin typeface="Sylfaen" panose="010A0502050306030303" pitchFamily="18" charset="0"/>
              </a:rPr>
              <a:t>: The device os used as criteria</a:t>
            </a:r>
          </a:p>
          <a:p>
            <a:pPr marL="914400" lvl="1" indent="-28575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 err="1" smtClean="0">
                <a:latin typeface="Sylfaen" panose="010A0502050306030303" pitchFamily="18" charset="0"/>
              </a:rPr>
              <a:t>osVersion</a:t>
            </a:r>
            <a:r>
              <a:rPr lang="en-US" altLang="en-US" sz="1800" dirty="0">
                <a:latin typeface="Sylfaen" panose="010A0502050306030303" pitchFamily="18" charset="0"/>
              </a:rPr>
              <a:t>: The device os version used as criteria</a:t>
            </a:r>
          </a:p>
          <a:p>
            <a:pPr marL="914400" lvl="1" indent="-28575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latin typeface="Sylfaen" panose="010A0502050306030303" pitchFamily="18" charset="0"/>
              </a:rPr>
              <a:t>browserName</a:t>
            </a:r>
            <a:r>
              <a:rPr lang="en-US" altLang="en-US" sz="1800" dirty="0">
                <a:latin typeface="Sylfaen" panose="010A0502050306030303" pitchFamily="18" charset="0"/>
              </a:rPr>
              <a:t>: The name of the browser used as criteria</a:t>
            </a:r>
          </a:p>
          <a:p>
            <a:pPr marL="914400" lvl="1" indent="-28575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 err="1" smtClean="0">
                <a:latin typeface="Sylfaen" panose="010A0502050306030303" pitchFamily="18" charset="0"/>
              </a:rPr>
              <a:t>browserVersion</a:t>
            </a:r>
            <a:r>
              <a:rPr lang="en-US" altLang="en-US" sz="1800" dirty="0">
                <a:latin typeface="Sylfaen" panose="010A0502050306030303" pitchFamily="18" charset="0"/>
              </a:rPr>
              <a:t>: The  version of the browser used as criteria</a:t>
            </a:r>
          </a:p>
          <a:p>
            <a:pPr marL="914400" lvl="1" indent="-28575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latin typeface="Sylfaen" panose="010A0502050306030303" pitchFamily="18" charset="0"/>
              </a:rPr>
              <a:t>id</a:t>
            </a:r>
            <a:r>
              <a:rPr lang="en-US" altLang="en-US" sz="1800" dirty="0">
                <a:latin typeface="Sylfaen" panose="010A0502050306030303" pitchFamily="18" charset="0"/>
              </a:rPr>
              <a:t>: A specific device identifier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6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Registry XML </a:t>
            </a:r>
            <a:r>
              <a:rPr lang="en-US" dirty="0" smtClean="0"/>
              <a:t>Configuration (3 of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b="1" dirty="0"/>
              <a:t>Elements</a:t>
            </a:r>
          </a:p>
          <a:p>
            <a:pPr lvl="2" algn="just">
              <a:lnSpc>
                <a:spcPct val="130000"/>
              </a:lnSpc>
            </a:pPr>
            <a:r>
              <a:rPr lang="en-US" altLang="en-US" dirty="0" smtClean="0"/>
              <a:t>capability</a:t>
            </a:r>
            <a:r>
              <a:rPr lang="en-US" altLang="en-US" dirty="0"/>
              <a:t>: Each device specification can contain a set of named capabilities in </a:t>
            </a:r>
            <a:r>
              <a:rPr lang="en-US" altLang="en-US" dirty="0" smtClean="0"/>
              <a:t>addition to </a:t>
            </a:r>
            <a:r>
              <a:rPr lang="en-US" altLang="en-US" dirty="0"/>
              <a:t>those provided in previous </a:t>
            </a:r>
            <a:r>
              <a:rPr lang="en-US" altLang="en-US" dirty="0" smtClean="0"/>
              <a:t>slide.</a:t>
            </a:r>
          </a:p>
          <a:p>
            <a:pPr algn="just"/>
            <a:endParaRPr lang="en-US" altLang="en-US" dirty="0" smtClean="0"/>
          </a:p>
          <a:p>
            <a:pPr marL="114300" indent="0" algn="just">
              <a:buNone/>
            </a:pPr>
            <a:r>
              <a:rPr lang="en-US" altLang="en-US" b="1" dirty="0" smtClean="0"/>
              <a:t>Attributes</a:t>
            </a:r>
            <a:r>
              <a:rPr lang="en-US" altLang="en-US" dirty="0" smtClean="0"/>
              <a:t>	</a:t>
            </a:r>
          </a:p>
          <a:p>
            <a:pPr marL="1089025" lvl="2" algn="just">
              <a:lnSpc>
                <a:spcPct val="130000"/>
              </a:lnSpc>
            </a:pPr>
            <a:r>
              <a:rPr lang="en-US" altLang="en-US" dirty="0" smtClean="0"/>
              <a:t>name</a:t>
            </a:r>
            <a:r>
              <a:rPr lang="en-US" altLang="en-US" dirty="0"/>
              <a:t>: The name of the </a:t>
            </a:r>
            <a:r>
              <a:rPr lang="en-US" altLang="en-US" dirty="0" smtClean="0"/>
              <a:t>capability</a:t>
            </a:r>
          </a:p>
          <a:p>
            <a:pPr marL="1089025" lvl="2" algn="just">
              <a:lnSpc>
                <a:spcPct val="130000"/>
              </a:lnSpc>
            </a:pPr>
            <a:r>
              <a:rPr lang="en-US" altLang="en-US" dirty="0" smtClean="0"/>
              <a:t>class</a:t>
            </a:r>
            <a:r>
              <a:rPr lang="en-US" altLang="en-US" dirty="0"/>
              <a:t>: Specifies the type of value specified in the text content as STRING,BOOLEAN,PLATFORM or OBJECT)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llstate">
  <a:themeElements>
    <a:clrScheme name="All_pres_white 13">
      <a:dk1>
        <a:srgbClr val="4B4A4C"/>
      </a:dk1>
      <a:lt1>
        <a:srgbClr val="FFFFFF"/>
      </a:lt1>
      <a:dk2>
        <a:srgbClr val="1666AF"/>
      </a:dk2>
      <a:lt2>
        <a:srgbClr val="000000"/>
      </a:lt2>
      <a:accent1>
        <a:srgbClr val="50C8E8"/>
      </a:accent1>
      <a:accent2>
        <a:srgbClr val="EE3424"/>
      </a:accent2>
      <a:accent3>
        <a:srgbClr val="FFFFFF"/>
      </a:accent3>
      <a:accent4>
        <a:srgbClr val="3F3E40"/>
      </a:accent4>
      <a:accent5>
        <a:srgbClr val="B3E0F2"/>
      </a:accent5>
      <a:accent6>
        <a:srgbClr val="D82E20"/>
      </a:accent6>
      <a:hlink>
        <a:srgbClr val="6DB33F"/>
      </a:hlink>
      <a:folHlink>
        <a:srgbClr val="FFCC00"/>
      </a:folHlink>
    </a:clrScheme>
    <a:fontScheme name="All_pres_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All_pres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3">
        <a:dk1>
          <a:srgbClr val="4B4A4C"/>
        </a:dk1>
        <a:lt1>
          <a:srgbClr val="FFFFFF"/>
        </a:lt1>
        <a:dk2>
          <a:srgbClr val="1666AF"/>
        </a:dk2>
        <a:lt2>
          <a:srgbClr val="000000"/>
        </a:lt2>
        <a:accent1>
          <a:srgbClr val="50C8E8"/>
        </a:accent1>
        <a:accent2>
          <a:srgbClr val="EE3424"/>
        </a:accent2>
        <a:accent3>
          <a:srgbClr val="FFFFFF"/>
        </a:accent3>
        <a:accent4>
          <a:srgbClr val="3F3E40"/>
        </a:accent4>
        <a:accent5>
          <a:srgbClr val="B3E0F2"/>
        </a:accent5>
        <a:accent6>
          <a:srgbClr val="D82E20"/>
        </a:accent6>
        <a:hlink>
          <a:srgbClr val="6DB33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lstate" id="{B47571A4-8B98-4F24-8FE3-09DFF181E98B}" vid="{EF93FDD4-9281-4093-908B-226B3F65C2F0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mmary xmlns="3d1a2066-69da-497c-9e1a-bfafe43ff3f5">M2_Configuring_ProjectRegisryFiles</Summary>
    <SunsetDate xmlns="3d1a2066-69da-497c-9e1a-bfafe43ff3f5">2017-07-19T05:00:00+00:00</Sunset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66E865AD7C04895EC1F369D39E202" ma:contentTypeVersion="1" ma:contentTypeDescription="Create a new document." ma:contentTypeScope="" ma:versionID="c6957763ddcec66335f6f67f4623548a">
  <xsd:schema xmlns:xsd="http://www.w3.org/2001/XMLSchema" xmlns:xs="http://www.w3.org/2001/XMLSchema" xmlns:p="http://schemas.microsoft.com/office/2006/metadata/properties" xmlns:ns2="3d1a2066-69da-497c-9e1a-bfafe43ff3f5" targetNamespace="http://schemas.microsoft.com/office/2006/metadata/properties" ma:root="true" ma:fieldsID="3193f0fafb9b688613da6196966376ca" ns2:_="">
    <xsd:import namespace="3d1a2066-69da-497c-9e1a-bfafe43ff3f5"/>
    <xsd:element name="properties">
      <xsd:complexType>
        <xsd:sequence>
          <xsd:element name="documentManagement">
            <xsd:complexType>
              <xsd:all>
                <xsd:element ref="ns2:Summary" minOccurs="0"/>
                <xsd:element ref="ns2:Sunset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a2066-69da-497c-9e1a-bfafe43ff3f5" elementFormDefault="qualified">
    <xsd:import namespace="http://schemas.microsoft.com/office/2006/documentManagement/types"/>
    <xsd:import namespace="http://schemas.microsoft.com/office/infopath/2007/PartnerControls"/>
    <xsd:element name="Summary" ma:index="8" nillable="true" ma:displayName="Summary" ma:internalName="Summary">
      <xsd:simpleType>
        <xsd:restriction base="dms:Text">
          <xsd:maxLength value="255"/>
        </xsd:restriction>
      </xsd:simpleType>
    </xsd:element>
    <xsd:element name="SunsetDate" ma:index="9" nillable="true" ma:displayName="SunsetDate" ma:format="DateOnly" ma:internalName="Sunset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4C4731-61C7-4C62-B13E-54538CCEF4A5}">
  <ds:schemaRefs>
    <ds:schemaRef ds:uri="http://schemas.openxmlformats.org/package/2006/metadata/core-properties"/>
    <ds:schemaRef ds:uri="http://purl.org/dc/terms/"/>
    <ds:schemaRef ds:uri="3d1a2066-69da-497c-9e1a-bfafe43ff3f5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B065E0F-C077-4795-BDA2-D2D8FFC87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EC1A16-5244-4B88-870A-DC113A479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1a2066-69da-497c-9e1a-bfafe43ff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Dad's tie design slides</Template>
  <TotalTime>0</TotalTime>
  <Words>1603</Words>
  <Application>Microsoft Office PowerPoint</Application>
  <PresentationFormat>On-screen Show (4:3)</PresentationFormat>
  <Paragraphs>277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Aparajita</vt:lpstr>
      <vt:lpstr>Arial</vt:lpstr>
      <vt:lpstr>Calibri</vt:lpstr>
      <vt:lpstr>Courier New</vt:lpstr>
      <vt:lpstr>Monotype Corsiva</vt:lpstr>
      <vt:lpstr>Palatino Linotype</vt:lpstr>
      <vt:lpstr>Sylfaen</vt:lpstr>
      <vt:lpstr>Verdana</vt:lpstr>
      <vt:lpstr>Wingdings</vt:lpstr>
      <vt:lpstr>Allstate</vt:lpstr>
      <vt:lpstr>Automation for QCA</vt:lpstr>
      <vt:lpstr>Module 2 Objectives</vt:lpstr>
      <vt:lpstr>Course Map / Module Map </vt:lpstr>
      <vt:lpstr>Module 2 Design Outline</vt:lpstr>
      <vt:lpstr>Module 2 Design Outline</vt:lpstr>
      <vt:lpstr>Device Registry</vt:lpstr>
      <vt:lpstr>Device Registry XML Configuration (1 of 5)</vt:lpstr>
      <vt:lpstr>Device Registry XML Configuration (2 of 5)</vt:lpstr>
      <vt:lpstr>Device Registry XML Configuration (3 of 5)</vt:lpstr>
      <vt:lpstr>Device Registry XML Configuration (4 of 5)</vt:lpstr>
      <vt:lpstr>Device Registry XML Configuration (5 of 5)</vt:lpstr>
      <vt:lpstr>Device Registry CSV Configuration </vt:lpstr>
      <vt:lpstr>Device Registry Excel Configuration </vt:lpstr>
      <vt:lpstr>Module 2 Design Outline</vt:lpstr>
      <vt:lpstr>Cloud Registry </vt:lpstr>
      <vt:lpstr>Cloud Registry XML Configuration (1 of 3) </vt:lpstr>
      <vt:lpstr>Cloud Registry XML Configuration (2 of 3)</vt:lpstr>
      <vt:lpstr>Cloud Registry XML Configuration (3 of 3)</vt:lpstr>
      <vt:lpstr>Cloud Registry  CSV Configuration </vt:lpstr>
      <vt:lpstr>Cloud Registry Excel Configuration </vt:lpstr>
      <vt:lpstr>Module 2 Design Outline</vt:lpstr>
      <vt:lpstr>Application Registry </vt:lpstr>
      <vt:lpstr>Application Registry XML Configuration (1 of 4) </vt:lpstr>
      <vt:lpstr>Application Registry XML Configuration (2 of 4) </vt:lpstr>
      <vt:lpstr>Application Registry XML Configuration (3 of 4) </vt:lpstr>
      <vt:lpstr>Application Registry XML Configuration </vt:lpstr>
      <vt:lpstr>Application Registry  CSV Configuration </vt:lpstr>
      <vt:lpstr>Application Registry  Excel Configuration</vt:lpstr>
      <vt:lpstr>Module 2 Design Outline</vt:lpstr>
      <vt:lpstr>Driver Config (1 of 4)  </vt:lpstr>
      <vt:lpstr>Driver Config  (2 of 4) </vt:lpstr>
      <vt:lpstr>Driver Config (3 of 4)  </vt:lpstr>
      <vt:lpstr>Driver Config  (4 of 4) </vt:lpstr>
      <vt:lpstr>Activity</vt:lpstr>
      <vt:lpstr>Summary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M2_Configuring_ProjectRegisryFiles</dc:title>
  <dc:creator/>
  <cp:keywords/>
  <cp:lastModifiedBy/>
  <cp:revision>1</cp:revision>
  <dcterms:created xsi:type="dcterms:W3CDTF">2016-05-11T05:46:12Z</dcterms:created>
  <dcterms:modified xsi:type="dcterms:W3CDTF">2016-09-07T15:47:51Z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TC034605139991</vt:lpwstr>
  </property>
  <property fmtid="{D5CDD505-2E9C-101B-9397-08002B2CF9AE}" pid="3" name="ContentTypeId">
    <vt:lpwstr>0x010100ED866E865AD7C04895EC1F369D39E202</vt:lpwstr>
  </property>
</Properties>
</file>