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9" r:id="rId4"/>
  </p:sldMasterIdLst>
  <p:notesMasterIdLst>
    <p:notesMasterId r:id="rId36"/>
  </p:notesMasterIdLst>
  <p:handoutMasterIdLst>
    <p:handoutMasterId r:id="rId37"/>
  </p:handoutMasterIdLst>
  <p:sldIdLst>
    <p:sldId id="275" r:id="rId5"/>
    <p:sldId id="298" r:id="rId6"/>
    <p:sldId id="400" r:id="rId7"/>
    <p:sldId id="306" r:id="rId8"/>
    <p:sldId id="421" r:id="rId9"/>
    <p:sldId id="368" r:id="rId10"/>
    <p:sldId id="364" r:id="rId11"/>
    <p:sldId id="366" r:id="rId12"/>
    <p:sldId id="422" r:id="rId13"/>
    <p:sldId id="371" r:id="rId14"/>
    <p:sldId id="370" r:id="rId15"/>
    <p:sldId id="423" r:id="rId16"/>
    <p:sldId id="372" r:id="rId17"/>
    <p:sldId id="373" r:id="rId18"/>
    <p:sldId id="374" r:id="rId19"/>
    <p:sldId id="375" r:id="rId20"/>
    <p:sldId id="376" r:id="rId21"/>
    <p:sldId id="377" r:id="rId22"/>
    <p:sldId id="424" r:id="rId23"/>
    <p:sldId id="378" r:id="rId24"/>
    <p:sldId id="397" r:id="rId25"/>
    <p:sldId id="387" r:id="rId26"/>
    <p:sldId id="426" r:id="rId27"/>
    <p:sldId id="417" r:id="rId28"/>
    <p:sldId id="419" r:id="rId29"/>
    <p:sldId id="388" r:id="rId30"/>
    <p:sldId id="382" r:id="rId31"/>
    <p:sldId id="427" r:id="rId32"/>
    <p:sldId id="383" r:id="rId33"/>
    <p:sldId id="295" r:id="rId34"/>
    <p:sldId id="29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6" autoAdjust="0"/>
    <p:restoredTop sz="81277" autoAdjust="0"/>
  </p:normalViewPr>
  <p:slideViewPr>
    <p:cSldViewPr snapToGrid="0">
      <p:cViewPr varScale="1">
        <p:scale>
          <a:sx n="67" d="100"/>
          <a:sy n="67" d="100"/>
        </p:scale>
        <p:origin x="14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34B15-D0CB-4119-8D1E-F810E8BE378D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Introduction </a:t>
          </a:r>
          <a:endParaRPr lang="en-US" sz="1800" dirty="0">
            <a:latin typeface="Sylfaen" panose="010A0502050306030303" pitchFamily="18" charset="0"/>
          </a:endParaRPr>
        </a:p>
      </dgm:t>
    </dgm:pt>
    <dgm:pt modelId="{4AC3A44E-C655-4C7C-B3B4-59F3BB21F9F4}" type="par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F2858703-94C5-40F4-8828-DB7BBFC27882}" type="sib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433211D6-A6A7-480C-BBAE-A1A58AB56125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dirty="0">
            <a:latin typeface="Sylfaen" panose="010A0502050306030303" pitchFamily="18" charset="0"/>
          </a:endParaRPr>
        </a:p>
      </dgm:t>
    </dgm:pt>
    <dgm:pt modelId="{FC4A0F33-669E-43C7-8073-6FB21056C70E}" type="par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D21F8FC-EB01-443F-AA5C-8F74A7C25FF3}" type="sib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01C0A43A-EBE7-49C2-ADC9-33E18BD229B7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– Comment</a:t>
          </a:r>
          <a:endParaRPr lang="en-US" sz="1800" dirty="0">
            <a:latin typeface="Sylfaen" panose="010A0502050306030303" pitchFamily="18" charset="0"/>
          </a:endParaRPr>
        </a:p>
      </dgm:t>
    </dgm:pt>
    <dgm:pt modelId="{3972B718-E144-4DFB-9918-3D8B7541E187}" type="par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600E532E-5513-4D89-999E-A725834963A9}" type="sib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DCB764F-9004-47A7-8316-52BDB34E77F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Well Formed and Valid XML</a:t>
          </a:r>
          <a:endParaRPr lang="en-US" sz="1800" dirty="0">
            <a:latin typeface="Sylfaen" panose="010A0502050306030303" pitchFamily="18" charset="0"/>
          </a:endParaRPr>
        </a:p>
      </dgm:t>
    </dgm:pt>
    <dgm:pt modelId="{E4FA3038-8AED-49A3-8CC2-2B65E667F3A8}" type="par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C54735D4-5AC0-46A8-AA82-4830F3368ECB}" type="sib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54CED536-EE77-4178-AE24-9F7A3FE4029C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Components of XML Document</a:t>
          </a:r>
          <a:endParaRPr lang="en-US" sz="1800" dirty="0">
            <a:latin typeface="Sylfaen" panose="010A0502050306030303" pitchFamily="18" charset="0"/>
          </a:endParaRPr>
        </a:p>
      </dgm:t>
    </dgm:pt>
    <dgm:pt modelId="{299C5E1D-A1B5-4F94-8948-11EE35682D33}" type="parTrans" cxnId="{8E76EE2B-048D-4BC0-882A-7120A502CCF0}">
      <dgm:prSet/>
      <dgm:spPr/>
      <dgm:t>
        <a:bodyPr/>
        <a:lstStyle/>
        <a:p>
          <a:endParaRPr lang="en-US"/>
        </a:p>
      </dgm:t>
    </dgm:pt>
    <dgm:pt modelId="{631CB709-C44B-48BE-AFCE-CC06D11D2154}" type="sibTrans" cxnId="{8E76EE2B-048D-4BC0-882A-7120A502CCF0}">
      <dgm:prSet/>
      <dgm:spPr/>
      <dgm:t>
        <a:bodyPr/>
        <a:lstStyle/>
        <a:p>
          <a:endParaRPr lang="en-US"/>
        </a:p>
      </dgm:t>
    </dgm:pt>
    <dgm:pt modelId="{E6227CD9-DBE8-4B86-AC67-570CE2A41B1F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9A6EB8A1-6B81-4BFC-834A-9174826B4969}" type="parTrans" cxnId="{1EB5F201-1D34-4A47-968F-189FFDE64EF7}">
      <dgm:prSet/>
      <dgm:spPr/>
      <dgm:t>
        <a:bodyPr/>
        <a:lstStyle/>
        <a:p>
          <a:endParaRPr lang="en-US"/>
        </a:p>
      </dgm:t>
    </dgm:pt>
    <dgm:pt modelId="{46B73D72-0871-4839-8D2B-C5A28F75627A}" type="sibTrans" cxnId="{1EB5F201-1D34-4A47-968F-189FFDE64EF7}">
      <dgm:prSet/>
      <dgm:spPr/>
      <dgm:t>
        <a:bodyPr/>
        <a:lstStyle/>
        <a:p>
          <a:endParaRPr lang="en-US"/>
        </a:p>
      </dgm:t>
    </dgm:pt>
    <dgm:pt modelId="{5765DCED-A0B2-443D-A6EE-2B2CBD8485C7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Document Object Model</a:t>
          </a:r>
          <a:endParaRPr lang="en-US" sz="1800" dirty="0">
            <a:latin typeface="Sylfaen" panose="010A0502050306030303" pitchFamily="18" charset="0"/>
          </a:endParaRPr>
        </a:p>
      </dgm:t>
    </dgm:pt>
    <dgm:pt modelId="{07C40CCA-4007-4DA7-9CCA-687999F7B352}" type="parTrans" cxnId="{19B337C3-1CD7-49C8-8289-09FDF7FF4ED6}">
      <dgm:prSet/>
      <dgm:spPr/>
      <dgm:t>
        <a:bodyPr/>
        <a:lstStyle/>
        <a:p>
          <a:endParaRPr lang="en-US"/>
        </a:p>
      </dgm:t>
    </dgm:pt>
    <dgm:pt modelId="{30439FC6-57FF-4D5B-AA31-5416E81E65FF}" type="sibTrans" cxnId="{19B337C3-1CD7-49C8-8289-09FDF7FF4ED6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CEE52-E713-444C-AB4D-AA30F7F4C992}" type="pres">
      <dgm:prSet presAssocID="{74934B15-D0CB-4119-8D1E-F810E8BE378D}" presName="parentLin" presStyleCnt="0"/>
      <dgm:spPr/>
      <dgm:t>
        <a:bodyPr/>
        <a:lstStyle/>
        <a:p>
          <a:endParaRPr lang="en-US"/>
        </a:p>
      </dgm:t>
    </dgm:pt>
    <dgm:pt modelId="{88A3DBD3-877C-4959-9653-EC31F899A230}" type="pres">
      <dgm:prSet presAssocID="{74934B15-D0CB-4119-8D1E-F810E8BE378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B916645-4BAE-41AA-B68A-DA555A953D83}" type="pres">
      <dgm:prSet presAssocID="{74934B15-D0CB-4119-8D1E-F810E8BE378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E653-ABAF-4629-9D52-D80B329F0919}" type="pres">
      <dgm:prSet presAssocID="{74934B15-D0CB-4119-8D1E-F810E8BE378D}" presName="negativeSpace" presStyleCnt="0"/>
      <dgm:spPr/>
      <dgm:t>
        <a:bodyPr/>
        <a:lstStyle/>
        <a:p>
          <a:endParaRPr lang="en-US"/>
        </a:p>
      </dgm:t>
    </dgm:pt>
    <dgm:pt modelId="{6257199A-66A7-4A8C-B080-C55D3BBAAA22}" type="pres">
      <dgm:prSet presAssocID="{74934B15-D0CB-4119-8D1E-F810E8BE378D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88E57-78CA-4704-9107-E3A546E48499}" type="pres">
      <dgm:prSet presAssocID="{F2858703-94C5-40F4-8828-DB7BBFC27882}" presName="spaceBetweenRectangles" presStyleCnt="0"/>
      <dgm:spPr/>
      <dgm:t>
        <a:bodyPr/>
        <a:lstStyle/>
        <a:p>
          <a:endParaRPr lang="en-US"/>
        </a:p>
      </dgm:t>
    </dgm:pt>
    <dgm:pt modelId="{B469BB9D-462D-4920-A23A-D152F72196A5}" type="pres">
      <dgm:prSet presAssocID="{54CED536-EE77-4178-AE24-9F7A3FE4029C}" presName="parentLin" presStyleCnt="0"/>
      <dgm:spPr/>
    </dgm:pt>
    <dgm:pt modelId="{5367AAAE-819D-4228-8073-B85E80F27208}" type="pres">
      <dgm:prSet presAssocID="{54CED536-EE77-4178-AE24-9F7A3FE4029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802C7BB-BB3D-4816-B736-3AF2BF562D5F}" type="pres">
      <dgm:prSet presAssocID="{54CED536-EE77-4178-AE24-9F7A3FE402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302EF-7CD3-437C-B200-C32247942EAF}" type="pres">
      <dgm:prSet presAssocID="{54CED536-EE77-4178-AE24-9F7A3FE4029C}" presName="negativeSpace" presStyleCnt="0"/>
      <dgm:spPr/>
    </dgm:pt>
    <dgm:pt modelId="{A2FCE701-E2EE-4C07-98E8-8B180A929C32}" type="pres">
      <dgm:prSet presAssocID="{54CED536-EE77-4178-AE24-9F7A3FE4029C}" presName="childText" presStyleLbl="conFgAcc1" presStyleIdx="1" presStyleCnt="7">
        <dgm:presLayoutVars>
          <dgm:bulletEnabled val="1"/>
        </dgm:presLayoutVars>
      </dgm:prSet>
      <dgm:spPr/>
    </dgm:pt>
    <dgm:pt modelId="{BB38FBD3-12A7-4671-861C-073495D830DA}" type="pres">
      <dgm:prSet presAssocID="{631CB709-C44B-48BE-AFCE-CC06D11D2154}" presName="spaceBetweenRectangles" presStyleCnt="0"/>
      <dgm:spPr/>
    </dgm:pt>
    <dgm:pt modelId="{A21E03C5-68A1-4EF0-A686-8B261DFCF704}" type="pres">
      <dgm:prSet presAssocID="{433211D6-A6A7-480C-BBAE-A1A58AB56125}" presName="parentLin" presStyleCnt="0"/>
      <dgm:spPr/>
      <dgm:t>
        <a:bodyPr/>
        <a:lstStyle/>
        <a:p>
          <a:endParaRPr lang="en-US"/>
        </a:p>
      </dgm:t>
    </dgm:pt>
    <dgm:pt modelId="{68CBEF3E-2C7B-45A1-AB8B-2270BEDCF377}" type="pres">
      <dgm:prSet presAssocID="{433211D6-A6A7-480C-BBAE-A1A58AB5612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2FAAEC3-56E8-4C62-BB16-4ABFD2399A88}" type="pres">
      <dgm:prSet presAssocID="{433211D6-A6A7-480C-BBAE-A1A58AB5612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0227-1CE4-400B-8307-DEACAE89E34C}" type="pres">
      <dgm:prSet presAssocID="{433211D6-A6A7-480C-BBAE-A1A58AB56125}" presName="negativeSpace" presStyleCnt="0"/>
      <dgm:spPr/>
      <dgm:t>
        <a:bodyPr/>
        <a:lstStyle/>
        <a:p>
          <a:endParaRPr lang="en-US"/>
        </a:p>
      </dgm:t>
    </dgm:pt>
    <dgm:pt modelId="{F8417870-11D0-40DD-9C55-8BD774D142AB}" type="pres">
      <dgm:prSet presAssocID="{433211D6-A6A7-480C-BBAE-A1A58AB56125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9D691-DD2E-42FC-8320-3330623FFC09}" type="pres">
      <dgm:prSet presAssocID="{BD21F8FC-EB01-443F-AA5C-8F74A7C25FF3}" presName="spaceBetweenRectangles" presStyleCnt="0"/>
      <dgm:spPr/>
      <dgm:t>
        <a:bodyPr/>
        <a:lstStyle/>
        <a:p>
          <a:endParaRPr lang="en-US"/>
        </a:p>
      </dgm:t>
    </dgm:pt>
    <dgm:pt modelId="{DB89E0BB-ECAD-40B2-A717-352D2AA12E94}" type="pres">
      <dgm:prSet presAssocID="{01C0A43A-EBE7-49C2-ADC9-33E18BD229B7}" presName="parentLin" presStyleCnt="0"/>
      <dgm:spPr/>
      <dgm:t>
        <a:bodyPr/>
        <a:lstStyle/>
        <a:p>
          <a:endParaRPr lang="en-US"/>
        </a:p>
      </dgm:t>
    </dgm:pt>
    <dgm:pt modelId="{FE9F47DF-37C6-495A-BFCA-D23A09750E72}" type="pres">
      <dgm:prSet presAssocID="{01C0A43A-EBE7-49C2-ADC9-33E18BD229B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2DA4CE3-4C90-4A8E-AD34-F7F47E4E08F9}" type="pres">
      <dgm:prSet presAssocID="{01C0A43A-EBE7-49C2-ADC9-33E18BD229B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7846-E7D6-4EA4-9FBE-0EF567D003F1}" type="pres">
      <dgm:prSet presAssocID="{01C0A43A-EBE7-49C2-ADC9-33E18BD229B7}" presName="negativeSpace" presStyleCnt="0"/>
      <dgm:spPr/>
      <dgm:t>
        <a:bodyPr/>
        <a:lstStyle/>
        <a:p>
          <a:endParaRPr lang="en-US"/>
        </a:p>
      </dgm:t>
    </dgm:pt>
    <dgm:pt modelId="{6D112965-605A-408B-A17E-1155B6F45B6C}" type="pres">
      <dgm:prSet presAssocID="{01C0A43A-EBE7-49C2-ADC9-33E18BD229B7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08D3-BE8F-4492-B9B6-1E4FC5A9E0BA}" type="pres">
      <dgm:prSet presAssocID="{600E532E-5513-4D89-999E-A725834963A9}" presName="spaceBetweenRectangles" presStyleCnt="0"/>
      <dgm:spPr/>
      <dgm:t>
        <a:bodyPr/>
        <a:lstStyle/>
        <a:p>
          <a:endParaRPr lang="en-US"/>
        </a:p>
      </dgm:t>
    </dgm:pt>
    <dgm:pt modelId="{D4870666-1083-4FC3-BFE6-0CC40469AC7F}" type="pres">
      <dgm:prSet presAssocID="{ADCB764F-9004-47A7-8316-52BDB34E77F4}" presName="parentLin" presStyleCnt="0"/>
      <dgm:spPr/>
      <dgm:t>
        <a:bodyPr/>
        <a:lstStyle/>
        <a:p>
          <a:endParaRPr lang="en-US"/>
        </a:p>
      </dgm:t>
    </dgm:pt>
    <dgm:pt modelId="{95223EF0-4FB0-4C7F-B7CD-412F8AF732A7}" type="pres">
      <dgm:prSet presAssocID="{ADCB764F-9004-47A7-8316-52BDB34E77F4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50AB213-14C4-4E04-9D45-DF5141A45037}" type="pres">
      <dgm:prSet presAssocID="{ADCB764F-9004-47A7-8316-52BDB34E77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A4770-B900-489F-A0DB-0E33007011A2}" type="pres">
      <dgm:prSet presAssocID="{ADCB764F-9004-47A7-8316-52BDB34E77F4}" presName="negativeSpace" presStyleCnt="0"/>
      <dgm:spPr/>
      <dgm:t>
        <a:bodyPr/>
        <a:lstStyle/>
        <a:p>
          <a:endParaRPr lang="en-US"/>
        </a:p>
      </dgm:t>
    </dgm:pt>
    <dgm:pt modelId="{13CFB688-EFAD-4E71-B933-18B2D2D47D71}" type="pres">
      <dgm:prSet presAssocID="{ADCB764F-9004-47A7-8316-52BDB34E77F4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C0306-4F57-46CB-BE4B-F5B8780CCE0E}" type="pres">
      <dgm:prSet presAssocID="{C54735D4-5AC0-46A8-AA82-4830F3368ECB}" presName="spaceBetweenRectangles" presStyleCnt="0"/>
      <dgm:spPr/>
    </dgm:pt>
    <dgm:pt modelId="{518964CC-5D8C-496A-B7A5-DA6F7800A2B2}" type="pres">
      <dgm:prSet presAssocID="{5765DCED-A0B2-443D-A6EE-2B2CBD8485C7}" presName="parentLin" presStyleCnt="0"/>
      <dgm:spPr/>
    </dgm:pt>
    <dgm:pt modelId="{7A0BBFEA-71A2-4109-BF45-FF7DB4C57ADC}" type="pres">
      <dgm:prSet presAssocID="{5765DCED-A0B2-443D-A6EE-2B2CBD8485C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CC2529C9-A73F-4271-ADA7-5887D153F705}" type="pres">
      <dgm:prSet presAssocID="{5765DCED-A0B2-443D-A6EE-2B2CBD8485C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2B864-93DC-44C8-B75F-647C4908C542}" type="pres">
      <dgm:prSet presAssocID="{5765DCED-A0B2-443D-A6EE-2B2CBD8485C7}" presName="negativeSpace" presStyleCnt="0"/>
      <dgm:spPr/>
    </dgm:pt>
    <dgm:pt modelId="{1DF12750-FF1E-4FE3-BE9F-652FC1F1199A}" type="pres">
      <dgm:prSet presAssocID="{5765DCED-A0B2-443D-A6EE-2B2CBD8485C7}" presName="childText" presStyleLbl="conFgAcc1" presStyleIdx="5" presStyleCnt="7">
        <dgm:presLayoutVars>
          <dgm:bulletEnabled val="1"/>
        </dgm:presLayoutVars>
      </dgm:prSet>
      <dgm:spPr/>
    </dgm:pt>
    <dgm:pt modelId="{CBBAA911-3646-4DBD-8BE4-7FDC1FD8A86D}" type="pres">
      <dgm:prSet presAssocID="{30439FC6-57FF-4D5B-AA31-5416E81E65FF}" presName="spaceBetweenRectangles" presStyleCnt="0"/>
      <dgm:spPr/>
    </dgm:pt>
    <dgm:pt modelId="{5543C95E-96A9-45FE-8359-E6015FC333BE}" type="pres">
      <dgm:prSet presAssocID="{E6227CD9-DBE8-4B86-AC67-570CE2A41B1F}" presName="parentLin" presStyleCnt="0"/>
      <dgm:spPr/>
    </dgm:pt>
    <dgm:pt modelId="{DEDD4E23-1F5D-419C-BBA5-FCD0A303CD56}" type="pres">
      <dgm:prSet presAssocID="{E6227CD9-DBE8-4B86-AC67-570CE2A41B1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C3C5E38-36E4-42CB-9919-2F328B837B12}" type="pres">
      <dgm:prSet presAssocID="{E6227CD9-DBE8-4B86-AC67-570CE2A41B1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0BBC-E98C-4176-AE68-112FAC71D117}" type="pres">
      <dgm:prSet presAssocID="{E6227CD9-DBE8-4B86-AC67-570CE2A41B1F}" presName="negativeSpace" presStyleCnt="0"/>
      <dgm:spPr/>
    </dgm:pt>
    <dgm:pt modelId="{019F5569-1BAE-4C1C-AFAF-CDCDCDD0F003}" type="pres">
      <dgm:prSet presAssocID="{E6227CD9-DBE8-4B86-AC67-570CE2A41B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0F2029D-C92F-4564-B298-15C9EF636427}" type="presOf" srcId="{4F0032B1-7971-4856-8267-D8AEC41998EA}" destId="{E9B407A2-BF0E-42E3-9E50-75B4DE912173}" srcOrd="0" destOrd="0" presId="urn:microsoft.com/office/officeart/2005/8/layout/list1"/>
    <dgm:cxn modelId="{19B337C3-1CD7-49C8-8289-09FDF7FF4ED6}" srcId="{4F0032B1-7971-4856-8267-D8AEC41998EA}" destId="{5765DCED-A0B2-443D-A6EE-2B2CBD8485C7}" srcOrd="5" destOrd="0" parTransId="{07C40CCA-4007-4DA7-9CCA-687999F7B352}" sibTransId="{30439FC6-57FF-4D5B-AA31-5416E81E65FF}"/>
    <dgm:cxn modelId="{A6946F45-FCBC-4A70-A958-76FDCAB906F2}" type="presOf" srcId="{433211D6-A6A7-480C-BBAE-A1A58AB56125}" destId="{68CBEF3E-2C7B-45A1-AB8B-2270BEDCF377}" srcOrd="0" destOrd="0" presId="urn:microsoft.com/office/officeart/2005/8/layout/list1"/>
    <dgm:cxn modelId="{265230B1-8A32-4DAD-A35B-6ACF6120941B}" type="presOf" srcId="{433211D6-A6A7-480C-BBAE-A1A58AB56125}" destId="{42FAAEC3-56E8-4C62-BB16-4ABFD2399A88}" srcOrd="1" destOrd="0" presId="urn:microsoft.com/office/officeart/2005/8/layout/list1"/>
    <dgm:cxn modelId="{F1183E2D-9A15-4E9B-B63B-A4317A909523}" srcId="{4F0032B1-7971-4856-8267-D8AEC41998EA}" destId="{74934B15-D0CB-4119-8D1E-F810E8BE378D}" srcOrd="0" destOrd="0" parTransId="{4AC3A44E-C655-4C7C-B3B4-59F3BB21F9F4}" sibTransId="{F2858703-94C5-40F4-8828-DB7BBFC27882}"/>
    <dgm:cxn modelId="{B1549C75-D2F6-452A-A1B1-F06AEF2B6836}" type="presOf" srcId="{01C0A43A-EBE7-49C2-ADC9-33E18BD229B7}" destId="{FE9F47DF-37C6-495A-BFCA-D23A09750E72}" srcOrd="0" destOrd="0" presId="urn:microsoft.com/office/officeart/2005/8/layout/list1"/>
    <dgm:cxn modelId="{1EE8FF6F-50D0-4EC7-A50B-E56EA08955BF}" type="presOf" srcId="{54CED536-EE77-4178-AE24-9F7A3FE4029C}" destId="{5367AAAE-819D-4228-8073-B85E80F27208}" srcOrd="0" destOrd="0" presId="urn:microsoft.com/office/officeart/2005/8/layout/list1"/>
    <dgm:cxn modelId="{9D37598B-ECB7-45DB-B7F5-9B86466CE2A1}" type="presOf" srcId="{ADCB764F-9004-47A7-8316-52BDB34E77F4}" destId="{E50AB213-14C4-4E04-9D45-DF5141A45037}" srcOrd="1" destOrd="0" presId="urn:microsoft.com/office/officeart/2005/8/layout/list1"/>
    <dgm:cxn modelId="{6E3E5E04-A286-4363-975A-6EBADD027460}" type="presOf" srcId="{01C0A43A-EBE7-49C2-ADC9-33E18BD229B7}" destId="{12DA4CE3-4C90-4A8E-AD34-F7F47E4E08F9}" srcOrd="1" destOrd="0" presId="urn:microsoft.com/office/officeart/2005/8/layout/list1"/>
    <dgm:cxn modelId="{10A72310-B7BE-44CB-B631-E95457F52641}" type="presOf" srcId="{54CED536-EE77-4178-AE24-9F7A3FE4029C}" destId="{9802C7BB-BB3D-4816-B736-3AF2BF562D5F}" srcOrd="1" destOrd="0" presId="urn:microsoft.com/office/officeart/2005/8/layout/list1"/>
    <dgm:cxn modelId="{331A55A4-59C8-4639-A27A-F5AC6725F6D1}" srcId="{4F0032B1-7971-4856-8267-D8AEC41998EA}" destId="{01C0A43A-EBE7-49C2-ADC9-33E18BD229B7}" srcOrd="3" destOrd="0" parTransId="{3972B718-E144-4DFB-9918-3D8B7541E187}" sibTransId="{600E532E-5513-4D89-999E-A725834963A9}"/>
    <dgm:cxn modelId="{1630DB8D-1629-48AB-B547-C45CF222DC12}" srcId="{4F0032B1-7971-4856-8267-D8AEC41998EA}" destId="{ADCB764F-9004-47A7-8316-52BDB34E77F4}" srcOrd="4" destOrd="0" parTransId="{E4FA3038-8AED-49A3-8CC2-2B65E667F3A8}" sibTransId="{C54735D4-5AC0-46A8-AA82-4830F3368ECB}"/>
    <dgm:cxn modelId="{09A05596-8593-4C24-8F73-0DF048C7AE89}" type="presOf" srcId="{5765DCED-A0B2-443D-A6EE-2B2CBD8485C7}" destId="{CC2529C9-A73F-4271-ADA7-5887D153F705}" srcOrd="1" destOrd="0" presId="urn:microsoft.com/office/officeart/2005/8/layout/list1"/>
    <dgm:cxn modelId="{1EB5F201-1D34-4A47-968F-189FFDE64EF7}" srcId="{4F0032B1-7971-4856-8267-D8AEC41998EA}" destId="{E6227CD9-DBE8-4B86-AC67-570CE2A41B1F}" srcOrd="6" destOrd="0" parTransId="{9A6EB8A1-6B81-4BFC-834A-9174826B4969}" sibTransId="{46B73D72-0871-4839-8D2B-C5A28F75627A}"/>
    <dgm:cxn modelId="{8E76EE2B-048D-4BC0-882A-7120A502CCF0}" srcId="{4F0032B1-7971-4856-8267-D8AEC41998EA}" destId="{54CED536-EE77-4178-AE24-9F7A3FE4029C}" srcOrd="1" destOrd="0" parTransId="{299C5E1D-A1B5-4F94-8948-11EE35682D33}" sibTransId="{631CB709-C44B-48BE-AFCE-CC06D11D2154}"/>
    <dgm:cxn modelId="{A78E4EE1-E507-4779-9291-0019A27CA765}" type="presOf" srcId="{74934B15-D0CB-4119-8D1E-F810E8BE378D}" destId="{6B916645-4BAE-41AA-B68A-DA555A953D83}" srcOrd="1" destOrd="0" presId="urn:microsoft.com/office/officeart/2005/8/layout/list1"/>
    <dgm:cxn modelId="{80171CAA-6C3A-4154-B2EE-9C8D3F25BA9C}" type="presOf" srcId="{E6227CD9-DBE8-4B86-AC67-570CE2A41B1F}" destId="{DEDD4E23-1F5D-419C-BBA5-FCD0A303CD56}" srcOrd="0" destOrd="0" presId="urn:microsoft.com/office/officeart/2005/8/layout/list1"/>
    <dgm:cxn modelId="{A48CF4A0-EA88-4AF9-AE6F-401B79E48776}" type="presOf" srcId="{E6227CD9-DBE8-4B86-AC67-570CE2A41B1F}" destId="{AC3C5E38-36E4-42CB-9919-2F328B837B12}" srcOrd="1" destOrd="0" presId="urn:microsoft.com/office/officeart/2005/8/layout/list1"/>
    <dgm:cxn modelId="{F35B5D13-71B1-4E56-953A-D16BC361A166}" type="presOf" srcId="{74934B15-D0CB-4119-8D1E-F810E8BE378D}" destId="{88A3DBD3-877C-4959-9653-EC31F899A230}" srcOrd="0" destOrd="0" presId="urn:microsoft.com/office/officeart/2005/8/layout/list1"/>
    <dgm:cxn modelId="{F3251599-FA7A-48A6-BC8F-7B4565AE9D59}" type="presOf" srcId="{5765DCED-A0B2-443D-A6EE-2B2CBD8485C7}" destId="{7A0BBFEA-71A2-4109-BF45-FF7DB4C57ADC}" srcOrd="0" destOrd="0" presId="urn:microsoft.com/office/officeart/2005/8/layout/list1"/>
    <dgm:cxn modelId="{1B6814F2-31FB-427F-B933-0CBE3CE0C7D5}" srcId="{4F0032B1-7971-4856-8267-D8AEC41998EA}" destId="{433211D6-A6A7-480C-BBAE-A1A58AB56125}" srcOrd="2" destOrd="0" parTransId="{FC4A0F33-669E-43C7-8073-6FB21056C70E}" sibTransId="{BD21F8FC-EB01-443F-AA5C-8F74A7C25FF3}"/>
    <dgm:cxn modelId="{6C159B00-D568-4B32-9E26-EFEC9A8CAD49}" type="presOf" srcId="{ADCB764F-9004-47A7-8316-52BDB34E77F4}" destId="{95223EF0-4FB0-4C7F-B7CD-412F8AF732A7}" srcOrd="0" destOrd="0" presId="urn:microsoft.com/office/officeart/2005/8/layout/list1"/>
    <dgm:cxn modelId="{0010F4B8-DB6B-4D09-BC34-5E334505491B}" type="presParOf" srcId="{E9B407A2-BF0E-42E3-9E50-75B4DE912173}" destId="{8BDCEE52-E713-444C-AB4D-AA30F7F4C992}" srcOrd="0" destOrd="0" presId="urn:microsoft.com/office/officeart/2005/8/layout/list1"/>
    <dgm:cxn modelId="{1378C80D-8237-4F36-89B7-19D1E749AE48}" type="presParOf" srcId="{8BDCEE52-E713-444C-AB4D-AA30F7F4C992}" destId="{88A3DBD3-877C-4959-9653-EC31F899A230}" srcOrd="0" destOrd="0" presId="urn:microsoft.com/office/officeart/2005/8/layout/list1"/>
    <dgm:cxn modelId="{0773C714-16E3-4488-B5D8-791889C76146}" type="presParOf" srcId="{8BDCEE52-E713-444C-AB4D-AA30F7F4C992}" destId="{6B916645-4BAE-41AA-B68A-DA555A953D83}" srcOrd="1" destOrd="0" presId="urn:microsoft.com/office/officeart/2005/8/layout/list1"/>
    <dgm:cxn modelId="{09B9132B-AC17-4654-AF53-B56AAC5DA8A3}" type="presParOf" srcId="{E9B407A2-BF0E-42E3-9E50-75B4DE912173}" destId="{E606E653-ABAF-4629-9D52-D80B329F0919}" srcOrd="1" destOrd="0" presId="urn:microsoft.com/office/officeart/2005/8/layout/list1"/>
    <dgm:cxn modelId="{3257FBBE-A852-49DB-8666-0B49E2B2D789}" type="presParOf" srcId="{E9B407A2-BF0E-42E3-9E50-75B4DE912173}" destId="{6257199A-66A7-4A8C-B080-C55D3BBAAA22}" srcOrd="2" destOrd="0" presId="urn:microsoft.com/office/officeart/2005/8/layout/list1"/>
    <dgm:cxn modelId="{D1D265C4-05BD-49F5-8373-A15195E159AF}" type="presParOf" srcId="{E9B407A2-BF0E-42E3-9E50-75B4DE912173}" destId="{D0E88E57-78CA-4704-9107-E3A546E48499}" srcOrd="3" destOrd="0" presId="urn:microsoft.com/office/officeart/2005/8/layout/list1"/>
    <dgm:cxn modelId="{E89CCE71-332C-4C2D-9C49-9C8D3C8AB6C3}" type="presParOf" srcId="{E9B407A2-BF0E-42E3-9E50-75B4DE912173}" destId="{B469BB9D-462D-4920-A23A-D152F72196A5}" srcOrd="4" destOrd="0" presId="urn:microsoft.com/office/officeart/2005/8/layout/list1"/>
    <dgm:cxn modelId="{35065CA6-C7D4-4C8E-AB6E-647CD7DFD4EB}" type="presParOf" srcId="{B469BB9D-462D-4920-A23A-D152F72196A5}" destId="{5367AAAE-819D-4228-8073-B85E80F27208}" srcOrd="0" destOrd="0" presId="urn:microsoft.com/office/officeart/2005/8/layout/list1"/>
    <dgm:cxn modelId="{8651C608-196D-477C-AB2D-8CE270BF695B}" type="presParOf" srcId="{B469BB9D-462D-4920-A23A-D152F72196A5}" destId="{9802C7BB-BB3D-4816-B736-3AF2BF562D5F}" srcOrd="1" destOrd="0" presId="urn:microsoft.com/office/officeart/2005/8/layout/list1"/>
    <dgm:cxn modelId="{38CFDE2F-6417-4A67-BFA1-00F3C9667924}" type="presParOf" srcId="{E9B407A2-BF0E-42E3-9E50-75B4DE912173}" destId="{1A3302EF-7CD3-437C-B200-C32247942EAF}" srcOrd="5" destOrd="0" presId="urn:microsoft.com/office/officeart/2005/8/layout/list1"/>
    <dgm:cxn modelId="{4E399C6B-8E19-445D-8A9C-C0F156626DD0}" type="presParOf" srcId="{E9B407A2-BF0E-42E3-9E50-75B4DE912173}" destId="{A2FCE701-E2EE-4C07-98E8-8B180A929C32}" srcOrd="6" destOrd="0" presId="urn:microsoft.com/office/officeart/2005/8/layout/list1"/>
    <dgm:cxn modelId="{81B7D859-6D47-4CD0-BB2F-F2FFC643E9E7}" type="presParOf" srcId="{E9B407A2-BF0E-42E3-9E50-75B4DE912173}" destId="{BB38FBD3-12A7-4671-861C-073495D830DA}" srcOrd="7" destOrd="0" presId="urn:microsoft.com/office/officeart/2005/8/layout/list1"/>
    <dgm:cxn modelId="{A9B791B9-965B-4499-95B3-88D2C0E4FE95}" type="presParOf" srcId="{E9B407A2-BF0E-42E3-9E50-75B4DE912173}" destId="{A21E03C5-68A1-4EF0-A686-8B261DFCF704}" srcOrd="8" destOrd="0" presId="urn:microsoft.com/office/officeart/2005/8/layout/list1"/>
    <dgm:cxn modelId="{BA60A512-36A4-4B9F-A809-72B74FBD05C9}" type="presParOf" srcId="{A21E03C5-68A1-4EF0-A686-8B261DFCF704}" destId="{68CBEF3E-2C7B-45A1-AB8B-2270BEDCF377}" srcOrd="0" destOrd="0" presId="urn:microsoft.com/office/officeart/2005/8/layout/list1"/>
    <dgm:cxn modelId="{2616A081-87ED-425A-A7B6-419D3F2C3445}" type="presParOf" srcId="{A21E03C5-68A1-4EF0-A686-8B261DFCF704}" destId="{42FAAEC3-56E8-4C62-BB16-4ABFD2399A88}" srcOrd="1" destOrd="0" presId="urn:microsoft.com/office/officeart/2005/8/layout/list1"/>
    <dgm:cxn modelId="{F81AB2DC-E4B1-4F83-AD6A-592BCA651067}" type="presParOf" srcId="{E9B407A2-BF0E-42E3-9E50-75B4DE912173}" destId="{8F3D0227-1CE4-400B-8307-DEACAE89E34C}" srcOrd="9" destOrd="0" presId="urn:microsoft.com/office/officeart/2005/8/layout/list1"/>
    <dgm:cxn modelId="{7CCB9D16-79C0-4D4F-A2B5-B48666A8270F}" type="presParOf" srcId="{E9B407A2-BF0E-42E3-9E50-75B4DE912173}" destId="{F8417870-11D0-40DD-9C55-8BD774D142AB}" srcOrd="10" destOrd="0" presId="urn:microsoft.com/office/officeart/2005/8/layout/list1"/>
    <dgm:cxn modelId="{AD4F7138-3C4E-444B-9FA2-D29EBFE66D20}" type="presParOf" srcId="{E9B407A2-BF0E-42E3-9E50-75B4DE912173}" destId="{5AE9D691-DD2E-42FC-8320-3330623FFC09}" srcOrd="11" destOrd="0" presId="urn:microsoft.com/office/officeart/2005/8/layout/list1"/>
    <dgm:cxn modelId="{30EC7AB0-43D6-4BB6-9B82-F3446E68C339}" type="presParOf" srcId="{E9B407A2-BF0E-42E3-9E50-75B4DE912173}" destId="{DB89E0BB-ECAD-40B2-A717-352D2AA12E94}" srcOrd="12" destOrd="0" presId="urn:microsoft.com/office/officeart/2005/8/layout/list1"/>
    <dgm:cxn modelId="{B98B85C3-AD7F-455C-B5C8-2E7D1E1549B2}" type="presParOf" srcId="{DB89E0BB-ECAD-40B2-A717-352D2AA12E94}" destId="{FE9F47DF-37C6-495A-BFCA-D23A09750E72}" srcOrd="0" destOrd="0" presId="urn:microsoft.com/office/officeart/2005/8/layout/list1"/>
    <dgm:cxn modelId="{FD38F296-F116-4F27-9980-3722A1148E87}" type="presParOf" srcId="{DB89E0BB-ECAD-40B2-A717-352D2AA12E94}" destId="{12DA4CE3-4C90-4A8E-AD34-F7F47E4E08F9}" srcOrd="1" destOrd="0" presId="urn:microsoft.com/office/officeart/2005/8/layout/list1"/>
    <dgm:cxn modelId="{27720800-DBA4-443A-9D0B-C0ED1E7A193A}" type="presParOf" srcId="{E9B407A2-BF0E-42E3-9E50-75B4DE912173}" destId="{F43D7846-E7D6-4EA4-9FBE-0EF567D003F1}" srcOrd="13" destOrd="0" presId="urn:microsoft.com/office/officeart/2005/8/layout/list1"/>
    <dgm:cxn modelId="{1C89AAD8-3DD9-4AAB-B840-C57FFFBD78AE}" type="presParOf" srcId="{E9B407A2-BF0E-42E3-9E50-75B4DE912173}" destId="{6D112965-605A-408B-A17E-1155B6F45B6C}" srcOrd="14" destOrd="0" presId="urn:microsoft.com/office/officeart/2005/8/layout/list1"/>
    <dgm:cxn modelId="{EE7C132D-76A0-477F-B762-34F3D88CFB58}" type="presParOf" srcId="{E9B407A2-BF0E-42E3-9E50-75B4DE912173}" destId="{57AF08D3-BE8F-4492-B9B6-1E4FC5A9E0BA}" srcOrd="15" destOrd="0" presId="urn:microsoft.com/office/officeart/2005/8/layout/list1"/>
    <dgm:cxn modelId="{C64472EB-A56B-4DE5-B34D-D447FF85E590}" type="presParOf" srcId="{E9B407A2-BF0E-42E3-9E50-75B4DE912173}" destId="{D4870666-1083-4FC3-BFE6-0CC40469AC7F}" srcOrd="16" destOrd="0" presId="urn:microsoft.com/office/officeart/2005/8/layout/list1"/>
    <dgm:cxn modelId="{CDDB6BF8-7A63-4E31-A30E-597F8D3F5F5E}" type="presParOf" srcId="{D4870666-1083-4FC3-BFE6-0CC40469AC7F}" destId="{95223EF0-4FB0-4C7F-B7CD-412F8AF732A7}" srcOrd="0" destOrd="0" presId="urn:microsoft.com/office/officeart/2005/8/layout/list1"/>
    <dgm:cxn modelId="{490A955D-1A81-46EF-A473-375693B6D2D5}" type="presParOf" srcId="{D4870666-1083-4FC3-BFE6-0CC40469AC7F}" destId="{E50AB213-14C4-4E04-9D45-DF5141A45037}" srcOrd="1" destOrd="0" presId="urn:microsoft.com/office/officeart/2005/8/layout/list1"/>
    <dgm:cxn modelId="{F6612268-62D6-4545-9566-0F2CF8C16EB6}" type="presParOf" srcId="{E9B407A2-BF0E-42E3-9E50-75B4DE912173}" destId="{6D6A4770-B900-489F-A0DB-0E33007011A2}" srcOrd="17" destOrd="0" presId="urn:microsoft.com/office/officeart/2005/8/layout/list1"/>
    <dgm:cxn modelId="{F63AAA4B-3384-4DD2-9425-AA85939270DC}" type="presParOf" srcId="{E9B407A2-BF0E-42E3-9E50-75B4DE912173}" destId="{13CFB688-EFAD-4E71-B933-18B2D2D47D71}" srcOrd="18" destOrd="0" presId="urn:microsoft.com/office/officeart/2005/8/layout/list1"/>
    <dgm:cxn modelId="{73A41C8D-42F3-4991-8F6C-185BA99BBF3F}" type="presParOf" srcId="{E9B407A2-BF0E-42E3-9E50-75B4DE912173}" destId="{4F1C0306-4F57-46CB-BE4B-F5B8780CCE0E}" srcOrd="19" destOrd="0" presId="urn:microsoft.com/office/officeart/2005/8/layout/list1"/>
    <dgm:cxn modelId="{F72414B1-2196-46B3-82B1-BAA8FB789AE0}" type="presParOf" srcId="{E9B407A2-BF0E-42E3-9E50-75B4DE912173}" destId="{518964CC-5D8C-496A-B7A5-DA6F7800A2B2}" srcOrd="20" destOrd="0" presId="urn:microsoft.com/office/officeart/2005/8/layout/list1"/>
    <dgm:cxn modelId="{6425CEC6-9CAD-402E-ACB3-3930EDF31EE4}" type="presParOf" srcId="{518964CC-5D8C-496A-B7A5-DA6F7800A2B2}" destId="{7A0BBFEA-71A2-4109-BF45-FF7DB4C57ADC}" srcOrd="0" destOrd="0" presId="urn:microsoft.com/office/officeart/2005/8/layout/list1"/>
    <dgm:cxn modelId="{0F5B35CA-CA01-453C-9436-A1AF25E2162E}" type="presParOf" srcId="{518964CC-5D8C-496A-B7A5-DA6F7800A2B2}" destId="{CC2529C9-A73F-4271-ADA7-5887D153F705}" srcOrd="1" destOrd="0" presId="urn:microsoft.com/office/officeart/2005/8/layout/list1"/>
    <dgm:cxn modelId="{93B39FF2-6DB6-4054-AB90-0D2E8FE4B529}" type="presParOf" srcId="{E9B407A2-BF0E-42E3-9E50-75B4DE912173}" destId="{4DE2B864-93DC-44C8-B75F-647C4908C542}" srcOrd="21" destOrd="0" presId="urn:microsoft.com/office/officeart/2005/8/layout/list1"/>
    <dgm:cxn modelId="{E7238EF1-C3C5-4F4E-B237-3EAA2F503922}" type="presParOf" srcId="{E9B407A2-BF0E-42E3-9E50-75B4DE912173}" destId="{1DF12750-FF1E-4FE3-BE9F-652FC1F1199A}" srcOrd="22" destOrd="0" presId="urn:microsoft.com/office/officeart/2005/8/layout/list1"/>
    <dgm:cxn modelId="{4383756F-A8B6-4143-BD9B-FFD66C387AE9}" type="presParOf" srcId="{E9B407A2-BF0E-42E3-9E50-75B4DE912173}" destId="{CBBAA911-3646-4DBD-8BE4-7FDC1FD8A86D}" srcOrd="23" destOrd="0" presId="urn:microsoft.com/office/officeart/2005/8/layout/list1"/>
    <dgm:cxn modelId="{B32D7E09-958E-48B3-9A91-D8AE07F34C6F}" type="presParOf" srcId="{E9B407A2-BF0E-42E3-9E50-75B4DE912173}" destId="{5543C95E-96A9-45FE-8359-E6015FC333BE}" srcOrd="24" destOrd="0" presId="urn:microsoft.com/office/officeart/2005/8/layout/list1"/>
    <dgm:cxn modelId="{4ADC91F0-3803-4FB6-A04A-07F8666A959E}" type="presParOf" srcId="{5543C95E-96A9-45FE-8359-E6015FC333BE}" destId="{DEDD4E23-1F5D-419C-BBA5-FCD0A303CD56}" srcOrd="0" destOrd="0" presId="urn:microsoft.com/office/officeart/2005/8/layout/list1"/>
    <dgm:cxn modelId="{0EBED4BA-A4BF-4BBA-A162-2E8C95AB85D5}" type="presParOf" srcId="{5543C95E-96A9-45FE-8359-E6015FC333BE}" destId="{AC3C5E38-36E4-42CB-9919-2F328B837B12}" srcOrd="1" destOrd="0" presId="urn:microsoft.com/office/officeart/2005/8/layout/list1"/>
    <dgm:cxn modelId="{55392F1A-958B-4AAE-B3E8-AB6C25B154E5}" type="presParOf" srcId="{E9B407A2-BF0E-42E3-9E50-75B4DE912173}" destId="{C7C30BBC-E98C-4176-AE68-112FAC71D117}" srcOrd="25" destOrd="0" presId="urn:microsoft.com/office/officeart/2005/8/layout/list1"/>
    <dgm:cxn modelId="{5087AFA9-A3B9-473F-91ED-394F816BA239}" type="presParOf" srcId="{E9B407A2-BF0E-42E3-9E50-75B4DE912173}" destId="{019F5569-1BAE-4C1C-AFAF-CDCDCDD0F00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34B15-D0CB-4119-8D1E-F810E8BE378D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Introduction </a:t>
          </a:r>
          <a:endParaRPr lang="en-US" sz="1800" dirty="0">
            <a:latin typeface="Sylfaen" panose="010A0502050306030303" pitchFamily="18" charset="0"/>
          </a:endParaRPr>
        </a:p>
      </dgm:t>
    </dgm:pt>
    <dgm:pt modelId="{4AC3A44E-C655-4C7C-B3B4-59F3BB21F9F4}" type="par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F2858703-94C5-40F4-8828-DB7BBFC27882}" type="sib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433211D6-A6A7-480C-BBAE-A1A58AB56125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dirty="0">
            <a:latin typeface="Sylfaen" panose="010A0502050306030303" pitchFamily="18" charset="0"/>
          </a:endParaRPr>
        </a:p>
      </dgm:t>
    </dgm:pt>
    <dgm:pt modelId="{FC4A0F33-669E-43C7-8073-6FB21056C70E}" type="par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D21F8FC-EB01-443F-AA5C-8F74A7C25FF3}" type="sib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01C0A43A-EBE7-49C2-ADC9-33E18BD229B7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– Comment</a:t>
          </a:r>
          <a:endParaRPr lang="en-US" sz="1800" dirty="0">
            <a:latin typeface="Sylfaen" panose="010A0502050306030303" pitchFamily="18" charset="0"/>
          </a:endParaRPr>
        </a:p>
      </dgm:t>
    </dgm:pt>
    <dgm:pt modelId="{3972B718-E144-4DFB-9918-3D8B7541E187}" type="par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600E532E-5513-4D89-999E-A725834963A9}" type="sib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DCB764F-9004-47A7-8316-52BDB34E77F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Well Formed and Valid XML</a:t>
          </a:r>
          <a:endParaRPr lang="en-US" sz="1800" dirty="0">
            <a:latin typeface="Sylfaen" panose="010A0502050306030303" pitchFamily="18" charset="0"/>
          </a:endParaRPr>
        </a:p>
      </dgm:t>
    </dgm:pt>
    <dgm:pt modelId="{E4FA3038-8AED-49A3-8CC2-2B65E667F3A8}" type="par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C54735D4-5AC0-46A8-AA82-4830F3368ECB}" type="sib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54CED536-EE77-4178-AE24-9F7A3FE4029C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Components of XML Document</a:t>
          </a:r>
          <a:endParaRPr lang="en-US" sz="1800" dirty="0">
            <a:latin typeface="Sylfaen" panose="010A0502050306030303" pitchFamily="18" charset="0"/>
          </a:endParaRPr>
        </a:p>
      </dgm:t>
    </dgm:pt>
    <dgm:pt modelId="{299C5E1D-A1B5-4F94-8948-11EE35682D33}" type="parTrans" cxnId="{8E76EE2B-048D-4BC0-882A-7120A502CCF0}">
      <dgm:prSet/>
      <dgm:spPr/>
      <dgm:t>
        <a:bodyPr/>
        <a:lstStyle/>
        <a:p>
          <a:endParaRPr lang="en-US"/>
        </a:p>
      </dgm:t>
    </dgm:pt>
    <dgm:pt modelId="{631CB709-C44B-48BE-AFCE-CC06D11D2154}" type="sibTrans" cxnId="{8E76EE2B-048D-4BC0-882A-7120A502CCF0}">
      <dgm:prSet/>
      <dgm:spPr/>
      <dgm:t>
        <a:bodyPr/>
        <a:lstStyle/>
        <a:p>
          <a:endParaRPr lang="en-US"/>
        </a:p>
      </dgm:t>
    </dgm:pt>
    <dgm:pt modelId="{E6227CD9-DBE8-4B86-AC67-570CE2A41B1F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9A6EB8A1-6B81-4BFC-834A-9174826B4969}" type="parTrans" cxnId="{1EB5F201-1D34-4A47-968F-189FFDE64EF7}">
      <dgm:prSet/>
      <dgm:spPr/>
      <dgm:t>
        <a:bodyPr/>
        <a:lstStyle/>
        <a:p>
          <a:endParaRPr lang="en-US"/>
        </a:p>
      </dgm:t>
    </dgm:pt>
    <dgm:pt modelId="{46B73D72-0871-4839-8D2B-C5A28F75627A}" type="sibTrans" cxnId="{1EB5F201-1D34-4A47-968F-189FFDE64EF7}">
      <dgm:prSet/>
      <dgm:spPr/>
      <dgm:t>
        <a:bodyPr/>
        <a:lstStyle/>
        <a:p>
          <a:endParaRPr lang="en-US"/>
        </a:p>
      </dgm:t>
    </dgm:pt>
    <dgm:pt modelId="{5765DCED-A0B2-443D-A6EE-2B2CBD8485C7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Document Object Model</a:t>
          </a:r>
          <a:endParaRPr lang="en-US" sz="1800" dirty="0">
            <a:latin typeface="Sylfaen" panose="010A0502050306030303" pitchFamily="18" charset="0"/>
          </a:endParaRPr>
        </a:p>
      </dgm:t>
    </dgm:pt>
    <dgm:pt modelId="{07C40CCA-4007-4DA7-9CCA-687999F7B352}" type="parTrans" cxnId="{19B337C3-1CD7-49C8-8289-09FDF7FF4ED6}">
      <dgm:prSet/>
      <dgm:spPr/>
      <dgm:t>
        <a:bodyPr/>
        <a:lstStyle/>
        <a:p>
          <a:endParaRPr lang="en-US"/>
        </a:p>
      </dgm:t>
    </dgm:pt>
    <dgm:pt modelId="{30439FC6-57FF-4D5B-AA31-5416E81E65FF}" type="sibTrans" cxnId="{19B337C3-1CD7-49C8-8289-09FDF7FF4ED6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CEE52-E713-444C-AB4D-AA30F7F4C992}" type="pres">
      <dgm:prSet presAssocID="{74934B15-D0CB-4119-8D1E-F810E8BE378D}" presName="parentLin" presStyleCnt="0"/>
      <dgm:spPr/>
      <dgm:t>
        <a:bodyPr/>
        <a:lstStyle/>
        <a:p>
          <a:endParaRPr lang="en-US"/>
        </a:p>
      </dgm:t>
    </dgm:pt>
    <dgm:pt modelId="{88A3DBD3-877C-4959-9653-EC31F899A230}" type="pres">
      <dgm:prSet presAssocID="{74934B15-D0CB-4119-8D1E-F810E8BE378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B916645-4BAE-41AA-B68A-DA555A953D83}" type="pres">
      <dgm:prSet presAssocID="{74934B15-D0CB-4119-8D1E-F810E8BE378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E653-ABAF-4629-9D52-D80B329F0919}" type="pres">
      <dgm:prSet presAssocID="{74934B15-D0CB-4119-8D1E-F810E8BE378D}" presName="negativeSpace" presStyleCnt="0"/>
      <dgm:spPr/>
      <dgm:t>
        <a:bodyPr/>
        <a:lstStyle/>
        <a:p>
          <a:endParaRPr lang="en-US"/>
        </a:p>
      </dgm:t>
    </dgm:pt>
    <dgm:pt modelId="{6257199A-66A7-4A8C-B080-C55D3BBAAA22}" type="pres">
      <dgm:prSet presAssocID="{74934B15-D0CB-4119-8D1E-F810E8BE378D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88E57-78CA-4704-9107-E3A546E48499}" type="pres">
      <dgm:prSet presAssocID="{F2858703-94C5-40F4-8828-DB7BBFC27882}" presName="spaceBetweenRectangles" presStyleCnt="0"/>
      <dgm:spPr/>
      <dgm:t>
        <a:bodyPr/>
        <a:lstStyle/>
        <a:p>
          <a:endParaRPr lang="en-US"/>
        </a:p>
      </dgm:t>
    </dgm:pt>
    <dgm:pt modelId="{B469BB9D-462D-4920-A23A-D152F72196A5}" type="pres">
      <dgm:prSet presAssocID="{54CED536-EE77-4178-AE24-9F7A3FE4029C}" presName="parentLin" presStyleCnt="0"/>
      <dgm:spPr/>
    </dgm:pt>
    <dgm:pt modelId="{5367AAAE-819D-4228-8073-B85E80F27208}" type="pres">
      <dgm:prSet presAssocID="{54CED536-EE77-4178-AE24-9F7A3FE4029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802C7BB-BB3D-4816-B736-3AF2BF562D5F}" type="pres">
      <dgm:prSet presAssocID="{54CED536-EE77-4178-AE24-9F7A3FE402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302EF-7CD3-437C-B200-C32247942EAF}" type="pres">
      <dgm:prSet presAssocID="{54CED536-EE77-4178-AE24-9F7A3FE4029C}" presName="negativeSpace" presStyleCnt="0"/>
      <dgm:spPr/>
    </dgm:pt>
    <dgm:pt modelId="{A2FCE701-E2EE-4C07-98E8-8B180A929C32}" type="pres">
      <dgm:prSet presAssocID="{54CED536-EE77-4178-AE24-9F7A3FE4029C}" presName="childText" presStyleLbl="conFgAcc1" presStyleIdx="1" presStyleCnt="7">
        <dgm:presLayoutVars>
          <dgm:bulletEnabled val="1"/>
        </dgm:presLayoutVars>
      </dgm:prSet>
      <dgm:spPr/>
    </dgm:pt>
    <dgm:pt modelId="{BB38FBD3-12A7-4671-861C-073495D830DA}" type="pres">
      <dgm:prSet presAssocID="{631CB709-C44B-48BE-AFCE-CC06D11D2154}" presName="spaceBetweenRectangles" presStyleCnt="0"/>
      <dgm:spPr/>
    </dgm:pt>
    <dgm:pt modelId="{A21E03C5-68A1-4EF0-A686-8B261DFCF704}" type="pres">
      <dgm:prSet presAssocID="{433211D6-A6A7-480C-BBAE-A1A58AB56125}" presName="parentLin" presStyleCnt="0"/>
      <dgm:spPr/>
      <dgm:t>
        <a:bodyPr/>
        <a:lstStyle/>
        <a:p>
          <a:endParaRPr lang="en-US"/>
        </a:p>
      </dgm:t>
    </dgm:pt>
    <dgm:pt modelId="{68CBEF3E-2C7B-45A1-AB8B-2270BEDCF377}" type="pres">
      <dgm:prSet presAssocID="{433211D6-A6A7-480C-BBAE-A1A58AB5612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2FAAEC3-56E8-4C62-BB16-4ABFD2399A88}" type="pres">
      <dgm:prSet presAssocID="{433211D6-A6A7-480C-BBAE-A1A58AB5612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0227-1CE4-400B-8307-DEACAE89E34C}" type="pres">
      <dgm:prSet presAssocID="{433211D6-A6A7-480C-BBAE-A1A58AB56125}" presName="negativeSpace" presStyleCnt="0"/>
      <dgm:spPr/>
      <dgm:t>
        <a:bodyPr/>
        <a:lstStyle/>
        <a:p>
          <a:endParaRPr lang="en-US"/>
        </a:p>
      </dgm:t>
    </dgm:pt>
    <dgm:pt modelId="{F8417870-11D0-40DD-9C55-8BD774D142AB}" type="pres">
      <dgm:prSet presAssocID="{433211D6-A6A7-480C-BBAE-A1A58AB56125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9D691-DD2E-42FC-8320-3330623FFC09}" type="pres">
      <dgm:prSet presAssocID="{BD21F8FC-EB01-443F-AA5C-8F74A7C25FF3}" presName="spaceBetweenRectangles" presStyleCnt="0"/>
      <dgm:spPr/>
      <dgm:t>
        <a:bodyPr/>
        <a:lstStyle/>
        <a:p>
          <a:endParaRPr lang="en-US"/>
        </a:p>
      </dgm:t>
    </dgm:pt>
    <dgm:pt modelId="{DB89E0BB-ECAD-40B2-A717-352D2AA12E94}" type="pres">
      <dgm:prSet presAssocID="{01C0A43A-EBE7-49C2-ADC9-33E18BD229B7}" presName="parentLin" presStyleCnt="0"/>
      <dgm:spPr/>
      <dgm:t>
        <a:bodyPr/>
        <a:lstStyle/>
        <a:p>
          <a:endParaRPr lang="en-US"/>
        </a:p>
      </dgm:t>
    </dgm:pt>
    <dgm:pt modelId="{FE9F47DF-37C6-495A-BFCA-D23A09750E72}" type="pres">
      <dgm:prSet presAssocID="{01C0A43A-EBE7-49C2-ADC9-33E18BD229B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2DA4CE3-4C90-4A8E-AD34-F7F47E4E08F9}" type="pres">
      <dgm:prSet presAssocID="{01C0A43A-EBE7-49C2-ADC9-33E18BD229B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7846-E7D6-4EA4-9FBE-0EF567D003F1}" type="pres">
      <dgm:prSet presAssocID="{01C0A43A-EBE7-49C2-ADC9-33E18BD229B7}" presName="negativeSpace" presStyleCnt="0"/>
      <dgm:spPr/>
      <dgm:t>
        <a:bodyPr/>
        <a:lstStyle/>
        <a:p>
          <a:endParaRPr lang="en-US"/>
        </a:p>
      </dgm:t>
    </dgm:pt>
    <dgm:pt modelId="{6D112965-605A-408B-A17E-1155B6F45B6C}" type="pres">
      <dgm:prSet presAssocID="{01C0A43A-EBE7-49C2-ADC9-33E18BD229B7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08D3-BE8F-4492-B9B6-1E4FC5A9E0BA}" type="pres">
      <dgm:prSet presAssocID="{600E532E-5513-4D89-999E-A725834963A9}" presName="spaceBetweenRectangles" presStyleCnt="0"/>
      <dgm:spPr/>
      <dgm:t>
        <a:bodyPr/>
        <a:lstStyle/>
        <a:p>
          <a:endParaRPr lang="en-US"/>
        </a:p>
      </dgm:t>
    </dgm:pt>
    <dgm:pt modelId="{D4870666-1083-4FC3-BFE6-0CC40469AC7F}" type="pres">
      <dgm:prSet presAssocID="{ADCB764F-9004-47A7-8316-52BDB34E77F4}" presName="parentLin" presStyleCnt="0"/>
      <dgm:spPr/>
      <dgm:t>
        <a:bodyPr/>
        <a:lstStyle/>
        <a:p>
          <a:endParaRPr lang="en-US"/>
        </a:p>
      </dgm:t>
    </dgm:pt>
    <dgm:pt modelId="{95223EF0-4FB0-4C7F-B7CD-412F8AF732A7}" type="pres">
      <dgm:prSet presAssocID="{ADCB764F-9004-47A7-8316-52BDB34E77F4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50AB213-14C4-4E04-9D45-DF5141A45037}" type="pres">
      <dgm:prSet presAssocID="{ADCB764F-9004-47A7-8316-52BDB34E77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A4770-B900-489F-A0DB-0E33007011A2}" type="pres">
      <dgm:prSet presAssocID="{ADCB764F-9004-47A7-8316-52BDB34E77F4}" presName="negativeSpace" presStyleCnt="0"/>
      <dgm:spPr/>
      <dgm:t>
        <a:bodyPr/>
        <a:lstStyle/>
        <a:p>
          <a:endParaRPr lang="en-US"/>
        </a:p>
      </dgm:t>
    </dgm:pt>
    <dgm:pt modelId="{13CFB688-EFAD-4E71-B933-18B2D2D47D71}" type="pres">
      <dgm:prSet presAssocID="{ADCB764F-9004-47A7-8316-52BDB34E77F4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C0306-4F57-46CB-BE4B-F5B8780CCE0E}" type="pres">
      <dgm:prSet presAssocID="{C54735D4-5AC0-46A8-AA82-4830F3368ECB}" presName="spaceBetweenRectangles" presStyleCnt="0"/>
      <dgm:spPr/>
    </dgm:pt>
    <dgm:pt modelId="{518964CC-5D8C-496A-B7A5-DA6F7800A2B2}" type="pres">
      <dgm:prSet presAssocID="{5765DCED-A0B2-443D-A6EE-2B2CBD8485C7}" presName="parentLin" presStyleCnt="0"/>
      <dgm:spPr/>
    </dgm:pt>
    <dgm:pt modelId="{7A0BBFEA-71A2-4109-BF45-FF7DB4C57ADC}" type="pres">
      <dgm:prSet presAssocID="{5765DCED-A0B2-443D-A6EE-2B2CBD8485C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CC2529C9-A73F-4271-ADA7-5887D153F705}" type="pres">
      <dgm:prSet presAssocID="{5765DCED-A0B2-443D-A6EE-2B2CBD8485C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2B864-93DC-44C8-B75F-647C4908C542}" type="pres">
      <dgm:prSet presAssocID="{5765DCED-A0B2-443D-A6EE-2B2CBD8485C7}" presName="negativeSpace" presStyleCnt="0"/>
      <dgm:spPr/>
    </dgm:pt>
    <dgm:pt modelId="{1DF12750-FF1E-4FE3-BE9F-652FC1F1199A}" type="pres">
      <dgm:prSet presAssocID="{5765DCED-A0B2-443D-A6EE-2B2CBD8485C7}" presName="childText" presStyleLbl="conFgAcc1" presStyleIdx="5" presStyleCnt="7">
        <dgm:presLayoutVars>
          <dgm:bulletEnabled val="1"/>
        </dgm:presLayoutVars>
      </dgm:prSet>
      <dgm:spPr/>
    </dgm:pt>
    <dgm:pt modelId="{CBBAA911-3646-4DBD-8BE4-7FDC1FD8A86D}" type="pres">
      <dgm:prSet presAssocID="{30439FC6-57FF-4D5B-AA31-5416E81E65FF}" presName="spaceBetweenRectangles" presStyleCnt="0"/>
      <dgm:spPr/>
    </dgm:pt>
    <dgm:pt modelId="{5543C95E-96A9-45FE-8359-E6015FC333BE}" type="pres">
      <dgm:prSet presAssocID="{E6227CD9-DBE8-4B86-AC67-570CE2A41B1F}" presName="parentLin" presStyleCnt="0"/>
      <dgm:spPr/>
    </dgm:pt>
    <dgm:pt modelId="{DEDD4E23-1F5D-419C-BBA5-FCD0A303CD56}" type="pres">
      <dgm:prSet presAssocID="{E6227CD9-DBE8-4B86-AC67-570CE2A41B1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C3C5E38-36E4-42CB-9919-2F328B837B12}" type="pres">
      <dgm:prSet presAssocID="{E6227CD9-DBE8-4B86-AC67-570CE2A41B1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0BBC-E98C-4176-AE68-112FAC71D117}" type="pres">
      <dgm:prSet presAssocID="{E6227CD9-DBE8-4B86-AC67-570CE2A41B1F}" presName="negativeSpace" presStyleCnt="0"/>
      <dgm:spPr/>
    </dgm:pt>
    <dgm:pt modelId="{019F5569-1BAE-4C1C-AFAF-CDCDCDD0F003}" type="pres">
      <dgm:prSet presAssocID="{E6227CD9-DBE8-4B86-AC67-570CE2A41B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7C23D9B-BE24-4CF8-9A91-BFC40E5EBBC0}" type="presOf" srcId="{ADCB764F-9004-47A7-8316-52BDB34E77F4}" destId="{95223EF0-4FB0-4C7F-B7CD-412F8AF732A7}" srcOrd="0" destOrd="0" presId="urn:microsoft.com/office/officeart/2005/8/layout/list1"/>
    <dgm:cxn modelId="{19B337C3-1CD7-49C8-8289-09FDF7FF4ED6}" srcId="{4F0032B1-7971-4856-8267-D8AEC41998EA}" destId="{5765DCED-A0B2-443D-A6EE-2B2CBD8485C7}" srcOrd="5" destOrd="0" parTransId="{07C40CCA-4007-4DA7-9CCA-687999F7B352}" sibTransId="{30439FC6-57FF-4D5B-AA31-5416E81E65FF}"/>
    <dgm:cxn modelId="{DD680A93-F103-40E9-9C6B-7753B1CE74CA}" type="presOf" srcId="{5765DCED-A0B2-443D-A6EE-2B2CBD8485C7}" destId="{CC2529C9-A73F-4271-ADA7-5887D153F705}" srcOrd="1" destOrd="0" presId="urn:microsoft.com/office/officeart/2005/8/layout/list1"/>
    <dgm:cxn modelId="{F1183E2D-9A15-4E9B-B63B-A4317A909523}" srcId="{4F0032B1-7971-4856-8267-D8AEC41998EA}" destId="{74934B15-D0CB-4119-8D1E-F810E8BE378D}" srcOrd="0" destOrd="0" parTransId="{4AC3A44E-C655-4C7C-B3B4-59F3BB21F9F4}" sibTransId="{F2858703-94C5-40F4-8828-DB7BBFC27882}"/>
    <dgm:cxn modelId="{E9196FF8-C0E9-469E-8979-4DC84B77CBBF}" type="presOf" srcId="{01C0A43A-EBE7-49C2-ADC9-33E18BD229B7}" destId="{12DA4CE3-4C90-4A8E-AD34-F7F47E4E08F9}" srcOrd="1" destOrd="0" presId="urn:microsoft.com/office/officeart/2005/8/layout/list1"/>
    <dgm:cxn modelId="{1B02D39D-95DF-4B85-903B-D360BBF159A4}" type="presOf" srcId="{433211D6-A6A7-480C-BBAE-A1A58AB56125}" destId="{68CBEF3E-2C7B-45A1-AB8B-2270BEDCF377}" srcOrd="0" destOrd="0" presId="urn:microsoft.com/office/officeart/2005/8/layout/list1"/>
    <dgm:cxn modelId="{EFD99145-3788-4B76-9800-86BC96ADAD7E}" type="presOf" srcId="{5765DCED-A0B2-443D-A6EE-2B2CBD8485C7}" destId="{7A0BBFEA-71A2-4109-BF45-FF7DB4C57ADC}" srcOrd="0" destOrd="0" presId="urn:microsoft.com/office/officeart/2005/8/layout/list1"/>
    <dgm:cxn modelId="{54CF5636-A657-4A9A-8A79-941D522C8045}" type="presOf" srcId="{E6227CD9-DBE8-4B86-AC67-570CE2A41B1F}" destId="{DEDD4E23-1F5D-419C-BBA5-FCD0A303CD56}" srcOrd="0" destOrd="0" presId="urn:microsoft.com/office/officeart/2005/8/layout/list1"/>
    <dgm:cxn modelId="{628BC6AA-3224-4BAC-BBEB-0C9FE673CF29}" type="presOf" srcId="{ADCB764F-9004-47A7-8316-52BDB34E77F4}" destId="{E50AB213-14C4-4E04-9D45-DF5141A45037}" srcOrd="1" destOrd="0" presId="urn:microsoft.com/office/officeart/2005/8/layout/list1"/>
    <dgm:cxn modelId="{C52167B9-37BE-4744-8E0F-2264F5648461}" type="presOf" srcId="{74934B15-D0CB-4119-8D1E-F810E8BE378D}" destId="{6B916645-4BAE-41AA-B68A-DA555A953D83}" srcOrd="1" destOrd="0" presId="urn:microsoft.com/office/officeart/2005/8/layout/list1"/>
    <dgm:cxn modelId="{89337F60-6FA3-4019-BD56-574179D1603E}" type="presOf" srcId="{4F0032B1-7971-4856-8267-D8AEC41998EA}" destId="{E9B407A2-BF0E-42E3-9E50-75B4DE912173}" srcOrd="0" destOrd="0" presId="urn:microsoft.com/office/officeart/2005/8/layout/list1"/>
    <dgm:cxn modelId="{4DF7A5DB-A181-4D30-9CC8-E14279E840CF}" type="presOf" srcId="{74934B15-D0CB-4119-8D1E-F810E8BE378D}" destId="{88A3DBD3-877C-4959-9653-EC31F899A230}" srcOrd="0" destOrd="0" presId="urn:microsoft.com/office/officeart/2005/8/layout/list1"/>
    <dgm:cxn modelId="{331A55A4-59C8-4639-A27A-F5AC6725F6D1}" srcId="{4F0032B1-7971-4856-8267-D8AEC41998EA}" destId="{01C0A43A-EBE7-49C2-ADC9-33E18BD229B7}" srcOrd="3" destOrd="0" parTransId="{3972B718-E144-4DFB-9918-3D8B7541E187}" sibTransId="{600E532E-5513-4D89-999E-A725834963A9}"/>
    <dgm:cxn modelId="{226117C6-B920-4A6F-B07D-CB41EBAD0D69}" type="presOf" srcId="{433211D6-A6A7-480C-BBAE-A1A58AB56125}" destId="{42FAAEC3-56E8-4C62-BB16-4ABFD2399A88}" srcOrd="1" destOrd="0" presId="urn:microsoft.com/office/officeart/2005/8/layout/list1"/>
    <dgm:cxn modelId="{1630DB8D-1629-48AB-B547-C45CF222DC12}" srcId="{4F0032B1-7971-4856-8267-D8AEC41998EA}" destId="{ADCB764F-9004-47A7-8316-52BDB34E77F4}" srcOrd="4" destOrd="0" parTransId="{E4FA3038-8AED-49A3-8CC2-2B65E667F3A8}" sibTransId="{C54735D4-5AC0-46A8-AA82-4830F3368ECB}"/>
    <dgm:cxn modelId="{1EB5F201-1D34-4A47-968F-189FFDE64EF7}" srcId="{4F0032B1-7971-4856-8267-D8AEC41998EA}" destId="{E6227CD9-DBE8-4B86-AC67-570CE2A41B1F}" srcOrd="6" destOrd="0" parTransId="{9A6EB8A1-6B81-4BFC-834A-9174826B4969}" sibTransId="{46B73D72-0871-4839-8D2B-C5A28F75627A}"/>
    <dgm:cxn modelId="{8E76EE2B-048D-4BC0-882A-7120A502CCF0}" srcId="{4F0032B1-7971-4856-8267-D8AEC41998EA}" destId="{54CED536-EE77-4178-AE24-9F7A3FE4029C}" srcOrd="1" destOrd="0" parTransId="{299C5E1D-A1B5-4F94-8948-11EE35682D33}" sibTransId="{631CB709-C44B-48BE-AFCE-CC06D11D2154}"/>
    <dgm:cxn modelId="{F6E1137F-C85F-4363-BD43-8AA602AFD17A}" type="presOf" srcId="{01C0A43A-EBE7-49C2-ADC9-33E18BD229B7}" destId="{FE9F47DF-37C6-495A-BFCA-D23A09750E72}" srcOrd="0" destOrd="0" presId="urn:microsoft.com/office/officeart/2005/8/layout/list1"/>
    <dgm:cxn modelId="{BC8987BB-7FF4-4FE0-973C-25B8359ECEEF}" type="presOf" srcId="{54CED536-EE77-4178-AE24-9F7A3FE4029C}" destId="{9802C7BB-BB3D-4816-B736-3AF2BF562D5F}" srcOrd="1" destOrd="0" presId="urn:microsoft.com/office/officeart/2005/8/layout/list1"/>
    <dgm:cxn modelId="{99964FBA-FF24-45D2-B887-75B5FAB57E3A}" type="presOf" srcId="{54CED536-EE77-4178-AE24-9F7A3FE4029C}" destId="{5367AAAE-819D-4228-8073-B85E80F27208}" srcOrd="0" destOrd="0" presId="urn:microsoft.com/office/officeart/2005/8/layout/list1"/>
    <dgm:cxn modelId="{8C5EDA28-A5C3-436E-80F5-0569D045BA98}" type="presOf" srcId="{E6227CD9-DBE8-4B86-AC67-570CE2A41B1F}" destId="{AC3C5E38-36E4-42CB-9919-2F328B837B12}" srcOrd="1" destOrd="0" presId="urn:microsoft.com/office/officeart/2005/8/layout/list1"/>
    <dgm:cxn modelId="{1B6814F2-31FB-427F-B933-0CBE3CE0C7D5}" srcId="{4F0032B1-7971-4856-8267-D8AEC41998EA}" destId="{433211D6-A6A7-480C-BBAE-A1A58AB56125}" srcOrd="2" destOrd="0" parTransId="{FC4A0F33-669E-43C7-8073-6FB21056C70E}" sibTransId="{BD21F8FC-EB01-443F-AA5C-8F74A7C25FF3}"/>
    <dgm:cxn modelId="{B7390B63-203C-49A9-BF59-69DDE2215CB5}" type="presParOf" srcId="{E9B407A2-BF0E-42E3-9E50-75B4DE912173}" destId="{8BDCEE52-E713-444C-AB4D-AA30F7F4C992}" srcOrd="0" destOrd="0" presId="urn:microsoft.com/office/officeart/2005/8/layout/list1"/>
    <dgm:cxn modelId="{1B55DBCF-4DAD-4067-BFFC-2E93C46C410B}" type="presParOf" srcId="{8BDCEE52-E713-444C-AB4D-AA30F7F4C992}" destId="{88A3DBD3-877C-4959-9653-EC31F899A230}" srcOrd="0" destOrd="0" presId="urn:microsoft.com/office/officeart/2005/8/layout/list1"/>
    <dgm:cxn modelId="{5DA7588E-C310-47A0-8F4E-77EB8471D79C}" type="presParOf" srcId="{8BDCEE52-E713-444C-AB4D-AA30F7F4C992}" destId="{6B916645-4BAE-41AA-B68A-DA555A953D83}" srcOrd="1" destOrd="0" presId="urn:microsoft.com/office/officeart/2005/8/layout/list1"/>
    <dgm:cxn modelId="{5934A8F5-86C7-4321-9C75-1238CD836FE9}" type="presParOf" srcId="{E9B407A2-BF0E-42E3-9E50-75B4DE912173}" destId="{E606E653-ABAF-4629-9D52-D80B329F0919}" srcOrd="1" destOrd="0" presId="urn:microsoft.com/office/officeart/2005/8/layout/list1"/>
    <dgm:cxn modelId="{A4694C8B-A445-4E47-8C54-345C3EB8CCB0}" type="presParOf" srcId="{E9B407A2-BF0E-42E3-9E50-75B4DE912173}" destId="{6257199A-66A7-4A8C-B080-C55D3BBAAA22}" srcOrd="2" destOrd="0" presId="urn:microsoft.com/office/officeart/2005/8/layout/list1"/>
    <dgm:cxn modelId="{C67BB655-2240-400E-9F3F-9DE25CDCA3D0}" type="presParOf" srcId="{E9B407A2-BF0E-42E3-9E50-75B4DE912173}" destId="{D0E88E57-78CA-4704-9107-E3A546E48499}" srcOrd="3" destOrd="0" presId="urn:microsoft.com/office/officeart/2005/8/layout/list1"/>
    <dgm:cxn modelId="{C8F934C4-1A49-4DB5-8B7D-923E86537919}" type="presParOf" srcId="{E9B407A2-BF0E-42E3-9E50-75B4DE912173}" destId="{B469BB9D-462D-4920-A23A-D152F72196A5}" srcOrd="4" destOrd="0" presId="urn:microsoft.com/office/officeart/2005/8/layout/list1"/>
    <dgm:cxn modelId="{EC300C4A-5F69-4628-AFE8-BD88BDD6685A}" type="presParOf" srcId="{B469BB9D-462D-4920-A23A-D152F72196A5}" destId="{5367AAAE-819D-4228-8073-B85E80F27208}" srcOrd="0" destOrd="0" presId="urn:microsoft.com/office/officeart/2005/8/layout/list1"/>
    <dgm:cxn modelId="{767554E1-C288-4C0D-BC25-07161AF4B799}" type="presParOf" srcId="{B469BB9D-462D-4920-A23A-D152F72196A5}" destId="{9802C7BB-BB3D-4816-B736-3AF2BF562D5F}" srcOrd="1" destOrd="0" presId="urn:microsoft.com/office/officeart/2005/8/layout/list1"/>
    <dgm:cxn modelId="{8399986C-8E24-45EA-BDA0-88547889B4E0}" type="presParOf" srcId="{E9B407A2-BF0E-42E3-9E50-75B4DE912173}" destId="{1A3302EF-7CD3-437C-B200-C32247942EAF}" srcOrd="5" destOrd="0" presId="urn:microsoft.com/office/officeart/2005/8/layout/list1"/>
    <dgm:cxn modelId="{15D2E7AA-9AFF-4D63-948A-2C19C66723A9}" type="presParOf" srcId="{E9B407A2-BF0E-42E3-9E50-75B4DE912173}" destId="{A2FCE701-E2EE-4C07-98E8-8B180A929C32}" srcOrd="6" destOrd="0" presId="urn:microsoft.com/office/officeart/2005/8/layout/list1"/>
    <dgm:cxn modelId="{D5D786D8-E7FB-47E1-B45C-5730C52D9C05}" type="presParOf" srcId="{E9B407A2-BF0E-42E3-9E50-75B4DE912173}" destId="{BB38FBD3-12A7-4671-861C-073495D830DA}" srcOrd="7" destOrd="0" presId="urn:microsoft.com/office/officeart/2005/8/layout/list1"/>
    <dgm:cxn modelId="{134E4554-68FE-4196-AAB1-808CF45AC208}" type="presParOf" srcId="{E9B407A2-BF0E-42E3-9E50-75B4DE912173}" destId="{A21E03C5-68A1-4EF0-A686-8B261DFCF704}" srcOrd="8" destOrd="0" presId="urn:microsoft.com/office/officeart/2005/8/layout/list1"/>
    <dgm:cxn modelId="{DFDFD99E-7C39-4CD1-8745-1C30738891F6}" type="presParOf" srcId="{A21E03C5-68A1-4EF0-A686-8B261DFCF704}" destId="{68CBEF3E-2C7B-45A1-AB8B-2270BEDCF377}" srcOrd="0" destOrd="0" presId="urn:microsoft.com/office/officeart/2005/8/layout/list1"/>
    <dgm:cxn modelId="{6489BBB2-8A82-4A77-8E4B-7455E3A8C2B4}" type="presParOf" srcId="{A21E03C5-68A1-4EF0-A686-8B261DFCF704}" destId="{42FAAEC3-56E8-4C62-BB16-4ABFD2399A88}" srcOrd="1" destOrd="0" presId="urn:microsoft.com/office/officeart/2005/8/layout/list1"/>
    <dgm:cxn modelId="{49AA4DFF-347D-45A1-A31A-C981493C6A51}" type="presParOf" srcId="{E9B407A2-BF0E-42E3-9E50-75B4DE912173}" destId="{8F3D0227-1CE4-400B-8307-DEACAE89E34C}" srcOrd="9" destOrd="0" presId="urn:microsoft.com/office/officeart/2005/8/layout/list1"/>
    <dgm:cxn modelId="{7744BB33-40F2-4113-884E-5A186CA0EFD4}" type="presParOf" srcId="{E9B407A2-BF0E-42E3-9E50-75B4DE912173}" destId="{F8417870-11D0-40DD-9C55-8BD774D142AB}" srcOrd="10" destOrd="0" presId="urn:microsoft.com/office/officeart/2005/8/layout/list1"/>
    <dgm:cxn modelId="{96596B43-B1F4-401C-AAF2-F5FEEE14577D}" type="presParOf" srcId="{E9B407A2-BF0E-42E3-9E50-75B4DE912173}" destId="{5AE9D691-DD2E-42FC-8320-3330623FFC09}" srcOrd="11" destOrd="0" presId="urn:microsoft.com/office/officeart/2005/8/layout/list1"/>
    <dgm:cxn modelId="{E14F75B0-0ACF-44DC-AB5C-8A70CF0E2DDD}" type="presParOf" srcId="{E9B407A2-BF0E-42E3-9E50-75B4DE912173}" destId="{DB89E0BB-ECAD-40B2-A717-352D2AA12E94}" srcOrd="12" destOrd="0" presId="urn:microsoft.com/office/officeart/2005/8/layout/list1"/>
    <dgm:cxn modelId="{7E9F9040-8013-4AC4-8238-DCE366CE74B3}" type="presParOf" srcId="{DB89E0BB-ECAD-40B2-A717-352D2AA12E94}" destId="{FE9F47DF-37C6-495A-BFCA-D23A09750E72}" srcOrd="0" destOrd="0" presId="urn:microsoft.com/office/officeart/2005/8/layout/list1"/>
    <dgm:cxn modelId="{46CFE4FE-E2E5-4EF0-A508-D93085C2130C}" type="presParOf" srcId="{DB89E0BB-ECAD-40B2-A717-352D2AA12E94}" destId="{12DA4CE3-4C90-4A8E-AD34-F7F47E4E08F9}" srcOrd="1" destOrd="0" presId="urn:microsoft.com/office/officeart/2005/8/layout/list1"/>
    <dgm:cxn modelId="{883632AF-1270-4844-85C9-806580E257E1}" type="presParOf" srcId="{E9B407A2-BF0E-42E3-9E50-75B4DE912173}" destId="{F43D7846-E7D6-4EA4-9FBE-0EF567D003F1}" srcOrd="13" destOrd="0" presId="urn:microsoft.com/office/officeart/2005/8/layout/list1"/>
    <dgm:cxn modelId="{CDC14845-3974-4341-8936-35EB54740B99}" type="presParOf" srcId="{E9B407A2-BF0E-42E3-9E50-75B4DE912173}" destId="{6D112965-605A-408B-A17E-1155B6F45B6C}" srcOrd="14" destOrd="0" presId="urn:microsoft.com/office/officeart/2005/8/layout/list1"/>
    <dgm:cxn modelId="{2C5E0C24-612B-4D54-92E3-9BEDC1CBC899}" type="presParOf" srcId="{E9B407A2-BF0E-42E3-9E50-75B4DE912173}" destId="{57AF08D3-BE8F-4492-B9B6-1E4FC5A9E0BA}" srcOrd="15" destOrd="0" presId="urn:microsoft.com/office/officeart/2005/8/layout/list1"/>
    <dgm:cxn modelId="{FF64261F-342A-47E6-9AD7-246827D54323}" type="presParOf" srcId="{E9B407A2-BF0E-42E3-9E50-75B4DE912173}" destId="{D4870666-1083-4FC3-BFE6-0CC40469AC7F}" srcOrd="16" destOrd="0" presId="urn:microsoft.com/office/officeart/2005/8/layout/list1"/>
    <dgm:cxn modelId="{A087C897-A5A8-4F31-A127-45DE38D54DDD}" type="presParOf" srcId="{D4870666-1083-4FC3-BFE6-0CC40469AC7F}" destId="{95223EF0-4FB0-4C7F-B7CD-412F8AF732A7}" srcOrd="0" destOrd="0" presId="urn:microsoft.com/office/officeart/2005/8/layout/list1"/>
    <dgm:cxn modelId="{EC7AA9A4-AF1E-4A34-86DB-285BDAE52575}" type="presParOf" srcId="{D4870666-1083-4FC3-BFE6-0CC40469AC7F}" destId="{E50AB213-14C4-4E04-9D45-DF5141A45037}" srcOrd="1" destOrd="0" presId="urn:microsoft.com/office/officeart/2005/8/layout/list1"/>
    <dgm:cxn modelId="{92DFA345-C86F-4BA7-85EC-17164E9B04A3}" type="presParOf" srcId="{E9B407A2-BF0E-42E3-9E50-75B4DE912173}" destId="{6D6A4770-B900-489F-A0DB-0E33007011A2}" srcOrd="17" destOrd="0" presId="urn:microsoft.com/office/officeart/2005/8/layout/list1"/>
    <dgm:cxn modelId="{A61EDE34-E623-4D7D-B127-D5E8845939CB}" type="presParOf" srcId="{E9B407A2-BF0E-42E3-9E50-75B4DE912173}" destId="{13CFB688-EFAD-4E71-B933-18B2D2D47D71}" srcOrd="18" destOrd="0" presId="urn:microsoft.com/office/officeart/2005/8/layout/list1"/>
    <dgm:cxn modelId="{27EAE943-A983-42D1-A132-24C6D549822C}" type="presParOf" srcId="{E9B407A2-BF0E-42E3-9E50-75B4DE912173}" destId="{4F1C0306-4F57-46CB-BE4B-F5B8780CCE0E}" srcOrd="19" destOrd="0" presId="urn:microsoft.com/office/officeart/2005/8/layout/list1"/>
    <dgm:cxn modelId="{46DC4B50-A105-4D7E-B5DC-F6DFB71F7994}" type="presParOf" srcId="{E9B407A2-BF0E-42E3-9E50-75B4DE912173}" destId="{518964CC-5D8C-496A-B7A5-DA6F7800A2B2}" srcOrd="20" destOrd="0" presId="urn:microsoft.com/office/officeart/2005/8/layout/list1"/>
    <dgm:cxn modelId="{F00A70F9-A324-4558-B8C1-C6DB8874FA8D}" type="presParOf" srcId="{518964CC-5D8C-496A-B7A5-DA6F7800A2B2}" destId="{7A0BBFEA-71A2-4109-BF45-FF7DB4C57ADC}" srcOrd="0" destOrd="0" presId="urn:microsoft.com/office/officeart/2005/8/layout/list1"/>
    <dgm:cxn modelId="{4D41B134-A478-4CFF-86D2-EB31FA9518DE}" type="presParOf" srcId="{518964CC-5D8C-496A-B7A5-DA6F7800A2B2}" destId="{CC2529C9-A73F-4271-ADA7-5887D153F705}" srcOrd="1" destOrd="0" presId="urn:microsoft.com/office/officeart/2005/8/layout/list1"/>
    <dgm:cxn modelId="{489975D8-20C3-473C-901E-C4390096435F}" type="presParOf" srcId="{E9B407A2-BF0E-42E3-9E50-75B4DE912173}" destId="{4DE2B864-93DC-44C8-B75F-647C4908C542}" srcOrd="21" destOrd="0" presId="urn:microsoft.com/office/officeart/2005/8/layout/list1"/>
    <dgm:cxn modelId="{720C1DAF-2B61-4E04-8ED0-BBA21B7C006C}" type="presParOf" srcId="{E9B407A2-BF0E-42E3-9E50-75B4DE912173}" destId="{1DF12750-FF1E-4FE3-BE9F-652FC1F1199A}" srcOrd="22" destOrd="0" presId="urn:microsoft.com/office/officeart/2005/8/layout/list1"/>
    <dgm:cxn modelId="{22B9F51E-A44C-4F94-BE5B-CFF9ED101CE2}" type="presParOf" srcId="{E9B407A2-BF0E-42E3-9E50-75B4DE912173}" destId="{CBBAA911-3646-4DBD-8BE4-7FDC1FD8A86D}" srcOrd="23" destOrd="0" presId="urn:microsoft.com/office/officeart/2005/8/layout/list1"/>
    <dgm:cxn modelId="{F6663F12-1734-4200-8577-6FBAF2B7EFDB}" type="presParOf" srcId="{E9B407A2-BF0E-42E3-9E50-75B4DE912173}" destId="{5543C95E-96A9-45FE-8359-E6015FC333BE}" srcOrd="24" destOrd="0" presId="urn:microsoft.com/office/officeart/2005/8/layout/list1"/>
    <dgm:cxn modelId="{A17F7DE5-F382-4CF5-9E35-5E016EDE085F}" type="presParOf" srcId="{5543C95E-96A9-45FE-8359-E6015FC333BE}" destId="{DEDD4E23-1F5D-419C-BBA5-FCD0A303CD56}" srcOrd="0" destOrd="0" presId="urn:microsoft.com/office/officeart/2005/8/layout/list1"/>
    <dgm:cxn modelId="{4CE628B0-638B-4E46-BD93-3094BFF7F92B}" type="presParOf" srcId="{5543C95E-96A9-45FE-8359-E6015FC333BE}" destId="{AC3C5E38-36E4-42CB-9919-2F328B837B12}" srcOrd="1" destOrd="0" presId="urn:microsoft.com/office/officeart/2005/8/layout/list1"/>
    <dgm:cxn modelId="{27725840-B9D4-482B-BB8B-30FE0568DFBC}" type="presParOf" srcId="{E9B407A2-BF0E-42E3-9E50-75B4DE912173}" destId="{C7C30BBC-E98C-4176-AE68-112FAC71D117}" srcOrd="25" destOrd="0" presId="urn:microsoft.com/office/officeart/2005/8/layout/list1"/>
    <dgm:cxn modelId="{45C2AE34-B519-417B-A0ED-0A31F4C66428}" type="presParOf" srcId="{E9B407A2-BF0E-42E3-9E50-75B4DE912173}" destId="{019F5569-1BAE-4C1C-AFAF-CDCDCDD0F00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34B15-D0CB-4119-8D1E-F810E8BE378D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Introduction </a:t>
          </a:r>
          <a:endParaRPr lang="en-US" sz="1800" dirty="0">
            <a:latin typeface="Sylfaen" panose="010A0502050306030303" pitchFamily="18" charset="0"/>
          </a:endParaRPr>
        </a:p>
      </dgm:t>
    </dgm:pt>
    <dgm:pt modelId="{4AC3A44E-C655-4C7C-B3B4-59F3BB21F9F4}" type="par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F2858703-94C5-40F4-8828-DB7BBFC27882}" type="sib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433211D6-A6A7-480C-BBAE-A1A58AB56125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dirty="0">
            <a:latin typeface="Sylfaen" panose="010A0502050306030303" pitchFamily="18" charset="0"/>
          </a:endParaRPr>
        </a:p>
      </dgm:t>
    </dgm:pt>
    <dgm:pt modelId="{FC4A0F33-669E-43C7-8073-6FB21056C70E}" type="par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D21F8FC-EB01-443F-AA5C-8F74A7C25FF3}" type="sib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01C0A43A-EBE7-49C2-ADC9-33E18BD229B7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– Comment</a:t>
          </a:r>
          <a:endParaRPr lang="en-US" sz="1800" dirty="0">
            <a:latin typeface="Sylfaen" panose="010A0502050306030303" pitchFamily="18" charset="0"/>
          </a:endParaRPr>
        </a:p>
      </dgm:t>
    </dgm:pt>
    <dgm:pt modelId="{3972B718-E144-4DFB-9918-3D8B7541E187}" type="par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600E532E-5513-4D89-999E-A725834963A9}" type="sib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DCB764F-9004-47A7-8316-52BDB34E77F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Well Formed and Valid XML</a:t>
          </a:r>
          <a:endParaRPr lang="en-US" sz="1800" dirty="0">
            <a:latin typeface="Sylfaen" panose="010A0502050306030303" pitchFamily="18" charset="0"/>
          </a:endParaRPr>
        </a:p>
      </dgm:t>
    </dgm:pt>
    <dgm:pt modelId="{E4FA3038-8AED-49A3-8CC2-2B65E667F3A8}" type="par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C54735D4-5AC0-46A8-AA82-4830F3368ECB}" type="sib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54CED536-EE77-4178-AE24-9F7A3FE4029C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Components of XML Document</a:t>
          </a:r>
          <a:endParaRPr lang="en-US" sz="1800" dirty="0">
            <a:latin typeface="Sylfaen" panose="010A0502050306030303" pitchFamily="18" charset="0"/>
          </a:endParaRPr>
        </a:p>
      </dgm:t>
    </dgm:pt>
    <dgm:pt modelId="{299C5E1D-A1B5-4F94-8948-11EE35682D33}" type="parTrans" cxnId="{8E76EE2B-048D-4BC0-882A-7120A502CCF0}">
      <dgm:prSet/>
      <dgm:spPr/>
      <dgm:t>
        <a:bodyPr/>
        <a:lstStyle/>
        <a:p>
          <a:endParaRPr lang="en-US"/>
        </a:p>
      </dgm:t>
    </dgm:pt>
    <dgm:pt modelId="{631CB709-C44B-48BE-AFCE-CC06D11D2154}" type="sibTrans" cxnId="{8E76EE2B-048D-4BC0-882A-7120A502CCF0}">
      <dgm:prSet/>
      <dgm:spPr/>
      <dgm:t>
        <a:bodyPr/>
        <a:lstStyle/>
        <a:p>
          <a:endParaRPr lang="en-US"/>
        </a:p>
      </dgm:t>
    </dgm:pt>
    <dgm:pt modelId="{E6227CD9-DBE8-4B86-AC67-570CE2A41B1F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9A6EB8A1-6B81-4BFC-834A-9174826B4969}" type="parTrans" cxnId="{1EB5F201-1D34-4A47-968F-189FFDE64EF7}">
      <dgm:prSet/>
      <dgm:spPr/>
      <dgm:t>
        <a:bodyPr/>
        <a:lstStyle/>
        <a:p>
          <a:endParaRPr lang="en-US"/>
        </a:p>
      </dgm:t>
    </dgm:pt>
    <dgm:pt modelId="{46B73D72-0871-4839-8D2B-C5A28F75627A}" type="sibTrans" cxnId="{1EB5F201-1D34-4A47-968F-189FFDE64EF7}">
      <dgm:prSet/>
      <dgm:spPr/>
      <dgm:t>
        <a:bodyPr/>
        <a:lstStyle/>
        <a:p>
          <a:endParaRPr lang="en-US"/>
        </a:p>
      </dgm:t>
    </dgm:pt>
    <dgm:pt modelId="{5765DCED-A0B2-443D-A6EE-2B2CBD8485C7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Document Object Model</a:t>
          </a:r>
          <a:endParaRPr lang="en-US" sz="1800" dirty="0">
            <a:latin typeface="Sylfaen" panose="010A0502050306030303" pitchFamily="18" charset="0"/>
          </a:endParaRPr>
        </a:p>
      </dgm:t>
    </dgm:pt>
    <dgm:pt modelId="{07C40CCA-4007-4DA7-9CCA-687999F7B352}" type="parTrans" cxnId="{19B337C3-1CD7-49C8-8289-09FDF7FF4ED6}">
      <dgm:prSet/>
      <dgm:spPr/>
      <dgm:t>
        <a:bodyPr/>
        <a:lstStyle/>
        <a:p>
          <a:endParaRPr lang="en-US"/>
        </a:p>
      </dgm:t>
    </dgm:pt>
    <dgm:pt modelId="{30439FC6-57FF-4D5B-AA31-5416E81E65FF}" type="sibTrans" cxnId="{19B337C3-1CD7-49C8-8289-09FDF7FF4ED6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CEE52-E713-444C-AB4D-AA30F7F4C992}" type="pres">
      <dgm:prSet presAssocID="{74934B15-D0CB-4119-8D1E-F810E8BE378D}" presName="parentLin" presStyleCnt="0"/>
      <dgm:spPr/>
      <dgm:t>
        <a:bodyPr/>
        <a:lstStyle/>
        <a:p>
          <a:endParaRPr lang="en-US"/>
        </a:p>
      </dgm:t>
    </dgm:pt>
    <dgm:pt modelId="{88A3DBD3-877C-4959-9653-EC31F899A230}" type="pres">
      <dgm:prSet presAssocID="{74934B15-D0CB-4119-8D1E-F810E8BE378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B916645-4BAE-41AA-B68A-DA555A953D83}" type="pres">
      <dgm:prSet presAssocID="{74934B15-D0CB-4119-8D1E-F810E8BE378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E653-ABAF-4629-9D52-D80B329F0919}" type="pres">
      <dgm:prSet presAssocID="{74934B15-D0CB-4119-8D1E-F810E8BE378D}" presName="negativeSpace" presStyleCnt="0"/>
      <dgm:spPr/>
      <dgm:t>
        <a:bodyPr/>
        <a:lstStyle/>
        <a:p>
          <a:endParaRPr lang="en-US"/>
        </a:p>
      </dgm:t>
    </dgm:pt>
    <dgm:pt modelId="{6257199A-66A7-4A8C-B080-C55D3BBAAA22}" type="pres">
      <dgm:prSet presAssocID="{74934B15-D0CB-4119-8D1E-F810E8BE378D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88E57-78CA-4704-9107-E3A546E48499}" type="pres">
      <dgm:prSet presAssocID="{F2858703-94C5-40F4-8828-DB7BBFC27882}" presName="spaceBetweenRectangles" presStyleCnt="0"/>
      <dgm:spPr/>
      <dgm:t>
        <a:bodyPr/>
        <a:lstStyle/>
        <a:p>
          <a:endParaRPr lang="en-US"/>
        </a:p>
      </dgm:t>
    </dgm:pt>
    <dgm:pt modelId="{B469BB9D-462D-4920-A23A-D152F72196A5}" type="pres">
      <dgm:prSet presAssocID="{54CED536-EE77-4178-AE24-9F7A3FE4029C}" presName="parentLin" presStyleCnt="0"/>
      <dgm:spPr/>
    </dgm:pt>
    <dgm:pt modelId="{5367AAAE-819D-4228-8073-B85E80F27208}" type="pres">
      <dgm:prSet presAssocID="{54CED536-EE77-4178-AE24-9F7A3FE4029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802C7BB-BB3D-4816-B736-3AF2BF562D5F}" type="pres">
      <dgm:prSet presAssocID="{54CED536-EE77-4178-AE24-9F7A3FE402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302EF-7CD3-437C-B200-C32247942EAF}" type="pres">
      <dgm:prSet presAssocID="{54CED536-EE77-4178-AE24-9F7A3FE4029C}" presName="negativeSpace" presStyleCnt="0"/>
      <dgm:spPr/>
    </dgm:pt>
    <dgm:pt modelId="{A2FCE701-E2EE-4C07-98E8-8B180A929C32}" type="pres">
      <dgm:prSet presAssocID="{54CED536-EE77-4178-AE24-9F7A3FE4029C}" presName="childText" presStyleLbl="conFgAcc1" presStyleIdx="1" presStyleCnt="7">
        <dgm:presLayoutVars>
          <dgm:bulletEnabled val="1"/>
        </dgm:presLayoutVars>
      </dgm:prSet>
      <dgm:spPr/>
    </dgm:pt>
    <dgm:pt modelId="{BB38FBD3-12A7-4671-861C-073495D830DA}" type="pres">
      <dgm:prSet presAssocID="{631CB709-C44B-48BE-AFCE-CC06D11D2154}" presName="spaceBetweenRectangles" presStyleCnt="0"/>
      <dgm:spPr/>
    </dgm:pt>
    <dgm:pt modelId="{A21E03C5-68A1-4EF0-A686-8B261DFCF704}" type="pres">
      <dgm:prSet presAssocID="{433211D6-A6A7-480C-BBAE-A1A58AB56125}" presName="parentLin" presStyleCnt="0"/>
      <dgm:spPr/>
      <dgm:t>
        <a:bodyPr/>
        <a:lstStyle/>
        <a:p>
          <a:endParaRPr lang="en-US"/>
        </a:p>
      </dgm:t>
    </dgm:pt>
    <dgm:pt modelId="{68CBEF3E-2C7B-45A1-AB8B-2270BEDCF377}" type="pres">
      <dgm:prSet presAssocID="{433211D6-A6A7-480C-BBAE-A1A58AB5612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2FAAEC3-56E8-4C62-BB16-4ABFD2399A88}" type="pres">
      <dgm:prSet presAssocID="{433211D6-A6A7-480C-BBAE-A1A58AB5612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0227-1CE4-400B-8307-DEACAE89E34C}" type="pres">
      <dgm:prSet presAssocID="{433211D6-A6A7-480C-BBAE-A1A58AB56125}" presName="negativeSpace" presStyleCnt="0"/>
      <dgm:spPr/>
      <dgm:t>
        <a:bodyPr/>
        <a:lstStyle/>
        <a:p>
          <a:endParaRPr lang="en-US"/>
        </a:p>
      </dgm:t>
    </dgm:pt>
    <dgm:pt modelId="{F8417870-11D0-40DD-9C55-8BD774D142AB}" type="pres">
      <dgm:prSet presAssocID="{433211D6-A6A7-480C-BBAE-A1A58AB56125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9D691-DD2E-42FC-8320-3330623FFC09}" type="pres">
      <dgm:prSet presAssocID="{BD21F8FC-EB01-443F-AA5C-8F74A7C25FF3}" presName="spaceBetweenRectangles" presStyleCnt="0"/>
      <dgm:spPr/>
      <dgm:t>
        <a:bodyPr/>
        <a:lstStyle/>
        <a:p>
          <a:endParaRPr lang="en-US"/>
        </a:p>
      </dgm:t>
    </dgm:pt>
    <dgm:pt modelId="{DB89E0BB-ECAD-40B2-A717-352D2AA12E94}" type="pres">
      <dgm:prSet presAssocID="{01C0A43A-EBE7-49C2-ADC9-33E18BD229B7}" presName="parentLin" presStyleCnt="0"/>
      <dgm:spPr/>
      <dgm:t>
        <a:bodyPr/>
        <a:lstStyle/>
        <a:p>
          <a:endParaRPr lang="en-US"/>
        </a:p>
      </dgm:t>
    </dgm:pt>
    <dgm:pt modelId="{FE9F47DF-37C6-495A-BFCA-D23A09750E72}" type="pres">
      <dgm:prSet presAssocID="{01C0A43A-EBE7-49C2-ADC9-33E18BD229B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2DA4CE3-4C90-4A8E-AD34-F7F47E4E08F9}" type="pres">
      <dgm:prSet presAssocID="{01C0A43A-EBE7-49C2-ADC9-33E18BD229B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7846-E7D6-4EA4-9FBE-0EF567D003F1}" type="pres">
      <dgm:prSet presAssocID="{01C0A43A-EBE7-49C2-ADC9-33E18BD229B7}" presName="negativeSpace" presStyleCnt="0"/>
      <dgm:spPr/>
      <dgm:t>
        <a:bodyPr/>
        <a:lstStyle/>
        <a:p>
          <a:endParaRPr lang="en-US"/>
        </a:p>
      </dgm:t>
    </dgm:pt>
    <dgm:pt modelId="{6D112965-605A-408B-A17E-1155B6F45B6C}" type="pres">
      <dgm:prSet presAssocID="{01C0A43A-EBE7-49C2-ADC9-33E18BD229B7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08D3-BE8F-4492-B9B6-1E4FC5A9E0BA}" type="pres">
      <dgm:prSet presAssocID="{600E532E-5513-4D89-999E-A725834963A9}" presName="spaceBetweenRectangles" presStyleCnt="0"/>
      <dgm:spPr/>
      <dgm:t>
        <a:bodyPr/>
        <a:lstStyle/>
        <a:p>
          <a:endParaRPr lang="en-US"/>
        </a:p>
      </dgm:t>
    </dgm:pt>
    <dgm:pt modelId="{D4870666-1083-4FC3-BFE6-0CC40469AC7F}" type="pres">
      <dgm:prSet presAssocID="{ADCB764F-9004-47A7-8316-52BDB34E77F4}" presName="parentLin" presStyleCnt="0"/>
      <dgm:spPr/>
      <dgm:t>
        <a:bodyPr/>
        <a:lstStyle/>
        <a:p>
          <a:endParaRPr lang="en-US"/>
        </a:p>
      </dgm:t>
    </dgm:pt>
    <dgm:pt modelId="{95223EF0-4FB0-4C7F-B7CD-412F8AF732A7}" type="pres">
      <dgm:prSet presAssocID="{ADCB764F-9004-47A7-8316-52BDB34E77F4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50AB213-14C4-4E04-9D45-DF5141A45037}" type="pres">
      <dgm:prSet presAssocID="{ADCB764F-9004-47A7-8316-52BDB34E77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A4770-B900-489F-A0DB-0E33007011A2}" type="pres">
      <dgm:prSet presAssocID="{ADCB764F-9004-47A7-8316-52BDB34E77F4}" presName="negativeSpace" presStyleCnt="0"/>
      <dgm:spPr/>
      <dgm:t>
        <a:bodyPr/>
        <a:lstStyle/>
        <a:p>
          <a:endParaRPr lang="en-US"/>
        </a:p>
      </dgm:t>
    </dgm:pt>
    <dgm:pt modelId="{13CFB688-EFAD-4E71-B933-18B2D2D47D71}" type="pres">
      <dgm:prSet presAssocID="{ADCB764F-9004-47A7-8316-52BDB34E77F4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C0306-4F57-46CB-BE4B-F5B8780CCE0E}" type="pres">
      <dgm:prSet presAssocID="{C54735D4-5AC0-46A8-AA82-4830F3368ECB}" presName="spaceBetweenRectangles" presStyleCnt="0"/>
      <dgm:spPr/>
    </dgm:pt>
    <dgm:pt modelId="{518964CC-5D8C-496A-B7A5-DA6F7800A2B2}" type="pres">
      <dgm:prSet presAssocID="{5765DCED-A0B2-443D-A6EE-2B2CBD8485C7}" presName="parentLin" presStyleCnt="0"/>
      <dgm:spPr/>
    </dgm:pt>
    <dgm:pt modelId="{7A0BBFEA-71A2-4109-BF45-FF7DB4C57ADC}" type="pres">
      <dgm:prSet presAssocID="{5765DCED-A0B2-443D-A6EE-2B2CBD8485C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CC2529C9-A73F-4271-ADA7-5887D153F705}" type="pres">
      <dgm:prSet presAssocID="{5765DCED-A0B2-443D-A6EE-2B2CBD8485C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2B864-93DC-44C8-B75F-647C4908C542}" type="pres">
      <dgm:prSet presAssocID="{5765DCED-A0B2-443D-A6EE-2B2CBD8485C7}" presName="negativeSpace" presStyleCnt="0"/>
      <dgm:spPr/>
    </dgm:pt>
    <dgm:pt modelId="{1DF12750-FF1E-4FE3-BE9F-652FC1F1199A}" type="pres">
      <dgm:prSet presAssocID="{5765DCED-A0B2-443D-A6EE-2B2CBD8485C7}" presName="childText" presStyleLbl="conFgAcc1" presStyleIdx="5" presStyleCnt="7">
        <dgm:presLayoutVars>
          <dgm:bulletEnabled val="1"/>
        </dgm:presLayoutVars>
      </dgm:prSet>
      <dgm:spPr/>
    </dgm:pt>
    <dgm:pt modelId="{CBBAA911-3646-4DBD-8BE4-7FDC1FD8A86D}" type="pres">
      <dgm:prSet presAssocID="{30439FC6-57FF-4D5B-AA31-5416E81E65FF}" presName="spaceBetweenRectangles" presStyleCnt="0"/>
      <dgm:spPr/>
    </dgm:pt>
    <dgm:pt modelId="{5543C95E-96A9-45FE-8359-E6015FC333BE}" type="pres">
      <dgm:prSet presAssocID="{E6227CD9-DBE8-4B86-AC67-570CE2A41B1F}" presName="parentLin" presStyleCnt="0"/>
      <dgm:spPr/>
    </dgm:pt>
    <dgm:pt modelId="{DEDD4E23-1F5D-419C-BBA5-FCD0A303CD56}" type="pres">
      <dgm:prSet presAssocID="{E6227CD9-DBE8-4B86-AC67-570CE2A41B1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C3C5E38-36E4-42CB-9919-2F328B837B12}" type="pres">
      <dgm:prSet presAssocID="{E6227CD9-DBE8-4B86-AC67-570CE2A41B1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0BBC-E98C-4176-AE68-112FAC71D117}" type="pres">
      <dgm:prSet presAssocID="{E6227CD9-DBE8-4B86-AC67-570CE2A41B1F}" presName="negativeSpace" presStyleCnt="0"/>
      <dgm:spPr/>
    </dgm:pt>
    <dgm:pt modelId="{019F5569-1BAE-4C1C-AFAF-CDCDCDD0F003}" type="pres">
      <dgm:prSet presAssocID="{E6227CD9-DBE8-4B86-AC67-570CE2A41B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497D167D-B18D-4BE7-8CD5-981399B46664}" type="presOf" srcId="{74934B15-D0CB-4119-8D1E-F810E8BE378D}" destId="{88A3DBD3-877C-4959-9653-EC31F899A230}" srcOrd="0" destOrd="0" presId="urn:microsoft.com/office/officeart/2005/8/layout/list1"/>
    <dgm:cxn modelId="{19B337C3-1CD7-49C8-8289-09FDF7FF4ED6}" srcId="{4F0032B1-7971-4856-8267-D8AEC41998EA}" destId="{5765DCED-A0B2-443D-A6EE-2B2CBD8485C7}" srcOrd="5" destOrd="0" parTransId="{07C40CCA-4007-4DA7-9CCA-687999F7B352}" sibTransId="{30439FC6-57FF-4D5B-AA31-5416E81E65FF}"/>
    <dgm:cxn modelId="{F1183E2D-9A15-4E9B-B63B-A4317A909523}" srcId="{4F0032B1-7971-4856-8267-D8AEC41998EA}" destId="{74934B15-D0CB-4119-8D1E-F810E8BE378D}" srcOrd="0" destOrd="0" parTransId="{4AC3A44E-C655-4C7C-B3B4-59F3BB21F9F4}" sibTransId="{F2858703-94C5-40F4-8828-DB7BBFC27882}"/>
    <dgm:cxn modelId="{D950E154-87FE-4ACA-80DE-201C60EF18FE}" type="presOf" srcId="{01C0A43A-EBE7-49C2-ADC9-33E18BD229B7}" destId="{12DA4CE3-4C90-4A8E-AD34-F7F47E4E08F9}" srcOrd="1" destOrd="0" presId="urn:microsoft.com/office/officeart/2005/8/layout/list1"/>
    <dgm:cxn modelId="{6CAA5BB8-7F78-48E7-9CEF-6A49F1B9B3B5}" type="presOf" srcId="{01C0A43A-EBE7-49C2-ADC9-33E18BD229B7}" destId="{FE9F47DF-37C6-495A-BFCA-D23A09750E72}" srcOrd="0" destOrd="0" presId="urn:microsoft.com/office/officeart/2005/8/layout/list1"/>
    <dgm:cxn modelId="{B666182D-6D37-48F9-9857-0478F22B7124}" type="presOf" srcId="{54CED536-EE77-4178-AE24-9F7A3FE4029C}" destId="{9802C7BB-BB3D-4816-B736-3AF2BF562D5F}" srcOrd="1" destOrd="0" presId="urn:microsoft.com/office/officeart/2005/8/layout/list1"/>
    <dgm:cxn modelId="{C07E1515-56AE-437A-A54A-788EDD7B0FDB}" type="presOf" srcId="{5765DCED-A0B2-443D-A6EE-2B2CBD8485C7}" destId="{7A0BBFEA-71A2-4109-BF45-FF7DB4C57ADC}" srcOrd="0" destOrd="0" presId="urn:microsoft.com/office/officeart/2005/8/layout/list1"/>
    <dgm:cxn modelId="{4A673FA2-AABD-42EE-B1FE-42E2911EA93C}" type="presOf" srcId="{54CED536-EE77-4178-AE24-9F7A3FE4029C}" destId="{5367AAAE-819D-4228-8073-B85E80F27208}" srcOrd="0" destOrd="0" presId="urn:microsoft.com/office/officeart/2005/8/layout/list1"/>
    <dgm:cxn modelId="{146C9F0D-9342-4913-9BAC-E4E88DD8EC72}" type="presOf" srcId="{433211D6-A6A7-480C-BBAE-A1A58AB56125}" destId="{68CBEF3E-2C7B-45A1-AB8B-2270BEDCF377}" srcOrd="0" destOrd="0" presId="urn:microsoft.com/office/officeart/2005/8/layout/list1"/>
    <dgm:cxn modelId="{F4D016D2-C157-4EC6-9AFD-E2AE933CBE1A}" type="presOf" srcId="{ADCB764F-9004-47A7-8316-52BDB34E77F4}" destId="{95223EF0-4FB0-4C7F-B7CD-412F8AF732A7}" srcOrd="0" destOrd="0" presId="urn:microsoft.com/office/officeart/2005/8/layout/list1"/>
    <dgm:cxn modelId="{D39C47F5-6E8F-43F6-ADB3-055FD298DF12}" type="presOf" srcId="{E6227CD9-DBE8-4B86-AC67-570CE2A41B1F}" destId="{AC3C5E38-36E4-42CB-9919-2F328B837B12}" srcOrd="1" destOrd="0" presId="urn:microsoft.com/office/officeart/2005/8/layout/list1"/>
    <dgm:cxn modelId="{0F8F316A-28EE-492C-BEC7-613BC7DE5EFA}" type="presOf" srcId="{433211D6-A6A7-480C-BBAE-A1A58AB56125}" destId="{42FAAEC3-56E8-4C62-BB16-4ABFD2399A88}" srcOrd="1" destOrd="0" presId="urn:microsoft.com/office/officeart/2005/8/layout/list1"/>
    <dgm:cxn modelId="{FBF6E13A-ED59-4D60-8774-B13682708FA7}" type="presOf" srcId="{E6227CD9-DBE8-4B86-AC67-570CE2A41B1F}" destId="{DEDD4E23-1F5D-419C-BBA5-FCD0A303CD56}" srcOrd="0" destOrd="0" presId="urn:microsoft.com/office/officeart/2005/8/layout/list1"/>
    <dgm:cxn modelId="{331A55A4-59C8-4639-A27A-F5AC6725F6D1}" srcId="{4F0032B1-7971-4856-8267-D8AEC41998EA}" destId="{01C0A43A-EBE7-49C2-ADC9-33E18BD229B7}" srcOrd="3" destOrd="0" parTransId="{3972B718-E144-4DFB-9918-3D8B7541E187}" sibTransId="{600E532E-5513-4D89-999E-A725834963A9}"/>
    <dgm:cxn modelId="{1630DB8D-1629-48AB-B547-C45CF222DC12}" srcId="{4F0032B1-7971-4856-8267-D8AEC41998EA}" destId="{ADCB764F-9004-47A7-8316-52BDB34E77F4}" srcOrd="4" destOrd="0" parTransId="{E4FA3038-8AED-49A3-8CC2-2B65E667F3A8}" sibTransId="{C54735D4-5AC0-46A8-AA82-4830F3368ECB}"/>
    <dgm:cxn modelId="{1EB5F201-1D34-4A47-968F-189FFDE64EF7}" srcId="{4F0032B1-7971-4856-8267-D8AEC41998EA}" destId="{E6227CD9-DBE8-4B86-AC67-570CE2A41B1F}" srcOrd="6" destOrd="0" parTransId="{9A6EB8A1-6B81-4BFC-834A-9174826B4969}" sibTransId="{46B73D72-0871-4839-8D2B-C5A28F75627A}"/>
    <dgm:cxn modelId="{8E76EE2B-048D-4BC0-882A-7120A502CCF0}" srcId="{4F0032B1-7971-4856-8267-D8AEC41998EA}" destId="{54CED536-EE77-4178-AE24-9F7A3FE4029C}" srcOrd="1" destOrd="0" parTransId="{299C5E1D-A1B5-4F94-8948-11EE35682D33}" sibTransId="{631CB709-C44B-48BE-AFCE-CC06D11D2154}"/>
    <dgm:cxn modelId="{A5B3B8D4-7BAB-4FA9-864D-73C0C598CE81}" type="presOf" srcId="{4F0032B1-7971-4856-8267-D8AEC41998EA}" destId="{E9B407A2-BF0E-42E3-9E50-75B4DE912173}" srcOrd="0" destOrd="0" presId="urn:microsoft.com/office/officeart/2005/8/layout/list1"/>
    <dgm:cxn modelId="{C808D476-7278-40DA-8725-73A2E3D22885}" type="presOf" srcId="{ADCB764F-9004-47A7-8316-52BDB34E77F4}" destId="{E50AB213-14C4-4E04-9D45-DF5141A45037}" srcOrd="1" destOrd="0" presId="urn:microsoft.com/office/officeart/2005/8/layout/list1"/>
    <dgm:cxn modelId="{8ED8349F-8FF0-4E0F-8884-359C0CC77E8D}" type="presOf" srcId="{74934B15-D0CB-4119-8D1E-F810E8BE378D}" destId="{6B916645-4BAE-41AA-B68A-DA555A953D83}" srcOrd="1" destOrd="0" presId="urn:microsoft.com/office/officeart/2005/8/layout/list1"/>
    <dgm:cxn modelId="{6A3C49B9-448E-4621-90A6-4940F17871F2}" type="presOf" srcId="{5765DCED-A0B2-443D-A6EE-2B2CBD8485C7}" destId="{CC2529C9-A73F-4271-ADA7-5887D153F705}" srcOrd="1" destOrd="0" presId="urn:microsoft.com/office/officeart/2005/8/layout/list1"/>
    <dgm:cxn modelId="{1B6814F2-31FB-427F-B933-0CBE3CE0C7D5}" srcId="{4F0032B1-7971-4856-8267-D8AEC41998EA}" destId="{433211D6-A6A7-480C-BBAE-A1A58AB56125}" srcOrd="2" destOrd="0" parTransId="{FC4A0F33-669E-43C7-8073-6FB21056C70E}" sibTransId="{BD21F8FC-EB01-443F-AA5C-8F74A7C25FF3}"/>
    <dgm:cxn modelId="{689EB17C-CF95-4E26-AE54-D5CE730EC47F}" type="presParOf" srcId="{E9B407A2-BF0E-42E3-9E50-75B4DE912173}" destId="{8BDCEE52-E713-444C-AB4D-AA30F7F4C992}" srcOrd="0" destOrd="0" presId="urn:microsoft.com/office/officeart/2005/8/layout/list1"/>
    <dgm:cxn modelId="{5177254E-8A53-43E7-9C2C-D4A609B389D1}" type="presParOf" srcId="{8BDCEE52-E713-444C-AB4D-AA30F7F4C992}" destId="{88A3DBD3-877C-4959-9653-EC31F899A230}" srcOrd="0" destOrd="0" presId="urn:microsoft.com/office/officeart/2005/8/layout/list1"/>
    <dgm:cxn modelId="{A3E4F951-F9C2-41A3-B81A-70E960286088}" type="presParOf" srcId="{8BDCEE52-E713-444C-AB4D-AA30F7F4C992}" destId="{6B916645-4BAE-41AA-B68A-DA555A953D83}" srcOrd="1" destOrd="0" presId="urn:microsoft.com/office/officeart/2005/8/layout/list1"/>
    <dgm:cxn modelId="{38024A87-62C9-45CC-BE6E-E434DC047DC8}" type="presParOf" srcId="{E9B407A2-BF0E-42E3-9E50-75B4DE912173}" destId="{E606E653-ABAF-4629-9D52-D80B329F0919}" srcOrd="1" destOrd="0" presId="urn:microsoft.com/office/officeart/2005/8/layout/list1"/>
    <dgm:cxn modelId="{83172242-5D50-4B76-B97E-11CAE12E9AF6}" type="presParOf" srcId="{E9B407A2-BF0E-42E3-9E50-75B4DE912173}" destId="{6257199A-66A7-4A8C-B080-C55D3BBAAA22}" srcOrd="2" destOrd="0" presId="urn:microsoft.com/office/officeart/2005/8/layout/list1"/>
    <dgm:cxn modelId="{69A0779B-55E6-401B-859D-A0D05E6BBA6E}" type="presParOf" srcId="{E9B407A2-BF0E-42E3-9E50-75B4DE912173}" destId="{D0E88E57-78CA-4704-9107-E3A546E48499}" srcOrd="3" destOrd="0" presId="urn:microsoft.com/office/officeart/2005/8/layout/list1"/>
    <dgm:cxn modelId="{C40980FE-82A2-4970-8015-F2E56CDCAE89}" type="presParOf" srcId="{E9B407A2-BF0E-42E3-9E50-75B4DE912173}" destId="{B469BB9D-462D-4920-A23A-D152F72196A5}" srcOrd="4" destOrd="0" presId="urn:microsoft.com/office/officeart/2005/8/layout/list1"/>
    <dgm:cxn modelId="{13C5681F-ECB1-46DE-A611-756020740456}" type="presParOf" srcId="{B469BB9D-462D-4920-A23A-D152F72196A5}" destId="{5367AAAE-819D-4228-8073-B85E80F27208}" srcOrd="0" destOrd="0" presId="urn:microsoft.com/office/officeart/2005/8/layout/list1"/>
    <dgm:cxn modelId="{5F8AB6B4-3B1C-432E-A764-A8626FCC7C2D}" type="presParOf" srcId="{B469BB9D-462D-4920-A23A-D152F72196A5}" destId="{9802C7BB-BB3D-4816-B736-3AF2BF562D5F}" srcOrd="1" destOrd="0" presId="urn:microsoft.com/office/officeart/2005/8/layout/list1"/>
    <dgm:cxn modelId="{462EC47E-1D99-4581-8352-A7C9485F80B3}" type="presParOf" srcId="{E9B407A2-BF0E-42E3-9E50-75B4DE912173}" destId="{1A3302EF-7CD3-437C-B200-C32247942EAF}" srcOrd="5" destOrd="0" presId="urn:microsoft.com/office/officeart/2005/8/layout/list1"/>
    <dgm:cxn modelId="{CD979ABB-A097-47A1-9D4A-86303BFAC07D}" type="presParOf" srcId="{E9B407A2-BF0E-42E3-9E50-75B4DE912173}" destId="{A2FCE701-E2EE-4C07-98E8-8B180A929C32}" srcOrd="6" destOrd="0" presId="urn:microsoft.com/office/officeart/2005/8/layout/list1"/>
    <dgm:cxn modelId="{ADCD7D79-F2ED-495F-8CB2-E88FDDB04354}" type="presParOf" srcId="{E9B407A2-BF0E-42E3-9E50-75B4DE912173}" destId="{BB38FBD3-12A7-4671-861C-073495D830DA}" srcOrd="7" destOrd="0" presId="urn:microsoft.com/office/officeart/2005/8/layout/list1"/>
    <dgm:cxn modelId="{34B1A1DB-DAF2-4EA3-9CAD-1A08D560465B}" type="presParOf" srcId="{E9B407A2-BF0E-42E3-9E50-75B4DE912173}" destId="{A21E03C5-68A1-4EF0-A686-8B261DFCF704}" srcOrd="8" destOrd="0" presId="urn:microsoft.com/office/officeart/2005/8/layout/list1"/>
    <dgm:cxn modelId="{DD371E7C-DE4C-40D5-A748-A14651EE8467}" type="presParOf" srcId="{A21E03C5-68A1-4EF0-A686-8B261DFCF704}" destId="{68CBEF3E-2C7B-45A1-AB8B-2270BEDCF377}" srcOrd="0" destOrd="0" presId="urn:microsoft.com/office/officeart/2005/8/layout/list1"/>
    <dgm:cxn modelId="{FF8D0682-D3C3-4192-AA23-1460702D45B5}" type="presParOf" srcId="{A21E03C5-68A1-4EF0-A686-8B261DFCF704}" destId="{42FAAEC3-56E8-4C62-BB16-4ABFD2399A88}" srcOrd="1" destOrd="0" presId="urn:microsoft.com/office/officeart/2005/8/layout/list1"/>
    <dgm:cxn modelId="{019B509F-5F39-40BF-95AF-FA57011C8BC3}" type="presParOf" srcId="{E9B407A2-BF0E-42E3-9E50-75B4DE912173}" destId="{8F3D0227-1CE4-400B-8307-DEACAE89E34C}" srcOrd="9" destOrd="0" presId="urn:microsoft.com/office/officeart/2005/8/layout/list1"/>
    <dgm:cxn modelId="{7A6F44F5-52F7-40B3-96D0-A8FF28AA1C86}" type="presParOf" srcId="{E9B407A2-BF0E-42E3-9E50-75B4DE912173}" destId="{F8417870-11D0-40DD-9C55-8BD774D142AB}" srcOrd="10" destOrd="0" presId="urn:microsoft.com/office/officeart/2005/8/layout/list1"/>
    <dgm:cxn modelId="{5FBFB549-D26B-44FF-ADF2-1A1E3AAF2505}" type="presParOf" srcId="{E9B407A2-BF0E-42E3-9E50-75B4DE912173}" destId="{5AE9D691-DD2E-42FC-8320-3330623FFC09}" srcOrd="11" destOrd="0" presId="urn:microsoft.com/office/officeart/2005/8/layout/list1"/>
    <dgm:cxn modelId="{2EDB2A2B-BD5B-4527-8D21-A608A4F3E431}" type="presParOf" srcId="{E9B407A2-BF0E-42E3-9E50-75B4DE912173}" destId="{DB89E0BB-ECAD-40B2-A717-352D2AA12E94}" srcOrd="12" destOrd="0" presId="urn:microsoft.com/office/officeart/2005/8/layout/list1"/>
    <dgm:cxn modelId="{55295758-0BA4-4B12-91C7-14DCC3B8C74F}" type="presParOf" srcId="{DB89E0BB-ECAD-40B2-A717-352D2AA12E94}" destId="{FE9F47DF-37C6-495A-BFCA-D23A09750E72}" srcOrd="0" destOrd="0" presId="urn:microsoft.com/office/officeart/2005/8/layout/list1"/>
    <dgm:cxn modelId="{41702400-8BB9-4200-9559-5EF0611F1948}" type="presParOf" srcId="{DB89E0BB-ECAD-40B2-A717-352D2AA12E94}" destId="{12DA4CE3-4C90-4A8E-AD34-F7F47E4E08F9}" srcOrd="1" destOrd="0" presId="urn:microsoft.com/office/officeart/2005/8/layout/list1"/>
    <dgm:cxn modelId="{CBBAADFB-84B5-4BFD-8D32-E6F498E6D9E1}" type="presParOf" srcId="{E9B407A2-BF0E-42E3-9E50-75B4DE912173}" destId="{F43D7846-E7D6-4EA4-9FBE-0EF567D003F1}" srcOrd="13" destOrd="0" presId="urn:microsoft.com/office/officeart/2005/8/layout/list1"/>
    <dgm:cxn modelId="{C19105BB-B6ED-41A8-A1D4-94D1EE125F6E}" type="presParOf" srcId="{E9B407A2-BF0E-42E3-9E50-75B4DE912173}" destId="{6D112965-605A-408B-A17E-1155B6F45B6C}" srcOrd="14" destOrd="0" presId="urn:microsoft.com/office/officeart/2005/8/layout/list1"/>
    <dgm:cxn modelId="{3C853753-327A-4BD3-B40B-C09BE3FDB530}" type="presParOf" srcId="{E9B407A2-BF0E-42E3-9E50-75B4DE912173}" destId="{57AF08D3-BE8F-4492-B9B6-1E4FC5A9E0BA}" srcOrd="15" destOrd="0" presId="urn:microsoft.com/office/officeart/2005/8/layout/list1"/>
    <dgm:cxn modelId="{1E56F5BA-82CA-4B52-B4C4-01259D653EDC}" type="presParOf" srcId="{E9B407A2-BF0E-42E3-9E50-75B4DE912173}" destId="{D4870666-1083-4FC3-BFE6-0CC40469AC7F}" srcOrd="16" destOrd="0" presId="urn:microsoft.com/office/officeart/2005/8/layout/list1"/>
    <dgm:cxn modelId="{58557F49-66E8-4897-BD08-432C29D7272D}" type="presParOf" srcId="{D4870666-1083-4FC3-BFE6-0CC40469AC7F}" destId="{95223EF0-4FB0-4C7F-B7CD-412F8AF732A7}" srcOrd="0" destOrd="0" presId="urn:microsoft.com/office/officeart/2005/8/layout/list1"/>
    <dgm:cxn modelId="{0F703055-2913-4C05-AA07-5B18A6914A65}" type="presParOf" srcId="{D4870666-1083-4FC3-BFE6-0CC40469AC7F}" destId="{E50AB213-14C4-4E04-9D45-DF5141A45037}" srcOrd="1" destOrd="0" presId="urn:microsoft.com/office/officeart/2005/8/layout/list1"/>
    <dgm:cxn modelId="{B0408203-2C7F-4368-A8CD-082B36E50A1B}" type="presParOf" srcId="{E9B407A2-BF0E-42E3-9E50-75B4DE912173}" destId="{6D6A4770-B900-489F-A0DB-0E33007011A2}" srcOrd="17" destOrd="0" presId="urn:microsoft.com/office/officeart/2005/8/layout/list1"/>
    <dgm:cxn modelId="{9DA17321-CEFD-429E-BEE5-48A5EACFBAAA}" type="presParOf" srcId="{E9B407A2-BF0E-42E3-9E50-75B4DE912173}" destId="{13CFB688-EFAD-4E71-B933-18B2D2D47D71}" srcOrd="18" destOrd="0" presId="urn:microsoft.com/office/officeart/2005/8/layout/list1"/>
    <dgm:cxn modelId="{6DAE238B-A15D-411B-80CF-B4477155809E}" type="presParOf" srcId="{E9B407A2-BF0E-42E3-9E50-75B4DE912173}" destId="{4F1C0306-4F57-46CB-BE4B-F5B8780CCE0E}" srcOrd="19" destOrd="0" presId="urn:microsoft.com/office/officeart/2005/8/layout/list1"/>
    <dgm:cxn modelId="{962D3CC8-1BD8-48CF-A0E1-1E05FA7A1FFB}" type="presParOf" srcId="{E9B407A2-BF0E-42E3-9E50-75B4DE912173}" destId="{518964CC-5D8C-496A-B7A5-DA6F7800A2B2}" srcOrd="20" destOrd="0" presId="urn:microsoft.com/office/officeart/2005/8/layout/list1"/>
    <dgm:cxn modelId="{C19B0EC7-DF32-4D6E-A403-58393BB1023F}" type="presParOf" srcId="{518964CC-5D8C-496A-B7A5-DA6F7800A2B2}" destId="{7A0BBFEA-71A2-4109-BF45-FF7DB4C57ADC}" srcOrd="0" destOrd="0" presId="urn:microsoft.com/office/officeart/2005/8/layout/list1"/>
    <dgm:cxn modelId="{988D31A5-CDF2-4C92-AB51-9C3ECEEA75E7}" type="presParOf" srcId="{518964CC-5D8C-496A-B7A5-DA6F7800A2B2}" destId="{CC2529C9-A73F-4271-ADA7-5887D153F705}" srcOrd="1" destOrd="0" presId="urn:microsoft.com/office/officeart/2005/8/layout/list1"/>
    <dgm:cxn modelId="{DD158BC8-6D05-436A-97B1-2FBED473D87F}" type="presParOf" srcId="{E9B407A2-BF0E-42E3-9E50-75B4DE912173}" destId="{4DE2B864-93DC-44C8-B75F-647C4908C542}" srcOrd="21" destOrd="0" presId="urn:microsoft.com/office/officeart/2005/8/layout/list1"/>
    <dgm:cxn modelId="{99710AF2-2DBD-45B9-AB2F-2B829C8EB8D0}" type="presParOf" srcId="{E9B407A2-BF0E-42E3-9E50-75B4DE912173}" destId="{1DF12750-FF1E-4FE3-BE9F-652FC1F1199A}" srcOrd="22" destOrd="0" presId="urn:microsoft.com/office/officeart/2005/8/layout/list1"/>
    <dgm:cxn modelId="{973F219C-FD9C-4279-A329-1D2E1E728B2A}" type="presParOf" srcId="{E9B407A2-BF0E-42E3-9E50-75B4DE912173}" destId="{CBBAA911-3646-4DBD-8BE4-7FDC1FD8A86D}" srcOrd="23" destOrd="0" presId="urn:microsoft.com/office/officeart/2005/8/layout/list1"/>
    <dgm:cxn modelId="{56666F2E-92AB-4EFD-B180-29E1F4035F5F}" type="presParOf" srcId="{E9B407A2-BF0E-42E3-9E50-75B4DE912173}" destId="{5543C95E-96A9-45FE-8359-E6015FC333BE}" srcOrd="24" destOrd="0" presId="urn:microsoft.com/office/officeart/2005/8/layout/list1"/>
    <dgm:cxn modelId="{1EC17ACD-9F38-44A8-810A-100808F5FB42}" type="presParOf" srcId="{5543C95E-96A9-45FE-8359-E6015FC333BE}" destId="{DEDD4E23-1F5D-419C-BBA5-FCD0A303CD56}" srcOrd="0" destOrd="0" presId="urn:microsoft.com/office/officeart/2005/8/layout/list1"/>
    <dgm:cxn modelId="{6942C5F5-5510-4C06-B7E2-2B6004ECD9B0}" type="presParOf" srcId="{5543C95E-96A9-45FE-8359-E6015FC333BE}" destId="{AC3C5E38-36E4-42CB-9919-2F328B837B12}" srcOrd="1" destOrd="0" presId="urn:microsoft.com/office/officeart/2005/8/layout/list1"/>
    <dgm:cxn modelId="{A3444540-1BA2-4CC5-9F4D-F67433E3B527}" type="presParOf" srcId="{E9B407A2-BF0E-42E3-9E50-75B4DE912173}" destId="{C7C30BBC-E98C-4176-AE68-112FAC71D117}" srcOrd="25" destOrd="0" presId="urn:microsoft.com/office/officeart/2005/8/layout/list1"/>
    <dgm:cxn modelId="{FCC36DE4-7D8D-498B-BE58-5F15E9967140}" type="presParOf" srcId="{E9B407A2-BF0E-42E3-9E50-75B4DE912173}" destId="{019F5569-1BAE-4C1C-AFAF-CDCDCDD0F00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85D7C-BD6B-4179-8BEE-41605CD726E0}" type="doc">
      <dgm:prSet loTypeId="urn:microsoft.com/office/officeart/2011/layout/HexagonRadial" loCatId="cycle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C08325B-1B43-4628-AD4B-686D4073E2B6}">
      <dgm:prSet phldrT="[Text]" custT="1"/>
      <dgm:spPr/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XML Document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79004DBC-F5DC-43D8-B9F0-69C659359255}" type="parTrans" cxnId="{65013776-5276-4D93-B4C7-3B305940EEB5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117FB1D6-518F-4AAE-8778-063F8BF33137}" type="sibTrans" cxnId="{65013776-5276-4D93-B4C7-3B305940EEB5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915623D4-78FB-4F0B-8D31-AAAD8D2F10A5}">
      <dgm:prSet phldrT="[Text]" custT="1"/>
      <dgm:spPr/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Element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B09850F2-999D-4AC1-A469-88F3FA6AD432}" type="parTrans" cxnId="{C1E0188A-365C-46C8-94FB-ADF54BAFE684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05387BF4-53CA-4B1B-A65A-57C2EB8C52BD}" type="sibTrans" cxnId="{C1E0188A-365C-46C8-94FB-ADF54BAFE684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EA2FF157-4F37-44FD-AF25-865F4EE1583D}">
      <dgm:prSet phldrT="[Text]" custT="1"/>
      <dgm:spPr/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Text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B2BD0425-EA64-48E8-9091-D511939CC819}" type="parTrans" cxnId="{8F52125D-987E-4DC8-9EFF-B72EDDE05314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35C2B1C8-F914-42E9-BA8D-D732A73E38FE}" type="sibTrans" cxnId="{8F52125D-987E-4DC8-9EFF-B72EDDE05314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DBB1A1BE-F6CC-410D-9CE5-20C3A5C28DC7}">
      <dgm:prSet phldrT="[Text]" custT="1"/>
      <dgm:spPr/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Attribute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D8B89CB8-7A90-4666-8E07-454A905088A6}" type="parTrans" cxnId="{51B8E4FF-7479-4AA9-AD89-790B9A5AE083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C78650F4-A038-4E6C-8BE1-2C919E42B854}" type="sibTrans" cxnId="{51B8E4FF-7479-4AA9-AD89-790B9A5AE083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B68C31C1-B6F0-4485-9121-7EF944E9E377}">
      <dgm:prSet phldrT="[Text]" custT="1"/>
      <dgm:spPr/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Processing Instruction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145B9CFA-A5F5-49AF-9D07-3D21BF214EBA}" type="parTrans" cxnId="{CB3BE88F-F8A6-47CC-B740-46B73F19095C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5396654C-3D0A-4FCE-8FD9-22FEF6E3EE90}" type="sibTrans" cxnId="{CB3BE88F-F8A6-47CC-B740-46B73F19095C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36EBE333-17A6-442D-A7F0-5AEC61A612A4}">
      <dgm:prSet phldrT="[Text]" custT="1"/>
      <dgm:spPr/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Comment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F7FACAEE-9C13-4513-A760-8326C47186E1}" type="parTrans" cxnId="{0D2A3899-3D80-4952-BD25-C135CB98B3A3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97C49957-7E18-435E-AF9B-452885F93ABB}" type="sibTrans" cxnId="{0D2A3899-3D80-4952-BD25-C135CB98B3A3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A61E5A48-4026-46AA-9C24-8B5168AD6332}">
      <dgm:prSet phldrT="[Text]" custT="1"/>
      <dgm:spPr/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Root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233F837E-6A2E-4BFD-91CE-C2607353B7A6}" type="parTrans" cxnId="{F1055B21-0FB7-4AFD-92FF-8328A2C5BAF3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669921CE-D685-462F-9F71-E89511520673}" type="sibTrans" cxnId="{F1055B21-0FB7-4AFD-92FF-8328A2C5BAF3}">
      <dgm:prSet/>
      <dgm:spPr/>
      <dgm:t>
        <a:bodyPr/>
        <a:lstStyle/>
        <a:p>
          <a:endParaRPr lang="en-US" sz="2000" b="1">
            <a:latin typeface="Sylfaen" panose="010A0502050306030303" pitchFamily="18" charset="0"/>
          </a:endParaRPr>
        </a:p>
      </dgm:t>
    </dgm:pt>
    <dgm:pt modelId="{D422751C-833E-4810-9566-A52A9160027E}" type="pres">
      <dgm:prSet presAssocID="{AE285D7C-BD6B-4179-8BEE-41605CD726E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6A7101F-A777-48C9-8C2B-42CC807E5FA9}" type="pres">
      <dgm:prSet presAssocID="{9C08325B-1B43-4628-AD4B-686D4073E2B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D251CABC-35EB-4D11-98CF-95497CB2BBA1}" type="pres">
      <dgm:prSet presAssocID="{915623D4-78FB-4F0B-8D31-AAAD8D2F10A5}" presName="Accent1" presStyleCnt="0"/>
      <dgm:spPr/>
    </dgm:pt>
    <dgm:pt modelId="{A58E294A-1CA1-4B93-8A5A-41FFA387318B}" type="pres">
      <dgm:prSet presAssocID="{915623D4-78FB-4F0B-8D31-AAAD8D2F10A5}" presName="Accent" presStyleLbl="bgShp" presStyleIdx="0" presStyleCnt="6"/>
      <dgm:spPr/>
    </dgm:pt>
    <dgm:pt modelId="{D1B344A5-C079-4335-8EFD-5C3AE7CD2CC1}" type="pres">
      <dgm:prSet presAssocID="{915623D4-78FB-4F0B-8D31-AAAD8D2F10A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15F36-2AEC-4F7C-B0EF-4271EEF05E6A}" type="pres">
      <dgm:prSet presAssocID="{EA2FF157-4F37-44FD-AF25-865F4EE1583D}" presName="Accent2" presStyleCnt="0"/>
      <dgm:spPr/>
    </dgm:pt>
    <dgm:pt modelId="{901E6015-BDEF-485C-A0FB-8BAECBBEFA93}" type="pres">
      <dgm:prSet presAssocID="{EA2FF157-4F37-44FD-AF25-865F4EE1583D}" presName="Accent" presStyleLbl="bgShp" presStyleIdx="1" presStyleCnt="6"/>
      <dgm:spPr/>
    </dgm:pt>
    <dgm:pt modelId="{FFAB7168-D063-4599-9F11-A443158F180E}" type="pres">
      <dgm:prSet presAssocID="{EA2FF157-4F37-44FD-AF25-865F4EE1583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FCFA9-DFEA-459D-AA75-C1F6386F5174}" type="pres">
      <dgm:prSet presAssocID="{DBB1A1BE-F6CC-410D-9CE5-20C3A5C28DC7}" presName="Accent3" presStyleCnt="0"/>
      <dgm:spPr/>
    </dgm:pt>
    <dgm:pt modelId="{71ECFCA2-5ECB-4E6E-92D2-80E21CF5E40E}" type="pres">
      <dgm:prSet presAssocID="{DBB1A1BE-F6CC-410D-9CE5-20C3A5C28DC7}" presName="Accent" presStyleLbl="bgShp" presStyleIdx="2" presStyleCnt="6"/>
      <dgm:spPr/>
    </dgm:pt>
    <dgm:pt modelId="{BDC41F33-4B90-4DE5-A90C-99864AF5741F}" type="pres">
      <dgm:prSet presAssocID="{DBB1A1BE-F6CC-410D-9CE5-20C3A5C28DC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99874-6DE4-48B9-AE85-600565F50149}" type="pres">
      <dgm:prSet presAssocID="{B68C31C1-B6F0-4485-9121-7EF944E9E377}" presName="Accent4" presStyleCnt="0"/>
      <dgm:spPr/>
    </dgm:pt>
    <dgm:pt modelId="{A855EA52-8740-40EF-ADDE-547D28A4DDAC}" type="pres">
      <dgm:prSet presAssocID="{B68C31C1-B6F0-4485-9121-7EF944E9E377}" presName="Accent" presStyleLbl="bgShp" presStyleIdx="3" presStyleCnt="6"/>
      <dgm:spPr/>
    </dgm:pt>
    <dgm:pt modelId="{F12A1BD3-2BAF-4E8F-A1B8-6B4D745DA77D}" type="pres">
      <dgm:prSet presAssocID="{B68C31C1-B6F0-4485-9121-7EF944E9E37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52243-9E26-457B-971E-7E51CD110012}" type="pres">
      <dgm:prSet presAssocID="{36EBE333-17A6-442D-A7F0-5AEC61A612A4}" presName="Accent5" presStyleCnt="0"/>
      <dgm:spPr/>
    </dgm:pt>
    <dgm:pt modelId="{44C12A85-7145-4B57-831B-9D2896E5259F}" type="pres">
      <dgm:prSet presAssocID="{36EBE333-17A6-442D-A7F0-5AEC61A612A4}" presName="Accent" presStyleLbl="bgShp" presStyleIdx="4" presStyleCnt="6"/>
      <dgm:spPr/>
    </dgm:pt>
    <dgm:pt modelId="{B5DFC78D-9391-4910-B713-B0BE4AC7EE79}" type="pres">
      <dgm:prSet presAssocID="{36EBE333-17A6-442D-A7F0-5AEC61A612A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1CA07-A3A6-400D-AAB3-C9DB5FC5F9BE}" type="pres">
      <dgm:prSet presAssocID="{A61E5A48-4026-46AA-9C24-8B5168AD6332}" presName="Accent6" presStyleCnt="0"/>
      <dgm:spPr/>
    </dgm:pt>
    <dgm:pt modelId="{A70DE697-59A0-4CC3-ADDF-FD52ABF647D4}" type="pres">
      <dgm:prSet presAssocID="{A61E5A48-4026-46AA-9C24-8B5168AD6332}" presName="Accent" presStyleLbl="bgShp" presStyleIdx="5" presStyleCnt="6"/>
      <dgm:spPr/>
    </dgm:pt>
    <dgm:pt modelId="{F6C455A1-F70B-4769-B414-92A083F896D0}" type="pres">
      <dgm:prSet presAssocID="{A61E5A48-4026-46AA-9C24-8B5168AD633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943FEF-7C3F-4F58-8BF9-934DDDE62E30}" type="presOf" srcId="{9C08325B-1B43-4628-AD4B-686D4073E2B6}" destId="{36A7101F-A777-48C9-8C2B-42CC807E5FA9}" srcOrd="0" destOrd="0" presId="urn:microsoft.com/office/officeart/2011/layout/HexagonRadial"/>
    <dgm:cxn modelId="{8F52125D-987E-4DC8-9EFF-B72EDDE05314}" srcId="{9C08325B-1B43-4628-AD4B-686D4073E2B6}" destId="{EA2FF157-4F37-44FD-AF25-865F4EE1583D}" srcOrd="1" destOrd="0" parTransId="{B2BD0425-EA64-48E8-9091-D511939CC819}" sibTransId="{35C2B1C8-F914-42E9-BA8D-D732A73E38FE}"/>
    <dgm:cxn modelId="{51B8E4FF-7479-4AA9-AD89-790B9A5AE083}" srcId="{9C08325B-1B43-4628-AD4B-686D4073E2B6}" destId="{DBB1A1BE-F6CC-410D-9CE5-20C3A5C28DC7}" srcOrd="2" destOrd="0" parTransId="{D8B89CB8-7A90-4666-8E07-454A905088A6}" sibTransId="{C78650F4-A038-4E6C-8BE1-2C919E42B854}"/>
    <dgm:cxn modelId="{65013776-5276-4D93-B4C7-3B305940EEB5}" srcId="{AE285D7C-BD6B-4179-8BEE-41605CD726E0}" destId="{9C08325B-1B43-4628-AD4B-686D4073E2B6}" srcOrd="0" destOrd="0" parTransId="{79004DBC-F5DC-43D8-B9F0-69C659359255}" sibTransId="{117FB1D6-518F-4AAE-8778-063F8BF33137}"/>
    <dgm:cxn modelId="{C1E0188A-365C-46C8-94FB-ADF54BAFE684}" srcId="{9C08325B-1B43-4628-AD4B-686D4073E2B6}" destId="{915623D4-78FB-4F0B-8D31-AAAD8D2F10A5}" srcOrd="0" destOrd="0" parTransId="{B09850F2-999D-4AC1-A469-88F3FA6AD432}" sibTransId="{05387BF4-53CA-4B1B-A65A-57C2EB8C52BD}"/>
    <dgm:cxn modelId="{CB3BE88F-F8A6-47CC-B740-46B73F19095C}" srcId="{9C08325B-1B43-4628-AD4B-686D4073E2B6}" destId="{B68C31C1-B6F0-4485-9121-7EF944E9E377}" srcOrd="3" destOrd="0" parTransId="{145B9CFA-A5F5-49AF-9D07-3D21BF214EBA}" sibTransId="{5396654C-3D0A-4FCE-8FD9-22FEF6E3EE90}"/>
    <dgm:cxn modelId="{C9CDE483-72E5-4B2F-BF3D-EEE34D304125}" type="presOf" srcId="{A61E5A48-4026-46AA-9C24-8B5168AD6332}" destId="{F6C455A1-F70B-4769-B414-92A083F896D0}" srcOrd="0" destOrd="0" presId="urn:microsoft.com/office/officeart/2011/layout/HexagonRadial"/>
    <dgm:cxn modelId="{AFB07ECF-5599-45BD-8098-D559FCC0B531}" type="presOf" srcId="{EA2FF157-4F37-44FD-AF25-865F4EE1583D}" destId="{FFAB7168-D063-4599-9F11-A443158F180E}" srcOrd="0" destOrd="0" presId="urn:microsoft.com/office/officeart/2011/layout/HexagonRadial"/>
    <dgm:cxn modelId="{C55A91DE-9F64-400B-9AC5-D408CF72C13C}" type="presOf" srcId="{DBB1A1BE-F6CC-410D-9CE5-20C3A5C28DC7}" destId="{BDC41F33-4B90-4DE5-A90C-99864AF5741F}" srcOrd="0" destOrd="0" presId="urn:microsoft.com/office/officeart/2011/layout/HexagonRadial"/>
    <dgm:cxn modelId="{900EFB22-EC14-4559-A06D-FFEFB31C0184}" type="presOf" srcId="{36EBE333-17A6-442D-A7F0-5AEC61A612A4}" destId="{B5DFC78D-9391-4910-B713-B0BE4AC7EE79}" srcOrd="0" destOrd="0" presId="urn:microsoft.com/office/officeart/2011/layout/HexagonRadial"/>
    <dgm:cxn modelId="{0D2A3899-3D80-4952-BD25-C135CB98B3A3}" srcId="{9C08325B-1B43-4628-AD4B-686D4073E2B6}" destId="{36EBE333-17A6-442D-A7F0-5AEC61A612A4}" srcOrd="4" destOrd="0" parTransId="{F7FACAEE-9C13-4513-A760-8326C47186E1}" sibTransId="{97C49957-7E18-435E-AF9B-452885F93ABB}"/>
    <dgm:cxn modelId="{3735DB84-1D46-467B-87DA-DF0901D08C9C}" type="presOf" srcId="{915623D4-78FB-4F0B-8D31-AAAD8D2F10A5}" destId="{D1B344A5-C079-4335-8EFD-5C3AE7CD2CC1}" srcOrd="0" destOrd="0" presId="urn:microsoft.com/office/officeart/2011/layout/HexagonRadial"/>
    <dgm:cxn modelId="{F1E41D76-0CB6-4841-838D-7065A411E7EC}" type="presOf" srcId="{B68C31C1-B6F0-4485-9121-7EF944E9E377}" destId="{F12A1BD3-2BAF-4E8F-A1B8-6B4D745DA77D}" srcOrd="0" destOrd="0" presId="urn:microsoft.com/office/officeart/2011/layout/HexagonRadial"/>
    <dgm:cxn modelId="{E662F18C-84C9-4D30-AB32-7C85C2BDAC5B}" type="presOf" srcId="{AE285D7C-BD6B-4179-8BEE-41605CD726E0}" destId="{D422751C-833E-4810-9566-A52A9160027E}" srcOrd="0" destOrd="0" presId="urn:microsoft.com/office/officeart/2011/layout/HexagonRadial"/>
    <dgm:cxn modelId="{F1055B21-0FB7-4AFD-92FF-8328A2C5BAF3}" srcId="{9C08325B-1B43-4628-AD4B-686D4073E2B6}" destId="{A61E5A48-4026-46AA-9C24-8B5168AD6332}" srcOrd="5" destOrd="0" parTransId="{233F837E-6A2E-4BFD-91CE-C2607353B7A6}" sibTransId="{669921CE-D685-462F-9F71-E89511520673}"/>
    <dgm:cxn modelId="{7DE4E4A8-63C7-429F-83CC-0E300BAFA039}" type="presParOf" srcId="{D422751C-833E-4810-9566-A52A9160027E}" destId="{36A7101F-A777-48C9-8C2B-42CC807E5FA9}" srcOrd="0" destOrd="0" presId="urn:microsoft.com/office/officeart/2011/layout/HexagonRadial"/>
    <dgm:cxn modelId="{5718AFD7-DADC-48E2-BD61-35A9CC690FE8}" type="presParOf" srcId="{D422751C-833E-4810-9566-A52A9160027E}" destId="{D251CABC-35EB-4D11-98CF-95497CB2BBA1}" srcOrd="1" destOrd="0" presId="urn:microsoft.com/office/officeart/2011/layout/HexagonRadial"/>
    <dgm:cxn modelId="{47850886-0876-49B2-AE2B-24E6F422D439}" type="presParOf" srcId="{D251CABC-35EB-4D11-98CF-95497CB2BBA1}" destId="{A58E294A-1CA1-4B93-8A5A-41FFA387318B}" srcOrd="0" destOrd="0" presId="urn:microsoft.com/office/officeart/2011/layout/HexagonRadial"/>
    <dgm:cxn modelId="{57BBD594-005A-407C-B444-6474F2875D4D}" type="presParOf" srcId="{D422751C-833E-4810-9566-A52A9160027E}" destId="{D1B344A5-C079-4335-8EFD-5C3AE7CD2CC1}" srcOrd="2" destOrd="0" presId="urn:microsoft.com/office/officeart/2011/layout/HexagonRadial"/>
    <dgm:cxn modelId="{4B9B3EC0-3305-4DBF-9A67-99D9E1DF44DA}" type="presParOf" srcId="{D422751C-833E-4810-9566-A52A9160027E}" destId="{83615F36-2AEC-4F7C-B0EF-4271EEF05E6A}" srcOrd="3" destOrd="0" presId="urn:microsoft.com/office/officeart/2011/layout/HexagonRadial"/>
    <dgm:cxn modelId="{F83B7AB2-D977-4F6D-989C-9051FB6D3484}" type="presParOf" srcId="{83615F36-2AEC-4F7C-B0EF-4271EEF05E6A}" destId="{901E6015-BDEF-485C-A0FB-8BAECBBEFA93}" srcOrd="0" destOrd="0" presId="urn:microsoft.com/office/officeart/2011/layout/HexagonRadial"/>
    <dgm:cxn modelId="{A65E0FA5-5E63-4DDF-9CFB-AC47ED73AE92}" type="presParOf" srcId="{D422751C-833E-4810-9566-A52A9160027E}" destId="{FFAB7168-D063-4599-9F11-A443158F180E}" srcOrd="4" destOrd="0" presId="urn:microsoft.com/office/officeart/2011/layout/HexagonRadial"/>
    <dgm:cxn modelId="{BC7B5A6F-AA66-4798-862D-12994002555E}" type="presParOf" srcId="{D422751C-833E-4810-9566-A52A9160027E}" destId="{559FCFA9-DFEA-459D-AA75-C1F6386F5174}" srcOrd="5" destOrd="0" presId="urn:microsoft.com/office/officeart/2011/layout/HexagonRadial"/>
    <dgm:cxn modelId="{78E78066-2903-42C8-BF5C-0791ADCC570B}" type="presParOf" srcId="{559FCFA9-DFEA-459D-AA75-C1F6386F5174}" destId="{71ECFCA2-5ECB-4E6E-92D2-80E21CF5E40E}" srcOrd="0" destOrd="0" presId="urn:microsoft.com/office/officeart/2011/layout/HexagonRadial"/>
    <dgm:cxn modelId="{C82D9CED-0228-4EB2-886E-2F10F66FDB67}" type="presParOf" srcId="{D422751C-833E-4810-9566-A52A9160027E}" destId="{BDC41F33-4B90-4DE5-A90C-99864AF5741F}" srcOrd="6" destOrd="0" presId="urn:microsoft.com/office/officeart/2011/layout/HexagonRadial"/>
    <dgm:cxn modelId="{19508A9B-4CE7-41F9-9457-4BA6F62BE3B3}" type="presParOf" srcId="{D422751C-833E-4810-9566-A52A9160027E}" destId="{23499874-6DE4-48B9-AE85-600565F50149}" srcOrd="7" destOrd="0" presId="urn:microsoft.com/office/officeart/2011/layout/HexagonRadial"/>
    <dgm:cxn modelId="{B70E611C-DE9C-4B19-8B30-8F2D58934C0B}" type="presParOf" srcId="{23499874-6DE4-48B9-AE85-600565F50149}" destId="{A855EA52-8740-40EF-ADDE-547D28A4DDAC}" srcOrd="0" destOrd="0" presId="urn:microsoft.com/office/officeart/2011/layout/HexagonRadial"/>
    <dgm:cxn modelId="{553B59F4-F0F9-4F43-A309-9E619F813E13}" type="presParOf" srcId="{D422751C-833E-4810-9566-A52A9160027E}" destId="{F12A1BD3-2BAF-4E8F-A1B8-6B4D745DA77D}" srcOrd="8" destOrd="0" presId="urn:microsoft.com/office/officeart/2011/layout/HexagonRadial"/>
    <dgm:cxn modelId="{5A868ABD-3791-43F6-8DD8-3652802E116A}" type="presParOf" srcId="{D422751C-833E-4810-9566-A52A9160027E}" destId="{B1952243-9E26-457B-971E-7E51CD110012}" srcOrd="9" destOrd="0" presId="urn:microsoft.com/office/officeart/2011/layout/HexagonRadial"/>
    <dgm:cxn modelId="{91D10CA9-1767-454B-95EE-DD77C75CD2CC}" type="presParOf" srcId="{B1952243-9E26-457B-971E-7E51CD110012}" destId="{44C12A85-7145-4B57-831B-9D2896E5259F}" srcOrd="0" destOrd="0" presId="urn:microsoft.com/office/officeart/2011/layout/HexagonRadial"/>
    <dgm:cxn modelId="{E0D61903-AD0B-4BA5-9B90-5C39EC59A445}" type="presParOf" srcId="{D422751C-833E-4810-9566-A52A9160027E}" destId="{B5DFC78D-9391-4910-B713-B0BE4AC7EE79}" srcOrd="10" destOrd="0" presId="urn:microsoft.com/office/officeart/2011/layout/HexagonRadial"/>
    <dgm:cxn modelId="{7EBB9D9E-3D04-4599-9ECB-EBDEF63B5043}" type="presParOf" srcId="{D422751C-833E-4810-9566-A52A9160027E}" destId="{F731CA07-A3A6-400D-AAB3-C9DB5FC5F9BE}" srcOrd="11" destOrd="0" presId="urn:microsoft.com/office/officeart/2011/layout/HexagonRadial"/>
    <dgm:cxn modelId="{7683B548-CF61-4CBC-912C-69040DA728C2}" type="presParOf" srcId="{F731CA07-A3A6-400D-AAB3-C9DB5FC5F9BE}" destId="{A70DE697-59A0-4CC3-ADDF-FD52ABF647D4}" srcOrd="0" destOrd="0" presId="urn:microsoft.com/office/officeart/2011/layout/HexagonRadial"/>
    <dgm:cxn modelId="{5000136C-C470-4AED-A4F5-10A4E4310573}" type="presParOf" srcId="{D422751C-833E-4810-9566-A52A9160027E}" destId="{F6C455A1-F70B-4769-B414-92A083F896D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34B15-D0CB-4119-8D1E-F810E8BE378D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Introduction </a:t>
          </a:r>
          <a:endParaRPr lang="en-US" sz="1800" dirty="0">
            <a:latin typeface="Sylfaen" panose="010A0502050306030303" pitchFamily="18" charset="0"/>
          </a:endParaRPr>
        </a:p>
      </dgm:t>
    </dgm:pt>
    <dgm:pt modelId="{4AC3A44E-C655-4C7C-B3B4-59F3BB21F9F4}" type="par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F2858703-94C5-40F4-8828-DB7BBFC27882}" type="sib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433211D6-A6A7-480C-BBAE-A1A58AB56125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dirty="0">
            <a:latin typeface="Sylfaen" panose="010A0502050306030303" pitchFamily="18" charset="0"/>
          </a:endParaRPr>
        </a:p>
      </dgm:t>
    </dgm:pt>
    <dgm:pt modelId="{FC4A0F33-669E-43C7-8073-6FB21056C70E}" type="par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D21F8FC-EB01-443F-AA5C-8F74A7C25FF3}" type="sib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01C0A43A-EBE7-49C2-ADC9-33E18BD229B7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– Comment</a:t>
          </a:r>
          <a:endParaRPr lang="en-US" sz="1800" dirty="0">
            <a:latin typeface="Sylfaen" panose="010A0502050306030303" pitchFamily="18" charset="0"/>
          </a:endParaRPr>
        </a:p>
      </dgm:t>
    </dgm:pt>
    <dgm:pt modelId="{3972B718-E144-4DFB-9918-3D8B7541E187}" type="par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600E532E-5513-4D89-999E-A725834963A9}" type="sib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DCB764F-9004-47A7-8316-52BDB34E77F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Well Formed and Valid XML</a:t>
          </a:r>
          <a:endParaRPr lang="en-US" sz="1800" dirty="0">
            <a:latin typeface="Sylfaen" panose="010A0502050306030303" pitchFamily="18" charset="0"/>
          </a:endParaRPr>
        </a:p>
      </dgm:t>
    </dgm:pt>
    <dgm:pt modelId="{E4FA3038-8AED-49A3-8CC2-2B65E667F3A8}" type="par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C54735D4-5AC0-46A8-AA82-4830F3368ECB}" type="sib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54CED536-EE77-4178-AE24-9F7A3FE4029C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Components of XML Document</a:t>
          </a:r>
          <a:endParaRPr lang="en-US" sz="1800" dirty="0">
            <a:latin typeface="Sylfaen" panose="010A0502050306030303" pitchFamily="18" charset="0"/>
          </a:endParaRPr>
        </a:p>
      </dgm:t>
    </dgm:pt>
    <dgm:pt modelId="{299C5E1D-A1B5-4F94-8948-11EE35682D33}" type="parTrans" cxnId="{8E76EE2B-048D-4BC0-882A-7120A502CCF0}">
      <dgm:prSet/>
      <dgm:spPr/>
      <dgm:t>
        <a:bodyPr/>
        <a:lstStyle/>
        <a:p>
          <a:endParaRPr lang="en-US"/>
        </a:p>
      </dgm:t>
    </dgm:pt>
    <dgm:pt modelId="{631CB709-C44B-48BE-AFCE-CC06D11D2154}" type="sibTrans" cxnId="{8E76EE2B-048D-4BC0-882A-7120A502CCF0}">
      <dgm:prSet/>
      <dgm:spPr/>
      <dgm:t>
        <a:bodyPr/>
        <a:lstStyle/>
        <a:p>
          <a:endParaRPr lang="en-US"/>
        </a:p>
      </dgm:t>
    </dgm:pt>
    <dgm:pt modelId="{E6227CD9-DBE8-4B86-AC67-570CE2A41B1F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9A6EB8A1-6B81-4BFC-834A-9174826B4969}" type="parTrans" cxnId="{1EB5F201-1D34-4A47-968F-189FFDE64EF7}">
      <dgm:prSet/>
      <dgm:spPr/>
      <dgm:t>
        <a:bodyPr/>
        <a:lstStyle/>
        <a:p>
          <a:endParaRPr lang="en-US"/>
        </a:p>
      </dgm:t>
    </dgm:pt>
    <dgm:pt modelId="{46B73D72-0871-4839-8D2B-C5A28F75627A}" type="sibTrans" cxnId="{1EB5F201-1D34-4A47-968F-189FFDE64EF7}">
      <dgm:prSet/>
      <dgm:spPr/>
      <dgm:t>
        <a:bodyPr/>
        <a:lstStyle/>
        <a:p>
          <a:endParaRPr lang="en-US"/>
        </a:p>
      </dgm:t>
    </dgm:pt>
    <dgm:pt modelId="{5765DCED-A0B2-443D-A6EE-2B2CBD8485C7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Document Object Model</a:t>
          </a:r>
          <a:endParaRPr lang="en-US" sz="1800" dirty="0">
            <a:latin typeface="Sylfaen" panose="010A0502050306030303" pitchFamily="18" charset="0"/>
          </a:endParaRPr>
        </a:p>
      </dgm:t>
    </dgm:pt>
    <dgm:pt modelId="{07C40CCA-4007-4DA7-9CCA-687999F7B352}" type="parTrans" cxnId="{19B337C3-1CD7-49C8-8289-09FDF7FF4ED6}">
      <dgm:prSet/>
      <dgm:spPr/>
      <dgm:t>
        <a:bodyPr/>
        <a:lstStyle/>
        <a:p>
          <a:endParaRPr lang="en-US"/>
        </a:p>
      </dgm:t>
    </dgm:pt>
    <dgm:pt modelId="{30439FC6-57FF-4D5B-AA31-5416E81E65FF}" type="sibTrans" cxnId="{19B337C3-1CD7-49C8-8289-09FDF7FF4ED6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CEE52-E713-444C-AB4D-AA30F7F4C992}" type="pres">
      <dgm:prSet presAssocID="{74934B15-D0CB-4119-8D1E-F810E8BE378D}" presName="parentLin" presStyleCnt="0"/>
      <dgm:spPr/>
      <dgm:t>
        <a:bodyPr/>
        <a:lstStyle/>
        <a:p>
          <a:endParaRPr lang="en-US"/>
        </a:p>
      </dgm:t>
    </dgm:pt>
    <dgm:pt modelId="{88A3DBD3-877C-4959-9653-EC31F899A230}" type="pres">
      <dgm:prSet presAssocID="{74934B15-D0CB-4119-8D1E-F810E8BE378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B916645-4BAE-41AA-B68A-DA555A953D83}" type="pres">
      <dgm:prSet presAssocID="{74934B15-D0CB-4119-8D1E-F810E8BE378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E653-ABAF-4629-9D52-D80B329F0919}" type="pres">
      <dgm:prSet presAssocID="{74934B15-D0CB-4119-8D1E-F810E8BE378D}" presName="negativeSpace" presStyleCnt="0"/>
      <dgm:spPr/>
      <dgm:t>
        <a:bodyPr/>
        <a:lstStyle/>
        <a:p>
          <a:endParaRPr lang="en-US"/>
        </a:p>
      </dgm:t>
    </dgm:pt>
    <dgm:pt modelId="{6257199A-66A7-4A8C-B080-C55D3BBAAA22}" type="pres">
      <dgm:prSet presAssocID="{74934B15-D0CB-4119-8D1E-F810E8BE378D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88E57-78CA-4704-9107-E3A546E48499}" type="pres">
      <dgm:prSet presAssocID="{F2858703-94C5-40F4-8828-DB7BBFC27882}" presName="spaceBetweenRectangles" presStyleCnt="0"/>
      <dgm:spPr/>
      <dgm:t>
        <a:bodyPr/>
        <a:lstStyle/>
        <a:p>
          <a:endParaRPr lang="en-US"/>
        </a:p>
      </dgm:t>
    </dgm:pt>
    <dgm:pt modelId="{B469BB9D-462D-4920-A23A-D152F72196A5}" type="pres">
      <dgm:prSet presAssocID="{54CED536-EE77-4178-AE24-9F7A3FE4029C}" presName="parentLin" presStyleCnt="0"/>
      <dgm:spPr/>
    </dgm:pt>
    <dgm:pt modelId="{5367AAAE-819D-4228-8073-B85E80F27208}" type="pres">
      <dgm:prSet presAssocID="{54CED536-EE77-4178-AE24-9F7A3FE4029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802C7BB-BB3D-4816-B736-3AF2BF562D5F}" type="pres">
      <dgm:prSet presAssocID="{54CED536-EE77-4178-AE24-9F7A3FE402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302EF-7CD3-437C-B200-C32247942EAF}" type="pres">
      <dgm:prSet presAssocID="{54CED536-EE77-4178-AE24-9F7A3FE4029C}" presName="negativeSpace" presStyleCnt="0"/>
      <dgm:spPr/>
    </dgm:pt>
    <dgm:pt modelId="{A2FCE701-E2EE-4C07-98E8-8B180A929C32}" type="pres">
      <dgm:prSet presAssocID="{54CED536-EE77-4178-AE24-9F7A3FE4029C}" presName="childText" presStyleLbl="conFgAcc1" presStyleIdx="1" presStyleCnt="7">
        <dgm:presLayoutVars>
          <dgm:bulletEnabled val="1"/>
        </dgm:presLayoutVars>
      </dgm:prSet>
      <dgm:spPr/>
    </dgm:pt>
    <dgm:pt modelId="{BB38FBD3-12A7-4671-861C-073495D830DA}" type="pres">
      <dgm:prSet presAssocID="{631CB709-C44B-48BE-AFCE-CC06D11D2154}" presName="spaceBetweenRectangles" presStyleCnt="0"/>
      <dgm:spPr/>
    </dgm:pt>
    <dgm:pt modelId="{A21E03C5-68A1-4EF0-A686-8B261DFCF704}" type="pres">
      <dgm:prSet presAssocID="{433211D6-A6A7-480C-BBAE-A1A58AB56125}" presName="parentLin" presStyleCnt="0"/>
      <dgm:spPr/>
      <dgm:t>
        <a:bodyPr/>
        <a:lstStyle/>
        <a:p>
          <a:endParaRPr lang="en-US"/>
        </a:p>
      </dgm:t>
    </dgm:pt>
    <dgm:pt modelId="{68CBEF3E-2C7B-45A1-AB8B-2270BEDCF377}" type="pres">
      <dgm:prSet presAssocID="{433211D6-A6A7-480C-BBAE-A1A58AB5612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2FAAEC3-56E8-4C62-BB16-4ABFD2399A88}" type="pres">
      <dgm:prSet presAssocID="{433211D6-A6A7-480C-BBAE-A1A58AB5612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0227-1CE4-400B-8307-DEACAE89E34C}" type="pres">
      <dgm:prSet presAssocID="{433211D6-A6A7-480C-BBAE-A1A58AB56125}" presName="negativeSpace" presStyleCnt="0"/>
      <dgm:spPr/>
      <dgm:t>
        <a:bodyPr/>
        <a:lstStyle/>
        <a:p>
          <a:endParaRPr lang="en-US"/>
        </a:p>
      </dgm:t>
    </dgm:pt>
    <dgm:pt modelId="{F8417870-11D0-40DD-9C55-8BD774D142AB}" type="pres">
      <dgm:prSet presAssocID="{433211D6-A6A7-480C-BBAE-A1A58AB56125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9D691-DD2E-42FC-8320-3330623FFC09}" type="pres">
      <dgm:prSet presAssocID="{BD21F8FC-EB01-443F-AA5C-8F74A7C25FF3}" presName="spaceBetweenRectangles" presStyleCnt="0"/>
      <dgm:spPr/>
      <dgm:t>
        <a:bodyPr/>
        <a:lstStyle/>
        <a:p>
          <a:endParaRPr lang="en-US"/>
        </a:p>
      </dgm:t>
    </dgm:pt>
    <dgm:pt modelId="{DB89E0BB-ECAD-40B2-A717-352D2AA12E94}" type="pres">
      <dgm:prSet presAssocID="{01C0A43A-EBE7-49C2-ADC9-33E18BD229B7}" presName="parentLin" presStyleCnt="0"/>
      <dgm:spPr/>
      <dgm:t>
        <a:bodyPr/>
        <a:lstStyle/>
        <a:p>
          <a:endParaRPr lang="en-US"/>
        </a:p>
      </dgm:t>
    </dgm:pt>
    <dgm:pt modelId="{FE9F47DF-37C6-495A-BFCA-D23A09750E72}" type="pres">
      <dgm:prSet presAssocID="{01C0A43A-EBE7-49C2-ADC9-33E18BD229B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2DA4CE3-4C90-4A8E-AD34-F7F47E4E08F9}" type="pres">
      <dgm:prSet presAssocID="{01C0A43A-EBE7-49C2-ADC9-33E18BD229B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7846-E7D6-4EA4-9FBE-0EF567D003F1}" type="pres">
      <dgm:prSet presAssocID="{01C0A43A-EBE7-49C2-ADC9-33E18BD229B7}" presName="negativeSpace" presStyleCnt="0"/>
      <dgm:spPr/>
      <dgm:t>
        <a:bodyPr/>
        <a:lstStyle/>
        <a:p>
          <a:endParaRPr lang="en-US"/>
        </a:p>
      </dgm:t>
    </dgm:pt>
    <dgm:pt modelId="{6D112965-605A-408B-A17E-1155B6F45B6C}" type="pres">
      <dgm:prSet presAssocID="{01C0A43A-EBE7-49C2-ADC9-33E18BD229B7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08D3-BE8F-4492-B9B6-1E4FC5A9E0BA}" type="pres">
      <dgm:prSet presAssocID="{600E532E-5513-4D89-999E-A725834963A9}" presName="spaceBetweenRectangles" presStyleCnt="0"/>
      <dgm:spPr/>
      <dgm:t>
        <a:bodyPr/>
        <a:lstStyle/>
        <a:p>
          <a:endParaRPr lang="en-US"/>
        </a:p>
      </dgm:t>
    </dgm:pt>
    <dgm:pt modelId="{D4870666-1083-4FC3-BFE6-0CC40469AC7F}" type="pres">
      <dgm:prSet presAssocID="{ADCB764F-9004-47A7-8316-52BDB34E77F4}" presName="parentLin" presStyleCnt="0"/>
      <dgm:spPr/>
      <dgm:t>
        <a:bodyPr/>
        <a:lstStyle/>
        <a:p>
          <a:endParaRPr lang="en-US"/>
        </a:p>
      </dgm:t>
    </dgm:pt>
    <dgm:pt modelId="{95223EF0-4FB0-4C7F-B7CD-412F8AF732A7}" type="pres">
      <dgm:prSet presAssocID="{ADCB764F-9004-47A7-8316-52BDB34E77F4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50AB213-14C4-4E04-9D45-DF5141A45037}" type="pres">
      <dgm:prSet presAssocID="{ADCB764F-9004-47A7-8316-52BDB34E77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A4770-B900-489F-A0DB-0E33007011A2}" type="pres">
      <dgm:prSet presAssocID="{ADCB764F-9004-47A7-8316-52BDB34E77F4}" presName="negativeSpace" presStyleCnt="0"/>
      <dgm:spPr/>
      <dgm:t>
        <a:bodyPr/>
        <a:lstStyle/>
        <a:p>
          <a:endParaRPr lang="en-US"/>
        </a:p>
      </dgm:t>
    </dgm:pt>
    <dgm:pt modelId="{13CFB688-EFAD-4E71-B933-18B2D2D47D71}" type="pres">
      <dgm:prSet presAssocID="{ADCB764F-9004-47A7-8316-52BDB34E77F4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C0306-4F57-46CB-BE4B-F5B8780CCE0E}" type="pres">
      <dgm:prSet presAssocID="{C54735D4-5AC0-46A8-AA82-4830F3368ECB}" presName="spaceBetweenRectangles" presStyleCnt="0"/>
      <dgm:spPr/>
    </dgm:pt>
    <dgm:pt modelId="{518964CC-5D8C-496A-B7A5-DA6F7800A2B2}" type="pres">
      <dgm:prSet presAssocID="{5765DCED-A0B2-443D-A6EE-2B2CBD8485C7}" presName="parentLin" presStyleCnt="0"/>
      <dgm:spPr/>
    </dgm:pt>
    <dgm:pt modelId="{7A0BBFEA-71A2-4109-BF45-FF7DB4C57ADC}" type="pres">
      <dgm:prSet presAssocID="{5765DCED-A0B2-443D-A6EE-2B2CBD8485C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CC2529C9-A73F-4271-ADA7-5887D153F705}" type="pres">
      <dgm:prSet presAssocID="{5765DCED-A0B2-443D-A6EE-2B2CBD8485C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2B864-93DC-44C8-B75F-647C4908C542}" type="pres">
      <dgm:prSet presAssocID="{5765DCED-A0B2-443D-A6EE-2B2CBD8485C7}" presName="negativeSpace" presStyleCnt="0"/>
      <dgm:spPr/>
    </dgm:pt>
    <dgm:pt modelId="{1DF12750-FF1E-4FE3-BE9F-652FC1F1199A}" type="pres">
      <dgm:prSet presAssocID="{5765DCED-A0B2-443D-A6EE-2B2CBD8485C7}" presName="childText" presStyleLbl="conFgAcc1" presStyleIdx="5" presStyleCnt="7">
        <dgm:presLayoutVars>
          <dgm:bulletEnabled val="1"/>
        </dgm:presLayoutVars>
      </dgm:prSet>
      <dgm:spPr/>
    </dgm:pt>
    <dgm:pt modelId="{CBBAA911-3646-4DBD-8BE4-7FDC1FD8A86D}" type="pres">
      <dgm:prSet presAssocID="{30439FC6-57FF-4D5B-AA31-5416E81E65FF}" presName="spaceBetweenRectangles" presStyleCnt="0"/>
      <dgm:spPr/>
    </dgm:pt>
    <dgm:pt modelId="{5543C95E-96A9-45FE-8359-E6015FC333BE}" type="pres">
      <dgm:prSet presAssocID="{E6227CD9-DBE8-4B86-AC67-570CE2A41B1F}" presName="parentLin" presStyleCnt="0"/>
      <dgm:spPr/>
    </dgm:pt>
    <dgm:pt modelId="{DEDD4E23-1F5D-419C-BBA5-FCD0A303CD56}" type="pres">
      <dgm:prSet presAssocID="{E6227CD9-DBE8-4B86-AC67-570CE2A41B1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C3C5E38-36E4-42CB-9919-2F328B837B12}" type="pres">
      <dgm:prSet presAssocID="{E6227CD9-DBE8-4B86-AC67-570CE2A41B1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0BBC-E98C-4176-AE68-112FAC71D117}" type="pres">
      <dgm:prSet presAssocID="{E6227CD9-DBE8-4B86-AC67-570CE2A41B1F}" presName="negativeSpace" presStyleCnt="0"/>
      <dgm:spPr/>
    </dgm:pt>
    <dgm:pt modelId="{019F5569-1BAE-4C1C-AFAF-CDCDCDD0F003}" type="pres">
      <dgm:prSet presAssocID="{E6227CD9-DBE8-4B86-AC67-570CE2A41B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C3AA960-FFF2-4417-832F-6A792F41BB05}" type="presOf" srcId="{74934B15-D0CB-4119-8D1E-F810E8BE378D}" destId="{88A3DBD3-877C-4959-9653-EC31F899A230}" srcOrd="0" destOrd="0" presId="urn:microsoft.com/office/officeart/2005/8/layout/list1"/>
    <dgm:cxn modelId="{19B337C3-1CD7-49C8-8289-09FDF7FF4ED6}" srcId="{4F0032B1-7971-4856-8267-D8AEC41998EA}" destId="{5765DCED-A0B2-443D-A6EE-2B2CBD8485C7}" srcOrd="5" destOrd="0" parTransId="{07C40CCA-4007-4DA7-9CCA-687999F7B352}" sibTransId="{30439FC6-57FF-4D5B-AA31-5416E81E65FF}"/>
    <dgm:cxn modelId="{F1183E2D-9A15-4E9B-B63B-A4317A909523}" srcId="{4F0032B1-7971-4856-8267-D8AEC41998EA}" destId="{74934B15-D0CB-4119-8D1E-F810E8BE378D}" srcOrd="0" destOrd="0" parTransId="{4AC3A44E-C655-4C7C-B3B4-59F3BB21F9F4}" sibTransId="{F2858703-94C5-40F4-8828-DB7BBFC27882}"/>
    <dgm:cxn modelId="{59447887-E9BD-4A34-87ED-4939C42D1F36}" type="presOf" srcId="{74934B15-D0CB-4119-8D1E-F810E8BE378D}" destId="{6B916645-4BAE-41AA-B68A-DA555A953D83}" srcOrd="1" destOrd="0" presId="urn:microsoft.com/office/officeart/2005/8/layout/list1"/>
    <dgm:cxn modelId="{CAD9EBBF-1447-4A29-B293-3E6B398F8CA6}" type="presOf" srcId="{01C0A43A-EBE7-49C2-ADC9-33E18BD229B7}" destId="{FE9F47DF-37C6-495A-BFCA-D23A09750E72}" srcOrd="0" destOrd="0" presId="urn:microsoft.com/office/officeart/2005/8/layout/list1"/>
    <dgm:cxn modelId="{B0426DC0-3F3A-4300-8EF7-AEC0DAEF61F0}" type="presOf" srcId="{01C0A43A-EBE7-49C2-ADC9-33E18BD229B7}" destId="{12DA4CE3-4C90-4A8E-AD34-F7F47E4E08F9}" srcOrd="1" destOrd="0" presId="urn:microsoft.com/office/officeart/2005/8/layout/list1"/>
    <dgm:cxn modelId="{348A20BB-9512-45A3-8AD3-27B1DC489F2E}" type="presOf" srcId="{433211D6-A6A7-480C-BBAE-A1A58AB56125}" destId="{68CBEF3E-2C7B-45A1-AB8B-2270BEDCF377}" srcOrd="0" destOrd="0" presId="urn:microsoft.com/office/officeart/2005/8/layout/list1"/>
    <dgm:cxn modelId="{CD668C81-6300-48B6-BB92-3AAFA998F0C5}" type="presOf" srcId="{E6227CD9-DBE8-4B86-AC67-570CE2A41B1F}" destId="{AC3C5E38-36E4-42CB-9919-2F328B837B12}" srcOrd="1" destOrd="0" presId="urn:microsoft.com/office/officeart/2005/8/layout/list1"/>
    <dgm:cxn modelId="{DA8256C2-7ACC-4AA0-859C-C9D793B313A0}" type="presOf" srcId="{4F0032B1-7971-4856-8267-D8AEC41998EA}" destId="{E9B407A2-BF0E-42E3-9E50-75B4DE912173}" srcOrd="0" destOrd="0" presId="urn:microsoft.com/office/officeart/2005/8/layout/list1"/>
    <dgm:cxn modelId="{1BEFD24C-9A0C-465D-9760-C39C3AE231C2}" type="presOf" srcId="{5765DCED-A0B2-443D-A6EE-2B2CBD8485C7}" destId="{CC2529C9-A73F-4271-ADA7-5887D153F705}" srcOrd="1" destOrd="0" presId="urn:microsoft.com/office/officeart/2005/8/layout/list1"/>
    <dgm:cxn modelId="{E2AEC625-BAA5-47B1-A2A3-AF477895AEAD}" type="presOf" srcId="{5765DCED-A0B2-443D-A6EE-2B2CBD8485C7}" destId="{7A0BBFEA-71A2-4109-BF45-FF7DB4C57ADC}" srcOrd="0" destOrd="0" presId="urn:microsoft.com/office/officeart/2005/8/layout/list1"/>
    <dgm:cxn modelId="{761A848C-9DF8-4CA3-99AC-DF575A4F83F1}" type="presOf" srcId="{54CED536-EE77-4178-AE24-9F7A3FE4029C}" destId="{9802C7BB-BB3D-4816-B736-3AF2BF562D5F}" srcOrd="1" destOrd="0" presId="urn:microsoft.com/office/officeart/2005/8/layout/list1"/>
    <dgm:cxn modelId="{331A55A4-59C8-4639-A27A-F5AC6725F6D1}" srcId="{4F0032B1-7971-4856-8267-D8AEC41998EA}" destId="{01C0A43A-EBE7-49C2-ADC9-33E18BD229B7}" srcOrd="3" destOrd="0" parTransId="{3972B718-E144-4DFB-9918-3D8B7541E187}" sibTransId="{600E532E-5513-4D89-999E-A725834963A9}"/>
    <dgm:cxn modelId="{4D22C9B1-572E-4EE5-84F9-6B7320EA5CD8}" type="presOf" srcId="{433211D6-A6A7-480C-BBAE-A1A58AB56125}" destId="{42FAAEC3-56E8-4C62-BB16-4ABFD2399A88}" srcOrd="1" destOrd="0" presId="urn:microsoft.com/office/officeart/2005/8/layout/list1"/>
    <dgm:cxn modelId="{1630DB8D-1629-48AB-B547-C45CF222DC12}" srcId="{4F0032B1-7971-4856-8267-D8AEC41998EA}" destId="{ADCB764F-9004-47A7-8316-52BDB34E77F4}" srcOrd="4" destOrd="0" parTransId="{E4FA3038-8AED-49A3-8CC2-2B65E667F3A8}" sibTransId="{C54735D4-5AC0-46A8-AA82-4830F3368ECB}"/>
    <dgm:cxn modelId="{1EB5F201-1D34-4A47-968F-189FFDE64EF7}" srcId="{4F0032B1-7971-4856-8267-D8AEC41998EA}" destId="{E6227CD9-DBE8-4B86-AC67-570CE2A41B1F}" srcOrd="6" destOrd="0" parTransId="{9A6EB8A1-6B81-4BFC-834A-9174826B4969}" sibTransId="{46B73D72-0871-4839-8D2B-C5A28F75627A}"/>
    <dgm:cxn modelId="{8E76EE2B-048D-4BC0-882A-7120A502CCF0}" srcId="{4F0032B1-7971-4856-8267-D8AEC41998EA}" destId="{54CED536-EE77-4178-AE24-9F7A3FE4029C}" srcOrd="1" destOrd="0" parTransId="{299C5E1D-A1B5-4F94-8948-11EE35682D33}" sibTransId="{631CB709-C44B-48BE-AFCE-CC06D11D2154}"/>
    <dgm:cxn modelId="{92343D62-0CFC-4246-ABFB-2C3263F37D14}" type="presOf" srcId="{ADCB764F-9004-47A7-8316-52BDB34E77F4}" destId="{E50AB213-14C4-4E04-9D45-DF5141A45037}" srcOrd="1" destOrd="0" presId="urn:microsoft.com/office/officeart/2005/8/layout/list1"/>
    <dgm:cxn modelId="{CE5456CE-F0BC-4369-8E11-1F8642350311}" type="presOf" srcId="{E6227CD9-DBE8-4B86-AC67-570CE2A41B1F}" destId="{DEDD4E23-1F5D-419C-BBA5-FCD0A303CD56}" srcOrd="0" destOrd="0" presId="urn:microsoft.com/office/officeart/2005/8/layout/list1"/>
    <dgm:cxn modelId="{90326357-40D0-4575-8C7B-D3D1B9B2BDD0}" type="presOf" srcId="{54CED536-EE77-4178-AE24-9F7A3FE4029C}" destId="{5367AAAE-819D-4228-8073-B85E80F27208}" srcOrd="0" destOrd="0" presId="urn:microsoft.com/office/officeart/2005/8/layout/list1"/>
    <dgm:cxn modelId="{1B6814F2-31FB-427F-B933-0CBE3CE0C7D5}" srcId="{4F0032B1-7971-4856-8267-D8AEC41998EA}" destId="{433211D6-A6A7-480C-BBAE-A1A58AB56125}" srcOrd="2" destOrd="0" parTransId="{FC4A0F33-669E-43C7-8073-6FB21056C70E}" sibTransId="{BD21F8FC-EB01-443F-AA5C-8F74A7C25FF3}"/>
    <dgm:cxn modelId="{7EC9E804-4639-4242-8F06-895492B14C48}" type="presOf" srcId="{ADCB764F-9004-47A7-8316-52BDB34E77F4}" destId="{95223EF0-4FB0-4C7F-B7CD-412F8AF732A7}" srcOrd="0" destOrd="0" presId="urn:microsoft.com/office/officeart/2005/8/layout/list1"/>
    <dgm:cxn modelId="{4EB58E9E-3D49-4576-9E78-D496FE311F37}" type="presParOf" srcId="{E9B407A2-BF0E-42E3-9E50-75B4DE912173}" destId="{8BDCEE52-E713-444C-AB4D-AA30F7F4C992}" srcOrd="0" destOrd="0" presId="urn:microsoft.com/office/officeart/2005/8/layout/list1"/>
    <dgm:cxn modelId="{157B9744-3EC3-4CA5-A03B-677C11697A67}" type="presParOf" srcId="{8BDCEE52-E713-444C-AB4D-AA30F7F4C992}" destId="{88A3DBD3-877C-4959-9653-EC31F899A230}" srcOrd="0" destOrd="0" presId="urn:microsoft.com/office/officeart/2005/8/layout/list1"/>
    <dgm:cxn modelId="{DE50EC52-52D3-449E-8E0A-C71DB812C1A6}" type="presParOf" srcId="{8BDCEE52-E713-444C-AB4D-AA30F7F4C992}" destId="{6B916645-4BAE-41AA-B68A-DA555A953D83}" srcOrd="1" destOrd="0" presId="urn:microsoft.com/office/officeart/2005/8/layout/list1"/>
    <dgm:cxn modelId="{00AE9DEB-1470-4171-8F3B-CCB949E28201}" type="presParOf" srcId="{E9B407A2-BF0E-42E3-9E50-75B4DE912173}" destId="{E606E653-ABAF-4629-9D52-D80B329F0919}" srcOrd="1" destOrd="0" presId="urn:microsoft.com/office/officeart/2005/8/layout/list1"/>
    <dgm:cxn modelId="{0CBBEEA1-7AE8-4095-8B09-055690AC1CAF}" type="presParOf" srcId="{E9B407A2-BF0E-42E3-9E50-75B4DE912173}" destId="{6257199A-66A7-4A8C-B080-C55D3BBAAA22}" srcOrd="2" destOrd="0" presId="urn:microsoft.com/office/officeart/2005/8/layout/list1"/>
    <dgm:cxn modelId="{370171A6-4A48-4277-9688-673350A63039}" type="presParOf" srcId="{E9B407A2-BF0E-42E3-9E50-75B4DE912173}" destId="{D0E88E57-78CA-4704-9107-E3A546E48499}" srcOrd="3" destOrd="0" presId="urn:microsoft.com/office/officeart/2005/8/layout/list1"/>
    <dgm:cxn modelId="{75B280CD-B4EF-471A-9419-018F35D30E57}" type="presParOf" srcId="{E9B407A2-BF0E-42E3-9E50-75B4DE912173}" destId="{B469BB9D-462D-4920-A23A-D152F72196A5}" srcOrd="4" destOrd="0" presId="urn:microsoft.com/office/officeart/2005/8/layout/list1"/>
    <dgm:cxn modelId="{BD538BD1-0DFA-4732-B9DB-12FCAAFDFCF5}" type="presParOf" srcId="{B469BB9D-462D-4920-A23A-D152F72196A5}" destId="{5367AAAE-819D-4228-8073-B85E80F27208}" srcOrd="0" destOrd="0" presId="urn:microsoft.com/office/officeart/2005/8/layout/list1"/>
    <dgm:cxn modelId="{7FD9E1FE-D699-475C-BCBD-040D4B5170A8}" type="presParOf" srcId="{B469BB9D-462D-4920-A23A-D152F72196A5}" destId="{9802C7BB-BB3D-4816-B736-3AF2BF562D5F}" srcOrd="1" destOrd="0" presId="urn:microsoft.com/office/officeart/2005/8/layout/list1"/>
    <dgm:cxn modelId="{9DC68B8E-C704-462E-A446-DE6D58BEE03B}" type="presParOf" srcId="{E9B407A2-BF0E-42E3-9E50-75B4DE912173}" destId="{1A3302EF-7CD3-437C-B200-C32247942EAF}" srcOrd="5" destOrd="0" presId="urn:microsoft.com/office/officeart/2005/8/layout/list1"/>
    <dgm:cxn modelId="{4F417F4E-B99B-44DF-9144-F7EBFD4CE2F0}" type="presParOf" srcId="{E9B407A2-BF0E-42E3-9E50-75B4DE912173}" destId="{A2FCE701-E2EE-4C07-98E8-8B180A929C32}" srcOrd="6" destOrd="0" presId="urn:microsoft.com/office/officeart/2005/8/layout/list1"/>
    <dgm:cxn modelId="{65AC9999-F89A-4A81-A1B8-3247668ED363}" type="presParOf" srcId="{E9B407A2-BF0E-42E3-9E50-75B4DE912173}" destId="{BB38FBD3-12A7-4671-861C-073495D830DA}" srcOrd="7" destOrd="0" presId="urn:microsoft.com/office/officeart/2005/8/layout/list1"/>
    <dgm:cxn modelId="{C884DCA8-88DA-4868-B4B5-CBC4A146410F}" type="presParOf" srcId="{E9B407A2-BF0E-42E3-9E50-75B4DE912173}" destId="{A21E03C5-68A1-4EF0-A686-8B261DFCF704}" srcOrd="8" destOrd="0" presId="urn:microsoft.com/office/officeart/2005/8/layout/list1"/>
    <dgm:cxn modelId="{54229621-48E6-4291-B05C-8ADB4D484323}" type="presParOf" srcId="{A21E03C5-68A1-4EF0-A686-8B261DFCF704}" destId="{68CBEF3E-2C7B-45A1-AB8B-2270BEDCF377}" srcOrd="0" destOrd="0" presId="urn:microsoft.com/office/officeart/2005/8/layout/list1"/>
    <dgm:cxn modelId="{769DF446-0052-4948-920E-5D33FCA47A52}" type="presParOf" srcId="{A21E03C5-68A1-4EF0-A686-8B261DFCF704}" destId="{42FAAEC3-56E8-4C62-BB16-4ABFD2399A88}" srcOrd="1" destOrd="0" presId="urn:microsoft.com/office/officeart/2005/8/layout/list1"/>
    <dgm:cxn modelId="{F3D2E9FB-C4A1-4995-AEB6-FB0C5BD87FD3}" type="presParOf" srcId="{E9B407A2-BF0E-42E3-9E50-75B4DE912173}" destId="{8F3D0227-1CE4-400B-8307-DEACAE89E34C}" srcOrd="9" destOrd="0" presId="urn:microsoft.com/office/officeart/2005/8/layout/list1"/>
    <dgm:cxn modelId="{28F49B10-DF47-432E-9182-A94ACD33F6E6}" type="presParOf" srcId="{E9B407A2-BF0E-42E3-9E50-75B4DE912173}" destId="{F8417870-11D0-40DD-9C55-8BD774D142AB}" srcOrd="10" destOrd="0" presId="urn:microsoft.com/office/officeart/2005/8/layout/list1"/>
    <dgm:cxn modelId="{C942505E-3172-4A61-9E94-22DE5A772829}" type="presParOf" srcId="{E9B407A2-BF0E-42E3-9E50-75B4DE912173}" destId="{5AE9D691-DD2E-42FC-8320-3330623FFC09}" srcOrd="11" destOrd="0" presId="urn:microsoft.com/office/officeart/2005/8/layout/list1"/>
    <dgm:cxn modelId="{671C3A06-F22D-4149-A0E9-0EC3A6D8FAA6}" type="presParOf" srcId="{E9B407A2-BF0E-42E3-9E50-75B4DE912173}" destId="{DB89E0BB-ECAD-40B2-A717-352D2AA12E94}" srcOrd="12" destOrd="0" presId="urn:microsoft.com/office/officeart/2005/8/layout/list1"/>
    <dgm:cxn modelId="{50E4D66B-947D-48D3-925D-0D2EC5AF7725}" type="presParOf" srcId="{DB89E0BB-ECAD-40B2-A717-352D2AA12E94}" destId="{FE9F47DF-37C6-495A-BFCA-D23A09750E72}" srcOrd="0" destOrd="0" presId="urn:microsoft.com/office/officeart/2005/8/layout/list1"/>
    <dgm:cxn modelId="{D78ABEA9-177E-49FC-9BDD-141CCA3D47F0}" type="presParOf" srcId="{DB89E0BB-ECAD-40B2-A717-352D2AA12E94}" destId="{12DA4CE3-4C90-4A8E-AD34-F7F47E4E08F9}" srcOrd="1" destOrd="0" presId="urn:microsoft.com/office/officeart/2005/8/layout/list1"/>
    <dgm:cxn modelId="{F1A57F2E-B2D3-4AC7-9BDD-1719A3EF5D5A}" type="presParOf" srcId="{E9B407A2-BF0E-42E3-9E50-75B4DE912173}" destId="{F43D7846-E7D6-4EA4-9FBE-0EF567D003F1}" srcOrd="13" destOrd="0" presId="urn:microsoft.com/office/officeart/2005/8/layout/list1"/>
    <dgm:cxn modelId="{6820BB90-0D93-41CE-A527-DD759DDC5645}" type="presParOf" srcId="{E9B407A2-BF0E-42E3-9E50-75B4DE912173}" destId="{6D112965-605A-408B-A17E-1155B6F45B6C}" srcOrd="14" destOrd="0" presId="urn:microsoft.com/office/officeart/2005/8/layout/list1"/>
    <dgm:cxn modelId="{CA757400-52BD-4D92-BD35-B7CC462E24AA}" type="presParOf" srcId="{E9B407A2-BF0E-42E3-9E50-75B4DE912173}" destId="{57AF08D3-BE8F-4492-B9B6-1E4FC5A9E0BA}" srcOrd="15" destOrd="0" presId="urn:microsoft.com/office/officeart/2005/8/layout/list1"/>
    <dgm:cxn modelId="{725169F5-6BE9-4863-B31F-E0E4625E089D}" type="presParOf" srcId="{E9B407A2-BF0E-42E3-9E50-75B4DE912173}" destId="{D4870666-1083-4FC3-BFE6-0CC40469AC7F}" srcOrd="16" destOrd="0" presId="urn:microsoft.com/office/officeart/2005/8/layout/list1"/>
    <dgm:cxn modelId="{502CD20D-2E71-43C6-9487-0FBD7035E988}" type="presParOf" srcId="{D4870666-1083-4FC3-BFE6-0CC40469AC7F}" destId="{95223EF0-4FB0-4C7F-B7CD-412F8AF732A7}" srcOrd="0" destOrd="0" presId="urn:microsoft.com/office/officeart/2005/8/layout/list1"/>
    <dgm:cxn modelId="{04B9AF62-61F7-4946-BEED-DAEAAD1797AE}" type="presParOf" srcId="{D4870666-1083-4FC3-BFE6-0CC40469AC7F}" destId="{E50AB213-14C4-4E04-9D45-DF5141A45037}" srcOrd="1" destOrd="0" presId="urn:microsoft.com/office/officeart/2005/8/layout/list1"/>
    <dgm:cxn modelId="{E7287D1D-AA53-40B0-BA8F-1D3E0040EE26}" type="presParOf" srcId="{E9B407A2-BF0E-42E3-9E50-75B4DE912173}" destId="{6D6A4770-B900-489F-A0DB-0E33007011A2}" srcOrd="17" destOrd="0" presId="urn:microsoft.com/office/officeart/2005/8/layout/list1"/>
    <dgm:cxn modelId="{089E424A-FC95-4EBA-80F5-09E80DC1A49F}" type="presParOf" srcId="{E9B407A2-BF0E-42E3-9E50-75B4DE912173}" destId="{13CFB688-EFAD-4E71-B933-18B2D2D47D71}" srcOrd="18" destOrd="0" presId="urn:microsoft.com/office/officeart/2005/8/layout/list1"/>
    <dgm:cxn modelId="{1451723F-312F-49CF-8B30-06662CD11372}" type="presParOf" srcId="{E9B407A2-BF0E-42E3-9E50-75B4DE912173}" destId="{4F1C0306-4F57-46CB-BE4B-F5B8780CCE0E}" srcOrd="19" destOrd="0" presId="urn:microsoft.com/office/officeart/2005/8/layout/list1"/>
    <dgm:cxn modelId="{5513D58E-4309-42D3-AC37-99206F398BCD}" type="presParOf" srcId="{E9B407A2-BF0E-42E3-9E50-75B4DE912173}" destId="{518964CC-5D8C-496A-B7A5-DA6F7800A2B2}" srcOrd="20" destOrd="0" presId="urn:microsoft.com/office/officeart/2005/8/layout/list1"/>
    <dgm:cxn modelId="{94425DB7-65EF-4B64-AEB8-4DDDF1C525CB}" type="presParOf" srcId="{518964CC-5D8C-496A-B7A5-DA6F7800A2B2}" destId="{7A0BBFEA-71A2-4109-BF45-FF7DB4C57ADC}" srcOrd="0" destOrd="0" presId="urn:microsoft.com/office/officeart/2005/8/layout/list1"/>
    <dgm:cxn modelId="{D1EA821F-B3CF-4781-9CEE-7313361BCEA0}" type="presParOf" srcId="{518964CC-5D8C-496A-B7A5-DA6F7800A2B2}" destId="{CC2529C9-A73F-4271-ADA7-5887D153F705}" srcOrd="1" destOrd="0" presId="urn:microsoft.com/office/officeart/2005/8/layout/list1"/>
    <dgm:cxn modelId="{F72819AD-2D43-4917-B390-613F9C996B89}" type="presParOf" srcId="{E9B407A2-BF0E-42E3-9E50-75B4DE912173}" destId="{4DE2B864-93DC-44C8-B75F-647C4908C542}" srcOrd="21" destOrd="0" presId="urn:microsoft.com/office/officeart/2005/8/layout/list1"/>
    <dgm:cxn modelId="{CFD30481-95EA-4C23-8831-22530DB2EFC0}" type="presParOf" srcId="{E9B407A2-BF0E-42E3-9E50-75B4DE912173}" destId="{1DF12750-FF1E-4FE3-BE9F-652FC1F1199A}" srcOrd="22" destOrd="0" presId="urn:microsoft.com/office/officeart/2005/8/layout/list1"/>
    <dgm:cxn modelId="{0DCA2CED-4BBC-4BF3-ADF5-89674780DC9B}" type="presParOf" srcId="{E9B407A2-BF0E-42E3-9E50-75B4DE912173}" destId="{CBBAA911-3646-4DBD-8BE4-7FDC1FD8A86D}" srcOrd="23" destOrd="0" presId="urn:microsoft.com/office/officeart/2005/8/layout/list1"/>
    <dgm:cxn modelId="{D93C8397-7242-4857-B14F-A05CBB8F36F8}" type="presParOf" srcId="{E9B407A2-BF0E-42E3-9E50-75B4DE912173}" destId="{5543C95E-96A9-45FE-8359-E6015FC333BE}" srcOrd="24" destOrd="0" presId="urn:microsoft.com/office/officeart/2005/8/layout/list1"/>
    <dgm:cxn modelId="{1002473A-8BFF-420F-9A74-5E75A945CEFE}" type="presParOf" srcId="{5543C95E-96A9-45FE-8359-E6015FC333BE}" destId="{DEDD4E23-1F5D-419C-BBA5-FCD0A303CD56}" srcOrd="0" destOrd="0" presId="urn:microsoft.com/office/officeart/2005/8/layout/list1"/>
    <dgm:cxn modelId="{86DAAD5B-36C3-4024-B611-453D858BB537}" type="presParOf" srcId="{5543C95E-96A9-45FE-8359-E6015FC333BE}" destId="{AC3C5E38-36E4-42CB-9919-2F328B837B12}" srcOrd="1" destOrd="0" presId="urn:microsoft.com/office/officeart/2005/8/layout/list1"/>
    <dgm:cxn modelId="{81DFBBF4-174C-4FB7-8F56-EE52D723E2A8}" type="presParOf" srcId="{E9B407A2-BF0E-42E3-9E50-75B4DE912173}" destId="{C7C30BBC-E98C-4176-AE68-112FAC71D117}" srcOrd="25" destOrd="0" presId="urn:microsoft.com/office/officeart/2005/8/layout/list1"/>
    <dgm:cxn modelId="{1F3C1EAD-B325-4B32-BD2D-EA8A47C1CA38}" type="presParOf" srcId="{E9B407A2-BF0E-42E3-9E50-75B4DE912173}" destId="{019F5569-1BAE-4C1C-AFAF-CDCDCDD0F00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34B15-D0CB-4119-8D1E-F810E8BE378D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Introduction </a:t>
          </a:r>
          <a:endParaRPr lang="en-US" sz="1800" dirty="0">
            <a:latin typeface="Sylfaen" panose="010A0502050306030303" pitchFamily="18" charset="0"/>
          </a:endParaRPr>
        </a:p>
      </dgm:t>
    </dgm:pt>
    <dgm:pt modelId="{4AC3A44E-C655-4C7C-B3B4-59F3BB21F9F4}" type="par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F2858703-94C5-40F4-8828-DB7BBFC27882}" type="sib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433211D6-A6A7-480C-BBAE-A1A58AB56125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dirty="0">
            <a:latin typeface="Sylfaen" panose="010A0502050306030303" pitchFamily="18" charset="0"/>
          </a:endParaRPr>
        </a:p>
      </dgm:t>
    </dgm:pt>
    <dgm:pt modelId="{FC4A0F33-669E-43C7-8073-6FB21056C70E}" type="par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D21F8FC-EB01-443F-AA5C-8F74A7C25FF3}" type="sib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01C0A43A-EBE7-49C2-ADC9-33E18BD229B7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– Comment</a:t>
          </a:r>
          <a:endParaRPr lang="en-US" sz="1800" dirty="0">
            <a:latin typeface="Sylfaen" panose="010A0502050306030303" pitchFamily="18" charset="0"/>
          </a:endParaRPr>
        </a:p>
      </dgm:t>
    </dgm:pt>
    <dgm:pt modelId="{3972B718-E144-4DFB-9918-3D8B7541E187}" type="par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600E532E-5513-4D89-999E-A725834963A9}" type="sib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DCB764F-9004-47A7-8316-52BDB34E77F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Well Formed and Valid XML</a:t>
          </a:r>
          <a:endParaRPr lang="en-US" sz="1800" dirty="0">
            <a:latin typeface="Sylfaen" panose="010A0502050306030303" pitchFamily="18" charset="0"/>
          </a:endParaRPr>
        </a:p>
      </dgm:t>
    </dgm:pt>
    <dgm:pt modelId="{E4FA3038-8AED-49A3-8CC2-2B65E667F3A8}" type="par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C54735D4-5AC0-46A8-AA82-4830F3368ECB}" type="sib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54CED536-EE77-4178-AE24-9F7A3FE4029C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Components of XML Document</a:t>
          </a:r>
          <a:endParaRPr lang="en-US" sz="1800" dirty="0">
            <a:latin typeface="Sylfaen" panose="010A0502050306030303" pitchFamily="18" charset="0"/>
          </a:endParaRPr>
        </a:p>
      </dgm:t>
    </dgm:pt>
    <dgm:pt modelId="{299C5E1D-A1B5-4F94-8948-11EE35682D33}" type="parTrans" cxnId="{8E76EE2B-048D-4BC0-882A-7120A502CCF0}">
      <dgm:prSet/>
      <dgm:spPr/>
      <dgm:t>
        <a:bodyPr/>
        <a:lstStyle/>
        <a:p>
          <a:endParaRPr lang="en-US"/>
        </a:p>
      </dgm:t>
    </dgm:pt>
    <dgm:pt modelId="{631CB709-C44B-48BE-AFCE-CC06D11D2154}" type="sibTrans" cxnId="{8E76EE2B-048D-4BC0-882A-7120A502CCF0}">
      <dgm:prSet/>
      <dgm:spPr/>
      <dgm:t>
        <a:bodyPr/>
        <a:lstStyle/>
        <a:p>
          <a:endParaRPr lang="en-US"/>
        </a:p>
      </dgm:t>
    </dgm:pt>
    <dgm:pt modelId="{E6227CD9-DBE8-4B86-AC67-570CE2A41B1F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9A6EB8A1-6B81-4BFC-834A-9174826B4969}" type="parTrans" cxnId="{1EB5F201-1D34-4A47-968F-189FFDE64EF7}">
      <dgm:prSet/>
      <dgm:spPr/>
      <dgm:t>
        <a:bodyPr/>
        <a:lstStyle/>
        <a:p>
          <a:endParaRPr lang="en-US"/>
        </a:p>
      </dgm:t>
    </dgm:pt>
    <dgm:pt modelId="{46B73D72-0871-4839-8D2B-C5A28F75627A}" type="sibTrans" cxnId="{1EB5F201-1D34-4A47-968F-189FFDE64EF7}">
      <dgm:prSet/>
      <dgm:spPr/>
      <dgm:t>
        <a:bodyPr/>
        <a:lstStyle/>
        <a:p>
          <a:endParaRPr lang="en-US"/>
        </a:p>
      </dgm:t>
    </dgm:pt>
    <dgm:pt modelId="{5765DCED-A0B2-443D-A6EE-2B2CBD8485C7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Document Object Model</a:t>
          </a:r>
          <a:endParaRPr lang="en-US" sz="1800" dirty="0">
            <a:latin typeface="Sylfaen" panose="010A0502050306030303" pitchFamily="18" charset="0"/>
          </a:endParaRPr>
        </a:p>
      </dgm:t>
    </dgm:pt>
    <dgm:pt modelId="{07C40CCA-4007-4DA7-9CCA-687999F7B352}" type="parTrans" cxnId="{19B337C3-1CD7-49C8-8289-09FDF7FF4ED6}">
      <dgm:prSet/>
      <dgm:spPr/>
      <dgm:t>
        <a:bodyPr/>
        <a:lstStyle/>
        <a:p>
          <a:endParaRPr lang="en-US"/>
        </a:p>
      </dgm:t>
    </dgm:pt>
    <dgm:pt modelId="{30439FC6-57FF-4D5B-AA31-5416E81E65FF}" type="sibTrans" cxnId="{19B337C3-1CD7-49C8-8289-09FDF7FF4ED6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CEE52-E713-444C-AB4D-AA30F7F4C992}" type="pres">
      <dgm:prSet presAssocID="{74934B15-D0CB-4119-8D1E-F810E8BE378D}" presName="parentLin" presStyleCnt="0"/>
      <dgm:spPr/>
      <dgm:t>
        <a:bodyPr/>
        <a:lstStyle/>
        <a:p>
          <a:endParaRPr lang="en-US"/>
        </a:p>
      </dgm:t>
    </dgm:pt>
    <dgm:pt modelId="{88A3DBD3-877C-4959-9653-EC31F899A230}" type="pres">
      <dgm:prSet presAssocID="{74934B15-D0CB-4119-8D1E-F810E8BE378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B916645-4BAE-41AA-B68A-DA555A953D83}" type="pres">
      <dgm:prSet presAssocID="{74934B15-D0CB-4119-8D1E-F810E8BE378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E653-ABAF-4629-9D52-D80B329F0919}" type="pres">
      <dgm:prSet presAssocID="{74934B15-D0CB-4119-8D1E-F810E8BE378D}" presName="negativeSpace" presStyleCnt="0"/>
      <dgm:spPr/>
      <dgm:t>
        <a:bodyPr/>
        <a:lstStyle/>
        <a:p>
          <a:endParaRPr lang="en-US"/>
        </a:p>
      </dgm:t>
    </dgm:pt>
    <dgm:pt modelId="{6257199A-66A7-4A8C-B080-C55D3BBAAA22}" type="pres">
      <dgm:prSet presAssocID="{74934B15-D0CB-4119-8D1E-F810E8BE378D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88E57-78CA-4704-9107-E3A546E48499}" type="pres">
      <dgm:prSet presAssocID="{F2858703-94C5-40F4-8828-DB7BBFC27882}" presName="spaceBetweenRectangles" presStyleCnt="0"/>
      <dgm:spPr/>
      <dgm:t>
        <a:bodyPr/>
        <a:lstStyle/>
        <a:p>
          <a:endParaRPr lang="en-US"/>
        </a:p>
      </dgm:t>
    </dgm:pt>
    <dgm:pt modelId="{B469BB9D-462D-4920-A23A-D152F72196A5}" type="pres">
      <dgm:prSet presAssocID="{54CED536-EE77-4178-AE24-9F7A3FE4029C}" presName="parentLin" presStyleCnt="0"/>
      <dgm:spPr/>
    </dgm:pt>
    <dgm:pt modelId="{5367AAAE-819D-4228-8073-B85E80F27208}" type="pres">
      <dgm:prSet presAssocID="{54CED536-EE77-4178-AE24-9F7A3FE4029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802C7BB-BB3D-4816-B736-3AF2BF562D5F}" type="pres">
      <dgm:prSet presAssocID="{54CED536-EE77-4178-AE24-9F7A3FE402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302EF-7CD3-437C-B200-C32247942EAF}" type="pres">
      <dgm:prSet presAssocID="{54CED536-EE77-4178-AE24-9F7A3FE4029C}" presName="negativeSpace" presStyleCnt="0"/>
      <dgm:spPr/>
    </dgm:pt>
    <dgm:pt modelId="{A2FCE701-E2EE-4C07-98E8-8B180A929C32}" type="pres">
      <dgm:prSet presAssocID="{54CED536-EE77-4178-AE24-9F7A3FE4029C}" presName="childText" presStyleLbl="conFgAcc1" presStyleIdx="1" presStyleCnt="7">
        <dgm:presLayoutVars>
          <dgm:bulletEnabled val="1"/>
        </dgm:presLayoutVars>
      </dgm:prSet>
      <dgm:spPr/>
    </dgm:pt>
    <dgm:pt modelId="{BB38FBD3-12A7-4671-861C-073495D830DA}" type="pres">
      <dgm:prSet presAssocID="{631CB709-C44B-48BE-AFCE-CC06D11D2154}" presName="spaceBetweenRectangles" presStyleCnt="0"/>
      <dgm:spPr/>
    </dgm:pt>
    <dgm:pt modelId="{A21E03C5-68A1-4EF0-A686-8B261DFCF704}" type="pres">
      <dgm:prSet presAssocID="{433211D6-A6A7-480C-BBAE-A1A58AB56125}" presName="parentLin" presStyleCnt="0"/>
      <dgm:spPr/>
      <dgm:t>
        <a:bodyPr/>
        <a:lstStyle/>
        <a:p>
          <a:endParaRPr lang="en-US"/>
        </a:p>
      </dgm:t>
    </dgm:pt>
    <dgm:pt modelId="{68CBEF3E-2C7B-45A1-AB8B-2270BEDCF377}" type="pres">
      <dgm:prSet presAssocID="{433211D6-A6A7-480C-BBAE-A1A58AB5612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2FAAEC3-56E8-4C62-BB16-4ABFD2399A88}" type="pres">
      <dgm:prSet presAssocID="{433211D6-A6A7-480C-BBAE-A1A58AB5612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0227-1CE4-400B-8307-DEACAE89E34C}" type="pres">
      <dgm:prSet presAssocID="{433211D6-A6A7-480C-BBAE-A1A58AB56125}" presName="negativeSpace" presStyleCnt="0"/>
      <dgm:spPr/>
      <dgm:t>
        <a:bodyPr/>
        <a:lstStyle/>
        <a:p>
          <a:endParaRPr lang="en-US"/>
        </a:p>
      </dgm:t>
    </dgm:pt>
    <dgm:pt modelId="{F8417870-11D0-40DD-9C55-8BD774D142AB}" type="pres">
      <dgm:prSet presAssocID="{433211D6-A6A7-480C-BBAE-A1A58AB56125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9D691-DD2E-42FC-8320-3330623FFC09}" type="pres">
      <dgm:prSet presAssocID="{BD21F8FC-EB01-443F-AA5C-8F74A7C25FF3}" presName="spaceBetweenRectangles" presStyleCnt="0"/>
      <dgm:spPr/>
      <dgm:t>
        <a:bodyPr/>
        <a:lstStyle/>
        <a:p>
          <a:endParaRPr lang="en-US"/>
        </a:p>
      </dgm:t>
    </dgm:pt>
    <dgm:pt modelId="{DB89E0BB-ECAD-40B2-A717-352D2AA12E94}" type="pres">
      <dgm:prSet presAssocID="{01C0A43A-EBE7-49C2-ADC9-33E18BD229B7}" presName="parentLin" presStyleCnt="0"/>
      <dgm:spPr/>
      <dgm:t>
        <a:bodyPr/>
        <a:lstStyle/>
        <a:p>
          <a:endParaRPr lang="en-US"/>
        </a:p>
      </dgm:t>
    </dgm:pt>
    <dgm:pt modelId="{FE9F47DF-37C6-495A-BFCA-D23A09750E72}" type="pres">
      <dgm:prSet presAssocID="{01C0A43A-EBE7-49C2-ADC9-33E18BD229B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2DA4CE3-4C90-4A8E-AD34-F7F47E4E08F9}" type="pres">
      <dgm:prSet presAssocID="{01C0A43A-EBE7-49C2-ADC9-33E18BD229B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7846-E7D6-4EA4-9FBE-0EF567D003F1}" type="pres">
      <dgm:prSet presAssocID="{01C0A43A-EBE7-49C2-ADC9-33E18BD229B7}" presName="negativeSpace" presStyleCnt="0"/>
      <dgm:spPr/>
      <dgm:t>
        <a:bodyPr/>
        <a:lstStyle/>
        <a:p>
          <a:endParaRPr lang="en-US"/>
        </a:p>
      </dgm:t>
    </dgm:pt>
    <dgm:pt modelId="{6D112965-605A-408B-A17E-1155B6F45B6C}" type="pres">
      <dgm:prSet presAssocID="{01C0A43A-EBE7-49C2-ADC9-33E18BD229B7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08D3-BE8F-4492-B9B6-1E4FC5A9E0BA}" type="pres">
      <dgm:prSet presAssocID="{600E532E-5513-4D89-999E-A725834963A9}" presName="spaceBetweenRectangles" presStyleCnt="0"/>
      <dgm:spPr/>
      <dgm:t>
        <a:bodyPr/>
        <a:lstStyle/>
        <a:p>
          <a:endParaRPr lang="en-US"/>
        </a:p>
      </dgm:t>
    </dgm:pt>
    <dgm:pt modelId="{D4870666-1083-4FC3-BFE6-0CC40469AC7F}" type="pres">
      <dgm:prSet presAssocID="{ADCB764F-9004-47A7-8316-52BDB34E77F4}" presName="parentLin" presStyleCnt="0"/>
      <dgm:spPr/>
      <dgm:t>
        <a:bodyPr/>
        <a:lstStyle/>
        <a:p>
          <a:endParaRPr lang="en-US"/>
        </a:p>
      </dgm:t>
    </dgm:pt>
    <dgm:pt modelId="{95223EF0-4FB0-4C7F-B7CD-412F8AF732A7}" type="pres">
      <dgm:prSet presAssocID="{ADCB764F-9004-47A7-8316-52BDB34E77F4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50AB213-14C4-4E04-9D45-DF5141A45037}" type="pres">
      <dgm:prSet presAssocID="{ADCB764F-9004-47A7-8316-52BDB34E77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A4770-B900-489F-A0DB-0E33007011A2}" type="pres">
      <dgm:prSet presAssocID="{ADCB764F-9004-47A7-8316-52BDB34E77F4}" presName="negativeSpace" presStyleCnt="0"/>
      <dgm:spPr/>
      <dgm:t>
        <a:bodyPr/>
        <a:lstStyle/>
        <a:p>
          <a:endParaRPr lang="en-US"/>
        </a:p>
      </dgm:t>
    </dgm:pt>
    <dgm:pt modelId="{13CFB688-EFAD-4E71-B933-18B2D2D47D71}" type="pres">
      <dgm:prSet presAssocID="{ADCB764F-9004-47A7-8316-52BDB34E77F4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C0306-4F57-46CB-BE4B-F5B8780CCE0E}" type="pres">
      <dgm:prSet presAssocID="{C54735D4-5AC0-46A8-AA82-4830F3368ECB}" presName="spaceBetweenRectangles" presStyleCnt="0"/>
      <dgm:spPr/>
    </dgm:pt>
    <dgm:pt modelId="{518964CC-5D8C-496A-B7A5-DA6F7800A2B2}" type="pres">
      <dgm:prSet presAssocID="{5765DCED-A0B2-443D-A6EE-2B2CBD8485C7}" presName="parentLin" presStyleCnt="0"/>
      <dgm:spPr/>
    </dgm:pt>
    <dgm:pt modelId="{7A0BBFEA-71A2-4109-BF45-FF7DB4C57ADC}" type="pres">
      <dgm:prSet presAssocID="{5765DCED-A0B2-443D-A6EE-2B2CBD8485C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CC2529C9-A73F-4271-ADA7-5887D153F705}" type="pres">
      <dgm:prSet presAssocID="{5765DCED-A0B2-443D-A6EE-2B2CBD8485C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2B864-93DC-44C8-B75F-647C4908C542}" type="pres">
      <dgm:prSet presAssocID="{5765DCED-A0B2-443D-A6EE-2B2CBD8485C7}" presName="negativeSpace" presStyleCnt="0"/>
      <dgm:spPr/>
    </dgm:pt>
    <dgm:pt modelId="{1DF12750-FF1E-4FE3-BE9F-652FC1F1199A}" type="pres">
      <dgm:prSet presAssocID="{5765DCED-A0B2-443D-A6EE-2B2CBD8485C7}" presName="childText" presStyleLbl="conFgAcc1" presStyleIdx="5" presStyleCnt="7">
        <dgm:presLayoutVars>
          <dgm:bulletEnabled val="1"/>
        </dgm:presLayoutVars>
      </dgm:prSet>
      <dgm:spPr/>
    </dgm:pt>
    <dgm:pt modelId="{CBBAA911-3646-4DBD-8BE4-7FDC1FD8A86D}" type="pres">
      <dgm:prSet presAssocID="{30439FC6-57FF-4D5B-AA31-5416E81E65FF}" presName="spaceBetweenRectangles" presStyleCnt="0"/>
      <dgm:spPr/>
    </dgm:pt>
    <dgm:pt modelId="{5543C95E-96A9-45FE-8359-E6015FC333BE}" type="pres">
      <dgm:prSet presAssocID="{E6227CD9-DBE8-4B86-AC67-570CE2A41B1F}" presName="parentLin" presStyleCnt="0"/>
      <dgm:spPr/>
    </dgm:pt>
    <dgm:pt modelId="{DEDD4E23-1F5D-419C-BBA5-FCD0A303CD56}" type="pres">
      <dgm:prSet presAssocID="{E6227CD9-DBE8-4B86-AC67-570CE2A41B1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C3C5E38-36E4-42CB-9919-2F328B837B12}" type="pres">
      <dgm:prSet presAssocID="{E6227CD9-DBE8-4B86-AC67-570CE2A41B1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0BBC-E98C-4176-AE68-112FAC71D117}" type="pres">
      <dgm:prSet presAssocID="{E6227CD9-DBE8-4B86-AC67-570CE2A41B1F}" presName="negativeSpace" presStyleCnt="0"/>
      <dgm:spPr/>
    </dgm:pt>
    <dgm:pt modelId="{019F5569-1BAE-4C1C-AFAF-CDCDCDD0F003}" type="pres">
      <dgm:prSet presAssocID="{E6227CD9-DBE8-4B86-AC67-570CE2A41B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1020068-932A-4AB1-8833-CE6FF26E781B}" type="presOf" srcId="{01C0A43A-EBE7-49C2-ADC9-33E18BD229B7}" destId="{12DA4CE3-4C90-4A8E-AD34-F7F47E4E08F9}" srcOrd="1" destOrd="0" presId="urn:microsoft.com/office/officeart/2005/8/layout/list1"/>
    <dgm:cxn modelId="{C27A4C85-4731-4F45-865C-CDD1CBA7A58B}" type="presOf" srcId="{54CED536-EE77-4178-AE24-9F7A3FE4029C}" destId="{9802C7BB-BB3D-4816-B736-3AF2BF562D5F}" srcOrd="1" destOrd="0" presId="urn:microsoft.com/office/officeart/2005/8/layout/list1"/>
    <dgm:cxn modelId="{3AE8895B-444E-4F96-99E8-4FF230C8148E}" type="presOf" srcId="{E6227CD9-DBE8-4B86-AC67-570CE2A41B1F}" destId="{DEDD4E23-1F5D-419C-BBA5-FCD0A303CD56}" srcOrd="0" destOrd="0" presId="urn:microsoft.com/office/officeart/2005/8/layout/list1"/>
    <dgm:cxn modelId="{8B772A53-D293-4860-AD52-28EC705C01F1}" type="presOf" srcId="{54CED536-EE77-4178-AE24-9F7A3FE4029C}" destId="{5367AAAE-819D-4228-8073-B85E80F27208}" srcOrd="0" destOrd="0" presId="urn:microsoft.com/office/officeart/2005/8/layout/list1"/>
    <dgm:cxn modelId="{7553798D-11CE-4EC5-B529-82B0AB3145A2}" type="presOf" srcId="{5765DCED-A0B2-443D-A6EE-2B2CBD8485C7}" destId="{7A0BBFEA-71A2-4109-BF45-FF7DB4C57ADC}" srcOrd="0" destOrd="0" presId="urn:microsoft.com/office/officeart/2005/8/layout/list1"/>
    <dgm:cxn modelId="{CE8561C5-2E86-4419-81B2-68D6441034F6}" type="presOf" srcId="{E6227CD9-DBE8-4B86-AC67-570CE2A41B1F}" destId="{AC3C5E38-36E4-42CB-9919-2F328B837B12}" srcOrd="1" destOrd="0" presId="urn:microsoft.com/office/officeart/2005/8/layout/list1"/>
    <dgm:cxn modelId="{7E94BD92-8BAE-4304-B41C-D996105E1105}" type="presOf" srcId="{74934B15-D0CB-4119-8D1E-F810E8BE378D}" destId="{6B916645-4BAE-41AA-B68A-DA555A953D83}" srcOrd="1" destOrd="0" presId="urn:microsoft.com/office/officeart/2005/8/layout/list1"/>
    <dgm:cxn modelId="{1EB5F201-1D34-4A47-968F-189FFDE64EF7}" srcId="{4F0032B1-7971-4856-8267-D8AEC41998EA}" destId="{E6227CD9-DBE8-4B86-AC67-570CE2A41B1F}" srcOrd="6" destOrd="0" parTransId="{9A6EB8A1-6B81-4BFC-834A-9174826B4969}" sibTransId="{46B73D72-0871-4839-8D2B-C5A28F75627A}"/>
    <dgm:cxn modelId="{331A55A4-59C8-4639-A27A-F5AC6725F6D1}" srcId="{4F0032B1-7971-4856-8267-D8AEC41998EA}" destId="{01C0A43A-EBE7-49C2-ADC9-33E18BD229B7}" srcOrd="3" destOrd="0" parTransId="{3972B718-E144-4DFB-9918-3D8B7541E187}" sibTransId="{600E532E-5513-4D89-999E-A725834963A9}"/>
    <dgm:cxn modelId="{F1183E2D-9A15-4E9B-B63B-A4317A909523}" srcId="{4F0032B1-7971-4856-8267-D8AEC41998EA}" destId="{74934B15-D0CB-4119-8D1E-F810E8BE378D}" srcOrd="0" destOrd="0" parTransId="{4AC3A44E-C655-4C7C-B3B4-59F3BB21F9F4}" sibTransId="{F2858703-94C5-40F4-8828-DB7BBFC27882}"/>
    <dgm:cxn modelId="{CF5CBE78-E52F-460E-AFA5-FFD6118956D4}" type="presOf" srcId="{433211D6-A6A7-480C-BBAE-A1A58AB56125}" destId="{42FAAEC3-56E8-4C62-BB16-4ABFD2399A88}" srcOrd="1" destOrd="0" presId="urn:microsoft.com/office/officeart/2005/8/layout/list1"/>
    <dgm:cxn modelId="{8158A0CE-9D11-44A4-B5E8-A71A46B7524C}" type="presOf" srcId="{ADCB764F-9004-47A7-8316-52BDB34E77F4}" destId="{E50AB213-14C4-4E04-9D45-DF5141A45037}" srcOrd="1" destOrd="0" presId="urn:microsoft.com/office/officeart/2005/8/layout/list1"/>
    <dgm:cxn modelId="{8E76EE2B-048D-4BC0-882A-7120A502CCF0}" srcId="{4F0032B1-7971-4856-8267-D8AEC41998EA}" destId="{54CED536-EE77-4178-AE24-9F7A3FE4029C}" srcOrd="1" destOrd="0" parTransId="{299C5E1D-A1B5-4F94-8948-11EE35682D33}" sibTransId="{631CB709-C44B-48BE-AFCE-CC06D11D2154}"/>
    <dgm:cxn modelId="{01A70BB7-032A-4491-85B1-F2C940E93C78}" type="presOf" srcId="{4F0032B1-7971-4856-8267-D8AEC41998EA}" destId="{E9B407A2-BF0E-42E3-9E50-75B4DE912173}" srcOrd="0" destOrd="0" presId="urn:microsoft.com/office/officeart/2005/8/layout/list1"/>
    <dgm:cxn modelId="{D9D0ECB3-2376-4614-9171-F386AC0FD7AF}" type="presOf" srcId="{433211D6-A6A7-480C-BBAE-A1A58AB56125}" destId="{68CBEF3E-2C7B-45A1-AB8B-2270BEDCF377}" srcOrd="0" destOrd="0" presId="urn:microsoft.com/office/officeart/2005/8/layout/list1"/>
    <dgm:cxn modelId="{1630DB8D-1629-48AB-B547-C45CF222DC12}" srcId="{4F0032B1-7971-4856-8267-D8AEC41998EA}" destId="{ADCB764F-9004-47A7-8316-52BDB34E77F4}" srcOrd="4" destOrd="0" parTransId="{E4FA3038-8AED-49A3-8CC2-2B65E667F3A8}" sibTransId="{C54735D4-5AC0-46A8-AA82-4830F3368ECB}"/>
    <dgm:cxn modelId="{19B337C3-1CD7-49C8-8289-09FDF7FF4ED6}" srcId="{4F0032B1-7971-4856-8267-D8AEC41998EA}" destId="{5765DCED-A0B2-443D-A6EE-2B2CBD8485C7}" srcOrd="5" destOrd="0" parTransId="{07C40CCA-4007-4DA7-9CCA-687999F7B352}" sibTransId="{30439FC6-57FF-4D5B-AA31-5416E81E65FF}"/>
    <dgm:cxn modelId="{3F301A86-EFB4-4D37-ACCB-540105F3772E}" type="presOf" srcId="{01C0A43A-EBE7-49C2-ADC9-33E18BD229B7}" destId="{FE9F47DF-37C6-495A-BFCA-D23A09750E72}" srcOrd="0" destOrd="0" presId="urn:microsoft.com/office/officeart/2005/8/layout/list1"/>
    <dgm:cxn modelId="{1B6814F2-31FB-427F-B933-0CBE3CE0C7D5}" srcId="{4F0032B1-7971-4856-8267-D8AEC41998EA}" destId="{433211D6-A6A7-480C-BBAE-A1A58AB56125}" srcOrd="2" destOrd="0" parTransId="{FC4A0F33-669E-43C7-8073-6FB21056C70E}" sibTransId="{BD21F8FC-EB01-443F-AA5C-8F74A7C25FF3}"/>
    <dgm:cxn modelId="{56CD777C-A4F6-4774-81C0-8572204CCE4A}" type="presOf" srcId="{5765DCED-A0B2-443D-A6EE-2B2CBD8485C7}" destId="{CC2529C9-A73F-4271-ADA7-5887D153F705}" srcOrd="1" destOrd="0" presId="urn:microsoft.com/office/officeart/2005/8/layout/list1"/>
    <dgm:cxn modelId="{1372D285-0C8A-4C04-8438-BC7D32FE3D02}" type="presOf" srcId="{74934B15-D0CB-4119-8D1E-F810E8BE378D}" destId="{88A3DBD3-877C-4959-9653-EC31F899A230}" srcOrd="0" destOrd="0" presId="urn:microsoft.com/office/officeart/2005/8/layout/list1"/>
    <dgm:cxn modelId="{CEB9A252-A391-4ED7-9EA6-755E72DF8881}" type="presOf" srcId="{ADCB764F-9004-47A7-8316-52BDB34E77F4}" destId="{95223EF0-4FB0-4C7F-B7CD-412F8AF732A7}" srcOrd="0" destOrd="0" presId="urn:microsoft.com/office/officeart/2005/8/layout/list1"/>
    <dgm:cxn modelId="{7C628BB5-D1A7-4397-A062-A31F0CC0817F}" type="presParOf" srcId="{E9B407A2-BF0E-42E3-9E50-75B4DE912173}" destId="{8BDCEE52-E713-444C-AB4D-AA30F7F4C992}" srcOrd="0" destOrd="0" presId="urn:microsoft.com/office/officeart/2005/8/layout/list1"/>
    <dgm:cxn modelId="{290CC9A0-E14D-4A12-B8CC-6D107A244956}" type="presParOf" srcId="{8BDCEE52-E713-444C-AB4D-AA30F7F4C992}" destId="{88A3DBD3-877C-4959-9653-EC31F899A230}" srcOrd="0" destOrd="0" presId="urn:microsoft.com/office/officeart/2005/8/layout/list1"/>
    <dgm:cxn modelId="{F5CBC8CD-CD8C-4DE5-9854-C635F5EE3F1E}" type="presParOf" srcId="{8BDCEE52-E713-444C-AB4D-AA30F7F4C992}" destId="{6B916645-4BAE-41AA-B68A-DA555A953D83}" srcOrd="1" destOrd="0" presId="urn:microsoft.com/office/officeart/2005/8/layout/list1"/>
    <dgm:cxn modelId="{B85A544F-417E-490C-84B5-D670D7827E6C}" type="presParOf" srcId="{E9B407A2-BF0E-42E3-9E50-75B4DE912173}" destId="{E606E653-ABAF-4629-9D52-D80B329F0919}" srcOrd="1" destOrd="0" presId="urn:microsoft.com/office/officeart/2005/8/layout/list1"/>
    <dgm:cxn modelId="{BEC3DAEE-0BE8-44AD-BA9D-15282D1ADE83}" type="presParOf" srcId="{E9B407A2-BF0E-42E3-9E50-75B4DE912173}" destId="{6257199A-66A7-4A8C-B080-C55D3BBAAA22}" srcOrd="2" destOrd="0" presId="urn:microsoft.com/office/officeart/2005/8/layout/list1"/>
    <dgm:cxn modelId="{228C8858-E7FA-4F6B-B4F4-425972082320}" type="presParOf" srcId="{E9B407A2-BF0E-42E3-9E50-75B4DE912173}" destId="{D0E88E57-78CA-4704-9107-E3A546E48499}" srcOrd="3" destOrd="0" presId="urn:microsoft.com/office/officeart/2005/8/layout/list1"/>
    <dgm:cxn modelId="{AFB18E20-BCA3-48A5-B80B-89243E4FA6AE}" type="presParOf" srcId="{E9B407A2-BF0E-42E3-9E50-75B4DE912173}" destId="{B469BB9D-462D-4920-A23A-D152F72196A5}" srcOrd="4" destOrd="0" presId="urn:microsoft.com/office/officeart/2005/8/layout/list1"/>
    <dgm:cxn modelId="{D19EFE6F-7950-4CAF-A087-24932F1EECCE}" type="presParOf" srcId="{B469BB9D-462D-4920-A23A-D152F72196A5}" destId="{5367AAAE-819D-4228-8073-B85E80F27208}" srcOrd="0" destOrd="0" presId="urn:microsoft.com/office/officeart/2005/8/layout/list1"/>
    <dgm:cxn modelId="{25587A0B-B08E-4B3D-B46F-6C97B4880173}" type="presParOf" srcId="{B469BB9D-462D-4920-A23A-D152F72196A5}" destId="{9802C7BB-BB3D-4816-B736-3AF2BF562D5F}" srcOrd="1" destOrd="0" presId="urn:microsoft.com/office/officeart/2005/8/layout/list1"/>
    <dgm:cxn modelId="{87ABD8C0-8D6D-42D9-AAFA-61D965A91058}" type="presParOf" srcId="{E9B407A2-BF0E-42E3-9E50-75B4DE912173}" destId="{1A3302EF-7CD3-437C-B200-C32247942EAF}" srcOrd="5" destOrd="0" presId="urn:microsoft.com/office/officeart/2005/8/layout/list1"/>
    <dgm:cxn modelId="{238A610E-112C-402F-B762-5AC676F8A03C}" type="presParOf" srcId="{E9B407A2-BF0E-42E3-9E50-75B4DE912173}" destId="{A2FCE701-E2EE-4C07-98E8-8B180A929C32}" srcOrd="6" destOrd="0" presId="urn:microsoft.com/office/officeart/2005/8/layout/list1"/>
    <dgm:cxn modelId="{703BCE51-E1DC-4B0F-B338-52CD4CCE9247}" type="presParOf" srcId="{E9B407A2-BF0E-42E3-9E50-75B4DE912173}" destId="{BB38FBD3-12A7-4671-861C-073495D830DA}" srcOrd="7" destOrd="0" presId="urn:microsoft.com/office/officeart/2005/8/layout/list1"/>
    <dgm:cxn modelId="{6C82CBE4-C01F-4C96-8E5C-5E9487C6002E}" type="presParOf" srcId="{E9B407A2-BF0E-42E3-9E50-75B4DE912173}" destId="{A21E03C5-68A1-4EF0-A686-8B261DFCF704}" srcOrd="8" destOrd="0" presId="urn:microsoft.com/office/officeart/2005/8/layout/list1"/>
    <dgm:cxn modelId="{B71DA6A3-C05E-40FA-BCA6-33A52D5C33AD}" type="presParOf" srcId="{A21E03C5-68A1-4EF0-A686-8B261DFCF704}" destId="{68CBEF3E-2C7B-45A1-AB8B-2270BEDCF377}" srcOrd="0" destOrd="0" presId="urn:microsoft.com/office/officeart/2005/8/layout/list1"/>
    <dgm:cxn modelId="{711B8E5B-8826-40FC-B2CB-C1CCA51434A6}" type="presParOf" srcId="{A21E03C5-68A1-4EF0-A686-8B261DFCF704}" destId="{42FAAEC3-56E8-4C62-BB16-4ABFD2399A88}" srcOrd="1" destOrd="0" presId="urn:microsoft.com/office/officeart/2005/8/layout/list1"/>
    <dgm:cxn modelId="{449DCE1C-53E9-44EF-A9BD-CD6AC2CEBC76}" type="presParOf" srcId="{E9B407A2-BF0E-42E3-9E50-75B4DE912173}" destId="{8F3D0227-1CE4-400B-8307-DEACAE89E34C}" srcOrd="9" destOrd="0" presId="urn:microsoft.com/office/officeart/2005/8/layout/list1"/>
    <dgm:cxn modelId="{578664F3-8B72-42C0-9DF4-568407A59A92}" type="presParOf" srcId="{E9B407A2-BF0E-42E3-9E50-75B4DE912173}" destId="{F8417870-11D0-40DD-9C55-8BD774D142AB}" srcOrd="10" destOrd="0" presId="urn:microsoft.com/office/officeart/2005/8/layout/list1"/>
    <dgm:cxn modelId="{83233E10-1D78-4781-8A6A-6FA94F2BDA69}" type="presParOf" srcId="{E9B407A2-BF0E-42E3-9E50-75B4DE912173}" destId="{5AE9D691-DD2E-42FC-8320-3330623FFC09}" srcOrd="11" destOrd="0" presId="urn:microsoft.com/office/officeart/2005/8/layout/list1"/>
    <dgm:cxn modelId="{4A7575A0-B1E8-4C0E-AF80-70C49766CF7D}" type="presParOf" srcId="{E9B407A2-BF0E-42E3-9E50-75B4DE912173}" destId="{DB89E0BB-ECAD-40B2-A717-352D2AA12E94}" srcOrd="12" destOrd="0" presId="urn:microsoft.com/office/officeart/2005/8/layout/list1"/>
    <dgm:cxn modelId="{5284D25F-2FBF-413C-90D2-867889E52EA3}" type="presParOf" srcId="{DB89E0BB-ECAD-40B2-A717-352D2AA12E94}" destId="{FE9F47DF-37C6-495A-BFCA-D23A09750E72}" srcOrd="0" destOrd="0" presId="urn:microsoft.com/office/officeart/2005/8/layout/list1"/>
    <dgm:cxn modelId="{3DD7DE0D-8131-43E0-937A-D2555E10190E}" type="presParOf" srcId="{DB89E0BB-ECAD-40B2-A717-352D2AA12E94}" destId="{12DA4CE3-4C90-4A8E-AD34-F7F47E4E08F9}" srcOrd="1" destOrd="0" presId="urn:microsoft.com/office/officeart/2005/8/layout/list1"/>
    <dgm:cxn modelId="{14576272-D112-4121-8FFF-315313F9328E}" type="presParOf" srcId="{E9B407A2-BF0E-42E3-9E50-75B4DE912173}" destId="{F43D7846-E7D6-4EA4-9FBE-0EF567D003F1}" srcOrd="13" destOrd="0" presId="urn:microsoft.com/office/officeart/2005/8/layout/list1"/>
    <dgm:cxn modelId="{507CF767-CA8D-4BEB-AFCB-D89FAD7D990A}" type="presParOf" srcId="{E9B407A2-BF0E-42E3-9E50-75B4DE912173}" destId="{6D112965-605A-408B-A17E-1155B6F45B6C}" srcOrd="14" destOrd="0" presId="urn:microsoft.com/office/officeart/2005/8/layout/list1"/>
    <dgm:cxn modelId="{AF3367BD-1631-4324-8766-93A17FA6D60A}" type="presParOf" srcId="{E9B407A2-BF0E-42E3-9E50-75B4DE912173}" destId="{57AF08D3-BE8F-4492-B9B6-1E4FC5A9E0BA}" srcOrd="15" destOrd="0" presId="urn:microsoft.com/office/officeart/2005/8/layout/list1"/>
    <dgm:cxn modelId="{544E6DBA-68D3-4B43-A81A-7AE420039CCA}" type="presParOf" srcId="{E9B407A2-BF0E-42E3-9E50-75B4DE912173}" destId="{D4870666-1083-4FC3-BFE6-0CC40469AC7F}" srcOrd="16" destOrd="0" presId="urn:microsoft.com/office/officeart/2005/8/layout/list1"/>
    <dgm:cxn modelId="{67FD99F8-9D15-43C6-802F-2B16F2115302}" type="presParOf" srcId="{D4870666-1083-4FC3-BFE6-0CC40469AC7F}" destId="{95223EF0-4FB0-4C7F-B7CD-412F8AF732A7}" srcOrd="0" destOrd="0" presId="urn:microsoft.com/office/officeart/2005/8/layout/list1"/>
    <dgm:cxn modelId="{45B988BB-E6A8-42F7-BDCC-9276813BCAD5}" type="presParOf" srcId="{D4870666-1083-4FC3-BFE6-0CC40469AC7F}" destId="{E50AB213-14C4-4E04-9D45-DF5141A45037}" srcOrd="1" destOrd="0" presId="urn:microsoft.com/office/officeart/2005/8/layout/list1"/>
    <dgm:cxn modelId="{FFD6F05D-F04A-42F6-B3FE-887F3ED2F707}" type="presParOf" srcId="{E9B407A2-BF0E-42E3-9E50-75B4DE912173}" destId="{6D6A4770-B900-489F-A0DB-0E33007011A2}" srcOrd="17" destOrd="0" presId="urn:microsoft.com/office/officeart/2005/8/layout/list1"/>
    <dgm:cxn modelId="{889B2662-476A-48D1-8032-CB9187BDDB32}" type="presParOf" srcId="{E9B407A2-BF0E-42E3-9E50-75B4DE912173}" destId="{13CFB688-EFAD-4E71-B933-18B2D2D47D71}" srcOrd="18" destOrd="0" presId="urn:microsoft.com/office/officeart/2005/8/layout/list1"/>
    <dgm:cxn modelId="{DD6BD237-A161-43B6-B9AB-75FBA496F38C}" type="presParOf" srcId="{E9B407A2-BF0E-42E3-9E50-75B4DE912173}" destId="{4F1C0306-4F57-46CB-BE4B-F5B8780CCE0E}" srcOrd="19" destOrd="0" presId="urn:microsoft.com/office/officeart/2005/8/layout/list1"/>
    <dgm:cxn modelId="{5525E950-7783-49CB-AF05-966E7CB8AC8B}" type="presParOf" srcId="{E9B407A2-BF0E-42E3-9E50-75B4DE912173}" destId="{518964CC-5D8C-496A-B7A5-DA6F7800A2B2}" srcOrd="20" destOrd="0" presId="urn:microsoft.com/office/officeart/2005/8/layout/list1"/>
    <dgm:cxn modelId="{D5CC8487-CD51-4AFB-AAA1-4033ECBC3944}" type="presParOf" srcId="{518964CC-5D8C-496A-B7A5-DA6F7800A2B2}" destId="{7A0BBFEA-71A2-4109-BF45-FF7DB4C57ADC}" srcOrd="0" destOrd="0" presId="urn:microsoft.com/office/officeart/2005/8/layout/list1"/>
    <dgm:cxn modelId="{8869EE21-F501-41E6-A3F6-F0D4EBB298A1}" type="presParOf" srcId="{518964CC-5D8C-496A-B7A5-DA6F7800A2B2}" destId="{CC2529C9-A73F-4271-ADA7-5887D153F705}" srcOrd="1" destOrd="0" presId="urn:microsoft.com/office/officeart/2005/8/layout/list1"/>
    <dgm:cxn modelId="{F4FB1687-9CDE-4C9A-B809-AAC8D859B200}" type="presParOf" srcId="{E9B407A2-BF0E-42E3-9E50-75B4DE912173}" destId="{4DE2B864-93DC-44C8-B75F-647C4908C542}" srcOrd="21" destOrd="0" presId="urn:microsoft.com/office/officeart/2005/8/layout/list1"/>
    <dgm:cxn modelId="{552EDD50-B45C-4701-8A22-2CACA139AF9A}" type="presParOf" srcId="{E9B407A2-BF0E-42E3-9E50-75B4DE912173}" destId="{1DF12750-FF1E-4FE3-BE9F-652FC1F1199A}" srcOrd="22" destOrd="0" presId="urn:microsoft.com/office/officeart/2005/8/layout/list1"/>
    <dgm:cxn modelId="{F160776C-DE0B-4A8C-A8E7-AC50FABBC179}" type="presParOf" srcId="{E9B407A2-BF0E-42E3-9E50-75B4DE912173}" destId="{CBBAA911-3646-4DBD-8BE4-7FDC1FD8A86D}" srcOrd="23" destOrd="0" presId="urn:microsoft.com/office/officeart/2005/8/layout/list1"/>
    <dgm:cxn modelId="{D869A43D-10DA-437F-975C-D6B5116C0E62}" type="presParOf" srcId="{E9B407A2-BF0E-42E3-9E50-75B4DE912173}" destId="{5543C95E-96A9-45FE-8359-E6015FC333BE}" srcOrd="24" destOrd="0" presId="urn:microsoft.com/office/officeart/2005/8/layout/list1"/>
    <dgm:cxn modelId="{C9F45C48-45BF-4B36-A910-66BEEBDEAEB5}" type="presParOf" srcId="{5543C95E-96A9-45FE-8359-E6015FC333BE}" destId="{DEDD4E23-1F5D-419C-BBA5-FCD0A303CD56}" srcOrd="0" destOrd="0" presId="urn:microsoft.com/office/officeart/2005/8/layout/list1"/>
    <dgm:cxn modelId="{59C6B1D7-6EC4-47A2-AAEF-D9877C466C1E}" type="presParOf" srcId="{5543C95E-96A9-45FE-8359-E6015FC333BE}" destId="{AC3C5E38-36E4-42CB-9919-2F328B837B12}" srcOrd="1" destOrd="0" presId="urn:microsoft.com/office/officeart/2005/8/layout/list1"/>
    <dgm:cxn modelId="{9FE6A455-6099-4DDD-980E-D1B4229C3A36}" type="presParOf" srcId="{E9B407A2-BF0E-42E3-9E50-75B4DE912173}" destId="{C7C30BBC-E98C-4176-AE68-112FAC71D117}" srcOrd="25" destOrd="0" presId="urn:microsoft.com/office/officeart/2005/8/layout/list1"/>
    <dgm:cxn modelId="{01AD170F-2293-4AE0-8D09-E89FCFED9110}" type="presParOf" srcId="{E9B407A2-BF0E-42E3-9E50-75B4DE912173}" destId="{019F5569-1BAE-4C1C-AFAF-CDCDCDD0F00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34B15-D0CB-4119-8D1E-F810E8BE378D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Introduction </a:t>
          </a:r>
          <a:endParaRPr lang="en-US" sz="1800" dirty="0">
            <a:latin typeface="Sylfaen" panose="010A0502050306030303" pitchFamily="18" charset="0"/>
          </a:endParaRPr>
        </a:p>
      </dgm:t>
    </dgm:pt>
    <dgm:pt modelId="{4AC3A44E-C655-4C7C-B3B4-59F3BB21F9F4}" type="par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F2858703-94C5-40F4-8828-DB7BBFC27882}" type="sib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433211D6-A6A7-480C-BBAE-A1A58AB56125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XML- Root, Element, Entity and Attribute  </a:t>
          </a:r>
          <a:endParaRPr lang="en-US" sz="1800" dirty="0">
            <a:latin typeface="Sylfaen" panose="010A0502050306030303" pitchFamily="18" charset="0"/>
          </a:endParaRPr>
        </a:p>
      </dgm:t>
    </dgm:pt>
    <dgm:pt modelId="{FC4A0F33-669E-43C7-8073-6FB21056C70E}" type="par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D21F8FC-EB01-443F-AA5C-8F74A7C25FF3}" type="sib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01C0A43A-EBE7-49C2-ADC9-33E18BD229B7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– Comment</a:t>
          </a:r>
          <a:endParaRPr lang="en-US" sz="1800" dirty="0">
            <a:latin typeface="Sylfaen" panose="010A0502050306030303" pitchFamily="18" charset="0"/>
          </a:endParaRPr>
        </a:p>
      </dgm:t>
    </dgm:pt>
    <dgm:pt modelId="{3972B718-E144-4DFB-9918-3D8B7541E187}" type="par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600E532E-5513-4D89-999E-A725834963A9}" type="sib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DCB764F-9004-47A7-8316-52BDB34E77F4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Well Formed and Valid XML</a:t>
          </a:r>
          <a:endParaRPr lang="en-US" sz="1800" dirty="0">
            <a:latin typeface="Sylfaen" panose="010A0502050306030303" pitchFamily="18" charset="0"/>
          </a:endParaRPr>
        </a:p>
      </dgm:t>
    </dgm:pt>
    <dgm:pt modelId="{E4FA3038-8AED-49A3-8CC2-2B65E667F3A8}" type="par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C54735D4-5AC0-46A8-AA82-4830F3368ECB}" type="sib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54CED536-EE77-4178-AE24-9F7A3FE4029C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Components of XML Document</a:t>
          </a:r>
          <a:endParaRPr lang="en-US" sz="1800" dirty="0">
            <a:latin typeface="Sylfaen" panose="010A0502050306030303" pitchFamily="18" charset="0"/>
          </a:endParaRPr>
        </a:p>
      </dgm:t>
    </dgm:pt>
    <dgm:pt modelId="{299C5E1D-A1B5-4F94-8948-11EE35682D33}" type="parTrans" cxnId="{8E76EE2B-048D-4BC0-882A-7120A502CCF0}">
      <dgm:prSet/>
      <dgm:spPr/>
      <dgm:t>
        <a:bodyPr/>
        <a:lstStyle/>
        <a:p>
          <a:endParaRPr lang="en-US"/>
        </a:p>
      </dgm:t>
    </dgm:pt>
    <dgm:pt modelId="{631CB709-C44B-48BE-AFCE-CC06D11D2154}" type="sibTrans" cxnId="{8E76EE2B-048D-4BC0-882A-7120A502CCF0}">
      <dgm:prSet/>
      <dgm:spPr/>
      <dgm:t>
        <a:bodyPr/>
        <a:lstStyle/>
        <a:p>
          <a:endParaRPr lang="en-US"/>
        </a:p>
      </dgm:t>
    </dgm:pt>
    <dgm:pt modelId="{E6227CD9-DBE8-4B86-AC67-570CE2A41B1F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9A6EB8A1-6B81-4BFC-834A-9174826B4969}" type="parTrans" cxnId="{1EB5F201-1D34-4A47-968F-189FFDE64EF7}">
      <dgm:prSet/>
      <dgm:spPr/>
      <dgm:t>
        <a:bodyPr/>
        <a:lstStyle/>
        <a:p>
          <a:endParaRPr lang="en-US"/>
        </a:p>
      </dgm:t>
    </dgm:pt>
    <dgm:pt modelId="{46B73D72-0871-4839-8D2B-C5A28F75627A}" type="sibTrans" cxnId="{1EB5F201-1D34-4A47-968F-189FFDE64EF7}">
      <dgm:prSet/>
      <dgm:spPr/>
      <dgm:t>
        <a:bodyPr/>
        <a:lstStyle/>
        <a:p>
          <a:endParaRPr lang="en-US"/>
        </a:p>
      </dgm:t>
    </dgm:pt>
    <dgm:pt modelId="{5765DCED-A0B2-443D-A6EE-2B2CBD8485C7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Document Object Model</a:t>
          </a:r>
          <a:endParaRPr lang="en-US" sz="1800" dirty="0">
            <a:latin typeface="Sylfaen" panose="010A0502050306030303" pitchFamily="18" charset="0"/>
          </a:endParaRPr>
        </a:p>
      </dgm:t>
    </dgm:pt>
    <dgm:pt modelId="{07C40CCA-4007-4DA7-9CCA-687999F7B352}" type="parTrans" cxnId="{19B337C3-1CD7-49C8-8289-09FDF7FF4ED6}">
      <dgm:prSet/>
      <dgm:spPr/>
      <dgm:t>
        <a:bodyPr/>
        <a:lstStyle/>
        <a:p>
          <a:endParaRPr lang="en-US"/>
        </a:p>
      </dgm:t>
    </dgm:pt>
    <dgm:pt modelId="{30439FC6-57FF-4D5B-AA31-5416E81E65FF}" type="sibTrans" cxnId="{19B337C3-1CD7-49C8-8289-09FDF7FF4ED6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CEE52-E713-444C-AB4D-AA30F7F4C992}" type="pres">
      <dgm:prSet presAssocID="{74934B15-D0CB-4119-8D1E-F810E8BE378D}" presName="parentLin" presStyleCnt="0"/>
      <dgm:spPr/>
      <dgm:t>
        <a:bodyPr/>
        <a:lstStyle/>
        <a:p>
          <a:endParaRPr lang="en-US"/>
        </a:p>
      </dgm:t>
    </dgm:pt>
    <dgm:pt modelId="{88A3DBD3-877C-4959-9653-EC31F899A230}" type="pres">
      <dgm:prSet presAssocID="{74934B15-D0CB-4119-8D1E-F810E8BE378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B916645-4BAE-41AA-B68A-DA555A953D83}" type="pres">
      <dgm:prSet presAssocID="{74934B15-D0CB-4119-8D1E-F810E8BE378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E653-ABAF-4629-9D52-D80B329F0919}" type="pres">
      <dgm:prSet presAssocID="{74934B15-D0CB-4119-8D1E-F810E8BE378D}" presName="negativeSpace" presStyleCnt="0"/>
      <dgm:spPr/>
      <dgm:t>
        <a:bodyPr/>
        <a:lstStyle/>
        <a:p>
          <a:endParaRPr lang="en-US"/>
        </a:p>
      </dgm:t>
    </dgm:pt>
    <dgm:pt modelId="{6257199A-66A7-4A8C-B080-C55D3BBAAA22}" type="pres">
      <dgm:prSet presAssocID="{74934B15-D0CB-4119-8D1E-F810E8BE378D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88E57-78CA-4704-9107-E3A546E48499}" type="pres">
      <dgm:prSet presAssocID="{F2858703-94C5-40F4-8828-DB7BBFC27882}" presName="spaceBetweenRectangles" presStyleCnt="0"/>
      <dgm:spPr/>
      <dgm:t>
        <a:bodyPr/>
        <a:lstStyle/>
        <a:p>
          <a:endParaRPr lang="en-US"/>
        </a:p>
      </dgm:t>
    </dgm:pt>
    <dgm:pt modelId="{B469BB9D-462D-4920-A23A-D152F72196A5}" type="pres">
      <dgm:prSet presAssocID="{54CED536-EE77-4178-AE24-9F7A3FE4029C}" presName="parentLin" presStyleCnt="0"/>
      <dgm:spPr/>
    </dgm:pt>
    <dgm:pt modelId="{5367AAAE-819D-4228-8073-B85E80F27208}" type="pres">
      <dgm:prSet presAssocID="{54CED536-EE77-4178-AE24-9F7A3FE4029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802C7BB-BB3D-4816-B736-3AF2BF562D5F}" type="pres">
      <dgm:prSet presAssocID="{54CED536-EE77-4178-AE24-9F7A3FE402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302EF-7CD3-437C-B200-C32247942EAF}" type="pres">
      <dgm:prSet presAssocID="{54CED536-EE77-4178-AE24-9F7A3FE4029C}" presName="negativeSpace" presStyleCnt="0"/>
      <dgm:spPr/>
    </dgm:pt>
    <dgm:pt modelId="{A2FCE701-E2EE-4C07-98E8-8B180A929C32}" type="pres">
      <dgm:prSet presAssocID="{54CED536-EE77-4178-AE24-9F7A3FE4029C}" presName="childText" presStyleLbl="conFgAcc1" presStyleIdx="1" presStyleCnt="7">
        <dgm:presLayoutVars>
          <dgm:bulletEnabled val="1"/>
        </dgm:presLayoutVars>
      </dgm:prSet>
      <dgm:spPr/>
    </dgm:pt>
    <dgm:pt modelId="{BB38FBD3-12A7-4671-861C-073495D830DA}" type="pres">
      <dgm:prSet presAssocID="{631CB709-C44B-48BE-AFCE-CC06D11D2154}" presName="spaceBetweenRectangles" presStyleCnt="0"/>
      <dgm:spPr/>
    </dgm:pt>
    <dgm:pt modelId="{A21E03C5-68A1-4EF0-A686-8B261DFCF704}" type="pres">
      <dgm:prSet presAssocID="{433211D6-A6A7-480C-BBAE-A1A58AB56125}" presName="parentLin" presStyleCnt="0"/>
      <dgm:spPr/>
      <dgm:t>
        <a:bodyPr/>
        <a:lstStyle/>
        <a:p>
          <a:endParaRPr lang="en-US"/>
        </a:p>
      </dgm:t>
    </dgm:pt>
    <dgm:pt modelId="{68CBEF3E-2C7B-45A1-AB8B-2270BEDCF377}" type="pres">
      <dgm:prSet presAssocID="{433211D6-A6A7-480C-BBAE-A1A58AB5612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2FAAEC3-56E8-4C62-BB16-4ABFD2399A88}" type="pres">
      <dgm:prSet presAssocID="{433211D6-A6A7-480C-BBAE-A1A58AB5612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0227-1CE4-400B-8307-DEACAE89E34C}" type="pres">
      <dgm:prSet presAssocID="{433211D6-A6A7-480C-BBAE-A1A58AB56125}" presName="negativeSpace" presStyleCnt="0"/>
      <dgm:spPr/>
      <dgm:t>
        <a:bodyPr/>
        <a:lstStyle/>
        <a:p>
          <a:endParaRPr lang="en-US"/>
        </a:p>
      </dgm:t>
    </dgm:pt>
    <dgm:pt modelId="{F8417870-11D0-40DD-9C55-8BD774D142AB}" type="pres">
      <dgm:prSet presAssocID="{433211D6-A6A7-480C-BBAE-A1A58AB56125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9D691-DD2E-42FC-8320-3330623FFC09}" type="pres">
      <dgm:prSet presAssocID="{BD21F8FC-EB01-443F-AA5C-8F74A7C25FF3}" presName="spaceBetweenRectangles" presStyleCnt="0"/>
      <dgm:spPr/>
      <dgm:t>
        <a:bodyPr/>
        <a:lstStyle/>
        <a:p>
          <a:endParaRPr lang="en-US"/>
        </a:p>
      </dgm:t>
    </dgm:pt>
    <dgm:pt modelId="{DB89E0BB-ECAD-40B2-A717-352D2AA12E94}" type="pres">
      <dgm:prSet presAssocID="{01C0A43A-EBE7-49C2-ADC9-33E18BD229B7}" presName="parentLin" presStyleCnt="0"/>
      <dgm:spPr/>
      <dgm:t>
        <a:bodyPr/>
        <a:lstStyle/>
        <a:p>
          <a:endParaRPr lang="en-US"/>
        </a:p>
      </dgm:t>
    </dgm:pt>
    <dgm:pt modelId="{FE9F47DF-37C6-495A-BFCA-D23A09750E72}" type="pres">
      <dgm:prSet presAssocID="{01C0A43A-EBE7-49C2-ADC9-33E18BD229B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2DA4CE3-4C90-4A8E-AD34-F7F47E4E08F9}" type="pres">
      <dgm:prSet presAssocID="{01C0A43A-EBE7-49C2-ADC9-33E18BD229B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7846-E7D6-4EA4-9FBE-0EF567D003F1}" type="pres">
      <dgm:prSet presAssocID="{01C0A43A-EBE7-49C2-ADC9-33E18BD229B7}" presName="negativeSpace" presStyleCnt="0"/>
      <dgm:spPr/>
      <dgm:t>
        <a:bodyPr/>
        <a:lstStyle/>
        <a:p>
          <a:endParaRPr lang="en-US"/>
        </a:p>
      </dgm:t>
    </dgm:pt>
    <dgm:pt modelId="{6D112965-605A-408B-A17E-1155B6F45B6C}" type="pres">
      <dgm:prSet presAssocID="{01C0A43A-EBE7-49C2-ADC9-33E18BD229B7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08D3-BE8F-4492-B9B6-1E4FC5A9E0BA}" type="pres">
      <dgm:prSet presAssocID="{600E532E-5513-4D89-999E-A725834963A9}" presName="spaceBetweenRectangles" presStyleCnt="0"/>
      <dgm:spPr/>
      <dgm:t>
        <a:bodyPr/>
        <a:lstStyle/>
        <a:p>
          <a:endParaRPr lang="en-US"/>
        </a:p>
      </dgm:t>
    </dgm:pt>
    <dgm:pt modelId="{D4870666-1083-4FC3-BFE6-0CC40469AC7F}" type="pres">
      <dgm:prSet presAssocID="{ADCB764F-9004-47A7-8316-52BDB34E77F4}" presName="parentLin" presStyleCnt="0"/>
      <dgm:spPr/>
      <dgm:t>
        <a:bodyPr/>
        <a:lstStyle/>
        <a:p>
          <a:endParaRPr lang="en-US"/>
        </a:p>
      </dgm:t>
    </dgm:pt>
    <dgm:pt modelId="{95223EF0-4FB0-4C7F-B7CD-412F8AF732A7}" type="pres">
      <dgm:prSet presAssocID="{ADCB764F-9004-47A7-8316-52BDB34E77F4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50AB213-14C4-4E04-9D45-DF5141A45037}" type="pres">
      <dgm:prSet presAssocID="{ADCB764F-9004-47A7-8316-52BDB34E77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A4770-B900-489F-A0DB-0E33007011A2}" type="pres">
      <dgm:prSet presAssocID="{ADCB764F-9004-47A7-8316-52BDB34E77F4}" presName="negativeSpace" presStyleCnt="0"/>
      <dgm:spPr/>
      <dgm:t>
        <a:bodyPr/>
        <a:lstStyle/>
        <a:p>
          <a:endParaRPr lang="en-US"/>
        </a:p>
      </dgm:t>
    </dgm:pt>
    <dgm:pt modelId="{13CFB688-EFAD-4E71-B933-18B2D2D47D71}" type="pres">
      <dgm:prSet presAssocID="{ADCB764F-9004-47A7-8316-52BDB34E77F4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C0306-4F57-46CB-BE4B-F5B8780CCE0E}" type="pres">
      <dgm:prSet presAssocID="{C54735D4-5AC0-46A8-AA82-4830F3368ECB}" presName="spaceBetweenRectangles" presStyleCnt="0"/>
      <dgm:spPr/>
    </dgm:pt>
    <dgm:pt modelId="{518964CC-5D8C-496A-B7A5-DA6F7800A2B2}" type="pres">
      <dgm:prSet presAssocID="{5765DCED-A0B2-443D-A6EE-2B2CBD8485C7}" presName="parentLin" presStyleCnt="0"/>
      <dgm:spPr/>
    </dgm:pt>
    <dgm:pt modelId="{7A0BBFEA-71A2-4109-BF45-FF7DB4C57ADC}" type="pres">
      <dgm:prSet presAssocID="{5765DCED-A0B2-443D-A6EE-2B2CBD8485C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CC2529C9-A73F-4271-ADA7-5887D153F705}" type="pres">
      <dgm:prSet presAssocID="{5765DCED-A0B2-443D-A6EE-2B2CBD8485C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2B864-93DC-44C8-B75F-647C4908C542}" type="pres">
      <dgm:prSet presAssocID="{5765DCED-A0B2-443D-A6EE-2B2CBD8485C7}" presName="negativeSpace" presStyleCnt="0"/>
      <dgm:spPr/>
    </dgm:pt>
    <dgm:pt modelId="{1DF12750-FF1E-4FE3-BE9F-652FC1F1199A}" type="pres">
      <dgm:prSet presAssocID="{5765DCED-A0B2-443D-A6EE-2B2CBD8485C7}" presName="childText" presStyleLbl="conFgAcc1" presStyleIdx="5" presStyleCnt="7">
        <dgm:presLayoutVars>
          <dgm:bulletEnabled val="1"/>
        </dgm:presLayoutVars>
      </dgm:prSet>
      <dgm:spPr/>
    </dgm:pt>
    <dgm:pt modelId="{CBBAA911-3646-4DBD-8BE4-7FDC1FD8A86D}" type="pres">
      <dgm:prSet presAssocID="{30439FC6-57FF-4D5B-AA31-5416E81E65FF}" presName="spaceBetweenRectangles" presStyleCnt="0"/>
      <dgm:spPr/>
    </dgm:pt>
    <dgm:pt modelId="{5543C95E-96A9-45FE-8359-E6015FC333BE}" type="pres">
      <dgm:prSet presAssocID="{E6227CD9-DBE8-4B86-AC67-570CE2A41B1F}" presName="parentLin" presStyleCnt="0"/>
      <dgm:spPr/>
    </dgm:pt>
    <dgm:pt modelId="{DEDD4E23-1F5D-419C-BBA5-FCD0A303CD56}" type="pres">
      <dgm:prSet presAssocID="{E6227CD9-DBE8-4B86-AC67-570CE2A41B1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C3C5E38-36E4-42CB-9919-2F328B837B12}" type="pres">
      <dgm:prSet presAssocID="{E6227CD9-DBE8-4B86-AC67-570CE2A41B1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0BBC-E98C-4176-AE68-112FAC71D117}" type="pres">
      <dgm:prSet presAssocID="{E6227CD9-DBE8-4B86-AC67-570CE2A41B1F}" presName="negativeSpace" presStyleCnt="0"/>
      <dgm:spPr/>
    </dgm:pt>
    <dgm:pt modelId="{019F5569-1BAE-4C1C-AFAF-CDCDCDD0F003}" type="pres">
      <dgm:prSet presAssocID="{E6227CD9-DBE8-4B86-AC67-570CE2A41B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EB5F201-1D34-4A47-968F-189FFDE64EF7}" srcId="{4F0032B1-7971-4856-8267-D8AEC41998EA}" destId="{E6227CD9-DBE8-4B86-AC67-570CE2A41B1F}" srcOrd="6" destOrd="0" parTransId="{9A6EB8A1-6B81-4BFC-834A-9174826B4969}" sibTransId="{46B73D72-0871-4839-8D2B-C5A28F75627A}"/>
    <dgm:cxn modelId="{38F58E6E-B2AD-4967-ADEC-527404149057}" type="presOf" srcId="{ADCB764F-9004-47A7-8316-52BDB34E77F4}" destId="{E50AB213-14C4-4E04-9D45-DF5141A45037}" srcOrd="1" destOrd="0" presId="urn:microsoft.com/office/officeart/2005/8/layout/list1"/>
    <dgm:cxn modelId="{1A56560A-60F1-4BA3-9D67-367369FC5210}" type="presOf" srcId="{4F0032B1-7971-4856-8267-D8AEC41998EA}" destId="{E9B407A2-BF0E-42E3-9E50-75B4DE912173}" srcOrd="0" destOrd="0" presId="urn:microsoft.com/office/officeart/2005/8/layout/list1"/>
    <dgm:cxn modelId="{19B337C3-1CD7-49C8-8289-09FDF7FF4ED6}" srcId="{4F0032B1-7971-4856-8267-D8AEC41998EA}" destId="{5765DCED-A0B2-443D-A6EE-2B2CBD8485C7}" srcOrd="5" destOrd="0" parTransId="{07C40CCA-4007-4DA7-9CCA-687999F7B352}" sibTransId="{30439FC6-57FF-4D5B-AA31-5416E81E65FF}"/>
    <dgm:cxn modelId="{B25398E9-B5E1-41B8-AC8A-A7D64A928BF0}" type="presOf" srcId="{433211D6-A6A7-480C-BBAE-A1A58AB56125}" destId="{68CBEF3E-2C7B-45A1-AB8B-2270BEDCF377}" srcOrd="0" destOrd="0" presId="urn:microsoft.com/office/officeart/2005/8/layout/list1"/>
    <dgm:cxn modelId="{320D46E2-11C8-4930-9F6D-70BE1F5E4CC0}" type="presOf" srcId="{01C0A43A-EBE7-49C2-ADC9-33E18BD229B7}" destId="{FE9F47DF-37C6-495A-BFCA-D23A09750E72}" srcOrd="0" destOrd="0" presId="urn:microsoft.com/office/officeart/2005/8/layout/list1"/>
    <dgm:cxn modelId="{331A55A4-59C8-4639-A27A-F5AC6725F6D1}" srcId="{4F0032B1-7971-4856-8267-D8AEC41998EA}" destId="{01C0A43A-EBE7-49C2-ADC9-33E18BD229B7}" srcOrd="3" destOrd="0" parTransId="{3972B718-E144-4DFB-9918-3D8B7541E187}" sibTransId="{600E532E-5513-4D89-999E-A725834963A9}"/>
    <dgm:cxn modelId="{1B6814F2-31FB-427F-B933-0CBE3CE0C7D5}" srcId="{4F0032B1-7971-4856-8267-D8AEC41998EA}" destId="{433211D6-A6A7-480C-BBAE-A1A58AB56125}" srcOrd="2" destOrd="0" parTransId="{FC4A0F33-669E-43C7-8073-6FB21056C70E}" sibTransId="{BD21F8FC-EB01-443F-AA5C-8F74A7C25FF3}"/>
    <dgm:cxn modelId="{F904238E-A3F0-425C-BE91-DC89307DFE5D}" type="presOf" srcId="{5765DCED-A0B2-443D-A6EE-2B2CBD8485C7}" destId="{CC2529C9-A73F-4271-ADA7-5887D153F705}" srcOrd="1" destOrd="0" presId="urn:microsoft.com/office/officeart/2005/8/layout/list1"/>
    <dgm:cxn modelId="{0E28C8EB-F917-4F8C-80A8-4DE222325EBB}" type="presOf" srcId="{54CED536-EE77-4178-AE24-9F7A3FE4029C}" destId="{5367AAAE-819D-4228-8073-B85E80F27208}" srcOrd="0" destOrd="0" presId="urn:microsoft.com/office/officeart/2005/8/layout/list1"/>
    <dgm:cxn modelId="{A927D596-35A0-4903-BD79-3F9DD66E1E95}" type="presOf" srcId="{ADCB764F-9004-47A7-8316-52BDB34E77F4}" destId="{95223EF0-4FB0-4C7F-B7CD-412F8AF732A7}" srcOrd="0" destOrd="0" presId="urn:microsoft.com/office/officeart/2005/8/layout/list1"/>
    <dgm:cxn modelId="{F1183E2D-9A15-4E9B-B63B-A4317A909523}" srcId="{4F0032B1-7971-4856-8267-D8AEC41998EA}" destId="{74934B15-D0CB-4119-8D1E-F810E8BE378D}" srcOrd="0" destOrd="0" parTransId="{4AC3A44E-C655-4C7C-B3B4-59F3BB21F9F4}" sibTransId="{F2858703-94C5-40F4-8828-DB7BBFC27882}"/>
    <dgm:cxn modelId="{59AD2A7D-4398-426B-A073-34BADD0A98B2}" type="presOf" srcId="{54CED536-EE77-4178-AE24-9F7A3FE4029C}" destId="{9802C7BB-BB3D-4816-B736-3AF2BF562D5F}" srcOrd="1" destOrd="0" presId="urn:microsoft.com/office/officeart/2005/8/layout/list1"/>
    <dgm:cxn modelId="{10A269DF-42E8-4048-874E-A24099B98587}" type="presOf" srcId="{74934B15-D0CB-4119-8D1E-F810E8BE378D}" destId="{6B916645-4BAE-41AA-B68A-DA555A953D83}" srcOrd="1" destOrd="0" presId="urn:microsoft.com/office/officeart/2005/8/layout/list1"/>
    <dgm:cxn modelId="{468136C5-C4E5-42F1-B442-B6BD0ABFBE92}" type="presOf" srcId="{433211D6-A6A7-480C-BBAE-A1A58AB56125}" destId="{42FAAEC3-56E8-4C62-BB16-4ABFD2399A88}" srcOrd="1" destOrd="0" presId="urn:microsoft.com/office/officeart/2005/8/layout/list1"/>
    <dgm:cxn modelId="{A73C901C-244C-4FA2-9377-209C2D06EFD4}" type="presOf" srcId="{E6227CD9-DBE8-4B86-AC67-570CE2A41B1F}" destId="{DEDD4E23-1F5D-419C-BBA5-FCD0A303CD56}" srcOrd="0" destOrd="0" presId="urn:microsoft.com/office/officeart/2005/8/layout/list1"/>
    <dgm:cxn modelId="{F71FDF0B-D7DF-4419-8E64-03C7FDCFDA83}" type="presOf" srcId="{E6227CD9-DBE8-4B86-AC67-570CE2A41B1F}" destId="{AC3C5E38-36E4-42CB-9919-2F328B837B12}" srcOrd="1" destOrd="0" presId="urn:microsoft.com/office/officeart/2005/8/layout/list1"/>
    <dgm:cxn modelId="{1D913EB9-9B16-49DF-BBB6-D19CC80210D1}" type="presOf" srcId="{74934B15-D0CB-4119-8D1E-F810E8BE378D}" destId="{88A3DBD3-877C-4959-9653-EC31F899A230}" srcOrd="0" destOrd="0" presId="urn:microsoft.com/office/officeart/2005/8/layout/list1"/>
    <dgm:cxn modelId="{8E76EE2B-048D-4BC0-882A-7120A502CCF0}" srcId="{4F0032B1-7971-4856-8267-D8AEC41998EA}" destId="{54CED536-EE77-4178-AE24-9F7A3FE4029C}" srcOrd="1" destOrd="0" parTransId="{299C5E1D-A1B5-4F94-8948-11EE35682D33}" sibTransId="{631CB709-C44B-48BE-AFCE-CC06D11D2154}"/>
    <dgm:cxn modelId="{6C701F8B-1F4A-4130-B5C9-738A95056376}" type="presOf" srcId="{01C0A43A-EBE7-49C2-ADC9-33E18BD229B7}" destId="{12DA4CE3-4C90-4A8E-AD34-F7F47E4E08F9}" srcOrd="1" destOrd="0" presId="urn:microsoft.com/office/officeart/2005/8/layout/list1"/>
    <dgm:cxn modelId="{1630DB8D-1629-48AB-B547-C45CF222DC12}" srcId="{4F0032B1-7971-4856-8267-D8AEC41998EA}" destId="{ADCB764F-9004-47A7-8316-52BDB34E77F4}" srcOrd="4" destOrd="0" parTransId="{E4FA3038-8AED-49A3-8CC2-2B65E667F3A8}" sibTransId="{C54735D4-5AC0-46A8-AA82-4830F3368ECB}"/>
    <dgm:cxn modelId="{2763BC10-5E3E-4C5B-A885-F47566D572DF}" type="presOf" srcId="{5765DCED-A0B2-443D-A6EE-2B2CBD8485C7}" destId="{7A0BBFEA-71A2-4109-BF45-FF7DB4C57ADC}" srcOrd="0" destOrd="0" presId="urn:microsoft.com/office/officeart/2005/8/layout/list1"/>
    <dgm:cxn modelId="{EA3E0C13-9319-4648-A349-DA385EB53672}" type="presParOf" srcId="{E9B407A2-BF0E-42E3-9E50-75B4DE912173}" destId="{8BDCEE52-E713-444C-AB4D-AA30F7F4C992}" srcOrd="0" destOrd="0" presId="urn:microsoft.com/office/officeart/2005/8/layout/list1"/>
    <dgm:cxn modelId="{E318A046-B8BA-4199-BD4D-A0B600C194EC}" type="presParOf" srcId="{8BDCEE52-E713-444C-AB4D-AA30F7F4C992}" destId="{88A3DBD3-877C-4959-9653-EC31F899A230}" srcOrd="0" destOrd="0" presId="urn:microsoft.com/office/officeart/2005/8/layout/list1"/>
    <dgm:cxn modelId="{4C858BE6-43B6-4365-A333-686C0D5A162B}" type="presParOf" srcId="{8BDCEE52-E713-444C-AB4D-AA30F7F4C992}" destId="{6B916645-4BAE-41AA-B68A-DA555A953D83}" srcOrd="1" destOrd="0" presId="urn:microsoft.com/office/officeart/2005/8/layout/list1"/>
    <dgm:cxn modelId="{11F60462-B2BB-4B32-B450-A5539D4B4E43}" type="presParOf" srcId="{E9B407A2-BF0E-42E3-9E50-75B4DE912173}" destId="{E606E653-ABAF-4629-9D52-D80B329F0919}" srcOrd="1" destOrd="0" presId="urn:microsoft.com/office/officeart/2005/8/layout/list1"/>
    <dgm:cxn modelId="{BD3BC4FD-EED7-4788-A2A4-E2DDC6CF4AB3}" type="presParOf" srcId="{E9B407A2-BF0E-42E3-9E50-75B4DE912173}" destId="{6257199A-66A7-4A8C-B080-C55D3BBAAA22}" srcOrd="2" destOrd="0" presId="urn:microsoft.com/office/officeart/2005/8/layout/list1"/>
    <dgm:cxn modelId="{4140225D-29D3-4832-B650-4AC53991D896}" type="presParOf" srcId="{E9B407A2-BF0E-42E3-9E50-75B4DE912173}" destId="{D0E88E57-78CA-4704-9107-E3A546E48499}" srcOrd="3" destOrd="0" presId="urn:microsoft.com/office/officeart/2005/8/layout/list1"/>
    <dgm:cxn modelId="{D376FC59-14C4-48E6-B245-E12A67FC8507}" type="presParOf" srcId="{E9B407A2-BF0E-42E3-9E50-75B4DE912173}" destId="{B469BB9D-462D-4920-A23A-D152F72196A5}" srcOrd="4" destOrd="0" presId="urn:microsoft.com/office/officeart/2005/8/layout/list1"/>
    <dgm:cxn modelId="{F3C76D50-9F49-44D2-AF9C-86155D52304D}" type="presParOf" srcId="{B469BB9D-462D-4920-A23A-D152F72196A5}" destId="{5367AAAE-819D-4228-8073-B85E80F27208}" srcOrd="0" destOrd="0" presId="urn:microsoft.com/office/officeart/2005/8/layout/list1"/>
    <dgm:cxn modelId="{41F5A5F8-1395-478C-9ED2-01A62CD4C499}" type="presParOf" srcId="{B469BB9D-462D-4920-A23A-D152F72196A5}" destId="{9802C7BB-BB3D-4816-B736-3AF2BF562D5F}" srcOrd="1" destOrd="0" presId="urn:microsoft.com/office/officeart/2005/8/layout/list1"/>
    <dgm:cxn modelId="{309F8DDC-35CD-440B-9862-A246BB8361B6}" type="presParOf" srcId="{E9B407A2-BF0E-42E3-9E50-75B4DE912173}" destId="{1A3302EF-7CD3-437C-B200-C32247942EAF}" srcOrd="5" destOrd="0" presId="urn:microsoft.com/office/officeart/2005/8/layout/list1"/>
    <dgm:cxn modelId="{4DA230E1-A450-4AC6-AA84-EB67BB8655AA}" type="presParOf" srcId="{E9B407A2-BF0E-42E3-9E50-75B4DE912173}" destId="{A2FCE701-E2EE-4C07-98E8-8B180A929C32}" srcOrd="6" destOrd="0" presId="urn:microsoft.com/office/officeart/2005/8/layout/list1"/>
    <dgm:cxn modelId="{6181D292-782F-44E8-B264-6EB097D62F95}" type="presParOf" srcId="{E9B407A2-BF0E-42E3-9E50-75B4DE912173}" destId="{BB38FBD3-12A7-4671-861C-073495D830DA}" srcOrd="7" destOrd="0" presId="urn:microsoft.com/office/officeart/2005/8/layout/list1"/>
    <dgm:cxn modelId="{1827B5BC-334D-46F8-A8C9-94C18A3F5144}" type="presParOf" srcId="{E9B407A2-BF0E-42E3-9E50-75B4DE912173}" destId="{A21E03C5-68A1-4EF0-A686-8B261DFCF704}" srcOrd="8" destOrd="0" presId="urn:microsoft.com/office/officeart/2005/8/layout/list1"/>
    <dgm:cxn modelId="{769D5533-58B5-4BF4-A54C-6D678AFC5FAB}" type="presParOf" srcId="{A21E03C5-68A1-4EF0-A686-8B261DFCF704}" destId="{68CBEF3E-2C7B-45A1-AB8B-2270BEDCF377}" srcOrd="0" destOrd="0" presId="urn:microsoft.com/office/officeart/2005/8/layout/list1"/>
    <dgm:cxn modelId="{CD1CFF34-5753-41CD-9AEB-64707F607393}" type="presParOf" srcId="{A21E03C5-68A1-4EF0-A686-8B261DFCF704}" destId="{42FAAEC3-56E8-4C62-BB16-4ABFD2399A88}" srcOrd="1" destOrd="0" presId="urn:microsoft.com/office/officeart/2005/8/layout/list1"/>
    <dgm:cxn modelId="{374A8128-A7FC-47E2-9361-9B6DADABBC4D}" type="presParOf" srcId="{E9B407A2-BF0E-42E3-9E50-75B4DE912173}" destId="{8F3D0227-1CE4-400B-8307-DEACAE89E34C}" srcOrd="9" destOrd="0" presId="urn:microsoft.com/office/officeart/2005/8/layout/list1"/>
    <dgm:cxn modelId="{D2A8FF71-2223-4A8C-B33B-4CCCDF4A72A7}" type="presParOf" srcId="{E9B407A2-BF0E-42E3-9E50-75B4DE912173}" destId="{F8417870-11D0-40DD-9C55-8BD774D142AB}" srcOrd="10" destOrd="0" presId="urn:microsoft.com/office/officeart/2005/8/layout/list1"/>
    <dgm:cxn modelId="{3537D12E-3F1F-4241-9B92-FF3202E961AF}" type="presParOf" srcId="{E9B407A2-BF0E-42E3-9E50-75B4DE912173}" destId="{5AE9D691-DD2E-42FC-8320-3330623FFC09}" srcOrd="11" destOrd="0" presId="urn:microsoft.com/office/officeart/2005/8/layout/list1"/>
    <dgm:cxn modelId="{E17F0424-AFFD-45A0-9849-2B326C19AEEA}" type="presParOf" srcId="{E9B407A2-BF0E-42E3-9E50-75B4DE912173}" destId="{DB89E0BB-ECAD-40B2-A717-352D2AA12E94}" srcOrd="12" destOrd="0" presId="urn:microsoft.com/office/officeart/2005/8/layout/list1"/>
    <dgm:cxn modelId="{FC497B22-C576-48BC-8054-E280BE6B3318}" type="presParOf" srcId="{DB89E0BB-ECAD-40B2-A717-352D2AA12E94}" destId="{FE9F47DF-37C6-495A-BFCA-D23A09750E72}" srcOrd="0" destOrd="0" presId="urn:microsoft.com/office/officeart/2005/8/layout/list1"/>
    <dgm:cxn modelId="{9D2FAF29-0855-410F-8021-BB4BDCAE4E20}" type="presParOf" srcId="{DB89E0BB-ECAD-40B2-A717-352D2AA12E94}" destId="{12DA4CE3-4C90-4A8E-AD34-F7F47E4E08F9}" srcOrd="1" destOrd="0" presId="urn:microsoft.com/office/officeart/2005/8/layout/list1"/>
    <dgm:cxn modelId="{9DCE864F-4F1C-4243-8D4A-0963CC526438}" type="presParOf" srcId="{E9B407A2-BF0E-42E3-9E50-75B4DE912173}" destId="{F43D7846-E7D6-4EA4-9FBE-0EF567D003F1}" srcOrd="13" destOrd="0" presId="urn:microsoft.com/office/officeart/2005/8/layout/list1"/>
    <dgm:cxn modelId="{368529D7-1634-44CC-ADF4-A8C66A4E403B}" type="presParOf" srcId="{E9B407A2-BF0E-42E3-9E50-75B4DE912173}" destId="{6D112965-605A-408B-A17E-1155B6F45B6C}" srcOrd="14" destOrd="0" presId="urn:microsoft.com/office/officeart/2005/8/layout/list1"/>
    <dgm:cxn modelId="{D495AF17-B686-4F23-B3A7-5EAED8A12D96}" type="presParOf" srcId="{E9B407A2-BF0E-42E3-9E50-75B4DE912173}" destId="{57AF08D3-BE8F-4492-B9B6-1E4FC5A9E0BA}" srcOrd="15" destOrd="0" presId="urn:microsoft.com/office/officeart/2005/8/layout/list1"/>
    <dgm:cxn modelId="{E33A5C5A-F207-415A-BD78-E0C7011C6CBA}" type="presParOf" srcId="{E9B407A2-BF0E-42E3-9E50-75B4DE912173}" destId="{D4870666-1083-4FC3-BFE6-0CC40469AC7F}" srcOrd="16" destOrd="0" presId="urn:microsoft.com/office/officeart/2005/8/layout/list1"/>
    <dgm:cxn modelId="{9E0CC841-2AE3-42CC-BFAF-4B5BCC9F59CA}" type="presParOf" srcId="{D4870666-1083-4FC3-BFE6-0CC40469AC7F}" destId="{95223EF0-4FB0-4C7F-B7CD-412F8AF732A7}" srcOrd="0" destOrd="0" presId="urn:microsoft.com/office/officeart/2005/8/layout/list1"/>
    <dgm:cxn modelId="{B4CBBDF3-C9BB-4B35-A9E3-71474311E244}" type="presParOf" srcId="{D4870666-1083-4FC3-BFE6-0CC40469AC7F}" destId="{E50AB213-14C4-4E04-9D45-DF5141A45037}" srcOrd="1" destOrd="0" presId="urn:microsoft.com/office/officeart/2005/8/layout/list1"/>
    <dgm:cxn modelId="{B93A47B2-26E3-49D1-B5A1-60BD30E3EC32}" type="presParOf" srcId="{E9B407A2-BF0E-42E3-9E50-75B4DE912173}" destId="{6D6A4770-B900-489F-A0DB-0E33007011A2}" srcOrd="17" destOrd="0" presId="urn:microsoft.com/office/officeart/2005/8/layout/list1"/>
    <dgm:cxn modelId="{971DF973-7B7D-499B-A89E-50A9B72A9E61}" type="presParOf" srcId="{E9B407A2-BF0E-42E3-9E50-75B4DE912173}" destId="{13CFB688-EFAD-4E71-B933-18B2D2D47D71}" srcOrd="18" destOrd="0" presId="urn:microsoft.com/office/officeart/2005/8/layout/list1"/>
    <dgm:cxn modelId="{90249905-DDC4-4739-A19B-9E4EDD82CD6E}" type="presParOf" srcId="{E9B407A2-BF0E-42E3-9E50-75B4DE912173}" destId="{4F1C0306-4F57-46CB-BE4B-F5B8780CCE0E}" srcOrd="19" destOrd="0" presId="urn:microsoft.com/office/officeart/2005/8/layout/list1"/>
    <dgm:cxn modelId="{43F1CE8E-265C-422D-9D80-CB289834A0A7}" type="presParOf" srcId="{E9B407A2-BF0E-42E3-9E50-75B4DE912173}" destId="{518964CC-5D8C-496A-B7A5-DA6F7800A2B2}" srcOrd="20" destOrd="0" presId="urn:microsoft.com/office/officeart/2005/8/layout/list1"/>
    <dgm:cxn modelId="{78D7EFDD-1BCB-4BA9-997B-84976E9A4CA7}" type="presParOf" srcId="{518964CC-5D8C-496A-B7A5-DA6F7800A2B2}" destId="{7A0BBFEA-71A2-4109-BF45-FF7DB4C57ADC}" srcOrd="0" destOrd="0" presId="urn:microsoft.com/office/officeart/2005/8/layout/list1"/>
    <dgm:cxn modelId="{4DE5128E-AD01-4D38-B4CC-A51E54F22CC9}" type="presParOf" srcId="{518964CC-5D8C-496A-B7A5-DA6F7800A2B2}" destId="{CC2529C9-A73F-4271-ADA7-5887D153F705}" srcOrd="1" destOrd="0" presId="urn:microsoft.com/office/officeart/2005/8/layout/list1"/>
    <dgm:cxn modelId="{2809B15D-053F-445C-8879-C0C90F323E6F}" type="presParOf" srcId="{E9B407A2-BF0E-42E3-9E50-75B4DE912173}" destId="{4DE2B864-93DC-44C8-B75F-647C4908C542}" srcOrd="21" destOrd="0" presId="urn:microsoft.com/office/officeart/2005/8/layout/list1"/>
    <dgm:cxn modelId="{DCFC2C31-027E-49A3-941D-A63792603370}" type="presParOf" srcId="{E9B407A2-BF0E-42E3-9E50-75B4DE912173}" destId="{1DF12750-FF1E-4FE3-BE9F-652FC1F1199A}" srcOrd="22" destOrd="0" presId="urn:microsoft.com/office/officeart/2005/8/layout/list1"/>
    <dgm:cxn modelId="{E9A9E388-E1E3-44B2-9CD7-D17718EBEDB8}" type="presParOf" srcId="{E9B407A2-BF0E-42E3-9E50-75B4DE912173}" destId="{CBBAA911-3646-4DBD-8BE4-7FDC1FD8A86D}" srcOrd="23" destOrd="0" presId="urn:microsoft.com/office/officeart/2005/8/layout/list1"/>
    <dgm:cxn modelId="{0E4FCA30-3F5C-4BA8-921A-C1047661AC22}" type="presParOf" srcId="{E9B407A2-BF0E-42E3-9E50-75B4DE912173}" destId="{5543C95E-96A9-45FE-8359-E6015FC333BE}" srcOrd="24" destOrd="0" presId="urn:microsoft.com/office/officeart/2005/8/layout/list1"/>
    <dgm:cxn modelId="{132608EE-9DD2-4047-B764-22F11F23B0F7}" type="presParOf" srcId="{5543C95E-96A9-45FE-8359-E6015FC333BE}" destId="{DEDD4E23-1F5D-419C-BBA5-FCD0A303CD56}" srcOrd="0" destOrd="0" presId="urn:microsoft.com/office/officeart/2005/8/layout/list1"/>
    <dgm:cxn modelId="{680FB411-D288-4C55-9774-BA5E698B769F}" type="presParOf" srcId="{5543C95E-96A9-45FE-8359-E6015FC333BE}" destId="{AC3C5E38-36E4-42CB-9919-2F328B837B12}" srcOrd="1" destOrd="0" presId="urn:microsoft.com/office/officeart/2005/8/layout/list1"/>
    <dgm:cxn modelId="{EEBCABCA-202D-4FA3-BC39-8D361014968C}" type="presParOf" srcId="{E9B407A2-BF0E-42E3-9E50-75B4DE912173}" destId="{C7C30BBC-E98C-4176-AE68-112FAC71D117}" srcOrd="25" destOrd="0" presId="urn:microsoft.com/office/officeart/2005/8/layout/list1"/>
    <dgm:cxn modelId="{96617D57-DD93-4D3D-9CA0-E3B2ABC3DDA4}" type="presParOf" srcId="{E9B407A2-BF0E-42E3-9E50-75B4DE912173}" destId="{019F5569-1BAE-4C1C-AFAF-CDCDCDD0F00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34B15-D0CB-4119-8D1E-F810E8BE378D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Introduction </a:t>
          </a:r>
          <a:endParaRPr lang="en-US" sz="1800" dirty="0">
            <a:latin typeface="Sylfaen" panose="010A0502050306030303" pitchFamily="18" charset="0"/>
          </a:endParaRPr>
        </a:p>
      </dgm:t>
    </dgm:pt>
    <dgm:pt modelId="{4AC3A44E-C655-4C7C-B3B4-59F3BB21F9F4}" type="par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F2858703-94C5-40F4-8828-DB7BBFC27882}" type="sib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433211D6-A6A7-480C-BBAE-A1A58AB56125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dirty="0">
            <a:latin typeface="Sylfaen" panose="010A0502050306030303" pitchFamily="18" charset="0"/>
          </a:endParaRPr>
        </a:p>
      </dgm:t>
    </dgm:pt>
    <dgm:pt modelId="{FC4A0F33-669E-43C7-8073-6FB21056C70E}" type="par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D21F8FC-EB01-443F-AA5C-8F74A7C25FF3}" type="sib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01C0A43A-EBE7-49C2-ADC9-33E18BD229B7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– Comment</a:t>
          </a:r>
          <a:endParaRPr lang="en-US" sz="1800" dirty="0">
            <a:latin typeface="Sylfaen" panose="010A0502050306030303" pitchFamily="18" charset="0"/>
          </a:endParaRPr>
        </a:p>
      </dgm:t>
    </dgm:pt>
    <dgm:pt modelId="{3972B718-E144-4DFB-9918-3D8B7541E187}" type="par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600E532E-5513-4D89-999E-A725834963A9}" type="sib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DCB764F-9004-47A7-8316-52BDB34E77F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Well Formed and Valid XML</a:t>
          </a:r>
          <a:endParaRPr lang="en-US" sz="1800" dirty="0">
            <a:latin typeface="Sylfaen" panose="010A0502050306030303" pitchFamily="18" charset="0"/>
          </a:endParaRPr>
        </a:p>
      </dgm:t>
    </dgm:pt>
    <dgm:pt modelId="{E4FA3038-8AED-49A3-8CC2-2B65E667F3A8}" type="par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C54735D4-5AC0-46A8-AA82-4830F3368ECB}" type="sib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54CED536-EE77-4178-AE24-9F7A3FE4029C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Components of XML Document</a:t>
          </a:r>
          <a:endParaRPr lang="en-US" sz="1800" dirty="0">
            <a:latin typeface="Sylfaen" panose="010A0502050306030303" pitchFamily="18" charset="0"/>
          </a:endParaRPr>
        </a:p>
      </dgm:t>
    </dgm:pt>
    <dgm:pt modelId="{299C5E1D-A1B5-4F94-8948-11EE35682D33}" type="parTrans" cxnId="{8E76EE2B-048D-4BC0-882A-7120A502CCF0}">
      <dgm:prSet/>
      <dgm:spPr/>
      <dgm:t>
        <a:bodyPr/>
        <a:lstStyle/>
        <a:p>
          <a:endParaRPr lang="en-US"/>
        </a:p>
      </dgm:t>
    </dgm:pt>
    <dgm:pt modelId="{631CB709-C44B-48BE-AFCE-CC06D11D2154}" type="sibTrans" cxnId="{8E76EE2B-048D-4BC0-882A-7120A502CCF0}">
      <dgm:prSet/>
      <dgm:spPr/>
      <dgm:t>
        <a:bodyPr/>
        <a:lstStyle/>
        <a:p>
          <a:endParaRPr lang="en-US"/>
        </a:p>
      </dgm:t>
    </dgm:pt>
    <dgm:pt modelId="{E6227CD9-DBE8-4B86-AC67-570CE2A41B1F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9A6EB8A1-6B81-4BFC-834A-9174826B4969}" type="parTrans" cxnId="{1EB5F201-1D34-4A47-968F-189FFDE64EF7}">
      <dgm:prSet/>
      <dgm:spPr/>
      <dgm:t>
        <a:bodyPr/>
        <a:lstStyle/>
        <a:p>
          <a:endParaRPr lang="en-US"/>
        </a:p>
      </dgm:t>
    </dgm:pt>
    <dgm:pt modelId="{46B73D72-0871-4839-8D2B-C5A28F75627A}" type="sibTrans" cxnId="{1EB5F201-1D34-4A47-968F-189FFDE64EF7}">
      <dgm:prSet/>
      <dgm:spPr/>
      <dgm:t>
        <a:bodyPr/>
        <a:lstStyle/>
        <a:p>
          <a:endParaRPr lang="en-US"/>
        </a:p>
      </dgm:t>
    </dgm:pt>
    <dgm:pt modelId="{5765DCED-A0B2-443D-A6EE-2B2CBD8485C7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Document Object Model</a:t>
          </a:r>
          <a:endParaRPr lang="en-US" sz="1800" dirty="0">
            <a:latin typeface="Sylfaen" panose="010A0502050306030303" pitchFamily="18" charset="0"/>
          </a:endParaRPr>
        </a:p>
      </dgm:t>
    </dgm:pt>
    <dgm:pt modelId="{07C40CCA-4007-4DA7-9CCA-687999F7B352}" type="parTrans" cxnId="{19B337C3-1CD7-49C8-8289-09FDF7FF4ED6}">
      <dgm:prSet/>
      <dgm:spPr/>
      <dgm:t>
        <a:bodyPr/>
        <a:lstStyle/>
        <a:p>
          <a:endParaRPr lang="en-US"/>
        </a:p>
      </dgm:t>
    </dgm:pt>
    <dgm:pt modelId="{30439FC6-57FF-4D5B-AA31-5416E81E65FF}" type="sibTrans" cxnId="{19B337C3-1CD7-49C8-8289-09FDF7FF4ED6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CEE52-E713-444C-AB4D-AA30F7F4C992}" type="pres">
      <dgm:prSet presAssocID="{74934B15-D0CB-4119-8D1E-F810E8BE378D}" presName="parentLin" presStyleCnt="0"/>
      <dgm:spPr/>
      <dgm:t>
        <a:bodyPr/>
        <a:lstStyle/>
        <a:p>
          <a:endParaRPr lang="en-US"/>
        </a:p>
      </dgm:t>
    </dgm:pt>
    <dgm:pt modelId="{88A3DBD3-877C-4959-9653-EC31F899A230}" type="pres">
      <dgm:prSet presAssocID="{74934B15-D0CB-4119-8D1E-F810E8BE378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B916645-4BAE-41AA-B68A-DA555A953D83}" type="pres">
      <dgm:prSet presAssocID="{74934B15-D0CB-4119-8D1E-F810E8BE378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E653-ABAF-4629-9D52-D80B329F0919}" type="pres">
      <dgm:prSet presAssocID="{74934B15-D0CB-4119-8D1E-F810E8BE378D}" presName="negativeSpace" presStyleCnt="0"/>
      <dgm:spPr/>
      <dgm:t>
        <a:bodyPr/>
        <a:lstStyle/>
        <a:p>
          <a:endParaRPr lang="en-US"/>
        </a:p>
      </dgm:t>
    </dgm:pt>
    <dgm:pt modelId="{6257199A-66A7-4A8C-B080-C55D3BBAAA22}" type="pres">
      <dgm:prSet presAssocID="{74934B15-D0CB-4119-8D1E-F810E8BE378D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88E57-78CA-4704-9107-E3A546E48499}" type="pres">
      <dgm:prSet presAssocID="{F2858703-94C5-40F4-8828-DB7BBFC27882}" presName="spaceBetweenRectangles" presStyleCnt="0"/>
      <dgm:spPr/>
      <dgm:t>
        <a:bodyPr/>
        <a:lstStyle/>
        <a:p>
          <a:endParaRPr lang="en-US"/>
        </a:p>
      </dgm:t>
    </dgm:pt>
    <dgm:pt modelId="{B469BB9D-462D-4920-A23A-D152F72196A5}" type="pres">
      <dgm:prSet presAssocID="{54CED536-EE77-4178-AE24-9F7A3FE4029C}" presName="parentLin" presStyleCnt="0"/>
      <dgm:spPr/>
    </dgm:pt>
    <dgm:pt modelId="{5367AAAE-819D-4228-8073-B85E80F27208}" type="pres">
      <dgm:prSet presAssocID="{54CED536-EE77-4178-AE24-9F7A3FE4029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802C7BB-BB3D-4816-B736-3AF2BF562D5F}" type="pres">
      <dgm:prSet presAssocID="{54CED536-EE77-4178-AE24-9F7A3FE402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302EF-7CD3-437C-B200-C32247942EAF}" type="pres">
      <dgm:prSet presAssocID="{54CED536-EE77-4178-AE24-9F7A3FE4029C}" presName="negativeSpace" presStyleCnt="0"/>
      <dgm:spPr/>
    </dgm:pt>
    <dgm:pt modelId="{A2FCE701-E2EE-4C07-98E8-8B180A929C32}" type="pres">
      <dgm:prSet presAssocID="{54CED536-EE77-4178-AE24-9F7A3FE4029C}" presName="childText" presStyleLbl="conFgAcc1" presStyleIdx="1" presStyleCnt="7">
        <dgm:presLayoutVars>
          <dgm:bulletEnabled val="1"/>
        </dgm:presLayoutVars>
      </dgm:prSet>
      <dgm:spPr/>
    </dgm:pt>
    <dgm:pt modelId="{BB38FBD3-12A7-4671-861C-073495D830DA}" type="pres">
      <dgm:prSet presAssocID="{631CB709-C44B-48BE-AFCE-CC06D11D2154}" presName="spaceBetweenRectangles" presStyleCnt="0"/>
      <dgm:spPr/>
    </dgm:pt>
    <dgm:pt modelId="{A21E03C5-68A1-4EF0-A686-8B261DFCF704}" type="pres">
      <dgm:prSet presAssocID="{433211D6-A6A7-480C-BBAE-A1A58AB56125}" presName="parentLin" presStyleCnt="0"/>
      <dgm:spPr/>
      <dgm:t>
        <a:bodyPr/>
        <a:lstStyle/>
        <a:p>
          <a:endParaRPr lang="en-US"/>
        </a:p>
      </dgm:t>
    </dgm:pt>
    <dgm:pt modelId="{68CBEF3E-2C7B-45A1-AB8B-2270BEDCF377}" type="pres">
      <dgm:prSet presAssocID="{433211D6-A6A7-480C-BBAE-A1A58AB5612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2FAAEC3-56E8-4C62-BB16-4ABFD2399A88}" type="pres">
      <dgm:prSet presAssocID="{433211D6-A6A7-480C-BBAE-A1A58AB5612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0227-1CE4-400B-8307-DEACAE89E34C}" type="pres">
      <dgm:prSet presAssocID="{433211D6-A6A7-480C-BBAE-A1A58AB56125}" presName="negativeSpace" presStyleCnt="0"/>
      <dgm:spPr/>
      <dgm:t>
        <a:bodyPr/>
        <a:lstStyle/>
        <a:p>
          <a:endParaRPr lang="en-US"/>
        </a:p>
      </dgm:t>
    </dgm:pt>
    <dgm:pt modelId="{F8417870-11D0-40DD-9C55-8BD774D142AB}" type="pres">
      <dgm:prSet presAssocID="{433211D6-A6A7-480C-BBAE-A1A58AB56125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9D691-DD2E-42FC-8320-3330623FFC09}" type="pres">
      <dgm:prSet presAssocID="{BD21F8FC-EB01-443F-AA5C-8F74A7C25FF3}" presName="spaceBetweenRectangles" presStyleCnt="0"/>
      <dgm:spPr/>
      <dgm:t>
        <a:bodyPr/>
        <a:lstStyle/>
        <a:p>
          <a:endParaRPr lang="en-US"/>
        </a:p>
      </dgm:t>
    </dgm:pt>
    <dgm:pt modelId="{DB89E0BB-ECAD-40B2-A717-352D2AA12E94}" type="pres">
      <dgm:prSet presAssocID="{01C0A43A-EBE7-49C2-ADC9-33E18BD229B7}" presName="parentLin" presStyleCnt="0"/>
      <dgm:spPr/>
      <dgm:t>
        <a:bodyPr/>
        <a:lstStyle/>
        <a:p>
          <a:endParaRPr lang="en-US"/>
        </a:p>
      </dgm:t>
    </dgm:pt>
    <dgm:pt modelId="{FE9F47DF-37C6-495A-BFCA-D23A09750E72}" type="pres">
      <dgm:prSet presAssocID="{01C0A43A-EBE7-49C2-ADC9-33E18BD229B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2DA4CE3-4C90-4A8E-AD34-F7F47E4E08F9}" type="pres">
      <dgm:prSet presAssocID="{01C0A43A-EBE7-49C2-ADC9-33E18BD229B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7846-E7D6-4EA4-9FBE-0EF567D003F1}" type="pres">
      <dgm:prSet presAssocID="{01C0A43A-EBE7-49C2-ADC9-33E18BD229B7}" presName="negativeSpace" presStyleCnt="0"/>
      <dgm:spPr/>
      <dgm:t>
        <a:bodyPr/>
        <a:lstStyle/>
        <a:p>
          <a:endParaRPr lang="en-US"/>
        </a:p>
      </dgm:t>
    </dgm:pt>
    <dgm:pt modelId="{6D112965-605A-408B-A17E-1155B6F45B6C}" type="pres">
      <dgm:prSet presAssocID="{01C0A43A-EBE7-49C2-ADC9-33E18BD229B7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08D3-BE8F-4492-B9B6-1E4FC5A9E0BA}" type="pres">
      <dgm:prSet presAssocID="{600E532E-5513-4D89-999E-A725834963A9}" presName="spaceBetweenRectangles" presStyleCnt="0"/>
      <dgm:spPr/>
      <dgm:t>
        <a:bodyPr/>
        <a:lstStyle/>
        <a:p>
          <a:endParaRPr lang="en-US"/>
        </a:p>
      </dgm:t>
    </dgm:pt>
    <dgm:pt modelId="{D4870666-1083-4FC3-BFE6-0CC40469AC7F}" type="pres">
      <dgm:prSet presAssocID="{ADCB764F-9004-47A7-8316-52BDB34E77F4}" presName="parentLin" presStyleCnt="0"/>
      <dgm:spPr/>
      <dgm:t>
        <a:bodyPr/>
        <a:lstStyle/>
        <a:p>
          <a:endParaRPr lang="en-US"/>
        </a:p>
      </dgm:t>
    </dgm:pt>
    <dgm:pt modelId="{95223EF0-4FB0-4C7F-B7CD-412F8AF732A7}" type="pres">
      <dgm:prSet presAssocID="{ADCB764F-9004-47A7-8316-52BDB34E77F4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50AB213-14C4-4E04-9D45-DF5141A45037}" type="pres">
      <dgm:prSet presAssocID="{ADCB764F-9004-47A7-8316-52BDB34E77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A4770-B900-489F-A0DB-0E33007011A2}" type="pres">
      <dgm:prSet presAssocID="{ADCB764F-9004-47A7-8316-52BDB34E77F4}" presName="negativeSpace" presStyleCnt="0"/>
      <dgm:spPr/>
      <dgm:t>
        <a:bodyPr/>
        <a:lstStyle/>
        <a:p>
          <a:endParaRPr lang="en-US"/>
        </a:p>
      </dgm:t>
    </dgm:pt>
    <dgm:pt modelId="{13CFB688-EFAD-4E71-B933-18B2D2D47D71}" type="pres">
      <dgm:prSet presAssocID="{ADCB764F-9004-47A7-8316-52BDB34E77F4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C0306-4F57-46CB-BE4B-F5B8780CCE0E}" type="pres">
      <dgm:prSet presAssocID="{C54735D4-5AC0-46A8-AA82-4830F3368ECB}" presName="spaceBetweenRectangles" presStyleCnt="0"/>
      <dgm:spPr/>
    </dgm:pt>
    <dgm:pt modelId="{518964CC-5D8C-496A-B7A5-DA6F7800A2B2}" type="pres">
      <dgm:prSet presAssocID="{5765DCED-A0B2-443D-A6EE-2B2CBD8485C7}" presName="parentLin" presStyleCnt="0"/>
      <dgm:spPr/>
    </dgm:pt>
    <dgm:pt modelId="{7A0BBFEA-71A2-4109-BF45-FF7DB4C57ADC}" type="pres">
      <dgm:prSet presAssocID="{5765DCED-A0B2-443D-A6EE-2B2CBD8485C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CC2529C9-A73F-4271-ADA7-5887D153F705}" type="pres">
      <dgm:prSet presAssocID="{5765DCED-A0B2-443D-A6EE-2B2CBD8485C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2B864-93DC-44C8-B75F-647C4908C542}" type="pres">
      <dgm:prSet presAssocID="{5765DCED-A0B2-443D-A6EE-2B2CBD8485C7}" presName="negativeSpace" presStyleCnt="0"/>
      <dgm:spPr/>
    </dgm:pt>
    <dgm:pt modelId="{1DF12750-FF1E-4FE3-BE9F-652FC1F1199A}" type="pres">
      <dgm:prSet presAssocID="{5765DCED-A0B2-443D-A6EE-2B2CBD8485C7}" presName="childText" presStyleLbl="conFgAcc1" presStyleIdx="5" presStyleCnt="7">
        <dgm:presLayoutVars>
          <dgm:bulletEnabled val="1"/>
        </dgm:presLayoutVars>
      </dgm:prSet>
      <dgm:spPr/>
    </dgm:pt>
    <dgm:pt modelId="{CBBAA911-3646-4DBD-8BE4-7FDC1FD8A86D}" type="pres">
      <dgm:prSet presAssocID="{30439FC6-57FF-4D5B-AA31-5416E81E65FF}" presName="spaceBetweenRectangles" presStyleCnt="0"/>
      <dgm:spPr/>
    </dgm:pt>
    <dgm:pt modelId="{5543C95E-96A9-45FE-8359-E6015FC333BE}" type="pres">
      <dgm:prSet presAssocID="{E6227CD9-DBE8-4B86-AC67-570CE2A41B1F}" presName="parentLin" presStyleCnt="0"/>
      <dgm:spPr/>
    </dgm:pt>
    <dgm:pt modelId="{DEDD4E23-1F5D-419C-BBA5-FCD0A303CD56}" type="pres">
      <dgm:prSet presAssocID="{E6227CD9-DBE8-4B86-AC67-570CE2A41B1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C3C5E38-36E4-42CB-9919-2F328B837B12}" type="pres">
      <dgm:prSet presAssocID="{E6227CD9-DBE8-4B86-AC67-570CE2A41B1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0BBC-E98C-4176-AE68-112FAC71D117}" type="pres">
      <dgm:prSet presAssocID="{E6227CD9-DBE8-4B86-AC67-570CE2A41B1F}" presName="negativeSpace" presStyleCnt="0"/>
      <dgm:spPr/>
    </dgm:pt>
    <dgm:pt modelId="{019F5569-1BAE-4C1C-AFAF-CDCDCDD0F003}" type="pres">
      <dgm:prSet presAssocID="{E6227CD9-DBE8-4B86-AC67-570CE2A41B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9B337C3-1CD7-49C8-8289-09FDF7FF4ED6}" srcId="{4F0032B1-7971-4856-8267-D8AEC41998EA}" destId="{5765DCED-A0B2-443D-A6EE-2B2CBD8485C7}" srcOrd="5" destOrd="0" parTransId="{07C40CCA-4007-4DA7-9CCA-687999F7B352}" sibTransId="{30439FC6-57FF-4D5B-AA31-5416E81E65FF}"/>
    <dgm:cxn modelId="{F1183E2D-9A15-4E9B-B63B-A4317A909523}" srcId="{4F0032B1-7971-4856-8267-D8AEC41998EA}" destId="{74934B15-D0CB-4119-8D1E-F810E8BE378D}" srcOrd="0" destOrd="0" parTransId="{4AC3A44E-C655-4C7C-B3B4-59F3BB21F9F4}" sibTransId="{F2858703-94C5-40F4-8828-DB7BBFC27882}"/>
    <dgm:cxn modelId="{CC468F85-CF69-4387-91FE-D9B4A78E082B}" type="presOf" srcId="{54CED536-EE77-4178-AE24-9F7A3FE4029C}" destId="{9802C7BB-BB3D-4816-B736-3AF2BF562D5F}" srcOrd="1" destOrd="0" presId="urn:microsoft.com/office/officeart/2005/8/layout/list1"/>
    <dgm:cxn modelId="{94AA9117-D735-4232-BAEA-2695E786E32C}" type="presOf" srcId="{E6227CD9-DBE8-4B86-AC67-570CE2A41B1F}" destId="{AC3C5E38-36E4-42CB-9919-2F328B837B12}" srcOrd="1" destOrd="0" presId="urn:microsoft.com/office/officeart/2005/8/layout/list1"/>
    <dgm:cxn modelId="{4895ED30-2BB6-4198-9067-4E0CC73814B4}" type="presOf" srcId="{ADCB764F-9004-47A7-8316-52BDB34E77F4}" destId="{95223EF0-4FB0-4C7F-B7CD-412F8AF732A7}" srcOrd="0" destOrd="0" presId="urn:microsoft.com/office/officeart/2005/8/layout/list1"/>
    <dgm:cxn modelId="{C50BEDAE-4F5D-46D0-81EC-5F49ECE06173}" type="presOf" srcId="{E6227CD9-DBE8-4B86-AC67-570CE2A41B1F}" destId="{DEDD4E23-1F5D-419C-BBA5-FCD0A303CD56}" srcOrd="0" destOrd="0" presId="urn:microsoft.com/office/officeart/2005/8/layout/list1"/>
    <dgm:cxn modelId="{6BC73F1E-E793-4221-8E38-9BE78316CBCA}" type="presOf" srcId="{5765DCED-A0B2-443D-A6EE-2B2CBD8485C7}" destId="{CC2529C9-A73F-4271-ADA7-5887D153F705}" srcOrd="1" destOrd="0" presId="urn:microsoft.com/office/officeart/2005/8/layout/list1"/>
    <dgm:cxn modelId="{99FC3B07-345D-488F-809B-6F731D370A0A}" type="presOf" srcId="{54CED536-EE77-4178-AE24-9F7A3FE4029C}" destId="{5367AAAE-819D-4228-8073-B85E80F27208}" srcOrd="0" destOrd="0" presId="urn:microsoft.com/office/officeart/2005/8/layout/list1"/>
    <dgm:cxn modelId="{D8402F3E-EE06-49A5-B770-90E8C98E3A51}" type="presOf" srcId="{01C0A43A-EBE7-49C2-ADC9-33E18BD229B7}" destId="{12DA4CE3-4C90-4A8E-AD34-F7F47E4E08F9}" srcOrd="1" destOrd="0" presId="urn:microsoft.com/office/officeart/2005/8/layout/list1"/>
    <dgm:cxn modelId="{331A55A4-59C8-4639-A27A-F5AC6725F6D1}" srcId="{4F0032B1-7971-4856-8267-D8AEC41998EA}" destId="{01C0A43A-EBE7-49C2-ADC9-33E18BD229B7}" srcOrd="3" destOrd="0" parTransId="{3972B718-E144-4DFB-9918-3D8B7541E187}" sibTransId="{600E532E-5513-4D89-999E-A725834963A9}"/>
    <dgm:cxn modelId="{1D6C171E-28C4-4D03-BA50-92D675190ACF}" type="presOf" srcId="{4F0032B1-7971-4856-8267-D8AEC41998EA}" destId="{E9B407A2-BF0E-42E3-9E50-75B4DE912173}" srcOrd="0" destOrd="0" presId="urn:microsoft.com/office/officeart/2005/8/layout/list1"/>
    <dgm:cxn modelId="{1630DB8D-1629-48AB-B547-C45CF222DC12}" srcId="{4F0032B1-7971-4856-8267-D8AEC41998EA}" destId="{ADCB764F-9004-47A7-8316-52BDB34E77F4}" srcOrd="4" destOrd="0" parTransId="{E4FA3038-8AED-49A3-8CC2-2B65E667F3A8}" sibTransId="{C54735D4-5AC0-46A8-AA82-4830F3368ECB}"/>
    <dgm:cxn modelId="{78A01A4E-CE24-48F2-8EA3-B61E726FFED8}" type="presOf" srcId="{01C0A43A-EBE7-49C2-ADC9-33E18BD229B7}" destId="{FE9F47DF-37C6-495A-BFCA-D23A09750E72}" srcOrd="0" destOrd="0" presId="urn:microsoft.com/office/officeart/2005/8/layout/list1"/>
    <dgm:cxn modelId="{B8D1C6BD-E300-4430-9072-2A1CF728F3DB}" type="presOf" srcId="{74934B15-D0CB-4119-8D1E-F810E8BE378D}" destId="{6B916645-4BAE-41AA-B68A-DA555A953D83}" srcOrd="1" destOrd="0" presId="urn:microsoft.com/office/officeart/2005/8/layout/list1"/>
    <dgm:cxn modelId="{1EB5F201-1D34-4A47-968F-189FFDE64EF7}" srcId="{4F0032B1-7971-4856-8267-D8AEC41998EA}" destId="{E6227CD9-DBE8-4B86-AC67-570CE2A41B1F}" srcOrd="6" destOrd="0" parTransId="{9A6EB8A1-6B81-4BFC-834A-9174826B4969}" sibTransId="{46B73D72-0871-4839-8D2B-C5A28F75627A}"/>
    <dgm:cxn modelId="{8E76EE2B-048D-4BC0-882A-7120A502CCF0}" srcId="{4F0032B1-7971-4856-8267-D8AEC41998EA}" destId="{54CED536-EE77-4178-AE24-9F7A3FE4029C}" srcOrd="1" destOrd="0" parTransId="{299C5E1D-A1B5-4F94-8948-11EE35682D33}" sibTransId="{631CB709-C44B-48BE-AFCE-CC06D11D2154}"/>
    <dgm:cxn modelId="{9EAEDB35-21A9-4CDD-ADE9-75010CAD50A5}" type="presOf" srcId="{433211D6-A6A7-480C-BBAE-A1A58AB56125}" destId="{68CBEF3E-2C7B-45A1-AB8B-2270BEDCF377}" srcOrd="0" destOrd="0" presId="urn:microsoft.com/office/officeart/2005/8/layout/list1"/>
    <dgm:cxn modelId="{E4F91298-08C6-4C1E-A7DF-E23EAE60C24C}" type="presOf" srcId="{5765DCED-A0B2-443D-A6EE-2B2CBD8485C7}" destId="{7A0BBFEA-71A2-4109-BF45-FF7DB4C57ADC}" srcOrd="0" destOrd="0" presId="urn:microsoft.com/office/officeart/2005/8/layout/list1"/>
    <dgm:cxn modelId="{CB10F0D8-8D3D-479A-9CE6-74134A13D1F4}" type="presOf" srcId="{ADCB764F-9004-47A7-8316-52BDB34E77F4}" destId="{E50AB213-14C4-4E04-9D45-DF5141A45037}" srcOrd="1" destOrd="0" presId="urn:microsoft.com/office/officeart/2005/8/layout/list1"/>
    <dgm:cxn modelId="{E4C79BF1-8BC8-4FD9-A269-2CDB37F5FB9E}" type="presOf" srcId="{433211D6-A6A7-480C-BBAE-A1A58AB56125}" destId="{42FAAEC3-56E8-4C62-BB16-4ABFD2399A88}" srcOrd="1" destOrd="0" presId="urn:microsoft.com/office/officeart/2005/8/layout/list1"/>
    <dgm:cxn modelId="{50AF3786-788D-4B9B-8826-79B04886623A}" type="presOf" srcId="{74934B15-D0CB-4119-8D1E-F810E8BE378D}" destId="{88A3DBD3-877C-4959-9653-EC31F899A230}" srcOrd="0" destOrd="0" presId="urn:microsoft.com/office/officeart/2005/8/layout/list1"/>
    <dgm:cxn modelId="{1B6814F2-31FB-427F-B933-0CBE3CE0C7D5}" srcId="{4F0032B1-7971-4856-8267-D8AEC41998EA}" destId="{433211D6-A6A7-480C-BBAE-A1A58AB56125}" srcOrd="2" destOrd="0" parTransId="{FC4A0F33-669E-43C7-8073-6FB21056C70E}" sibTransId="{BD21F8FC-EB01-443F-AA5C-8F74A7C25FF3}"/>
    <dgm:cxn modelId="{703C4368-E761-4257-A12A-428CB2CFF8AA}" type="presParOf" srcId="{E9B407A2-BF0E-42E3-9E50-75B4DE912173}" destId="{8BDCEE52-E713-444C-AB4D-AA30F7F4C992}" srcOrd="0" destOrd="0" presId="urn:microsoft.com/office/officeart/2005/8/layout/list1"/>
    <dgm:cxn modelId="{2FD85910-D3B5-41F5-A8F3-424537CFF99F}" type="presParOf" srcId="{8BDCEE52-E713-444C-AB4D-AA30F7F4C992}" destId="{88A3DBD3-877C-4959-9653-EC31F899A230}" srcOrd="0" destOrd="0" presId="urn:microsoft.com/office/officeart/2005/8/layout/list1"/>
    <dgm:cxn modelId="{5E6C6DE2-69D2-4256-A8B8-A8FC5BB2D14B}" type="presParOf" srcId="{8BDCEE52-E713-444C-AB4D-AA30F7F4C992}" destId="{6B916645-4BAE-41AA-B68A-DA555A953D83}" srcOrd="1" destOrd="0" presId="urn:microsoft.com/office/officeart/2005/8/layout/list1"/>
    <dgm:cxn modelId="{3F1DDD07-848C-486A-A9F6-E63CC744E962}" type="presParOf" srcId="{E9B407A2-BF0E-42E3-9E50-75B4DE912173}" destId="{E606E653-ABAF-4629-9D52-D80B329F0919}" srcOrd="1" destOrd="0" presId="urn:microsoft.com/office/officeart/2005/8/layout/list1"/>
    <dgm:cxn modelId="{63CF8AC1-8AC8-442E-AABD-040FC5BD96E2}" type="presParOf" srcId="{E9B407A2-BF0E-42E3-9E50-75B4DE912173}" destId="{6257199A-66A7-4A8C-B080-C55D3BBAAA22}" srcOrd="2" destOrd="0" presId="urn:microsoft.com/office/officeart/2005/8/layout/list1"/>
    <dgm:cxn modelId="{5793A281-9FAB-400E-B37C-407BDD886693}" type="presParOf" srcId="{E9B407A2-BF0E-42E3-9E50-75B4DE912173}" destId="{D0E88E57-78CA-4704-9107-E3A546E48499}" srcOrd="3" destOrd="0" presId="urn:microsoft.com/office/officeart/2005/8/layout/list1"/>
    <dgm:cxn modelId="{E840B588-3A01-430A-9BBC-3198BECED120}" type="presParOf" srcId="{E9B407A2-BF0E-42E3-9E50-75B4DE912173}" destId="{B469BB9D-462D-4920-A23A-D152F72196A5}" srcOrd="4" destOrd="0" presId="urn:microsoft.com/office/officeart/2005/8/layout/list1"/>
    <dgm:cxn modelId="{8DF66A33-F8A7-48D8-959D-8523F2E04690}" type="presParOf" srcId="{B469BB9D-462D-4920-A23A-D152F72196A5}" destId="{5367AAAE-819D-4228-8073-B85E80F27208}" srcOrd="0" destOrd="0" presId="urn:microsoft.com/office/officeart/2005/8/layout/list1"/>
    <dgm:cxn modelId="{51A4799A-5C1A-4707-9600-F99CFE50DDAC}" type="presParOf" srcId="{B469BB9D-462D-4920-A23A-D152F72196A5}" destId="{9802C7BB-BB3D-4816-B736-3AF2BF562D5F}" srcOrd="1" destOrd="0" presId="urn:microsoft.com/office/officeart/2005/8/layout/list1"/>
    <dgm:cxn modelId="{68B4E262-728D-494D-A82C-16AB7A3F0586}" type="presParOf" srcId="{E9B407A2-BF0E-42E3-9E50-75B4DE912173}" destId="{1A3302EF-7CD3-437C-B200-C32247942EAF}" srcOrd="5" destOrd="0" presId="urn:microsoft.com/office/officeart/2005/8/layout/list1"/>
    <dgm:cxn modelId="{026B768C-547A-4D86-9ECF-0D4797399D24}" type="presParOf" srcId="{E9B407A2-BF0E-42E3-9E50-75B4DE912173}" destId="{A2FCE701-E2EE-4C07-98E8-8B180A929C32}" srcOrd="6" destOrd="0" presId="urn:microsoft.com/office/officeart/2005/8/layout/list1"/>
    <dgm:cxn modelId="{FC20A1C1-3B94-447C-992A-76BFB50D75FD}" type="presParOf" srcId="{E9B407A2-BF0E-42E3-9E50-75B4DE912173}" destId="{BB38FBD3-12A7-4671-861C-073495D830DA}" srcOrd="7" destOrd="0" presId="urn:microsoft.com/office/officeart/2005/8/layout/list1"/>
    <dgm:cxn modelId="{E20AE104-7BB2-42AC-9C52-25F651EFEF91}" type="presParOf" srcId="{E9B407A2-BF0E-42E3-9E50-75B4DE912173}" destId="{A21E03C5-68A1-4EF0-A686-8B261DFCF704}" srcOrd="8" destOrd="0" presId="urn:microsoft.com/office/officeart/2005/8/layout/list1"/>
    <dgm:cxn modelId="{E1B089C1-B99A-4D39-B714-BE6772A50747}" type="presParOf" srcId="{A21E03C5-68A1-4EF0-A686-8B261DFCF704}" destId="{68CBEF3E-2C7B-45A1-AB8B-2270BEDCF377}" srcOrd="0" destOrd="0" presId="urn:microsoft.com/office/officeart/2005/8/layout/list1"/>
    <dgm:cxn modelId="{9E3DE238-BC9F-4E01-A179-337053179906}" type="presParOf" srcId="{A21E03C5-68A1-4EF0-A686-8B261DFCF704}" destId="{42FAAEC3-56E8-4C62-BB16-4ABFD2399A88}" srcOrd="1" destOrd="0" presId="urn:microsoft.com/office/officeart/2005/8/layout/list1"/>
    <dgm:cxn modelId="{46349800-D229-465E-A9E4-704DC952E312}" type="presParOf" srcId="{E9B407A2-BF0E-42E3-9E50-75B4DE912173}" destId="{8F3D0227-1CE4-400B-8307-DEACAE89E34C}" srcOrd="9" destOrd="0" presId="urn:microsoft.com/office/officeart/2005/8/layout/list1"/>
    <dgm:cxn modelId="{EA6B4303-9B6F-45D2-9F7C-885055CF72CC}" type="presParOf" srcId="{E9B407A2-BF0E-42E3-9E50-75B4DE912173}" destId="{F8417870-11D0-40DD-9C55-8BD774D142AB}" srcOrd="10" destOrd="0" presId="urn:microsoft.com/office/officeart/2005/8/layout/list1"/>
    <dgm:cxn modelId="{7E0FA74C-68AB-4240-8DD8-44AEE75FCB34}" type="presParOf" srcId="{E9B407A2-BF0E-42E3-9E50-75B4DE912173}" destId="{5AE9D691-DD2E-42FC-8320-3330623FFC09}" srcOrd="11" destOrd="0" presId="urn:microsoft.com/office/officeart/2005/8/layout/list1"/>
    <dgm:cxn modelId="{034D052B-860B-4156-8A3C-F1B60F747071}" type="presParOf" srcId="{E9B407A2-BF0E-42E3-9E50-75B4DE912173}" destId="{DB89E0BB-ECAD-40B2-A717-352D2AA12E94}" srcOrd="12" destOrd="0" presId="urn:microsoft.com/office/officeart/2005/8/layout/list1"/>
    <dgm:cxn modelId="{D13F21ED-A3B7-4DDD-8079-1278A499EC27}" type="presParOf" srcId="{DB89E0BB-ECAD-40B2-A717-352D2AA12E94}" destId="{FE9F47DF-37C6-495A-BFCA-D23A09750E72}" srcOrd="0" destOrd="0" presId="urn:microsoft.com/office/officeart/2005/8/layout/list1"/>
    <dgm:cxn modelId="{5CC70589-F12C-4FBF-9B87-E4BD50C64F41}" type="presParOf" srcId="{DB89E0BB-ECAD-40B2-A717-352D2AA12E94}" destId="{12DA4CE3-4C90-4A8E-AD34-F7F47E4E08F9}" srcOrd="1" destOrd="0" presId="urn:microsoft.com/office/officeart/2005/8/layout/list1"/>
    <dgm:cxn modelId="{FB46A9C0-23F7-453F-BAAC-79239CF5C48B}" type="presParOf" srcId="{E9B407A2-BF0E-42E3-9E50-75B4DE912173}" destId="{F43D7846-E7D6-4EA4-9FBE-0EF567D003F1}" srcOrd="13" destOrd="0" presId="urn:microsoft.com/office/officeart/2005/8/layout/list1"/>
    <dgm:cxn modelId="{2903CFA1-4450-48A5-8916-7BE7CDE73EE9}" type="presParOf" srcId="{E9B407A2-BF0E-42E3-9E50-75B4DE912173}" destId="{6D112965-605A-408B-A17E-1155B6F45B6C}" srcOrd="14" destOrd="0" presId="urn:microsoft.com/office/officeart/2005/8/layout/list1"/>
    <dgm:cxn modelId="{47F21BB7-0DF2-426C-972F-D4C32F0C3459}" type="presParOf" srcId="{E9B407A2-BF0E-42E3-9E50-75B4DE912173}" destId="{57AF08D3-BE8F-4492-B9B6-1E4FC5A9E0BA}" srcOrd="15" destOrd="0" presId="urn:microsoft.com/office/officeart/2005/8/layout/list1"/>
    <dgm:cxn modelId="{F94D5E21-357B-4C48-B9CA-7B239D41A08D}" type="presParOf" srcId="{E9B407A2-BF0E-42E3-9E50-75B4DE912173}" destId="{D4870666-1083-4FC3-BFE6-0CC40469AC7F}" srcOrd="16" destOrd="0" presId="urn:microsoft.com/office/officeart/2005/8/layout/list1"/>
    <dgm:cxn modelId="{EF154093-DE40-4EFD-AA72-823DD2C8955A}" type="presParOf" srcId="{D4870666-1083-4FC3-BFE6-0CC40469AC7F}" destId="{95223EF0-4FB0-4C7F-B7CD-412F8AF732A7}" srcOrd="0" destOrd="0" presId="urn:microsoft.com/office/officeart/2005/8/layout/list1"/>
    <dgm:cxn modelId="{C61E3E7E-EE38-41DC-95B7-B78821A3CA2B}" type="presParOf" srcId="{D4870666-1083-4FC3-BFE6-0CC40469AC7F}" destId="{E50AB213-14C4-4E04-9D45-DF5141A45037}" srcOrd="1" destOrd="0" presId="urn:microsoft.com/office/officeart/2005/8/layout/list1"/>
    <dgm:cxn modelId="{7AB91028-F190-4AE5-8621-D71FF63575DF}" type="presParOf" srcId="{E9B407A2-BF0E-42E3-9E50-75B4DE912173}" destId="{6D6A4770-B900-489F-A0DB-0E33007011A2}" srcOrd="17" destOrd="0" presId="urn:microsoft.com/office/officeart/2005/8/layout/list1"/>
    <dgm:cxn modelId="{0156E0F3-D235-47E9-98A2-D648BE65848A}" type="presParOf" srcId="{E9B407A2-BF0E-42E3-9E50-75B4DE912173}" destId="{13CFB688-EFAD-4E71-B933-18B2D2D47D71}" srcOrd="18" destOrd="0" presId="urn:microsoft.com/office/officeart/2005/8/layout/list1"/>
    <dgm:cxn modelId="{E289D570-8389-49DB-8EAA-2A12E7BC1DA3}" type="presParOf" srcId="{E9B407A2-BF0E-42E3-9E50-75B4DE912173}" destId="{4F1C0306-4F57-46CB-BE4B-F5B8780CCE0E}" srcOrd="19" destOrd="0" presId="urn:microsoft.com/office/officeart/2005/8/layout/list1"/>
    <dgm:cxn modelId="{ABF72383-6E5B-4A13-B687-F50C001772A8}" type="presParOf" srcId="{E9B407A2-BF0E-42E3-9E50-75B4DE912173}" destId="{518964CC-5D8C-496A-B7A5-DA6F7800A2B2}" srcOrd="20" destOrd="0" presId="urn:microsoft.com/office/officeart/2005/8/layout/list1"/>
    <dgm:cxn modelId="{C670CC86-4FB2-447A-AA44-5B257EBB793F}" type="presParOf" srcId="{518964CC-5D8C-496A-B7A5-DA6F7800A2B2}" destId="{7A0BBFEA-71A2-4109-BF45-FF7DB4C57ADC}" srcOrd="0" destOrd="0" presId="urn:microsoft.com/office/officeart/2005/8/layout/list1"/>
    <dgm:cxn modelId="{06556C98-BAC1-45C7-99E9-506CA7661791}" type="presParOf" srcId="{518964CC-5D8C-496A-B7A5-DA6F7800A2B2}" destId="{CC2529C9-A73F-4271-ADA7-5887D153F705}" srcOrd="1" destOrd="0" presId="urn:microsoft.com/office/officeart/2005/8/layout/list1"/>
    <dgm:cxn modelId="{E5876FE1-6AA9-4DBD-AFDD-30CE4CBCDC40}" type="presParOf" srcId="{E9B407A2-BF0E-42E3-9E50-75B4DE912173}" destId="{4DE2B864-93DC-44C8-B75F-647C4908C542}" srcOrd="21" destOrd="0" presId="urn:microsoft.com/office/officeart/2005/8/layout/list1"/>
    <dgm:cxn modelId="{7098294D-4238-46B9-8718-687CBEA4908E}" type="presParOf" srcId="{E9B407A2-BF0E-42E3-9E50-75B4DE912173}" destId="{1DF12750-FF1E-4FE3-BE9F-652FC1F1199A}" srcOrd="22" destOrd="0" presId="urn:microsoft.com/office/officeart/2005/8/layout/list1"/>
    <dgm:cxn modelId="{6E3B80E8-0145-4D81-B039-60377BE83B0F}" type="presParOf" srcId="{E9B407A2-BF0E-42E3-9E50-75B4DE912173}" destId="{CBBAA911-3646-4DBD-8BE4-7FDC1FD8A86D}" srcOrd="23" destOrd="0" presId="urn:microsoft.com/office/officeart/2005/8/layout/list1"/>
    <dgm:cxn modelId="{B6A1228A-F3CC-4BF8-965F-B5152FC620B1}" type="presParOf" srcId="{E9B407A2-BF0E-42E3-9E50-75B4DE912173}" destId="{5543C95E-96A9-45FE-8359-E6015FC333BE}" srcOrd="24" destOrd="0" presId="urn:microsoft.com/office/officeart/2005/8/layout/list1"/>
    <dgm:cxn modelId="{842054BC-2EC5-4029-A8B3-4DFA2F2ABD2E}" type="presParOf" srcId="{5543C95E-96A9-45FE-8359-E6015FC333BE}" destId="{DEDD4E23-1F5D-419C-BBA5-FCD0A303CD56}" srcOrd="0" destOrd="0" presId="urn:microsoft.com/office/officeart/2005/8/layout/list1"/>
    <dgm:cxn modelId="{0A27AA7A-3406-40F1-9BB2-3F2AA071B483}" type="presParOf" srcId="{5543C95E-96A9-45FE-8359-E6015FC333BE}" destId="{AC3C5E38-36E4-42CB-9919-2F328B837B12}" srcOrd="1" destOrd="0" presId="urn:microsoft.com/office/officeart/2005/8/layout/list1"/>
    <dgm:cxn modelId="{BEF8D74B-DE3D-46CC-A05F-AD52CE06B151}" type="presParOf" srcId="{E9B407A2-BF0E-42E3-9E50-75B4DE912173}" destId="{C7C30BBC-E98C-4176-AE68-112FAC71D117}" srcOrd="25" destOrd="0" presId="urn:microsoft.com/office/officeart/2005/8/layout/list1"/>
    <dgm:cxn modelId="{53752B66-F347-49FD-BCF8-B6DB3735348E}" type="presParOf" srcId="{E9B407A2-BF0E-42E3-9E50-75B4DE912173}" destId="{019F5569-1BAE-4C1C-AFAF-CDCDCDD0F00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34B15-D0CB-4119-8D1E-F810E8BE378D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Introduction </a:t>
          </a:r>
          <a:endParaRPr lang="en-US" sz="1800" dirty="0">
            <a:latin typeface="Sylfaen" panose="010A0502050306030303" pitchFamily="18" charset="0"/>
          </a:endParaRPr>
        </a:p>
      </dgm:t>
    </dgm:pt>
    <dgm:pt modelId="{4AC3A44E-C655-4C7C-B3B4-59F3BB21F9F4}" type="par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F2858703-94C5-40F4-8828-DB7BBFC27882}" type="sibTrans" cxnId="{F1183E2D-9A15-4E9B-B63B-A4317A90952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433211D6-A6A7-480C-BBAE-A1A58AB56125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dirty="0">
            <a:latin typeface="Sylfaen" panose="010A0502050306030303" pitchFamily="18" charset="0"/>
          </a:endParaRPr>
        </a:p>
      </dgm:t>
    </dgm:pt>
    <dgm:pt modelId="{FC4A0F33-669E-43C7-8073-6FB21056C70E}" type="par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BD21F8FC-EB01-443F-AA5C-8F74A7C25FF3}" type="sibTrans" cxnId="{1B6814F2-31FB-427F-B933-0CBE3CE0C7D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01C0A43A-EBE7-49C2-ADC9-33E18BD229B7}">
      <dgm:prSet custT="1"/>
      <dgm:spPr/>
      <dgm:t>
        <a:bodyPr/>
        <a:lstStyle/>
        <a:p>
          <a:r>
            <a:rPr lang="en-US" sz="1800" dirty="0">
              <a:latin typeface="Sylfaen" panose="010A0502050306030303" pitchFamily="18" charset="0"/>
            </a:rPr>
            <a:t>XML </a:t>
          </a:r>
          <a:r>
            <a:rPr lang="en-US" sz="1800" dirty="0" smtClean="0">
              <a:latin typeface="Sylfaen" panose="010A0502050306030303" pitchFamily="18" charset="0"/>
            </a:rPr>
            <a:t>– Comment</a:t>
          </a:r>
          <a:endParaRPr lang="en-US" sz="1800" dirty="0">
            <a:latin typeface="Sylfaen" panose="010A0502050306030303" pitchFamily="18" charset="0"/>
          </a:endParaRPr>
        </a:p>
      </dgm:t>
    </dgm:pt>
    <dgm:pt modelId="{3972B718-E144-4DFB-9918-3D8B7541E187}" type="par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600E532E-5513-4D89-999E-A725834963A9}" type="sibTrans" cxnId="{331A55A4-59C8-4639-A27A-F5AC6725F6D1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ADCB764F-9004-47A7-8316-52BDB34E77F4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Well Formed and Valid XML</a:t>
          </a:r>
          <a:endParaRPr lang="en-US" sz="1800" dirty="0">
            <a:latin typeface="Sylfaen" panose="010A0502050306030303" pitchFamily="18" charset="0"/>
          </a:endParaRPr>
        </a:p>
      </dgm:t>
    </dgm:pt>
    <dgm:pt modelId="{E4FA3038-8AED-49A3-8CC2-2B65E667F3A8}" type="par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C54735D4-5AC0-46A8-AA82-4830F3368ECB}" type="sibTrans" cxnId="{1630DB8D-1629-48AB-B547-C45CF222DC1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54CED536-EE77-4178-AE24-9F7A3FE4029C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Components of XML Document</a:t>
          </a:r>
          <a:endParaRPr lang="en-US" sz="1800" dirty="0">
            <a:latin typeface="Sylfaen" panose="010A0502050306030303" pitchFamily="18" charset="0"/>
          </a:endParaRPr>
        </a:p>
      </dgm:t>
    </dgm:pt>
    <dgm:pt modelId="{299C5E1D-A1B5-4F94-8948-11EE35682D33}" type="parTrans" cxnId="{8E76EE2B-048D-4BC0-882A-7120A502CCF0}">
      <dgm:prSet/>
      <dgm:spPr/>
      <dgm:t>
        <a:bodyPr/>
        <a:lstStyle/>
        <a:p>
          <a:endParaRPr lang="en-US"/>
        </a:p>
      </dgm:t>
    </dgm:pt>
    <dgm:pt modelId="{631CB709-C44B-48BE-AFCE-CC06D11D2154}" type="sibTrans" cxnId="{8E76EE2B-048D-4BC0-882A-7120A502CCF0}">
      <dgm:prSet/>
      <dgm:spPr/>
      <dgm:t>
        <a:bodyPr/>
        <a:lstStyle/>
        <a:p>
          <a:endParaRPr lang="en-US"/>
        </a:p>
      </dgm:t>
    </dgm:pt>
    <dgm:pt modelId="{E6227CD9-DBE8-4B86-AC67-570CE2A41B1F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Hands on Activity</a:t>
          </a:r>
          <a:endParaRPr lang="en-US" sz="1800" dirty="0">
            <a:latin typeface="Sylfaen" panose="010A0502050306030303" pitchFamily="18" charset="0"/>
          </a:endParaRPr>
        </a:p>
      </dgm:t>
    </dgm:pt>
    <dgm:pt modelId="{9A6EB8A1-6B81-4BFC-834A-9174826B4969}" type="parTrans" cxnId="{1EB5F201-1D34-4A47-968F-189FFDE64EF7}">
      <dgm:prSet/>
      <dgm:spPr/>
      <dgm:t>
        <a:bodyPr/>
        <a:lstStyle/>
        <a:p>
          <a:endParaRPr lang="en-US"/>
        </a:p>
      </dgm:t>
    </dgm:pt>
    <dgm:pt modelId="{46B73D72-0871-4839-8D2B-C5A28F75627A}" type="sibTrans" cxnId="{1EB5F201-1D34-4A47-968F-189FFDE64EF7}">
      <dgm:prSet/>
      <dgm:spPr/>
      <dgm:t>
        <a:bodyPr/>
        <a:lstStyle/>
        <a:p>
          <a:endParaRPr lang="en-US"/>
        </a:p>
      </dgm:t>
    </dgm:pt>
    <dgm:pt modelId="{5765DCED-A0B2-443D-A6EE-2B2CBD8485C7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</a:rPr>
            <a:t>XML Document Object Model</a:t>
          </a:r>
          <a:endParaRPr lang="en-US" sz="1800" dirty="0">
            <a:latin typeface="Sylfaen" panose="010A0502050306030303" pitchFamily="18" charset="0"/>
          </a:endParaRPr>
        </a:p>
      </dgm:t>
    </dgm:pt>
    <dgm:pt modelId="{07C40CCA-4007-4DA7-9CCA-687999F7B352}" type="parTrans" cxnId="{19B337C3-1CD7-49C8-8289-09FDF7FF4ED6}">
      <dgm:prSet/>
      <dgm:spPr/>
      <dgm:t>
        <a:bodyPr/>
        <a:lstStyle/>
        <a:p>
          <a:endParaRPr lang="en-US"/>
        </a:p>
      </dgm:t>
    </dgm:pt>
    <dgm:pt modelId="{30439FC6-57FF-4D5B-AA31-5416E81E65FF}" type="sibTrans" cxnId="{19B337C3-1CD7-49C8-8289-09FDF7FF4ED6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CEE52-E713-444C-AB4D-AA30F7F4C992}" type="pres">
      <dgm:prSet presAssocID="{74934B15-D0CB-4119-8D1E-F810E8BE378D}" presName="parentLin" presStyleCnt="0"/>
      <dgm:spPr/>
      <dgm:t>
        <a:bodyPr/>
        <a:lstStyle/>
        <a:p>
          <a:endParaRPr lang="en-US"/>
        </a:p>
      </dgm:t>
    </dgm:pt>
    <dgm:pt modelId="{88A3DBD3-877C-4959-9653-EC31F899A230}" type="pres">
      <dgm:prSet presAssocID="{74934B15-D0CB-4119-8D1E-F810E8BE378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B916645-4BAE-41AA-B68A-DA555A953D83}" type="pres">
      <dgm:prSet presAssocID="{74934B15-D0CB-4119-8D1E-F810E8BE378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E653-ABAF-4629-9D52-D80B329F0919}" type="pres">
      <dgm:prSet presAssocID="{74934B15-D0CB-4119-8D1E-F810E8BE378D}" presName="negativeSpace" presStyleCnt="0"/>
      <dgm:spPr/>
      <dgm:t>
        <a:bodyPr/>
        <a:lstStyle/>
        <a:p>
          <a:endParaRPr lang="en-US"/>
        </a:p>
      </dgm:t>
    </dgm:pt>
    <dgm:pt modelId="{6257199A-66A7-4A8C-B080-C55D3BBAAA22}" type="pres">
      <dgm:prSet presAssocID="{74934B15-D0CB-4119-8D1E-F810E8BE378D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88E57-78CA-4704-9107-E3A546E48499}" type="pres">
      <dgm:prSet presAssocID="{F2858703-94C5-40F4-8828-DB7BBFC27882}" presName="spaceBetweenRectangles" presStyleCnt="0"/>
      <dgm:spPr/>
      <dgm:t>
        <a:bodyPr/>
        <a:lstStyle/>
        <a:p>
          <a:endParaRPr lang="en-US"/>
        </a:p>
      </dgm:t>
    </dgm:pt>
    <dgm:pt modelId="{B469BB9D-462D-4920-A23A-D152F72196A5}" type="pres">
      <dgm:prSet presAssocID="{54CED536-EE77-4178-AE24-9F7A3FE4029C}" presName="parentLin" presStyleCnt="0"/>
      <dgm:spPr/>
    </dgm:pt>
    <dgm:pt modelId="{5367AAAE-819D-4228-8073-B85E80F27208}" type="pres">
      <dgm:prSet presAssocID="{54CED536-EE77-4178-AE24-9F7A3FE4029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802C7BB-BB3D-4816-B736-3AF2BF562D5F}" type="pres">
      <dgm:prSet presAssocID="{54CED536-EE77-4178-AE24-9F7A3FE402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302EF-7CD3-437C-B200-C32247942EAF}" type="pres">
      <dgm:prSet presAssocID="{54CED536-EE77-4178-AE24-9F7A3FE4029C}" presName="negativeSpace" presStyleCnt="0"/>
      <dgm:spPr/>
    </dgm:pt>
    <dgm:pt modelId="{A2FCE701-E2EE-4C07-98E8-8B180A929C32}" type="pres">
      <dgm:prSet presAssocID="{54CED536-EE77-4178-AE24-9F7A3FE4029C}" presName="childText" presStyleLbl="conFgAcc1" presStyleIdx="1" presStyleCnt="7">
        <dgm:presLayoutVars>
          <dgm:bulletEnabled val="1"/>
        </dgm:presLayoutVars>
      </dgm:prSet>
      <dgm:spPr/>
    </dgm:pt>
    <dgm:pt modelId="{BB38FBD3-12A7-4671-861C-073495D830DA}" type="pres">
      <dgm:prSet presAssocID="{631CB709-C44B-48BE-AFCE-CC06D11D2154}" presName="spaceBetweenRectangles" presStyleCnt="0"/>
      <dgm:spPr/>
    </dgm:pt>
    <dgm:pt modelId="{A21E03C5-68A1-4EF0-A686-8B261DFCF704}" type="pres">
      <dgm:prSet presAssocID="{433211D6-A6A7-480C-BBAE-A1A58AB56125}" presName="parentLin" presStyleCnt="0"/>
      <dgm:spPr/>
      <dgm:t>
        <a:bodyPr/>
        <a:lstStyle/>
        <a:p>
          <a:endParaRPr lang="en-US"/>
        </a:p>
      </dgm:t>
    </dgm:pt>
    <dgm:pt modelId="{68CBEF3E-2C7B-45A1-AB8B-2270BEDCF377}" type="pres">
      <dgm:prSet presAssocID="{433211D6-A6A7-480C-BBAE-A1A58AB56125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2FAAEC3-56E8-4C62-BB16-4ABFD2399A88}" type="pres">
      <dgm:prSet presAssocID="{433211D6-A6A7-480C-BBAE-A1A58AB5612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0227-1CE4-400B-8307-DEACAE89E34C}" type="pres">
      <dgm:prSet presAssocID="{433211D6-A6A7-480C-BBAE-A1A58AB56125}" presName="negativeSpace" presStyleCnt="0"/>
      <dgm:spPr/>
      <dgm:t>
        <a:bodyPr/>
        <a:lstStyle/>
        <a:p>
          <a:endParaRPr lang="en-US"/>
        </a:p>
      </dgm:t>
    </dgm:pt>
    <dgm:pt modelId="{F8417870-11D0-40DD-9C55-8BD774D142AB}" type="pres">
      <dgm:prSet presAssocID="{433211D6-A6A7-480C-BBAE-A1A58AB56125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9D691-DD2E-42FC-8320-3330623FFC09}" type="pres">
      <dgm:prSet presAssocID="{BD21F8FC-EB01-443F-AA5C-8F74A7C25FF3}" presName="spaceBetweenRectangles" presStyleCnt="0"/>
      <dgm:spPr/>
      <dgm:t>
        <a:bodyPr/>
        <a:lstStyle/>
        <a:p>
          <a:endParaRPr lang="en-US"/>
        </a:p>
      </dgm:t>
    </dgm:pt>
    <dgm:pt modelId="{DB89E0BB-ECAD-40B2-A717-352D2AA12E94}" type="pres">
      <dgm:prSet presAssocID="{01C0A43A-EBE7-49C2-ADC9-33E18BD229B7}" presName="parentLin" presStyleCnt="0"/>
      <dgm:spPr/>
      <dgm:t>
        <a:bodyPr/>
        <a:lstStyle/>
        <a:p>
          <a:endParaRPr lang="en-US"/>
        </a:p>
      </dgm:t>
    </dgm:pt>
    <dgm:pt modelId="{FE9F47DF-37C6-495A-BFCA-D23A09750E72}" type="pres">
      <dgm:prSet presAssocID="{01C0A43A-EBE7-49C2-ADC9-33E18BD229B7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12DA4CE3-4C90-4A8E-AD34-F7F47E4E08F9}" type="pres">
      <dgm:prSet presAssocID="{01C0A43A-EBE7-49C2-ADC9-33E18BD229B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7846-E7D6-4EA4-9FBE-0EF567D003F1}" type="pres">
      <dgm:prSet presAssocID="{01C0A43A-EBE7-49C2-ADC9-33E18BD229B7}" presName="negativeSpace" presStyleCnt="0"/>
      <dgm:spPr/>
      <dgm:t>
        <a:bodyPr/>
        <a:lstStyle/>
        <a:p>
          <a:endParaRPr lang="en-US"/>
        </a:p>
      </dgm:t>
    </dgm:pt>
    <dgm:pt modelId="{6D112965-605A-408B-A17E-1155B6F45B6C}" type="pres">
      <dgm:prSet presAssocID="{01C0A43A-EBE7-49C2-ADC9-33E18BD229B7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F08D3-BE8F-4492-B9B6-1E4FC5A9E0BA}" type="pres">
      <dgm:prSet presAssocID="{600E532E-5513-4D89-999E-A725834963A9}" presName="spaceBetweenRectangles" presStyleCnt="0"/>
      <dgm:spPr/>
      <dgm:t>
        <a:bodyPr/>
        <a:lstStyle/>
        <a:p>
          <a:endParaRPr lang="en-US"/>
        </a:p>
      </dgm:t>
    </dgm:pt>
    <dgm:pt modelId="{D4870666-1083-4FC3-BFE6-0CC40469AC7F}" type="pres">
      <dgm:prSet presAssocID="{ADCB764F-9004-47A7-8316-52BDB34E77F4}" presName="parentLin" presStyleCnt="0"/>
      <dgm:spPr/>
      <dgm:t>
        <a:bodyPr/>
        <a:lstStyle/>
        <a:p>
          <a:endParaRPr lang="en-US"/>
        </a:p>
      </dgm:t>
    </dgm:pt>
    <dgm:pt modelId="{95223EF0-4FB0-4C7F-B7CD-412F8AF732A7}" type="pres">
      <dgm:prSet presAssocID="{ADCB764F-9004-47A7-8316-52BDB34E77F4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50AB213-14C4-4E04-9D45-DF5141A45037}" type="pres">
      <dgm:prSet presAssocID="{ADCB764F-9004-47A7-8316-52BDB34E77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A4770-B900-489F-A0DB-0E33007011A2}" type="pres">
      <dgm:prSet presAssocID="{ADCB764F-9004-47A7-8316-52BDB34E77F4}" presName="negativeSpace" presStyleCnt="0"/>
      <dgm:spPr/>
      <dgm:t>
        <a:bodyPr/>
        <a:lstStyle/>
        <a:p>
          <a:endParaRPr lang="en-US"/>
        </a:p>
      </dgm:t>
    </dgm:pt>
    <dgm:pt modelId="{13CFB688-EFAD-4E71-B933-18B2D2D47D71}" type="pres">
      <dgm:prSet presAssocID="{ADCB764F-9004-47A7-8316-52BDB34E77F4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C0306-4F57-46CB-BE4B-F5B8780CCE0E}" type="pres">
      <dgm:prSet presAssocID="{C54735D4-5AC0-46A8-AA82-4830F3368ECB}" presName="spaceBetweenRectangles" presStyleCnt="0"/>
      <dgm:spPr/>
    </dgm:pt>
    <dgm:pt modelId="{518964CC-5D8C-496A-B7A5-DA6F7800A2B2}" type="pres">
      <dgm:prSet presAssocID="{5765DCED-A0B2-443D-A6EE-2B2CBD8485C7}" presName="parentLin" presStyleCnt="0"/>
      <dgm:spPr/>
    </dgm:pt>
    <dgm:pt modelId="{7A0BBFEA-71A2-4109-BF45-FF7DB4C57ADC}" type="pres">
      <dgm:prSet presAssocID="{5765DCED-A0B2-443D-A6EE-2B2CBD8485C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CC2529C9-A73F-4271-ADA7-5887D153F705}" type="pres">
      <dgm:prSet presAssocID="{5765DCED-A0B2-443D-A6EE-2B2CBD8485C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2B864-93DC-44C8-B75F-647C4908C542}" type="pres">
      <dgm:prSet presAssocID="{5765DCED-A0B2-443D-A6EE-2B2CBD8485C7}" presName="negativeSpace" presStyleCnt="0"/>
      <dgm:spPr/>
    </dgm:pt>
    <dgm:pt modelId="{1DF12750-FF1E-4FE3-BE9F-652FC1F1199A}" type="pres">
      <dgm:prSet presAssocID="{5765DCED-A0B2-443D-A6EE-2B2CBD8485C7}" presName="childText" presStyleLbl="conFgAcc1" presStyleIdx="5" presStyleCnt="7">
        <dgm:presLayoutVars>
          <dgm:bulletEnabled val="1"/>
        </dgm:presLayoutVars>
      </dgm:prSet>
      <dgm:spPr/>
    </dgm:pt>
    <dgm:pt modelId="{CBBAA911-3646-4DBD-8BE4-7FDC1FD8A86D}" type="pres">
      <dgm:prSet presAssocID="{30439FC6-57FF-4D5B-AA31-5416E81E65FF}" presName="spaceBetweenRectangles" presStyleCnt="0"/>
      <dgm:spPr/>
    </dgm:pt>
    <dgm:pt modelId="{5543C95E-96A9-45FE-8359-E6015FC333BE}" type="pres">
      <dgm:prSet presAssocID="{E6227CD9-DBE8-4B86-AC67-570CE2A41B1F}" presName="parentLin" presStyleCnt="0"/>
      <dgm:spPr/>
    </dgm:pt>
    <dgm:pt modelId="{DEDD4E23-1F5D-419C-BBA5-FCD0A303CD56}" type="pres">
      <dgm:prSet presAssocID="{E6227CD9-DBE8-4B86-AC67-570CE2A41B1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C3C5E38-36E4-42CB-9919-2F328B837B12}" type="pres">
      <dgm:prSet presAssocID="{E6227CD9-DBE8-4B86-AC67-570CE2A41B1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30BBC-E98C-4176-AE68-112FAC71D117}" type="pres">
      <dgm:prSet presAssocID="{E6227CD9-DBE8-4B86-AC67-570CE2A41B1F}" presName="negativeSpace" presStyleCnt="0"/>
      <dgm:spPr/>
    </dgm:pt>
    <dgm:pt modelId="{019F5569-1BAE-4C1C-AFAF-CDCDCDD0F003}" type="pres">
      <dgm:prSet presAssocID="{E6227CD9-DBE8-4B86-AC67-570CE2A41B1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37372CA-FB0B-4367-8297-F17065D7FE3E}" type="presOf" srcId="{54CED536-EE77-4178-AE24-9F7A3FE4029C}" destId="{5367AAAE-819D-4228-8073-B85E80F27208}" srcOrd="0" destOrd="0" presId="urn:microsoft.com/office/officeart/2005/8/layout/list1"/>
    <dgm:cxn modelId="{15B744CC-9839-4E5C-994B-DA6AC7DEBCA4}" type="presOf" srcId="{4F0032B1-7971-4856-8267-D8AEC41998EA}" destId="{E9B407A2-BF0E-42E3-9E50-75B4DE912173}" srcOrd="0" destOrd="0" presId="urn:microsoft.com/office/officeart/2005/8/layout/list1"/>
    <dgm:cxn modelId="{282B1BEF-D444-4DC6-8D9C-DA950BE0423B}" type="presOf" srcId="{74934B15-D0CB-4119-8D1E-F810E8BE378D}" destId="{88A3DBD3-877C-4959-9653-EC31F899A230}" srcOrd="0" destOrd="0" presId="urn:microsoft.com/office/officeart/2005/8/layout/list1"/>
    <dgm:cxn modelId="{CFA6C71F-AC02-402B-B0A8-A811238A8036}" type="presOf" srcId="{01C0A43A-EBE7-49C2-ADC9-33E18BD229B7}" destId="{FE9F47DF-37C6-495A-BFCA-D23A09750E72}" srcOrd="0" destOrd="0" presId="urn:microsoft.com/office/officeart/2005/8/layout/list1"/>
    <dgm:cxn modelId="{97DA54ED-6B7C-42B0-8E1C-C57EE9A97231}" type="presOf" srcId="{74934B15-D0CB-4119-8D1E-F810E8BE378D}" destId="{6B916645-4BAE-41AA-B68A-DA555A953D83}" srcOrd="1" destOrd="0" presId="urn:microsoft.com/office/officeart/2005/8/layout/list1"/>
    <dgm:cxn modelId="{4DA57F3B-78DA-4857-9AD5-2711A3C54128}" type="presOf" srcId="{E6227CD9-DBE8-4B86-AC67-570CE2A41B1F}" destId="{DEDD4E23-1F5D-419C-BBA5-FCD0A303CD56}" srcOrd="0" destOrd="0" presId="urn:microsoft.com/office/officeart/2005/8/layout/list1"/>
    <dgm:cxn modelId="{3B4D4C52-056B-4D89-8D4E-412C6A6DC056}" type="presOf" srcId="{ADCB764F-9004-47A7-8316-52BDB34E77F4}" destId="{E50AB213-14C4-4E04-9D45-DF5141A45037}" srcOrd="1" destOrd="0" presId="urn:microsoft.com/office/officeart/2005/8/layout/list1"/>
    <dgm:cxn modelId="{1EB5F201-1D34-4A47-968F-189FFDE64EF7}" srcId="{4F0032B1-7971-4856-8267-D8AEC41998EA}" destId="{E6227CD9-DBE8-4B86-AC67-570CE2A41B1F}" srcOrd="6" destOrd="0" parTransId="{9A6EB8A1-6B81-4BFC-834A-9174826B4969}" sibTransId="{46B73D72-0871-4839-8D2B-C5A28F75627A}"/>
    <dgm:cxn modelId="{CF56F65A-F8B5-4721-A454-05FC588BFA7D}" type="presOf" srcId="{5765DCED-A0B2-443D-A6EE-2B2CBD8485C7}" destId="{CC2529C9-A73F-4271-ADA7-5887D153F705}" srcOrd="1" destOrd="0" presId="urn:microsoft.com/office/officeart/2005/8/layout/list1"/>
    <dgm:cxn modelId="{085AD8A2-DB64-43E4-AF6B-B1473B0972FB}" type="presOf" srcId="{E6227CD9-DBE8-4B86-AC67-570CE2A41B1F}" destId="{AC3C5E38-36E4-42CB-9919-2F328B837B12}" srcOrd="1" destOrd="0" presId="urn:microsoft.com/office/officeart/2005/8/layout/list1"/>
    <dgm:cxn modelId="{A890DDA5-8120-45CB-880D-CD347FF96159}" type="presOf" srcId="{01C0A43A-EBE7-49C2-ADC9-33E18BD229B7}" destId="{12DA4CE3-4C90-4A8E-AD34-F7F47E4E08F9}" srcOrd="1" destOrd="0" presId="urn:microsoft.com/office/officeart/2005/8/layout/list1"/>
    <dgm:cxn modelId="{D0783337-DB80-4137-AD99-084A32379457}" type="presOf" srcId="{5765DCED-A0B2-443D-A6EE-2B2CBD8485C7}" destId="{7A0BBFEA-71A2-4109-BF45-FF7DB4C57ADC}" srcOrd="0" destOrd="0" presId="urn:microsoft.com/office/officeart/2005/8/layout/list1"/>
    <dgm:cxn modelId="{331A55A4-59C8-4639-A27A-F5AC6725F6D1}" srcId="{4F0032B1-7971-4856-8267-D8AEC41998EA}" destId="{01C0A43A-EBE7-49C2-ADC9-33E18BD229B7}" srcOrd="3" destOrd="0" parTransId="{3972B718-E144-4DFB-9918-3D8B7541E187}" sibTransId="{600E532E-5513-4D89-999E-A725834963A9}"/>
    <dgm:cxn modelId="{F1183E2D-9A15-4E9B-B63B-A4317A909523}" srcId="{4F0032B1-7971-4856-8267-D8AEC41998EA}" destId="{74934B15-D0CB-4119-8D1E-F810E8BE378D}" srcOrd="0" destOrd="0" parTransId="{4AC3A44E-C655-4C7C-B3B4-59F3BB21F9F4}" sibTransId="{F2858703-94C5-40F4-8828-DB7BBFC27882}"/>
    <dgm:cxn modelId="{8E76EE2B-048D-4BC0-882A-7120A502CCF0}" srcId="{4F0032B1-7971-4856-8267-D8AEC41998EA}" destId="{54CED536-EE77-4178-AE24-9F7A3FE4029C}" srcOrd="1" destOrd="0" parTransId="{299C5E1D-A1B5-4F94-8948-11EE35682D33}" sibTransId="{631CB709-C44B-48BE-AFCE-CC06D11D2154}"/>
    <dgm:cxn modelId="{C44BF6D5-8A16-45A9-B9E3-B9CFCA5C93C3}" type="presOf" srcId="{433211D6-A6A7-480C-BBAE-A1A58AB56125}" destId="{68CBEF3E-2C7B-45A1-AB8B-2270BEDCF377}" srcOrd="0" destOrd="0" presId="urn:microsoft.com/office/officeart/2005/8/layout/list1"/>
    <dgm:cxn modelId="{1630DB8D-1629-48AB-B547-C45CF222DC12}" srcId="{4F0032B1-7971-4856-8267-D8AEC41998EA}" destId="{ADCB764F-9004-47A7-8316-52BDB34E77F4}" srcOrd="4" destOrd="0" parTransId="{E4FA3038-8AED-49A3-8CC2-2B65E667F3A8}" sibTransId="{C54735D4-5AC0-46A8-AA82-4830F3368ECB}"/>
    <dgm:cxn modelId="{19B337C3-1CD7-49C8-8289-09FDF7FF4ED6}" srcId="{4F0032B1-7971-4856-8267-D8AEC41998EA}" destId="{5765DCED-A0B2-443D-A6EE-2B2CBD8485C7}" srcOrd="5" destOrd="0" parTransId="{07C40CCA-4007-4DA7-9CCA-687999F7B352}" sibTransId="{30439FC6-57FF-4D5B-AA31-5416E81E65FF}"/>
    <dgm:cxn modelId="{1B6814F2-31FB-427F-B933-0CBE3CE0C7D5}" srcId="{4F0032B1-7971-4856-8267-D8AEC41998EA}" destId="{433211D6-A6A7-480C-BBAE-A1A58AB56125}" srcOrd="2" destOrd="0" parTransId="{FC4A0F33-669E-43C7-8073-6FB21056C70E}" sibTransId="{BD21F8FC-EB01-443F-AA5C-8F74A7C25FF3}"/>
    <dgm:cxn modelId="{61889D7E-0FA9-4DE8-88C7-28D3223E6CC2}" type="presOf" srcId="{433211D6-A6A7-480C-BBAE-A1A58AB56125}" destId="{42FAAEC3-56E8-4C62-BB16-4ABFD2399A88}" srcOrd="1" destOrd="0" presId="urn:microsoft.com/office/officeart/2005/8/layout/list1"/>
    <dgm:cxn modelId="{CE7EFE7F-9532-49EB-99D4-5268775C7D4A}" type="presOf" srcId="{54CED536-EE77-4178-AE24-9F7A3FE4029C}" destId="{9802C7BB-BB3D-4816-B736-3AF2BF562D5F}" srcOrd="1" destOrd="0" presId="urn:microsoft.com/office/officeart/2005/8/layout/list1"/>
    <dgm:cxn modelId="{C2FB6535-5242-4F26-8A66-D19902DF2A3B}" type="presOf" srcId="{ADCB764F-9004-47A7-8316-52BDB34E77F4}" destId="{95223EF0-4FB0-4C7F-B7CD-412F8AF732A7}" srcOrd="0" destOrd="0" presId="urn:microsoft.com/office/officeart/2005/8/layout/list1"/>
    <dgm:cxn modelId="{AED78812-3945-4F5E-B194-53A943006C03}" type="presParOf" srcId="{E9B407A2-BF0E-42E3-9E50-75B4DE912173}" destId="{8BDCEE52-E713-444C-AB4D-AA30F7F4C992}" srcOrd="0" destOrd="0" presId="urn:microsoft.com/office/officeart/2005/8/layout/list1"/>
    <dgm:cxn modelId="{228B4697-4CC1-4356-900A-DA973DE1E627}" type="presParOf" srcId="{8BDCEE52-E713-444C-AB4D-AA30F7F4C992}" destId="{88A3DBD3-877C-4959-9653-EC31F899A230}" srcOrd="0" destOrd="0" presId="urn:microsoft.com/office/officeart/2005/8/layout/list1"/>
    <dgm:cxn modelId="{781BB275-FEA7-4FFB-B4B8-532B7B6C5CD2}" type="presParOf" srcId="{8BDCEE52-E713-444C-AB4D-AA30F7F4C992}" destId="{6B916645-4BAE-41AA-B68A-DA555A953D83}" srcOrd="1" destOrd="0" presId="urn:microsoft.com/office/officeart/2005/8/layout/list1"/>
    <dgm:cxn modelId="{2B97A551-74F2-441C-AE0E-44DE142F93A5}" type="presParOf" srcId="{E9B407A2-BF0E-42E3-9E50-75B4DE912173}" destId="{E606E653-ABAF-4629-9D52-D80B329F0919}" srcOrd="1" destOrd="0" presId="urn:microsoft.com/office/officeart/2005/8/layout/list1"/>
    <dgm:cxn modelId="{50A16E32-4809-4BFB-9DA4-FA293E7ECB3E}" type="presParOf" srcId="{E9B407A2-BF0E-42E3-9E50-75B4DE912173}" destId="{6257199A-66A7-4A8C-B080-C55D3BBAAA22}" srcOrd="2" destOrd="0" presId="urn:microsoft.com/office/officeart/2005/8/layout/list1"/>
    <dgm:cxn modelId="{1BD87712-8E78-462B-BF4C-C0CF17C5D352}" type="presParOf" srcId="{E9B407A2-BF0E-42E3-9E50-75B4DE912173}" destId="{D0E88E57-78CA-4704-9107-E3A546E48499}" srcOrd="3" destOrd="0" presId="urn:microsoft.com/office/officeart/2005/8/layout/list1"/>
    <dgm:cxn modelId="{A040784C-236B-43E8-AF62-99743EB18A4A}" type="presParOf" srcId="{E9B407A2-BF0E-42E3-9E50-75B4DE912173}" destId="{B469BB9D-462D-4920-A23A-D152F72196A5}" srcOrd="4" destOrd="0" presId="urn:microsoft.com/office/officeart/2005/8/layout/list1"/>
    <dgm:cxn modelId="{F94E9D4F-C387-4321-A61A-8874A00F8AB5}" type="presParOf" srcId="{B469BB9D-462D-4920-A23A-D152F72196A5}" destId="{5367AAAE-819D-4228-8073-B85E80F27208}" srcOrd="0" destOrd="0" presId="urn:microsoft.com/office/officeart/2005/8/layout/list1"/>
    <dgm:cxn modelId="{B34C5B22-053F-4662-8707-0AFCEF3088BC}" type="presParOf" srcId="{B469BB9D-462D-4920-A23A-D152F72196A5}" destId="{9802C7BB-BB3D-4816-B736-3AF2BF562D5F}" srcOrd="1" destOrd="0" presId="urn:microsoft.com/office/officeart/2005/8/layout/list1"/>
    <dgm:cxn modelId="{CC066AC9-416A-49D3-93BF-3828A49F5C94}" type="presParOf" srcId="{E9B407A2-BF0E-42E3-9E50-75B4DE912173}" destId="{1A3302EF-7CD3-437C-B200-C32247942EAF}" srcOrd="5" destOrd="0" presId="urn:microsoft.com/office/officeart/2005/8/layout/list1"/>
    <dgm:cxn modelId="{9F698372-9890-45B8-83A6-B0E54AD98161}" type="presParOf" srcId="{E9B407A2-BF0E-42E3-9E50-75B4DE912173}" destId="{A2FCE701-E2EE-4C07-98E8-8B180A929C32}" srcOrd="6" destOrd="0" presId="urn:microsoft.com/office/officeart/2005/8/layout/list1"/>
    <dgm:cxn modelId="{D1D0942F-D89B-45A2-80E4-7560296C36B9}" type="presParOf" srcId="{E9B407A2-BF0E-42E3-9E50-75B4DE912173}" destId="{BB38FBD3-12A7-4671-861C-073495D830DA}" srcOrd="7" destOrd="0" presId="urn:microsoft.com/office/officeart/2005/8/layout/list1"/>
    <dgm:cxn modelId="{965EA872-6395-4856-AD96-FB04AB7FBB53}" type="presParOf" srcId="{E9B407A2-BF0E-42E3-9E50-75B4DE912173}" destId="{A21E03C5-68A1-4EF0-A686-8B261DFCF704}" srcOrd="8" destOrd="0" presId="urn:microsoft.com/office/officeart/2005/8/layout/list1"/>
    <dgm:cxn modelId="{9328E80E-1FFC-407D-9314-5C68A9B0CC2B}" type="presParOf" srcId="{A21E03C5-68A1-4EF0-A686-8B261DFCF704}" destId="{68CBEF3E-2C7B-45A1-AB8B-2270BEDCF377}" srcOrd="0" destOrd="0" presId="urn:microsoft.com/office/officeart/2005/8/layout/list1"/>
    <dgm:cxn modelId="{50ABEBD0-65BD-43D4-9A56-B6633DDFFE27}" type="presParOf" srcId="{A21E03C5-68A1-4EF0-A686-8B261DFCF704}" destId="{42FAAEC3-56E8-4C62-BB16-4ABFD2399A88}" srcOrd="1" destOrd="0" presId="urn:microsoft.com/office/officeart/2005/8/layout/list1"/>
    <dgm:cxn modelId="{6A3C151A-0EA9-4035-89FE-2A64F15C9BE8}" type="presParOf" srcId="{E9B407A2-BF0E-42E3-9E50-75B4DE912173}" destId="{8F3D0227-1CE4-400B-8307-DEACAE89E34C}" srcOrd="9" destOrd="0" presId="urn:microsoft.com/office/officeart/2005/8/layout/list1"/>
    <dgm:cxn modelId="{F46DB606-78BC-4710-8BAD-BD7C770C064B}" type="presParOf" srcId="{E9B407A2-BF0E-42E3-9E50-75B4DE912173}" destId="{F8417870-11D0-40DD-9C55-8BD774D142AB}" srcOrd="10" destOrd="0" presId="urn:microsoft.com/office/officeart/2005/8/layout/list1"/>
    <dgm:cxn modelId="{F955437B-520F-4C16-B24C-4CE9F0C27F27}" type="presParOf" srcId="{E9B407A2-BF0E-42E3-9E50-75B4DE912173}" destId="{5AE9D691-DD2E-42FC-8320-3330623FFC09}" srcOrd="11" destOrd="0" presId="urn:microsoft.com/office/officeart/2005/8/layout/list1"/>
    <dgm:cxn modelId="{8B473630-8072-4F6A-A9FF-C0464CBCF49C}" type="presParOf" srcId="{E9B407A2-BF0E-42E3-9E50-75B4DE912173}" destId="{DB89E0BB-ECAD-40B2-A717-352D2AA12E94}" srcOrd="12" destOrd="0" presId="urn:microsoft.com/office/officeart/2005/8/layout/list1"/>
    <dgm:cxn modelId="{28BBB8CA-1A75-48AB-A8DE-D1237202B76B}" type="presParOf" srcId="{DB89E0BB-ECAD-40B2-A717-352D2AA12E94}" destId="{FE9F47DF-37C6-495A-BFCA-D23A09750E72}" srcOrd="0" destOrd="0" presId="urn:microsoft.com/office/officeart/2005/8/layout/list1"/>
    <dgm:cxn modelId="{A8E4C1BA-E71E-4712-AE1A-0C3167D894DB}" type="presParOf" srcId="{DB89E0BB-ECAD-40B2-A717-352D2AA12E94}" destId="{12DA4CE3-4C90-4A8E-AD34-F7F47E4E08F9}" srcOrd="1" destOrd="0" presId="urn:microsoft.com/office/officeart/2005/8/layout/list1"/>
    <dgm:cxn modelId="{7AE31EBD-56A2-40D4-88D5-C479975E8E89}" type="presParOf" srcId="{E9B407A2-BF0E-42E3-9E50-75B4DE912173}" destId="{F43D7846-E7D6-4EA4-9FBE-0EF567D003F1}" srcOrd="13" destOrd="0" presId="urn:microsoft.com/office/officeart/2005/8/layout/list1"/>
    <dgm:cxn modelId="{08CCBFBB-934A-46EC-B1A5-6F84882AA17B}" type="presParOf" srcId="{E9B407A2-BF0E-42E3-9E50-75B4DE912173}" destId="{6D112965-605A-408B-A17E-1155B6F45B6C}" srcOrd="14" destOrd="0" presId="urn:microsoft.com/office/officeart/2005/8/layout/list1"/>
    <dgm:cxn modelId="{8011F337-6AF3-463A-AB18-FAC9B62F9883}" type="presParOf" srcId="{E9B407A2-BF0E-42E3-9E50-75B4DE912173}" destId="{57AF08D3-BE8F-4492-B9B6-1E4FC5A9E0BA}" srcOrd="15" destOrd="0" presId="urn:microsoft.com/office/officeart/2005/8/layout/list1"/>
    <dgm:cxn modelId="{7974BFC9-58F9-49D9-B963-EFF7D8DB2D62}" type="presParOf" srcId="{E9B407A2-BF0E-42E3-9E50-75B4DE912173}" destId="{D4870666-1083-4FC3-BFE6-0CC40469AC7F}" srcOrd="16" destOrd="0" presId="urn:microsoft.com/office/officeart/2005/8/layout/list1"/>
    <dgm:cxn modelId="{FEC30730-B88F-402C-8FBF-A5F17F13E62D}" type="presParOf" srcId="{D4870666-1083-4FC3-BFE6-0CC40469AC7F}" destId="{95223EF0-4FB0-4C7F-B7CD-412F8AF732A7}" srcOrd="0" destOrd="0" presId="urn:microsoft.com/office/officeart/2005/8/layout/list1"/>
    <dgm:cxn modelId="{9BFE3E7E-980B-4C77-A3DA-CEBFD03F0696}" type="presParOf" srcId="{D4870666-1083-4FC3-BFE6-0CC40469AC7F}" destId="{E50AB213-14C4-4E04-9D45-DF5141A45037}" srcOrd="1" destOrd="0" presId="urn:microsoft.com/office/officeart/2005/8/layout/list1"/>
    <dgm:cxn modelId="{D30A6720-0C5F-4650-9B28-8FFED9F10F3B}" type="presParOf" srcId="{E9B407A2-BF0E-42E3-9E50-75B4DE912173}" destId="{6D6A4770-B900-489F-A0DB-0E33007011A2}" srcOrd="17" destOrd="0" presId="urn:microsoft.com/office/officeart/2005/8/layout/list1"/>
    <dgm:cxn modelId="{400449E8-E4AD-437F-A712-1C52E4895208}" type="presParOf" srcId="{E9B407A2-BF0E-42E3-9E50-75B4DE912173}" destId="{13CFB688-EFAD-4E71-B933-18B2D2D47D71}" srcOrd="18" destOrd="0" presId="urn:microsoft.com/office/officeart/2005/8/layout/list1"/>
    <dgm:cxn modelId="{C7DA6168-05AB-48D1-92D5-7FEE852A77F2}" type="presParOf" srcId="{E9B407A2-BF0E-42E3-9E50-75B4DE912173}" destId="{4F1C0306-4F57-46CB-BE4B-F5B8780CCE0E}" srcOrd="19" destOrd="0" presId="urn:microsoft.com/office/officeart/2005/8/layout/list1"/>
    <dgm:cxn modelId="{8F94F728-1CAD-481E-9012-9DB296C99614}" type="presParOf" srcId="{E9B407A2-BF0E-42E3-9E50-75B4DE912173}" destId="{518964CC-5D8C-496A-B7A5-DA6F7800A2B2}" srcOrd="20" destOrd="0" presId="urn:microsoft.com/office/officeart/2005/8/layout/list1"/>
    <dgm:cxn modelId="{32AA61A3-52C9-415D-8AFE-0C2985AA8B0A}" type="presParOf" srcId="{518964CC-5D8C-496A-B7A5-DA6F7800A2B2}" destId="{7A0BBFEA-71A2-4109-BF45-FF7DB4C57ADC}" srcOrd="0" destOrd="0" presId="urn:microsoft.com/office/officeart/2005/8/layout/list1"/>
    <dgm:cxn modelId="{712E7A68-68FC-41CD-A0E0-CD66FF9CFDC3}" type="presParOf" srcId="{518964CC-5D8C-496A-B7A5-DA6F7800A2B2}" destId="{CC2529C9-A73F-4271-ADA7-5887D153F705}" srcOrd="1" destOrd="0" presId="urn:microsoft.com/office/officeart/2005/8/layout/list1"/>
    <dgm:cxn modelId="{4AB8D10D-4977-4BAD-9FB1-B2F7A5498238}" type="presParOf" srcId="{E9B407A2-BF0E-42E3-9E50-75B4DE912173}" destId="{4DE2B864-93DC-44C8-B75F-647C4908C542}" srcOrd="21" destOrd="0" presId="urn:microsoft.com/office/officeart/2005/8/layout/list1"/>
    <dgm:cxn modelId="{305C5BF6-CF20-4B73-8395-506C63B0BC04}" type="presParOf" srcId="{E9B407A2-BF0E-42E3-9E50-75B4DE912173}" destId="{1DF12750-FF1E-4FE3-BE9F-652FC1F1199A}" srcOrd="22" destOrd="0" presId="urn:microsoft.com/office/officeart/2005/8/layout/list1"/>
    <dgm:cxn modelId="{4D0FC7E7-B5A9-4EE1-B9C4-5645238C43B9}" type="presParOf" srcId="{E9B407A2-BF0E-42E3-9E50-75B4DE912173}" destId="{CBBAA911-3646-4DBD-8BE4-7FDC1FD8A86D}" srcOrd="23" destOrd="0" presId="urn:microsoft.com/office/officeart/2005/8/layout/list1"/>
    <dgm:cxn modelId="{0684A7B9-9A18-4CB5-8776-41B918E599B0}" type="presParOf" srcId="{E9B407A2-BF0E-42E3-9E50-75B4DE912173}" destId="{5543C95E-96A9-45FE-8359-E6015FC333BE}" srcOrd="24" destOrd="0" presId="urn:microsoft.com/office/officeart/2005/8/layout/list1"/>
    <dgm:cxn modelId="{7FA875DB-2DD6-4B90-A232-003C9D3086F2}" type="presParOf" srcId="{5543C95E-96A9-45FE-8359-E6015FC333BE}" destId="{DEDD4E23-1F5D-419C-BBA5-FCD0A303CD56}" srcOrd="0" destOrd="0" presId="urn:microsoft.com/office/officeart/2005/8/layout/list1"/>
    <dgm:cxn modelId="{D12D9793-B81F-4392-9B72-97A865EEA0D7}" type="presParOf" srcId="{5543C95E-96A9-45FE-8359-E6015FC333BE}" destId="{AC3C5E38-36E4-42CB-9919-2F328B837B12}" srcOrd="1" destOrd="0" presId="urn:microsoft.com/office/officeart/2005/8/layout/list1"/>
    <dgm:cxn modelId="{BCACF237-D6E9-4A41-ABA9-086E845BE8D1}" type="presParOf" srcId="{E9B407A2-BF0E-42E3-9E50-75B4DE912173}" destId="{C7C30BBC-E98C-4176-AE68-112FAC71D117}" srcOrd="25" destOrd="0" presId="urn:microsoft.com/office/officeart/2005/8/layout/list1"/>
    <dgm:cxn modelId="{D5F984F0-6B92-4E04-BF8F-9CAE76974B57}" type="presParOf" srcId="{E9B407A2-BF0E-42E3-9E50-75B4DE912173}" destId="{019F5569-1BAE-4C1C-AFAF-CDCDCDD0F00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199A-66A7-4A8C-B080-C55D3BBAAA22}">
      <dsp:nvSpPr>
        <dsp:cNvPr id="0" name=""/>
        <dsp:cNvSpPr/>
      </dsp:nvSpPr>
      <dsp:spPr>
        <a:xfrm>
          <a:off x="0" y="34109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6645-4BAE-41AA-B68A-DA555A953D83}">
      <dsp:nvSpPr>
        <dsp:cNvPr id="0" name=""/>
        <dsp:cNvSpPr/>
      </dsp:nvSpPr>
      <dsp:spPr>
        <a:xfrm>
          <a:off x="329184" y="9017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Introduction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14677"/>
        <a:ext cx="4559580" cy="452844"/>
      </dsp:txXfrm>
    </dsp:sp>
    <dsp:sp modelId="{A2FCE701-E2EE-4C07-98E8-8B180A929C32}">
      <dsp:nvSpPr>
        <dsp:cNvPr id="0" name=""/>
        <dsp:cNvSpPr/>
      </dsp:nvSpPr>
      <dsp:spPr>
        <a:xfrm>
          <a:off x="0" y="111221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2C7BB-BB3D-4816-B736-3AF2BF562D5F}">
      <dsp:nvSpPr>
        <dsp:cNvPr id="0" name=""/>
        <dsp:cNvSpPr/>
      </dsp:nvSpPr>
      <dsp:spPr>
        <a:xfrm>
          <a:off x="329184" y="86129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Components of XML Document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885797"/>
        <a:ext cx="4559580" cy="452844"/>
      </dsp:txXfrm>
    </dsp:sp>
    <dsp:sp modelId="{F8417870-11D0-40DD-9C55-8BD774D142AB}">
      <dsp:nvSpPr>
        <dsp:cNvPr id="0" name=""/>
        <dsp:cNvSpPr/>
      </dsp:nvSpPr>
      <dsp:spPr>
        <a:xfrm>
          <a:off x="0" y="188334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AAEC3-56E8-4C62-BB16-4ABFD2399A88}">
      <dsp:nvSpPr>
        <dsp:cNvPr id="0" name=""/>
        <dsp:cNvSpPr/>
      </dsp:nvSpPr>
      <dsp:spPr>
        <a:xfrm>
          <a:off x="329184" y="163241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656917"/>
        <a:ext cx="4559580" cy="452844"/>
      </dsp:txXfrm>
    </dsp:sp>
    <dsp:sp modelId="{6D112965-605A-408B-A17E-1155B6F45B6C}">
      <dsp:nvSpPr>
        <dsp:cNvPr id="0" name=""/>
        <dsp:cNvSpPr/>
      </dsp:nvSpPr>
      <dsp:spPr>
        <a:xfrm>
          <a:off x="0" y="265446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4CE3-4C90-4A8E-AD34-F7F47E4E08F9}">
      <dsp:nvSpPr>
        <dsp:cNvPr id="0" name=""/>
        <dsp:cNvSpPr/>
      </dsp:nvSpPr>
      <dsp:spPr>
        <a:xfrm>
          <a:off x="329184" y="240354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– Comment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2428038"/>
        <a:ext cx="4559580" cy="452844"/>
      </dsp:txXfrm>
    </dsp:sp>
    <dsp:sp modelId="{13CFB688-EFAD-4E71-B933-18B2D2D47D71}">
      <dsp:nvSpPr>
        <dsp:cNvPr id="0" name=""/>
        <dsp:cNvSpPr/>
      </dsp:nvSpPr>
      <dsp:spPr>
        <a:xfrm>
          <a:off x="0" y="342558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B213-14C4-4E04-9D45-DF5141A45037}">
      <dsp:nvSpPr>
        <dsp:cNvPr id="0" name=""/>
        <dsp:cNvSpPr/>
      </dsp:nvSpPr>
      <dsp:spPr>
        <a:xfrm>
          <a:off x="329184" y="317466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Well Formed and Valid XML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199158"/>
        <a:ext cx="4559580" cy="452844"/>
      </dsp:txXfrm>
    </dsp:sp>
    <dsp:sp modelId="{1DF12750-FF1E-4FE3-BE9F-652FC1F1199A}">
      <dsp:nvSpPr>
        <dsp:cNvPr id="0" name=""/>
        <dsp:cNvSpPr/>
      </dsp:nvSpPr>
      <dsp:spPr>
        <a:xfrm>
          <a:off x="0" y="419670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9C9-A73F-4271-ADA7-5887D153F705}">
      <dsp:nvSpPr>
        <dsp:cNvPr id="0" name=""/>
        <dsp:cNvSpPr/>
      </dsp:nvSpPr>
      <dsp:spPr>
        <a:xfrm>
          <a:off x="329184" y="394578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Document Object Model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970278"/>
        <a:ext cx="4559580" cy="452844"/>
      </dsp:txXfrm>
    </dsp:sp>
    <dsp:sp modelId="{019F5569-1BAE-4C1C-AFAF-CDCDCDD0F003}">
      <dsp:nvSpPr>
        <dsp:cNvPr id="0" name=""/>
        <dsp:cNvSpPr/>
      </dsp:nvSpPr>
      <dsp:spPr>
        <a:xfrm>
          <a:off x="0" y="496782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C5E38-36E4-42CB-9919-2F328B837B12}">
      <dsp:nvSpPr>
        <dsp:cNvPr id="0" name=""/>
        <dsp:cNvSpPr/>
      </dsp:nvSpPr>
      <dsp:spPr>
        <a:xfrm>
          <a:off x="329184" y="471690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Hands on Activity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4741398"/>
        <a:ext cx="455958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199A-66A7-4A8C-B080-C55D3BBAAA22}">
      <dsp:nvSpPr>
        <dsp:cNvPr id="0" name=""/>
        <dsp:cNvSpPr/>
      </dsp:nvSpPr>
      <dsp:spPr>
        <a:xfrm>
          <a:off x="0" y="34109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6645-4BAE-41AA-B68A-DA555A953D83}">
      <dsp:nvSpPr>
        <dsp:cNvPr id="0" name=""/>
        <dsp:cNvSpPr/>
      </dsp:nvSpPr>
      <dsp:spPr>
        <a:xfrm>
          <a:off x="329184" y="90179"/>
          <a:ext cx="4608576" cy="501840"/>
        </a:xfrm>
        <a:prstGeom prst="roundRect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Introduction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14677"/>
        <a:ext cx="4559580" cy="452844"/>
      </dsp:txXfrm>
    </dsp:sp>
    <dsp:sp modelId="{A2FCE701-E2EE-4C07-98E8-8B180A929C32}">
      <dsp:nvSpPr>
        <dsp:cNvPr id="0" name=""/>
        <dsp:cNvSpPr/>
      </dsp:nvSpPr>
      <dsp:spPr>
        <a:xfrm>
          <a:off x="0" y="111221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2C7BB-BB3D-4816-B736-3AF2BF562D5F}">
      <dsp:nvSpPr>
        <dsp:cNvPr id="0" name=""/>
        <dsp:cNvSpPr/>
      </dsp:nvSpPr>
      <dsp:spPr>
        <a:xfrm>
          <a:off x="329184" y="86129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Components of XML Document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885797"/>
        <a:ext cx="4559580" cy="452844"/>
      </dsp:txXfrm>
    </dsp:sp>
    <dsp:sp modelId="{F8417870-11D0-40DD-9C55-8BD774D142AB}">
      <dsp:nvSpPr>
        <dsp:cNvPr id="0" name=""/>
        <dsp:cNvSpPr/>
      </dsp:nvSpPr>
      <dsp:spPr>
        <a:xfrm>
          <a:off x="0" y="188334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AAEC3-56E8-4C62-BB16-4ABFD2399A88}">
      <dsp:nvSpPr>
        <dsp:cNvPr id="0" name=""/>
        <dsp:cNvSpPr/>
      </dsp:nvSpPr>
      <dsp:spPr>
        <a:xfrm>
          <a:off x="329184" y="163241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656917"/>
        <a:ext cx="4559580" cy="452844"/>
      </dsp:txXfrm>
    </dsp:sp>
    <dsp:sp modelId="{6D112965-605A-408B-A17E-1155B6F45B6C}">
      <dsp:nvSpPr>
        <dsp:cNvPr id="0" name=""/>
        <dsp:cNvSpPr/>
      </dsp:nvSpPr>
      <dsp:spPr>
        <a:xfrm>
          <a:off x="0" y="265446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4CE3-4C90-4A8E-AD34-F7F47E4E08F9}">
      <dsp:nvSpPr>
        <dsp:cNvPr id="0" name=""/>
        <dsp:cNvSpPr/>
      </dsp:nvSpPr>
      <dsp:spPr>
        <a:xfrm>
          <a:off x="329184" y="240354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– Comment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2428038"/>
        <a:ext cx="4559580" cy="452844"/>
      </dsp:txXfrm>
    </dsp:sp>
    <dsp:sp modelId="{13CFB688-EFAD-4E71-B933-18B2D2D47D71}">
      <dsp:nvSpPr>
        <dsp:cNvPr id="0" name=""/>
        <dsp:cNvSpPr/>
      </dsp:nvSpPr>
      <dsp:spPr>
        <a:xfrm>
          <a:off x="0" y="342558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B213-14C4-4E04-9D45-DF5141A45037}">
      <dsp:nvSpPr>
        <dsp:cNvPr id="0" name=""/>
        <dsp:cNvSpPr/>
      </dsp:nvSpPr>
      <dsp:spPr>
        <a:xfrm>
          <a:off x="329184" y="317466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Well Formed and Valid XML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199158"/>
        <a:ext cx="4559580" cy="452844"/>
      </dsp:txXfrm>
    </dsp:sp>
    <dsp:sp modelId="{1DF12750-FF1E-4FE3-BE9F-652FC1F1199A}">
      <dsp:nvSpPr>
        <dsp:cNvPr id="0" name=""/>
        <dsp:cNvSpPr/>
      </dsp:nvSpPr>
      <dsp:spPr>
        <a:xfrm>
          <a:off x="0" y="419670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9C9-A73F-4271-ADA7-5887D153F705}">
      <dsp:nvSpPr>
        <dsp:cNvPr id="0" name=""/>
        <dsp:cNvSpPr/>
      </dsp:nvSpPr>
      <dsp:spPr>
        <a:xfrm>
          <a:off x="329184" y="394578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Document Object Model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970278"/>
        <a:ext cx="4559580" cy="452844"/>
      </dsp:txXfrm>
    </dsp:sp>
    <dsp:sp modelId="{019F5569-1BAE-4C1C-AFAF-CDCDCDD0F003}">
      <dsp:nvSpPr>
        <dsp:cNvPr id="0" name=""/>
        <dsp:cNvSpPr/>
      </dsp:nvSpPr>
      <dsp:spPr>
        <a:xfrm>
          <a:off x="0" y="496782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C5E38-36E4-42CB-9919-2F328B837B12}">
      <dsp:nvSpPr>
        <dsp:cNvPr id="0" name=""/>
        <dsp:cNvSpPr/>
      </dsp:nvSpPr>
      <dsp:spPr>
        <a:xfrm>
          <a:off x="329184" y="471690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Hands on Activity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4741398"/>
        <a:ext cx="4559580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199A-66A7-4A8C-B080-C55D3BBAAA22}">
      <dsp:nvSpPr>
        <dsp:cNvPr id="0" name=""/>
        <dsp:cNvSpPr/>
      </dsp:nvSpPr>
      <dsp:spPr>
        <a:xfrm>
          <a:off x="0" y="34109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6645-4BAE-41AA-B68A-DA555A953D83}">
      <dsp:nvSpPr>
        <dsp:cNvPr id="0" name=""/>
        <dsp:cNvSpPr/>
      </dsp:nvSpPr>
      <dsp:spPr>
        <a:xfrm>
          <a:off x="329184" y="9017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Introduction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14677"/>
        <a:ext cx="4559580" cy="452844"/>
      </dsp:txXfrm>
    </dsp:sp>
    <dsp:sp modelId="{A2FCE701-E2EE-4C07-98E8-8B180A929C32}">
      <dsp:nvSpPr>
        <dsp:cNvPr id="0" name=""/>
        <dsp:cNvSpPr/>
      </dsp:nvSpPr>
      <dsp:spPr>
        <a:xfrm>
          <a:off x="0" y="111221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2C7BB-BB3D-4816-B736-3AF2BF562D5F}">
      <dsp:nvSpPr>
        <dsp:cNvPr id="0" name=""/>
        <dsp:cNvSpPr/>
      </dsp:nvSpPr>
      <dsp:spPr>
        <a:xfrm>
          <a:off x="329184" y="861299"/>
          <a:ext cx="4608576" cy="501840"/>
        </a:xfrm>
        <a:prstGeom prst="roundRect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Components of XML Document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885797"/>
        <a:ext cx="4559580" cy="452844"/>
      </dsp:txXfrm>
    </dsp:sp>
    <dsp:sp modelId="{F8417870-11D0-40DD-9C55-8BD774D142AB}">
      <dsp:nvSpPr>
        <dsp:cNvPr id="0" name=""/>
        <dsp:cNvSpPr/>
      </dsp:nvSpPr>
      <dsp:spPr>
        <a:xfrm>
          <a:off x="0" y="188334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AAEC3-56E8-4C62-BB16-4ABFD2399A88}">
      <dsp:nvSpPr>
        <dsp:cNvPr id="0" name=""/>
        <dsp:cNvSpPr/>
      </dsp:nvSpPr>
      <dsp:spPr>
        <a:xfrm>
          <a:off x="329184" y="163241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656917"/>
        <a:ext cx="4559580" cy="452844"/>
      </dsp:txXfrm>
    </dsp:sp>
    <dsp:sp modelId="{6D112965-605A-408B-A17E-1155B6F45B6C}">
      <dsp:nvSpPr>
        <dsp:cNvPr id="0" name=""/>
        <dsp:cNvSpPr/>
      </dsp:nvSpPr>
      <dsp:spPr>
        <a:xfrm>
          <a:off x="0" y="265446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4CE3-4C90-4A8E-AD34-F7F47E4E08F9}">
      <dsp:nvSpPr>
        <dsp:cNvPr id="0" name=""/>
        <dsp:cNvSpPr/>
      </dsp:nvSpPr>
      <dsp:spPr>
        <a:xfrm>
          <a:off x="329184" y="240354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– Comment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2428038"/>
        <a:ext cx="4559580" cy="452844"/>
      </dsp:txXfrm>
    </dsp:sp>
    <dsp:sp modelId="{13CFB688-EFAD-4E71-B933-18B2D2D47D71}">
      <dsp:nvSpPr>
        <dsp:cNvPr id="0" name=""/>
        <dsp:cNvSpPr/>
      </dsp:nvSpPr>
      <dsp:spPr>
        <a:xfrm>
          <a:off x="0" y="342558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B213-14C4-4E04-9D45-DF5141A45037}">
      <dsp:nvSpPr>
        <dsp:cNvPr id="0" name=""/>
        <dsp:cNvSpPr/>
      </dsp:nvSpPr>
      <dsp:spPr>
        <a:xfrm>
          <a:off x="329184" y="317466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Well Formed and Valid XML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199158"/>
        <a:ext cx="4559580" cy="452844"/>
      </dsp:txXfrm>
    </dsp:sp>
    <dsp:sp modelId="{1DF12750-FF1E-4FE3-BE9F-652FC1F1199A}">
      <dsp:nvSpPr>
        <dsp:cNvPr id="0" name=""/>
        <dsp:cNvSpPr/>
      </dsp:nvSpPr>
      <dsp:spPr>
        <a:xfrm>
          <a:off x="0" y="419670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9C9-A73F-4271-ADA7-5887D153F705}">
      <dsp:nvSpPr>
        <dsp:cNvPr id="0" name=""/>
        <dsp:cNvSpPr/>
      </dsp:nvSpPr>
      <dsp:spPr>
        <a:xfrm>
          <a:off x="329184" y="394578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Document Object Model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970278"/>
        <a:ext cx="4559580" cy="452844"/>
      </dsp:txXfrm>
    </dsp:sp>
    <dsp:sp modelId="{019F5569-1BAE-4C1C-AFAF-CDCDCDD0F003}">
      <dsp:nvSpPr>
        <dsp:cNvPr id="0" name=""/>
        <dsp:cNvSpPr/>
      </dsp:nvSpPr>
      <dsp:spPr>
        <a:xfrm>
          <a:off x="0" y="496782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C5E38-36E4-42CB-9919-2F328B837B12}">
      <dsp:nvSpPr>
        <dsp:cNvPr id="0" name=""/>
        <dsp:cNvSpPr/>
      </dsp:nvSpPr>
      <dsp:spPr>
        <a:xfrm>
          <a:off x="329184" y="471690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Hands on Activity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4741398"/>
        <a:ext cx="4559580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7101F-A777-48C9-8C2B-42CC807E5FA9}">
      <dsp:nvSpPr>
        <dsp:cNvPr id="0" name=""/>
        <dsp:cNvSpPr/>
      </dsp:nvSpPr>
      <dsp:spPr>
        <a:xfrm>
          <a:off x="2554345" y="1630961"/>
          <a:ext cx="2073022" cy="179324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ylfaen" panose="010A0502050306030303" pitchFamily="18" charset="0"/>
            </a:rPr>
            <a:t>XML Document</a:t>
          </a:r>
          <a:endParaRPr lang="en-US" sz="1800" b="1" kern="1200" dirty="0">
            <a:latin typeface="Sylfaen" panose="010A0502050306030303" pitchFamily="18" charset="0"/>
          </a:endParaRPr>
        </a:p>
      </dsp:txBody>
      <dsp:txXfrm>
        <a:off x="2897874" y="1928127"/>
        <a:ext cx="1385964" cy="1198916"/>
      </dsp:txXfrm>
    </dsp:sp>
    <dsp:sp modelId="{901E6015-BDEF-485C-A0FB-8BAECBBEFA93}">
      <dsp:nvSpPr>
        <dsp:cNvPr id="0" name=""/>
        <dsp:cNvSpPr/>
      </dsp:nvSpPr>
      <dsp:spPr>
        <a:xfrm>
          <a:off x="3852456" y="773013"/>
          <a:ext cx="782145" cy="673921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344A5-C079-4335-8EFD-5C3AE7CD2CC1}">
      <dsp:nvSpPr>
        <dsp:cNvPr id="0" name=""/>
        <dsp:cNvSpPr/>
      </dsp:nvSpPr>
      <dsp:spPr>
        <a:xfrm>
          <a:off x="2745300" y="0"/>
          <a:ext cx="1698827" cy="146968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ylfaen" panose="010A0502050306030303" pitchFamily="18" charset="0"/>
            </a:rPr>
            <a:t>Element</a:t>
          </a:r>
          <a:endParaRPr lang="en-US" sz="1800" b="1" kern="1200" dirty="0">
            <a:latin typeface="Sylfaen" panose="010A0502050306030303" pitchFamily="18" charset="0"/>
          </a:endParaRPr>
        </a:p>
      </dsp:txBody>
      <dsp:txXfrm>
        <a:off x="3026832" y="243558"/>
        <a:ext cx="1135763" cy="982569"/>
      </dsp:txXfrm>
    </dsp:sp>
    <dsp:sp modelId="{71ECFCA2-5ECB-4E6E-92D2-80E21CF5E40E}">
      <dsp:nvSpPr>
        <dsp:cNvPr id="0" name=""/>
        <dsp:cNvSpPr/>
      </dsp:nvSpPr>
      <dsp:spPr>
        <a:xfrm>
          <a:off x="4765280" y="2032887"/>
          <a:ext cx="782145" cy="673921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B7168-D063-4599-9F11-A443158F180E}">
      <dsp:nvSpPr>
        <dsp:cNvPr id="0" name=""/>
        <dsp:cNvSpPr/>
      </dsp:nvSpPr>
      <dsp:spPr>
        <a:xfrm>
          <a:off x="4303322" y="903955"/>
          <a:ext cx="1698827" cy="146968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ylfaen" panose="010A0502050306030303" pitchFamily="18" charset="0"/>
            </a:rPr>
            <a:t>Text</a:t>
          </a:r>
          <a:endParaRPr lang="en-US" sz="1800" b="1" kern="1200" dirty="0">
            <a:latin typeface="Sylfaen" panose="010A0502050306030303" pitchFamily="18" charset="0"/>
          </a:endParaRPr>
        </a:p>
      </dsp:txBody>
      <dsp:txXfrm>
        <a:off x="4584854" y="1147513"/>
        <a:ext cx="1135763" cy="982569"/>
      </dsp:txXfrm>
    </dsp:sp>
    <dsp:sp modelId="{A855EA52-8740-40EF-ADDE-547D28A4DDAC}">
      <dsp:nvSpPr>
        <dsp:cNvPr id="0" name=""/>
        <dsp:cNvSpPr/>
      </dsp:nvSpPr>
      <dsp:spPr>
        <a:xfrm>
          <a:off x="4131173" y="3455049"/>
          <a:ext cx="782145" cy="673921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41F33-4B90-4DE5-A90C-99864AF5741F}">
      <dsp:nvSpPr>
        <dsp:cNvPr id="0" name=""/>
        <dsp:cNvSpPr/>
      </dsp:nvSpPr>
      <dsp:spPr>
        <a:xfrm>
          <a:off x="4303322" y="2681025"/>
          <a:ext cx="1698827" cy="146968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ylfaen" panose="010A0502050306030303" pitchFamily="18" charset="0"/>
            </a:rPr>
            <a:t>Attribute</a:t>
          </a:r>
          <a:endParaRPr lang="en-US" sz="1800" b="1" kern="1200" dirty="0">
            <a:latin typeface="Sylfaen" panose="010A0502050306030303" pitchFamily="18" charset="0"/>
          </a:endParaRPr>
        </a:p>
      </dsp:txBody>
      <dsp:txXfrm>
        <a:off x="4584854" y="2924583"/>
        <a:ext cx="1135763" cy="982569"/>
      </dsp:txXfrm>
    </dsp:sp>
    <dsp:sp modelId="{44C12A85-7145-4B57-831B-9D2896E5259F}">
      <dsp:nvSpPr>
        <dsp:cNvPr id="0" name=""/>
        <dsp:cNvSpPr/>
      </dsp:nvSpPr>
      <dsp:spPr>
        <a:xfrm>
          <a:off x="2558203" y="3602675"/>
          <a:ext cx="782145" cy="673921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A1BD3-2BAF-4E8F-A1B8-6B4D745DA77D}">
      <dsp:nvSpPr>
        <dsp:cNvPr id="0" name=""/>
        <dsp:cNvSpPr/>
      </dsp:nvSpPr>
      <dsp:spPr>
        <a:xfrm>
          <a:off x="2745300" y="3585991"/>
          <a:ext cx="1698827" cy="146968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ylfaen" panose="010A0502050306030303" pitchFamily="18" charset="0"/>
            </a:rPr>
            <a:t>Processing Instruction</a:t>
          </a:r>
          <a:endParaRPr lang="en-US" sz="1800" b="1" kern="1200" dirty="0">
            <a:latin typeface="Sylfaen" panose="010A0502050306030303" pitchFamily="18" charset="0"/>
          </a:endParaRPr>
        </a:p>
      </dsp:txBody>
      <dsp:txXfrm>
        <a:off x="3026832" y="3829549"/>
        <a:ext cx="1135763" cy="982569"/>
      </dsp:txXfrm>
    </dsp:sp>
    <dsp:sp modelId="{A70DE697-59A0-4CC3-ADDF-FD52ABF647D4}">
      <dsp:nvSpPr>
        <dsp:cNvPr id="0" name=""/>
        <dsp:cNvSpPr/>
      </dsp:nvSpPr>
      <dsp:spPr>
        <a:xfrm>
          <a:off x="1630430" y="2343306"/>
          <a:ext cx="782145" cy="673921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FC78D-9391-4910-B713-B0BE4AC7EE79}">
      <dsp:nvSpPr>
        <dsp:cNvPr id="0" name=""/>
        <dsp:cNvSpPr/>
      </dsp:nvSpPr>
      <dsp:spPr>
        <a:xfrm>
          <a:off x="1180045" y="2682036"/>
          <a:ext cx="1698827" cy="146968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ylfaen" panose="010A0502050306030303" pitchFamily="18" charset="0"/>
            </a:rPr>
            <a:t>Comment</a:t>
          </a:r>
          <a:endParaRPr lang="en-US" sz="1800" b="1" kern="1200" dirty="0">
            <a:latin typeface="Sylfaen" panose="010A0502050306030303" pitchFamily="18" charset="0"/>
          </a:endParaRPr>
        </a:p>
      </dsp:txBody>
      <dsp:txXfrm>
        <a:off x="1461577" y="2925594"/>
        <a:ext cx="1135763" cy="982569"/>
      </dsp:txXfrm>
    </dsp:sp>
    <dsp:sp modelId="{F6C455A1-F70B-4769-B414-92A083F896D0}">
      <dsp:nvSpPr>
        <dsp:cNvPr id="0" name=""/>
        <dsp:cNvSpPr/>
      </dsp:nvSpPr>
      <dsp:spPr>
        <a:xfrm>
          <a:off x="1180045" y="901932"/>
          <a:ext cx="1698827" cy="146968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ylfaen" panose="010A0502050306030303" pitchFamily="18" charset="0"/>
            </a:rPr>
            <a:t>Root</a:t>
          </a:r>
          <a:endParaRPr lang="en-US" sz="1800" b="1" kern="1200" dirty="0">
            <a:latin typeface="Sylfaen" panose="010A0502050306030303" pitchFamily="18" charset="0"/>
          </a:endParaRPr>
        </a:p>
      </dsp:txBody>
      <dsp:txXfrm>
        <a:off x="1461577" y="1145490"/>
        <a:ext cx="1135763" cy="9825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199A-66A7-4A8C-B080-C55D3BBAAA22}">
      <dsp:nvSpPr>
        <dsp:cNvPr id="0" name=""/>
        <dsp:cNvSpPr/>
      </dsp:nvSpPr>
      <dsp:spPr>
        <a:xfrm>
          <a:off x="0" y="34109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6645-4BAE-41AA-B68A-DA555A953D83}">
      <dsp:nvSpPr>
        <dsp:cNvPr id="0" name=""/>
        <dsp:cNvSpPr/>
      </dsp:nvSpPr>
      <dsp:spPr>
        <a:xfrm>
          <a:off x="329184" y="9017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Introduction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14677"/>
        <a:ext cx="4559580" cy="452844"/>
      </dsp:txXfrm>
    </dsp:sp>
    <dsp:sp modelId="{A2FCE701-E2EE-4C07-98E8-8B180A929C32}">
      <dsp:nvSpPr>
        <dsp:cNvPr id="0" name=""/>
        <dsp:cNvSpPr/>
      </dsp:nvSpPr>
      <dsp:spPr>
        <a:xfrm>
          <a:off x="0" y="111221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2C7BB-BB3D-4816-B736-3AF2BF562D5F}">
      <dsp:nvSpPr>
        <dsp:cNvPr id="0" name=""/>
        <dsp:cNvSpPr/>
      </dsp:nvSpPr>
      <dsp:spPr>
        <a:xfrm>
          <a:off x="329184" y="861299"/>
          <a:ext cx="4608576" cy="50184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Components of XML Document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885797"/>
        <a:ext cx="4559580" cy="452844"/>
      </dsp:txXfrm>
    </dsp:sp>
    <dsp:sp modelId="{F8417870-11D0-40DD-9C55-8BD774D142AB}">
      <dsp:nvSpPr>
        <dsp:cNvPr id="0" name=""/>
        <dsp:cNvSpPr/>
      </dsp:nvSpPr>
      <dsp:spPr>
        <a:xfrm>
          <a:off x="0" y="188334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AAEC3-56E8-4C62-BB16-4ABFD2399A88}">
      <dsp:nvSpPr>
        <dsp:cNvPr id="0" name=""/>
        <dsp:cNvSpPr/>
      </dsp:nvSpPr>
      <dsp:spPr>
        <a:xfrm>
          <a:off x="329184" y="1632419"/>
          <a:ext cx="4608576" cy="501840"/>
        </a:xfrm>
        <a:prstGeom prst="roundRect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656917"/>
        <a:ext cx="4559580" cy="452844"/>
      </dsp:txXfrm>
    </dsp:sp>
    <dsp:sp modelId="{6D112965-605A-408B-A17E-1155B6F45B6C}">
      <dsp:nvSpPr>
        <dsp:cNvPr id="0" name=""/>
        <dsp:cNvSpPr/>
      </dsp:nvSpPr>
      <dsp:spPr>
        <a:xfrm>
          <a:off x="0" y="265446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4CE3-4C90-4A8E-AD34-F7F47E4E08F9}">
      <dsp:nvSpPr>
        <dsp:cNvPr id="0" name=""/>
        <dsp:cNvSpPr/>
      </dsp:nvSpPr>
      <dsp:spPr>
        <a:xfrm>
          <a:off x="329184" y="240354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– Comment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2428038"/>
        <a:ext cx="4559580" cy="452844"/>
      </dsp:txXfrm>
    </dsp:sp>
    <dsp:sp modelId="{13CFB688-EFAD-4E71-B933-18B2D2D47D71}">
      <dsp:nvSpPr>
        <dsp:cNvPr id="0" name=""/>
        <dsp:cNvSpPr/>
      </dsp:nvSpPr>
      <dsp:spPr>
        <a:xfrm>
          <a:off x="0" y="342558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B213-14C4-4E04-9D45-DF5141A45037}">
      <dsp:nvSpPr>
        <dsp:cNvPr id="0" name=""/>
        <dsp:cNvSpPr/>
      </dsp:nvSpPr>
      <dsp:spPr>
        <a:xfrm>
          <a:off x="329184" y="317466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Well Formed and Valid XML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199158"/>
        <a:ext cx="4559580" cy="452844"/>
      </dsp:txXfrm>
    </dsp:sp>
    <dsp:sp modelId="{1DF12750-FF1E-4FE3-BE9F-652FC1F1199A}">
      <dsp:nvSpPr>
        <dsp:cNvPr id="0" name=""/>
        <dsp:cNvSpPr/>
      </dsp:nvSpPr>
      <dsp:spPr>
        <a:xfrm>
          <a:off x="0" y="419670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9C9-A73F-4271-ADA7-5887D153F705}">
      <dsp:nvSpPr>
        <dsp:cNvPr id="0" name=""/>
        <dsp:cNvSpPr/>
      </dsp:nvSpPr>
      <dsp:spPr>
        <a:xfrm>
          <a:off x="329184" y="394578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Document Object Model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970278"/>
        <a:ext cx="4559580" cy="452844"/>
      </dsp:txXfrm>
    </dsp:sp>
    <dsp:sp modelId="{019F5569-1BAE-4C1C-AFAF-CDCDCDD0F003}">
      <dsp:nvSpPr>
        <dsp:cNvPr id="0" name=""/>
        <dsp:cNvSpPr/>
      </dsp:nvSpPr>
      <dsp:spPr>
        <a:xfrm>
          <a:off x="0" y="496782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C5E38-36E4-42CB-9919-2F328B837B12}">
      <dsp:nvSpPr>
        <dsp:cNvPr id="0" name=""/>
        <dsp:cNvSpPr/>
      </dsp:nvSpPr>
      <dsp:spPr>
        <a:xfrm>
          <a:off x="329184" y="471690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Hands on Activity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4741398"/>
        <a:ext cx="4559580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199A-66A7-4A8C-B080-C55D3BBAAA22}">
      <dsp:nvSpPr>
        <dsp:cNvPr id="0" name=""/>
        <dsp:cNvSpPr/>
      </dsp:nvSpPr>
      <dsp:spPr>
        <a:xfrm>
          <a:off x="0" y="34109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6645-4BAE-41AA-B68A-DA555A953D83}">
      <dsp:nvSpPr>
        <dsp:cNvPr id="0" name=""/>
        <dsp:cNvSpPr/>
      </dsp:nvSpPr>
      <dsp:spPr>
        <a:xfrm>
          <a:off x="329184" y="9017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Introduction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14677"/>
        <a:ext cx="4559580" cy="452844"/>
      </dsp:txXfrm>
    </dsp:sp>
    <dsp:sp modelId="{A2FCE701-E2EE-4C07-98E8-8B180A929C32}">
      <dsp:nvSpPr>
        <dsp:cNvPr id="0" name=""/>
        <dsp:cNvSpPr/>
      </dsp:nvSpPr>
      <dsp:spPr>
        <a:xfrm>
          <a:off x="0" y="111221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2C7BB-BB3D-4816-B736-3AF2BF562D5F}">
      <dsp:nvSpPr>
        <dsp:cNvPr id="0" name=""/>
        <dsp:cNvSpPr/>
      </dsp:nvSpPr>
      <dsp:spPr>
        <a:xfrm>
          <a:off x="329184" y="861299"/>
          <a:ext cx="4608576" cy="50184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Components of XML Document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885797"/>
        <a:ext cx="4559580" cy="452844"/>
      </dsp:txXfrm>
    </dsp:sp>
    <dsp:sp modelId="{F8417870-11D0-40DD-9C55-8BD774D142AB}">
      <dsp:nvSpPr>
        <dsp:cNvPr id="0" name=""/>
        <dsp:cNvSpPr/>
      </dsp:nvSpPr>
      <dsp:spPr>
        <a:xfrm>
          <a:off x="0" y="188334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AAEC3-56E8-4C62-BB16-4ABFD2399A88}">
      <dsp:nvSpPr>
        <dsp:cNvPr id="0" name=""/>
        <dsp:cNvSpPr/>
      </dsp:nvSpPr>
      <dsp:spPr>
        <a:xfrm>
          <a:off x="329184" y="163241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656917"/>
        <a:ext cx="4559580" cy="452844"/>
      </dsp:txXfrm>
    </dsp:sp>
    <dsp:sp modelId="{6D112965-605A-408B-A17E-1155B6F45B6C}">
      <dsp:nvSpPr>
        <dsp:cNvPr id="0" name=""/>
        <dsp:cNvSpPr/>
      </dsp:nvSpPr>
      <dsp:spPr>
        <a:xfrm>
          <a:off x="0" y="265446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4CE3-4C90-4A8E-AD34-F7F47E4E08F9}">
      <dsp:nvSpPr>
        <dsp:cNvPr id="0" name=""/>
        <dsp:cNvSpPr/>
      </dsp:nvSpPr>
      <dsp:spPr>
        <a:xfrm>
          <a:off x="329184" y="2403540"/>
          <a:ext cx="4608576" cy="501840"/>
        </a:xfrm>
        <a:prstGeom prst="roundRect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– Comment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2428038"/>
        <a:ext cx="4559580" cy="452844"/>
      </dsp:txXfrm>
    </dsp:sp>
    <dsp:sp modelId="{13CFB688-EFAD-4E71-B933-18B2D2D47D71}">
      <dsp:nvSpPr>
        <dsp:cNvPr id="0" name=""/>
        <dsp:cNvSpPr/>
      </dsp:nvSpPr>
      <dsp:spPr>
        <a:xfrm>
          <a:off x="0" y="342558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B213-14C4-4E04-9D45-DF5141A45037}">
      <dsp:nvSpPr>
        <dsp:cNvPr id="0" name=""/>
        <dsp:cNvSpPr/>
      </dsp:nvSpPr>
      <dsp:spPr>
        <a:xfrm>
          <a:off x="329184" y="317466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Well Formed and Valid XML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199158"/>
        <a:ext cx="4559580" cy="452844"/>
      </dsp:txXfrm>
    </dsp:sp>
    <dsp:sp modelId="{1DF12750-FF1E-4FE3-BE9F-652FC1F1199A}">
      <dsp:nvSpPr>
        <dsp:cNvPr id="0" name=""/>
        <dsp:cNvSpPr/>
      </dsp:nvSpPr>
      <dsp:spPr>
        <a:xfrm>
          <a:off x="0" y="419670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9C9-A73F-4271-ADA7-5887D153F705}">
      <dsp:nvSpPr>
        <dsp:cNvPr id="0" name=""/>
        <dsp:cNvSpPr/>
      </dsp:nvSpPr>
      <dsp:spPr>
        <a:xfrm>
          <a:off x="329184" y="394578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Document Object Model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970278"/>
        <a:ext cx="4559580" cy="452844"/>
      </dsp:txXfrm>
    </dsp:sp>
    <dsp:sp modelId="{019F5569-1BAE-4C1C-AFAF-CDCDCDD0F003}">
      <dsp:nvSpPr>
        <dsp:cNvPr id="0" name=""/>
        <dsp:cNvSpPr/>
      </dsp:nvSpPr>
      <dsp:spPr>
        <a:xfrm>
          <a:off x="0" y="496782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C5E38-36E4-42CB-9919-2F328B837B12}">
      <dsp:nvSpPr>
        <dsp:cNvPr id="0" name=""/>
        <dsp:cNvSpPr/>
      </dsp:nvSpPr>
      <dsp:spPr>
        <a:xfrm>
          <a:off x="329184" y="471690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Hands on Activity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4741398"/>
        <a:ext cx="455958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199A-66A7-4A8C-B080-C55D3BBAAA22}">
      <dsp:nvSpPr>
        <dsp:cNvPr id="0" name=""/>
        <dsp:cNvSpPr/>
      </dsp:nvSpPr>
      <dsp:spPr>
        <a:xfrm>
          <a:off x="0" y="314067"/>
          <a:ext cx="736092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6645-4BAE-41AA-B68A-DA555A953D83}">
      <dsp:nvSpPr>
        <dsp:cNvPr id="0" name=""/>
        <dsp:cNvSpPr/>
      </dsp:nvSpPr>
      <dsp:spPr>
        <a:xfrm>
          <a:off x="368046" y="77907"/>
          <a:ext cx="515264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758" tIns="0" rIns="194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Introduction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91103" y="100964"/>
        <a:ext cx="5106530" cy="426206"/>
      </dsp:txXfrm>
    </dsp:sp>
    <dsp:sp modelId="{A2FCE701-E2EE-4C07-98E8-8B180A929C32}">
      <dsp:nvSpPr>
        <dsp:cNvPr id="0" name=""/>
        <dsp:cNvSpPr/>
      </dsp:nvSpPr>
      <dsp:spPr>
        <a:xfrm>
          <a:off x="0" y="1039827"/>
          <a:ext cx="736092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2C7BB-BB3D-4816-B736-3AF2BF562D5F}">
      <dsp:nvSpPr>
        <dsp:cNvPr id="0" name=""/>
        <dsp:cNvSpPr/>
      </dsp:nvSpPr>
      <dsp:spPr>
        <a:xfrm>
          <a:off x="368046" y="803667"/>
          <a:ext cx="515264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758" tIns="0" rIns="194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Components of XML Document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91103" y="826724"/>
        <a:ext cx="5106530" cy="426206"/>
      </dsp:txXfrm>
    </dsp:sp>
    <dsp:sp modelId="{F8417870-11D0-40DD-9C55-8BD774D142AB}">
      <dsp:nvSpPr>
        <dsp:cNvPr id="0" name=""/>
        <dsp:cNvSpPr/>
      </dsp:nvSpPr>
      <dsp:spPr>
        <a:xfrm>
          <a:off x="0" y="1765587"/>
          <a:ext cx="736092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AAEC3-56E8-4C62-BB16-4ABFD2399A88}">
      <dsp:nvSpPr>
        <dsp:cNvPr id="0" name=""/>
        <dsp:cNvSpPr/>
      </dsp:nvSpPr>
      <dsp:spPr>
        <a:xfrm>
          <a:off x="368046" y="1529427"/>
          <a:ext cx="515264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758" tIns="0" rIns="194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XML- Root, Element, Entity and Attribute 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91103" y="1552484"/>
        <a:ext cx="5106530" cy="426206"/>
      </dsp:txXfrm>
    </dsp:sp>
    <dsp:sp modelId="{6D112965-605A-408B-A17E-1155B6F45B6C}">
      <dsp:nvSpPr>
        <dsp:cNvPr id="0" name=""/>
        <dsp:cNvSpPr/>
      </dsp:nvSpPr>
      <dsp:spPr>
        <a:xfrm>
          <a:off x="0" y="2491347"/>
          <a:ext cx="736092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4CE3-4C90-4A8E-AD34-F7F47E4E08F9}">
      <dsp:nvSpPr>
        <dsp:cNvPr id="0" name=""/>
        <dsp:cNvSpPr/>
      </dsp:nvSpPr>
      <dsp:spPr>
        <a:xfrm>
          <a:off x="368046" y="2255187"/>
          <a:ext cx="515264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758" tIns="0" rIns="194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– Comment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91103" y="2278244"/>
        <a:ext cx="5106530" cy="426206"/>
      </dsp:txXfrm>
    </dsp:sp>
    <dsp:sp modelId="{13CFB688-EFAD-4E71-B933-18B2D2D47D71}">
      <dsp:nvSpPr>
        <dsp:cNvPr id="0" name=""/>
        <dsp:cNvSpPr/>
      </dsp:nvSpPr>
      <dsp:spPr>
        <a:xfrm>
          <a:off x="0" y="3217107"/>
          <a:ext cx="736092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B213-14C4-4E04-9D45-DF5141A45037}">
      <dsp:nvSpPr>
        <dsp:cNvPr id="0" name=""/>
        <dsp:cNvSpPr/>
      </dsp:nvSpPr>
      <dsp:spPr>
        <a:xfrm>
          <a:off x="368046" y="2980947"/>
          <a:ext cx="5152644" cy="472320"/>
        </a:xfrm>
        <a:prstGeom prst="roundRect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758" tIns="0" rIns="194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Well Formed and Valid XML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91103" y="3004004"/>
        <a:ext cx="5106530" cy="426206"/>
      </dsp:txXfrm>
    </dsp:sp>
    <dsp:sp modelId="{1DF12750-FF1E-4FE3-BE9F-652FC1F1199A}">
      <dsp:nvSpPr>
        <dsp:cNvPr id="0" name=""/>
        <dsp:cNvSpPr/>
      </dsp:nvSpPr>
      <dsp:spPr>
        <a:xfrm>
          <a:off x="0" y="3942867"/>
          <a:ext cx="736092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9C9-A73F-4271-ADA7-5887D153F705}">
      <dsp:nvSpPr>
        <dsp:cNvPr id="0" name=""/>
        <dsp:cNvSpPr/>
      </dsp:nvSpPr>
      <dsp:spPr>
        <a:xfrm>
          <a:off x="368046" y="3706707"/>
          <a:ext cx="515264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758" tIns="0" rIns="194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Document Object Model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91103" y="3729764"/>
        <a:ext cx="5106530" cy="426206"/>
      </dsp:txXfrm>
    </dsp:sp>
    <dsp:sp modelId="{019F5569-1BAE-4C1C-AFAF-CDCDCDD0F003}">
      <dsp:nvSpPr>
        <dsp:cNvPr id="0" name=""/>
        <dsp:cNvSpPr/>
      </dsp:nvSpPr>
      <dsp:spPr>
        <a:xfrm>
          <a:off x="0" y="4668627"/>
          <a:ext cx="736092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C5E38-36E4-42CB-9919-2F328B837B12}">
      <dsp:nvSpPr>
        <dsp:cNvPr id="0" name=""/>
        <dsp:cNvSpPr/>
      </dsp:nvSpPr>
      <dsp:spPr>
        <a:xfrm>
          <a:off x="368046" y="4432467"/>
          <a:ext cx="515264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758" tIns="0" rIns="194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Hands on Activity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91103" y="4455524"/>
        <a:ext cx="5106530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199A-66A7-4A8C-B080-C55D3BBAAA22}">
      <dsp:nvSpPr>
        <dsp:cNvPr id="0" name=""/>
        <dsp:cNvSpPr/>
      </dsp:nvSpPr>
      <dsp:spPr>
        <a:xfrm>
          <a:off x="0" y="34109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6645-4BAE-41AA-B68A-DA555A953D83}">
      <dsp:nvSpPr>
        <dsp:cNvPr id="0" name=""/>
        <dsp:cNvSpPr/>
      </dsp:nvSpPr>
      <dsp:spPr>
        <a:xfrm>
          <a:off x="329184" y="9017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Introduction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14677"/>
        <a:ext cx="4559580" cy="452844"/>
      </dsp:txXfrm>
    </dsp:sp>
    <dsp:sp modelId="{A2FCE701-E2EE-4C07-98E8-8B180A929C32}">
      <dsp:nvSpPr>
        <dsp:cNvPr id="0" name=""/>
        <dsp:cNvSpPr/>
      </dsp:nvSpPr>
      <dsp:spPr>
        <a:xfrm>
          <a:off x="0" y="111221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2C7BB-BB3D-4816-B736-3AF2BF562D5F}">
      <dsp:nvSpPr>
        <dsp:cNvPr id="0" name=""/>
        <dsp:cNvSpPr/>
      </dsp:nvSpPr>
      <dsp:spPr>
        <a:xfrm>
          <a:off x="329184" y="861299"/>
          <a:ext cx="4608576" cy="50184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Components of XML Document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885797"/>
        <a:ext cx="4559580" cy="452844"/>
      </dsp:txXfrm>
    </dsp:sp>
    <dsp:sp modelId="{F8417870-11D0-40DD-9C55-8BD774D142AB}">
      <dsp:nvSpPr>
        <dsp:cNvPr id="0" name=""/>
        <dsp:cNvSpPr/>
      </dsp:nvSpPr>
      <dsp:spPr>
        <a:xfrm>
          <a:off x="0" y="188334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AAEC3-56E8-4C62-BB16-4ABFD2399A88}">
      <dsp:nvSpPr>
        <dsp:cNvPr id="0" name=""/>
        <dsp:cNvSpPr/>
      </dsp:nvSpPr>
      <dsp:spPr>
        <a:xfrm>
          <a:off x="329184" y="163241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656917"/>
        <a:ext cx="4559580" cy="452844"/>
      </dsp:txXfrm>
    </dsp:sp>
    <dsp:sp modelId="{6D112965-605A-408B-A17E-1155B6F45B6C}">
      <dsp:nvSpPr>
        <dsp:cNvPr id="0" name=""/>
        <dsp:cNvSpPr/>
      </dsp:nvSpPr>
      <dsp:spPr>
        <a:xfrm>
          <a:off x="0" y="265446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4CE3-4C90-4A8E-AD34-F7F47E4E08F9}">
      <dsp:nvSpPr>
        <dsp:cNvPr id="0" name=""/>
        <dsp:cNvSpPr/>
      </dsp:nvSpPr>
      <dsp:spPr>
        <a:xfrm>
          <a:off x="329184" y="240354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– Comment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2428038"/>
        <a:ext cx="4559580" cy="452844"/>
      </dsp:txXfrm>
    </dsp:sp>
    <dsp:sp modelId="{13CFB688-EFAD-4E71-B933-18B2D2D47D71}">
      <dsp:nvSpPr>
        <dsp:cNvPr id="0" name=""/>
        <dsp:cNvSpPr/>
      </dsp:nvSpPr>
      <dsp:spPr>
        <a:xfrm>
          <a:off x="0" y="342558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B213-14C4-4E04-9D45-DF5141A45037}">
      <dsp:nvSpPr>
        <dsp:cNvPr id="0" name=""/>
        <dsp:cNvSpPr/>
      </dsp:nvSpPr>
      <dsp:spPr>
        <a:xfrm>
          <a:off x="329184" y="317466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Well Formed and Valid XML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199158"/>
        <a:ext cx="4559580" cy="452844"/>
      </dsp:txXfrm>
    </dsp:sp>
    <dsp:sp modelId="{1DF12750-FF1E-4FE3-BE9F-652FC1F1199A}">
      <dsp:nvSpPr>
        <dsp:cNvPr id="0" name=""/>
        <dsp:cNvSpPr/>
      </dsp:nvSpPr>
      <dsp:spPr>
        <a:xfrm>
          <a:off x="0" y="419670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9C9-A73F-4271-ADA7-5887D153F705}">
      <dsp:nvSpPr>
        <dsp:cNvPr id="0" name=""/>
        <dsp:cNvSpPr/>
      </dsp:nvSpPr>
      <dsp:spPr>
        <a:xfrm>
          <a:off x="329184" y="3945780"/>
          <a:ext cx="4608576" cy="501840"/>
        </a:xfrm>
        <a:prstGeom prst="roundRect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Document Object Model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970278"/>
        <a:ext cx="4559580" cy="452844"/>
      </dsp:txXfrm>
    </dsp:sp>
    <dsp:sp modelId="{019F5569-1BAE-4C1C-AFAF-CDCDCDD0F003}">
      <dsp:nvSpPr>
        <dsp:cNvPr id="0" name=""/>
        <dsp:cNvSpPr/>
      </dsp:nvSpPr>
      <dsp:spPr>
        <a:xfrm>
          <a:off x="0" y="496782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C5E38-36E4-42CB-9919-2F328B837B12}">
      <dsp:nvSpPr>
        <dsp:cNvPr id="0" name=""/>
        <dsp:cNvSpPr/>
      </dsp:nvSpPr>
      <dsp:spPr>
        <a:xfrm>
          <a:off x="329184" y="471690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Hands on Activity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4741398"/>
        <a:ext cx="4559580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199A-66A7-4A8C-B080-C55D3BBAAA22}">
      <dsp:nvSpPr>
        <dsp:cNvPr id="0" name=""/>
        <dsp:cNvSpPr/>
      </dsp:nvSpPr>
      <dsp:spPr>
        <a:xfrm>
          <a:off x="0" y="34109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6645-4BAE-41AA-B68A-DA555A953D83}">
      <dsp:nvSpPr>
        <dsp:cNvPr id="0" name=""/>
        <dsp:cNvSpPr/>
      </dsp:nvSpPr>
      <dsp:spPr>
        <a:xfrm>
          <a:off x="329184" y="9017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Introduction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14677"/>
        <a:ext cx="4559580" cy="452844"/>
      </dsp:txXfrm>
    </dsp:sp>
    <dsp:sp modelId="{A2FCE701-E2EE-4C07-98E8-8B180A929C32}">
      <dsp:nvSpPr>
        <dsp:cNvPr id="0" name=""/>
        <dsp:cNvSpPr/>
      </dsp:nvSpPr>
      <dsp:spPr>
        <a:xfrm>
          <a:off x="0" y="1112219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2C7BB-BB3D-4816-B736-3AF2BF562D5F}">
      <dsp:nvSpPr>
        <dsp:cNvPr id="0" name=""/>
        <dsp:cNvSpPr/>
      </dsp:nvSpPr>
      <dsp:spPr>
        <a:xfrm>
          <a:off x="329184" y="861299"/>
          <a:ext cx="4608576" cy="50184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Components of XML Document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885797"/>
        <a:ext cx="4559580" cy="452844"/>
      </dsp:txXfrm>
    </dsp:sp>
    <dsp:sp modelId="{F8417870-11D0-40DD-9C55-8BD774D142AB}">
      <dsp:nvSpPr>
        <dsp:cNvPr id="0" name=""/>
        <dsp:cNvSpPr/>
      </dsp:nvSpPr>
      <dsp:spPr>
        <a:xfrm>
          <a:off x="0" y="188334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AAEC3-56E8-4C62-BB16-4ABFD2399A88}">
      <dsp:nvSpPr>
        <dsp:cNvPr id="0" name=""/>
        <dsp:cNvSpPr/>
      </dsp:nvSpPr>
      <dsp:spPr>
        <a:xfrm>
          <a:off x="329184" y="1632419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- Root, Element, Entity and Attribute  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1656917"/>
        <a:ext cx="4559580" cy="452844"/>
      </dsp:txXfrm>
    </dsp:sp>
    <dsp:sp modelId="{6D112965-605A-408B-A17E-1155B6F45B6C}">
      <dsp:nvSpPr>
        <dsp:cNvPr id="0" name=""/>
        <dsp:cNvSpPr/>
      </dsp:nvSpPr>
      <dsp:spPr>
        <a:xfrm>
          <a:off x="0" y="265446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4CE3-4C90-4A8E-AD34-F7F47E4E08F9}">
      <dsp:nvSpPr>
        <dsp:cNvPr id="0" name=""/>
        <dsp:cNvSpPr/>
      </dsp:nvSpPr>
      <dsp:spPr>
        <a:xfrm>
          <a:off x="329184" y="240354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Sylfaen" panose="010A0502050306030303" pitchFamily="18" charset="0"/>
            </a:rPr>
            <a:t>XML </a:t>
          </a:r>
          <a:r>
            <a:rPr lang="en-US" sz="1800" kern="1200" dirty="0" smtClean="0">
              <a:latin typeface="Sylfaen" panose="010A0502050306030303" pitchFamily="18" charset="0"/>
            </a:rPr>
            <a:t>– Comment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2428038"/>
        <a:ext cx="4559580" cy="452844"/>
      </dsp:txXfrm>
    </dsp:sp>
    <dsp:sp modelId="{13CFB688-EFAD-4E71-B933-18B2D2D47D71}">
      <dsp:nvSpPr>
        <dsp:cNvPr id="0" name=""/>
        <dsp:cNvSpPr/>
      </dsp:nvSpPr>
      <dsp:spPr>
        <a:xfrm>
          <a:off x="0" y="342558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AB213-14C4-4E04-9D45-DF5141A45037}">
      <dsp:nvSpPr>
        <dsp:cNvPr id="0" name=""/>
        <dsp:cNvSpPr/>
      </dsp:nvSpPr>
      <dsp:spPr>
        <a:xfrm>
          <a:off x="329184" y="317466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Well Formed and Valid XML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199158"/>
        <a:ext cx="4559580" cy="452844"/>
      </dsp:txXfrm>
    </dsp:sp>
    <dsp:sp modelId="{1DF12750-FF1E-4FE3-BE9F-652FC1F1199A}">
      <dsp:nvSpPr>
        <dsp:cNvPr id="0" name=""/>
        <dsp:cNvSpPr/>
      </dsp:nvSpPr>
      <dsp:spPr>
        <a:xfrm>
          <a:off x="0" y="419670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29C9-A73F-4271-ADA7-5887D153F705}">
      <dsp:nvSpPr>
        <dsp:cNvPr id="0" name=""/>
        <dsp:cNvSpPr/>
      </dsp:nvSpPr>
      <dsp:spPr>
        <a:xfrm>
          <a:off x="329184" y="3945780"/>
          <a:ext cx="460857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XML Document Object Model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3970278"/>
        <a:ext cx="4559580" cy="452844"/>
      </dsp:txXfrm>
    </dsp:sp>
    <dsp:sp modelId="{019F5569-1BAE-4C1C-AFAF-CDCDCDD0F003}">
      <dsp:nvSpPr>
        <dsp:cNvPr id="0" name=""/>
        <dsp:cNvSpPr/>
      </dsp:nvSpPr>
      <dsp:spPr>
        <a:xfrm>
          <a:off x="0" y="4967820"/>
          <a:ext cx="65836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C5E38-36E4-42CB-9919-2F328B837B12}">
      <dsp:nvSpPr>
        <dsp:cNvPr id="0" name=""/>
        <dsp:cNvSpPr/>
      </dsp:nvSpPr>
      <dsp:spPr>
        <a:xfrm>
          <a:off x="329184" y="4716900"/>
          <a:ext cx="4608576" cy="501840"/>
        </a:xfrm>
        <a:prstGeom prst="roundRect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93" tIns="0" rIns="17419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ylfaen" panose="010A0502050306030303" pitchFamily="18" charset="0"/>
            </a:rPr>
            <a:t>Hands on Activity</a:t>
          </a:r>
          <a:endParaRPr lang="en-US" sz="1800" kern="1200" dirty="0">
            <a:latin typeface="Sylfaen" panose="010A0502050306030303" pitchFamily="18" charset="0"/>
          </a:endParaRPr>
        </a:p>
      </dsp:txBody>
      <dsp:txXfrm>
        <a:off x="353682" y="4741398"/>
        <a:ext cx="455958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F702-0714-4E08-A299-FB7CD6DD53D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F021-7EF0-4BDC-ABAA-3F31888D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835DD-85A7-4A1D-B5D6-4471BFC8E4F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45845-826A-4014-B98A-97266F30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3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Sylfaen" panose="010A0502050306030303" pitchFamily="18" charset="0"/>
              </a:rPr>
              <a:t>XSLT.</a:t>
            </a:r>
            <a:r>
              <a:rPr lang="en-US" sz="1200" dirty="0" smtClean="0">
                <a:latin typeface="+mn-lt"/>
              </a:rPr>
              <a:t>-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Stylesheet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7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6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r>
              <a:rPr lang="en-US" baseline="0" dirty="0" smtClean="0"/>
              <a:t> -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ocument Type Definition. DTD is used for verifying whether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XML document is valid or not.</a:t>
            </a:r>
            <a:endParaRPr lang="en-US" dirty="0" smtClean="0"/>
          </a:p>
          <a:p>
            <a:r>
              <a:rPr lang="en-US" dirty="0" smtClean="0"/>
              <a:t>Its not necessary that a well formed xml must be valid.</a:t>
            </a:r>
          </a:p>
          <a:p>
            <a:r>
              <a:rPr lang="en-US" dirty="0" smtClean="0"/>
              <a:t>But any xml file must be well formed. </a:t>
            </a:r>
          </a:p>
          <a:p>
            <a:endParaRPr lang="en-US" dirty="0" smtClean="0"/>
          </a:p>
          <a:p>
            <a:r>
              <a:rPr lang="en-US" dirty="0" smtClean="0"/>
              <a:t>Checking whether an</a:t>
            </a:r>
            <a:r>
              <a:rPr lang="en-US" baseline="0" dirty="0" smtClean="0"/>
              <a:t> xml is valid or not is done by associated DTD for the specific XML document.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2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6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GB" sz="1200" dirty="0" smtClean="0">
                <a:latin typeface="Sylfaen" panose="010A0502050306030303" pitchFamily="18" charset="0"/>
              </a:rPr>
              <a:t>W3C</a:t>
            </a:r>
            <a:r>
              <a:rPr lang="en-GB" sz="1200" baseline="0" dirty="0" smtClean="0">
                <a:latin typeface="Sylfaen" panose="010A0502050306030303" pitchFamily="18" charset="0"/>
              </a:rPr>
              <a:t> -  World Wide Web Consortium. It is a standard for world wide web.</a:t>
            </a:r>
          </a:p>
          <a:p>
            <a:pPr marL="34290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en-GB" sz="1200" dirty="0" smtClean="0">
              <a:latin typeface="Sylfaen" panose="010A0502050306030303" pitchFamily="18" charset="0"/>
            </a:endParaRPr>
          </a:p>
          <a:p>
            <a:pPr marL="34290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GB" sz="1200" dirty="0" smtClean="0">
                <a:latin typeface="Sylfaen" panose="010A0502050306030303" pitchFamily="18" charset="0"/>
              </a:rPr>
              <a:t>Some additional points related to Applications</a:t>
            </a:r>
            <a:r>
              <a:rPr lang="en-GB" sz="1200" baseline="0" dirty="0" smtClean="0">
                <a:latin typeface="Sylfaen" panose="010A0502050306030303" pitchFamily="18" charset="0"/>
              </a:rPr>
              <a:t> of </a:t>
            </a:r>
            <a:r>
              <a:rPr lang="en-GB" sz="1200" dirty="0" smtClean="0">
                <a:latin typeface="Sylfaen" panose="010A0502050306030303" pitchFamily="18" charset="0"/>
              </a:rPr>
              <a:t>XML:</a:t>
            </a:r>
          </a:p>
          <a:p>
            <a:pPr marL="5143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Sylfaen" panose="010A0502050306030303" pitchFamily="18" charset="0"/>
              </a:rPr>
              <a:t>It increases data availability</a:t>
            </a:r>
            <a:r>
              <a:rPr lang="en-GB" sz="1200" baseline="0" dirty="0" smtClean="0">
                <a:latin typeface="Sylfaen" panose="010A0502050306030303" pitchFamily="18" charset="0"/>
              </a:rPr>
              <a:t> – any application can read data from XML.</a:t>
            </a:r>
          </a:p>
          <a:p>
            <a:pPr marL="5143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200" baseline="0" dirty="0" smtClean="0">
                <a:latin typeface="Sylfaen" panose="010A0502050306030303" pitchFamily="18" charset="0"/>
              </a:rPr>
              <a:t>Simplifies data sharing – since XML is a plain text format it is independent of hardware and software.</a:t>
            </a:r>
          </a:p>
          <a:p>
            <a:pPr marL="5143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1200" baseline="0" dirty="0" smtClean="0">
                <a:latin typeface="Sylfaen" panose="010A0502050306030303" pitchFamily="18" charset="0"/>
              </a:rPr>
              <a:t>Used for creating new Internet languages - </a:t>
            </a:r>
            <a:r>
              <a:rPr lang="en-GB" sz="1200" dirty="0" smtClean="0">
                <a:latin typeface="Sylfaen" panose="010A0502050306030303" pitchFamily="18" charset="0"/>
              </a:rPr>
              <a:t>If rules are followed in creating XML file,  then anyone can create their own language. SVL, WML (Wireless </a:t>
            </a:r>
            <a:r>
              <a:rPr lang="en-GB" sz="1200" dirty="0" err="1" smtClean="0">
                <a:latin typeface="Sylfaen" panose="010A0502050306030303" pitchFamily="18" charset="0"/>
              </a:rPr>
              <a:t>Markup</a:t>
            </a:r>
            <a:r>
              <a:rPr lang="en-GB" sz="1200" dirty="0" smtClean="0">
                <a:latin typeface="Sylfaen" panose="010A0502050306030303" pitchFamily="18" charset="0"/>
              </a:rPr>
              <a:t> Language) and MathML (Mathematical </a:t>
            </a:r>
            <a:r>
              <a:rPr lang="en-GB" sz="1200" dirty="0" err="1" smtClean="0">
                <a:latin typeface="Sylfaen" panose="010A0502050306030303" pitchFamily="18" charset="0"/>
              </a:rPr>
              <a:t>Markup</a:t>
            </a:r>
            <a:r>
              <a:rPr lang="en-GB" sz="1200" dirty="0" smtClean="0">
                <a:latin typeface="Sylfaen" panose="010A0502050306030303" pitchFamily="18" charset="0"/>
              </a:rPr>
              <a:t> Language) are examples of languages that are created based on XML. Each language designed for a specific purpose.</a:t>
            </a:r>
            <a:endParaRPr lang="en-AU" sz="1200" dirty="0" smtClean="0">
              <a:latin typeface="Sylfaen" panose="010A050205030603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XML is not for:</a:t>
            </a:r>
            <a:endParaRPr lang="en-US" sz="1200" dirty="0" smtClean="0"/>
          </a:p>
          <a:p>
            <a:r>
              <a:rPr lang="en-US" sz="1200" dirty="0" smtClean="0"/>
              <a:t>A replacement for HTML</a:t>
            </a:r>
          </a:p>
          <a:p>
            <a:r>
              <a:rPr lang="en-US" sz="1200" dirty="0" smtClean="0"/>
              <a:t>A Programming Language</a:t>
            </a:r>
          </a:p>
          <a:p>
            <a:r>
              <a:rPr lang="en-US" sz="1200" dirty="0" smtClean="0"/>
              <a:t>A Network Transport Protocol</a:t>
            </a:r>
          </a:p>
          <a:p>
            <a:r>
              <a:rPr lang="en-US" sz="1200" dirty="0" smtClean="0"/>
              <a:t>A Database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45845-826A-4014-B98A-97266F305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3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2410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fld id="{EC719BA0-A3F1-4AE0-A095-A691F325988D}" type="datetime1">
              <a:rPr lang="en-US" smtClean="0"/>
              <a:t>9/4/2016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11573" indent="0" algn="l">
              <a:buNone/>
              <a:defRPr sz="1097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192881" indent="0" algn="ctr">
              <a:buNone/>
            </a:lvl2pPr>
            <a:lvl3pPr marL="385763" indent="0" algn="ctr">
              <a:buNone/>
            </a:lvl3pPr>
            <a:lvl4pPr marL="578644" indent="0" algn="ctr">
              <a:buNone/>
            </a:lvl4pPr>
            <a:lvl5pPr marL="771525" indent="0" algn="ctr">
              <a:buNone/>
            </a:lvl5pPr>
            <a:lvl6pPr marL="964406" indent="0" algn="ctr">
              <a:buNone/>
            </a:lvl6pPr>
            <a:lvl7pPr marL="1157288" indent="0" algn="ctr">
              <a:buNone/>
            </a:lvl7pPr>
            <a:lvl8pPr marL="1350169" indent="0" algn="ctr">
              <a:buNone/>
            </a:lvl8pPr>
            <a:lvl9pPr marL="154305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30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0" y="54873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>
                    <a:lumMod val="75000"/>
                  </a:schemeClr>
                </a:solidFill>
                <a:latin typeface="Sylfaen" panose="010A0502050306030303" pitchFamily="18" charset="0"/>
              </a:defRPr>
            </a:lvl1pPr>
          </a:lstStyle>
          <a:p>
            <a:r>
              <a:rPr lang="en-US" dirty="0" smtClean="0"/>
              <a:t>Master 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13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blackWhite">
          <a:xfrm>
            <a:off x="0" y="6392863"/>
            <a:ext cx="9144000" cy="4651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1029" name="Picture 8" descr="all_line_icon2935_rgb_p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404225" y="106363"/>
            <a:ext cx="6080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6716713" y="6500813"/>
            <a:ext cx="21510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en-US" sz="1000" i="1" dirty="0">
                <a:solidFill>
                  <a:schemeClr val="bg1"/>
                </a:solidFill>
              </a:rPr>
              <a:t>Proprietary and Confidential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533400"/>
            <a:ext cx="7696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idx="1"/>
          </p:nvPr>
        </p:nvSpPr>
        <p:spPr>
          <a:xfrm>
            <a:off x="294163" y="847703"/>
            <a:ext cx="8451803" cy="521961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9" name="Title Placeholder 4"/>
          <p:cNvSpPr>
            <a:spLocks noGrp="1"/>
          </p:cNvSpPr>
          <p:nvPr>
            <p:ph type="title"/>
          </p:nvPr>
        </p:nvSpPr>
        <p:spPr>
          <a:xfrm>
            <a:off x="0" y="-57127"/>
            <a:ext cx="6876378" cy="796879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484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1" r:id="rId2"/>
    <p:sldLayoutId id="214748372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Sylfaen" panose="010A0502050306030303" pitchFamily="18" charset="0"/>
          <a:ea typeface="ＭＳ Ｐゴシック" pitchFamily="34" charset="-128"/>
          <a:cs typeface="Sylfaen" panose="010A0502050306030303" pitchFamily="18" charset="0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5pPr>
      <a:lvl6pPr marL="4572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0" algn="just" rtl="0" eaLnBrk="1" fontAlgn="base" hangingPunct="1">
        <a:lnSpc>
          <a:spcPct val="130000"/>
        </a:lnSpc>
        <a:spcBef>
          <a:spcPts val="0"/>
        </a:spcBef>
        <a:spcAft>
          <a:spcPct val="0"/>
        </a:spcAft>
        <a:defRPr sz="2000">
          <a:solidFill>
            <a:schemeClr val="tx1"/>
          </a:solidFill>
          <a:latin typeface="Sylfaen" panose="010A0502050306030303" pitchFamily="18" charset="0"/>
          <a:ea typeface="ＭＳ Ｐゴシック" pitchFamily="34" charset="-128"/>
          <a:cs typeface="Sylfaen" panose="010A0502050306030303" pitchFamily="18" charset="0"/>
        </a:defRPr>
      </a:lvl1pPr>
      <a:lvl2pPr marL="628650" indent="-171450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tx1"/>
          </a:solidFill>
          <a:latin typeface="Sylfaen" panose="010A0502050306030303" pitchFamily="18" charset="0"/>
          <a:ea typeface="ＭＳ Ｐゴシック" pitchFamily="34" charset="-128"/>
          <a:cs typeface="Sylfaen" panose="010A0502050306030303" pitchFamily="18" charset="0"/>
        </a:defRPr>
      </a:lvl2pPr>
      <a:lvl3pPr marL="9747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3pPr>
      <a:lvl4pPr marL="1312863" indent="-1651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749300"/>
            <a:ext cx="896112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7597">
            <a:off x="1249045" y="1876292"/>
            <a:ext cx="6640829" cy="168239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Monotype Corsiva" panose="03010101010201010101" pitchFamily="66" charset="0"/>
                <a:cs typeface="Arial" panose="020B0604020202020204" pitchFamily="34" charset="0"/>
              </a:rPr>
              <a:t>Automation for QCA –Pre-Requisites</a:t>
            </a:r>
            <a:endParaRPr lang="en-US" sz="5400" b="1" dirty="0">
              <a:latin typeface="Monotype Corsiva" panose="03010101010201010101" pitchFamily="66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260261">
            <a:off x="3785331" y="3888809"/>
            <a:ext cx="336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ylfaen" panose="010A0502050306030303" pitchFamily="18" charset="0"/>
                <a:cs typeface="Arial" panose="020B0604020202020204" pitchFamily="34" charset="0"/>
              </a:rPr>
              <a:t>Module 2</a:t>
            </a:r>
            <a:r>
              <a:rPr lang="en-US" sz="2400" b="1" dirty="0" smtClean="0">
                <a:latin typeface="Sylfaen" panose="010A0502050306030303" pitchFamily="18" charset="0"/>
                <a:cs typeface="Arial" panose="020B0604020202020204" pitchFamily="34" charset="0"/>
              </a:rPr>
              <a:t>: XML</a:t>
            </a:r>
            <a:endParaRPr lang="en-US" sz="2400" b="1" dirty="0">
              <a:latin typeface="Sylfaen" panose="010A050205030603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9"/>
            <a:ext cx="9144000" cy="56778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ylfaen" panose="010A0502050306030303" pitchFamily="18" charset="0"/>
              </a:rPr>
              <a:t>Components of XML Document (1 of 2)</a:t>
            </a:r>
            <a:endParaRPr lang="en-US" sz="3200" dirty="0">
              <a:latin typeface="Sylfaen" panose="010A0502050306030303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0044204"/>
              </p:ext>
            </p:extLst>
          </p:nvPr>
        </p:nvGraphicFramePr>
        <p:xfrm>
          <a:off x="548640" y="829734"/>
          <a:ext cx="7182196" cy="5055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2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37"/>
            <a:ext cx="7658978" cy="567783"/>
          </a:xfrm>
        </p:spPr>
        <p:txBody>
          <a:bodyPr>
            <a:noAutofit/>
          </a:bodyPr>
          <a:lstStyle/>
          <a:p>
            <a:r>
              <a:rPr lang="en-US" dirty="0"/>
              <a:t>Components of XML </a:t>
            </a:r>
            <a:r>
              <a:rPr lang="en-US" dirty="0" smtClean="0"/>
              <a:t>Document (2 of 2) 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Content Placeholder 54"/>
          <p:cNvSpPr txBox="1">
            <a:spLocks/>
          </p:cNvSpPr>
          <p:nvPr/>
        </p:nvSpPr>
        <p:spPr>
          <a:xfrm>
            <a:off x="3261360" y="2286000"/>
            <a:ext cx="7315200" cy="5105400"/>
          </a:xfrm>
          <a:prstGeom prst="rect">
            <a:avLst/>
          </a:prstGeom>
          <a:ln w="25400"/>
        </p:spPr>
        <p:txBody>
          <a:bodyPr/>
          <a:lstStyle>
            <a:lvl1pPr marL="154305" indent="-119587" algn="l" rtl="0" eaLnBrk="1" latinLnBrk="0" hangingPunct="1">
              <a:lnSpc>
                <a:spcPct val="100000"/>
              </a:lnSpc>
              <a:spcBef>
                <a:spcPts val="254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34" indent="-100298" algn="l" rtl="0" eaLnBrk="1" latinLnBrk="0" hangingPunct="1">
              <a:lnSpc>
                <a:spcPct val="100000"/>
              </a:lnSpc>
              <a:spcBef>
                <a:spcPts val="233"/>
              </a:spcBef>
              <a:buClr>
                <a:schemeClr val="accent1"/>
              </a:buClr>
              <a:buFont typeface="Verdana"/>
              <a:buChar char="◦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4190" indent="-96441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2915" indent="-7329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783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6509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5234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101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8827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endParaRPr lang="en-US" dirty="0"/>
          </a:p>
        </p:txBody>
      </p:sp>
      <p:sp>
        <p:nvSpPr>
          <p:cNvPr id="6" name="Content Placeholder 54"/>
          <p:cNvSpPr txBox="1">
            <a:spLocks/>
          </p:cNvSpPr>
          <p:nvPr/>
        </p:nvSpPr>
        <p:spPr>
          <a:xfrm>
            <a:off x="308732" y="708064"/>
            <a:ext cx="8534215" cy="5503551"/>
          </a:xfrm>
          <a:prstGeom prst="rect">
            <a:avLst/>
          </a:prstGeom>
          <a:ln w="25400"/>
        </p:spPr>
        <p:txBody>
          <a:bodyPr/>
          <a:lstStyle>
            <a:lvl1pPr marL="154305" indent="-119587" algn="l" rtl="0" eaLnBrk="1" latinLnBrk="0" hangingPunct="1">
              <a:lnSpc>
                <a:spcPct val="100000"/>
              </a:lnSpc>
              <a:spcBef>
                <a:spcPts val="254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34" indent="-100298" algn="l" rtl="0" eaLnBrk="1" latinLnBrk="0" hangingPunct="1">
              <a:lnSpc>
                <a:spcPct val="100000"/>
              </a:lnSpc>
              <a:spcBef>
                <a:spcPts val="233"/>
              </a:spcBef>
              <a:buClr>
                <a:schemeClr val="accent1"/>
              </a:buClr>
              <a:buFont typeface="Verdana"/>
              <a:buChar char="◦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4190" indent="-96441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2915" indent="-7329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783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6509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5234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101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8827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Wingdings 2"/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&lt;?xml version="1.0" encoding="ISO-8859-1"?&gt;</a:t>
            </a: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&lt;?xml-stylesheet type=“text/html” </a:t>
            </a:r>
            <a:r>
              <a:rPr lang="en-US" sz="2000" dirty="0" err="1" smtClean="0">
                <a:latin typeface="Sylfaen" panose="010A0502050306030303" pitchFamily="18" charset="0"/>
              </a:rPr>
              <a:t>href</a:t>
            </a:r>
            <a:r>
              <a:rPr lang="en-US" sz="2000" dirty="0" smtClean="0">
                <a:latin typeface="Sylfaen" panose="010A0502050306030303" pitchFamily="18" charset="0"/>
              </a:rPr>
              <a:t>=“college.xsl” ?&gt;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2000" dirty="0" smtClean="0">
              <a:latin typeface="Sylfaen" panose="010A0502050306030303" pitchFamily="18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&lt;!– Student Information --&gt; </a:t>
            </a: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endParaRPr lang="en-US" sz="2000" dirty="0" smtClean="0">
              <a:latin typeface="Sylfaen" panose="010A0502050306030303" pitchFamily="18" charset="0"/>
            </a:endParaRP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&lt;students&gt;</a:t>
            </a: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&lt;student id=“1221”&gt;</a:t>
            </a: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	&lt;name&gt;</a:t>
            </a:r>
            <a:r>
              <a:rPr lang="en-US" sz="2000" dirty="0" err="1" smtClean="0">
                <a:latin typeface="Sylfaen" panose="010A0502050306030303" pitchFamily="18" charset="0"/>
              </a:rPr>
              <a:t>Rajan</a:t>
            </a:r>
            <a:r>
              <a:rPr lang="en-US" sz="2000" dirty="0" smtClean="0">
                <a:latin typeface="Sylfaen" panose="010A0502050306030303" pitchFamily="18" charset="0"/>
              </a:rPr>
              <a:t>&lt;/name&gt;</a:t>
            </a: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	&lt;branch&gt;</a:t>
            </a:r>
            <a:r>
              <a:rPr lang="en-US" sz="2000" dirty="0" err="1" smtClean="0">
                <a:latin typeface="Sylfaen" panose="010A0502050306030303" pitchFamily="18" charset="0"/>
              </a:rPr>
              <a:t>ece</a:t>
            </a:r>
            <a:r>
              <a:rPr lang="en-US" sz="2000" dirty="0" smtClean="0">
                <a:latin typeface="Sylfaen" panose="010A0502050306030303" pitchFamily="18" charset="0"/>
              </a:rPr>
              <a:t>&lt;/branch&gt;</a:t>
            </a: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	&lt;</a:t>
            </a:r>
            <a:r>
              <a:rPr lang="en-US" sz="2000" dirty="0" err="1" smtClean="0">
                <a:latin typeface="Sylfaen" panose="010A0502050306030303" pitchFamily="18" charset="0"/>
              </a:rPr>
              <a:t>cgpa</a:t>
            </a:r>
            <a:r>
              <a:rPr lang="en-US" sz="2000" dirty="0" smtClean="0">
                <a:latin typeface="Sylfaen" panose="010A0502050306030303" pitchFamily="18" charset="0"/>
              </a:rPr>
              <a:t>&gt;7.5&lt;/</a:t>
            </a:r>
            <a:r>
              <a:rPr lang="en-US" sz="2000" dirty="0" err="1" smtClean="0">
                <a:latin typeface="Sylfaen" panose="010A0502050306030303" pitchFamily="18" charset="0"/>
              </a:rPr>
              <a:t>cgpa</a:t>
            </a:r>
            <a:r>
              <a:rPr lang="en-US" sz="2000" dirty="0" smtClean="0">
                <a:latin typeface="Sylfaen" panose="010A0502050306030303" pitchFamily="18" charset="0"/>
              </a:rPr>
              <a:t>&gt;</a:t>
            </a: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&lt;/student&gt;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&lt;</a:t>
            </a:r>
            <a:r>
              <a:rPr lang="en-US" sz="2000" dirty="0">
                <a:latin typeface="Sylfaen" panose="010A0502050306030303" pitchFamily="18" charset="0"/>
              </a:rPr>
              <a:t>student id=“</a:t>
            </a:r>
            <a:r>
              <a:rPr lang="en-US" sz="2000" dirty="0" smtClean="0">
                <a:latin typeface="Sylfaen" panose="010A0502050306030303" pitchFamily="18" charset="0"/>
              </a:rPr>
              <a:t>1222”&gt;</a:t>
            </a:r>
            <a:endParaRPr lang="en-US" sz="2000" dirty="0">
              <a:latin typeface="Sylfaen" panose="010A0502050306030303" pitchFamily="18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	&lt;name&gt;Peter&lt;/</a:t>
            </a:r>
            <a:r>
              <a:rPr lang="en-US" sz="2000" dirty="0">
                <a:latin typeface="Sylfaen" panose="010A0502050306030303" pitchFamily="18" charset="0"/>
              </a:rPr>
              <a:t>name&gt;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	&lt;branch&gt;civil&lt;/branch&gt;</a:t>
            </a:r>
            <a:endParaRPr lang="en-US" sz="2000" dirty="0">
              <a:latin typeface="Sylfaen" panose="010A0502050306030303" pitchFamily="18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	&lt;</a:t>
            </a:r>
            <a:r>
              <a:rPr lang="en-US" sz="2000" dirty="0" err="1" smtClean="0">
                <a:latin typeface="Sylfaen" panose="010A0502050306030303" pitchFamily="18" charset="0"/>
              </a:rPr>
              <a:t>cgpa</a:t>
            </a:r>
            <a:r>
              <a:rPr lang="en-US" sz="2000" dirty="0" smtClean="0">
                <a:latin typeface="Sylfaen" panose="010A0502050306030303" pitchFamily="18" charset="0"/>
              </a:rPr>
              <a:t>&gt;8.4&lt;/</a:t>
            </a:r>
            <a:r>
              <a:rPr lang="en-US" sz="2000" dirty="0" err="1">
                <a:latin typeface="Sylfaen" panose="010A0502050306030303" pitchFamily="18" charset="0"/>
              </a:rPr>
              <a:t>cgpa</a:t>
            </a:r>
            <a:r>
              <a:rPr lang="en-US" sz="2000" dirty="0">
                <a:latin typeface="Sylfaen" panose="010A0502050306030303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&lt;/</a:t>
            </a:r>
            <a:r>
              <a:rPr lang="en-US" sz="2000" dirty="0">
                <a:latin typeface="Sylfaen" panose="010A0502050306030303" pitchFamily="18" charset="0"/>
              </a:rPr>
              <a:t>student&gt;</a:t>
            </a:r>
          </a:p>
          <a:p>
            <a:pPr>
              <a:lnSpc>
                <a:spcPct val="90000"/>
              </a:lnSpc>
              <a:buFont typeface="Wingdings 2"/>
              <a:buNone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&lt;/students&gt;</a:t>
            </a:r>
          </a:p>
          <a:p>
            <a:pPr algn="ctr"/>
            <a:endParaRPr lang="en-US" sz="2000" dirty="0">
              <a:latin typeface="Sylfaen" panose="010A0502050306030303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429000" y="1865081"/>
            <a:ext cx="2714149" cy="17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6085754" y="1781239"/>
            <a:ext cx="2757193" cy="39901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ＭＳ Ｐゴシック" pitchFamily="1" charset="-128"/>
              </a:rPr>
              <a:t>Comment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085753" y="2383019"/>
            <a:ext cx="2757194" cy="39901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ＭＳ Ｐゴシック" pitchFamily="1" charset="-128"/>
              </a:rPr>
              <a:t>Root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5752" y="3778982"/>
            <a:ext cx="2757195" cy="39901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ＭＳ Ｐゴシック" pitchFamily="1" charset="-128"/>
              </a:rPr>
              <a:t>Attribute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85753" y="3046766"/>
            <a:ext cx="2757194" cy="39901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ＭＳ Ｐゴシック" pitchFamily="1" charset="-128"/>
              </a:rPr>
              <a:t>Element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85752" y="4311692"/>
            <a:ext cx="2757195" cy="39901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ＭＳ Ｐゴシック" pitchFamily="1" charset="-128"/>
              </a:rPr>
              <a:t>Text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1576137" y="2475407"/>
            <a:ext cx="4509616" cy="10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9" idx="1"/>
          </p:cNvCxnSpPr>
          <p:nvPr/>
        </p:nvCxnSpPr>
        <p:spPr bwMode="auto">
          <a:xfrm flipH="1" flipV="1">
            <a:off x="4724800" y="3220036"/>
            <a:ext cx="1360953" cy="26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2427416" y="4074136"/>
            <a:ext cx="3658336" cy="156027"/>
            <a:chOff x="2626821" y="4026857"/>
            <a:chExt cx="3419417" cy="131038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2626821" y="4026857"/>
              <a:ext cx="0" cy="1310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626821" y="4026857"/>
              <a:ext cx="34194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3333293" y="4431151"/>
            <a:ext cx="2712945" cy="176932"/>
            <a:chOff x="2626821" y="4026857"/>
            <a:chExt cx="2452654" cy="123378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>
              <a:off x="2626821" y="4026857"/>
              <a:ext cx="0" cy="1233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626821" y="4026857"/>
              <a:ext cx="245265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11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3959"/>
            <a:ext cx="6858000" cy="42771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Module 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Design Outline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08628676"/>
              </p:ext>
            </p:extLst>
          </p:nvPr>
        </p:nvGraphicFramePr>
        <p:xfrm>
          <a:off x="1208578" y="716278"/>
          <a:ext cx="658368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93"/>
            <a:ext cx="7526630" cy="56778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ylfaen" panose="010A0502050306030303" pitchFamily="18" charset="0"/>
              </a:rPr>
              <a:t>What is an XML Element?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65100" y="700586"/>
            <a:ext cx="8750300" cy="313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An </a:t>
            </a:r>
            <a:r>
              <a:rPr lang="en-US" sz="2000" dirty="0">
                <a:latin typeface="Sylfaen" panose="010A0502050306030303" pitchFamily="18" charset="0"/>
              </a:rPr>
              <a:t>XML element </a:t>
            </a:r>
            <a:r>
              <a:rPr lang="en-US" sz="2000" dirty="0" smtClean="0">
                <a:latin typeface="Sylfaen" panose="010A0502050306030303" pitchFamily="18" charset="0"/>
              </a:rPr>
              <a:t>represents all parts from the </a:t>
            </a:r>
            <a:r>
              <a:rPr lang="en-US" sz="2000" dirty="0">
                <a:latin typeface="Sylfaen" panose="010A0502050306030303" pitchFamily="18" charset="0"/>
              </a:rPr>
              <a:t>element's start tag to (including) the element's end tag.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Elements </a:t>
            </a:r>
            <a:r>
              <a:rPr lang="en-US" sz="2000" dirty="0">
                <a:latin typeface="Sylfaen" panose="010A0502050306030303" pitchFamily="18" charset="0"/>
              </a:rPr>
              <a:t>are the </a:t>
            </a:r>
            <a:r>
              <a:rPr lang="en-US" sz="2000" dirty="0" smtClean="0">
                <a:latin typeface="Sylfaen" panose="010A0502050306030303" pitchFamily="18" charset="0"/>
              </a:rPr>
              <a:t>core of </a:t>
            </a:r>
            <a:r>
              <a:rPr lang="en-US" sz="2000" dirty="0">
                <a:latin typeface="Sylfaen" panose="010A0502050306030303" pitchFamily="18" charset="0"/>
              </a:rPr>
              <a:t>XML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An </a:t>
            </a:r>
            <a:r>
              <a:rPr lang="en-US" sz="2000" dirty="0">
                <a:latin typeface="Sylfaen" panose="010A0502050306030303" pitchFamily="18" charset="0"/>
              </a:rPr>
              <a:t>element can contain</a:t>
            </a:r>
            <a:r>
              <a:rPr lang="en-US" sz="2000" dirty="0" smtClean="0">
                <a:latin typeface="Sylfaen" panose="010A0502050306030303" pitchFamily="18" charset="0"/>
              </a:rPr>
              <a:t>: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 smtClean="0">
                <a:latin typeface="Sylfaen" panose="010A0502050306030303" pitchFamily="18" charset="0"/>
              </a:rPr>
              <a:t>Text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 smtClean="0">
                <a:latin typeface="Sylfaen" panose="010A0502050306030303" pitchFamily="18" charset="0"/>
              </a:rPr>
              <a:t>Attribute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 smtClean="0">
                <a:latin typeface="Sylfaen" panose="010A0502050306030303" pitchFamily="18" charset="0"/>
              </a:rPr>
              <a:t>Another element 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 smtClean="0">
                <a:latin typeface="Sylfaen" panose="010A0502050306030303" pitchFamily="18" charset="0"/>
              </a:rPr>
              <a:t>Combination of all he above</a:t>
            </a:r>
            <a:endParaRPr lang="en-US" dirty="0">
              <a:latin typeface="Sylfaen" panose="010A0502050306030303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2413" y="1771793"/>
            <a:ext cx="2474183" cy="224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2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0" y="12700"/>
            <a:ext cx="7634915" cy="56778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ylfaen" panose="010A0502050306030303" pitchFamily="18" charset="0"/>
              </a:rPr>
              <a:t>Creating XML Elements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904" y="631533"/>
            <a:ext cx="8493795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While creating XML elements the following points need to be considered.</a:t>
            </a: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Elements </a:t>
            </a:r>
            <a:r>
              <a:rPr lang="en-US" dirty="0">
                <a:latin typeface="Sylfaen" panose="010A0502050306030303" pitchFamily="18" charset="0"/>
              </a:rPr>
              <a:t>must have an opening and closing </a:t>
            </a:r>
            <a:r>
              <a:rPr lang="en-US" dirty="0" smtClean="0">
                <a:latin typeface="Sylfaen" panose="010A0502050306030303" pitchFamily="18" charset="0"/>
              </a:rPr>
              <a:t>tag.</a:t>
            </a:r>
            <a:endParaRPr lang="en-US" dirty="0">
              <a:latin typeface="Sylfaen" panose="010A0502050306030303" pitchFamily="18" charset="0"/>
            </a:endParaRP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 smtClean="0">
                <a:latin typeface="Sylfaen" panose="010A0502050306030303" pitchFamily="18" charset="0"/>
              </a:rPr>
              <a:t>They </a:t>
            </a:r>
            <a:r>
              <a:rPr lang="en-US" dirty="0">
                <a:latin typeface="Sylfaen" panose="010A0502050306030303" pitchFamily="18" charset="0"/>
              </a:rPr>
              <a:t>can be hierarchically nested.</a:t>
            </a: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latin typeface="Sylfaen" panose="010A0502050306030303" pitchFamily="18" charset="0"/>
              </a:rPr>
              <a:t>They are always given a case sensitive </a:t>
            </a:r>
            <a:r>
              <a:rPr lang="en-US" dirty="0" smtClean="0">
                <a:latin typeface="Sylfaen" panose="010A0502050306030303" pitchFamily="18" charset="0"/>
              </a:rPr>
              <a:t>name and </a:t>
            </a:r>
            <a:r>
              <a:rPr lang="en-US" dirty="0">
                <a:latin typeface="Sylfaen" panose="010A0502050306030303" pitchFamily="18" charset="0"/>
              </a:rPr>
              <a:t>that begins with a letter</a:t>
            </a: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latin typeface="Sylfaen" panose="010A0502050306030303" pitchFamily="18" charset="0"/>
              </a:rPr>
              <a:t>Elements names cannot contain spaces.</a:t>
            </a:r>
          </a:p>
          <a:p>
            <a:pPr algn="just">
              <a:lnSpc>
                <a:spcPct val="130000"/>
              </a:lnSpc>
            </a:pPr>
            <a:r>
              <a:rPr lang="en-US" sz="2000" dirty="0">
                <a:latin typeface="Sylfaen" panose="010A0502050306030303" pitchFamily="18" charset="0"/>
              </a:rPr>
              <a:t>	</a:t>
            </a:r>
            <a:endParaRPr lang="en-US" sz="2000" dirty="0" smtClean="0">
              <a:latin typeface="Sylfaen" panose="010A0502050306030303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sz="2000" dirty="0" smtClean="0">
              <a:latin typeface="Sylfaen" panose="010A0502050306030303" pitchFamily="18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An </a:t>
            </a:r>
            <a:r>
              <a:rPr lang="en-US" sz="2000" dirty="0">
                <a:latin typeface="Sylfaen" panose="010A0502050306030303" pitchFamily="18" charset="0"/>
              </a:rPr>
              <a:t>empty tag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sz="2000" dirty="0">
                <a:latin typeface="Sylfaen" panose="010A0502050306030303" pitchFamily="18" charset="0"/>
              </a:rPr>
              <a:t>						</a:t>
            </a:r>
            <a:r>
              <a:rPr lang="en-US" sz="2000" dirty="0" smtClean="0">
                <a:latin typeface="Sylfaen" panose="010A0502050306030303" pitchFamily="18" charset="0"/>
              </a:rPr>
              <a:t>          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sz="2000" dirty="0">
                <a:latin typeface="Sylfaen" panose="010A0502050306030303" pitchFamily="18" charset="0"/>
              </a:rPr>
              <a:t>	</a:t>
            </a:r>
            <a:r>
              <a:rPr lang="en-US" sz="2000" dirty="0" smtClean="0">
                <a:latin typeface="Sylfaen" panose="010A0502050306030303" pitchFamily="18" charset="0"/>
              </a:rPr>
              <a:t>		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			        or</a:t>
            </a:r>
            <a:endParaRPr lang="en-US" sz="2000" dirty="0">
              <a:latin typeface="Sylfaen" panose="010A0502050306030303" pitchFamily="18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sz="2000" dirty="0">
                <a:latin typeface="Sylfaen" panose="010A0502050306030303" pitchFamily="18" charset="0"/>
              </a:rPr>
              <a:t>		</a:t>
            </a:r>
            <a:endParaRPr lang="en-US" sz="2000" dirty="0" smtClean="0">
              <a:latin typeface="Sylfaen" panose="010A05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753" y="2813669"/>
            <a:ext cx="4571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lfaen" panose="010A0502050306030303" pitchFamily="18" charset="0"/>
              </a:rPr>
              <a:t>&lt;student&gt;details&lt;/student&gt;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1753" y="4065833"/>
            <a:ext cx="4571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lfaen" panose="010A0502050306030303" pitchFamily="18" charset="0"/>
              </a:rPr>
              <a:t>&lt;student&gt;&lt;/student&gt;</a:t>
            </a:r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1753" y="5133331"/>
            <a:ext cx="45710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ylfaen" panose="010A0502050306030303" pitchFamily="18" charset="0"/>
              </a:rPr>
              <a:t>&lt;student/&gt;</a:t>
            </a:r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2725" cy="56778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ylfaen" panose="010A0502050306030303" pitchFamily="18" charset="0"/>
              </a:rPr>
              <a:t>XML Attributes (1 of 2)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428" y="778435"/>
            <a:ext cx="8549530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ylfaen" panose="010A0502050306030303" pitchFamily="18" charset="0"/>
              </a:rPr>
              <a:t>Attribute provides additional information about </a:t>
            </a:r>
            <a:r>
              <a:rPr lang="en-US" sz="2000" dirty="0" smtClean="0">
                <a:latin typeface="Sylfaen" panose="010A0502050306030303" pitchFamily="18" charset="0"/>
              </a:rPr>
              <a:t>an element </a:t>
            </a:r>
            <a:r>
              <a:rPr lang="en-US" sz="2000" dirty="0">
                <a:latin typeface="Sylfaen" panose="010A0502050306030303" pitchFamily="18" charset="0"/>
              </a:rPr>
              <a:t>it belongs to 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ylfaen" panose="010A0502050306030303" pitchFamily="18" charset="0"/>
              </a:rPr>
              <a:t>Attributes can be used</a:t>
            </a: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for enumeration</a:t>
            </a:r>
            <a:endParaRPr lang="en-US" dirty="0">
              <a:latin typeface="Sylfaen" panose="010A0502050306030303" pitchFamily="18" charset="0"/>
            </a:endParaRP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constrained </a:t>
            </a:r>
            <a:r>
              <a:rPr lang="en-US" dirty="0">
                <a:latin typeface="Sylfaen" panose="010A0502050306030303" pitchFamily="18" charset="0"/>
              </a:rPr>
              <a:t>values or</a:t>
            </a: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types</a:t>
            </a:r>
            <a:r>
              <a:rPr lang="en-US" dirty="0">
                <a:latin typeface="Sylfaen" panose="010A0502050306030303" pitchFamily="18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XML attributes consist </a:t>
            </a:r>
            <a:r>
              <a:rPr lang="en-US" sz="2000" dirty="0">
                <a:latin typeface="Sylfaen" panose="010A0502050306030303" pitchFamily="18" charset="0"/>
              </a:rPr>
              <a:t>of two parts</a:t>
            </a:r>
            <a:r>
              <a:rPr lang="en-US" sz="2000" dirty="0" smtClean="0">
                <a:latin typeface="Sylfaen" panose="010A0502050306030303" pitchFamily="18" charset="0"/>
              </a:rPr>
              <a:t>: name and value.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ylfaen" panose="010A0502050306030303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Sylfaen" panose="010A0502050306030303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ylfaen" panose="010A0502050306030303" pitchFamily="18" charset="0"/>
                <a:cs typeface="Arial" pitchFamily="34" charset="0"/>
              </a:rPr>
              <a:t>In the </a:t>
            </a: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above example</a:t>
            </a:r>
            <a:r>
              <a:rPr lang="en-US" sz="2000" dirty="0">
                <a:latin typeface="Sylfaen" panose="010A0502050306030303" pitchFamily="18" charset="0"/>
                <a:cs typeface="Arial" pitchFamily="34" charset="0"/>
              </a:rPr>
              <a:t>, id is the attribute name and “1221” is </a:t>
            </a: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the value </a:t>
            </a:r>
            <a:r>
              <a:rPr lang="en-US" sz="2000" dirty="0">
                <a:latin typeface="Sylfaen" panose="010A0502050306030303" pitchFamily="18" charset="0"/>
                <a:cs typeface="Arial" pitchFamily="34" charset="0"/>
              </a:rPr>
              <a:t>of the id attribute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Sylfaen" panose="010A050205030603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3189" y="3389205"/>
            <a:ext cx="24938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latin typeface="Sylfaen" panose="010A0502050306030303" pitchFamily="18" charset="0"/>
              </a:rPr>
              <a:t>&lt;student id=“1221</a:t>
            </a:r>
            <a:r>
              <a:rPr lang="en-US" sz="2000" dirty="0" smtClean="0">
                <a:latin typeface="Sylfaen" panose="010A0502050306030303" pitchFamily="18" charset="0"/>
              </a:rPr>
              <a:t>”&gt;</a:t>
            </a:r>
            <a:endParaRPr lang="en-US" sz="20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" y="0"/>
            <a:ext cx="7731167" cy="56778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ylfaen" panose="010A0502050306030303" pitchFamily="18" charset="0"/>
              </a:rPr>
              <a:t>XML Attributes (2 of 2)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499745" y="1047067"/>
            <a:ext cx="4083152" cy="1602367"/>
          </a:xfrm>
          <a:prstGeom prst="cloud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ts val="1000"/>
              </a:spcAft>
              <a:defRPr/>
            </a:pPr>
            <a:r>
              <a:rPr lang="en-US" sz="2000" dirty="0">
                <a:latin typeface="Sylfaen" panose="010A0502050306030303" pitchFamily="18" charset="0"/>
                <a:cs typeface="Arial" pitchFamily="34" charset="0"/>
              </a:rPr>
              <a:t>Always a string</a:t>
            </a:r>
          </a:p>
          <a:p>
            <a:pPr>
              <a:spcBef>
                <a:spcPct val="0"/>
              </a:spcBef>
              <a:spcAft>
                <a:spcPts val="1000"/>
              </a:spcAft>
              <a:defRPr/>
            </a:pPr>
            <a:r>
              <a:rPr lang="en-US" sz="2000" dirty="0">
                <a:latin typeface="Sylfaen" panose="010A0502050306030303" pitchFamily="18" charset="0"/>
                <a:cs typeface="Arial" pitchFamily="34" charset="0"/>
              </a:rPr>
              <a:t>Not limited by length or number per element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effectLst/>
              <a:latin typeface="Sylfaen" panose="010A0502050306030303" pitchFamily="18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117360" y="3249174"/>
            <a:ext cx="3581400" cy="1524000"/>
          </a:xfrm>
          <a:prstGeom prst="cloud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Attributes can not contain multiple values</a:t>
            </a:r>
            <a:endParaRPr lang="en-US" sz="2000" dirty="0">
              <a:latin typeface="Sylfaen" panose="010A0502050306030303" pitchFamily="18" charset="0"/>
              <a:cs typeface="Arial" pitchFamily="34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5238295" y="1259185"/>
            <a:ext cx="3581400" cy="1524000"/>
          </a:xfrm>
          <a:prstGeom prst="cloud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>
                <a:latin typeface="Sylfaen" panose="010A0502050306030303" pitchFamily="18" charset="0"/>
                <a:cs typeface="Arial" pitchFamily="34" charset="0"/>
              </a:rPr>
              <a:t>Always quoted, either single quote or double quote</a:t>
            </a:r>
          </a:p>
        </p:txBody>
      </p:sp>
      <p:sp>
        <p:nvSpPr>
          <p:cNvPr id="10" name="Cloud 9"/>
          <p:cNvSpPr/>
          <p:nvPr/>
        </p:nvSpPr>
        <p:spPr bwMode="auto">
          <a:xfrm>
            <a:off x="4187281" y="4105444"/>
            <a:ext cx="4632414" cy="1469398"/>
          </a:xfrm>
          <a:prstGeom prst="cloud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Attributes can not contain tree structure but elements can</a:t>
            </a:r>
            <a:endParaRPr lang="en-US" sz="2000" dirty="0">
              <a:latin typeface="Sylfaen" panose="010A0502050306030303" pitchFamily="18" charset="0"/>
              <a:cs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0110"/>
          <a:stretch/>
        </p:blipFill>
        <p:spPr bwMode="auto">
          <a:xfrm>
            <a:off x="4177086" y="2783185"/>
            <a:ext cx="1633898" cy="14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51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58978" cy="56778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ylfaen" panose="010A0502050306030303" pitchFamily="18" charset="0"/>
              </a:rPr>
              <a:t>XML Entities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090" y="731998"/>
            <a:ext cx="84545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ylfaen" panose="010A0502050306030303" pitchFamily="18" charset="0"/>
              </a:rPr>
              <a:t>Some characters have a special meaning in XML, like the less than sign (&lt;) that defines the start of an XML tag</a:t>
            </a:r>
            <a:r>
              <a:rPr lang="en-US" sz="2000" dirty="0" smtClean="0">
                <a:latin typeface="Sylfaen" panose="010A0502050306030303" pitchFamily="18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If we want to use the less than sign inside our XML document then parser will generate error message.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Because </a:t>
            </a:r>
            <a:r>
              <a:rPr lang="en-US" sz="2000" dirty="0">
                <a:latin typeface="Sylfaen" panose="010A0502050306030303" pitchFamily="18" charset="0"/>
              </a:rPr>
              <a:t>t</a:t>
            </a:r>
            <a:r>
              <a:rPr lang="en-US" sz="2000" dirty="0" smtClean="0">
                <a:latin typeface="Sylfaen" panose="010A0502050306030303" pitchFamily="18" charset="0"/>
              </a:rPr>
              <a:t>he parser will consider the less than sign as start of a tag</a:t>
            </a:r>
            <a:endParaRPr lang="en-US" sz="2000" dirty="0">
              <a:latin typeface="Sylfaen" panose="010A0502050306030303" pitchFamily="18" charset="0"/>
            </a:endParaRPr>
          </a:p>
          <a:p>
            <a:pPr marL="3429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So to use the signs with their actual functionality entities exist(then </a:t>
            </a:r>
            <a:r>
              <a:rPr lang="en-US" sz="2000" dirty="0">
                <a:latin typeface="Sylfaen" panose="010A0502050306030303" pitchFamily="18" charset="0"/>
              </a:rPr>
              <a:t>the parser doesn’t generate an error). </a:t>
            </a:r>
            <a:endParaRPr lang="en-US" sz="2000" dirty="0" smtClean="0">
              <a:latin typeface="Sylfaen" panose="010A0502050306030303" pitchFamily="18" charset="0"/>
            </a:endParaRPr>
          </a:p>
          <a:p>
            <a:pPr marL="3429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Entities are represented by text and preceded by ‘&amp;’ symbol.</a:t>
            </a:r>
          </a:p>
          <a:p>
            <a:pPr marL="3429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ylfaen" panose="010A0502050306030303" pitchFamily="18" charset="0"/>
              </a:rPr>
              <a:t>Entities are expanded when a document is parsed by an XML parser.</a:t>
            </a:r>
          </a:p>
          <a:p>
            <a:pPr marL="3429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07104" cy="56778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</a:rPr>
              <a:t>List of Pre-defined Entities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228" y="4130404"/>
            <a:ext cx="3308324" cy="49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ylfaen" panose="010A0502050306030303" pitchFamily="18" charset="0"/>
              </a:rPr>
              <a:t>&lt;count&gt;&gt; 1 &amp; &lt; 5&lt;/count&gt;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370521" y="4131071"/>
            <a:ext cx="423103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>
                <a:latin typeface="Sylfaen" panose="010A0502050306030303" pitchFamily="18" charset="0"/>
              </a:rPr>
              <a:t>&lt;count&gt; &amp;</a:t>
            </a:r>
            <a:r>
              <a:rPr lang="en-US" sz="2000" dirty="0" err="1">
                <a:latin typeface="Sylfaen" panose="010A0502050306030303" pitchFamily="18" charset="0"/>
              </a:rPr>
              <a:t>gt</a:t>
            </a:r>
            <a:r>
              <a:rPr lang="en-US" sz="2000" dirty="0">
                <a:latin typeface="Sylfaen" panose="010A0502050306030303" pitchFamily="18" charset="0"/>
              </a:rPr>
              <a:t>; 1 &amp;amp; &amp;</a:t>
            </a:r>
            <a:r>
              <a:rPr lang="en-US" sz="2000" dirty="0" err="1">
                <a:latin typeface="Sylfaen" panose="010A0502050306030303" pitchFamily="18" charset="0"/>
              </a:rPr>
              <a:t>lt</a:t>
            </a:r>
            <a:r>
              <a:rPr lang="en-US" sz="2000" dirty="0">
                <a:latin typeface="Sylfaen" panose="010A0502050306030303" pitchFamily="18" charset="0"/>
              </a:rPr>
              <a:t>; 5 &lt;/count&gt;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97" y="4806434"/>
            <a:ext cx="1188720" cy="1188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21" y="5069967"/>
            <a:ext cx="888003" cy="10058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01778"/>
              </p:ext>
            </p:extLst>
          </p:nvPr>
        </p:nvGraphicFramePr>
        <p:xfrm>
          <a:off x="1322521" y="1160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Entity References</a:t>
                      </a:r>
                      <a:endParaRPr lang="en-US" sz="1800" dirty="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Character</a:t>
                      </a:r>
                      <a:endParaRPr lang="en-US" sz="1800" dirty="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&amp;lt;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&lt;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&amp;gt;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&gt;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&amp;amp;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&amp;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&amp;quot;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"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&amp;apos;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ylfaen" panose="010A0502050306030303" pitchFamily="18" charset="0"/>
                        </a:rPr>
                        <a:t>'</a:t>
                      </a:r>
                      <a:endParaRPr lang="en-US" sz="1800" dirty="0">
                        <a:latin typeface="Sylfaen" panose="010A0502050306030303" pitchFamily="18" charset="0"/>
                        <a:ea typeface="Calibri"/>
                        <a:cs typeface="Times New Roman"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0512"/>
            <a:ext cx="6858000" cy="42771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Module 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Design Outline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038210687"/>
              </p:ext>
            </p:extLst>
          </p:nvPr>
        </p:nvGraphicFramePr>
        <p:xfrm>
          <a:off x="1208578" y="716278"/>
          <a:ext cx="658368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21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958" y="870847"/>
            <a:ext cx="8591142" cy="328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Sylfaen" panose="010A0502050306030303" pitchFamily="18" charset="0"/>
                <a:cs typeface="Arial" panose="020B0604020202020204" pitchFamily="34" charset="0"/>
              </a:rPr>
              <a:t>At </a:t>
            </a:r>
            <a:r>
              <a:rPr lang="en-US" sz="2000" b="1" dirty="0">
                <a:latin typeface="Sylfaen" panose="010A0502050306030303" pitchFamily="18" charset="0"/>
                <a:cs typeface="Arial" panose="020B0604020202020204" pitchFamily="34" charset="0"/>
              </a:rPr>
              <a:t>the end of this module, participants will be able to understand</a:t>
            </a:r>
            <a:r>
              <a:rPr lang="en-US" sz="2000" b="1" dirty="0">
                <a:latin typeface="Sylfaen" panose="010A0502050306030303" pitchFamily="18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ylfaen" panose="010A0502050306030303" pitchFamily="18" charset="0"/>
                <a:cs typeface="Arial" panose="020B0604020202020204" pitchFamily="34" charset="0"/>
              </a:rPr>
              <a:t>XML Introduction</a:t>
            </a:r>
            <a:endParaRPr lang="en-US" sz="2000" dirty="0"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ylfaen" panose="010A0502050306030303" pitchFamily="18" charset="0"/>
                <a:cs typeface="Arial" panose="020B0604020202020204" pitchFamily="34" charset="0"/>
              </a:rPr>
              <a:t>Components of XML Document</a:t>
            </a:r>
            <a:endParaRPr lang="en-US" sz="2000" dirty="0"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ylfaen" panose="010A0502050306030303" pitchFamily="18" charset="0"/>
                <a:cs typeface="Arial" panose="020B0604020202020204" pitchFamily="34" charset="0"/>
              </a:rPr>
              <a:t>XML </a:t>
            </a:r>
            <a:r>
              <a:rPr lang="en-US" sz="2000" dirty="0">
                <a:latin typeface="Sylfaen" panose="010A0502050306030303" pitchFamily="18" charset="0"/>
                <a:cs typeface="Arial" panose="020B0604020202020204" pitchFamily="34" charset="0"/>
              </a:rPr>
              <a:t>– </a:t>
            </a:r>
            <a:r>
              <a:rPr lang="en-US" sz="2000" dirty="0" smtClean="0">
                <a:latin typeface="Sylfaen" panose="010A0502050306030303" pitchFamily="18" charset="0"/>
                <a:cs typeface="Arial" panose="020B0604020202020204" pitchFamily="34" charset="0"/>
              </a:rPr>
              <a:t>Root, Element</a:t>
            </a:r>
            <a:r>
              <a:rPr lang="en-US" sz="2000" dirty="0">
                <a:latin typeface="Sylfaen" panose="010A0502050306030303" pitchFamily="18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Sylfaen" panose="010A0502050306030303" pitchFamily="18" charset="0"/>
                <a:cs typeface="Arial" panose="020B0604020202020204" pitchFamily="34" charset="0"/>
              </a:rPr>
              <a:t> Entity, Attribute</a:t>
            </a:r>
            <a:endParaRPr lang="en-US" sz="2000" dirty="0"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ylfaen" panose="010A0502050306030303" pitchFamily="18" charset="0"/>
                <a:cs typeface="Arial" panose="020B0604020202020204" pitchFamily="34" charset="0"/>
              </a:rPr>
              <a:t>XML </a:t>
            </a:r>
            <a:r>
              <a:rPr lang="en-US" sz="2000" dirty="0">
                <a:latin typeface="Sylfaen" panose="010A0502050306030303" pitchFamily="18" charset="0"/>
                <a:cs typeface="Arial" panose="020B0604020202020204" pitchFamily="34" charset="0"/>
              </a:rPr>
              <a:t>– </a:t>
            </a:r>
            <a:r>
              <a:rPr lang="en-US" sz="2000" dirty="0" smtClean="0">
                <a:latin typeface="Sylfaen" panose="010A0502050306030303" pitchFamily="18" charset="0"/>
                <a:cs typeface="Arial" panose="020B0604020202020204" pitchFamily="34" charset="0"/>
              </a:rPr>
              <a:t>Comment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ylfaen" panose="010A0502050306030303" pitchFamily="18" charset="0"/>
                <a:cs typeface="Arial" panose="020B0604020202020204" pitchFamily="34" charset="0"/>
              </a:rPr>
              <a:t>Well Formed and Valid XML</a:t>
            </a:r>
            <a:endParaRPr lang="en-US" sz="2000" dirty="0"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ylfaen" panose="010A0502050306030303" pitchFamily="18" charset="0"/>
                <a:cs typeface="Arial" panose="020B0604020202020204" pitchFamily="34" charset="0"/>
              </a:rPr>
              <a:t>XML DOM</a:t>
            </a:r>
            <a:endParaRPr lang="en-US" sz="2000" dirty="0">
              <a:latin typeface="Sylfaen" panose="010A0502050306030303" pitchFamily="18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1249" y="-18192"/>
            <a:ext cx="4222395" cy="56815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Sylfaen" panose="010A0502050306030303" pitchFamily="18" charset="0"/>
                <a:cs typeface="Arial" panose="020B0604020202020204" pitchFamily="34" charset="0"/>
              </a:rPr>
              <a:t>Module 2 </a:t>
            </a:r>
            <a:r>
              <a:rPr lang="en-US" sz="3600" dirty="0">
                <a:latin typeface="Sylfaen" panose="010A0502050306030303" pitchFamily="18" charset="0"/>
                <a:cs typeface="Arial" panose="020B0604020202020204" pitchFamily="34" charset="0"/>
              </a:rPr>
              <a:t>Objectives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-2333" y="-56772"/>
            <a:ext cx="914400" cy="731520"/>
            <a:chOff x="7196318" y="2301786"/>
            <a:chExt cx="889083" cy="773118"/>
          </a:xfrm>
        </p:grpSpPr>
        <p:pic>
          <p:nvPicPr>
            <p:cNvPr id="11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3" name="Freeform 26"/>
              <p:cNvSpPr>
                <a:spLocks/>
              </p:cNvSpPr>
              <p:nvPr/>
            </p:nvSpPr>
            <p:spPr bwMode="auto">
              <a:xfrm>
                <a:off x="1597025" y="2779716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 dirty="0"/>
              </a:p>
            </p:txBody>
          </p:sp>
          <p:sp>
            <p:nvSpPr>
              <p:cNvPr id="14" name="Freeform 27"/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 dirty="0"/>
              </a:p>
            </p:txBody>
          </p:sp>
          <p:sp>
            <p:nvSpPr>
              <p:cNvPr id="15" name="Freeform 28"/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1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7622883" cy="56778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ylfaen" panose="010A0502050306030303" pitchFamily="18" charset="0"/>
              </a:rPr>
              <a:t>XML Comments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94130" y="675776"/>
            <a:ext cx="872289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XML comments are similar to HTML comments.</a:t>
            </a:r>
            <a:endParaRPr lang="en-US" sz="2000" dirty="0">
              <a:latin typeface="Sylfaen" panose="010A0502050306030303" pitchFamily="18" charset="0"/>
            </a:endParaRP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It starts with </a:t>
            </a:r>
            <a:r>
              <a:rPr lang="en-US" sz="2000" dirty="0">
                <a:latin typeface="Sylfaen" panose="010A0502050306030303" pitchFamily="18" charset="0"/>
              </a:rPr>
              <a:t>&lt;!– (markup declaration open delimiter (&lt;!) </a:t>
            </a:r>
            <a:r>
              <a:rPr lang="en-US" sz="2000" dirty="0" smtClean="0">
                <a:latin typeface="Sylfaen" panose="010A0502050306030303" pitchFamily="18" charset="0"/>
              </a:rPr>
              <a:t>and ends with </a:t>
            </a:r>
            <a:r>
              <a:rPr lang="en-US" sz="2000" dirty="0">
                <a:latin typeface="Sylfaen" panose="010A0502050306030303" pitchFamily="18" charset="0"/>
              </a:rPr>
              <a:t>comment open delimiter </a:t>
            </a:r>
            <a:r>
              <a:rPr lang="en-US" sz="2000" dirty="0" smtClean="0">
                <a:latin typeface="Sylfaen" panose="010A0502050306030303" pitchFamily="18" charset="0"/>
              </a:rPr>
              <a:t>(--&gt; </a:t>
            </a:r>
            <a:r>
              <a:rPr lang="en-US" sz="2000" dirty="0">
                <a:latin typeface="Sylfaen" panose="010A0502050306030303" pitchFamily="18" charset="0"/>
              </a:rPr>
              <a:t>).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May </a:t>
            </a:r>
            <a:r>
              <a:rPr lang="en-US" sz="2000" dirty="0">
                <a:latin typeface="Sylfaen" panose="010A0502050306030303" pitchFamily="18" charset="0"/>
              </a:rPr>
              <a:t>be ignored by XML parsers but are recognized by </a:t>
            </a:r>
            <a:r>
              <a:rPr lang="en-US" sz="2000" dirty="0" smtClean="0">
                <a:latin typeface="Sylfaen" panose="010A0502050306030303" pitchFamily="18" charset="0"/>
              </a:rPr>
              <a:t>XSLT. Therefore</a:t>
            </a:r>
            <a:r>
              <a:rPr lang="en-US" sz="2000" dirty="0">
                <a:latin typeface="Sylfaen" panose="010A0502050306030303" pitchFamily="18" charset="0"/>
              </a:rPr>
              <a:t>, can be parsed </a:t>
            </a:r>
            <a:r>
              <a:rPr lang="en-US" sz="2000" dirty="0" smtClean="0">
                <a:latin typeface="Sylfaen" panose="010A0502050306030303" pitchFamily="18" charset="0"/>
              </a:rPr>
              <a:t>under the program </a:t>
            </a:r>
            <a:r>
              <a:rPr lang="en-US" sz="2000" dirty="0">
                <a:latin typeface="Sylfaen" panose="010A0502050306030303" pitchFamily="18" charset="0"/>
              </a:rPr>
              <a:t>control.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Sylfaen" panose="010A0502050306030303" pitchFamily="18" charset="0"/>
              </a:rPr>
              <a:t>A </a:t>
            </a:r>
            <a:r>
              <a:rPr lang="en-US" sz="2000" dirty="0">
                <a:latin typeface="Sylfaen" panose="010A0502050306030303" pitchFamily="18" charset="0"/>
              </a:rPr>
              <a:t>full XML comment appears </a:t>
            </a:r>
            <a:r>
              <a:rPr lang="en-US" sz="2000" dirty="0" smtClean="0">
                <a:latin typeface="Sylfaen" panose="010A0502050306030303" pitchFamily="18" charset="0"/>
              </a:rPr>
              <a:t>as given below.</a:t>
            </a:r>
            <a:endParaRPr lang="en-US" sz="2000" dirty="0">
              <a:latin typeface="Sylfaen" panose="010A0502050306030303" pitchFamily="18" charset="0"/>
            </a:endParaRPr>
          </a:p>
          <a:p>
            <a:pPr marL="617538" lvl="1" algn="just">
              <a:lnSpc>
                <a:spcPct val="130000"/>
              </a:lnSpc>
              <a:defRPr/>
            </a:pPr>
            <a:r>
              <a:rPr lang="en-US" sz="2000" dirty="0">
                <a:latin typeface="Sylfaen" panose="010A0502050306030303" pitchFamily="18" charset="0"/>
              </a:rPr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5438" y="3676869"/>
            <a:ext cx="46717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dirty="0">
                <a:latin typeface="Sylfaen" panose="010A0502050306030303" pitchFamily="18" charset="0"/>
              </a:rPr>
              <a:t>&lt;!-- I am a valid XML comment </a:t>
            </a:r>
            <a:r>
              <a:rPr lang="en-US" sz="2000" dirty="0" smtClean="0">
                <a:latin typeface="Sylfaen" panose="010A0502050306030303" pitchFamily="18" charset="0"/>
              </a:rPr>
              <a:t>--&gt;</a:t>
            </a:r>
            <a:endParaRPr lang="en-US" sz="20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6894"/>
            <a:ext cx="6858000" cy="42771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Module 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Design Outline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97990050"/>
              </p:ext>
            </p:extLst>
          </p:nvPr>
        </p:nvGraphicFramePr>
        <p:xfrm>
          <a:off x="802178" y="868679"/>
          <a:ext cx="7360920" cy="5149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0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79"/>
            <a:ext cx="9144000" cy="567783"/>
          </a:xfrm>
        </p:spPr>
        <p:txBody>
          <a:bodyPr/>
          <a:lstStyle/>
          <a:p>
            <a:r>
              <a:rPr lang="en-US" dirty="0" smtClean="0"/>
              <a:t>Well Formed and Valid XML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0" y="731521"/>
            <a:ext cx="8902700" cy="505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An XML file should be well formed and valid file.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A </a:t>
            </a:r>
            <a:r>
              <a:rPr lang="en-US" sz="2000" dirty="0">
                <a:latin typeface="Sylfaen" panose="010A0502050306030303" pitchFamily="18" charset="0"/>
              </a:rPr>
              <a:t>well-formed XML document has to follow several generic rules, such as: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ylfaen" panose="010A0502050306030303" pitchFamily="18" charset="0"/>
              </a:rPr>
              <a:t>XML declaration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ylfaen" panose="010A0502050306030303" pitchFamily="18" charset="0"/>
              </a:rPr>
              <a:t>One root element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ylfaen" panose="010A0502050306030303" pitchFamily="18" charset="0"/>
              </a:rPr>
              <a:t>Proper nesting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ylfaen" panose="010A0502050306030303" pitchFamily="18" charset="0"/>
              </a:rPr>
              <a:t>Elements must obey the XML naming convention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ylfaen" panose="010A0502050306030303" pitchFamily="18" charset="0"/>
              </a:rPr>
              <a:t>Every start tag must have a matching end tag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ylfaen" panose="010A0502050306030303" pitchFamily="18" charset="0"/>
              </a:rPr>
              <a:t>Proper attributes and </a:t>
            </a:r>
            <a:r>
              <a:rPr lang="en-US" dirty="0" smtClean="0">
                <a:latin typeface="Sylfaen" panose="010A0502050306030303" pitchFamily="18" charset="0"/>
              </a:rPr>
              <a:t>comments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A Valid XML file is always associated with DTD (Document Type Declaration).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An XML file becomes valid when it is verified against the rule given in the DTD.</a:t>
            </a:r>
            <a:endParaRPr lang="en-US" sz="2000" dirty="0">
              <a:latin typeface="Sylfaen" panose="010A0502050306030303" pitchFamily="18" charset="0"/>
            </a:endParaRPr>
          </a:p>
          <a:p>
            <a:pPr marL="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3959"/>
            <a:ext cx="6858000" cy="42771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Module 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Design Outline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756469891"/>
              </p:ext>
            </p:extLst>
          </p:nvPr>
        </p:nvGraphicFramePr>
        <p:xfrm>
          <a:off x="1208578" y="716278"/>
          <a:ext cx="658368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08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32"/>
            <a:ext cx="9144000" cy="567783"/>
          </a:xfrm>
        </p:spPr>
        <p:txBody>
          <a:bodyPr>
            <a:normAutofit/>
          </a:bodyPr>
          <a:lstStyle/>
          <a:p>
            <a:r>
              <a:rPr lang="en-US" dirty="0" smtClean="0"/>
              <a:t>XML Document Object Model (1 of 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3192" y="731477"/>
            <a:ext cx="8531302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DOM – Document Object Model. It </a:t>
            </a:r>
            <a:r>
              <a:rPr lang="en-US" sz="2000" dirty="0">
                <a:latin typeface="Sylfaen" panose="010A0502050306030303" pitchFamily="18" charset="0"/>
              </a:rPr>
              <a:t>represents each node of the XML tree as an object with properties and behavior for processing the XML</a:t>
            </a:r>
            <a:r>
              <a:rPr lang="en-US" sz="2000" dirty="0" smtClean="0">
                <a:latin typeface="Sylfaen" panose="010A0502050306030303" pitchFamily="18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The XML documents have a hierarchy of informational units called nodes.</a:t>
            </a:r>
            <a:r>
              <a:rPr lang="en-US" sz="2000" dirty="0"/>
              <a:t> </a:t>
            </a:r>
            <a:endParaRPr lang="en-US" sz="2000" dirty="0" smtClean="0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Each node has relationship with one another</a:t>
            </a:r>
            <a:r>
              <a:rPr lang="en-US" sz="2000" dirty="0">
                <a:latin typeface="Sylfaen" panose="010A0502050306030303" pitchFamily="18" charset="0"/>
              </a:rPr>
              <a:t>. </a:t>
            </a:r>
            <a:r>
              <a:rPr lang="en-US" sz="2000" dirty="0" smtClean="0">
                <a:latin typeface="Sylfaen" panose="010A0502050306030303" pitchFamily="18" charset="0"/>
              </a:rPr>
              <a:t>For </a:t>
            </a:r>
            <a:r>
              <a:rPr lang="en-US" sz="2000" dirty="0">
                <a:latin typeface="Sylfaen" panose="010A0502050306030303" pitchFamily="18" charset="0"/>
              </a:rPr>
              <a:t>describing </a:t>
            </a:r>
            <a:r>
              <a:rPr lang="en-US" sz="2000" dirty="0" smtClean="0">
                <a:latin typeface="Sylfaen" panose="010A0502050306030303" pitchFamily="18" charset="0"/>
              </a:rPr>
              <a:t>the nodes and  </a:t>
            </a:r>
            <a:r>
              <a:rPr lang="en-US" sz="2000" dirty="0">
                <a:latin typeface="Sylfaen" panose="010A0502050306030303" pitchFamily="18" charset="0"/>
              </a:rPr>
              <a:t>relationship between the </a:t>
            </a:r>
            <a:r>
              <a:rPr lang="en-US" sz="2000" dirty="0" smtClean="0">
                <a:latin typeface="Sylfaen" panose="010A0502050306030303" pitchFamily="18" charset="0"/>
              </a:rPr>
              <a:t>nodes DOM can be used.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The </a:t>
            </a:r>
            <a:r>
              <a:rPr lang="en-US" sz="2000" dirty="0">
                <a:latin typeface="Sylfaen" panose="010A0502050306030303" pitchFamily="18" charset="0"/>
              </a:rPr>
              <a:t>terms parent, child, and sibling are used to describe the relationships between elements. Parent elements have children. Children on the same </a:t>
            </a:r>
            <a:r>
              <a:rPr lang="en-US" sz="2000" dirty="0" smtClean="0">
                <a:latin typeface="Sylfaen" panose="010A0502050306030303" pitchFamily="18" charset="0"/>
              </a:rPr>
              <a:t>level </a:t>
            </a:r>
            <a:r>
              <a:rPr lang="en-US" sz="2000" dirty="0">
                <a:latin typeface="Sylfaen" panose="010A0502050306030303" pitchFamily="18" charset="0"/>
              </a:rPr>
              <a:t>are called siblings.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Tasks </a:t>
            </a:r>
            <a:r>
              <a:rPr lang="en-US" sz="2000" dirty="0">
                <a:latin typeface="Sylfaen" panose="010A0502050306030303" pitchFamily="18" charset="0"/>
              </a:rPr>
              <a:t>that can be performed with </a:t>
            </a:r>
            <a:r>
              <a:rPr lang="en-US" sz="2000" dirty="0" smtClean="0">
                <a:latin typeface="Sylfaen" panose="010A0502050306030303" pitchFamily="18" charset="0"/>
              </a:rPr>
              <a:t>DOM</a:t>
            </a:r>
          </a:p>
          <a:p>
            <a:pPr marL="1200150" lvl="2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Navigating </a:t>
            </a:r>
            <a:r>
              <a:rPr lang="en-US" dirty="0">
                <a:latin typeface="Sylfaen" panose="010A0502050306030303" pitchFamily="18" charset="0"/>
              </a:rPr>
              <a:t>an XML document's structure, which is a tree stored in memory.</a:t>
            </a:r>
          </a:p>
          <a:p>
            <a:pPr marL="1200150" lvl="2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Reporting </a:t>
            </a:r>
            <a:r>
              <a:rPr lang="en-US" dirty="0">
                <a:latin typeface="Sylfaen" panose="010A0502050306030303" pitchFamily="18" charset="0"/>
              </a:rPr>
              <a:t>the information found at the nodes of the XML tree.</a:t>
            </a:r>
          </a:p>
          <a:p>
            <a:pPr marL="1200150" lvl="2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Adding, removing, </a:t>
            </a:r>
            <a:r>
              <a:rPr lang="en-US" dirty="0">
                <a:latin typeface="Sylfaen" panose="010A0502050306030303" pitchFamily="18" charset="0"/>
              </a:rPr>
              <a:t>or </a:t>
            </a:r>
            <a:r>
              <a:rPr lang="en-US" dirty="0" smtClean="0">
                <a:latin typeface="Sylfaen" panose="010A0502050306030303" pitchFamily="18" charset="0"/>
              </a:rPr>
              <a:t>modifying </a:t>
            </a:r>
            <a:r>
              <a:rPr lang="en-US" dirty="0">
                <a:latin typeface="Sylfaen" panose="010A0502050306030303" pitchFamily="18" charset="0"/>
              </a:rPr>
              <a:t>elements in the XML document</a:t>
            </a:r>
            <a:r>
              <a:rPr lang="en-US" dirty="0" smtClean="0">
                <a:latin typeface="Sylfaen" panose="010A0502050306030303" pitchFamily="18" charset="0"/>
              </a:rPr>
              <a:t>.</a:t>
            </a:r>
            <a:endParaRPr lang="en-US" sz="20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5"/>
            <a:ext cx="9144000" cy="567783"/>
          </a:xfrm>
        </p:spPr>
        <p:txBody>
          <a:bodyPr/>
          <a:lstStyle/>
          <a:p>
            <a:r>
              <a:rPr lang="en-US" dirty="0"/>
              <a:t>XML Document Object </a:t>
            </a:r>
            <a:r>
              <a:rPr lang="en-US" dirty="0" smtClean="0"/>
              <a:t>Model (2 of 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161" y="738333"/>
            <a:ext cx="8545551" cy="166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As </a:t>
            </a:r>
            <a:r>
              <a:rPr lang="en-US" sz="2000" dirty="0">
                <a:latin typeface="Sylfaen" panose="010A0502050306030303" pitchFamily="18" charset="0"/>
              </a:rPr>
              <a:t>XML DOM also provides an API that allows a developer to add, edit, move or remove nodes at any point on the tree in order to create an application</a:t>
            </a:r>
            <a:r>
              <a:rPr lang="en-US" sz="2000" dirty="0" smtClean="0">
                <a:latin typeface="Sylfaen" panose="010A0502050306030303" pitchFamily="18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ylfaen" panose="010A0502050306030303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70" y="2403532"/>
            <a:ext cx="7826731" cy="28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3"/>
            <a:ext cx="9144000" cy="567783"/>
          </a:xfrm>
        </p:spPr>
        <p:txBody>
          <a:bodyPr/>
          <a:lstStyle/>
          <a:p>
            <a:r>
              <a:rPr lang="en-US" dirty="0" smtClean="0"/>
              <a:t>Representing XML with DOM (1 of 2)</a:t>
            </a:r>
            <a:endParaRPr lang="en-U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71909" y="895789"/>
            <a:ext cx="7800182" cy="47397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154305" indent="-119587" algn="l" rtl="0" eaLnBrk="1" latinLnBrk="0" hangingPunct="1">
              <a:lnSpc>
                <a:spcPct val="100000"/>
              </a:lnSpc>
              <a:spcBef>
                <a:spcPts val="254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34" indent="-100298" algn="l" rtl="0" eaLnBrk="1" latinLnBrk="0" hangingPunct="1">
              <a:lnSpc>
                <a:spcPct val="100000"/>
              </a:lnSpc>
              <a:spcBef>
                <a:spcPts val="233"/>
              </a:spcBef>
              <a:buClr>
                <a:schemeClr val="accent1"/>
              </a:buClr>
              <a:buFont typeface="Verdana"/>
              <a:buChar char="◦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4190" indent="-96441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2915" indent="-7329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7783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36509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5234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0101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8827" indent="-77153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&lt;?xml version=“1.0”?&gt;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&lt;company&gt;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&lt;!- Employee information --&gt;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		&lt;</a:t>
            </a:r>
            <a:r>
              <a:rPr lang="en-GB" sz="2000" dirty="0" err="1" smtClean="0">
                <a:latin typeface="Sylfaen" panose="010A0502050306030303" pitchFamily="18" charset="0"/>
              </a:rPr>
              <a:t>emp</a:t>
            </a:r>
            <a:r>
              <a:rPr lang="en-GB" sz="2000" dirty="0" smtClean="0">
                <a:latin typeface="Sylfaen" panose="010A0502050306030303" pitchFamily="18" charset="0"/>
              </a:rPr>
              <a:t> id=“007”&gt;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			&lt;name&gt;</a:t>
            </a:r>
            <a:r>
              <a:rPr lang="en-GB" sz="2000" dirty="0" err="1" smtClean="0">
                <a:latin typeface="Sylfaen" panose="010A0502050306030303" pitchFamily="18" charset="0"/>
              </a:rPr>
              <a:t>suhasan</a:t>
            </a:r>
            <a:r>
              <a:rPr lang="en-GB" sz="2000" dirty="0" smtClean="0">
                <a:latin typeface="Sylfaen" panose="010A0502050306030303" pitchFamily="18" charset="0"/>
              </a:rPr>
              <a:t>&lt;/name&gt;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			&lt;type&gt;employee&lt;/type&gt;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			&lt;address country=“India”&gt;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>
                <a:latin typeface="Sylfaen" panose="010A0502050306030303" pitchFamily="18" charset="0"/>
              </a:rPr>
              <a:t>	</a:t>
            </a:r>
            <a:r>
              <a:rPr lang="en-GB" sz="2000" dirty="0" smtClean="0">
                <a:latin typeface="Sylfaen" panose="010A0502050306030303" pitchFamily="18" charset="0"/>
              </a:rPr>
              <a:t>			&lt;road&gt; Mahatma Gandhi Road &lt;/road&gt;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				&lt;city&gt;Bangalore&lt;/city&gt;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			&lt;/address&gt;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		&lt;/</a:t>
            </a:r>
            <a:r>
              <a:rPr lang="en-GB" sz="2000" dirty="0" err="1" smtClean="0">
                <a:latin typeface="Sylfaen" panose="010A0502050306030303" pitchFamily="18" charset="0"/>
              </a:rPr>
              <a:t>emp</a:t>
            </a:r>
            <a:r>
              <a:rPr lang="en-GB" sz="2000" dirty="0" smtClean="0">
                <a:latin typeface="Sylfaen" panose="010A0502050306030303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2000" dirty="0" smtClean="0">
                <a:latin typeface="Sylfaen" panose="010A0502050306030303" pitchFamily="18" charset="0"/>
              </a:rPr>
              <a:t>&lt;/company&gt;</a:t>
            </a:r>
          </a:p>
        </p:txBody>
      </p:sp>
    </p:spTree>
    <p:extLst>
      <p:ext uri="{BB962C8B-B14F-4D97-AF65-F5344CB8AC3E}">
        <p14:creationId xmlns:p14="http://schemas.microsoft.com/office/powerpoint/2010/main" val="30651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"/>
            <a:ext cx="7803357" cy="567783"/>
          </a:xfrm>
        </p:spPr>
        <p:txBody>
          <a:bodyPr>
            <a:noAutofit/>
          </a:bodyPr>
          <a:lstStyle/>
          <a:p>
            <a:r>
              <a:rPr lang="en-US" dirty="0"/>
              <a:t>Representing XML with DOM </a:t>
            </a:r>
            <a:r>
              <a:rPr lang="en-US" dirty="0" smtClean="0"/>
              <a:t>(2 </a:t>
            </a:r>
            <a:r>
              <a:rPr lang="en-US" dirty="0"/>
              <a:t>of 2)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3802" y="773234"/>
            <a:ext cx="1903401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Root Element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&lt;company&gt;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13802" y="2004974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Sylfaen" panose="010A0502050306030303" pitchFamily="18" charset="0"/>
              </a:rPr>
              <a:t>emp</a:t>
            </a:r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&gt;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97167" y="3310237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Attribute: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“country”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40034" y="3356820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&lt;type&gt;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5336" y="3356820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&lt;name&gt;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69080" y="3356820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&lt;address&gt;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81607" y="4752361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city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17857" y="4759972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road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0034" y="4656178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Text: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employee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5335" y="4657949"/>
            <a:ext cx="1343523" cy="739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Text: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  <a:latin typeface="Sylfaen" panose="010A0502050306030303" pitchFamily="18" charset="0"/>
              </a:rPr>
              <a:t>suhasan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388" y="2055692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Attribute: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“id”</a:t>
            </a:r>
            <a:endParaRPr lang="en-US" sz="160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158926" y="2960052"/>
            <a:ext cx="3779907" cy="461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136845" y="3006160"/>
            <a:ext cx="16051" cy="350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0"/>
          </p:cNvCxnSpPr>
          <p:nvPr/>
        </p:nvCxnSpPr>
        <p:spPr>
          <a:xfrm flipH="1" flipV="1">
            <a:off x="2993743" y="3006160"/>
            <a:ext cx="20060" cy="350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942847" y="2960878"/>
            <a:ext cx="2" cy="3626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23" idx="2"/>
          </p:cNvCxnSpPr>
          <p:nvPr/>
        </p:nvCxnSpPr>
        <p:spPr>
          <a:xfrm flipV="1">
            <a:off x="3687570" y="2630616"/>
            <a:ext cx="1" cy="3755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6" idx="2"/>
            <a:endCxn id="32" idx="0"/>
          </p:cNvCxnSpPr>
          <p:nvPr/>
        </p:nvCxnSpPr>
        <p:spPr>
          <a:xfrm flipH="1">
            <a:off x="1227097" y="3982462"/>
            <a:ext cx="2008" cy="6754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5" idx="2"/>
            <a:endCxn id="31" idx="0"/>
          </p:cNvCxnSpPr>
          <p:nvPr/>
        </p:nvCxnSpPr>
        <p:spPr>
          <a:xfrm>
            <a:off x="3013803" y="3982462"/>
            <a:ext cx="0" cy="6737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917203" y="3953056"/>
            <a:ext cx="21630" cy="3402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918925" y="2396752"/>
            <a:ext cx="1094877" cy="54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23" idx="0"/>
          </p:cNvCxnSpPr>
          <p:nvPr/>
        </p:nvCxnSpPr>
        <p:spPr>
          <a:xfrm>
            <a:off x="3687570" y="1398876"/>
            <a:ext cx="1" cy="6060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302559" y="1398876"/>
            <a:ext cx="0" cy="6006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024454" y="1398876"/>
            <a:ext cx="0" cy="6006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618138" y="3982462"/>
            <a:ext cx="397042" cy="201361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039228" y="3982462"/>
            <a:ext cx="290754" cy="23706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71588" y="1542420"/>
            <a:ext cx="938465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smtClean="0">
                <a:latin typeface="Sylfaen" panose="010A0502050306030303" pitchFamily="18" charset="0"/>
              </a:rPr>
              <a:t>Parent</a:t>
            </a:r>
            <a:endParaRPr lang="en-US" sz="1600" dirty="0">
              <a:latin typeface="Sylfaen" panose="010A0502050306030303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46927" y="1505661"/>
            <a:ext cx="938465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smtClean="0">
                <a:latin typeface="Sylfaen" panose="010A0502050306030303" pitchFamily="18" charset="0"/>
              </a:rPr>
              <a:t>Child</a:t>
            </a:r>
            <a:endParaRPr lang="en-US" sz="1600" dirty="0">
              <a:latin typeface="Sylfaen" panose="010A0502050306030303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47685" y="4234909"/>
            <a:ext cx="1128955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smtClean="0">
                <a:latin typeface="Sylfaen" panose="010A0502050306030303" pitchFamily="18" charset="0"/>
              </a:rPr>
              <a:t>Siblings</a:t>
            </a:r>
            <a:endParaRPr lang="en-US" sz="1600" dirty="0">
              <a:latin typeface="Sylfaen" panose="010A0502050306030303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307214" y="4295943"/>
            <a:ext cx="3779907" cy="461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93744" y="5700013"/>
            <a:ext cx="2460198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Text: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Sylfaen" panose="010A0502050306030303" pitchFamily="18" charset="0"/>
              </a:rPr>
              <a:t>Mahatma Gandhi Road</a:t>
            </a:r>
            <a:endParaRPr lang="en-US" sz="1600" dirty="0" smtClean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81607" y="5703016"/>
            <a:ext cx="1347537" cy="62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ylfaen" panose="010A0502050306030303" pitchFamily="18" charset="0"/>
              </a:rPr>
              <a:t>Text: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Sylfaen" panose="010A0502050306030303" pitchFamily="18" charset="0"/>
              </a:rPr>
              <a:t>Bangalore</a:t>
            </a:r>
            <a:endParaRPr lang="en-US" sz="1600" dirty="0" smtClean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085661" y="4295183"/>
            <a:ext cx="2" cy="3626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328901" y="4332610"/>
            <a:ext cx="2" cy="3626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680387" y="5355689"/>
            <a:ext cx="1" cy="3755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574261" y="5342250"/>
            <a:ext cx="1" cy="3755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4" idx="1"/>
          </p:cNvCxnSpPr>
          <p:nvPr/>
        </p:nvCxnSpPr>
        <p:spPr>
          <a:xfrm flipV="1">
            <a:off x="5654594" y="3623058"/>
            <a:ext cx="542573" cy="55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3959"/>
            <a:ext cx="6858000" cy="42771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Module 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Design Outline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66029292"/>
              </p:ext>
            </p:extLst>
          </p:nvPr>
        </p:nvGraphicFramePr>
        <p:xfrm>
          <a:off x="1208578" y="716278"/>
          <a:ext cx="658368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28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71" y="0"/>
            <a:ext cx="7719136" cy="56778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ylfaen" panose="010A0502050306030303" pitchFamily="18" charset="0"/>
              </a:rPr>
              <a:t>Activity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245" y="869909"/>
            <a:ext cx="831850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sz="2000" b="1" dirty="0" smtClean="0">
                <a:latin typeface="Sylfaen" panose="010A0502050306030303" pitchFamily="18" charset="0"/>
                <a:cs typeface="Arial" pitchFamily="34" charset="0"/>
              </a:rPr>
              <a:t>Environment or File: </a:t>
            </a: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M2_XML_Activty_PG_v1</a:t>
            </a:r>
          </a:p>
          <a:p>
            <a:pPr lvl="0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sz="2000" b="1" dirty="0" smtClean="0">
                <a:latin typeface="Sylfaen" panose="010A0502050306030303" pitchFamily="18" charset="0"/>
                <a:cs typeface="Arial" pitchFamily="34" charset="0"/>
              </a:rPr>
              <a:t>Steps</a:t>
            </a:r>
            <a:r>
              <a:rPr lang="en-US" sz="2000" b="1" dirty="0">
                <a:latin typeface="Sylfaen" panose="010A0502050306030303" pitchFamily="18" charset="0"/>
                <a:cs typeface="Arial" pitchFamily="34" charset="0"/>
              </a:rPr>
              <a:t>: </a:t>
            </a:r>
            <a:endParaRPr lang="en-US" sz="2000" dirty="0">
              <a:latin typeface="Sylfaen" panose="010A0502050306030303" pitchFamily="18" charset="0"/>
              <a:cs typeface="Arial" pitchFamily="34" charset="0"/>
            </a:endParaRPr>
          </a:p>
          <a:p>
            <a:pPr marL="554037" lvl="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Open </a:t>
            </a:r>
            <a:r>
              <a:rPr lang="en-US" sz="2000" dirty="0">
                <a:latin typeface="Sylfaen" panose="010A0502050306030303" pitchFamily="18" charset="0"/>
                <a:cs typeface="Arial" pitchFamily="34" charset="0"/>
              </a:rPr>
              <a:t>the </a:t>
            </a: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Participants Guide given as word document.</a:t>
            </a:r>
            <a:endParaRPr lang="en-US" sz="2000" dirty="0">
              <a:latin typeface="Sylfaen" panose="010A0502050306030303" pitchFamily="18" charset="0"/>
              <a:cs typeface="Arial" pitchFamily="34" charset="0"/>
            </a:endParaRPr>
          </a:p>
          <a:p>
            <a:pPr marL="554037" lvl="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Read the given activity details.</a:t>
            </a:r>
          </a:p>
          <a:p>
            <a:pPr marL="554037" lvl="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Complete the activities</a:t>
            </a:r>
          </a:p>
          <a:p>
            <a:pPr marL="554037" lvl="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Submit to faculty</a:t>
            </a:r>
            <a:endParaRPr lang="en-US" sz="2000" dirty="0">
              <a:latin typeface="Sylfaen" panose="010A0502050306030303" pitchFamily="18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79" y="3468486"/>
            <a:ext cx="28575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348563">
            <a:off x="5935748" y="4580844"/>
            <a:ext cx="173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otype Corsiva" panose="03010101010201010101" pitchFamily="66" charset="0"/>
              </a:rPr>
              <a:t>Activity</a:t>
            </a:r>
            <a:endParaRPr lang="en-US" b="1" dirty="0">
              <a:latin typeface="Monotype Corsiva" panose="03010101010201010101" pitchFamily="66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86" y="26740"/>
            <a:ext cx="661985" cy="472016"/>
            <a:chOff x="7361848" y="1347285"/>
            <a:chExt cx="1766872" cy="1601886"/>
          </a:xfrm>
        </p:grpSpPr>
        <p:grpSp>
          <p:nvGrpSpPr>
            <p:cNvPr id="8" name="Group 7"/>
            <p:cNvGrpSpPr/>
            <p:nvPr/>
          </p:nvGrpSpPr>
          <p:grpSpPr>
            <a:xfrm>
              <a:off x="7594601" y="1347285"/>
              <a:ext cx="1282700" cy="1264034"/>
              <a:chOff x="2224088" y="1429631"/>
              <a:chExt cx="763587" cy="752475"/>
            </a:xfrm>
          </p:grpSpPr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>
                <a:off x="2508250" y="1702681"/>
                <a:ext cx="206375" cy="206375"/>
              </a:xfrm>
              <a:custGeom>
                <a:avLst/>
                <a:gdLst>
                  <a:gd name="T0" fmla="*/ 10 w 130"/>
                  <a:gd name="T1" fmla="*/ 130 h 130"/>
                  <a:gd name="T2" fmla="*/ 28 w 130"/>
                  <a:gd name="T3" fmla="*/ 112 h 130"/>
                  <a:gd name="T4" fmla="*/ 130 w 130"/>
                  <a:gd name="T5" fmla="*/ 84 h 130"/>
                  <a:gd name="T6" fmla="*/ 45 w 130"/>
                  <a:gd name="T7" fmla="*/ 0 h 130"/>
                  <a:gd name="T8" fmla="*/ 17 w 130"/>
                  <a:gd name="T9" fmla="*/ 102 h 130"/>
                  <a:gd name="T10" fmla="*/ 0 w 130"/>
                  <a:gd name="T11" fmla="*/ 119 h 130"/>
                  <a:gd name="T12" fmla="*/ 1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0" y="130"/>
                    </a:moveTo>
                    <a:lnTo>
                      <a:pt x="28" y="112"/>
                    </a:lnTo>
                    <a:lnTo>
                      <a:pt x="130" y="84"/>
                    </a:lnTo>
                    <a:lnTo>
                      <a:pt x="45" y="0"/>
                    </a:lnTo>
                    <a:lnTo>
                      <a:pt x="17" y="102"/>
                    </a:lnTo>
                    <a:lnTo>
                      <a:pt x="0" y="119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>
                <a:off x="2224088" y="1456618"/>
                <a:ext cx="617538" cy="725488"/>
              </a:xfrm>
              <a:custGeom>
                <a:avLst/>
                <a:gdLst>
                  <a:gd name="T0" fmla="*/ 198 w 222"/>
                  <a:gd name="T1" fmla="*/ 236 h 260"/>
                  <a:gd name="T2" fmla="*/ 157 w 222"/>
                  <a:gd name="T3" fmla="*/ 236 h 260"/>
                  <a:gd name="T4" fmla="*/ 86 w 222"/>
                  <a:gd name="T5" fmla="*/ 236 h 260"/>
                  <a:gd name="T6" fmla="*/ 70 w 222"/>
                  <a:gd name="T7" fmla="*/ 179 h 260"/>
                  <a:gd name="T8" fmla="*/ 24 w 222"/>
                  <a:gd name="T9" fmla="*/ 182 h 260"/>
                  <a:gd name="T10" fmla="*/ 24 w 222"/>
                  <a:gd name="T11" fmla="*/ 66 h 260"/>
                  <a:gd name="T12" fmla="*/ 24 w 222"/>
                  <a:gd name="T13" fmla="*/ 24 h 260"/>
                  <a:gd name="T14" fmla="*/ 182 w 222"/>
                  <a:gd name="T15" fmla="*/ 24 h 260"/>
                  <a:gd name="T16" fmla="*/ 214 w 222"/>
                  <a:gd name="T17" fmla="*/ 0 h 260"/>
                  <a:gd name="T18" fmla="*/ 0 w 222"/>
                  <a:gd name="T19" fmla="*/ 0 h 260"/>
                  <a:gd name="T20" fmla="*/ 0 w 222"/>
                  <a:gd name="T21" fmla="*/ 66 h 260"/>
                  <a:gd name="T22" fmla="*/ 0 w 222"/>
                  <a:gd name="T23" fmla="*/ 195 h 260"/>
                  <a:gd name="T24" fmla="*/ 0 w 222"/>
                  <a:gd name="T25" fmla="*/ 196 h 260"/>
                  <a:gd name="T26" fmla="*/ 20 w 222"/>
                  <a:gd name="T27" fmla="*/ 242 h 260"/>
                  <a:gd name="T28" fmla="*/ 64 w 222"/>
                  <a:gd name="T29" fmla="*/ 260 h 260"/>
                  <a:gd name="T30" fmla="*/ 64 w 222"/>
                  <a:gd name="T31" fmla="*/ 260 h 260"/>
                  <a:gd name="T32" fmla="*/ 66 w 222"/>
                  <a:gd name="T33" fmla="*/ 260 h 260"/>
                  <a:gd name="T34" fmla="*/ 66 w 222"/>
                  <a:gd name="T35" fmla="*/ 260 h 260"/>
                  <a:gd name="T36" fmla="*/ 157 w 222"/>
                  <a:gd name="T37" fmla="*/ 260 h 260"/>
                  <a:gd name="T38" fmla="*/ 222 w 222"/>
                  <a:gd name="T39" fmla="*/ 260 h 260"/>
                  <a:gd name="T40" fmla="*/ 222 w 222"/>
                  <a:gd name="T41" fmla="*/ 105 h 260"/>
                  <a:gd name="T42" fmla="*/ 198 w 222"/>
                  <a:gd name="T43" fmla="*/ 137 h 260"/>
                  <a:gd name="T44" fmla="*/ 198 w 222"/>
                  <a:gd name="T45" fmla="*/ 23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2" h="260">
                    <a:moveTo>
                      <a:pt x="198" y="236"/>
                    </a:moveTo>
                    <a:cubicBezTo>
                      <a:pt x="157" y="236"/>
                      <a:pt x="157" y="236"/>
                      <a:pt x="157" y="236"/>
                    </a:cubicBezTo>
                    <a:cubicBezTo>
                      <a:pt x="86" y="236"/>
                      <a:pt x="86" y="236"/>
                      <a:pt x="86" y="236"/>
                    </a:cubicBezTo>
                    <a:cubicBezTo>
                      <a:pt x="77" y="228"/>
                      <a:pt x="69" y="212"/>
                      <a:pt x="70" y="179"/>
                    </a:cubicBezTo>
                    <a:cubicBezTo>
                      <a:pt x="51" y="186"/>
                      <a:pt x="33" y="184"/>
                      <a:pt x="24" y="182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13"/>
                      <a:pt x="7" y="229"/>
                      <a:pt x="20" y="242"/>
                    </a:cubicBezTo>
                    <a:cubicBezTo>
                      <a:pt x="32" y="253"/>
                      <a:pt x="48" y="260"/>
                      <a:pt x="64" y="260"/>
                    </a:cubicBezTo>
                    <a:cubicBezTo>
                      <a:pt x="64" y="260"/>
                      <a:pt x="64" y="260"/>
                      <a:pt x="64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157" y="260"/>
                      <a:pt x="157" y="260"/>
                      <a:pt x="157" y="260"/>
                    </a:cubicBezTo>
                    <a:cubicBezTo>
                      <a:pt x="222" y="260"/>
                      <a:pt x="222" y="260"/>
                      <a:pt x="222" y="260"/>
                    </a:cubicBezTo>
                    <a:cubicBezTo>
                      <a:pt x="222" y="105"/>
                      <a:pt x="222" y="105"/>
                      <a:pt x="222" y="105"/>
                    </a:cubicBezTo>
                    <a:cubicBezTo>
                      <a:pt x="198" y="137"/>
                      <a:pt x="198" y="137"/>
                      <a:pt x="198" y="137"/>
                    </a:cubicBezTo>
                    <a:lnTo>
                      <a:pt x="198" y="236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2895600" y="1429631"/>
                <a:ext cx="92075" cy="92075"/>
              </a:xfrm>
              <a:custGeom>
                <a:avLst/>
                <a:gdLst>
                  <a:gd name="T0" fmla="*/ 25 w 33"/>
                  <a:gd name="T1" fmla="*/ 8 h 33"/>
                  <a:gd name="T2" fmla="*/ 0 w 33"/>
                  <a:gd name="T3" fmla="*/ 4 h 33"/>
                  <a:gd name="T4" fmla="*/ 29 w 33"/>
                  <a:gd name="T5" fmla="*/ 33 h 33"/>
                  <a:gd name="T6" fmla="*/ 25 w 33"/>
                  <a:gd name="T7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25" y="8"/>
                    </a:moveTo>
                    <a:cubicBezTo>
                      <a:pt x="19" y="2"/>
                      <a:pt x="9" y="0"/>
                      <a:pt x="0" y="4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3" y="24"/>
                      <a:pt x="31" y="14"/>
                      <a:pt x="25" y="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2597150" y="1459793"/>
                <a:ext cx="358775" cy="358775"/>
              </a:xfrm>
              <a:custGeom>
                <a:avLst/>
                <a:gdLst>
                  <a:gd name="T0" fmla="*/ 0 w 226"/>
                  <a:gd name="T1" fmla="*/ 133 h 226"/>
                  <a:gd name="T2" fmla="*/ 93 w 226"/>
                  <a:gd name="T3" fmla="*/ 226 h 226"/>
                  <a:gd name="T4" fmla="*/ 226 w 226"/>
                  <a:gd name="T5" fmla="*/ 56 h 226"/>
                  <a:gd name="T6" fmla="*/ 170 w 226"/>
                  <a:gd name="T7" fmla="*/ 0 h 226"/>
                  <a:gd name="T8" fmla="*/ 0 w 226"/>
                  <a:gd name="T9" fmla="*/ 13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26">
                    <a:moveTo>
                      <a:pt x="0" y="133"/>
                    </a:moveTo>
                    <a:lnTo>
                      <a:pt x="93" y="226"/>
                    </a:lnTo>
                    <a:lnTo>
                      <a:pt x="226" y="56"/>
                    </a:lnTo>
                    <a:lnTo>
                      <a:pt x="170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</p:grpSp>
        <p:pic>
          <p:nvPicPr>
            <p:cNvPr id="9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848" y="2732145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97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821" y="36706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>
                <a:latin typeface="Sylfaen" panose="010A0502050306030303" pitchFamily="18" charset="0"/>
              </a:rPr>
              <a:t>Course </a:t>
            </a:r>
            <a:r>
              <a:rPr lang="en-US" kern="0" dirty="0" smtClean="0">
                <a:latin typeface="Sylfaen" panose="010A0502050306030303" pitchFamily="18" charset="0"/>
              </a:rPr>
              <a:t>Map / Module </a:t>
            </a:r>
            <a:r>
              <a:rPr lang="en-US" kern="0" dirty="0">
                <a:latin typeface="Sylfaen" panose="010A0502050306030303" pitchFamily="18" charset="0"/>
              </a:rPr>
              <a:t>Map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91270" y="3836729"/>
            <a:ext cx="948503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3</a:t>
            </a:r>
          </a:p>
        </p:txBody>
      </p:sp>
      <p:cxnSp>
        <p:nvCxnSpPr>
          <p:cNvPr id="21" name="Elbow Connector 20"/>
          <p:cNvCxnSpPr>
            <a:stCxn id="43" idx="0"/>
          </p:cNvCxnSpPr>
          <p:nvPr/>
        </p:nvCxnSpPr>
        <p:spPr>
          <a:xfrm rot="5400000" flipH="1" flipV="1">
            <a:off x="602718" y="4668571"/>
            <a:ext cx="403400" cy="403768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1253819" y="4088214"/>
            <a:ext cx="492138" cy="366228"/>
          </a:xfrm>
          <a:prstGeom prst="bentConnector3">
            <a:avLst>
              <a:gd name="adj1" fmla="val 43284"/>
            </a:avLst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0" idx="0"/>
          </p:cNvCxnSpPr>
          <p:nvPr/>
        </p:nvCxnSpPr>
        <p:spPr>
          <a:xfrm rot="5400000" flipH="1" flipV="1">
            <a:off x="2312514" y="3510491"/>
            <a:ext cx="279247" cy="373230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023916" y="4668754"/>
            <a:ext cx="1763240" cy="2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27431" y="5072155"/>
            <a:ext cx="950206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Module1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06302" y="4454442"/>
            <a:ext cx="987173" cy="42862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333F50"/>
                </a:solidFill>
                <a:latin typeface="Sylfaen" panose="010A0502050306030303" pitchFamily="18" charset="0"/>
              </a:rPr>
              <a:t>XML</a:t>
            </a:r>
            <a:endParaRPr lang="en-US" sz="1400" b="1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53566" y="3265587"/>
            <a:ext cx="980502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333F50"/>
                </a:solidFill>
                <a:latin typeface="Sylfaen" panose="010A0502050306030303" pitchFamily="18" charset="0"/>
              </a:rPr>
              <a:t>Module 4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33591" y="2677111"/>
            <a:ext cx="955250" cy="4286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Module 5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cxnSp>
        <p:nvCxnSpPr>
          <p:cNvPr id="47" name="Elbow Connector 46"/>
          <p:cNvCxnSpPr>
            <a:stCxn id="45" idx="0"/>
          </p:cNvCxnSpPr>
          <p:nvPr/>
        </p:nvCxnSpPr>
        <p:spPr>
          <a:xfrm rot="5400000" flipH="1" flipV="1">
            <a:off x="3264322" y="2895840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803223" y="2192037"/>
            <a:ext cx="95525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Module 6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4138883" y="2450245"/>
            <a:ext cx="653895" cy="216802"/>
          </a:xfrm>
          <a:prstGeom prst="bentConnector3">
            <a:avLst>
              <a:gd name="adj1" fmla="val 2825"/>
            </a:avLst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781808" y="1643625"/>
            <a:ext cx="95525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</a:t>
            </a:r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7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737058" y="1134294"/>
            <a:ext cx="95525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8</a:t>
            </a:r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6367310" y="1272632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 flipH="1" flipV="1">
            <a:off x="5398773" y="1762505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7278958" y="704007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692308" y="674256"/>
            <a:ext cx="947156" cy="3995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9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18410"/>
              </p:ext>
            </p:extLst>
          </p:nvPr>
        </p:nvGraphicFramePr>
        <p:xfrm>
          <a:off x="3858491" y="3891878"/>
          <a:ext cx="3841015" cy="235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015"/>
              </a:tblGrid>
              <a:tr h="235903">
                <a:tc>
                  <a:txBody>
                    <a:bodyPr/>
                    <a:lstStyle/>
                    <a:p>
                      <a:pPr lvl="2" algn="l"/>
                      <a:r>
                        <a:rPr lang="en-US" sz="140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</a:rPr>
                        <a:t>Module 2</a:t>
                      </a:r>
                      <a:r>
                        <a:rPr lang="en-US" sz="14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</a:rPr>
                        <a:t>Map</a:t>
                      </a:r>
                      <a:endParaRPr lang="en-US" sz="1400" dirty="0">
                        <a:solidFill>
                          <a:srgbClr val="333F50"/>
                        </a:solidFill>
                        <a:latin typeface="Sylfaen" panose="010A05020503060303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XML Introduction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Components of XML Document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XML – Root, Element, Entity  Attribute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lvl="2" algn="l"/>
                      <a:r>
                        <a:rPr kumimoji="0" lang="en-US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XML - Comment</a:t>
                      </a:r>
                      <a:endParaRPr kumimoji="0" lang="en-US" sz="1200" b="0" kern="1200" baseline="0" dirty="0">
                        <a:solidFill>
                          <a:srgbClr val="333F50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lvl="2" algn="l"/>
                      <a:r>
                        <a:rPr kumimoji="0" lang="en-US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XML – Processing Instruction</a:t>
                      </a:r>
                      <a:endParaRPr kumimoji="0" lang="en-US" sz="1200" b="0" kern="1200" baseline="0" dirty="0">
                        <a:solidFill>
                          <a:srgbClr val="333F50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Well Formed and Valid XML</a:t>
                      </a:r>
                      <a:endParaRPr kumimoji="0" lang="en-US" altLang="en-US" sz="1200" b="0" kern="1200" baseline="0" dirty="0" smtClean="0">
                        <a:solidFill>
                          <a:srgbClr val="333F50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XML DOM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Hands on Activity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7" y="882096"/>
            <a:ext cx="1560763" cy="2286000"/>
          </a:xfrm>
          <a:prstGeom prst="rect">
            <a:avLst/>
          </a:prstGeom>
          <a:scene3d>
            <a:camera prst="orthographicFront">
              <a:rot lat="19499988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43851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33" y="35872"/>
            <a:ext cx="4319743" cy="490417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ylfaen" panose="010A0502050306030303" pitchFamily="18" charset="0"/>
              </a:rPr>
              <a:t>Summary 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365" y="695131"/>
            <a:ext cx="80934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>
              <a:lnSpc>
                <a:spcPct val="130000"/>
              </a:lnSpc>
            </a:pPr>
            <a:r>
              <a:rPr lang="en-US" sz="2000" b="1" dirty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At the end of this module, participants are able to understand</a:t>
            </a:r>
            <a:r>
              <a:rPr lang="en-US" sz="2000" b="1" dirty="0">
                <a:solidFill>
                  <a:schemeClr val="bg2"/>
                </a:solidFill>
                <a:latin typeface="Sylfaen" panose="010A0502050306030303" pitchFamily="18" charset="0"/>
              </a:rPr>
              <a:t>:</a:t>
            </a:r>
          </a:p>
          <a:p>
            <a:pPr marL="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16002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What is XML </a:t>
            </a:r>
          </a:p>
          <a:p>
            <a:pPr marL="16002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XML Components</a:t>
            </a:r>
          </a:p>
          <a:p>
            <a:pPr marL="16002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Well formed and Valid XML</a:t>
            </a:r>
          </a:p>
          <a:p>
            <a:pPr marL="16002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2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XML DOM</a:t>
            </a:r>
            <a:endParaRPr lang="en-US" sz="2000" dirty="0">
              <a:solidFill>
                <a:schemeClr val="bg2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2"/>
              </a:solidFill>
              <a:latin typeface="Sylfaen" panose="010A0502050306030303" pitchFamily="18" charset="0"/>
            </a:endParaRPr>
          </a:p>
          <a:p>
            <a:pPr marL="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Sylfaen" panose="010A0502050306030303" pitchFamily="18" charset="0"/>
            </a:endParaRPr>
          </a:p>
          <a:p>
            <a:pPr marL="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Sylfaen" panose="010A0502050306030303" pitchFamily="18" charset="0"/>
            </a:endParaRPr>
          </a:p>
          <a:p>
            <a:pPr marL="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Sylfaen" panose="010A0502050306030303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0895" y="-90996"/>
            <a:ext cx="745400" cy="744256"/>
            <a:chOff x="7376802" y="1307047"/>
            <a:chExt cx="1766872" cy="1764161"/>
          </a:xfrm>
        </p:grpSpPr>
        <p:grpSp>
          <p:nvGrpSpPr>
            <p:cNvPr id="4" name="Group 3"/>
            <p:cNvGrpSpPr/>
            <p:nvPr/>
          </p:nvGrpSpPr>
          <p:grpSpPr>
            <a:xfrm>
              <a:off x="7633294" y="1307047"/>
              <a:ext cx="1097543" cy="1463196"/>
              <a:chOff x="431801" y="4117975"/>
              <a:chExt cx="561975" cy="725488"/>
            </a:xfrm>
          </p:grpSpPr>
          <p:sp>
            <p:nvSpPr>
              <p:cNvPr id="5" name="Freeform 7"/>
              <p:cNvSpPr>
                <a:spLocks noEditPoints="1"/>
              </p:cNvSpPr>
              <p:nvPr/>
            </p:nvSpPr>
            <p:spPr bwMode="auto">
              <a:xfrm>
                <a:off x="519113" y="4316413"/>
                <a:ext cx="130175" cy="303213"/>
              </a:xfrm>
              <a:custGeom>
                <a:avLst/>
                <a:gdLst>
                  <a:gd name="T0" fmla="*/ 96 w 191"/>
                  <a:gd name="T1" fmla="*/ 445 h 445"/>
                  <a:gd name="T2" fmla="*/ 163 w 191"/>
                  <a:gd name="T3" fmla="*/ 418 h 445"/>
                  <a:gd name="T4" fmla="*/ 191 w 191"/>
                  <a:gd name="T5" fmla="*/ 350 h 445"/>
                  <a:gd name="T6" fmla="*/ 163 w 191"/>
                  <a:gd name="T7" fmla="*/ 283 h 445"/>
                  <a:gd name="T8" fmla="*/ 96 w 191"/>
                  <a:gd name="T9" fmla="*/ 255 h 445"/>
                  <a:gd name="T10" fmla="*/ 28 w 191"/>
                  <a:gd name="T11" fmla="*/ 283 h 445"/>
                  <a:gd name="T12" fmla="*/ 0 w 191"/>
                  <a:gd name="T13" fmla="*/ 350 h 445"/>
                  <a:gd name="T14" fmla="*/ 28 w 191"/>
                  <a:gd name="T15" fmla="*/ 418 h 445"/>
                  <a:gd name="T16" fmla="*/ 96 w 191"/>
                  <a:gd name="T17" fmla="*/ 445 h 445"/>
                  <a:gd name="T18" fmla="*/ 34 w 191"/>
                  <a:gd name="T19" fmla="*/ 343 h 445"/>
                  <a:gd name="T20" fmla="*/ 37 w 191"/>
                  <a:gd name="T21" fmla="*/ 326 h 445"/>
                  <a:gd name="T22" fmla="*/ 54 w 191"/>
                  <a:gd name="T23" fmla="*/ 328 h 445"/>
                  <a:gd name="T24" fmla="*/ 83 w 191"/>
                  <a:gd name="T25" fmla="*/ 368 h 445"/>
                  <a:gd name="T26" fmla="*/ 103 w 191"/>
                  <a:gd name="T27" fmla="*/ 340 h 445"/>
                  <a:gd name="T28" fmla="*/ 139 w 191"/>
                  <a:gd name="T29" fmla="*/ 302 h 445"/>
                  <a:gd name="T30" fmla="*/ 156 w 191"/>
                  <a:gd name="T31" fmla="*/ 303 h 445"/>
                  <a:gd name="T32" fmla="*/ 156 w 191"/>
                  <a:gd name="T33" fmla="*/ 320 h 445"/>
                  <a:gd name="T34" fmla="*/ 123 w 191"/>
                  <a:gd name="T35" fmla="*/ 355 h 445"/>
                  <a:gd name="T36" fmla="*/ 95 w 191"/>
                  <a:gd name="T37" fmla="*/ 396 h 445"/>
                  <a:gd name="T38" fmla="*/ 91 w 191"/>
                  <a:gd name="T39" fmla="*/ 400 h 445"/>
                  <a:gd name="T40" fmla="*/ 74 w 191"/>
                  <a:gd name="T41" fmla="*/ 397 h 445"/>
                  <a:gd name="T42" fmla="*/ 34 w 191"/>
                  <a:gd name="T43" fmla="*/ 343 h 445"/>
                  <a:gd name="T44" fmla="*/ 96 w 191"/>
                  <a:gd name="T45" fmla="*/ 190 h 445"/>
                  <a:gd name="T46" fmla="*/ 163 w 191"/>
                  <a:gd name="T47" fmla="*/ 162 h 445"/>
                  <a:gd name="T48" fmla="*/ 191 w 191"/>
                  <a:gd name="T49" fmla="*/ 95 h 445"/>
                  <a:gd name="T50" fmla="*/ 163 w 191"/>
                  <a:gd name="T51" fmla="*/ 27 h 445"/>
                  <a:gd name="T52" fmla="*/ 96 w 191"/>
                  <a:gd name="T53" fmla="*/ 0 h 445"/>
                  <a:gd name="T54" fmla="*/ 28 w 191"/>
                  <a:gd name="T55" fmla="*/ 27 h 445"/>
                  <a:gd name="T56" fmla="*/ 0 w 191"/>
                  <a:gd name="T57" fmla="*/ 95 h 445"/>
                  <a:gd name="T58" fmla="*/ 28 w 191"/>
                  <a:gd name="T59" fmla="*/ 162 h 445"/>
                  <a:gd name="T60" fmla="*/ 96 w 191"/>
                  <a:gd name="T61" fmla="*/ 190 h 445"/>
                  <a:gd name="T62" fmla="*/ 34 w 191"/>
                  <a:gd name="T63" fmla="*/ 88 h 445"/>
                  <a:gd name="T64" fmla="*/ 37 w 191"/>
                  <a:gd name="T65" fmla="*/ 70 h 445"/>
                  <a:gd name="T66" fmla="*/ 54 w 191"/>
                  <a:gd name="T67" fmla="*/ 73 h 445"/>
                  <a:gd name="T68" fmla="*/ 83 w 191"/>
                  <a:gd name="T69" fmla="*/ 112 h 445"/>
                  <a:gd name="T70" fmla="*/ 103 w 191"/>
                  <a:gd name="T71" fmla="*/ 84 h 445"/>
                  <a:gd name="T72" fmla="*/ 139 w 191"/>
                  <a:gd name="T73" fmla="*/ 46 h 445"/>
                  <a:gd name="T74" fmla="*/ 156 w 191"/>
                  <a:gd name="T75" fmla="*/ 47 h 445"/>
                  <a:gd name="T76" fmla="*/ 156 w 191"/>
                  <a:gd name="T77" fmla="*/ 64 h 445"/>
                  <a:gd name="T78" fmla="*/ 123 w 191"/>
                  <a:gd name="T79" fmla="*/ 100 h 445"/>
                  <a:gd name="T80" fmla="*/ 95 w 191"/>
                  <a:gd name="T81" fmla="*/ 140 h 445"/>
                  <a:gd name="T82" fmla="*/ 91 w 191"/>
                  <a:gd name="T83" fmla="*/ 144 h 445"/>
                  <a:gd name="T84" fmla="*/ 74 w 191"/>
                  <a:gd name="T85" fmla="*/ 141 h 445"/>
                  <a:gd name="T86" fmla="*/ 34 w 191"/>
                  <a:gd name="T87" fmla="*/ 88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1" h="445">
                    <a:moveTo>
                      <a:pt x="96" y="445"/>
                    </a:moveTo>
                    <a:cubicBezTo>
                      <a:pt x="122" y="445"/>
                      <a:pt x="146" y="435"/>
                      <a:pt x="163" y="418"/>
                    </a:cubicBezTo>
                    <a:cubicBezTo>
                      <a:pt x="180" y="400"/>
                      <a:pt x="191" y="377"/>
                      <a:pt x="191" y="350"/>
                    </a:cubicBezTo>
                    <a:cubicBezTo>
                      <a:pt x="191" y="324"/>
                      <a:pt x="180" y="300"/>
                      <a:pt x="163" y="283"/>
                    </a:cubicBezTo>
                    <a:cubicBezTo>
                      <a:pt x="146" y="266"/>
                      <a:pt x="122" y="255"/>
                      <a:pt x="96" y="255"/>
                    </a:cubicBezTo>
                    <a:cubicBezTo>
                      <a:pt x="69" y="255"/>
                      <a:pt x="46" y="266"/>
                      <a:pt x="28" y="283"/>
                    </a:cubicBezTo>
                    <a:cubicBezTo>
                      <a:pt x="11" y="300"/>
                      <a:pt x="0" y="324"/>
                      <a:pt x="0" y="350"/>
                    </a:cubicBezTo>
                    <a:cubicBezTo>
                      <a:pt x="0" y="377"/>
                      <a:pt x="11" y="400"/>
                      <a:pt x="28" y="418"/>
                    </a:cubicBezTo>
                    <a:cubicBezTo>
                      <a:pt x="46" y="435"/>
                      <a:pt x="69" y="445"/>
                      <a:pt x="96" y="445"/>
                    </a:cubicBezTo>
                    <a:close/>
                    <a:moveTo>
                      <a:pt x="34" y="343"/>
                    </a:moveTo>
                    <a:cubicBezTo>
                      <a:pt x="30" y="338"/>
                      <a:pt x="31" y="330"/>
                      <a:pt x="37" y="326"/>
                    </a:cubicBezTo>
                    <a:cubicBezTo>
                      <a:pt x="42" y="322"/>
                      <a:pt x="50" y="323"/>
                      <a:pt x="54" y="328"/>
                    </a:cubicBezTo>
                    <a:cubicBezTo>
                      <a:pt x="83" y="368"/>
                      <a:pt x="83" y="368"/>
                      <a:pt x="83" y="368"/>
                    </a:cubicBezTo>
                    <a:cubicBezTo>
                      <a:pt x="89" y="358"/>
                      <a:pt x="96" y="349"/>
                      <a:pt x="103" y="340"/>
                    </a:cubicBezTo>
                    <a:cubicBezTo>
                      <a:pt x="114" y="326"/>
                      <a:pt x="126" y="314"/>
                      <a:pt x="139" y="302"/>
                    </a:cubicBezTo>
                    <a:cubicBezTo>
                      <a:pt x="144" y="297"/>
                      <a:pt x="152" y="298"/>
                      <a:pt x="156" y="303"/>
                    </a:cubicBezTo>
                    <a:cubicBezTo>
                      <a:pt x="161" y="308"/>
                      <a:pt x="161" y="315"/>
                      <a:pt x="156" y="320"/>
                    </a:cubicBezTo>
                    <a:cubicBezTo>
                      <a:pt x="144" y="331"/>
                      <a:pt x="133" y="343"/>
                      <a:pt x="123" y="355"/>
                    </a:cubicBezTo>
                    <a:cubicBezTo>
                      <a:pt x="113" y="368"/>
                      <a:pt x="103" y="381"/>
                      <a:pt x="95" y="396"/>
                    </a:cubicBezTo>
                    <a:cubicBezTo>
                      <a:pt x="94" y="397"/>
                      <a:pt x="93" y="398"/>
                      <a:pt x="91" y="400"/>
                    </a:cubicBezTo>
                    <a:cubicBezTo>
                      <a:pt x="86" y="404"/>
                      <a:pt x="78" y="403"/>
                      <a:pt x="74" y="397"/>
                    </a:cubicBezTo>
                    <a:cubicBezTo>
                      <a:pt x="34" y="343"/>
                      <a:pt x="34" y="343"/>
                      <a:pt x="34" y="343"/>
                    </a:cubicBezTo>
                    <a:close/>
                    <a:moveTo>
                      <a:pt x="96" y="190"/>
                    </a:moveTo>
                    <a:cubicBezTo>
                      <a:pt x="122" y="190"/>
                      <a:pt x="146" y="179"/>
                      <a:pt x="163" y="162"/>
                    </a:cubicBezTo>
                    <a:cubicBezTo>
                      <a:pt x="180" y="145"/>
                      <a:pt x="191" y="121"/>
                      <a:pt x="191" y="95"/>
                    </a:cubicBezTo>
                    <a:cubicBezTo>
                      <a:pt x="191" y="68"/>
                      <a:pt x="180" y="45"/>
                      <a:pt x="163" y="27"/>
                    </a:cubicBezTo>
                    <a:cubicBezTo>
                      <a:pt x="146" y="10"/>
                      <a:pt x="122" y="0"/>
                      <a:pt x="96" y="0"/>
                    </a:cubicBezTo>
                    <a:cubicBezTo>
                      <a:pt x="69" y="0"/>
                      <a:pt x="46" y="10"/>
                      <a:pt x="28" y="27"/>
                    </a:cubicBezTo>
                    <a:cubicBezTo>
                      <a:pt x="11" y="45"/>
                      <a:pt x="0" y="68"/>
                      <a:pt x="0" y="95"/>
                    </a:cubicBezTo>
                    <a:cubicBezTo>
                      <a:pt x="0" y="121"/>
                      <a:pt x="11" y="145"/>
                      <a:pt x="28" y="162"/>
                    </a:cubicBezTo>
                    <a:cubicBezTo>
                      <a:pt x="46" y="179"/>
                      <a:pt x="69" y="190"/>
                      <a:pt x="96" y="190"/>
                    </a:cubicBezTo>
                    <a:close/>
                    <a:moveTo>
                      <a:pt x="34" y="88"/>
                    </a:moveTo>
                    <a:cubicBezTo>
                      <a:pt x="30" y="82"/>
                      <a:pt x="31" y="74"/>
                      <a:pt x="37" y="70"/>
                    </a:cubicBezTo>
                    <a:cubicBezTo>
                      <a:pt x="42" y="66"/>
                      <a:pt x="50" y="67"/>
                      <a:pt x="54" y="73"/>
                    </a:cubicBezTo>
                    <a:cubicBezTo>
                      <a:pt x="83" y="112"/>
                      <a:pt x="83" y="112"/>
                      <a:pt x="83" y="112"/>
                    </a:cubicBezTo>
                    <a:cubicBezTo>
                      <a:pt x="89" y="102"/>
                      <a:pt x="96" y="93"/>
                      <a:pt x="103" y="84"/>
                    </a:cubicBezTo>
                    <a:cubicBezTo>
                      <a:pt x="114" y="71"/>
                      <a:pt x="126" y="58"/>
                      <a:pt x="139" y="46"/>
                    </a:cubicBezTo>
                    <a:cubicBezTo>
                      <a:pt x="144" y="42"/>
                      <a:pt x="152" y="42"/>
                      <a:pt x="156" y="47"/>
                    </a:cubicBezTo>
                    <a:cubicBezTo>
                      <a:pt x="161" y="52"/>
                      <a:pt x="161" y="60"/>
                      <a:pt x="156" y="64"/>
                    </a:cubicBezTo>
                    <a:cubicBezTo>
                      <a:pt x="144" y="75"/>
                      <a:pt x="133" y="87"/>
                      <a:pt x="123" y="100"/>
                    </a:cubicBezTo>
                    <a:cubicBezTo>
                      <a:pt x="113" y="112"/>
                      <a:pt x="103" y="126"/>
                      <a:pt x="95" y="140"/>
                    </a:cubicBezTo>
                    <a:cubicBezTo>
                      <a:pt x="94" y="141"/>
                      <a:pt x="93" y="143"/>
                      <a:pt x="91" y="144"/>
                    </a:cubicBezTo>
                    <a:cubicBezTo>
                      <a:pt x="86" y="148"/>
                      <a:pt x="78" y="147"/>
                      <a:pt x="74" y="141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8576" tIns="19289" rIns="38576" bIns="1928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760"/>
              </a:p>
            </p:txBody>
          </p:sp>
          <p:sp>
            <p:nvSpPr>
              <p:cNvPr id="6" name="Freeform 8"/>
              <p:cNvSpPr>
                <a:spLocks noEditPoints="1"/>
              </p:cNvSpPr>
              <p:nvPr/>
            </p:nvSpPr>
            <p:spPr bwMode="auto">
              <a:xfrm>
                <a:off x="431801" y="4117975"/>
                <a:ext cx="561975" cy="725488"/>
              </a:xfrm>
              <a:custGeom>
                <a:avLst/>
                <a:gdLst>
                  <a:gd name="T0" fmla="*/ 779 w 824"/>
                  <a:gd name="T1" fmla="*/ 255 h 1067"/>
                  <a:gd name="T2" fmla="*/ 728 w 824"/>
                  <a:gd name="T3" fmla="*/ 204 h 1067"/>
                  <a:gd name="T4" fmla="*/ 633 w 824"/>
                  <a:gd name="T5" fmla="*/ 204 h 1067"/>
                  <a:gd name="T6" fmla="*/ 633 w 824"/>
                  <a:gd name="T7" fmla="*/ 160 h 1067"/>
                  <a:gd name="T8" fmla="*/ 728 w 824"/>
                  <a:gd name="T9" fmla="*/ 160 h 1067"/>
                  <a:gd name="T10" fmla="*/ 824 w 824"/>
                  <a:gd name="T11" fmla="*/ 255 h 1067"/>
                  <a:gd name="T12" fmla="*/ 824 w 824"/>
                  <a:gd name="T13" fmla="*/ 972 h 1067"/>
                  <a:gd name="T14" fmla="*/ 728 w 824"/>
                  <a:gd name="T15" fmla="*/ 1067 h 1067"/>
                  <a:gd name="T16" fmla="*/ 96 w 824"/>
                  <a:gd name="T17" fmla="*/ 1067 h 1067"/>
                  <a:gd name="T18" fmla="*/ 0 w 824"/>
                  <a:gd name="T19" fmla="*/ 972 h 1067"/>
                  <a:gd name="T20" fmla="*/ 0 w 824"/>
                  <a:gd name="T21" fmla="*/ 255 h 1067"/>
                  <a:gd name="T22" fmla="*/ 96 w 824"/>
                  <a:gd name="T23" fmla="*/ 160 h 1067"/>
                  <a:gd name="T24" fmla="*/ 191 w 824"/>
                  <a:gd name="T25" fmla="*/ 160 h 1067"/>
                  <a:gd name="T26" fmla="*/ 191 w 824"/>
                  <a:gd name="T27" fmla="*/ 204 h 1067"/>
                  <a:gd name="T28" fmla="*/ 96 w 824"/>
                  <a:gd name="T29" fmla="*/ 204 h 1067"/>
                  <a:gd name="T30" fmla="*/ 45 w 824"/>
                  <a:gd name="T31" fmla="*/ 255 h 1067"/>
                  <a:gd name="T32" fmla="*/ 45 w 824"/>
                  <a:gd name="T33" fmla="*/ 972 h 1067"/>
                  <a:gd name="T34" fmla="*/ 96 w 824"/>
                  <a:gd name="T35" fmla="*/ 1023 h 1067"/>
                  <a:gd name="T36" fmla="*/ 728 w 824"/>
                  <a:gd name="T37" fmla="*/ 1023 h 1067"/>
                  <a:gd name="T38" fmla="*/ 779 w 824"/>
                  <a:gd name="T39" fmla="*/ 972 h 1067"/>
                  <a:gd name="T40" fmla="*/ 779 w 824"/>
                  <a:gd name="T41" fmla="*/ 255 h 1067"/>
                  <a:gd name="T42" fmla="*/ 412 w 824"/>
                  <a:gd name="T43" fmla="*/ 65 h 1067"/>
                  <a:gd name="T44" fmla="*/ 450 w 824"/>
                  <a:gd name="T45" fmla="*/ 103 h 1067"/>
                  <a:gd name="T46" fmla="*/ 412 w 824"/>
                  <a:gd name="T47" fmla="*/ 141 h 1067"/>
                  <a:gd name="T48" fmla="*/ 374 w 824"/>
                  <a:gd name="T49" fmla="*/ 103 h 1067"/>
                  <a:gd name="T50" fmla="*/ 412 w 824"/>
                  <a:gd name="T51" fmla="*/ 65 h 1067"/>
                  <a:gd name="T52" fmla="*/ 470 w 824"/>
                  <a:gd name="T53" fmla="*/ 45 h 1067"/>
                  <a:gd name="T54" fmla="*/ 491 w 824"/>
                  <a:gd name="T55" fmla="*/ 81 h 1067"/>
                  <a:gd name="T56" fmla="*/ 564 w 824"/>
                  <a:gd name="T57" fmla="*/ 81 h 1067"/>
                  <a:gd name="T58" fmla="*/ 586 w 824"/>
                  <a:gd name="T59" fmla="*/ 103 h 1067"/>
                  <a:gd name="T60" fmla="*/ 586 w 824"/>
                  <a:gd name="T61" fmla="*/ 204 h 1067"/>
                  <a:gd name="T62" fmla="*/ 564 w 824"/>
                  <a:gd name="T63" fmla="*/ 226 h 1067"/>
                  <a:gd name="T64" fmla="*/ 260 w 824"/>
                  <a:gd name="T65" fmla="*/ 226 h 1067"/>
                  <a:gd name="T66" fmla="*/ 238 w 824"/>
                  <a:gd name="T67" fmla="*/ 204 h 1067"/>
                  <a:gd name="T68" fmla="*/ 238 w 824"/>
                  <a:gd name="T69" fmla="*/ 103 h 1067"/>
                  <a:gd name="T70" fmla="*/ 260 w 824"/>
                  <a:gd name="T71" fmla="*/ 81 h 1067"/>
                  <a:gd name="T72" fmla="*/ 333 w 824"/>
                  <a:gd name="T73" fmla="*/ 81 h 1067"/>
                  <a:gd name="T74" fmla="*/ 470 w 824"/>
                  <a:gd name="T75" fmla="*/ 45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4" h="1067">
                    <a:moveTo>
                      <a:pt x="779" y="255"/>
                    </a:moveTo>
                    <a:cubicBezTo>
                      <a:pt x="779" y="227"/>
                      <a:pt x="756" y="204"/>
                      <a:pt x="728" y="204"/>
                    </a:cubicBezTo>
                    <a:cubicBezTo>
                      <a:pt x="633" y="204"/>
                      <a:pt x="633" y="204"/>
                      <a:pt x="633" y="204"/>
                    </a:cubicBezTo>
                    <a:cubicBezTo>
                      <a:pt x="633" y="160"/>
                      <a:pt x="633" y="160"/>
                      <a:pt x="633" y="160"/>
                    </a:cubicBezTo>
                    <a:cubicBezTo>
                      <a:pt x="728" y="160"/>
                      <a:pt x="728" y="160"/>
                      <a:pt x="728" y="160"/>
                    </a:cubicBezTo>
                    <a:cubicBezTo>
                      <a:pt x="781" y="160"/>
                      <a:pt x="824" y="203"/>
                      <a:pt x="824" y="255"/>
                    </a:cubicBezTo>
                    <a:cubicBezTo>
                      <a:pt x="824" y="494"/>
                      <a:pt x="824" y="733"/>
                      <a:pt x="824" y="972"/>
                    </a:cubicBezTo>
                    <a:cubicBezTo>
                      <a:pt x="824" y="1024"/>
                      <a:pt x="781" y="1067"/>
                      <a:pt x="728" y="1067"/>
                    </a:cubicBezTo>
                    <a:cubicBezTo>
                      <a:pt x="96" y="1067"/>
                      <a:pt x="96" y="1067"/>
                      <a:pt x="96" y="1067"/>
                    </a:cubicBezTo>
                    <a:cubicBezTo>
                      <a:pt x="43" y="1067"/>
                      <a:pt x="0" y="1024"/>
                      <a:pt x="0" y="972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03"/>
                      <a:pt x="43" y="160"/>
                      <a:pt x="96" y="160"/>
                    </a:cubicBezTo>
                    <a:cubicBezTo>
                      <a:pt x="191" y="160"/>
                      <a:pt x="191" y="160"/>
                      <a:pt x="191" y="160"/>
                    </a:cubicBezTo>
                    <a:cubicBezTo>
                      <a:pt x="191" y="204"/>
                      <a:pt x="191" y="204"/>
                      <a:pt x="191" y="204"/>
                    </a:cubicBezTo>
                    <a:cubicBezTo>
                      <a:pt x="96" y="204"/>
                      <a:pt x="96" y="204"/>
                      <a:pt x="96" y="204"/>
                    </a:cubicBezTo>
                    <a:cubicBezTo>
                      <a:pt x="68" y="204"/>
                      <a:pt x="45" y="227"/>
                      <a:pt x="45" y="255"/>
                    </a:cubicBezTo>
                    <a:cubicBezTo>
                      <a:pt x="45" y="972"/>
                      <a:pt x="45" y="972"/>
                      <a:pt x="45" y="972"/>
                    </a:cubicBezTo>
                    <a:cubicBezTo>
                      <a:pt x="45" y="1000"/>
                      <a:pt x="68" y="1023"/>
                      <a:pt x="96" y="1023"/>
                    </a:cubicBezTo>
                    <a:cubicBezTo>
                      <a:pt x="728" y="1023"/>
                      <a:pt x="728" y="1023"/>
                      <a:pt x="728" y="1023"/>
                    </a:cubicBezTo>
                    <a:cubicBezTo>
                      <a:pt x="756" y="1023"/>
                      <a:pt x="779" y="1000"/>
                      <a:pt x="779" y="972"/>
                    </a:cubicBezTo>
                    <a:cubicBezTo>
                      <a:pt x="779" y="733"/>
                      <a:pt x="779" y="494"/>
                      <a:pt x="779" y="255"/>
                    </a:cubicBezTo>
                    <a:close/>
                    <a:moveTo>
                      <a:pt x="412" y="65"/>
                    </a:moveTo>
                    <a:cubicBezTo>
                      <a:pt x="433" y="65"/>
                      <a:pt x="450" y="82"/>
                      <a:pt x="450" y="103"/>
                    </a:cubicBezTo>
                    <a:cubicBezTo>
                      <a:pt x="450" y="124"/>
                      <a:pt x="433" y="141"/>
                      <a:pt x="412" y="141"/>
                    </a:cubicBezTo>
                    <a:cubicBezTo>
                      <a:pt x="391" y="141"/>
                      <a:pt x="374" y="124"/>
                      <a:pt x="374" y="103"/>
                    </a:cubicBezTo>
                    <a:cubicBezTo>
                      <a:pt x="374" y="82"/>
                      <a:pt x="391" y="65"/>
                      <a:pt x="412" y="65"/>
                    </a:cubicBezTo>
                    <a:close/>
                    <a:moveTo>
                      <a:pt x="470" y="45"/>
                    </a:moveTo>
                    <a:cubicBezTo>
                      <a:pt x="480" y="55"/>
                      <a:pt x="487" y="67"/>
                      <a:pt x="491" y="81"/>
                    </a:cubicBezTo>
                    <a:cubicBezTo>
                      <a:pt x="564" y="81"/>
                      <a:pt x="564" y="81"/>
                      <a:pt x="564" y="81"/>
                    </a:cubicBezTo>
                    <a:cubicBezTo>
                      <a:pt x="576" y="81"/>
                      <a:pt x="586" y="91"/>
                      <a:pt x="586" y="103"/>
                    </a:cubicBezTo>
                    <a:cubicBezTo>
                      <a:pt x="586" y="204"/>
                      <a:pt x="586" y="204"/>
                      <a:pt x="586" y="204"/>
                    </a:cubicBezTo>
                    <a:cubicBezTo>
                      <a:pt x="586" y="216"/>
                      <a:pt x="576" y="226"/>
                      <a:pt x="564" y="226"/>
                    </a:cubicBezTo>
                    <a:cubicBezTo>
                      <a:pt x="260" y="226"/>
                      <a:pt x="260" y="226"/>
                      <a:pt x="260" y="226"/>
                    </a:cubicBezTo>
                    <a:cubicBezTo>
                      <a:pt x="248" y="226"/>
                      <a:pt x="238" y="216"/>
                      <a:pt x="238" y="204"/>
                    </a:cubicBezTo>
                    <a:cubicBezTo>
                      <a:pt x="238" y="103"/>
                      <a:pt x="238" y="103"/>
                      <a:pt x="238" y="103"/>
                    </a:cubicBezTo>
                    <a:cubicBezTo>
                      <a:pt x="238" y="91"/>
                      <a:pt x="248" y="81"/>
                      <a:pt x="260" y="81"/>
                    </a:cubicBezTo>
                    <a:cubicBezTo>
                      <a:pt x="333" y="81"/>
                      <a:pt x="333" y="81"/>
                      <a:pt x="333" y="81"/>
                    </a:cubicBezTo>
                    <a:cubicBezTo>
                      <a:pt x="350" y="21"/>
                      <a:pt x="425" y="0"/>
                      <a:pt x="470" y="45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8576" tIns="19289" rIns="38576" bIns="1928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760"/>
              </a:p>
            </p:txBody>
          </p:sp>
          <p:sp>
            <p:nvSpPr>
              <p:cNvPr id="7" name="Freeform 9"/>
              <p:cNvSpPr>
                <a:spLocks noEditPoints="1"/>
              </p:cNvSpPr>
              <p:nvPr/>
            </p:nvSpPr>
            <p:spPr bwMode="auto">
              <a:xfrm>
                <a:off x="549276" y="4373563"/>
                <a:ext cx="327025" cy="363538"/>
              </a:xfrm>
              <a:custGeom>
                <a:avLst/>
                <a:gdLst>
                  <a:gd name="T0" fmla="*/ 12 w 482"/>
                  <a:gd name="T1" fmla="*/ 535 h 535"/>
                  <a:gd name="T2" fmla="*/ 0 w 482"/>
                  <a:gd name="T3" fmla="*/ 523 h 535"/>
                  <a:gd name="T4" fmla="*/ 12 w 482"/>
                  <a:gd name="T5" fmla="*/ 511 h 535"/>
                  <a:gd name="T6" fmla="*/ 470 w 482"/>
                  <a:gd name="T7" fmla="*/ 511 h 535"/>
                  <a:gd name="T8" fmla="*/ 482 w 482"/>
                  <a:gd name="T9" fmla="*/ 523 h 535"/>
                  <a:gd name="T10" fmla="*/ 470 w 482"/>
                  <a:gd name="T11" fmla="*/ 535 h 535"/>
                  <a:gd name="T12" fmla="*/ 12 w 482"/>
                  <a:gd name="T13" fmla="*/ 535 h 535"/>
                  <a:gd name="T14" fmla="*/ 226 w 482"/>
                  <a:gd name="T15" fmla="*/ 279 h 535"/>
                  <a:gd name="T16" fmla="*/ 214 w 482"/>
                  <a:gd name="T17" fmla="*/ 267 h 535"/>
                  <a:gd name="T18" fmla="*/ 226 w 482"/>
                  <a:gd name="T19" fmla="*/ 256 h 535"/>
                  <a:gd name="T20" fmla="*/ 470 w 482"/>
                  <a:gd name="T21" fmla="*/ 256 h 535"/>
                  <a:gd name="T22" fmla="*/ 482 w 482"/>
                  <a:gd name="T23" fmla="*/ 267 h 535"/>
                  <a:gd name="T24" fmla="*/ 470 w 482"/>
                  <a:gd name="T25" fmla="*/ 279 h 535"/>
                  <a:gd name="T26" fmla="*/ 226 w 482"/>
                  <a:gd name="T27" fmla="*/ 279 h 535"/>
                  <a:gd name="T28" fmla="*/ 178 w 482"/>
                  <a:gd name="T29" fmla="*/ 151 h 535"/>
                  <a:gd name="T30" fmla="*/ 166 w 482"/>
                  <a:gd name="T31" fmla="*/ 140 h 535"/>
                  <a:gd name="T32" fmla="*/ 178 w 482"/>
                  <a:gd name="T33" fmla="*/ 128 h 535"/>
                  <a:gd name="T34" fmla="*/ 470 w 482"/>
                  <a:gd name="T35" fmla="*/ 128 h 535"/>
                  <a:gd name="T36" fmla="*/ 482 w 482"/>
                  <a:gd name="T37" fmla="*/ 140 h 535"/>
                  <a:gd name="T38" fmla="*/ 470 w 482"/>
                  <a:gd name="T39" fmla="*/ 151 h 535"/>
                  <a:gd name="T40" fmla="*/ 178 w 482"/>
                  <a:gd name="T41" fmla="*/ 151 h 535"/>
                  <a:gd name="T42" fmla="*/ 178 w 482"/>
                  <a:gd name="T43" fmla="*/ 407 h 535"/>
                  <a:gd name="T44" fmla="*/ 166 w 482"/>
                  <a:gd name="T45" fmla="*/ 395 h 535"/>
                  <a:gd name="T46" fmla="*/ 178 w 482"/>
                  <a:gd name="T47" fmla="*/ 383 h 535"/>
                  <a:gd name="T48" fmla="*/ 470 w 482"/>
                  <a:gd name="T49" fmla="*/ 383 h 535"/>
                  <a:gd name="T50" fmla="*/ 482 w 482"/>
                  <a:gd name="T51" fmla="*/ 395 h 535"/>
                  <a:gd name="T52" fmla="*/ 470 w 482"/>
                  <a:gd name="T53" fmla="*/ 407 h 535"/>
                  <a:gd name="T54" fmla="*/ 178 w 482"/>
                  <a:gd name="T55" fmla="*/ 407 h 535"/>
                  <a:gd name="T56" fmla="*/ 226 w 482"/>
                  <a:gd name="T57" fmla="*/ 23 h 535"/>
                  <a:gd name="T58" fmla="*/ 214 w 482"/>
                  <a:gd name="T59" fmla="*/ 12 h 535"/>
                  <a:gd name="T60" fmla="*/ 226 w 482"/>
                  <a:gd name="T61" fmla="*/ 0 h 535"/>
                  <a:gd name="T62" fmla="*/ 470 w 482"/>
                  <a:gd name="T63" fmla="*/ 0 h 535"/>
                  <a:gd name="T64" fmla="*/ 482 w 482"/>
                  <a:gd name="T65" fmla="*/ 12 h 535"/>
                  <a:gd name="T66" fmla="*/ 470 w 482"/>
                  <a:gd name="T67" fmla="*/ 23 h 535"/>
                  <a:gd name="T68" fmla="*/ 226 w 482"/>
                  <a:gd name="T69" fmla="*/ 2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2" h="535">
                    <a:moveTo>
                      <a:pt x="12" y="535"/>
                    </a:moveTo>
                    <a:cubicBezTo>
                      <a:pt x="5" y="535"/>
                      <a:pt x="0" y="529"/>
                      <a:pt x="0" y="523"/>
                    </a:cubicBezTo>
                    <a:cubicBezTo>
                      <a:pt x="0" y="516"/>
                      <a:pt x="5" y="511"/>
                      <a:pt x="12" y="511"/>
                    </a:cubicBezTo>
                    <a:cubicBezTo>
                      <a:pt x="470" y="511"/>
                      <a:pt x="470" y="511"/>
                      <a:pt x="470" y="511"/>
                    </a:cubicBezTo>
                    <a:cubicBezTo>
                      <a:pt x="477" y="511"/>
                      <a:pt x="482" y="516"/>
                      <a:pt x="482" y="523"/>
                    </a:cubicBezTo>
                    <a:cubicBezTo>
                      <a:pt x="482" y="529"/>
                      <a:pt x="477" y="535"/>
                      <a:pt x="470" y="535"/>
                    </a:cubicBezTo>
                    <a:cubicBezTo>
                      <a:pt x="12" y="535"/>
                      <a:pt x="12" y="535"/>
                      <a:pt x="12" y="535"/>
                    </a:cubicBezTo>
                    <a:close/>
                    <a:moveTo>
                      <a:pt x="226" y="279"/>
                    </a:moveTo>
                    <a:cubicBezTo>
                      <a:pt x="219" y="279"/>
                      <a:pt x="214" y="274"/>
                      <a:pt x="214" y="267"/>
                    </a:cubicBezTo>
                    <a:cubicBezTo>
                      <a:pt x="214" y="261"/>
                      <a:pt x="219" y="256"/>
                      <a:pt x="226" y="256"/>
                    </a:cubicBezTo>
                    <a:cubicBezTo>
                      <a:pt x="470" y="256"/>
                      <a:pt x="470" y="256"/>
                      <a:pt x="470" y="256"/>
                    </a:cubicBezTo>
                    <a:cubicBezTo>
                      <a:pt x="477" y="256"/>
                      <a:pt x="482" y="261"/>
                      <a:pt x="482" y="267"/>
                    </a:cubicBezTo>
                    <a:cubicBezTo>
                      <a:pt x="482" y="274"/>
                      <a:pt x="477" y="279"/>
                      <a:pt x="470" y="279"/>
                    </a:cubicBezTo>
                    <a:cubicBezTo>
                      <a:pt x="226" y="279"/>
                      <a:pt x="226" y="279"/>
                      <a:pt x="226" y="279"/>
                    </a:cubicBezTo>
                    <a:close/>
                    <a:moveTo>
                      <a:pt x="178" y="151"/>
                    </a:moveTo>
                    <a:cubicBezTo>
                      <a:pt x="172" y="151"/>
                      <a:pt x="166" y="146"/>
                      <a:pt x="166" y="140"/>
                    </a:cubicBezTo>
                    <a:cubicBezTo>
                      <a:pt x="166" y="133"/>
                      <a:pt x="172" y="128"/>
                      <a:pt x="178" y="128"/>
                    </a:cubicBezTo>
                    <a:cubicBezTo>
                      <a:pt x="470" y="128"/>
                      <a:pt x="470" y="128"/>
                      <a:pt x="470" y="128"/>
                    </a:cubicBezTo>
                    <a:cubicBezTo>
                      <a:pt x="477" y="128"/>
                      <a:pt x="482" y="133"/>
                      <a:pt x="482" y="140"/>
                    </a:cubicBezTo>
                    <a:cubicBezTo>
                      <a:pt x="482" y="146"/>
                      <a:pt x="477" y="151"/>
                      <a:pt x="470" y="151"/>
                    </a:cubicBezTo>
                    <a:cubicBezTo>
                      <a:pt x="178" y="151"/>
                      <a:pt x="178" y="151"/>
                      <a:pt x="178" y="151"/>
                    </a:cubicBezTo>
                    <a:close/>
                    <a:moveTo>
                      <a:pt x="178" y="407"/>
                    </a:moveTo>
                    <a:cubicBezTo>
                      <a:pt x="172" y="407"/>
                      <a:pt x="166" y="402"/>
                      <a:pt x="166" y="395"/>
                    </a:cubicBezTo>
                    <a:cubicBezTo>
                      <a:pt x="166" y="389"/>
                      <a:pt x="172" y="383"/>
                      <a:pt x="178" y="383"/>
                    </a:cubicBezTo>
                    <a:cubicBezTo>
                      <a:pt x="470" y="383"/>
                      <a:pt x="470" y="383"/>
                      <a:pt x="470" y="383"/>
                    </a:cubicBezTo>
                    <a:cubicBezTo>
                      <a:pt x="477" y="383"/>
                      <a:pt x="482" y="389"/>
                      <a:pt x="482" y="395"/>
                    </a:cubicBezTo>
                    <a:cubicBezTo>
                      <a:pt x="482" y="402"/>
                      <a:pt x="477" y="407"/>
                      <a:pt x="470" y="407"/>
                    </a:cubicBezTo>
                    <a:cubicBezTo>
                      <a:pt x="178" y="407"/>
                      <a:pt x="178" y="407"/>
                      <a:pt x="178" y="407"/>
                    </a:cubicBezTo>
                    <a:close/>
                    <a:moveTo>
                      <a:pt x="226" y="23"/>
                    </a:moveTo>
                    <a:cubicBezTo>
                      <a:pt x="219" y="23"/>
                      <a:pt x="214" y="18"/>
                      <a:pt x="214" y="12"/>
                    </a:cubicBezTo>
                    <a:cubicBezTo>
                      <a:pt x="214" y="5"/>
                      <a:pt x="219" y="0"/>
                      <a:pt x="226" y="0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477" y="0"/>
                      <a:pt x="482" y="5"/>
                      <a:pt x="482" y="12"/>
                    </a:cubicBezTo>
                    <a:cubicBezTo>
                      <a:pt x="482" y="18"/>
                      <a:pt x="477" y="23"/>
                      <a:pt x="470" y="23"/>
                    </a:cubicBezTo>
                    <a:cubicBezTo>
                      <a:pt x="226" y="23"/>
                      <a:pt x="226" y="23"/>
                      <a:pt x="226" y="23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8576" tIns="19289" rIns="38576" bIns="1928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760"/>
              </a:p>
            </p:txBody>
          </p:sp>
        </p:grpSp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802" y="2854182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95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288" y="2457516"/>
            <a:ext cx="3409745" cy="131646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Sylfaen" panose="010A0502050306030303" pitchFamily="18" charset="0"/>
              </a:rPr>
              <a:t>Thank You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392"/>
            <a:ext cx="914400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0512"/>
            <a:ext cx="6858000" cy="42771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Module 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Design Outline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63570530"/>
              </p:ext>
            </p:extLst>
          </p:nvPr>
        </p:nvGraphicFramePr>
        <p:xfrm>
          <a:off x="1208578" y="716278"/>
          <a:ext cx="658368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3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0512"/>
            <a:ext cx="6858000" cy="42771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Module 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Design Outline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62751096"/>
              </p:ext>
            </p:extLst>
          </p:nvPr>
        </p:nvGraphicFramePr>
        <p:xfrm>
          <a:off x="1208578" y="716278"/>
          <a:ext cx="658368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60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" y="552"/>
            <a:ext cx="7618491" cy="567783"/>
          </a:xfrm>
        </p:spPr>
        <p:txBody>
          <a:bodyPr>
            <a:noAutofit/>
          </a:bodyPr>
          <a:lstStyle/>
          <a:p>
            <a:r>
              <a:rPr lang="en-US" dirty="0"/>
              <a:t>XML Introduction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734" y="718527"/>
            <a:ext cx="8431077" cy="581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Sylfaen" panose="010A0502050306030303" pitchFamily="18" charset="0"/>
              </a:rPr>
              <a:t>XML stands for </a:t>
            </a:r>
            <a:r>
              <a:rPr lang="en-US" altLang="en-US" sz="2000" dirty="0" err="1">
                <a:latin typeface="Sylfaen" panose="010A0502050306030303" pitchFamily="18" charset="0"/>
              </a:rPr>
              <a:t>E</a:t>
            </a:r>
            <a:r>
              <a:rPr lang="en-US" altLang="en-US" sz="2000" b="1" dirty="0" err="1">
                <a:latin typeface="Sylfaen" panose="010A0502050306030303" pitchFamily="18" charset="0"/>
              </a:rPr>
              <a:t>X</a:t>
            </a:r>
            <a:r>
              <a:rPr lang="en-US" altLang="en-US" sz="2000" dirty="0" err="1">
                <a:latin typeface="Sylfaen" panose="010A0502050306030303" pitchFamily="18" charset="0"/>
              </a:rPr>
              <a:t>tensible</a:t>
            </a:r>
            <a:r>
              <a:rPr lang="en-US" altLang="en-US" sz="2000" dirty="0">
                <a:latin typeface="Sylfaen" panose="010A0502050306030303" pitchFamily="18" charset="0"/>
              </a:rPr>
              <a:t> </a:t>
            </a:r>
            <a:r>
              <a:rPr lang="en-US" altLang="en-US" sz="2000" b="1" dirty="0">
                <a:latin typeface="Sylfaen" panose="010A0502050306030303" pitchFamily="18" charset="0"/>
              </a:rPr>
              <a:t>M</a:t>
            </a:r>
            <a:r>
              <a:rPr lang="en-US" altLang="en-US" sz="2000" dirty="0">
                <a:latin typeface="Sylfaen" panose="010A0502050306030303" pitchFamily="18" charset="0"/>
              </a:rPr>
              <a:t>arkup </a:t>
            </a:r>
            <a:r>
              <a:rPr lang="en-US" altLang="en-US" sz="2000" b="1" dirty="0">
                <a:latin typeface="Sylfaen" panose="010A0502050306030303" pitchFamily="18" charset="0"/>
              </a:rPr>
              <a:t>L</a:t>
            </a:r>
            <a:r>
              <a:rPr lang="en-US" altLang="en-US" sz="2000" dirty="0">
                <a:latin typeface="Sylfaen" panose="010A0502050306030303" pitchFamily="18" charset="0"/>
              </a:rPr>
              <a:t>anguage </a:t>
            </a:r>
            <a:endParaRPr lang="en-US" sz="2000" dirty="0">
              <a:latin typeface="Sylfaen" panose="010A0502050306030303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XML is a software and hardware independent tool for carrying information.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Sylfaen" panose="010A0502050306030303" pitchFamily="18" charset="0"/>
              </a:rPr>
              <a:t>Provides international, vendor independent standard for describing information. It is a w3c recommended language.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Sylfaen" panose="010A0502050306030303" pitchFamily="18" charset="0"/>
              </a:rPr>
              <a:t>It is tag based language. </a:t>
            </a:r>
            <a:r>
              <a:rPr lang="en-AU" sz="2000" smtClean="0">
                <a:latin typeface="Sylfaen" panose="010A0502050306030303" pitchFamily="18" charset="0"/>
              </a:rPr>
              <a:t>Not replacement to HTML.</a:t>
            </a:r>
            <a:endParaRPr lang="en-AU" sz="2000" dirty="0" smtClean="0">
              <a:latin typeface="Sylfaen" panose="010A0502050306030303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XML is the most common for data transmissions between all sorts of applications.</a:t>
            </a: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Used extensively in web application configuration files.</a:t>
            </a: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Media for data interchange - A better alternative to proprietary data transfer.</a:t>
            </a:r>
          </a:p>
          <a:p>
            <a:pPr marL="12573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ylfaen" panose="010A0502050306030303" pitchFamily="18" charset="0"/>
              </a:rPr>
              <a:t>Ecommerce  – allows to make one data page and use it over again in different web application</a:t>
            </a:r>
            <a:r>
              <a:rPr lang="en-US" dirty="0" smtClean="0">
                <a:latin typeface="Sylfaen" panose="010A0502050306030303" pitchFamily="18" charset="0"/>
              </a:rPr>
              <a:t>. </a:t>
            </a:r>
          </a:p>
          <a:p>
            <a:pPr algn="just">
              <a:lnSpc>
                <a:spcPct val="13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00"/>
            <a:ext cx="9144000" cy="56778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</a:rPr>
              <a:t>Difference between XML and 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07051"/>
              </p:ext>
            </p:extLst>
          </p:nvPr>
        </p:nvGraphicFramePr>
        <p:xfrm>
          <a:off x="827146" y="1035702"/>
          <a:ext cx="7278488" cy="411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801"/>
                <a:gridCol w="3807687"/>
              </a:tblGrid>
              <a:tr h="43133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HTML</a:t>
                      </a:r>
                      <a:endParaRPr lang="en-US" b="1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XML</a:t>
                      </a:r>
                      <a:endParaRPr lang="en-US" b="1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467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ylfaen" panose="010A0502050306030303" pitchFamily="18" charset="0"/>
                        </a:rPr>
                        <a:t>Designed to display data, </a:t>
                      </a:r>
                      <a:r>
                        <a:rPr kumimoji="0" lang="en-US" sz="1800" u="none" strike="noStrike" kern="0" cap="none" spc="0" normalizeH="0" baseline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ylfaen" panose="010A0502050306030303" pitchFamily="18" charset="0"/>
                        </a:rPr>
                        <a:t>describe how data is formatted in web page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ylfaen" panose="010A0502050306030303" pitchFamily="18" charset="0"/>
                        </a:rPr>
                        <a:t>Designed to transport and store data, with focus on what data actually means.</a:t>
                      </a:r>
                      <a:endParaRPr lang="en-US" b="0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17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ylfaen" panose="010A0502050306030303" pitchFamily="18" charset="0"/>
                        </a:rPr>
                        <a:t>In HTML we will not define any  tags.</a:t>
                      </a:r>
                      <a:endParaRPr lang="en-US" b="0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ylfaen" panose="010A0502050306030303" pitchFamily="18" charset="0"/>
                        </a:rPr>
                        <a:t>In XML we can define our own tags </a:t>
                      </a:r>
                    </a:p>
                    <a:p>
                      <a:pPr algn="just">
                        <a:lnSpc>
                          <a:spcPct val="13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7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ylfaen" panose="010A0502050306030303" pitchFamily="18" charset="0"/>
                        </a:rPr>
                        <a:t>HTML is not case-sensitive </a:t>
                      </a:r>
                      <a:endParaRPr lang="en-US" b="0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ylfaen" panose="010A0502050306030303" pitchFamily="18" charset="0"/>
                        </a:rPr>
                        <a:t>XML is case-sensitive.</a:t>
                      </a:r>
                      <a:endParaRPr lang="en-US" b="0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5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HTML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- </a:t>
                      </a:r>
                      <a:r>
                        <a:rPr lang="en-US" dirty="0" smtClean="0">
                          <a:latin typeface="Sylfaen" panose="010A0502050306030303" pitchFamily="18" charset="0"/>
                        </a:rPr>
                        <a:t>Uni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directional links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XML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- </a:t>
                      </a:r>
                      <a:r>
                        <a:rPr lang="en-US" dirty="0" smtClean="0">
                          <a:latin typeface="Sylfaen" panose="010A0502050306030303" pitchFamily="18" charset="0"/>
                        </a:rPr>
                        <a:t>Multidirectional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links</a:t>
                      </a:r>
                      <a:endParaRPr lang="en-US" b="0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4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ylfaen" panose="010A0502050306030303" pitchFamily="18" charset="0"/>
                        </a:rPr>
                        <a:t>HTML defines only the data</a:t>
                      </a:r>
                      <a:endParaRPr lang="en-US" b="0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Sylfaen" panose="010A0502050306030303" pitchFamily="18" charset="0"/>
                        </a:rPr>
                        <a:t>XML describes the data </a:t>
                      </a:r>
                      <a:endParaRPr lang="en-US" b="0" dirty="0">
                        <a:solidFill>
                          <a:schemeClr val="tx1"/>
                        </a:solidFill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252" y="25919"/>
            <a:ext cx="7734605" cy="56778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</a:rPr>
              <a:t>What does XML really do</a:t>
            </a:r>
            <a:r>
              <a:rPr lang="en-US" sz="3200" dirty="0" smtClean="0">
                <a:latin typeface="Sylfaen" panose="010A0502050306030303" pitchFamily="18" charset="0"/>
              </a:rPr>
              <a:t>?</a:t>
            </a:r>
            <a:endParaRPr 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712580"/>
            <a:ext cx="8511988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XML does not do anything!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XML was used to structure, store, and transport information.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ylfaen" panose="010A0502050306030303" pitchFamily="18" charset="0"/>
              </a:rPr>
              <a:t>The following is an example of an employee information:</a:t>
            </a: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ylfaen" panose="010A0502050306030303" pitchFamily="18" charset="0"/>
            </a:endParaRP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Sylfaen" panose="010A0502050306030303" pitchFamily="18" charset="0"/>
            </a:endParaRP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ylfaen" panose="010A0502050306030303" pitchFamily="18" charset="0"/>
            </a:endParaRP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Sylfaen" panose="010A0502050306030303" pitchFamily="18" charset="0"/>
            </a:endParaRP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Sylfaen" panose="010A0502050306030303" pitchFamily="18" charset="0"/>
            </a:endParaRPr>
          </a:p>
          <a:p>
            <a:pPr marL="6858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Sylfaen" panose="010A0502050306030303" pitchFamily="18" charset="0"/>
            </a:endParaRP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endParaRPr lang="en-US" dirty="0" smtClean="0">
              <a:latin typeface="Sylfaen" panose="010A0502050306030303" pitchFamily="18" charset="0"/>
            </a:endParaRP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Sylfaen" panose="010A0502050306030303" pitchFamily="18" charset="0"/>
              </a:rPr>
              <a:t>Employee details comprises name, phone number and date of joining. </a:t>
            </a:r>
          </a:p>
          <a:p>
            <a:pPr marL="1600200" lvl="2" indent="-3429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ylfaen" panose="010A0502050306030303" pitchFamily="18" charset="0"/>
              </a:rPr>
              <a:t>However, this document does not perform any operations. It is used to wrap the information in the form of tags.</a:t>
            </a:r>
          </a:p>
        </p:txBody>
      </p:sp>
      <p:pic>
        <p:nvPicPr>
          <p:cNvPr id="4" name="Picture 2" descr="http://www.montgomerycollege.edu/~szimmerman/files/trick_files/image00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0120" y="2615204"/>
            <a:ext cx="1214438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82287" y="2362229"/>
            <a:ext cx="5360402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>
              <a:lnSpc>
                <a:spcPct val="130000"/>
              </a:lnSpc>
            </a:pPr>
            <a:r>
              <a:rPr lang="en-US" sz="2000" dirty="0">
                <a:latin typeface="Sylfaen" panose="010A0502050306030303" pitchFamily="18" charset="0"/>
              </a:rPr>
              <a:t>&lt;Employee</a:t>
            </a:r>
            <a:r>
              <a:rPr lang="en-US" sz="2000" dirty="0" smtClean="0">
                <a:latin typeface="Sylfaen" panose="010A0502050306030303" pitchFamily="18" charset="0"/>
              </a:rPr>
              <a:t>&gt;</a:t>
            </a:r>
          </a:p>
          <a:p>
            <a:pPr marL="342900">
              <a:lnSpc>
                <a:spcPct val="130000"/>
              </a:lnSpc>
            </a:pPr>
            <a:r>
              <a:rPr lang="en-US" sz="2000" dirty="0">
                <a:latin typeface="Sylfaen" panose="010A0502050306030303" pitchFamily="18" charset="0"/>
              </a:rPr>
              <a:t>	</a:t>
            </a:r>
            <a:r>
              <a:rPr lang="en-US" sz="2000" dirty="0" smtClean="0">
                <a:latin typeface="Sylfaen" panose="010A0502050306030303" pitchFamily="18" charset="0"/>
              </a:rPr>
              <a:t>	&lt;</a:t>
            </a:r>
            <a:r>
              <a:rPr lang="en-US" sz="2000" dirty="0">
                <a:latin typeface="Sylfaen" panose="010A0502050306030303" pitchFamily="18" charset="0"/>
              </a:rPr>
              <a:t>Name&gt;ABC&lt;/Name&gt;</a:t>
            </a:r>
          </a:p>
          <a:p>
            <a:pPr marL="342900">
              <a:lnSpc>
                <a:spcPct val="130000"/>
              </a:lnSpc>
            </a:pPr>
            <a:r>
              <a:rPr lang="en-US" sz="2000" dirty="0">
                <a:latin typeface="Sylfaen" panose="010A0502050306030303" pitchFamily="18" charset="0"/>
              </a:rPr>
              <a:t>		&lt;</a:t>
            </a:r>
            <a:r>
              <a:rPr lang="en-US" sz="2000" dirty="0" err="1" smtClean="0">
                <a:latin typeface="Sylfaen" panose="010A0502050306030303" pitchFamily="18" charset="0"/>
              </a:rPr>
              <a:t>Ph.No</a:t>
            </a:r>
            <a:r>
              <a:rPr lang="en-US" sz="2000" dirty="0" smtClean="0">
                <a:latin typeface="Sylfaen" panose="010A0502050306030303" pitchFamily="18" charset="0"/>
              </a:rPr>
              <a:t>&gt;111111&lt;/</a:t>
            </a:r>
            <a:r>
              <a:rPr lang="en-US" sz="2000" dirty="0" err="1">
                <a:latin typeface="Sylfaen" panose="010A0502050306030303" pitchFamily="18" charset="0"/>
              </a:rPr>
              <a:t>Ph.No</a:t>
            </a:r>
            <a:r>
              <a:rPr lang="en-US" sz="2000" dirty="0">
                <a:latin typeface="Sylfaen" panose="010A0502050306030303" pitchFamily="18" charset="0"/>
              </a:rPr>
              <a:t>&gt;</a:t>
            </a:r>
          </a:p>
          <a:p>
            <a:pPr marL="342900">
              <a:lnSpc>
                <a:spcPct val="130000"/>
              </a:lnSpc>
            </a:pPr>
            <a:r>
              <a:rPr lang="en-US" sz="2000" dirty="0">
                <a:latin typeface="Sylfaen" panose="010A0502050306030303" pitchFamily="18" charset="0"/>
              </a:rPr>
              <a:t>		&lt;DOJ&gt;01/01/2001&lt;/DOJ</a:t>
            </a:r>
            <a:r>
              <a:rPr lang="en-US" sz="2000" dirty="0" smtClean="0">
                <a:latin typeface="Sylfaen" panose="010A0502050306030303" pitchFamily="18" charset="0"/>
              </a:rPr>
              <a:t>&gt;</a:t>
            </a:r>
          </a:p>
          <a:p>
            <a:pPr marL="342900">
              <a:lnSpc>
                <a:spcPct val="130000"/>
              </a:lnSpc>
            </a:pPr>
            <a:r>
              <a:rPr lang="en-US" sz="2000" dirty="0" smtClean="0">
                <a:latin typeface="Sylfaen" panose="010A0502050306030303" pitchFamily="18" charset="0"/>
              </a:rPr>
              <a:t>&lt;/Employee&gt;</a:t>
            </a:r>
            <a:endParaRPr lang="en-US" sz="20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0512"/>
            <a:ext cx="6858000" cy="42771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Module </a:t>
            </a:r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Sylfaen" panose="010A0502050306030303" pitchFamily="18" charset="0"/>
                <a:cs typeface="Arial" panose="020B0604020202020204" pitchFamily="34" charset="0"/>
              </a:rPr>
              <a:t>Design Outline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53032314"/>
              </p:ext>
            </p:extLst>
          </p:nvPr>
        </p:nvGraphicFramePr>
        <p:xfrm>
          <a:off x="1208578" y="716278"/>
          <a:ext cx="658368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94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tate">
  <a:themeElements>
    <a:clrScheme name="All_pres_white 13">
      <a:dk1>
        <a:srgbClr val="4B4A4C"/>
      </a:dk1>
      <a:lt1>
        <a:srgbClr val="FFFFFF"/>
      </a:lt1>
      <a:dk2>
        <a:srgbClr val="1666AF"/>
      </a:dk2>
      <a:lt2>
        <a:srgbClr val="000000"/>
      </a:lt2>
      <a:accent1>
        <a:srgbClr val="50C8E8"/>
      </a:accent1>
      <a:accent2>
        <a:srgbClr val="EE3424"/>
      </a:accent2>
      <a:accent3>
        <a:srgbClr val="FFFFFF"/>
      </a:accent3>
      <a:accent4>
        <a:srgbClr val="3F3E40"/>
      </a:accent4>
      <a:accent5>
        <a:srgbClr val="B3E0F2"/>
      </a:accent5>
      <a:accent6>
        <a:srgbClr val="D82E20"/>
      </a:accent6>
      <a:hlink>
        <a:srgbClr val="6DB33F"/>
      </a:hlink>
      <a:folHlink>
        <a:srgbClr val="FFCC00"/>
      </a:folHlink>
    </a:clrScheme>
    <a:fontScheme name="All_pres_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All_pres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3">
        <a:dk1>
          <a:srgbClr val="4B4A4C"/>
        </a:dk1>
        <a:lt1>
          <a:srgbClr val="FFFFFF"/>
        </a:lt1>
        <a:dk2>
          <a:srgbClr val="1666AF"/>
        </a:dk2>
        <a:lt2>
          <a:srgbClr val="000000"/>
        </a:lt2>
        <a:accent1>
          <a:srgbClr val="50C8E8"/>
        </a:accent1>
        <a:accent2>
          <a:srgbClr val="EE3424"/>
        </a:accent2>
        <a:accent3>
          <a:srgbClr val="FFFFFF"/>
        </a:accent3>
        <a:accent4>
          <a:srgbClr val="3F3E40"/>
        </a:accent4>
        <a:accent5>
          <a:srgbClr val="B3E0F2"/>
        </a:accent5>
        <a:accent6>
          <a:srgbClr val="D82E20"/>
        </a:accent6>
        <a:hlink>
          <a:srgbClr val="6DB33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lstate" id="{B47571A4-8B98-4F24-8FE3-09DFF181E98B}" vid="{EF93FDD4-9281-4093-908B-226B3F65C2F0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mmary xmlns="3d1a2066-69da-497c-9e1a-bfafe43ff3f5">M2_XML</Summary>
    <SunsetDate xmlns="3d1a2066-69da-497c-9e1a-bfafe43ff3f5">2019-07-19T05:00:00+00:00</Sunset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66E865AD7C04895EC1F369D39E202" ma:contentTypeVersion="1" ma:contentTypeDescription="Create a new document." ma:contentTypeScope="" ma:versionID="c6957763ddcec66335f6f67f4623548a">
  <xsd:schema xmlns:xsd="http://www.w3.org/2001/XMLSchema" xmlns:xs="http://www.w3.org/2001/XMLSchema" xmlns:p="http://schemas.microsoft.com/office/2006/metadata/properties" xmlns:ns2="3d1a2066-69da-497c-9e1a-bfafe43ff3f5" targetNamespace="http://schemas.microsoft.com/office/2006/metadata/properties" ma:root="true" ma:fieldsID="3193f0fafb9b688613da6196966376ca" ns2:_="">
    <xsd:import namespace="3d1a2066-69da-497c-9e1a-bfafe43ff3f5"/>
    <xsd:element name="properties">
      <xsd:complexType>
        <xsd:sequence>
          <xsd:element name="documentManagement">
            <xsd:complexType>
              <xsd:all>
                <xsd:element ref="ns2:Summary" minOccurs="0"/>
                <xsd:element ref="ns2:Sunset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a2066-69da-497c-9e1a-bfafe43ff3f5" elementFormDefault="qualified">
    <xsd:import namespace="http://schemas.microsoft.com/office/2006/documentManagement/types"/>
    <xsd:import namespace="http://schemas.microsoft.com/office/infopath/2007/PartnerControls"/>
    <xsd:element name="Summary" ma:index="8" nillable="true" ma:displayName="Summary" ma:internalName="Summary">
      <xsd:simpleType>
        <xsd:restriction base="dms:Text">
          <xsd:maxLength value="255"/>
        </xsd:restriction>
      </xsd:simpleType>
    </xsd:element>
    <xsd:element name="SunsetDate" ma:index="9" nillable="true" ma:displayName="SunsetDate" ma:format="DateOnly" ma:internalName="Sunset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325DA1-1A57-4D18-B7A6-C783C61498F8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3d1a2066-69da-497c-9e1a-bfafe43ff3f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7544472-A09D-43C8-AFBC-374EF08396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BDB68A-5DF6-416D-9E6B-A80563B0C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1a2066-69da-497c-9e1a-bfafe43ff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Allstate</Template>
  <TotalTime>0</TotalTime>
  <Words>1764</Words>
  <Application>Microsoft Office PowerPoint</Application>
  <PresentationFormat>On-screen Show (4:3)</PresentationFormat>
  <Paragraphs>350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Monotype Corsiva</vt:lpstr>
      <vt:lpstr>Palatino Linotype</vt:lpstr>
      <vt:lpstr>Sylfaen</vt:lpstr>
      <vt:lpstr>Times New Roman</vt:lpstr>
      <vt:lpstr>Wingdings</vt:lpstr>
      <vt:lpstr>Wingdings 2</vt:lpstr>
      <vt:lpstr>Allstate</vt:lpstr>
      <vt:lpstr>Automation for QCA –Pre-Requisites</vt:lpstr>
      <vt:lpstr>Module 2 Objectives</vt:lpstr>
      <vt:lpstr>PowerPoint Presentation</vt:lpstr>
      <vt:lpstr>Module 2 Design Outline</vt:lpstr>
      <vt:lpstr>Module 2 Design Outline</vt:lpstr>
      <vt:lpstr>XML Introduction</vt:lpstr>
      <vt:lpstr>Difference between XML and HTML</vt:lpstr>
      <vt:lpstr>What does XML really do?</vt:lpstr>
      <vt:lpstr>Module 2 Design Outline</vt:lpstr>
      <vt:lpstr>Components of XML Document (1 of 2)</vt:lpstr>
      <vt:lpstr>Components of XML Document (2 of 2) </vt:lpstr>
      <vt:lpstr>Module 2 Design Outline</vt:lpstr>
      <vt:lpstr>What is an XML Element?</vt:lpstr>
      <vt:lpstr>Creating XML Elements</vt:lpstr>
      <vt:lpstr>XML Attributes (1 of 2)</vt:lpstr>
      <vt:lpstr>XML Attributes (2 of 2)</vt:lpstr>
      <vt:lpstr>XML Entities</vt:lpstr>
      <vt:lpstr>List of Pre-defined Entities</vt:lpstr>
      <vt:lpstr>Module 2 Design Outline</vt:lpstr>
      <vt:lpstr>XML Comments</vt:lpstr>
      <vt:lpstr>Module 2 Design Outline</vt:lpstr>
      <vt:lpstr>Well Formed and Valid XML</vt:lpstr>
      <vt:lpstr>Module 2 Design Outline</vt:lpstr>
      <vt:lpstr>XML Document Object Model (1 of 2)</vt:lpstr>
      <vt:lpstr>XML Document Object Model (2 of 2)</vt:lpstr>
      <vt:lpstr>Representing XML with DOM (1 of 2)</vt:lpstr>
      <vt:lpstr>Representing XML with DOM (2 of 2)</vt:lpstr>
      <vt:lpstr>Module 2 Design Outline</vt:lpstr>
      <vt:lpstr>Activity</vt:lpstr>
      <vt:lpstr>Summary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M2_XML</dc:title>
  <dc:creator/>
  <cp:keywords/>
  <cp:lastModifiedBy/>
  <cp:revision>1</cp:revision>
  <dcterms:created xsi:type="dcterms:W3CDTF">2016-05-11T05:46:12Z</dcterms:created>
  <dcterms:modified xsi:type="dcterms:W3CDTF">2016-09-04T20:52:25Z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TC034605139991</vt:lpwstr>
  </property>
  <property fmtid="{D5CDD505-2E9C-101B-9397-08002B2CF9AE}" pid="3" name="ContentTypeId">
    <vt:lpwstr>0x010100ED866E865AD7C04895EC1F369D39E202</vt:lpwstr>
  </property>
</Properties>
</file>