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38"/>
  </p:notesMasterIdLst>
  <p:handoutMasterIdLst>
    <p:handoutMasterId r:id="rId39"/>
  </p:handoutMasterIdLst>
  <p:sldIdLst>
    <p:sldId id="275" r:id="rId5"/>
    <p:sldId id="403" r:id="rId6"/>
    <p:sldId id="407" r:id="rId7"/>
    <p:sldId id="404" r:id="rId8"/>
    <p:sldId id="413" r:id="rId9"/>
    <p:sldId id="410" r:id="rId10"/>
    <p:sldId id="411" r:id="rId11"/>
    <p:sldId id="412" r:id="rId12"/>
    <p:sldId id="435" r:id="rId13"/>
    <p:sldId id="415" r:id="rId14"/>
    <p:sldId id="416" r:id="rId15"/>
    <p:sldId id="417" r:id="rId16"/>
    <p:sldId id="418" r:id="rId17"/>
    <p:sldId id="419" r:id="rId18"/>
    <p:sldId id="420" r:id="rId19"/>
    <p:sldId id="422" r:id="rId20"/>
    <p:sldId id="423" r:id="rId21"/>
    <p:sldId id="436" r:id="rId22"/>
    <p:sldId id="427" r:id="rId23"/>
    <p:sldId id="428" r:id="rId24"/>
    <p:sldId id="429" r:id="rId25"/>
    <p:sldId id="430" r:id="rId26"/>
    <p:sldId id="440" r:id="rId27"/>
    <p:sldId id="439" r:id="rId28"/>
    <p:sldId id="437" r:id="rId29"/>
    <p:sldId id="431" r:id="rId30"/>
    <p:sldId id="432" r:id="rId31"/>
    <p:sldId id="433" r:id="rId32"/>
    <p:sldId id="434" r:id="rId33"/>
    <p:sldId id="438" r:id="rId34"/>
    <p:sldId id="408" r:id="rId35"/>
    <p:sldId id="406" r:id="rId36"/>
    <p:sldId id="40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79321" autoAdjust="0"/>
  </p:normalViewPr>
  <p:slideViewPr>
    <p:cSldViewPr snapToGrid="0">
      <p:cViewPr varScale="1">
        <p:scale>
          <a:sx n="65" d="100"/>
          <a:sy n="65" d="100"/>
        </p:scale>
        <p:origin x="1398" y="66"/>
      </p:cViewPr>
      <p:guideLst/>
    </p:cSldViewPr>
  </p:slideViewPr>
  <p:notesTextViewPr>
    <p:cViewPr>
      <p:scale>
        <a:sx n="3" d="2"/>
        <a:sy n="3" d="2"/>
      </p:scale>
      <p:origin x="0" y="0"/>
    </p:cViewPr>
  </p:notesText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Object Repositories</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lang="en-US" sz="1800" dirty="0" smtClean="0">
              <a:latin typeface="Sylfaen" panose="010A0502050306030303" pitchFamily="18" charset="0"/>
            </a:rPr>
            <a:t>Element Provider Implementations (CSV, XML and Excel)</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Demo</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Element Descriptors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Activity</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FF15D928-544D-4113-96A2-9CA0B3FA7A0C}" type="presOf" srcId="{BE3C6D80-430E-46B0-8B33-22A22A191366}" destId="{9A9794D7-1EFB-44B6-BDC6-034B7CDEA638}" srcOrd="0" destOrd="0" presId="urn:microsoft.com/office/officeart/2005/8/layout/list1"/>
    <dgm:cxn modelId="{580DB00B-191D-43FA-A014-238796CBED06}" type="presOf" srcId="{D71E5F98-0F40-4462-B3E9-D08ED8944C98}" destId="{F9251E6B-2BE8-40C3-85D7-D972FF228AF9}" srcOrd="1"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132C201F-9A53-4508-AD21-DC4AE8D4E2DE}" type="presOf" srcId="{B414955C-5427-49BF-A2A9-0F7DE4EFCF7D}" destId="{F8017C08-0F38-46CF-AD13-B790B6E07572}" srcOrd="0" destOrd="0" presId="urn:microsoft.com/office/officeart/2005/8/layout/list1"/>
    <dgm:cxn modelId="{B5924DB5-032C-4CAA-93B7-B03EC19A8C33}" type="presOf" srcId="{E83C22B8-CB16-4900-A738-7D39B9576854}" destId="{4BD43A1E-99EB-4E75-A58D-F197DF358FC7}" srcOrd="0"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E960BC0A-E938-4465-92B7-6EB12A626815}" srcId="{4F0032B1-7971-4856-8267-D8AEC41998EA}" destId="{BE3C6D80-430E-46B0-8B33-22A22A191366}" srcOrd="2" destOrd="0" parTransId="{539A115A-E2FD-4DA1-94D3-F75D38A6667F}" sibTransId="{A7F908D7-6E88-45B8-95BF-0768CCD8D8B3}"/>
    <dgm:cxn modelId="{77CDD452-B9D0-45BB-9389-4A8F62FD0EB6}" type="presOf" srcId="{D71E5F98-0F40-4462-B3E9-D08ED8944C98}" destId="{95F8E5CE-800D-4FEA-B533-AFBF1649914E}" srcOrd="0" destOrd="0" presId="urn:microsoft.com/office/officeart/2005/8/layout/list1"/>
    <dgm:cxn modelId="{258920DB-6B0F-417D-BEB7-A7350804F148}" type="presOf" srcId="{4F0032B1-7971-4856-8267-D8AEC41998EA}" destId="{E9B407A2-BF0E-42E3-9E50-75B4DE912173}" srcOrd="0"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FAE5A6E9-ABEE-441B-9729-DE6AC88ECFF9}" type="presOf" srcId="{C4B24ADE-7824-4FB5-812E-C939BF839783}" destId="{E24016F3-6B53-463E-857D-3BBCB3F1340A}" srcOrd="0" destOrd="0" presId="urn:microsoft.com/office/officeart/2005/8/layout/list1"/>
    <dgm:cxn modelId="{D3DE9C6C-5A74-4623-B746-EEAA98173E64}" type="presOf" srcId="{BE3C6D80-430E-46B0-8B33-22A22A191366}" destId="{64144982-FEF3-4F12-B4DF-D8E6F6D93CE5}" srcOrd="1" destOrd="0" presId="urn:microsoft.com/office/officeart/2005/8/layout/list1"/>
    <dgm:cxn modelId="{F1EB096F-6406-4ECF-A45C-26740511913A}" type="presOf" srcId="{E83C22B8-CB16-4900-A738-7D39B9576854}" destId="{A4E5464F-7BBB-401F-9099-488E335A0D54}"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E6C3D57E-EDED-4B4B-9F3E-964C1D747549}" type="presOf" srcId="{B414955C-5427-49BF-A2A9-0F7DE4EFCF7D}" destId="{2C75B53F-9D7A-457E-AC40-4604F03F4E40}" srcOrd="1" destOrd="0" presId="urn:microsoft.com/office/officeart/2005/8/layout/list1"/>
    <dgm:cxn modelId="{44D432E0-9F33-41FA-999C-C66CC5517D0D}" type="presOf" srcId="{C4B24ADE-7824-4FB5-812E-C939BF839783}" destId="{5027D068-9AE5-4489-94CE-797BBB3B1A92}" srcOrd="1" destOrd="0" presId="urn:microsoft.com/office/officeart/2005/8/layout/list1"/>
    <dgm:cxn modelId="{ADA6A60D-FA24-4AFA-A438-9DC19A5115AB}" type="presParOf" srcId="{E9B407A2-BF0E-42E3-9E50-75B4DE912173}" destId="{63C19F6E-7E8C-46D8-8931-CDE2784E58F8}" srcOrd="0" destOrd="0" presId="urn:microsoft.com/office/officeart/2005/8/layout/list1"/>
    <dgm:cxn modelId="{82B1E46B-24A6-413B-AA94-BD05CA84DE65}" type="presParOf" srcId="{63C19F6E-7E8C-46D8-8931-CDE2784E58F8}" destId="{E24016F3-6B53-463E-857D-3BBCB3F1340A}" srcOrd="0" destOrd="0" presId="urn:microsoft.com/office/officeart/2005/8/layout/list1"/>
    <dgm:cxn modelId="{CC99BDF2-E112-435B-9DF8-135C13B3289E}" type="presParOf" srcId="{63C19F6E-7E8C-46D8-8931-CDE2784E58F8}" destId="{5027D068-9AE5-4489-94CE-797BBB3B1A92}" srcOrd="1" destOrd="0" presId="urn:microsoft.com/office/officeart/2005/8/layout/list1"/>
    <dgm:cxn modelId="{6A4B0E6D-2641-4BE0-8674-BAC1787F3238}" type="presParOf" srcId="{E9B407A2-BF0E-42E3-9E50-75B4DE912173}" destId="{0F024C04-32BA-4251-BDDF-69F3B69BF78B}" srcOrd="1" destOrd="0" presId="urn:microsoft.com/office/officeart/2005/8/layout/list1"/>
    <dgm:cxn modelId="{1E9B427D-0877-459A-8755-D6BD647237C2}" type="presParOf" srcId="{E9B407A2-BF0E-42E3-9E50-75B4DE912173}" destId="{9890976F-B2BE-409C-B7D5-C679DFA72D07}" srcOrd="2" destOrd="0" presId="urn:microsoft.com/office/officeart/2005/8/layout/list1"/>
    <dgm:cxn modelId="{8FFEEC5B-79BC-4D60-A36A-03E60303E509}" type="presParOf" srcId="{E9B407A2-BF0E-42E3-9E50-75B4DE912173}" destId="{3D780A70-CA25-483F-BF6C-65F591580283}" srcOrd="3" destOrd="0" presId="urn:microsoft.com/office/officeart/2005/8/layout/list1"/>
    <dgm:cxn modelId="{C4688373-265F-4076-9D42-5398EC06B541}" type="presParOf" srcId="{E9B407A2-BF0E-42E3-9E50-75B4DE912173}" destId="{B4962752-E4E7-415B-8912-92E7251356AD}" srcOrd="4" destOrd="0" presId="urn:microsoft.com/office/officeart/2005/8/layout/list1"/>
    <dgm:cxn modelId="{B6A25CBB-F9EC-4E1F-AD44-91526D5D53E8}" type="presParOf" srcId="{B4962752-E4E7-415B-8912-92E7251356AD}" destId="{F8017C08-0F38-46CF-AD13-B790B6E07572}" srcOrd="0" destOrd="0" presId="urn:microsoft.com/office/officeart/2005/8/layout/list1"/>
    <dgm:cxn modelId="{AE324F43-9061-4C4B-897E-38B327447FC2}" type="presParOf" srcId="{B4962752-E4E7-415B-8912-92E7251356AD}" destId="{2C75B53F-9D7A-457E-AC40-4604F03F4E40}" srcOrd="1" destOrd="0" presId="urn:microsoft.com/office/officeart/2005/8/layout/list1"/>
    <dgm:cxn modelId="{CC1CF761-39C1-4AD2-BB30-4F4F6D86FD29}" type="presParOf" srcId="{E9B407A2-BF0E-42E3-9E50-75B4DE912173}" destId="{8C53C516-87C9-4314-8DBC-DCDB65A3BC89}" srcOrd="5" destOrd="0" presId="urn:microsoft.com/office/officeart/2005/8/layout/list1"/>
    <dgm:cxn modelId="{4CF62791-2678-4E61-BAE0-9A33D9C7D794}" type="presParOf" srcId="{E9B407A2-BF0E-42E3-9E50-75B4DE912173}" destId="{9F0DBAFF-06D7-4220-BADF-794400B7E24F}" srcOrd="6" destOrd="0" presId="urn:microsoft.com/office/officeart/2005/8/layout/list1"/>
    <dgm:cxn modelId="{9ADAF369-9B3A-410A-A57C-74038DB89556}" type="presParOf" srcId="{E9B407A2-BF0E-42E3-9E50-75B4DE912173}" destId="{61F8F963-D2A5-41F4-BDAB-599F7D78D123}" srcOrd="7" destOrd="0" presId="urn:microsoft.com/office/officeart/2005/8/layout/list1"/>
    <dgm:cxn modelId="{DBE1EB27-DB14-489B-9260-AE14A395858C}" type="presParOf" srcId="{E9B407A2-BF0E-42E3-9E50-75B4DE912173}" destId="{96434E83-A1E6-406E-A8D6-702CCD0F2420}" srcOrd="8" destOrd="0" presId="urn:microsoft.com/office/officeart/2005/8/layout/list1"/>
    <dgm:cxn modelId="{55FB115D-0F5B-477A-87D7-C1935363B003}" type="presParOf" srcId="{96434E83-A1E6-406E-A8D6-702CCD0F2420}" destId="{9A9794D7-1EFB-44B6-BDC6-034B7CDEA638}" srcOrd="0" destOrd="0" presId="urn:microsoft.com/office/officeart/2005/8/layout/list1"/>
    <dgm:cxn modelId="{180AB6FE-7AEE-4665-B05D-E56208DB25BF}" type="presParOf" srcId="{96434E83-A1E6-406E-A8D6-702CCD0F2420}" destId="{64144982-FEF3-4F12-B4DF-D8E6F6D93CE5}" srcOrd="1" destOrd="0" presId="urn:microsoft.com/office/officeart/2005/8/layout/list1"/>
    <dgm:cxn modelId="{A0467D6E-1611-4DF5-AAC2-882571168689}" type="presParOf" srcId="{E9B407A2-BF0E-42E3-9E50-75B4DE912173}" destId="{06058AC0-36D6-4EBD-B6E9-37FCAC3A43C0}" srcOrd="9" destOrd="0" presId="urn:microsoft.com/office/officeart/2005/8/layout/list1"/>
    <dgm:cxn modelId="{04B0DF56-44C7-4591-BEF4-99FEAB1FFD27}" type="presParOf" srcId="{E9B407A2-BF0E-42E3-9E50-75B4DE912173}" destId="{EE5B2BE7-4F4C-4714-8116-53A03325A429}" srcOrd="10" destOrd="0" presId="urn:microsoft.com/office/officeart/2005/8/layout/list1"/>
    <dgm:cxn modelId="{916CEA84-93C9-4E21-9DB5-141854448146}" type="presParOf" srcId="{E9B407A2-BF0E-42E3-9E50-75B4DE912173}" destId="{E30A5E5A-AA6D-4504-892B-08B4C6E1CB03}" srcOrd="11" destOrd="0" presId="urn:microsoft.com/office/officeart/2005/8/layout/list1"/>
    <dgm:cxn modelId="{CE1B4D2B-9673-437E-B629-0A2903D6A30F}" type="presParOf" srcId="{E9B407A2-BF0E-42E3-9E50-75B4DE912173}" destId="{B65DD91E-E165-402B-8361-D02DC56156C0}" srcOrd="12" destOrd="0" presId="urn:microsoft.com/office/officeart/2005/8/layout/list1"/>
    <dgm:cxn modelId="{1ADD3364-244A-48D7-9F06-E9AD25C1352E}" type="presParOf" srcId="{B65DD91E-E165-402B-8361-D02DC56156C0}" destId="{95F8E5CE-800D-4FEA-B533-AFBF1649914E}" srcOrd="0" destOrd="0" presId="urn:microsoft.com/office/officeart/2005/8/layout/list1"/>
    <dgm:cxn modelId="{FFC29FBB-860C-4450-987C-2412F9715CE6}" type="presParOf" srcId="{B65DD91E-E165-402B-8361-D02DC56156C0}" destId="{F9251E6B-2BE8-40C3-85D7-D972FF228AF9}" srcOrd="1" destOrd="0" presId="urn:microsoft.com/office/officeart/2005/8/layout/list1"/>
    <dgm:cxn modelId="{1A74C625-2F1A-4F2D-BF5C-7B6BD6A778D4}" type="presParOf" srcId="{E9B407A2-BF0E-42E3-9E50-75B4DE912173}" destId="{5684C8AB-A727-4C73-BE9C-E23212AA9916}" srcOrd="13" destOrd="0" presId="urn:microsoft.com/office/officeart/2005/8/layout/list1"/>
    <dgm:cxn modelId="{D081D98F-91A8-43E6-91DB-8830C170D91C}" type="presParOf" srcId="{E9B407A2-BF0E-42E3-9E50-75B4DE912173}" destId="{E89C81AB-7465-4894-9A58-9AB0B1A30FFC}" srcOrd="14" destOrd="0" presId="urn:microsoft.com/office/officeart/2005/8/layout/list1"/>
    <dgm:cxn modelId="{91BCD958-8922-4B3B-B789-04B2A8E91CB1}" type="presParOf" srcId="{E9B407A2-BF0E-42E3-9E50-75B4DE912173}" destId="{94A4D56F-26F2-44D7-B211-16245D1BF12F}" srcOrd="15" destOrd="0" presId="urn:microsoft.com/office/officeart/2005/8/layout/list1"/>
    <dgm:cxn modelId="{7A307F79-BAB8-4621-9B8B-8F3287E3108E}" type="presParOf" srcId="{E9B407A2-BF0E-42E3-9E50-75B4DE912173}" destId="{3EBD09F7-362E-4EB8-BD06-91E9DC2EBCA8}" srcOrd="16" destOrd="0" presId="urn:microsoft.com/office/officeart/2005/8/layout/list1"/>
    <dgm:cxn modelId="{5833A3DD-FE29-48A8-BE98-401589842BFD}" type="presParOf" srcId="{3EBD09F7-362E-4EB8-BD06-91E9DC2EBCA8}" destId="{4BD43A1E-99EB-4E75-A58D-F197DF358FC7}" srcOrd="0" destOrd="0" presId="urn:microsoft.com/office/officeart/2005/8/layout/list1"/>
    <dgm:cxn modelId="{AF362DA1-39C9-43B0-A3C8-A753693156B7}" type="presParOf" srcId="{3EBD09F7-362E-4EB8-BD06-91E9DC2EBCA8}" destId="{A4E5464F-7BBB-401F-9099-488E335A0D54}" srcOrd="1" destOrd="0" presId="urn:microsoft.com/office/officeart/2005/8/layout/list1"/>
    <dgm:cxn modelId="{FAF98E21-F0D9-4386-B362-33E46F86ED9A}" type="presParOf" srcId="{E9B407A2-BF0E-42E3-9E50-75B4DE912173}" destId="{40B10712-9F72-49EA-B927-36E148C9F5C9}" srcOrd="17" destOrd="0" presId="urn:microsoft.com/office/officeart/2005/8/layout/list1"/>
    <dgm:cxn modelId="{C5984FCB-1092-47FF-8C5B-BD3C34D58A7A}"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tx2"/>
        </a:solidFill>
      </dgm:spPr>
      <dgm:t>
        <a:bodyPr/>
        <a:lstStyle/>
        <a:p>
          <a:r>
            <a:rPr lang="en-US" sz="1800" dirty="0" smtClean="0">
              <a:latin typeface="Sylfaen" panose="010A0502050306030303" pitchFamily="18" charset="0"/>
            </a:rPr>
            <a:t>Object Repositories</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lang="en-US" sz="1800" dirty="0" smtClean="0">
              <a:latin typeface="Sylfaen" panose="010A0502050306030303" pitchFamily="18" charset="0"/>
            </a:rPr>
            <a:t>Element Provider Implementations (CSV, XML and Excel)</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Demo</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Element Descriptors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Activity</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E960BC0A-E938-4465-92B7-6EB12A626815}" srcId="{4F0032B1-7971-4856-8267-D8AEC41998EA}" destId="{BE3C6D80-430E-46B0-8B33-22A22A191366}" srcOrd="2" destOrd="0" parTransId="{539A115A-E2FD-4DA1-94D3-F75D38A6667F}" sibTransId="{A7F908D7-6E88-45B8-95BF-0768CCD8D8B3}"/>
    <dgm:cxn modelId="{87620086-6543-48A2-A609-19178C57B3BB}" srcId="{4F0032B1-7971-4856-8267-D8AEC41998EA}" destId="{D71E5F98-0F40-4462-B3E9-D08ED8944C98}" srcOrd="3" destOrd="0" parTransId="{8EEF55EF-91C2-4587-A285-74A7A8CD9052}" sibTransId="{B4F60CE1-28F3-454C-9BA3-B852ADC2FFD8}"/>
    <dgm:cxn modelId="{D778B8C3-0C13-4290-B466-968C36C94F50}" srcId="{4F0032B1-7971-4856-8267-D8AEC41998EA}" destId="{C4B24ADE-7824-4FB5-812E-C939BF839783}" srcOrd="0" destOrd="0" parTransId="{2FC31571-F86D-4038-A5D2-8556606851AC}" sibTransId="{70907CDE-51D3-4F8C-BB2B-B49CF49A6B7C}"/>
    <dgm:cxn modelId="{966D6E84-1E80-4CD7-B9BD-65369D6857CB}" srcId="{4F0032B1-7971-4856-8267-D8AEC41998EA}" destId="{B414955C-5427-49BF-A2A9-0F7DE4EFCF7D}" srcOrd="1" destOrd="0" parTransId="{010BB373-2AB7-4BBD-BC5A-F759C9AF9FED}" sibTransId="{2EBD672C-1742-419E-B717-3A07038EB19E}"/>
    <dgm:cxn modelId="{FEB94A9F-F661-4463-A34F-9F6E1294932F}" type="presOf" srcId="{D71E5F98-0F40-4462-B3E9-D08ED8944C98}" destId="{95F8E5CE-800D-4FEA-B533-AFBF1649914E}" srcOrd="0" destOrd="0" presId="urn:microsoft.com/office/officeart/2005/8/layout/list1"/>
    <dgm:cxn modelId="{EACF5F7F-6AE0-4A14-9CF6-5AD1340751D6}" type="presOf" srcId="{C4B24ADE-7824-4FB5-812E-C939BF839783}" destId="{5027D068-9AE5-4489-94CE-797BBB3B1A92}" srcOrd="1" destOrd="0" presId="urn:microsoft.com/office/officeart/2005/8/layout/list1"/>
    <dgm:cxn modelId="{819D65E8-5EC3-4E05-B356-5A592471CADD}" type="presOf" srcId="{BE3C6D80-430E-46B0-8B33-22A22A191366}" destId="{64144982-FEF3-4F12-B4DF-D8E6F6D93CE5}" srcOrd="1" destOrd="0" presId="urn:microsoft.com/office/officeart/2005/8/layout/list1"/>
    <dgm:cxn modelId="{03F99E86-D9FE-4C1B-B593-4D89587212A8}" type="presOf" srcId="{B414955C-5427-49BF-A2A9-0F7DE4EFCF7D}" destId="{2C75B53F-9D7A-457E-AC40-4604F03F4E40}" srcOrd="1" destOrd="0" presId="urn:microsoft.com/office/officeart/2005/8/layout/list1"/>
    <dgm:cxn modelId="{1CA103CF-65A6-47BF-A1F4-0113C6CC66BE}" type="presOf" srcId="{BE3C6D80-430E-46B0-8B33-22A22A191366}" destId="{9A9794D7-1EFB-44B6-BDC6-034B7CDEA638}" srcOrd="0" destOrd="0" presId="urn:microsoft.com/office/officeart/2005/8/layout/list1"/>
    <dgm:cxn modelId="{9EA90009-1553-475D-B69A-F946D3660B9B}" type="presOf" srcId="{4F0032B1-7971-4856-8267-D8AEC41998EA}" destId="{E9B407A2-BF0E-42E3-9E50-75B4DE912173}" srcOrd="0"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66039EFB-9FED-4EBA-A365-3D216A16F43E}" type="presOf" srcId="{D71E5F98-0F40-4462-B3E9-D08ED8944C98}" destId="{F9251E6B-2BE8-40C3-85D7-D972FF228AF9}" srcOrd="1" destOrd="0" presId="urn:microsoft.com/office/officeart/2005/8/layout/list1"/>
    <dgm:cxn modelId="{26068874-E6DD-48B9-88EA-D190D50E3DD9}" type="presOf" srcId="{E83C22B8-CB16-4900-A738-7D39B9576854}" destId="{A4E5464F-7BBB-401F-9099-488E335A0D54}" srcOrd="1" destOrd="0" presId="urn:microsoft.com/office/officeart/2005/8/layout/list1"/>
    <dgm:cxn modelId="{D2A9D839-8E19-43F2-AD03-EA65EBE7E0E5}" type="presOf" srcId="{B414955C-5427-49BF-A2A9-0F7DE4EFCF7D}" destId="{F8017C08-0F38-46CF-AD13-B790B6E07572}" srcOrd="0" destOrd="0" presId="urn:microsoft.com/office/officeart/2005/8/layout/list1"/>
    <dgm:cxn modelId="{EDF61B11-BA53-4175-8DC2-BEA198D5F873}" type="presOf" srcId="{C4B24ADE-7824-4FB5-812E-C939BF839783}" destId="{E24016F3-6B53-463E-857D-3BBCB3F1340A}" srcOrd="0" destOrd="0" presId="urn:microsoft.com/office/officeart/2005/8/layout/list1"/>
    <dgm:cxn modelId="{7AE283A1-90E4-496E-9F82-3B5987634944}" type="presOf" srcId="{E83C22B8-CB16-4900-A738-7D39B9576854}" destId="{4BD43A1E-99EB-4E75-A58D-F197DF358FC7}" srcOrd="0" destOrd="0" presId="urn:microsoft.com/office/officeart/2005/8/layout/list1"/>
    <dgm:cxn modelId="{7B1E1B7A-99A8-44B1-B655-3E44669695FB}" type="presParOf" srcId="{E9B407A2-BF0E-42E3-9E50-75B4DE912173}" destId="{63C19F6E-7E8C-46D8-8931-CDE2784E58F8}" srcOrd="0" destOrd="0" presId="urn:microsoft.com/office/officeart/2005/8/layout/list1"/>
    <dgm:cxn modelId="{08DE72E2-E987-4CD6-82CD-CD4A17FDA605}" type="presParOf" srcId="{63C19F6E-7E8C-46D8-8931-CDE2784E58F8}" destId="{E24016F3-6B53-463E-857D-3BBCB3F1340A}" srcOrd="0" destOrd="0" presId="urn:microsoft.com/office/officeart/2005/8/layout/list1"/>
    <dgm:cxn modelId="{C5E282DF-FBF2-4857-A269-B9A91C73BAA7}" type="presParOf" srcId="{63C19F6E-7E8C-46D8-8931-CDE2784E58F8}" destId="{5027D068-9AE5-4489-94CE-797BBB3B1A92}" srcOrd="1" destOrd="0" presId="urn:microsoft.com/office/officeart/2005/8/layout/list1"/>
    <dgm:cxn modelId="{7CEB428B-345E-4EBA-877C-22231FAF78D9}" type="presParOf" srcId="{E9B407A2-BF0E-42E3-9E50-75B4DE912173}" destId="{0F024C04-32BA-4251-BDDF-69F3B69BF78B}" srcOrd="1" destOrd="0" presId="urn:microsoft.com/office/officeart/2005/8/layout/list1"/>
    <dgm:cxn modelId="{A66A89A3-E25E-47A7-B103-482B700F15FB}" type="presParOf" srcId="{E9B407A2-BF0E-42E3-9E50-75B4DE912173}" destId="{9890976F-B2BE-409C-B7D5-C679DFA72D07}" srcOrd="2" destOrd="0" presId="urn:microsoft.com/office/officeart/2005/8/layout/list1"/>
    <dgm:cxn modelId="{672E16CE-2966-4FEB-BC9B-C52DFD38B7E0}" type="presParOf" srcId="{E9B407A2-BF0E-42E3-9E50-75B4DE912173}" destId="{3D780A70-CA25-483F-BF6C-65F591580283}" srcOrd="3" destOrd="0" presId="urn:microsoft.com/office/officeart/2005/8/layout/list1"/>
    <dgm:cxn modelId="{29CB92BB-918B-4CA8-9FB6-C001C55BF258}" type="presParOf" srcId="{E9B407A2-BF0E-42E3-9E50-75B4DE912173}" destId="{B4962752-E4E7-415B-8912-92E7251356AD}" srcOrd="4" destOrd="0" presId="urn:microsoft.com/office/officeart/2005/8/layout/list1"/>
    <dgm:cxn modelId="{5C4699B0-1AF9-4871-9E87-4120131862DD}" type="presParOf" srcId="{B4962752-E4E7-415B-8912-92E7251356AD}" destId="{F8017C08-0F38-46CF-AD13-B790B6E07572}" srcOrd="0" destOrd="0" presId="urn:microsoft.com/office/officeart/2005/8/layout/list1"/>
    <dgm:cxn modelId="{D0A05F1E-730B-44A4-A58F-2DA9B71F1034}" type="presParOf" srcId="{B4962752-E4E7-415B-8912-92E7251356AD}" destId="{2C75B53F-9D7A-457E-AC40-4604F03F4E40}" srcOrd="1" destOrd="0" presId="urn:microsoft.com/office/officeart/2005/8/layout/list1"/>
    <dgm:cxn modelId="{FC494B6C-17DD-4DE4-AA66-1D2D627C5B71}" type="presParOf" srcId="{E9B407A2-BF0E-42E3-9E50-75B4DE912173}" destId="{8C53C516-87C9-4314-8DBC-DCDB65A3BC89}" srcOrd="5" destOrd="0" presId="urn:microsoft.com/office/officeart/2005/8/layout/list1"/>
    <dgm:cxn modelId="{3D3319B9-F9C0-46C8-9A5B-047C2C543010}" type="presParOf" srcId="{E9B407A2-BF0E-42E3-9E50-75B4DE912173}" destId="{9F0DBAFF-06D7-4220-BADF-794400B7E24F}" srcOrd="6" destOrd="0" presId="urn:microsoft.com/office/officeart/2005/8/layout/list1"/>
    <dgm:cxn modelId="{19A81EED-EC95-453C-8AC7-3C758EB36D2E}" type="presParOf" srcId="{E9B407A2-BF0E-42E3-9E50-75B4DE912173}" destId="{61F8F963-D2A5-41F4-BDAB-599F7D78D123}" srcOrd="7" destOrd="0" presId="urn:microsoft.com/office/officeart/2005/8/layout/list1"/>
    <dgm:cxn modelId="{21681355-4CEB-4DF8-9542-5CE350DD3110}" type="presParOf" srcId="{E9B407A2-BF0E-42E3-9E50-75B4DE912173}" destId="{96434E83-A1E6-406E-A8D6-702CCD0F2420}" srcOrd="8" destOrd="0" presId="urn:microsoft.com/office/officeart/2005/8/layout/list1"/>
    <dgm:cxn modelId="{E6805A35-09E6-4F62-9D17-B4228E10A2DC}" type="presParOf" srcId="{96434E83-A1E6-406E-A8D6-702CCD0F2420}" destId="{9A9794D7-1EFB-44B6-BDC6-034B7CDEA638}" srcOrd="0" destOrd="0" presId="urn:microsoft.com/office/officeart/2005/8/layout/list1"/>
    <dgm:cxn modelId="{4BBE1F6B-061D-41F7-8010-302114A24453}" type="presParOf" srcId="{96434E83-A1E6-406E-A8D6-702CCD0F2420}" destId="{64144982-FEF3-4F12-B4DF-D8E6F6D93CE5}" srcOrd="1" destOrd="0" presId="urn:microsoft.com/office/officeart/2005/8/layout/list1"/>
    <dgm:cxn modelId="{CF0196CC-DCB5-4FB2-81FD-1430EE347642}" type="presParOf" srcId="{E9B407A2-BF0E-42E3-9E50-75B4DE912173}" destId="{06058AC0-36D6-4EBD-B6E9-37FCAC3A43C0}" srcOrd="9" destOrd="0" presId="urn:microsoft.com/office/officeart/2005/8/layout/list1"/>
    <dgm:cxn modelId="{30AA2707-0590-40BA-B8D3-07700965D6B9}" type="presParOf" srcId="{E9B407A2-BF0E-42E3-9E50-75B4DE912173}" destId="{EE5B2BE7-4F4C-4714-8116-53A03325A429}" srcOrd="10" destOrd="0" presId="urn:microsoft.com/office/officeart/2005/8/layout/list1"/>
    <dgm:cxn modelId="{57AF4F57-0668-414C-B77E-3011FEDD219A}" type="presParOf" srcId="{E9B407A2-BF0E-42E3-9E50-75B4DE912173}" destId="{E30A5E5A-AA6D-4504-892B-08B4C6E1CB03}" srcOrd="11" destOrd="0" presId="urn:microsoft.com/office/officeart/2005/8/layout/list1"/>
    <dgm:cxn modelId="{5B782C82-0603-48B0-A080-A7EED0BBAB2F}" type="presParOf" srcId="{E9B407A2-BF0E-42E3-9E50-75B4DE912173}" destId="{B65DD91E-E165-402B-8361-D02DC56156C0}" srcOrd="12" destOrd="0" presId="urn:microsoft.com/office/officeart/2005/8/layout/list1"/>
    <dgm:cxn modelId="{0731A83F-6151-4B55-9700-8C18BD54DEE0}" type="presParOf" srcId="{B65DD91E-E165-402B-8361-D02DC56156C0}" destId="{95F8E5CE-800D-4FEA-B533-AFBF1649914E}" srcOrd="0" destOrd="0" presId="urn:microsoft.com/office/officeart/2005/8/layout/list1"/>
    <dgm:cxn modelId="{7745FB8A-7CDA-4A66-A802-1A2F05B06CB1}" type="presParOf" srcId="{B65DD91E-E165-402B-8361-D02DC56156C0}" destId="{F9251E6B-2BE8-40C3-85D7-D972FF228AF9}" srcOrd="1" destOrd="0" presId="urn:microsoft.com/office/officeart/2005/8/layout/list1"/>
    <dgm:cxn modelId="{A0C07EBE-EC51-469C-A030-14B6D094F18A}" type="presParOf" srcId="{E9B407A2-BF0E-42E3-9E50-75B4DE912173}" destId="{5684C8AB-A727-4C73-BE9C-E23212AA9916}" srcOrd="13" destOrd="0" presId="urn:microsoft.com/office/officeart/2005/8/layout/list1"/>
    <dgm:cxn modelId="{C63A1BCC-CBB3-4283-88CA-1966B100BDA6}" type="presParOf" srcId="{E9B407A2-BF0E-42E3-9E50-75B4DE912173}" destId="{E89C81AB-7465-4894-9A58-9AB0B1A30FFC}" srcOrd="14" destOrd="0" presId="urn:microsoft.com/office/officeart/2005/8/layout/list1"/>
    <dgm:cxn modelId="{CFCA6F31-7EA8-4AD2-A354-7C564562E48E}" type="presParOf" srcId="{E9B407A2-BF0E-42E3-9E50-75B4DE912173}" destId="{94A4D56F-26F2-44D7-B211-16245D1BF12F}" srcOrd="15" destOrd="0" presId="urn:microsoft.com/office/officeart/2005/8/layout/list1"/>
    <dgm:cxn modelId="{511F7875-F790-4745-807F-0D1E8D6D0C59}" type="presParOf" srcId="{E9B407A2-BF0E-42E3-9E50-75B4DE912173}" destId="{3EBD09F7-362E-4EB8-BD06-91E9DC2EBCA8}" srcOrd="16" destOrd="0" presId="urn:microsoft.com/office/officeart/2005/8/layout/list1"/>
    <dgm:cxn modelId="{5C7215A7-6FF4-430B-8523-268827BDCDB6}" type="presParOf" srcId="{3EBD09F7-362E-4EB8-BD06-91E9DC2EBCA8}" destId="{4BD43A1E-99EB-4E75-A58D-F197DF358FC7}" srcOrd="0" destOrd="0" presId="urn:microsoft.com/office/officeart/2005/8/layout/list1"/>
    <dgm:cxn modelId="{C98C7BED-6141-445D-A3F4-7B05F8130224}" type="presParOf" srcId="{3EBD09F7-362E-4EB8-BD06-91E9DC2EBCA8}" destId="{A4E5464F-7BBB-401F-9099-488E335A0D54}" srcOrd="1" destOrd="0" presId="urn:microsoft.com/office/officeart/2005/8/layout/list1"/>
    <dgm:cxn modelId="{6574DEC3-501A-4128-BBF2-9097B13FD085}" type="presParOf" srcId="{E9B407A2-BF0E-42E3-9E50-75B4DE912173}" destId="{40B10712-9F72-49EA-B927-36E148C9F5C9}" srcOrd="17" destOrd="0" presId="urn:microsoft.com/office/officeart/2005/8/layout/list1"/>
    <dgm:cxn modelId="{DDF7F77C-1A24-4627-9E61-8DD6835AD462}"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Object Repositories</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lang="en-US" sz="1800" dirty="0" smtClean="0">
              <a:latin typeface="Sylfaen" panose="010A0502050306030303" pitchFamily="18" charset="0"/>
            </a:rPr>
            <a:t>Element Provider Implementations (CSV, XML and Excel)</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Demo</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a:solidFill>
          <a:schemeClr val="tx2"/>
        </a:solidFill>
      </dgm:spPr>
      <dgm:t>
        <a:bodyPr/>
        <a:lstStyle/>
        <a:p>
          <a:r>
            <a:rPr lang="en-US" sz="1800" dirty="0" smtClean="0">
              <a:latin typeface="Sylfaen" panose="010A0502050306030303" pitchFamily="18" charset="0"/>
            </a:rPr>
            <a:t>Element Descriptors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Activity</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601623F9-9DC0-4D89-8160-1CDB805CBCB9}" type="presOf" srcId="{C4B24ADE-7824-4FB5-812E-C939BF839783}" destId="{5027D068-9AE5-4489-94CE-797BBB3B1A92}" srcOrd="1" destOrd="0" presId="urn:microsoft.com/office/officeart/2005/8/layout/list1"/>
    <dgm:cxn modelId="{A203FA54-F2B5-4210-90BA-EDEBC89F9911}" type="presOf" srcId="{E83C22B8-CB16-4900-A738-7D39B9576854}" destId="{4BD43A1E-99EB-4E75-A58D-F197DF358FC7}" srcOrd="0" destOrd="0" presId="urn:microsoft.com/office/officeart/2005/8/layout/list1"/>
    <dgm:cxn modelId="{7BB8BF9B-795E-4CF7-B133-5A6F2EC447D9}" type="presOf" srcId="{BE3C6D80-430E-46B0-8B33-22A22A191366}" destId="{9A9794D7-1EFB-44B6-BDC6-034B7CDEA638}" srcOrd="0"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6CA22FC4-AAF3-4D76-842C-86B2B1A96DD0}" type="presOf" srcId="{B414955C-5427-49BF-A2A9-0F7DE4EFCF7D}" destId="{F8017C08-0F38-46CF-AD13-B790B6E07572}" srcOrd="0"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9C363C59-AEF4-4EA1-A604-E3F36BFEE193}" type="presOf" srcId="{D71E5F98-0F40-4462-B3E9-D08ED8944C98}" destId="{F9251E6B-2BE8-40C3-85D7-D972FF228AF9}" srcOrd="1"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C619EA92-82FD-437C-BB7E-66D67FA37064}" type="presOf" srcId="{BE3C6D80-430E-46B0-8B33-22A22A191366}" destId="{64144982-FEF3-4F12-B4DF-D8E6F6D93CE5}" srcOrd="1"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C6F7FA57-4631-4D6C-9708-CA5EFE836EEE}" type="presOf" srcId="{D71E5F98-0F40-4462-B3E9-D08ED8944C98}" destId="{95F8E5CE-800D-4FEA-B533-AFBF1649914E}" srcOrd="0" destOrd="0" presId="urn:microsoft.com/office/officeart/2005/8/layout/list1"/>
    <dgm:cxn modelId="{9C2D5090-C634-421E-8CAE-A7AC20D3088A}" type="presOf" srcId="{4F0032B1-7971-4856-8267-D8AEC41998EA}" destId="{E9B407A2-BF0E-42E3-9E50-75B4DE912173}" srcOrd="0" destOrd="0" presId="urn:microsoft.com/office/officeart/2005/8/layout/list1"/>
    <dgm:cxn modelId="{E5B8A1F6-3398-42E9-8131-7E6D7AD076FD}" type="presOf" srcId="{B414955C-5427-49BF-A2A9-0F7DE4EFCF7D}" destId="{2C75B53F-9D7A-457E-AC40-4604F03F4E40}" srcOrd="1" destOrd="0" presId="urn:microsoft.com/office/officeart/2005/8/layout/list1"/>
    <dgm:cxn modelId="{7CDA2779-1A75-4464-B734-9B38AADC46E5}" type="presOf" srcId="{C4B24ADE-7824-4FB5-812E-C939BF839783}" destId="{E24016F3-6B53-463E-857D-3BBCB3F1340A}" srcOrd="0" destOrd="0" presId="urn:microsoft.com/office/officeart/2005/8/layout/list1"/>
    <dgm:cxn modelId="{4A097A09-0BAD-4B3D-B786-A30C2049EEFA}" type="presOf" srcId="{E83C22B8-CB16-4900-A738-7D39B9576854}" destId="{A4E5464F-7BBB-401F-9099-488E335A0D54}"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7A5B6D4F-B7FE-40D2-B070-206060BD4111}" type="presParOf" srcId="{E9B407A2-BF0E-42E3-9E50-75B4DE912173}" destId="{63C19F6E-7E8C-46D8-8931-CDE2784E58F8}" srcOrd="0" destOrd="0" presId="urn:microsoft.com/office/officeart/2005/8/layout/list1"/>
    <dgm:cxn modelId="{2F7BA8A4-D1B8-4104-A707-B3CFB5231E70}" type="presParOf" srcId="{63C19F6E-7E8C-46D8-8931-CDE2784E58F8}" destId="{E24016F3-6B53-463E-857D-3BBCB3F1340A}" srcOrd="0" destOrd="0" presId="urn:microsoft.com/office/officeart/2005/8/layout/list1"/>
    <dgm:cxn modelId="{6AD16F95-9DF0-45C1-A08C-28AF02BC03F1}" type="presParOf" srcId="{63C19F6E-7E8C-46D8-8931-CDE2784E58F8}" destId="{5027D068-9AE5-4489-94CE-797BBB3B1A92}" srcOrd="1" destOrd="0" presId="urn:microsoft.com/office/officeart/2005/8/layout/list1"/>
    <dgm:cxn modelId="{22D5FBFD-15BE-4DDD-A9E6-57F6BD01450C}" type="presParOf" srcId="{E9B407A2-BF0E-42E3-9E50-75B4DE912173}" destId="{0F024C04-32BA-4251-BDDF-69F3B69BF78B}" srcOrd="1" destOrd="0" presId="urn:microsoft.com/office/officeart/2005/8/layout/list1"/>
    <dgm:cxn modelId="{F10D923F-6CBB-4ACB-B0C6-0408702B5266}" type="presParOf" srcId="{E9B407A2-BF0E-42E3-9E50-75B4DE912173}" destId="{9890976F-B2BE-409C-B7D5-C679DFA72D07}" srcOrd="2" destOrd="0" presId="urn:microsoft.com/office/officeart/2005/8/layout/list1"/>
    <dgm:cxn modelId="{0E7156E9-1488-4A9A-A678-D21246C75C33}" type="presParOf" srcId="{E9B407A2-BF0E-42E3-9E50-75B4DE912173}" destId="{3D780A70-CA25-483F-BF6C-65F591580283}" srcOrd="3" destOrd="0" presId="urn:microsoft.com/office/officeart/2005/8/layout/list1"/>
    <dgm:cxn modelId="{DCFCBC95-99E4-4130-B4BC-1EA6E2D34319}" type="presParOf" srcId="{E9B407A2-BF0E-42E3-9E50-75B4DE912173}" destId="{B4962752-E4E7-415B-8912-92E7251356AD}" srcOrd="4" destOrd="0" presId="urn:microsoft.com/office/officeart/2005/8/layout/list1"/>
    <dgm:cxn modelId="{2B682134-3181-4851-B944-44509DA012CD}" type="presParOf" srcId="{B4962752-E4E7-415B-8912-92E7251356AD}" destId="{F8017C08-0F38-46CF-AD13-B790B6E07572}" srcOrd="0" destOrd="0" presId="urn:microsoft.com/office/officeart/2005/8/layout/list1"/>
    <dgm:cxn modelId="{0514589F-4643-4329-9ED0-9A4DB56BDB03}" type="presParOf" srcId="{B4962752-E4E7-415B-8912-92E7251356AD}" destId="{2C75B53F-9D7A-457E-AC40-4604F03F4E40}" srcOrd="1" destOrd="0" presId="urn:microsoft.com/office/officeart/2005/8/layout/list1"/>
    <dgm:cxn modelId="{2CDFDE8D-C8DD-46FD-A704-376E23783B7C}" type="presParOf" srcId="{E9B407A2-BF0E-42E3-9E50-75B4DE912173}" destId="{8C53C516-87C9-4314-8DBC-DCDB65A3BC89}" srcOrd="5" destOrd="0" presId="urn:microsoft.com/office/officeart/2005/8/layout/list1"/>
    <dgm:cxn modelId="{B8A91365-BEF4-4BA5-B559-CFD6B3543974}" type="presParOf" srcId="{E9B407A2-BF0E-42E3-9E50-75B4DE912173}" destId="{9F0DBAFF-06D7-4220-BADF-794400B7E24F}" srcOrd="6" destOrd="0" presId="urn:microsoft.com/office/officeart/2005/8/layout/list1"/>
    <dgm:cxn modelId="{E671630A-2BD3-41E8-A47B-36A45E167FDF}" type="presParOf" srcId="{E9B407A2-BF0E-42E3-9E50-75B4DE912173}" destId="{61F8F963-D2A5-41F4-BDAB-599F7D78D123}" srcOrd="7" destOrd="0" presId="urn:microsoft.com/office/officeart/2005/8/layout/list1"/>
    <dgm:cxn modelId="{87FE9BB3-2E8B-4904-B4FC-FECCBE6487DF}" type="presParOf" srcId="{E9B407A2-BF0E-42E3-9E50-75B4DE912173}" destId="{96434E83-A1E6-406E-A8D6-702CCD0F2420}" srcOrd="8" destOrd="0" presId="urn:microsoft.com/office/officeart/2005/8/layout/list1"/>
    <dgm:cxn modelId="{0DED8B94-5422-48C6-96E0-4AFABD9EC8CF}" type="presParOf" srcId="{96434E83-A1E6-406E-A8D6-702CCD0F2420}" destId="{9A9794D7-1EFB-44B6-BDC6-034B7CDEA638}" srcOrd="0" destOrd="0" presId="urn:microsoft.com/office/officeart/2005/8/layout/list1"/>
    <dgm:cxn modelId="{344662A6-5CD8-49D5-B3AF-5A2D0D3EB8D7}" type="presParOf" srcId="{96434E83-A1E6-406E-A8D6-702CCD0F2420}" destId="{64144982-FEF3-4F12-B4DF-D8E6F6D93CE5}" srcOrd="1" destOrd="0" presId="urn:microsoft.com/office/officeart/2005/8/layout/list1"/>
    <dgm:cxn modelId="{F942DE11-D1FB-4BDE-ABED-30255174D2BB}" type="presParOf" srcId="{E9B407A2-BF0E-42E3-9E50-75B4DE912173}" destId="{06058AC0-36D6-4EBD-B6E9-37FCAC3A43C0}" srcOrd="9" destOrd="0" presId="urn:microsoft.com/office/officeart/2005/8/layout/list1"/>
    <dgm:cxn modelId="{3A4185FA-A2E2-4574-9DCC-D7BDDF858D51}" type="presParOf" srcId="{E9B407A2-BF0E-42E3-9E50-75B4DE912173}" destId="{EE5B2BE7-4F4C-4714-8116-53A03325A429}" srcOrd="10" destOrd="0" presId="urn:microsoft.com/office/officeart/2005/8/layout/list1"/>
    <dgm:cxn modelId="{979BFBE7-9C5A-4AC7-AC73-98E01D42CA0C}" type="presParOf" srcId="{E9B407A2-BF0E-42E3-9E50-75B4DE912173}" destId="{E30A5E5A-AA6D-4504-892B-08B4C6E1CB03}" srcOrd="11" destOrd="0" presId="urn:microsoft.com/office/officeart/2005/8/layout/list1"/>
    <dgm:cxn modelId="{972D724E-27B1-40CD-9B04-566460BDD573}" type="presParOf" srcId="{E9B407A2-BF0E-42E3-9E50-75B4DE912173}" destId="{B65DD91E-E165-402B-8361-D02DC56156C0}" srcOrd="12" destOrd="0" presId="urn:microsoft.com/office/officeart/2005/8/layout/list1"/>
    <dgm:cxn modelId="{3B61A9AF-A022-4D68-AD9A-6DA58B3D96C6}" type="presParOf" srcId="{B65DD91E-E165-402B-8361-D02DC56156C0}" destId="{95F8E5CE-800D-4FEA-B533-AFBF1649914E}" srcOrd="0" destOrd="0" presId="urn:microsoft.com/office/officeart/2005/8/layout/list1"/>
    <dgm:cxn modelId="{0089FC74-BFF5-439E-A421-22F19E8478EA}" type="presParOf" srcId="{B65DD91E-E165-402B-8361-D02DC56156C0}" destId="{F9251E6B-2BE8-40C3-85D7-D972FF228AF9}" srcOrd="1" destOrd="0" presId="urn:microsoft.com/office/officeart/2005/8/layout/list1"/>
    <dgm:cxn modelId="{F1B19C38-6405-454F-9A6C-494908FD0435}" type="presParOf" srcId="{E9B407A2-BF0E-42E3-9E50-75B4DE912173}" destId="{5684C8AB-A727-4C73-BE9C-E23212AA9916}" srcOrd="13" destOrd="0" presId="urn:microsoft.com/office/officeart/2005/8/layout/list1"/>
    <dgm:cxn modelId="{0648499E-BE66-4652-AEFE-24AE1B56223A}" type="presParOf" srcId="{E9B407A2-BF0E-42E3-9E50-75B4DE912173}" destId="{E89C81AB-7465-4894-9A58-9AB0B1A30FFC}" srcOrd="14" destOrd="0" presId="urn:microsoft.com/office/officeart/2005/8/layout/list1"/>
    <dgm:cxn modelId="{138B0DE6-FCEB-4C3E-9AAB-7FBC0A19DF96}" type="presParOf" srcId="{E9B407A2-BF0E-42E3-9E50-75B4DE912173}" destId="{94A4D56F-26F2-44D7-B211-16245D1BF12F}" srcOrd="15" destOrd="0" presId="urn:microsoft.com/office/officeart/2005/8/layout/list1"/>
    <dgm:cxn modelId="{29396062-DA22-4322-AAC0-5111F505B623}" type="presParOf" srcId="{E9B407A2-BF0E-42E3-9E50-75B4DE912173}" destId="{3EBD09F7-362E-4EB8-BD06-91E9DC2EBCA8}" srcOrd="16" destOrd="0" presId="urn:microsoft.com/office/officeart/2005/8/layout/list1"/>
    <dgm:cxn modelId="{CD308964-141A-4689-A2F2-B1643B490CB5}" type="presParOf" srcId="{3EBD09F7-362E-4EB8-BD06-91E9DC2EBCA8}" destId="{4BD43A1E-99EB-4E75-A58D-F197DF358FC7}" srcOrd="0" destOrd="0" presId="urn:microsoft.com/office/officeart/2005/8/layout/list1"/>
    <dgm:cxn modelId="{1ED2B551-5CAA-4863-8768-691F98117687}" type="presParOf" srcId="{3EBD09F7-362E-4EB8-BD06-91E9DC2EBCA8}" destId="{A4E5464F-7BBB-401F-9099-488E335A0D54}" srcOrd="1" destOrd="0" presId="urn:microsoft.com/office/officeart/2005/8/layout/list1"/>
    <dgm:cxn modelId="{E82D1BFC-E673-438A-8DDF-9AB9589DC6CF}" type="presParOf" srcId="{E9B407A2-BF0E-42E3-9E50-75B4DE912173}" destId="{40B10712-9F72-49EA-B927-36E148C9F5C9}" srcOrd="17" destOrd="0" presId="urn:microsoft.com/office/officeart/2005/8/layout/list1"/>
    <dgm:cxn modelId="{05479A89-2182-46F7-A247-E64DCE28E453}"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Object Repositories</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a:solidFill>
          <a:schemeClr val="tx2"/>
        </a:solidFill>
      </dgm:spPr>
      <dgm:t>
        <a:bodyPr/>
        <a:lstStyle/>
        <a:p>
          <a:r>
            <a:rPr lang="en-US" sz="1800" dirty="0" smtClean="0">
              <a:latin typeface="Sylfaen" panose="010A0502050306030303" pitchFamily="18" charset="0"/>
            </a:rPr>
            <a:t>Element Provider Implementations (CSV, XML and Excel)</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Demo</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Element Descriptors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Activity</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105D87ED-797D-4E14-8058-31AF3B46839E}" type="presOf" srcId="{D71E5F98-0F40-4462-B3E9-D08ED8944C98}" destId="{95F8E5CE-800D-4FEA-B533-AFBF1649914E}" srcOrd="0" destOrd="0" presId="urn:microsoft.com/office/officeart/2005/8/layout/list1"/>
    <dgm:cxn modelId="{B227F2F9-DD73-4CF7-8EE5-284981B02690}" type="presOf" srcId="{C4B24ADE-7824-4FB5-812E-C939BF839783}" destId="{E24016F3-6B53-463E-857D-3BBCB3F1340A}" srcOrd="0"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7F52ECD9-5A3C-42DB-834F-35A859DAA244}" type="presOf" srcId="{B414955C-5427-49BF-A2A9-0F7DE4EFCF7D}" destId="{2C75B53F-9D7A-457E-AC40-4604F03F4E40}" srcOrd="1" destOrd="0" presId="urn:microsoft.com/office/officeart/2005/8/layout/list1"/>
    <dgm:cxn modelId="{E39A0630-8BDD-40F9-AA80-38AA91B80F78}" type="presOf" srcId="{4F0032B1-7971-4856-8267-D8AEC41998EA}" destId="{E9B407A2-BF0E-42E3-9E50-75B4DE912173}" srcOrd="0"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CC1EA378-99F0-428B-99A7-1D85CA5E54F2}" type="presOf" srcId="{E83C22B8-CB16-4900-A738-7D39B9576854}" destId="{4BD43A1E-99EB-4E75-A58D-F197DF358FC7}" srcOrd="0"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F07E29A3-20B3-46D9-8643-307C86DEC5C0}" type="presOf" srcId="{E83C22B8-CB16-4900-A738-7D39B9576854}" destId="{A4E5464F-7BBB-401F-9099-488E335A0D54}" srcOrd="1" destOrd="0" presId="urn:microsoft.com/office/officeart/2005/8/layout/list1"/>
    <dgm:cxn modelId="{11475C8A-D3FB-4D5D-BCF5-64F2C3FE15DF}" type="presOf" srcId="{BE3C6D80-430E-46B0-8B33-22A22A191366}" destId="{9A9794D7-1EFB-44B6-BDC6-034B7CDEA638}" srcOrd="0"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34DF520A-3081-498C-B2CE-3208675E7D2E}" type="presOf" srcId="{D71E5F98-0F40-4462-B3E9-D08ED8944C98}" destId="{F9251E6B-2BE8-40C3-85D7-D972FF228AF9}" srcOrd="1" destOrd="0" presId="urn:microsoft.com/office/officeart/2005/8/layout/list1"/>
    <dgm:cxn modelId="{5830D9AF-921C-4F13-945E-0B9C166C4DDC}" type="presOf" srcId="{B414955C-5427-49BF-A2A9-0F7DE4EFCF7D}" destId="{F8017C08-0F38-46CF-AD13-B790B6E07572}" srcOrd="0"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6CE21257-F833-4CC3-80EF-151DF93BB2CB}" type="presOf" srcId="{BE3C6D80-430E-46B0-8B33-22A22A191366}" destId="{64144982-FEF3-4F12-B4DF-D8E6F6D93CE5}" srcOrd="1" destOrd="0" presId="urn:microsoft.com/office/officeart/2005/8/layout/list1"/>
    <dgm:cxn modelId="{51FD52F0-E7DB-46E1-9DA7-5C27E182C3E6}" type="presOf" srcId="{C4B24ADE-7824-4FB5-812E-C939BF839783}" destId="{5027D068-9AE5-4489-94CE-797BBB3B1A92}" srcOrd="1" destOrd="0" presId="urn:microsoft.com/office/officeart/2005/8/layout/list1"/>
    <dgm:cxn modelId="{60293A6F-FE4F-4AF7-8647-71EB2A0C25F9}" type="presParOf" srcId="{E9B407A2-BF0E-42E3-9E50-75B4DE912173}" destId="{63C19F6E-7E8C-46D8-8931-CDE2784E58F8}" srcOrd="0" destOrd="0" presId="urn:microsoft.com/office/officeart/2005/8/layout/list1"/>
    <dgm:cxn modelId="{767AEB98-61C8-4DE8-94CA-D12219B07C17}" type="presParOf" srcId="{63C19F6E-7E8C-46D8-8931-CDE2784E58F8}" destId="{E24016F3-6B53-463E-857D-3BBCB3F1340A}" srcOrd="0" destOrd="0" presId="urn:microsoft.com/office/officeart/2005/8/layout/list1"/>
    <dgm:cxn modelId="{B643E3E0-A619-486E-98B9-54AB895C8FCD}" type="presParOf" srcId="{63C19F6E-7E8C-46D8-8931-CDE2784E58F8}" destId="{5027D068-9AE5-4489-94CE-797BBB3B1A92}" srcOrd="1" destOrd="0" presId="urn:microsoft.com/office/officeart/2005/8/layout/list1"/>
    <dgm:cxn modelId="{47F832C0-A2FD-4721-AFBF-FAD7693663AC}" type="presParOf" srcId="{E9B407A2-BF0E-42E3-9E50-75B4DE912173}" destId="{0F024C04-32BA-4251-BDDF-69F3B69BF78B}" srcOrd="1" destOrd="0" presId="urn:microsoft.com/office/officeart/2005/8/layout/list1"/>
    <dgm:cxn modelId="{B3489FC2-129D-4DE3-A83B-B951BE9250E0}" type="presParOf" srcId="{E9B407A2-BF0E-42E3-9E50-75B4DE912173}" destId="{9890976F-B2BE-409C-B7D5-C679DFA72D07}" srcOrd="2" destOrd="0" presId="urn:microsoft.com/office/officeart/2005/8/layout/list1"/>
    <dgm:cxn modelId="{D424E38F-3E41-450F-AB69-CB5536B126A6}" type="presParOf" srcId="{E9B407A2-BF0E-42E3-9E50-75B4DE912173}" destId="{3D780A70-CA25-483F-BF6C-65F591580283}" srcOrd="3" destOrd="0" presId="urn:microsoft.com/office/officeart/2005/8/layout/list1"/>
    <dgm:cxn modelId="{265D1615-D4F8-447D-B50B-FFC90871C01A}" type="presParOf" srcId="{E9B407A2-BF0E-42E3-9E50-75B4DE912173}" destId="{B4962752-E4E7-415B-8912-92E7251356AD}" srcOrd="4" destOrd="0" presId="urn:microsoft.com/office/officeart/2005/8/layout/list1"/>
    <dgm:cxn modelId="{172CC1A3-562D-4764-975D-E258A0600904}" type="presParOf" srcId="{B4962752-E4E7-415B-8912-92E7251356AD}" destId="{F8017C08-0F38-46CF-AD13-B790B6E07572}" srcOrd="0" destOrd="0" presId="urn:microsoft.com/office/officeart/2005/8/layout/list1"/>
    <dgm:cxn modelId="{F3ED96B1-F248-43D4-9EE0-1A90BE526906}" type="presParOf" srcId="{B4962752-E4E7-415B-8912-92E7251356AD}" destId="{2C75B53F-9D7A-457E-AC40-4604F03F4E40}" srcOrd="1" destOrd="0" presId="urn:microsoft.com/office/officeart/2005/8/layout/list1"/>
    <dgm:cxn modelId="{7AC412DD-D8CE-4C88-A0D0-D0E4E260C770}" type="presParOf" srcId="{E9B407A2-BF0E-42E3-9E50-75B4DE912173}" destId="{8C53C516-87C9-4314-8DBC-DCDB65A3BC89}" srcOrd="5" destOrd="0" presId="urn:microsoft.com/office/officeart/2005/8/layout/list1"/>
    <dgm:cxn modelId="{CAD817DB-9FF7-4754-9D93-6F482CE70D4E}" type="presParOf" srcId="{E9B407A2-BF0E-42E3-9E50-75B4DE912173}" destId="{9F0DBAFF-06D7-4220-BADF-794400B7E24F}" srcOrd="6" destOrd="0" presId="urn:microsoft.com/office/officeart/2005/8/layout/list1"/>
    <dgm:cxn modelId="{504296C0-EE01-4182-BCF6-83519838147B}" type="presParOf" srcId="{E9B407A2-BF0E-42E3-9E50-75B4DE912173}" destId="{61F8F963-D2A5-41F4-BDAB-599F7D78D123}" srcOrd="7" destOrd="0" presId="urn:microsoft.com/office/officeart/2005/8/layout/list1"/>
    <dgm:cxn modelId="{0DF3C440-E6FB-4280-8F6B-B312D8581A68}" type="presParOf" srcId="{E9B407A2-BF0E-42E3-9E50-75B4DE912173}" destId="{96434E83-A1E6-406E-A8D6-702CCD0F2420}" srcOrd="8" destOrd="0" presId="urn:microsoft.com/office/officeart/2005/8/layout/list1"/>
    <dgm:cxn modelId="{B518E6F6-3DDD-44B0-95B5-F1BB154EC832}" type="presParOf" srcId="{96434E83-A1E6-406E-A8D6-702CCD0F2420}" destId="{9A9794D7-1EFB-44B6-BDC6-034B7CDEA638}" srcOrd="0" destOrd="0" presId="urn:microsoft.com/office/officeart/2005/8/layout/list1"/>
    <dgm:cxn modelId="{EBD49723-73DF-4F2C-912B-57F64F06689E}" type="presParOf" srcId="{96434E83-A1E6-406E-A8D6-702CCD0F2420}" destId="{64144982-FEF3-4F12-B4DF-D8E6F6D93CE5}" srcOrd="1" destOrd="0" presId="urn:microsoft.com/office/officeart/2005/8/layout/list1"/>
    <dgm:cxn modelId="{130D34DC-1575-4461-AB76-C5F9776FD7E8}" type="presParOf" srcId="{E9B407A2-BF0E-42E3-9E50-75B4DE912173}" destId="{06058AC0-36D6-4EBD-B6E9-37FCAC3A43C0}" srcOrd="9" destOrd="0" presId="urn:microsoft.com/office/officeart/2005/8/layout/list1"/>
    <dgm:cxn modelId="{38E3AC73-C032-454E-8BD3-1E72F46C9463}" type="presParOf" srcId="{E9B407A2-BF0E-42E3-9E50-75B4DE912173}" destId="{EE5B2BE7-4F4C-4714-8116-53A03325A429}" srcOrd="10" destOrd="0" presId="urn:microsoft.com/office/officeart/2005/8/layout/list1"/>
    <dgm:cxn modelId="{56841231-C1AA-4AA6-B2CA-636C3FAD3C94}" type="presParOf" srcId="{E9B407A2-BF0E-42E3-9E50-75B4DE912173}" destId="{E30A5E5A-AA6D-4504-892B-08B4C6E1CB03}" srcOrd="11" destOrd="0" presId="urn:microsoft.com/office/officeart/2005/8/layout/list1"/>
    <dgm:cxn modelId="{B2C2FE1A-1576-4B90-A838-398EBE3D5D43}" type="presParOf" srcId="{E9B407A2-BF0E-42E3-9E50-75B4DE912173}" destId="{B65DD91E-E165-402B-8361-D02DC56156C0}" srcOrd="12" destOrd="0" presId="urn:microsoft.com/office/officeart/2005/8/layout/list1"/>
    <dgm:cxn modelId="{D56EC793-0454-4FBE-89A8-588FBD47C00C}" type="presParOf" srcId="{B65DD91E-E165-402B-8361-D02DC56156C0}" destId="{95F8E5CE-800D-4FEA-B533-AFBF1649914E}" srcOrd="0" destOrd="0" presId="urn:microsoft.com/office/officeart/2005/8/layout/list1"/>
    <dgm:cxn modelId="{883E19E7-2003-476F-925B-279CF603CAE4}" type="presParOf" srcId="{B65DD91E-E165-402B-8361-D02DC56156C0}" destId="{F9251E6B-2BE8-40C3-85D7-D972FF228AF9}" srcOrd="1" destOrd="0" presId="urn:microsoft.com/office/officeart/2005/8/layout/list1"/>
    <dgm:cxn modelId="{3CA1A157-ECBD-4B28-B372-EAE1E0817C77}" type="presParOf" srcId="{E9B407A2-BF0E-42E3-9E50-75B4DE912173}" destId="{5684C8AB-A727-4C73-BE9C-E23212AA9916}" srcOrd="13" destOrd="0" presId="urn:microsoft.com/office/officeart/2005/8/layout/list1"/>
    <dgm:cxn modelId="{8B1EA39F-865E-4620-B7E2-E963A1B67191}" type="presParOf" srcId="{E9B407A2-BF0E-42E3-9E50-75B4DE912173}" destId="{E89C81AB-7465-4894-9A58-9AB0B1A30FFC}" srcOrd="14" destOrd="0" presId="urn:microsoft.com/office/officeart/2005/8/layout/list1"/>
    <dgm:cxn modelId="{4AEDD5D6-6227-48B6-B60C-5F7EF6F035D8}" type="presParOf" srcId="{E9B407A2-BF0E-42E3-9E50-75B4DE912173}" destId="{94A4D56F-26F2-44D7-B211-16245D1BF12F}" srcOrd="15" destOrd="0" presId="urn:microsoft.com/office/officeart/2005/8/layout/list1"/>
    <dgm:cxn modelId="{0BAB9D6A-4506-416A-AC71-AE7F2A3D8FA8}" type="presParOf" srcId="{E9B407A2-BF0E-42E3-9E50-75B4DE912173}" destId="{3EBD09F7-362E-4EB8-BD06-91E9DC2EBCA8}" srcOrd="16" destOrd="0" presId="urn:microsoft.com/office/officeart/2005/8/layout/list1"/>
    <dgm:cxn modelId="{DA486B6C-CE1D-497F-B7C6-99AF9AE30B59}" type="presParOf" srcId="{3EBD09F7-362E-4EB8-BD06-91E9DC2EBCA8}" destId="{4BD43A1E-99EB-4E75-A58D-F197DF358FC7}" srcOrd="0" destOrd="0" presId="urn:microsoft.com/office/officeart/2005/8/layout/list1"/>
    <dgm:cxn modelId="{9902C442-AFF8-4B01-9490-A1F8CDBBD65D}" type="presParOf" srcId="{3EBD09F7-362E-4EB8-BD06-91E9DC2EBCA8}" destId="{A4E5464F-7BBB-401F-9099-488E335A0D54}" srcOrd="1" destOrd="0" presId="urn:microsoft.com/office/officeart/2005/8/layout/list1"/>
    <dgm:cxn modelId="{B9EC687E-C43C-41B6-9ABF-DE93C1FFE69C}" type="presParOf" srcId="{E9B407A2-BF0E-42E3-9E50-75B4DE912173}" destId="{40B10712-9F72-49EA-B927-36E148C9F5C9}" srcOrd="17" destOrd="0" presId="urn:microsoft.com/office/officeart/2005/8/layout/list1"/>
    <dgm:cxn modelId="{792A2CB0-3A93-4199-8890-37129930D6E4}"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802D0B-E63E-45CF-9BF0-471BF89F4AAF}" type="doc">
      <dgm:prSet loTypeId="urn:microsoft.com/office/officeart/2005/8/layout/hChevron3" loCatId="process" qsTypeId="urn:microsoft.com/office/officeart/2005/8/quickstyle/simple1" qsCatId="simple" csTypeId="urn:microsoft.com/office/officeart/2005/8/colors/accent1_2" csCatId="accent1" phldr="1"/>
      <dgm:spPr/>
    </dgm:pt>
    <dgm:pt modelId="{90AD069D-A71A-4AB3-A481-B0C40822F247}">
      <dgm:prSet phldrT="[Text]" custT="1"/>
      <dgm:spPr/>
      <dgm:t>
        <a:bodyPr/>
        <a:lstStyle/>
        <a:p>
          <a:r>
            <a:rPr lang="en-US" sz="1800" b="1" i="0" baseline="0" dirty="0" smtClean="0">
              <a:latin typeface="Sylfaen" panose="010A0502050306030303" pitchFamily="18" charset="0"/>
            </a:rPr>
            <a:t>Page</a:t>
          </a:r>
          <a:endParaRPr lang="en-US" sz="1800" b="1" i="0" baseline="0" dirty="0">
            <a:latin typeface="Sylfaen" panose="010A0502050306030303" pitchFamily="18" charset="0"/>
          </a:endParaRPr>
        </a:p>
      </dgm:t>
    </dgm:pt>
    <dgm:pt modelId="{78EA204C-5786-4190-8590-0607FD584A2E}" type="parTrans" cxnId="{7CF5629C-D0A6-406F-802C-F2BCEB483FBD}">
      <dgm:prSet/>
      <dgm:spPr/>
      <dgm:t>
        <a:bodyPr/>
        <a:lstStyle/>
        <a:p>
          <a:endParaRPr lang="en-US" sz="1800">
            <a:latin typeface="Sylfaen" panose="010A0502050306030303" pitchFamily="18" charset="0"/>
          </a:endParaRPr>
        </a:p>
      </dgm:t>
    </dgm:pt>
    <dgm:pt modelId="{2DC980EC-C167-4FBA-8EC6-3E10708D1E2D}" type="sibTrans" cxnId="{7CF5629C-D0A6-406F-802C-F2BCEB483FBD}">
      <dgm:prSet/>
      <dgm:spPr/>
      <dgm:t>
        <a:bodyPr/>
        <a:lstStyle/>
        <a:p>
          <a:endParaRPr lang="en-US" sz="1800">
            <a:latin typeface="Sylfaen" panose="010A0502050306030303" pitchFamily="18" charset="0"/>
          </a:endParaRPr>
        </a:p>
      </dgm:t>
    </dgm:pt>
    <dgm:pt modelId="{A1E8BE3E-BB1E-4A7B-A731-F50E9BC1388E}">
      <dgm:prSet phldrT="[Text]" custT="1"/>
      <dgm:spPr/>
      <dgm:t>
        <a:bodyPr/>
        <a:lstStyle/>
        <a:p>
          <a:r>
            <a:rPr lang="en-US" sz="1800" b="1" i="0" baseline="0" dirty="0" smtClean="0">
              <a:latin typeface="Sylfaen" panose="010A0502050306030303" pitchFamily="18" charset="0"/>
            </a:rPr>
            <a:t>Element Name</a:t>
          </a:r>
          <a:endParaRPr lang="en-US" sz="1800" b="1" i="0" baseline="0" dirty="0">
            <a:latin typeface="Sylfaen" panose="010A0502050306030303" pitchFamily="18" charset="0"/>
          </a:endParaRPr>
        </a:p>
      </dgm:t>
    </dgm:pt>
    <dgm:pt modelId="{EDB9F732-EE9B-485B-9DA2-96FD571345BF}" type="parTrans" cxnId="{DF1E470C-8C09-45D6-AED1-5502252572B6}">
      <dgm:prSet/>
      <dgm:spPr/>
      <dgm:t>
        <a:bodyPr/>
        <a:lstStyle/>
        <a:p>
          <a:endParaRPr lang="en-US" sz="1800">
            <a:latin typeface="Sylfaen" panose="010A0502050306030303" pitchFamily="18" charset="0"/>
          </a:endParaRPr>
        </a:p>
      </dgm:t>
    </dgm:pt>
    <dgm:pt modelId="{2FB7170E-96D1-4219-A346-1205A3EDD7A4}" type="sibTrans" cxnId="{DF1E470C-8C09-45D6-AED1-5502252572B6}">
      <dgm:prSet/>
      <dgm:spPr/>
      <dgm:t>
        <a:bodyPr/>
        <a:lstStyle/>
        <a:p>
          <a:endParaRPr lang="en-US" sz="1800">
            <a:latin typeface="Sylfaen" panose="010A0502050306030303" pitchFamily="18" charset="0"/>
          </a:endParaRPr>
        </a:p>
      </dgm:t>
    </dgm:pt>
    <dgm:pt modelId="{0D9B348A-F26F-4718-BEA0-362517F79ECF}">
      <dgm:prSet phldrT="[Text]" custT="1"/>
      <dgm:spPr/>
      <dgm:t>
        <a:bodyPr/>
        <a:lstStyle/>
        <a:p>
          <a:r>
            <a:rPr lang="en-US" sz="1800" b="1" i="0" baseline="0" dirty="0" smtClean="0">
              <a:latin typeface="Sylfaen" panose="010A0502050306030303" pitchFamily="18" charset="0"/>
            </a:rPr>
            <a:t>Descriptor</a:t>
          </a:r>
          <a:endParaRPr lang="en-US" sz="1800" b="1" i="0" baseline="0" dirty="0">
            <a:latin typeface="Sylfaen" panose="010A0502050306030303" pitchFamily="18" charset="0"/>
          </a:endParaRPr>
        </a:p>
      </dgm:t>
    </dgm:pt>
    <dgm:pt modelId="{9D850E2E-D5A4-436B-840D-38E41DCA9B1E}" type="parTrans" cxnId="{EE08B7B2-D5FD-4C49-9430-B69A3769AB25}">
      <dgm:prSet/>
      <dgm:spPr/>
      <dgm:t>
        <a:bodyPr/>
        <a:lstStyle/>
        <a:p>
          <a:endParaRPr lang="en-US" sz="1800">
            <a:latin typeface="Sylfaen" panose="010A0502050306030303" pitchFamily="18" charset="0"/>
          </a:endParaRPr>
        </a:p>
      </dgm:t>
    </dgm:pt>
    <dgm:pt modelId="{7F11EAB8-B67C-45C3-B9B5-DA89B2CA1D8E}" type="sibTrans" cxnId="{EE08B7B2-D5FD-4C49-9430-B69A3769AB25}">
      <dgm:prSet/>
      <dgm:spPr/>
      <dgm:t>
        <a:bodyPr/>
        <a:lstStyle/>
        <a:p>
          <a:endParaRPr lang="en-US" sz="1800">
            <a:latin typeface="Sylfaen" panose="010A0502050306030303" pitchFamily="18" charset="0"/>
          </a:endParaRPr>
        </a:p>
      </dgm:t>
    </dgm:pt>
    <dgm:pt modelId="{02D1F3D6-91F0-46D6-A9F3-42659A6DC556}">
      <dgm:prSet phldrT="[Text]" custT="1"/>
      <dgm:spPr/>
      <dgm:t>
        <a:bodyPr/>
        <a:lstStyle/>
        <a:p>
          <a:r>
            <a:rPr lang="en-US" sz="1800" b="1" i="0" baseline="0" dirty="0" smtClean="0">
              <a:latin typeface="Sylfaen" panose="010A0502050306030303" pitchFamily="18" charset="0"/>
            </a:rPr>
            <a:t>Value</a:t>
          </a:r>
          <a:endParaRPr lang="en-US" sz="1800" b="1" i="0" baseline="0" dirty="0">
            <a:latin typeface="Sylfaen" panose="010A0502050306030303" pitchFamily="18" charset="0"/>
          </a:endParaRPr>
        </a:p>
      </dgm:t>
    </dgm:pt>
    <dgm:pt modelId="{CB3DDAA9-7602-4C87-950A-3E2218D3F3B7}" type="parTrans" cxnId="{1A5DDCF5-0BE1-486B-A821-E9FBF0850556}">
      <dgm:prSet/>
      <dgm:spPr/>
      <dgm:t>
        <a:bodyPr/>
        <a:lstStyle/>
        <a:p>
          <a:endParaRPr lang="en-US" sz="1800">
            <a:latin typeface="Sylfaen" panose="010A0502050306030303" pitchFamily="18" charset="0"/>
          </a:endParaRPr>
        </a:p>
      </dgm:t>
    </dgm:pt>
    <dgm:pt modelId="{689F76EA-4DE1-46CE-862E-A160074FDE2F}" type="sibTrans" cxnId="{1A5DDCF5-0BE1-486B-A821-E9FBF0850556}">
      <dgm:prSet/>
      <dgm:spPr/>
      <dgm:t>
        <a:bodyPr/>
        <a:lstStyle/>
        <a:p>
          <a:endParaRPr lang="en-US" sz="1800">
            <a:latin typeface="Sylfaen" panose="010A0502050306030303" pitchFamily="18" charset="0"/>
          </a:endParaRPr>
        </a:p>
      </dgm:t>
    </dgm:pt>
    <dgm:pt modelId="{0AAFFEE9-C45A-41BD-9B1E-C4A5909174E5}" type="pres">
      <dgm:prSet presAssocID="{64802D0B-E63E-45CF-9BF0-471BF89F4AAF}" presName="Name0" presStyleCnt="0">
        <dgm:presLayoutVars>
          <dgm:dir/>
          <dgm:resizeHandles val="exact"/>
        </dgm:presLayoutVars>
      </dgm:prSet>
      <dgm:spPr/>
    </dgm:pt>
    <dgm:pt modelId="{81334D99-4474-4F4E-8D24-9436FB729D9A}" type="pres">
      <dgm:prSet presAssocID="{90AD069D-A71A-4AB3-A481-B0C40822F247}" presName="parTxOnly" presStyleLbl="node1" presStyleIdx="0" presStyleCnt="4">
        <dgm:presLayoutVars>
          <dgm:bulletEnabled val="1"/>
        </dgm:presLayoutVars>
      </dgm:prSet>
      <dgm:spPr/>
      <dgm:t>
        <a:bodyPr/>
        <a:lstStyle/>
        <a:p>
          <a:endParaRPr lang="en-US"/>
        </a:p>
      </dgm:t>
    </dgm:pt>
    <dgm:pt modelId="{9855E7F8-3BEE-4E40-985E-95AEF0D1A33F}" type="pres">
      <dgm:prSet presAssocID="{2DC980EC-C167-4FBA-8EC6-3E10708D1E2D}" presName="parSpace" presStyleCnt="0"/>
      <dgm:spPr/>
    </dgm:pt>
    <dgm:pt modelId="{BD249477-7EE3-49CB-8209-A039221F6627}" type="pres">
      <dgm:prSet presAssocID="{A1E8BE3E-BB1E-4A7B-A731-F50E9BC1388E}" presName="parTxOnly" presStyleLbl="node1" presStyleIdx="1" presStyleCnt="4">
        <dgm:presLayoutVars>
          <dgm:bulletEnabled val="1"/>
        </dgm:presLayoutVars>
      </dgm:prSet>
      <dgm:spPr/>
      <dgm:t>
        <a:bodyPr/>
        <a:lstStyle/>
        <a:p>
          <a:endParaRPr lang="en-US"/>
        </a:p>
      </dgm:t>
    </dgm:pt>
    <dgm:pt modelId="{5B49E267-9F8A-45FC-AAC3-BE878C1B2669}" type="pres">
      <dgm:prSet presAssocID="{2FB7170E-96D1-4219-A346-1205A3EDD7A4}" presName="parSpace" presStyleCnt="0"/>
      <dgm:spPr/>
    </dgm:pt>
    <dgm:pt modelId="{4C29058F-7E19-4861-94C4-8CFE6D170336}" type="pres">
      <dgm:prSet presAssocID="{0D9B348A-F26F-4718-BEA0-362517F79ECF}" presName="parTxOnly" presStyleLbl="node1" presStyleIdx="2" presStyleCnt="4">
        <dgm:presLayoutVars>
          <dgm:bulletEnabled val="1"/>
        </dgm:presLayoutVars>
      </dgm:prSet>
      <dgm:spPr/>
      <dgm:t>
        <a:bodyPr/>
        <a:lstStyle/>
        <a:p>
          <a:endParaRPr lang="en-US"/>
        </a:p>
      </dgm:t>
    </dgm:pt>
    <dgm:pt modelId="{3C0448AC-D2C3-409A-BCE9-15CD3CB841E2}" type="pres">
      <dgm:prSet presAssocID="{7F11EAB8-B67C-45C3-B9B5-DA89B2CA1D8E}" presName="parSpace" presStyleCnt="0"/>
      <dgm:spPr/>
    </dgm:pt>
    <dgm:pt modelId="{B0ACBAE0-68EE-476B-8F79-3E8657D66591}" type="pres">
      <dgm:prSet presAssocID="{02D1F3D6-91F0-46D6-A9F3-42659A6DC556}" presName="parTxOnly" presStyleLbl="node1" presStyleIdx="3" presStyleCnt="4">
        <dgm:presLayoutVars>
          <dgm:bulletEnabled val="1"/>
        </dgm:presLayoutVars>
      </dgm:prSet>
      <dgm:spPr/>
      <dgm:t>
        <a:bodyPr/>
        <a:lstStyle/>
        <a:p>
          <a:endParaRPr lang="en-US"/>
        </a:p>
      </dgm:t>
    </dgm:pt>
  </dgm:ptLst>
  <dgm:cxnLst>
    <dgm:cxn modelId="{EE08B7B2-D5FD-4C49-9430-B69A3769AB25}" srcId="{64802D0B-E63E-45CF-9BF0-471BF89F4AAF}" destId="{0D9B348A-F26F-4718-BEA0-362517F79ECF}" srcOrd="2" destOrd="0" parTransId="{9D850E2E-D5A4-436B-840D-38E41DCA9B1E}" sibTransId="{7F11EAB8-B67C-45C3-B9B5-DA89B2CA1D8E}"/>
    <dgm:cxn modelId="{2D99E72B-C3DE-4148-8B94-3F94FB69FD6F}" type="presOf" srcId="{02D1F3D6-91F0-46D6-A9F3-42659A6DC556}" destId="{B0ACBAE0-68EE-476B-8F79-3E8657D66591}" srcOrd="0" destOrd="0" presId="urn:microsoft.com/office/officeart/2005/8/layout/hChevron3"/>
    <dgm:cxn modelId="{3B830F46-9E16-40BB-91D1-F05EA91D7D01}" type="presOf" srcId="{90AD069D-A71A-4AB3-A481-B0C40822F247}" destId="{81334D99-4474-4F4E-8D24-9436FB729D9A}" srcOrd="0" destOrd="0" presId="urn:microsoft.com/office/officeart/2005/8/layout/hChevron3"/>
    <dgm:cxn modelId="{1A5DDCF5-0BE1-486B-A821-E9FBF0850556}" srcId="{64802D0B-E63E-45CF-9BF0-471BF89F4AAF}" destId="{02D1F3D6-91F0-46D6-A9F3-42659A6DC556}" srcOrd="3" destOrd="0" parTransId="{CB3DDAA9-7602-4C87-950A-3E2218D3F3B7}" sibTransId="{689F76EA-4DE1-46CE-862E-A160074FDE2F}"/>
    <dgm:cxn modelId="{DF1E470C-8C09-45D6-AED1-5502252572B6}" srcId="{64802D0B-E63E-45CF-9BF0-471BF89F4AAF}" destId="{A1E8BE3E-BB1E-4A7B-A731-F50E9BC1388E}" srcOrd="1" destOrd="0" parTransId="{EDB9F732-EE9B-485B-9DA2-96FD571345BF}" sibTransId="{2FB7170E-96D1-4219-A346-1205A3EDD7A4}"/>
    <dgm:cxn modelId="{318762C2-C76B-4439-9FCA-950C7DF842DC}" type="presOf" srcId="{64802D0B-E63E-45CF-9BF0-471BF89F4AAF}" destId="{0AAFFEE9-C45A-41BD-9B1E-C4A5909174E5}" srcOrd="0" destOrd="0" presId="urn:microsoft.com/office/officeart/2005/8/layout/hChevron3"/>
    <dgm:cxn modelId="{ECF5CF33-4B82-46C8-A609-541FCF8E6B47}" type="presOf" srcId="{0D9B348A-F26F-4718-BEA0-362517F79ECF}" destId="{4C29058F-7E19-4861-94C4-8CFE6D170336}" srcOrd="0" destOrd="0" presId="urn:microsoft.com/office/officeart/2005/8/layout/hChevron3"/>
    <dgm:cxn modelId="{E208E84D-1E2F-4E73-AB1C-234CA522FCFE}" type="presOf" srcId="{A1E8BE3E-BB1E-4A7B-A731-F50E9BC1388E}" destId="{BD249477-7EE3-49CB-8209-A039221F6627}" srcOrd="0" destOrd="0" presId="urn:microsoft.com/office/officeart/2005/8/layout/hChevron3"/>
    <dgm:cxn modelId="{7CF5629C-D0A6-406F-802C-F2BCEB483FBD}" srcId="{64802D0B-E63E-45CF-9BF0-471BF89F4AAF}" destId="{90AD069D-A71A-4AB3-A481-B0C40822F247}" srcOrd="0" destOrd="0" parTransId="{78EA204C-5786-4190-8590-0607FD584A2E}" sibTransId="{2DC980EC-C167-4FBA-8EC6-3E10708D1E2D}"/>
    <dgm:cxn modelId="{EE01853C-3842-4644-BDA3-024147438562}" type="presParOf" srcId="{0AAFFEE9-C45A-41BD-9B1E-C4A5909174E5}" destId="{81334D99-4474-4F4E-8D24-9436FB729D9A}" srcOrd="0" destOrd="0" presId="urn:microsoft.com/office/officeart/2005/8/layout/hChevron3"/>
    <dgm:cxn modelId="{78A8B1B6-8415-4B4C-A94A-C50286FBB3D2}" type="presParOf" srcId="{0AAFFEE9-C45A-41BD-9B1E-C4A5909174E5}" destId="{9855E7F8-3BEE-4E40-985E-95AEF0D1A33F}" srcOrd="1" destOrd="0" presId="urn:microsoft.com/office/officeart/2005/8/layout/hChevron3"/>
    <dgm:cxn modelId="{CAEDB022-F72D-468F-836A-A0CC83B52E35}" type="presParOf" srcId="{0AAFFEE9-C45A-41BD-9B1E-C4A5909174E5}" destId="{BD249477-7EE3-49CB-8209-A039221F6627}" srcOrd="2" destOrd="0" presId="urn:microsoft.com/office/officeart/2005/8/layout/hChevron3"/>
    <dgm:cxn modelId="{84773DFD-C9A6-4F94-A065-2CCB4F131F2B}" type="presParOf" srcId="{0AAFFEE9-C45A-41BD-9B1E-C4A5909174E5}" destId="{5B49E267-9F8A-45FC-AAC3-BE878C1B2669}" srcOrd="3" destOrd="0" presId="urn:microsoft.com/office/officeart/2005/8/layout/hChevron3"/>
    <dgm:cxn modelId="{65751AEB-39FC-40A4-9260-2CD1902C7AA9}" type="presParOf" srcId="{0AAFFEE9-C45A-41BD-9B1E-C4A5909174E5}" destId="{4C29058F-7E19-4861-94C4-8CFE6D170336}" srcOrd="4" destOrd="0" presId="urn:microsoft.com/office/officeart/2005/8/layout/hChevron3"/>
    <dgm:cxn modelId="{EE556E7C-CAA5-482D-815D-0F18CF5082A1}" type="presParOf" srcId="{0AAFFEE9-C45A-41BD-9B1E-C4A5909174E5}" destId="{3C0448AC-D2C3-409A-BCE9-15CD3CB841E2}" srcOrd="5" destOrd="0" presId="urn:microsoft.com/office/officeart/2005/8/layout/hChevron3"/>
    <dgm:cxn modelId="{197B39D1-0363-4EFC-97A2-1E35EE0C22F9}" type="presParOf" srcId="{0AAFFEE9-C45A-41BD-9B1E-C4A5909174E5}" destId="{B0ACBAE0-68EE-476B-8F79-3E8657D6659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F141D3-360C-490B-A31C-99EB3A8CE660}" type="doc">
      <dgm:prSet loTypeId="urn:microsoft.com/office/officeart/2005/8/layout/hProcess9" loCatId="process" qsTypeId="urn:microsoft.com/office/officeart/2005/8/quickstyle/simple1" qsCatId="simple" csTypeId="urn:microsoft.com/office/officeart/2005/8/colors/accent1_2" csCatId="accent1" phldr="1"/>
      <dgm:spPr/>
    </dgm:pt>
    <dgm:pt modelId="{553A11D2-CFAD-4756-A95E-197F7B1EA36F}">
      <dgm:prSet phldrT="[Text]" custT="1"/>
      <dgm:spPr/>
      <dgm:t>
        <a:bodyPr/>
        <a:lstStyle/>
        <a:p>
          <a:r>
            <a:rPr lang="en-US" sz="1800" b="1" dirty="0" smtClean="0">
              <a:solidFill>
                <a:schemeClr val="bg2"/>
              </a:solidFill>
              <a:latin typeface="Sylfaen" panose="010A0502050306030303" pitchFamily="18" charset="0"/>
            </a:rPr>
            <a:t>Site</a:t>
          </a:r>
          <a:endParaRPr lang="en-US" sz="1800" b="1" dirty="0">
            <a:solidFill>
              <a:schemeClr val="bg2"/>
            </a:solidFill>
            <a:latin typeface="Sylfaen" panose="010A0502050306030303" pitchFamily="18" charset="0"/>
          </a:endParaRPr>
        </a:p>
      </dgm:t>
    </dgm:pt>
    <dgm:pt modelId="{97F15ABF-DB60-4E1B-A726-30CA8DD4234C}" type="parTrans" cxnId="{5581E687-E343-4355-874C-925DE85AF2D1}">
      <dgm:prSet/>
      <dgm:spPr/>
      <dgm:t>
        <a:bodyPr/>
        <a:lstStyle/>
        <a:p>
          <a:endParaRPr lang="en-US" sz="1800">
            <a:latin typeface="Sylfaen" panose="010A0502050306030303" pitchFamily="18" charset="0"/>
          </a:endParaRPr>
        </a:p>
      </dgm:t>
    </dgm:pt>
    <dgm:pt modelId="{0AD3310D-8E67-4BAE-8E20-160E026E17DA}" type="sibTrans" cxnId="{5581E687-E343-4355-874C-925DE85AF2D1}">
      <dgm:prSet/>
      <dgm:spPr/>
      <dgm:t>
        <a:bodyPr/>
        <a:lstStyle/>
        <a:p>
          <a:endParaRPr lang="en-US" sz="1800">
            <a:latin typeface="Sylfaen" panose="010A0502050306030303" pitchFamily="18" charset="0"/>
          </a:endParaRPr>
        </a:p>
      </dgm:t>
    </dgm:pt>
    <dgm:pt modelId="{15D9AA05-D1A9-492B-B94B-B276121038BB}">
      <dgm:prSet phldrT="[Text]" custT="1"/>
      <dgm:spPr/>
      <dgm:t>
        <a:bodyPr/>
        <a:lstStyle/>
        <a:p>
          <a:r>
            <a:rPr lang="en-US" sz="1800" b="1" dirty="0" smtClean="0">
              <a:solidFill>
                <a:schemeClr val="bg2"/>
              </a:solidFill>
              <a:latin typeface="Sylfaen" panose="010A0502050306030303" pitchFamily="18" charset="0"/>
            </a:rPr>
            <a:t>Page</a:t>
          </a:r>
          <a:endParaRPr lang="en-US" sz="1800" b="1" dirty="0">
            <a:solidFill>
              <a:schemeClr val="bg2"/>
            </a:solidFill>
            <a:latin typeface="Sylfaen" panose="010A0502050306030303" pitchFamily="18" charset="0"/>
          </a:endParaRPr>
        </a:p>
      </dgm:t>
    </dgm:pt>
    <dgm:pt modelId="{0882DDC6-B5CC-4423-9D21-63FAC85B64BF}" type="parTrans" cxnId="{404A3B6A-A68F-43CD-BF43-CE52C6CCA321}">
      <dgm:prSet/>
      <dgm:spPr/>
      <dgm:t>
        <a:bodyPr/>
        <a:lstStyle/>
        <a:p>
          <a:endParaRPr lang="en-US" sz="1800">
            <a:latin typeface="Sylfaen" panose="010A0502050306030303" pitchFamily="18" charset="0"/>
          </a:endParaRPr>
        </a:p>
      </dgm:t>
    </dgm:pt>
    <dgm:pt modelId="{E137788B-407E-4BF5-B13B-C3AB15460AF7}" type="sibTrans" cxnId="{404A3B6A-A68F-43CD-BF43-CE52C6CCA321}">
      <dgm:prSet/>
      <dgm:spPr/>
      <dgm:t>
        <a:bodyPr/>
        <a:lstStyle/>
        <a:p>
          <a:endParaRPr lang="en-US" sz="1800">
            <a:latin typeface="Sylfaen" panose="010A0502050306030303" pitchFamily="18" charset="0"/>
          </a:endParaRPr>
        </a:p>
      </dgm:t>
    </dgm:pt>
    <dgm:pt modelId="{9F8A6F50-D3D4-4B9E-9795-EA69F198CE9D}">
      <dgm:prSet phldrT="[Text]" custT="1"/>
      <dgm:spPr/>
      <dgm:t>
        <a:bodyPr/>
        <a:lstStyle/>
        <a:p>
          <a:r>
            <a:rPr lang="en-US" sz="1800" b="1" dirty="0" smtClean="0">
              <a:solidFill>
                <a:schemeClr val="bg2"/>
              </a:solidFill>
              <a:latin typeface="Sylfaen" panose="010A0502050306030303" pitchFamily="18" charset="0"/>
            </a:rPr>
            <a:t>Element Name</a:t>
          </a:r>
          <a:endParaRPr lang="en-US" sz="1800" b="1" dirty="0">
            <a:solidFill>
              <a:schemeClr val="bg2"/>
            </a:solidFill>
            <a:latin typeface="Sylfaen" panose="010A0502050306030303" pitchFamily="18" charset="0"/>
          </a:endParaRPr>
        </a:p>
      </dgm:t>
    </dgm:pt>
    <dgm:pt modelId="{D5D0FC50-9A19-4399-99E5-91E26F03DCD2}" type="parTrans" cxnId="{FE16E42B-FC12-4133-8DA4-226243AE06A9}">
      <dgm:prSet/>
      <dgm:spPr/>
      <dgm:t>
        <a:bodyPr/>
        <a:lstStyle/>
        <a:p>
          <a:endParaRPr lang="en-US" sz="1800">
            <a:latin typeface="Sylfaen" panose="010A0502050306030303" pitchFamily="18" charset="0"/>
          </a:endParaRPr>
        </a:p>
      </dgm:t>
    </dgm:pt>
    <dgm:pt modelId="{B2F5D06B-A0DC-4220-B904-AB85BB80625A}" type="sibTrans" cxnId="{FE16E42B-FC12-4133-8DA4-226243AE06A9}">
      <dgm:prSet/>
      <dgm:spPr/>
      <dgm:t>
        <a:bodyPr/>
        <a:lstStyle/>
        <a:p>
          <a:endParaRPr lang="en-US" sz="1800">
            <a:latin typeface="Sylfaen" panose="010A0502050306030303" pitchFamily="18" charset="0"/>
          </a:endParaRPr>
        </a:p>
      </dgm:t>
    </dgm:pt>
    <dgm:pt modelId="{D7C97C9E-660F-4B13-BC69-AE04EBD65D0E}">
      <dgm:prSet phldrT="[Text]" custT="1"/>
      <dgm:spPr/>
      <dgm:t>
        <a:bodyPr/>
        <a:lstStyle/>
        <a:p>
          <a:r>
            <a:rPr lang="en-US" sz="1800" b="1" dirty="0" smtClean="0">
              <a:solidFill>
                <a:schemeClr val="bg2"/>
              </a:solidFill>
              <a:latin typeface="Sylfaen" panose="010A0502050306030303" pitchFamily="18" charset="0"/>
            </a:rPr>
            <a:t>Descriptor</a:t>
          </a:r>
          <a:endParaRPr lang="en-US" sz="1800" b="1" dirty="0">
            <a:solidFill>
              <a:schemeClr val="bg2"/>
            </a:solidFill>
            <a:latin typeface="Sylfaen" panose="010A0502050306030303" pitchFamily="18" charset="0"/>
          </a:endParaRPr>
        </a:p>
      </dgm:t>
    </dgm:pt>
    <dgm:pt modelId="{63BFBB25-BF36-4505-9A16-B0303F7C03BA}" type="parTrans" cxnId="{1FE8B922-DE27-4961-B207-7CB25E3EC166}">
      <dgm:prSet/>
      <dgm:spPr/>
      <dgm:t>
        <a:bodyPr/>
        <a:lstStyle/>
        <a:p>
          <a:endParaRPr lang="en-US" sz="1800">
            <a:latin typeface="Sylfaen" panose="010A0502050306030303" pitchFamily="18" charset="0"/>
          </a:endParaRPr>
        </a:p>
      </dgm:t>
    </dgm:pt>
    <dgm:pt modelId="{C84CE4E1-B022-4FD5-A57F-2068595A697E}" type="sibTrans" cxnId="{1FE8B922-DE27-4961-B207-7CB25E3EC166}">
      <dgm:prSet/>
      <dgm:spPr/>
      <dgm:t>
        <a:bodyPr/>
        <a:lstStyle/>
        <a:p>
          <a:endParaRPr lang="en-US" sz="1800">
            <a:latin typeface="Sylfaen" panose="010A0502050306030303" pitchFamily="18" charset="0"/>
          </a:endParaRPr>
        </a:p>
      </dgm:t>
    </dgm:pt>
    <dgm:pt modelId="{53389E54-032B-4B81-8C26-AF21A382D941}">
      <dgm:prSet phldrT="[Text]" custT="1"/>
      <dgm:spPr/>
      <dgm:t>
        <a:bodyPr/>
        <a:lstStyle/>
        <a:p>
          <a:r>
            <a:rPr lang="en-US" sz="1800" b="1" dirty="0" smtClean="0">
              <a:solidFill>
                <a:schemeClr val="bg2"/>
              </a:solidFill>
              <a:latin typeface="Sylfaen" panose="010A0502050306030303" pitchFamily="18" charset="0"/>
            </a:rPr>
            <a:t>Value</a:t>
          </a:r>
          <a:endParaRPr lang="en-US" sz="1800" b="1" dirty="0">
            <a:solidFill>
              <a:schemeClr val="bg2"/>
            </a:solidFill>
            <a:latin typeface="Sylfaen" panose="010A0502050306030303" pitchFamily="18" charset="0"/>
          </a:endParaRPr>
        </a:p>
      </dgm:t>
    </dgm:pt>
    <dgm:pt modelId="{ACF9F74B-415B-41BF-8DBC-328766C889E4}" type="parTrans" cxnId="{435C298E-5543-4DF2-99D2-3FC3F30EC916}">
      <dgm:prSet/>
      <dgm:spPr/>
      <dgm:t>
        <a:bodyPr/>
        <a:lstStyle/>
        <a:p>
          <a:endParaRPr lang="en-US" sz="1800">
            <a:latin typeface="Sylfaen" panose="010A0502050306030303" pitchFamily="18" charset="0"/>
          </a:endParaRPr>
        </a:p>
      </dgm:t>
    </dgm:pt>
    <dgm:pt modelId="{12EC1D82-CBFF-43CA-BCD3-D8B6BC3F2E21}" type="sibTrans" cxnId="{435C298E-5543-4DF2-99D2-3FC3F30EC916}">
      <dgm:prSet/>
      <dgm:spPr/>
      <dgm:t>
        <a:bodyPr/>
        <a:lstStyle/>
        <a:p>
          <a:endParaRPr lang="en-US" sz="1800">
            <a:latin typeface="Sylfaen" panose="010A0502050306030303" pitchFamily="18" charset="0"/>
          </a:endParaRPr>
        </a:p>
      </dgm:t>
    </dgm:pt>
    <dgm:pt modelId="{242C3188-370A-4491-8CB1-DB3E8506DB93}" type="pres">
      <dgm:prSet presAssocID="{5FF141D3-360C-490B-A31C-99EB3A8CE660}" presName="CompostProcess" presStyleCnt="0">
        <dgm:presLayoutVars>
          <dgm:dir/>
          <dgm:resizeHandles val="exact"/>
        </dgm:presLayoutVars>
      </dgm:prSet>
      <dgm:spPr/>
    </dgm:pt>
    <dgm:pt modelId="{769F0404-1C91-40D7-9997-3B99DF953299}" type="pres">
      <dgm:prSet presAssocID="{5FF141D3-360C-490B-A31C-99EB3A8CE660}" presName="arrow" presStyleLbl="bgShp" presStyleIdx="0" presStyleCnt="1" custLinFactNeighborX="-13176" custLinFactNeighborY="77563"/>
      <dgm:spPr/>
    </dgm:pt>
    <dgm:pt modelId="{FE1797E6-F74B-43A6-8E46-CE96757A15A4}" type="pres">
      <dgm:prSet presAssocID="{5FF141D3-360C-490B-A31C-99EB3A8CE660}" presName="linearProcess" presStyleCnt="0"/>
      <dgm:spPr/>
    </dgm:pt>
    <dgm:pt modelId="{0209C0CB-9A71-4E9D-8FD1-7B9CACC7E7DD}" type="pres">
      <dgm:prSet presAssocID="{553A11D2-CFAD-4756-A95E-197F7B1EA36F}" presName="textNode" presStyleLbl="node1" presStyleIdx="0" presStyleCnt="5">
        <dgm:presLayoutVars>
          <dgm:bulletEnabled val="1"/>
        </dgm:presLayoutVars>
      </dgm:prSet>
      <dgm:spPr/>
      <dgm:t>
        <a:bodyPr/>
        <a:lstStyle/>
        <a:p>
          <a:endParaRPr lang="en-US"/>
        </a:p>
      </dgm:t>
    </dgm:pt>
    <dgm:pt modelId="{B9E77D83-47A9-426E-9D49-9225102D8F01}" type="pres">
      <dgm:prSet presAssocID="{0AD3310D-8E67-4BAE-8E20-160E026E17DA}" presName="sibTrans" presStyleCnt="0"/>
      <dgm:spPr/>
    </dgm:pt>
    <dgm:pt modelId="{D9737BC1-268F-4AC3-99E1-A238A64C392D}" type="pres">
      <dgm:prSet presAssocID="{15D9AA05-D1A9-492B-B94B-B276121038BB}" presName="textNode" presStyleLbl="node1" presStyleIdx="1" presStyleCnt="5">
        <dgm:presLayoutVars>
          <dgm:bulletEnabled val="1"/>
        </dgm:presLayoutVars>
      </dgm:prSet>
      <dgm:spPr/>
      <dgm:t>
        <a:bodyPr/>
        <a:lstStyle/>
        <a:p>
          <a:endParaRPr lang="en-US"/>
        </a:p>
      </dgm:t>
    </dgm:pt>
    <dgm:pt modelId="{4B6FAF2A-25E8-4FC0-9F0D-6145D112D717}" type="pres">
      <dgm:prSet presAssocID="{E137788B-407E-4BF5-B13B-C3AB15460AF7}" presName="sibTrans" presStyleCnt="0"/>
      <dgm:spPr/>
    </dgm:pt>
    <dgm:pt modelId="{D4ADDDEE-8BC8-4A66-839F-3B15B771D8B0}" type="pres">
      <dgm:prSet presAssocID="{9F8A6F50-D3D4-4B9E-9795-EA69F198CE9D}" presName="textNode" presStyleLbl="node1" presStyleIdx="2" presStyleCnt="5" custLinFactNeighborX="-46487" custLinFactNeighborY="1208">
        <dgm:presLayoutVars>
          <dgm:bulletEnabled val="1"/>
        </dgm:presLayoutVars>
      </dgm:prSet>
      <dgm:spPr/>
      <dgm:t>
        <a:bodyPr/>
        <a:lstStyle/>
        <a:p>
          <a:endParaRPr lang="en-US"/>
        </a:p>
      </dgm:t>
    </dgm:pt>
    <dgm:pt modelId="{C3CF9DE1-AC4C-405B-B208-A7526C4830E1}" type="pres">
      <dgm:prSet presAssocID="{B2F5D06B-A0DC-4220-B904-AB85BB80625A}" presName="sibTrans" presStyleCnt="0"/>
      <dgm:spPr/>
    </dgm:pt>
    <dgm:pt modelId="{92A1C077-DB97-4B15-9B0F-3DAA0068E8BC}" type="pres">
      <dgm:prSet presAssocID="{D7C97C9E-660F-4B13-BC69-AE04EBD65D0E}" presName="textNode" presStyleLbl="node1" presStyleIdx="3" presStyleCnt="5">
        <dgm:presLayoutVars>
          <dgm:bulletEnabled val="1"/>
        </dgm:presLayoutVars>
      </dgm:prSet>
      <dgm:spPr/>
      <dgm:t>
        <a:bodyPr/>
        <a:lstStyle/>
        <a:p>
          <a:endParaRPr lang="en-US"/>
        </a:p>
      </dgm:t>
    </dgm:pt>
    <dgm:pt modelId="{AFB8AE55-ABC7-4F78-BB55-5D1BB8107D0C}" type="pres">
      <dgm:prSet presAssocID="{C84CE4E1-B022-4FD5-A57F-2068595A697E}" presName="sibTrans" presStyleCnt="0"/>
      <dgm:spPr/>
    </dgm:pt>
    <dgm:pt modelId="{D9ED82E0-35EC-404C-9F2A-A52675CB85F1}" type="pres">
      <dgm:prSet presAssocID="{53389E54-032B-4B81-8C26-AF21A382D941}" presName="textNode" presStyleLbl="node1" presStyleIdx="4" presStyleCnt="5">
        <dgm:presLayoutVars>
          <dgm:bulletEnabled val="1"/>
        </dgm:presLayoutVars>
      </dgm:prSet>
      <dgm:spPr/>
      <dgm:t>
        <a:bodyPr/>
        <a:lstStyle/>
        <a:p>
          <a:endParaRPr lang="en-US"/>
        </a:p>
      </dgm:t>
    </dgm:pt>
  </dgm:ptLst>
  <dgm:cxnLst>
    <dgm:cxn modelId="{1FE8B922-DE27-4961-B207-7CB25E3EC166}" srcId="{5FF141D3-360C-490B-A31C-99EB3A8CE660}" destId="{D7C97C9E-660F-4B13-BC69-AE04EBD65D0E}" srcOrd="3" destOrd="0" parTransId="{63BFBB25-BF36-4505-9A16-B0303F7C03BA}" sibTransId="{C84CE4E1-B022-4FD5-A57F-2068595A697E}"/>
    <dgm:cxn modelId="{FE16E42B-FC12-4133-8DA4-226243AE06A9}" srcId="{5FF141D3-360C-490B-A31C-99EB3A8CE660}" destId="{9F8A6F50-D3D4-4B9E-9795-EA69F198CE9D}" srcOrd="2" destOrd="0" parTransId="{D5D0FC50-9A19-4399-99E5-91E26F03DCD2}" sibTransId="{B2F5D06B-A0DC-4220-B904-AB85BB80625A}"/>
    <dgm:cxn modelId="{44379727-5734-41D4-AF3B-646B5E20BD9D}" type="presOf" srcId="{9F8A6F50-D3D4-4B9E-9795-EA69F198CE9D}" destId="{D4ADDDEE-8BC8-4A66-839F-3B15B771D8B0}" srcOrd="0" destOrd="0" presId="urn:microsoft.com/office/officeart/2005/8/layout/hProcess9"/>
    <dgm:cxn modelId="{0441C58C-05B5-4CF7-B611-04AF9D966F0C}" type="presOf" srcId="{15D9AA05-D1A9-492B-B94B-B276121038BB}" destId="{D9737BC1-268F-4AC3-99E1-A238A64C392D}" srcOrd="0" destOrd="0" presId="urn:microsoft.com/office/officeart/2005/8/layout/hProcess9"/>
    <dgm:cxn modelId="{435C298E-5543-4DF2-99D2-3FC3F30EC916}" srcId="{5FF141D3-360C-490B-A31C-99EB3A8CE660}" destId="{53389E54-032B-4B81-8C26-AF21A382D941}" srcOrd="4" destOrd="0" parTransId="{ACF9F74B-415B-41BF-8DBC-328766C889E4}" sibTransId="{12EC1D82-CBFF-43CA-BCD3-D8B6BC3F2E21}"/>
    <dgm:cxn modelId="{D6644AEB-F34A-427B-8C89-85C3DE4C0D36}" type="presOf" srcId="{5FF141D3-360C-490B-A31C-99EB3A8CE660}" destId="{242C3188-370A-4491-8CB1-DB3E8506DB93}" srcOrd="0" destOrd="0" presId="urn:microsoft.com/office/officeart/2005/8/layout/hProcess9"/>
    <dgm:cxn modelId="{26A420CF-7614-4D2F-A4E3-CC0CB4A7481B}" type="presOf" srcId="{D7C97C9E-660F-4B13-BC69-AE04EBD65D0E}" destId="{92A1C077-DB97-4B15-9B0F-3DAA0068E8BC}" srcOrd="0" destOrd="0" presId="urn:microsoft.com/office/officeart/2005/8/layout/hProcess9"/>
    <dgm:cxn modelId="{8DE9FE80-DC5D-4089-9B59-9B9065D5846C}" type="presOf" srcId="{53389E54-032B-4B81-8C26-AF21A382D941}" destId="{D9ED82E0-35EC-404C-9F2A-A52675CB85F1}" srcOrd="0" destOrd="0" presId="urn:microsoft.com/office/officeart/2005/8/layout/hProcess9"/>
    <dgm:cxn modelId="{5581E687-E343-4355-874C-925DE85AF2D1}" srcId="{5FF141D3-360C-490B-A31C-99EB3A8CE660}" destId="{553A11D2-CFAD-4756-A95E-197F7B1EA36F}" srcOrd="0" destOrd="0" parTransId="{97F15ABF-DB60-4E1B-A726-30CA8DD4234C}" sibTransId="{0AD3310D-8E67-4BAE-8E20-160E026E17DA}"/>
    <dgm:cxn modelId="{404A3B6A-A68F-43CD-BF43-CE52C6CCA321}" srcId="{5FF141D3-360C-490B-A31C-99EB3A8CE660}" destId="{15D9AA05-D1A9-492B-B94B-B276121038BB}" srcOrd="1" destOrd="0" parTransId="{0882DDC6-B5CC-4423-9D21-63FAC85B64BF}" sibTransId="{E137788B-407E-4BF5-B13B-C3AB15460AF7}"/>
    <dgm:cxn modelId="{3A7882F1-AB0B-4FC7-8182-5CA18793F3FE}" type="presOf" srcId="{553A11D2-CFAD-4756-A95E-197F7B1EA36F}" destId="{0209C0CB-9A71-4E9D-8FD1-7B9CACC7E7DD}" srcOrd="0" destOrd="0" presId="urn:microsoft.com/office/officeart/2005/8/layout/hProcess9"/>
    <dgm:cxn modelId="{03966772-867A-48F3-9CB5-57C447173C7D}" type="presParOf" srcId="{242C3188-370A-4491-8CB1-DB3E8506DB93}" destId="{769F0404-1C91-40D7-9997-3B99DF953299}" srcOrd="0" destOrd="0" presId="urn:microsoft.com/office/officeart/2005/8/layout/hProcess9"/>
    <dgm:cxn modelId="{6EC7E867-4FEE-4A4F-9779-B8C2D6CB66DC}" type="presParOf" srcId="{242C3188-370A-4491-8CB1-DB3E8506DB93}" destId="{FE1797E6-F74B-43A6-8E46-CE96757A15A4}" srcOrd="1" destOrd="0" presId="urn:microsoft.com/office/officeart/2005/8/layout/hProcess9"/>
    <dgm:cxn modelId="{9F7C4D52-1EDB-4F67-A184-40A55DD8E240}" type="presParOf" srcId="{FE1797E6-F74B-43A6-8E46-CE96757A15A4}" destId="{0209C0CB-9A71-4E9D-8FD1-7B9CACC7E7DD}" srcOrd="0" destOrd="0" presId="urn:microsoft.com/office/officeart/2005/8/layout/hProcess9"/>
    <dgm:cxn modelId="{555ACAC5-0E8F-475D-8FE8-4B48BF041980}" type="presParOf" srcId="{FE1797E6-F74B-43A6-8E46-CE96757A15A4}" destId="{B9E77D83-47A9-426E-9D49-9225102D8F01}" srcOrd="1" destOrd="0" presId="urn:microsoft.com/office/officeart/2005/8/layout/hProcess9"/>
    <dgm:cxn modelId="{71FCA10C-5742-4F16-B9A1-D84626CD2B28}" type="presParOf" srcId="{FE1797E6-F74B-43A6-8E46-CE96757A15A4}" destId="{D9737BC1-268F-4AC3-99E1-A238A64C392D}" srcOrd="2" destOrd="0" presId="urn:microsoft.com/office/officeart/2005/8/layout/hProcess9"/>
    <dgm:cxn modelId="{1209DB64-6704-454A-B10B-D0B5687B6980}" type="presParOf" srcId="{FE1797E6-F74B-43A6-8E46-CE96757A15A4}" destId="{4B6FAF2A-25E8-4FC0-9F0D-6145D112D717}" srcOrd="3" destOrd="0" presId="urn:microsoft.com/office/officeart/2005/8/layout/hProcess9"/>
    <dgm:cxn modelId="{EBB3FE57-CB38-4F12-B5E2-55F3217462CC}" type="presParOf" srcId="{FE1797E6-F74B-43A6-8E46-CE96757A15A4}" destId="{D4ADDDEE-8BC8-4A66-839F-3B15B771D8B0}" srcOrd="4" destOrd="0" presId="urn:microsoft.com/office/officeart/2005/8/layout/hProcess9"/>
    <dgm:cxn modelId="{10BD5131-364E-4387-9B35-583D5D66261E}" type="presParOf" srcId="{FE1797E6-F74B-43A6-8E46-CE96757A15A4}" destId="{C3CF9DE1-AC4C-405B-B208-A7526C4830E1}" srcOrd="5" destOrd="0" presId="urn:microsoft.com/office/officeart/2005/8/layout/hProcess9"/>
    <dgm:cxn modelId="{B08CB11A-3C1F-4A26-924A-D743088AE562}" type="presParOf" srcId="{FE1797E6-F74B-43A6-8E46-CE96757A15A4}" destId="{92A1C077-DB97-4B15-9B0F-3DAA0068E8BC}" srcOrd="6" destOrd="0" presId="urn:microsoft.com/office/officeart/2005/8/layout/hProcess9"/>
    <dgm:cxn modelId="{0BCEA9C5-CFD9-4314-A15C-A5AC6272EBA7}" type="presParOf" srcId="{FE1797E6-F74B-43A6-8E46-CE96757A15A4}" destId="{AFB8AE55-ABC7-4F78-BB55-5D1BB8107D0C}" srcOrd="7" destOrd="0" presId="urn:microsoft.com/office/officeart/2005/8/layout/hProcess9"/>
    <dgm:cxn modelId="{39288ECA-6160-4300-B23D-94399BD3245B}" type="presParOf" srcId="{FE1797E6-F74B-43A6-8E46-CE96757A15A4}" destId="{D9ED82E0-35EC-404C-9F2A-A52675CB85F1}"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Object Repositories</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lang="en-US" sz="1800" dirty="0" smtClean="0">
              <a:latin typeface="Sylfaen" panose="010A0502050306030303" pitchFamily="18" charset="0"/>
            </a:rPr>
            <a:t>Element Provider Implementations (CSV, XML and Excel)</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a:solidFill>
          <a:schemeClr val="tx2"/>
        </a:solidFill>
      </dgm:spPr>
      <dgm:t>
        <a:bodyPr/>
        <a:lstStyle/>
        <a:p>
          <a:r>
            <a:rPr lang="en-US" sz="1800" dirty="0" smtClean="0">
              <a:latin typeface="Sylfaen" panose="010A0502050306030303" pitchFamily="18" charset="0"/>
            </a:rPr>
            <a:t>Demo</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Element Descriptors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Activity</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1918EB1B-F51E-4982-BB7E-A629AF5B8185}" type="presOf" srcId="{D71E5F98-0F40-4462-B3E9-D08ED8944C98}" destId="{95F8E5CE-800D-4FEA-B533-AFBF1649914E}" srcOrd="0" destOrd="0" presId="urn:microsoft.com/office/officeart/2005/8/layout/list1"/>
    <dgm:cxn modelId="{0C7D0367-BA76-4FB8-8481-598B8DB8180D}" type="presOf" srcId="{C4B24ADE-7824-4FB5-812E-C939BF839783}" destId="{E24016F3-6B53-463E-857D-3BBCB3F1340A}" srcOrd="0" destOrd="0" presId="urn:microsoft.com/office/officeart/2005/8/layout/list1"/>
    <dgm:cxn modelId="{40DC17D0-1A5D-42C7-A246-250ABB16449D}" type="presOf" srcId="{B414955C-5427-49BF-A2A9-0F7DE4EFCF7D}" destId="{F8017C08-0F38-46CF-AD13-B790B6E07572}" srcOrd="0" destOrd="0" presId="urn:microsoft.com/office/officeart/2005/8/layout/list1"/>
    <dgm:cxn modelId="{12805B2A-B6D7-49CB-BFCF-CBE28263AAC2}" type="presOf" srcId="{BE3C6D80-430E-46B0-8B33-22A22A191366}" destId="{9A9794D7-1EFB-44B6-BDC6-034B7CDEA638}" srcOrd="0" destOrd="0" presId="urn:microsoft.com/office/officeart/2005/8/layout/list1"/>
    <dgm:cxn modelId="{6358821A-3D9C-41AB-96EC-A759471B8739}" type="presOf" srcId="{C4B24ADE-7824-4FB5-812E-C939BF839783}" destId="{5027D068-9AE5-4489-94CE-797BBB3B1A92}" srcOrd="1" destOrd="0" presId="urn:microsoft.com/office/officeart/2005/8/layout/list1"/>
    <dgm:cxn modelId="{0AE0E0C5-E257-4F5C-B9C5-700095FE9387}" type="presOf" srcId="{E83C22B8-CB16-4900-A738-7D39B9576854}" destId="{A4E5464F-7BBB-401F-9099-488E335A0D54}" srcOrd="1" destOrd="0" presId="urn:microsoft.com/office/officeart/2005/8/layout/list1"/>
    <dgm:cxn modelId="{78D1ED29-C1A8-41CF-8F3A-8CBBA4CBA817}" type="presOf" srcId="{B414955C-5427-49BF-A2A9-0F7DE4EFCF7D}" destId="{2C75B53F-9D7A-457E-AC40-4604F03F4E40}" srcOrd="1" destOrd="0" presId="urn:microsoft.com/office/officeart/2005/8/layout/list1"/>
    <dgm:cxn modelId="{CE928C0B-2691-499E-BCB6-87A9467DBF0F}" type="presOf" srcId="{E83C22B8-CB16-4900-A738-7D39B9576854}" destId="{4BD43A1E-99EB-4E75-A58D-F197DF358FC7}" srcOrd="0" destOrd="0" presId="urn:microsoft.com/office/officeart/2005/8/layout/list1"/>
    <dgm:cxn modelId="{7075E7AB-B564-460A-9E15-495F0A46A08B}" type="presOf" srcId="{D71E5F98-0F40-4462-B3E9-D08ED8944C98}" destId="{F9251E6B-2BE8-40C3-85D7-D972FF228AF9}" srcOrd="1"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966D6E84-1E80-4CD7-B9BD-65369D6857CB}" srcId="{4F0032B1-7971-4856-8267-D8AEC41998EA}" destId="{B414955C-5427-49BF-A2A9-0F7DE4EFCF7D}" srcOrd="1" destOrd="0" parTransId="{010BB373-2AB7-4BBD-BC5A-F759C9AF9FED}" sibTransId="{2EBD672C-1742-419E-B717-3A07038EB19E}"/>
    <dgm:cxn modelId="{E960BC0A-E938-4465-92B7-6EB12A626815}" srcId="{4F0032B1-7971-4856-8267-D8AEC41998EA}" destId="{BE3C6D80-430E-46B0-8B33-22A22A191366}" srcOrd="2" destOrd="0" parTransId="{539A115A-E2FD-4DA1-94D3-F75D38A6667F}" sibTransId="{A7F908D7-6E88-45B8-95BF-0768CCD8D8B3}"/>
    <dgm:cxn modelId="{6FCA6EEE-C05C-4D2F-A01E-E5626255B3A9}" srcId="{4F0032B1-7971-4856-8267-D8AEC41998EA}" destId="{E83C22B8-CB16-4900-A738-7D39B9576854}" srcOrd="4" destOrd="0" parTransId="{79DD501B-52FE-4FDA-B508-694990FD9CD1}" sibTransId="{991BB9B0-2B93-4E04-B4B5-7ABC5220F136}"/>
    <dgm:cxn modelId="{6240D7F9-BB82-4071-9EA2-850C351377A5}" type="presOf" srcId="{4F0032B1-7971-4856-8267-D8AEC41998EA}" destId="{E9B407A2-BF0E-42E3-9E50-75B4DE912173}" srcOrd="0" destOrd="0" presId="urn:microsoft.com/office/officeart/2005/8/layout/list1"/>
    <dgm:cxn modelId="{0D758A23-D983-427B-BA08-A1E6BEF78926}" type="presOf" srcId="{BE3C6D80-430E-46B0-8B33-22A22A191366}" destId="{64144982-FEF3-4F12-B4DF-D8E6F6D93CE5}"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7ACC377F-361C-4361-8E89-51534B93A622}" type="presParOf" srcId="{E9B407A2-BF0E-42E3-9E50-75B4DE912173}" destId="{63C19F6E-7E8C-46D8-8931-CDE2784E58F8}" srcOrd="0" destOrd="0" presId="urn:microsoft.com/office/officeart/2005/8/layout/list1"/>
    <dgm:cxn modelId="{4CE5AA10-78E8-499D-9706-5F22933101C8}" type="presParOf" srcId="{63C19F6E-7E8C-46D8-8931-CDE2784E58F8}" destId="{E24016F3-6B53-463E-857D-3BBCB3F1340A}" srcOrd="0" destOrd="0" presId="urn:microsoft.com/office/officeart/2005/8/layout/list1"/>
    <dgm:cxn modelId="{C0F41EF2-FE61-481E-A4DA-100AFD539756}" type="presParOf" srcId="{63C19F6E-7E8C-46D8-8931-CDE2784E58F8}" destId="{5027D068-9AE5-4489-94CE-797BBB3B1A92}" srcOrd="1" destOrd="0" presId="urn:microsoft.com/office/officeart/2005/8/layout/list1"/>
    <dgm:cxn modelId="{B1A2A9CC-249F-457B-A8A8-D1B3DCC8F4FE}" type="presParOf" srcId="{E9B407A2-BF0E-42E3-9E50-75B4DE912173}" destId="{0F024C04-32BA-4251-BDDF-69F3B69BF78B}" srcOrd="1" destOrd="0" presId="urn:microsoft.com/office/officeart/2005/8/layout/list1"/>
    <dgm:cxn modelId="{200A467C-5391-467E-91FF-621DA731778D}" type="presParOf" srcId="{E9B407A2-BF0E-42E3-9E50-75B4DE912173}" destId="{9890976F-B2BE-409C-B7D5-C679DFA72D07}" srcOrd="2" destOrd="0" presId="urn:microsoft.com/office/officeart/2005/8/layout/list1"/>
    <dgm:cxn modelId="{A5D61A7F-AA3D-491F-B39D-9F4C6BD38A43}" type="presParOf" srcId="{E9B407A2-BF0E-42E3-9E50-75B4DE912173}" destId="{3D780A70-CA25-483F-BF6C-65F591580283}" srcOrd="3" destOrd="0" presId="urn:microsoft.com/office/officeart/2005/8/layout/list1"/>
    <dgm:cxn modelId="{4B2E1045-6D04-43D1-9C53-A62AC8A999B5}" type="presParOf" srcId="{E9B407A2-BF0E-42E3-9E50-75B4DE912173}" destId="{B4962752-E4E7-415B-8912-92E7251356AD}" srcOrd="4" destOrd="0" presId="urn:microsoft.com/office/officeart/2005/8/layout/list1"/>
    <dgm:cxn modelId="{EF974AD8-D630-4B6B-80E1-873542CA22AC}" type="presParOf" srcId="{B4962752-E4E7-415B-8912-92E7251356AD}" destId="{F8017C08-0F38-46CF-AD13-B790B6E07572}" srcOrd="0" destOrd="0" presId="urn:microsoft.com/office/officeart/2005/8/layout/list1"/>
    <dgm:cxn modelId="{318F8E13-B497-49A4-9843-4D67AE94BD1D}" type="presParOf" srcId="{B4962752-E4E7-415B-8912-92E7251356AD}" destId="{2C75B53F-9D7A-457E-AC40-4604F03F4E40}" srcOrd="1" destOrd="0" presId="urn:microsoft.com/office/officeart/2005/8/layout/list1"/>
    <dgm:cxn modelId="{907728AD-8DE6-4555-8D7D-2E920336CBC0}" type="presParOf" srcId="{E9B407A2-BF0E-42E3-9E50-75B4DE912173}" destId="{8C53C516-87C9-4314-8DBC-DCDB65A3BC89}" srcOrd="5" destOrd="0" presId="urn:microsoft.com/office/officeart/2005/8/layout/list1"/>
    <dgm:cxn modelId="{B666D20D-1A9A-4898-A3B4-85FABFE5B539}" type="presParOf" srcId="{E9B407A2-BF0E-42E3-9E50-75B4DE912173}" destId="{9F0DBAFF-06D7-4220-BADF-794400B7E24F}" srcOrd="6" destOrd="0" presId="urn:microsoft.com/office/officeart/2005/8/layout/list1"/>
    <dgm:cxn modelId="{F20CF4DC-69E7-4D73-A404-31441D80A5F9}" type="presParOf" srcId="{E9B407A2-BF0E-42E3-9E50-75B4DE912173}" destId="{61F8F963-D2A5-41F4-BDAB-599F7D78D123}" srcOrd="7" destOrd="0" presId="urn:microsoft.com/office/officeart/2005/8/layout/list1"/>
    <dgm:cxn modelId="{8F155E04-8C1A-45C9-B983-F9548427811F}" type="presParOf" srcId="{E9B407A2-BF0E-42E3-9E50-75B4DE912173}" destId="{96434E83-A1E6-406E-A8D6-702CCD0F2420}" srcOrd="8" destOrd="0" presId="urn:microsoft.com/office/officeart/2005/8/layout/list1"/>
    <dgm:cxn modelId="{C129A6FF-4AE5-4F0F-B16E-F7E941934FBE}" type="presParOf" srcId="{96434E83-A1E6-406E-A8D6-702CCD0F2420}" destId="{9A9794D7-1EFB-44B6-BDC6-034B7CDEA638}" srcOrd="0" destOrd="0" presId="urn:microsoft.com/office/officeart/2005/8/layout/list1"/>
    <dgm:cxn modelId="{FD77A057-7326-4A68-97CB-8E454D0EB75E}" type="presParOf" srcId="{96434E83-A1E6-406E-A8D6-702CCD0F2420}" destId="{64144982-FEF3-4F12-B4DF-D8E6F6D93CE5}" srcOrd="1" destOrd="0" presId="urn:microsoft.com/office/officeart/2005/8/layout/list1"/>
    <dgm:cxn modelId="{A664F6BD-9901-4285-9066-318089C229E0}" type="presParOf" srcId="{E9B407A2-BF0E-42E3-9E50-75B4DE912173}" destId="{06058AC0-36D6-4EBD-B6E9-37FCAC3A43C0}" srcOrd="9" destOrd="0" presId="urn:microsoft.com/office/officeart/2005/8/layout/list1"/>
    <dgm:cxn modelId="{3258FA4D-49E1-4F7F-BF9B-05FA53B2419B}" type="presParOf" srcId="{E9B407A2-BF0E-42E3-9E50-75B4DE912173}" destId="{EE5B2BE7-4F4C-4714-8116-53A03325A429}" srcOrd="10" destOrd="0" presId="urn:microsoft.com/office/officeart/2005/8/layout/list1"/>
    <dgm:cxn modelId="{5EE069E9-FE5F-4643-97E8-C891A002696A}" type="presParOf" srcId="{E9B407A2-BF0E-42E3-9E50-75B4DE912173}" destId="{E30A5E5A-AA6D-4504-892B-08B4C6E1CB03}" srcOrd="11" destOrd="0" presId="urn:microsoft.com/office/officeart/2005/8/layout/list1"/>
    <dgm:cxn modelId="{7647E405-DA01-45A4-8BEC-927E59E3C2ED}" type="presParOf" srcId="{E9B407A2-BF0E-42E3-9E50-75B4DE912173}" destId="{B65DD91E-E165-402B-8361-D02DC56156C0}" srcOrd="12" destOrd="0" presId="urn:microsoft.com/office/officeart/2005/8/layout/list1"/>
    <dgm:cxn modelId="{808140CA-A0AF-4A4E-A141-D8EC506856FD}" type="presParOf" srcId="{B65DD91E-E165-402B-8361-D02DC56156C0}" destId="{95F8E5CE-800D-4FEA-B533-AFBF1649914E}" srcOrd="0" destOrd="0" presId="urn:microsoft.com/office/officeart/2005/8/layout/list1"/>
    <dgm:cxn modelId="{2CC20E0C-9E71-4CAC-96D2-87B2E3DA0770}" type="presParOf" srcId="{B65DD91E-E165-402B-8361-D02DC56156C0}" destId="{F9251E6B-2BE8-40C3-85D7-D972FF228AF9}" srcOrd="1" destOrd="0" presId="urn:microsoft.com/office/officeart/2005/8/layout/list1"/>
    <dgm:cxn modelId="{7604251D-62A0-4AE3-B9B8-4CDC75E37778}" type="presParOf" srcId="{E9B407A2-BF0E-42E3-9E50-75B4DE912173}" destId="{5684C8AB-A727-4C73-BE9C-E23212AA9916}" srcOrd="13" destOrd="0" presId="urn:microsoft.com/office/officeart/2005/8/layout/list1"/>
    <dgm:cxn modelId="{B8A94BBE-35D2-4A66-AE18-B5CEDC8AACB6}" type="presParOf" srcId="{E9B407A2-BF0E-42E3-9E50-75B4DE912173}" destId="{E89C81AB-7465-4894-9A58-9AB0B1A30FFC}" srcOrd="14" destOrd="0" presId="urn:microsoft.com/office/officeart/2005/8/layout/list1"/>
    <dgm:cxn modelId="{9B65FB0A-6237-41CC-83CD-0C7C8ABF1301}" type="presParOf" srcId="{E9B407A2-BF0E-42E3-9E50-75B4DE912173}" destId="{94A4D56F-26F2-44D7-B211-16245D1BF12F}" srcOrd="15" destOrd="0" presId="urn:microsoft.com/office/officeart/2005/8/layout/list1"/>
    <dgm:cxn modelId="{AED2A956-0ED1-4B88-8306-89B94C302040}" type="presParOf" srcId="{E9B407A2-BF0E-42E3-9E50-75B4DE912173}" destId="{3EBD09F7-362E-4EB8-BD06-91E9DC2EBCA8}" srcOrd="16" destOrd="0" presId="urn:microsoft.com/office/officeart/2005/8/layout/list1"/>
    <dgm:cxn modelId="{01D9E8DA-8B92-43DD-AE42-98F0BEF9B0E8}" type="presParOf" srcId="{3EBD09F7-362E-4EB8-BD06-91E9DC2EBCA8}" destId="{4BD43A1E-99EB-4E75-A58D-F197DF358FC7}" srcOrd="0" destOrd="0" presId="urn:microsoft.com/office/officeart/2005/8/layout/list1"/>
    <dgm:cxn modelId="{06E01D41-5A24-4D86-9340-B50B01487D10}" type="presParOf" srcId="{3EBD09F7-362E-4EB8-BD06-91E9DC2EBCA8}" destId="{A4E5464F-7BBB-401F-9099-488E335A0D54}" srcOrd="1" destOrd="0" presId="urn:microsoft.com/office/officeart/2005/8/layout/list1"/>
    <dgm:cxn modelId="{23765850-6C1F-40EF-952C-28A8FF8F4909}" type="presParOf" srcId="{E9B407A2-BF0E-42E3-9E50-75B4DE912173}" destId="{40B10712-9F72-49EA-B927-36E148C9F5C9}" srcOrd="17" destOrd="0" presId="urn:microsoft.com/office/officeart/2005/8/layout/list1"/>
    <dgm:cxn modelId="{B61E9BF5-A070-4A14-A01F-AA09D7020CC7}"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Object Repositories</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lang="en-US" sz="1800" dirty="0" smtClean="0">
              <a:latin typeface="Sylfaen" panose="010A0502050306030303" pitchFamily="18" charset="0"/>
            </a:rPr>
            <a:t>Element Provider Implementations (CSV, XML and Excel)</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Demo</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Element Descriptors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a:solidFill>
          <a:schemeClr val="tx2"/>
        </a:solidFill>
      </dgm:spPr>
      <dgm:t>
        <a:bodyPr/>
        <a:lstStyle/>
        <a:p>
          <a:r>
            <a:rPr lang="en-US" sz="1800" dirty="0" smtClean="0">
              <a:latin typeface="Sylfaen" panose="010A0502050306030303" pitchFamily="18" charset="0"/>
            </a:rPr>
            <a:t>Activity</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63220DC9-3B9F-4B95-8387-91EEA8573F0C}" type="presOf" srcId="{B414955C-5427-49BF-A2A9-0F7DE4EFCF7D}" destId="{2C75B53F-9D7A-457E-AC40-4604F03F4E40}" srcOrd="1" destOrd="0" presId="urn:microsoft.com/office/officeart/2005/8/layout/list1"/>
    <dgm:cxn modelId="{EC7CA1B4-508F-4B1B-9338-4BFCD136B31E}" type="presOf" srcId="{4F0032B1-7971-4856-8267-D8AEC41998EA}" destId="{E9B407A2-BF0E-42E3-9E50-75B4DE912173}" srcOrd="0" destOrd="0" presId="urn:microsoft.com/office/officeart/2005/8/layout/list1"/>
    <dgm:cxn modelId="{1924E5F7-5FF5-40E3-8F9C-71B50947FD69}" type="presOf" srcId="{E83C22B8-CB16-4900-A738-7D39B9576854}" destId="{A4E5464F-7BBB-401F-9099-488E335A0D54}" srcOrd="1" destOrd="0" presId="urn:microsoft.com/office/officeart/2005/8/layout/list1"/>
    <dgm:cxn modelId="{5A8FAD7F-74CC-4B3B-BFEC-6DF3912FE8CA}" type="presOf" srcId="{C4B24ADE-7824-4FB5-812E-C939BF839783}" destId="{5027D068-9AE5-4489-94CE-797BBB3B1A92}" srcOrd="1"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87620086-6543-48A2-A609-19178C57B3BB}" srcId="{4F0032B1-7971-4856-8267-D8AEC41998EA}" destId="{D71E5F98-0F40-4462-B3E9-D08ED8944C98}" srcOrd="3" destOrd="0" parTransId="{8EEF55EF-91C2-4587-A285-74A7A8CD9052}" sibTransId="{B4F60CE1-28F3-454C-9BA3-B852ADC2FFD8}"/>
    <dgm:cxn modelId="{EDBD1EB5-59FA-462D-B3AB-86ED68B51A8E}" type="presOf" srcId="{BE3C6D80-430E-46B0-8B33-22A22A191366}" destId="{9A9794D7-1EFB-44B6-BDC6-034B7CDEA638}" srcOrd="0"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966D6E84-1E80-4CD7-B9BD-65369D6857CB}" srcId="{4F0032B1-7971-4856-8267-D8AEC41998EA}" destId="{B414955C-5427-49BF-A2A9-0F7DE4EFCF7D}" srcOrd="1" destOrd="0" parTransId="{010BB373-2AB7-4BBD-BC5A-F759C9AF9FED}" sibTransId="{2EBD672C-1742-419E-B717-3A07038EB19E}"/>
    <dgm:cxn modelId="{869D17FF-8EF6-4F15-AF3F-9301C344EC1A}" type="presOf" srcId="{D71E5F98-0F40-4462-B3E9-D08ED8944C98}" destId="{F9251E6B-2BE8-40C3-85D7-D972FF228AF9}" srcOrd="1" destOrd="0" presId="urn:microsoft.com/office/officeart/2005/8/layout/list1"/>
    <dgm:cxn modelId="{CA7BBAC6-D648-4F99-8B3F-FE5F18D55A1D}" type="presOf" srcId="{B414955C-5427-49BF-A2A9-0F7DE4EFCF7D}" destId="{F8017C08-0F38-46CF-AD13-B790B6E07572}" srcOrd="0" destOrd="0" presId="urn:microsoft.com/office/officeart/2005/8/layout/list1"/>
    <dgm:cxn modelId="{A0AE632E-4AD8-4DD5-AFE6-91193DEA2F56}" type="presOf" srcId="{C4B24ADE-7824-4FB5-812E-C939BF839783}" destId="{E24016F3-6B53-463E-857D-3BBCB3F1340A}" srcOrd="0" destOrd="0" presId="urn:microsoft.com/office/officeart/2005/8/layout/list1"/>
    <dgm:cxn modelId="{C6373831-98F5-4D13-A2BA-5627CDF6DE0F}" type="presOf" srcId="{BE3C6D80-430E-46B0-8B33-22A22A191366}" destId="{64144982-FEF3-4F12-B4DF-D8E6F6D93CE5}" srcOrd="1" destOrd="0" presId="urn:microsoft.com/office/officeart/2005/8/layout/list1"/>
    <dgm:cxn modelId="{92DA4BD1-4C9D-4266-861D-082A73B6B495}" type="presOf" srcId="{E83C22B8-CB16-4900-A738-7D39B9576854}" destId="{4BD43A1E-99EB-4E75-A58D-F197DF358FC7}" srcOrd="0"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CC855552-5721-42E3-9D0D-EBEC20F077F4}" type="presOf" srcId="{D71E5F98-0F40-4462-B3E9-D08ED8944C98}" destId="{95F8E5CE-800D-4FEA-B533-AFBF1649914E}" srcOrd="0" destOrd="0" presId="urn:microsoft.com/office/officeart/2005/8/layout/list1"/>
    <dgm:cxn modelId="{B4D42CB4-7F90-44C4-A6D5-585D86162D17}" type="presParOf" srcId="{E9B407A2-BF0E-42E3-9E50-75B4DE912173}" destId="{63C19F6E-7E8C-46D8-8931-CDE2784E58F8}" srcOrd="0" destOrd="0" presId="urn:microsoft.com/office/officeart/2005/8/layout/list1"/>
    <dgm:cxn modelId="{EBA687F7-EBFB-4E4D-9249-65E0B2BF257A}" type="presParOf" srcId="{63C19F6E-7E8C-46D8-8931-CDE2784E58F8}" destId="{E24016F3-6B53-463E-857D-3BBCB3F1340A}" srcOrd="0" destOrd="0" presId="urn:microsoft.com/office/officeart/2005/8/layout/list1"/>
    <dgm:cxn modelId="{1BAFC6C3-4C4D-4FE7-B6BC-9CFFB58DC041}" type="presParOf" srcId="{63C19F6E-7E8C-46D8-8931-CDE2784E58F8}" destId="{5027D068-9AE5-4489-94CE-797BBB3B1A92}" srcOrd="1" destOrd="0" presId="urn:microsoft.com/office/officeart/2005/8/layout/list1"/>
    <dgm:cxn modelId="{AF5E0F0E-F7AA-4996-807F-7731F8CEC8AB}" type="presParOf" srcId="{E9B407A2-BF0E-42E3-9E50-75B4DE912173}" destId="{0F024C04-32BA-4251-BDDF-69F3B69BF78B}" srcOrd="1" destOrd="0" presId="urn:microsoft.com/office/officeart/2005/8/layout/list1"/>
    <dgm:cxn modelId="{1B1BE424-F573-45B8-9A25-F0692714CCFB}" type="presParOf" srcId="{E9B407A2-BF0E-42E3-9E50-75B4DE912173}" destId="{9890976F-B2BE-409C-B7D5-C679DFA72D07}" srcOrd="2" destOrd="0" presId="urn:microsoft.com/office/officeart/2005/8/layout/list1"/>
    <dgm:cxn modelId="{C1F6EB8B-25BF-41F2-B3A0-CE4FA587445D}" type="presParOf" srcId="{E9B407A2-BF0E-42E3-9E50-75B4DE912173}" destId="{3D780A70-CA25-483F-BF6C-65F591580283}" srcOrd="3" destOrd="0" presId="urn:microsoft.com/office/officeart/2005/8/layout/list1"/>
    <dgm:cxn modelId="{133BAD91-73EC-41A0-98AA-E337F1BB048B}" type="presParOf" srcId="{E9B407A2-BF0E-42E3-9E50-75B4DE912173}" destId="{B4962752-E4E7-415B-8912-92E7251356AD}" srcOrd="4" destOrd="0" presId="urn:microsoft.com/office/officeart/2005/8/layout/list1"/>
    <dgm:cxn modelId="{029D90CE-7134-4429-A4FC-A1EE33BD9516}" type="presParOf" srcId="{B4962752-E4E7-415B-8912-92E7251356AD}" destId="{F8017C08-0F38-46CF-AD13-B790B6E07572}" srcOrd="0" destOrd="0" presId="urn:microsoft.com/office/officeart/2005/8/layout/list1"/>
    <dgm:cxn modelId="{D1B4CC14-876A-4400-A427-A150C3C49CB4}" type="presParOf" srcId="{B4962752-E4E7-415B-8912-92E7251356AD}" destId="{2C75B53F-9D7A-457E-AC40-4604F03F4E40}" srcOrd="1" destOrd="0" presId="urn:microsoft.com/office/officeart/2005/8/layout/list1"/>
    <dgm:cxn modelId="{FC0C7071-87AB-4F77-8AB2-BD0973AF1028}" type="presParOf" srcId="{E9B407A2-BF0E-42E3-9E50-75B4DE912173}" destId="{8C53C516-87C9-4314-8DBC-DCDB65A3BC89}" srcOrd="5" destOrd="0" presId="urn:microsoft.com/office/officeart/2005/8/layout/list1"/>
    <dgm:cxn modelId="{9207AF55-CAA2-488D-9075-77FDE10B345F}" type="presParOf" srcId="{E9B407A2-BF0E-42E3-9E50-75B4DE912173}" destId="{9F0DBAFF-06D7-4220-BADF-794400B7E24F}" srcOrd="6" destOrd="0" presId="urn:microsoft.com/office/officeart/2005/8/layout/list1"/>
    <dgm:cxn modelId="{9B68933C-D0DD-48FE-A948-1078BB9E13F9}" type="presParOf" srcId="{E9B407A2-BF0E-42E3-9E50-75B4DE912173}" destId="{61F8F963-D2A5-41F4-BDAB-599F7D78D123}" srcOrd="7" destOrd="0" presId="urn:microsoft.com/office/officeart/2005/8/layout/list1"/>
    <dgm:cxn modelId="{5B7818E3-51AA-40F7-92B8-8E9F401B3AFA}" type="presParOf" srcId="{E9B407A2-BF0E-42E3-9E50-75B4DE912173}" destId="{96434E83-A1E6-406E-A8D6-702CCD0F2420}" srcOrd="8" destOrd="0" presId="urn:microsoft.com/office/officeart/2005/8/layout/list1"/>
    <dgm:cxn modelId="{EA3AE99F-CB64-4E9B-ADD9-DBE893B98505}" type="presParOf" srcId="{96434E83-A1E6-406E-A8D6-702CCD0F2420}" destId="{9A9794D7-1EFB-44B6-BDC6-034B7CDEA638}" srcOrd="0" destOrd="0" presId="urn:microsoft.com/office/officeart/2005/8/layout/list1"/>
    <dgm:cxn modelId="{366F3258-6136-4ABE-B61A-9AC8A66D56BA}" type="presParOf" srcId="{96434E83-A1E6-406E-A8D6-702CCD0F2420}" destId="{64144982-FEF3-4F12-B4DF-D8E6F6D93CE5}" srcOrd="1" destOrd="0" presId="urn:microsoft.com/office/officeart/2005/8/layout/list1"/>
    <dgm:cxn modelId="{80C271CC-9812-4A0C-81B2-0386CF3B4291}" type="presParOf" srcId="{E9B407A2-BF0E-42E3-9E50-75B4DE912173}" destId="{06058AC0-36D6-4EBD-B6E9-37FCAC3A43C0}" srcOrd="9" destOrd="0" presId="urn:microsoft.com/office/officeart/2005/8/layout/list1"/>
    <dgm:cxn modelId="{CDB044A1-7509-4F2C-B6ED-5F59E9EEC00C}" type="presParOf" srcId="{E9B407A2-BF0E-42E3-9E50-75B4DE912173}" destId="{EE5B2BE7-4F4C-4714-8116-53A03325A429}" srcOrd="10" destOrd="0" presId="urn:microsoft.com/office/officeart/2005/8/layout/list1"/>
    <dgm:cxn modelId="{7E455950-BCB3-4312-8C82-9B75F0C1B362}" type="presParOf" srcId="{E9B407A2-BF0E-42E3-9E50-75B4DE912173}" destId="{E30A5E5A-AA6D-4504-892B-08B4C6E1CB03}" srcOrd="11" destOrd="0" presId="urn:microsoft.com/office/officeart/2005/8/layout/list1"/>
    <dgm:cxn modelId="{22CE4009-1085-4BBD-9B1F-F2BEE32B9DB8}" type="presParOf" srcId="{E9B407A2-BF0E-42E3-9E50-75B4DE912173}" destId="{B65DD91E-E165-402B-8361-D02DC56156C0}" srcOrd="12" destOrd="0" presId="urn:microsoft.com/office/officeart/2005/8/layout/list1"/>
    <dgm:cxn modelId="{9224348C-F13E-452B-810B-29D9DD620BAC}" type="presParOf" srcId="{B65DD91E-E165-402B-8361-D02DC56156C0}" destId="{95F8E5CE-800D-4FEA-B533-AFBF1649914E}" srcOrd="0" destOrd="0" presId="urn:microsoft.com/office/officeart/2005/8/layout/list1"/>
    <dgm:cxn modelId="{AA903FE2-1C48-4E91-86A7-AFC0BF7B3E1A}" type="presParOf" srcId="{B65DD91E-E165-402B-8361-D02DC56156C0}" destId="{F9251E6B-2BE8-40C3-85D7-D972FF228AF9}" srcOrd="1" destOrd="0" presId="urn:microsoft.com/office/officeart/2005/8/layout/list1"/>
    <dgm:cxn modelId="{453A57D8-F7A7-40CE-A26E-1E6E0B10BFBE}" type="presParOf" srcId="{E9B407A2-BF0E-42E3-9E50-75B4DE912173}" destId="{5684C8AB-A727-4C73-BE9C-E23212AA9916}" srcOrd="13" destOrd="0" presId="urn:microsoft.com/office/officeart/2005/8/layout/list1"/>
    <dgm:cxn modelId="{7DB7DB59-976E-41D4-BB3B-B03C551544A4}" type="presParOf" srcId="{E9B407A2-BF0E-42E3-9E50-75B4DE912173}" destId="{E89C81AB-7465-4894-9A58-9AB0B1A30FFC}" srcOrd="14" destOrd="0" presId="urn:microsoft.com/office/officeart/2005/8/layout/list1"/>
    <dgm:cxn modelId="{80AB4A21-3A14-4A56-97E5-206C6ACA9BD0}" type="presParOf" srcId="{E9B407A2-BF0E-42E3-9E50-75B4DE912173}" destId="{94A4D56F-26F2-44D7-B211-16245D1BF12F}" srcOrd="15" destOrd="0" presId="urn:microsoft.com/office/officeart/2005/8/layout/list1"/>
    <dgm:cxn modelId="{9C1D13AD-975B-49DE-AB99-3494BA123492}" type="presParOf" srcId="{E9B407A2-BF0E-42E3-9E50-75B4DE912173}" destId="{3EBD09F7-362E-4EB8-BD06-91E9DC2EBCA8}" srcOrd="16" destOrd="0" presId="urn:microsoft.com/office/officeart/2005/8/layout/list1"/>
    <dgm:cxn modelId="{03AD6CD9-7721-4549-8DEE-CF818DABE100}" type="presParOf" srcId="{3EBD09F7-362E-4EB8-BD06-91E9DC2EBCA8}" destId="{4BD43A1E-99EB-4E75-A58D-F197DF358FC7}" srcOrd="0" destOrd="0" presId="urn:microsoft.com/office/officeart/2005/8/layout/list1"/>
    <dgm:cxn modelId="{FF4B6DBC-AD4B-4154-9AFD-51FFD5FDB319}" type="presParOf" srcId="{3EBD09F7-362E-4EB8-BD06-91E9DC2EBCA8}" destId="{A4E5464F-7BBB-401F-9099-488E335A0D54}" srcOrd="1" destOrd="0" presId="urn:microsoft.com/office/officeart/2005/8/layout/list1"/>
    <dgm:cxn modelId="{AD66B428-A478-48AB-9CCE-E28163ECB1FE}" type="presParOf" srcId="{E9B407A2-BF0E-42E3-9E50-75B4DE912173}" destId="{40B10712-9F72-49EA-B927-36E148C9F5C9}" srcOrd="17" destOrd="0" presId="urn:microsoft.com/office/officeart/2005/8/layout/list1"/>
    <dgm:cxn modelId="{CC7DC939-8039-406F-9459-F8AFEED341E0}"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CEF702-0714-4E08-A299-FB7CD6DD53DC}" type="datetimeFigureOut">
              <a:rPr lang="en-US" smtClean="0"/>
              <a:t>9/9/2016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B0F021-7EF0-4BDC-ABAA-3F31888D271E}" type="slidenum">
              <a:rPr lang="en-US" smtClean="0"/>
              <a:t>‹#›</a:t>
            </a:fld>
            <a:endParaRPr lang="en-US"/>
          </a:p>
        </p:txBody>
      </p:sp>
    </p:spTree>
    <p:extLst>
      <p:ext uri="{BB962C8B-B14F-4D97-AF65-F5344CB8AC3E}">
        <p14:creationId xmlns:p14="http://schemas.microsoft.com/office/powerpoint/2010/main" val="3904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835DD-85A7-4A1D-B5D6-4471BFC8E4FB}" type="datetimeFigureOut">
              <a:rPr lang="en-US" smtClean="0"/>
              <a:t>9/9/2016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45845-826A-4014-B98A-97266F3057F4}" type="slidenum">
              <a:rPr lang="en-US" smtClean="0"/>
              <a:t>‹#›</a:t>
            </a:fld>
            <a:endParaRPr lang="en-US"/>
          </a:p>
        </p:txBody>
      </p:sp>
    </p:spTree>
    <p:extLst>
      <p:ext uri="{BB962C8B-B14F-4D97-AF65-F5344CB8AC3E}">
        <p14:creationId xmlns:p14="http://schemas.microsoft.com/office/powerpoint/2010/main" val="177586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1400" y="6305550"/>
            <a:ext cx="2133600" cy="476250"/>
          </a:xfrm>
          <a:prstGeom prst="rect">
            <a:avLst/>
          </a:prstGeom>
        </p:spPr>
        <p:txBody>
          <a:bodyPr/>
          <a:lstStyle/>
          <a:p>
            <a:fld id="{EC719BA0-A3F1-4AE0-A095-A691F325988D}" type="datetime1">
              <a:rPr lang="en-US" smtClean="0"/>
              <a:t>9/9/2016</a:t>
            </a:fld>
            <a:endParaRPr lang="en-US" dirty="0"/>
          </a:p>
        </p:txBody>
      </p:sp>
      <p:sp>
        <p:nvSpPr>
          <p:cNvPr id="3" name="Footer Placeholder 2"/>
          <p:cNvSpPr>
            <a:spLocks noGrp="1"/>
          </p:cNvSpPr>
          <p:nvPr>
            <p:ph type="ftr" sz="quarter" idx="11"/>
          </p:nvPr>
        </p:nvSpPr>
        <p:spPr>
          <a:xfrm>
            <a:off x="5715000" y="6305550"/>
            <a:ext cx="2895600" cy="476250"/>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3648" y="6305550"/>
            <a:ext cx="457200" cy="476250"/>
          </a:xfrm>
          <a:prstGeom prst="rect">
            <a:avLst/>
          </a:prstGeom>
        </p:spPr>
        <p:txBody>
          <a:bodyPr/>
          <a:lstStyle/>
          <a:p>
            <a:fld id="{401CF334-2D5C-4859-84A6-CA7E6E43FAEB}" type="slidenum">
              <a:rPr lang="en-US" smtClean="0"/>
              <a:pPr/>
              <a:t>‹#›</a:t>
            </a:fld>
            <a:endParaRPr lang="en-US"/>
          </a:p>
        </p:txBody>
      </p:sp>
      <p:sp>
        <p:nvSpPr>
          <p:cNvPr id="22" name="Subtitle 21"/>
          <p:cNvSpPr>
            <a:spLocks noGrp="1"/>
          </p:cNvSpPr>
          <p:nvPr>
            <p:ph type="subTitle" idx="1"/>
          </p:nvPr>
        </p:nvSpPr>
        <p:spPr>
          <a:xfrm>
            <a:off x="1432560" y="1850064"/>
            <a:ext cx="7406640" cy="1752600"/>
          </a:xfrm>
        </p:spPr>
        <p:txBody>
          <a:bodyPr tIns="0"/>
          <a:lstStyle>
            <a:lvl1pPr marL="20574" indent="0" algn="l">
              <a:buNone/>
              <a:defRPr sz="1950">
                <a:solidFill>
                  <a:schemeClr val="tx2">
                    <a:shade val="30000"/>
                    <a:satMod val="150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dirty="0" smtClean="0"/>
              <a:t>Click to edit Master subtitle style</a:t>
            </a:r>
            <a:endParaRPr kumimoji="0" lang="en-US" dirty="0"/>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169440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891" y="5658"/>
            <a:ext cx="8235224" cy="510710"/>
          </a:xfrm>
        </p:spPr>
        <p:txBody>
          <a:bodyPr/>
          <a:lstStyle>
            <a:lvl1pPr>
              <a:defRPr>
                <a:latin typeface="Sylfaen" panose="010A0502050306030303" pitchFamily="18"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9755" y="795693"/>
            <a:ext cx="8466137" cy="5389563"/>
          </a:xfrm>
        </p:spPr>
        <p:txBody>
          <a:bodyPr/>
          <a:lstStyle>
            <a:lvl1pPr marL="342900" indent="-342900">
              <a:lnSpc>
                <a:spcPct val="130000"/>
              </a:lnSpc>
              <a:buFont typeface="Arial" panose="020B0604020202020204" pitchFamily="34" charset="0"/>
              <a:buChar char="•"/>
              <a:defRPr sz="2000">
                <a:latin typeface="Sylfaen" panose="010A0502050306030303" pitchFamily="18" charset="0"/>
              </a:defRPr>
            </a:lvl1pPr>
            <a:lvl3pPr marL="974725" indent="-228600">
              <a:buFont typeface="Courier New" panose="02070309020205020404" pitchFamily="49" charset="0"/>
              <a:buChar char="o"/>
              <a:defRPr sz="1800">
                <a:latin typeface="Sylfaen" panose="010A0502050306030303" pitchFamily="18" charset="0"/>
              </a:defRPr>
            </a:lvl3pPr>
          </a:lstStyle>
          <a:p>
            <a:pPr lvl="0"/>
            <a:r>
              <a:rPr lang="en-US" dirty="0" smtClean="0"/>
              <a:t>Click to edit Master text styles</a:t>
            </a:r>
          </a:p>
          <a:p>
            <a:pPr lvl="2"/>
            <a:r>
              <a:rPr lang="en-US" dirty="0" smtClean="0"/>
              <a:t>Second level</a:t>
            </a:r>
          </a:p>
          <a:p>
            <a:pPr lvl="2"/>
            <a:endParaRPr lang="en-US" dirty="0" smtClean="0"/>
          </a:p>
        </p:txBody>
      </p:sp>
    </p:spTree>
    <p:extLst>
      <p:ext uri="{BB962C8B-B14F-4D97-AF65-F5344CB8AC3E}">
        <p14:creationId xmlns:p14="http://schemas.microsoft.com/office/powerpoint/2010/main" val="37882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blackWhite">
          <a:xfrm>
            <a:off x="0" y="6392863"/>
            <a:ext cx="9144000" cy="4651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defRPr/>
            </a:pPr>
            <a:endParaRPr lang="en-US" altLang="en-US" dirty="0"/>
          </a:p>
        </p:txBody>
      </p:sp>
      <p:sp>
        <p:nvSpPr>
          <p:cNvPr id="1027" name="Rectangle 2"/>
          <p:cNvSpPr>
            <a:spLocks noGrp="1" noChangeArrowheads="1"/>
          </p:cNvSpPr>
          <p:nvPr>
            <p:ph type="title"/>
          </p:nvPr>
        </p:nvSpPr>
        <p:spPr bwMode="auto">
          <a:xfrm>
            <a:off x="112713" y="80963"/>
            <a:ext cx="73755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63538" y="1304925"/>
            <a:ext cx="8035925"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9" name="Picture 8" descr="all_line_icon2935_rgb_p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8404225" y="106363"/>
            <a:ext cx="608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0"/>
          <p:cNvSpPr>
            <a:spLocks noChangeArrowheads="1"/>
          </p:cNvSpPr>
          <p:nvPr/>
        </p:nvSpPr>
        <p:spPr bwMode="auto">
          <a:xfrm>
            <a:off x="6716713" y="6500813"/>
            <a:ext cx="21510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lgn="r">
              <a:defRPr/>
            </a:pPr>
            <a:r>
              <a:rPr lang="en-US" altLang="en-US" sz="1000" i="1" dirty="0">
                <a:solidFill>
                  <a:schemeClr val="bg1"/>
                </a:solidFill>
              </a:rPr>
              <a:t>Proprietary and Confidential</a:t>
            </a:r>
            <a:endParaRPr lang="en-US" altLang="en-US" sz="1000" dirty="0">
              <a:solidFill>
                <a:schemeClr val="bg1"/>
              </a:solidFill>
            </a:endParaRPr>
          </a:p>
        </p:txBody>
      </p:sp>
      <p:sp>
        <p:nvSpPr>
          <p:cNvPr id="1031" name="Line 11"/>
          <p:cNvSpPr>
            <a:spLocks noChangeShapeType="1"/>
          </p:cNvSpPr>
          <p:nvPr/>
        </p:nvSpPr>
        <p:spPr bwMode="auto">
          <a:xfrm>
            <a:off x="0" y="533400"/>
            <a:ext cx="76962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23531245"/>
      </p:ext>
    </p:extLst>
  </p:cSld>
  <p:clrMap bg1="lt1" tx1="dk1" bg2="lt2" tx2="dk2" accent1="accent1" accent2="accent2" accent3="accent3" accent4="accent4" accent5="accent5" accent6="accent6" hlink="hlink" folHlink="folHlink"/>
  <p:sldLayoutIdLst>
    <p:sldLayoutId id="2147483750" r:id="rId1"/>
    <p:sldLayoutId id="214748375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hyperlink" Target="https://messaging-stest.allstate.com/floodloss.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llstat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101299" y="675410"/>
            <a:ext cx="8961120" cy="5486400"/>
          </a:xfrm>
          <a:prstGeom prst="rect">
            <a:avLst/>
          </a:prstGeom>
        </p:spPr>
      </p:pic>
      <p:sp>
        <p:nvSpPr>
          <p:cNvPr id="2" name="Title 1"/>
          <p:cNvSpPr>
            <a:spLocks noGrp="1"/>
          </p:cNvSpPr>
          <p:nvPr>
            <p:ph type="ctrTitle"/>
          </p:nvPr>
        </p:nvSpPr>
        <p:spPr>
          <a:xfrm rot="21389357">
            <a:off x="1839962" y="1717717"/>
            <a:ext cx="7273288" cy="1227221"/>
          </a:xfrm>
        </p:spPr>
        <p:txBody>
          <a:bodyPr>
            <a:noAutofit/>
          </a:bodyPr>
          <a:lstStyle/>
          <a:p>
            <a:r>
              <a:rPr lang="en-US" sz="5400" b="1" dirty="0" smtClean="0">
                <a:latin typeface="Monotype Corsiva" panose="03010101010201010101" pitchFamily="66" charset="0"/>
              </a:rPr>
              <a:t>Automation for QCA</a:t>
            </a:r>
            <a:endParaRPr lang="en-US" sz="5400" b="1" dirty="0">
              <a:latin typeface="Monotype Corsiva" panose="03010101010201010101" pitchFamily="66" charset="0"/>
            </a:endParaRPr>
          </a:p>
        </p:txBody>
      </p:sp>
      <p:sp>
        <p:nvSpPr>
          <p:cNvPr id="7" name="TextBox 6"/>
          <p:cNvSpPr txBox="1"/>
          <p:nvPr/>
        </p:nvSpPr>
        <p:spPr>
          <a:xfrm rot="21313043">
            <a:off x="3182317" y="3503546"/>
            <a:ext cx="3982583" cy="830997"/>
          </a:xfrm>
          <a:prstGeom prst="rect">
            <a:avLst/>
          </a:prstGeom>
          <a:noFill/>
        </p:spPr>
        <p:txBody>
          <a:bodyPr wrap="square" rtlCol="0">
            <a:spAutoFit/>
          </a:bodyPr>
          <a:lstStyle/>
          <a:p>
            <a:pPr algn="just"/>
            <a:r>
              <a:rPr lang="en-US" sz="2400" b="1" dirty="0">
                <a:latin typeface="Sylfaen" panose="010A0502050306030303" pitchFamily="18" charset="0"/>
              </a:rPr>
              <a:t>Module </a:t>
            </a:r>
            <a:r>
              <a:rPr lang="en-US" sz="2400" b="1" dirty="0" smtClean="0">
                <a:latin typeface="Sylfaen" panose="010A0502050306030303" pitchFamily="18" charset="0"/>
              </a:rPr>
              <a:t>3: Building Object </a:t>
            </a:r>
          </a:p>
          <a:p>
            <a:pPr algn="just"/>
            <a:r>
              <a:rPr lang="en-US" sz="2400" b="1" dirty="0" smtClean="0">
                <a:latin typeface="Sylfaen" panose="010A0502050306030303" pitchFamily="18" charset="0"/>
              </a:rPr>
              <a:t>	      Repositories</a:t>
            </a:r>
            <a:endParaRPr lang="en-US" sz="2400" b="1" dirty="0">
              <a:latin typeface="Sylfaen" panose="010A0502050306030303" pitchFamily="18" charset="0"/>
            </a:endParaRPr>
          </a:p>
        </p:txBody>
      </p:sp>
    </p:spTree>
    <p:extLst>
      <p:ext uri="{BB962C8B-B14F-4D97-AF65-F5344CB8AC3E}">
        <p14:creationId xmlns:p14="http://schemas.microsoft.com/office/powerpoint/2010/main" val="201910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a:t>
            </a:r>
            <a:r>
              <a:rPr lang="en-US" dirty="0" smtClean="0"/>
              <a:t>Descriptors (2 of 2)</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96236851"/>
              </p:ext>
            </p:extLst>
          </p:nvPr>
        </p:nvGraphicFramePr>
        <p:xfrm>
          <a:off x="2335220" y="1382192"/>
          <a:ext cx="3492373" cy="4079240"/>
        </p:xfrm>
        <a:graphic>
          <a:graphicData uri="http://schemas.openxmlformats.org/drawingml/2006/table">
            <a:tbl>
              <a:tblPr firstRow="1" bandRow="1">
                <a:tableStyleId>{5C22544A-7EE6-4342-B048-85BDC9FD1C3A}</a:tableStyleId>
              </a:tblPr>
              <a:tblGrid>
                <a:gridCol w="3492373"/>
              </a:tblGrid>
              <a:tr h="370840">
                <a:tc>
                  <a:txBody>
                    <a:bodyPr/>
                    <a:lstStyle/>
                    <a:p>
                      <a:r>
                        <a:rPr lang="en-US" dirty="0" smtClean="0">
                          <a:latin typeface="Sylfaen" panose="010A0502050306030303" pitchFamily="18" charset="0"/>
                        </a:rPr>
                        <a:t>Various Element Descriptors</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XPATH</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CLASS</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CSS</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ID</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LINK_TEXT</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NAME</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TAG_NAME</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HTML</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V_TEXT</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vl="2"/>
                      <a:r>
                        <a:rPr lang="en-US" dirty="0" smtClean="0">
                          <a:latin typeface="Sylfaen" panose="010A0502050306030303" pitchFamily="18" charset="0"/>
                        </a:rPr>
                        <a:t>V_IMAGE</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121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Descriptors – XPATH ( 1 of 2)</a:t>
            </a:r>
            <a:endParaRPr lang="en-US" dirty="0"/>
          </a:p>
        </p:txBody>
      </p:sp>
      <p:sp>
        <p:nvSpPr>
          <p:cNvPr id="3" name="Content Placeholder 2"/>
          <p:cNvSpPr>
            <a:spLocks noGrp="1"/>
          </p:cNvSpPr>
          <p:nvPr>
            <p:ph sz="quarter" idx="10"/>
          </p:nvPr>
        </p:nvSpPr>
        <p:spPr/>
        <p:txBody>
          <a:bodyPr/>
          <a:lstStyle/>
          <a:p>
            <a:pPr algn="just"/>
            <a:r>
              <a:rPr lang="en-US" dirty="0" smtClean="0"/>
              <a:t>XPATH </a:t>
            </a:r>
            <a:r>
              <a:rPr lang="en-US" dirty="0"/>
              <a:t>is a language for traversing the structure of the DOM (document object model) of the web page. </a:t>
            </a:r>
            <a:endParaRPr lang="en-US" dirty="0" smtClean="0"/>
          </a:p>
          <a:p>
            <a:pPr algn="just"/>
            <a:r>
              <a:rPr lang="en-US" dirty="0" smtClean="0"/>
              <a:t>XPATH </a:t>
            </a:r>
            <a:r>
              <a:rPr lang="en-US" dirty="0"/>
              <a:t>locators are very powerful and flexible. Any element on the page can be located via one or more </a:t>
            </a:r>
            <a:r>
              <a:rPr lang="en-US" dirty="0" smtClean="0"/>
              <a:t>XPATHs </a:t>
            </a:r>
            <a:r>
              <a:rPr lang="en-US" dirty="0"/>
              <a:t>and most other locators can be expressed as an </a:t>
            </a:r>
            <a:r>
              <a:rPr lang="en-US" dirty="0" smtClean="0"/>
              <a:t>XPATH. </a:t>
            </a:r>
          </a:p>
          <a:p>
            <a:pPr algn="just"/>
            <a:r>
              <a:rPr lang="en-US" dirty="0" smtClean="0"/>
              <a:t>A </a:t>
            </a:r>
            <a:r>
              <a:rPr lang="en-US" dirty="0"/>
              <a:t>well-written </a:t>
            </a:r>
            <a:r>
              <a:rPr lang="en-US" dirty="0" smtClean="0"/>
              <a:t>XPATH </a:t>
            </a:r>
            <a:r>
              <a:rPr lang="en-US" dirty="0"/>
              <a:t>can be very robust, but a poor </a:t>
            </a:r>
            <a:r>
              <a:rPr lang="en-US" dirty="0" smtClean="0"/>
              <a:t>XPATH </a:t>
            </a:r>
            <a:r>
              <a:rPr lang="en-US" dirty="0"/>
              <a:t>can be fragile – meaning that it may break when the application changes.</a:t>
            </a:r>
          </a:p>
          <a:p>
            <a:pPr algn="just"/>
            <a:endParaRPr lang="en-US" dirty="0"/>
          </a:p>
        </p:txBody>
      </p:sp>
    </p:spTree>
    <p:extLst>
      <p:ext uri="{BB962C8B-B14F-4D97-AF65-F5344CB8AC3E}">
        <p14:creationId xmlns:p14="http://schemas.microsoft.com/office/powerpoint/2010/main" val="5796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Descriptors – </a:t>
            </a:r>
            <a:r>
              <a:rPr lang="en-US" dirty="0" smtClean="0"/>
              <a:t>XPATH </a:t>
            </a:r>
            <a:r>
              <a:rPr lang="en-US" dirty="0"/>
              <a:t>( </a:t>
            </a:r>
            <a:r>
              <a:rPr lang="en-US" dirty="0" smtClean="0"/>
              <a:t>2 </a:t>
            </a:r>
            <a:r>
              <a:rPr lang="en-US" dirty="0"/>
              <a:t>of 2)</a:t>
            </a:r>
          </a:p>
        </p:txBody>
      </p:sp>
      <p:pic>
        <p:nvPicPr>
          <p:cNvPr id="4" name="Content Placeholder 3"/>
          <p:cNvPicPr>
            <a:picLocks noGrp="1" noChangeAspect="1"/>
          </p:cNvPicPr>
          <p:nvPr>
            <p:ph sz="quarter" idx="10"/>
          </p:nvPr>
        </p:nvPicPr>
        <p:blipFill>
          <a:blip r:embed="rId2"/>
          <a:stretch>
            <a:fillRect/>
          </a:stretch>
        </p:blipFill>
        <p:spPr>
          <a:xfrm>
            <a:off x="1133249" y="1503418"/>
            <a:ext cx="6991350" cy="1457325"/>
          </a:xfrm>
          <a:prstGeom prst="rect">
            <a:avLst/>
          </a:prstGeom>
          <a:ln>
            <a:solidFill>
              <a:schemeClr val="bg2"/>
            </a:solidFill>
          </a:ln>
        </p:spPr>
      </p:pic>
      <p:sp>
        <p:nvSpPr>
          <p:cNvPr id="5" name="Rounded Rectangle 4"/>
          <p:cNvSpPr/>
          <p:nvPr/>
        </p:nvSpPr>
        <p:spPr bwMode="auto">
          <a:xfrm>
            <a:off x="1133249" y="3645329"/>
            <a:ext cx="6759145" cy="193660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endParaRPr lang="en-US" sz="2000" dirty="0" smtClean="0">
              <a:ln w="0"/>
              <a:latin typeface="Sylfaen" panose="010A0502050306030303" pitchFamily="18" charset="0"/>
              <a:ea typeface="ＭＳ Ｐゴシック" pitchFamily="1" charset="-128"/>
            </a:endParaRPr>
          </a:p>
          <a:p>
            <a:pPr algn="ctr" eaLnBrk="0" fontAlgn="base" hangingPunct="0">
              <a:spcBef>
                <a:spcPct val="0"/>
              </a:spcBef>
              <a:spcAft>
                <a:spcPct val="0"/>
              </a:spcAft>
            </a:pPr>
            <a:r>
              <a:rPr lang="en-US" sz="2000" dirty="0" smtClean="0">
                <a:ln w="0"/>
                <a:latin typeface="Sylfaen" panose="010A0502050306030303" pitchFamily="18" charset="0"/>
                <a:ea typeface="ＭＳ Ｐゴシック" pitchFamily="1" charset="-128"/>
              </a:rPr>
              <a:t>Use </a:t>
            </a:r>
            <a:r>
              <a:rPr lang="en-US" sz="2000" dirty="0">
                <a:ln w="0"/>
                <a:latin typeface="Sylfaen" panose="010A0502050306030303" pitchFamily="18" charset="0"/>
                <a:ea typeface="ＭＳ Ｐゴシック" pitchFamily="1" charset="-128"/>
              </a:rPr>
              <a:t>the </a:t>
            </a:r>
            <a:r>
              <a:rPr lang="en-US" sz="2000" dirty="0" smtClean="0">
                <a:ln w="0"/>
                <a:latin typeface="Sylfaen" panose="010A0502050306030303" pitchFamily="18" charset="0"/>
                <a:ea typeface="ＭＳ Ｐゴシック" pitchFamily="1" charset="-128"/>
              </a:rPr>
              <a:t>XPATH </a:t>
            </a:r>
            <a:r>
              <a:rPr lang="en-US" sz="2000" dirty="0">
                <a:ln w="0"/>
                <a:latin typeface="Sylfaen" panose="010A0502050306030303" pitchFamily="18" charset="0"/>
                <a:ea typeface="ＭＳ Ｐゴシック" pitchFamily="1" charset="-128"/>
              </a:rPr>
              <a:t>query language to select </a:t>
            </a:r>
            <a:r>
              <a:rPr lang="en-US" sz="2000" dirty="0" smtClean="0">
                <a:ln w="0"/>
                <a:latin typeface="Sylfaen" panose="010A0502050306030303" pitchFamily="18" charset="0"/>
                <a:ea typeface="ＭＳ Ｐゴシック" pitchFamily="1" charset="-128"/>
              </a:rPr>
              <a:t>Text Box</a:t>
            </a:r>
          </a:p>
          <a:p>
            <a:pPr algn="ctr" eaLnBrk="0" fontAlgn="base" hangingPunct="0">
              <a:spcBef>
                <a:spcPct val="0"/>
              </a:spcBef>
              <a:spcAft>
                <a:spcPct val="0"/>
              </a:spcAft>
            </a:pPr>
            <a:endParaRPr lang="en-US" sz="2000" dirty="0" smtClean="0">
              <a:ln w="0"/>
              <a:latin typeface="Sylfaen" panose="010A0502050306030303" pitchFamily="18" charset="0"/>
              <a:ea typeface="ＭＳ Ｐゴシック" pitchFamily="1" charset="-128"/>
            </a:endParaRPr>
          </a:p>
          <a:p>
            <a:pPr algn="ctr" eaLnBrk="0" fontAlgn="base" hangingPunct="0">
              <a:spcBef>
                <a:spcPct val="0"/>
              </a:spcBef>
              <a:spcAft>
                <a:spcPct val="0"/>
              </a:spcAft>
            </a:pPr>
            <a:r>
              <a:rPr lang="en-US" sz="2000" dirty="0">
                <a:ln w="0"/>
                <a:latin typeface="Sylfaen" panose="010A0502050306030303" pitchFamily="18" charset="0"/>
                <a:ea typeface="ＭＳ Ｐゴシック" pitchFamily="1" charset="-128"/>
              </a:rPr>
              <a:t>//*[@id="</a:t>
            </a:r>
            <a:r>
              <a:rPr lang="en-US" sz="2000" dirty="0" err="1">
                <a:ln w="0"/>
                <a:latin typeface="Sylfaen" panose="010A0502050306030303" pitchFamily="18" charset="0"/>
                <a:ea typeface="ＭＳ Ｐゴシック" pitchFamily="1" charset="-128"/>
              </a:rPr>
              <a:t>first_name</a:t>
            </a:r>
            <a:r>
              <a:rPr lang="en-US" sz="2000" dirty="0" smtClean="0">
                <a:ln w="0"/>
                <a:latin typeface="Sylfaen" panose="010A0502050306030303" pitchFamily="18" charset="0"/>
                <a:ea typeface="ＭＳ Ｐゴシック" pitchFamily="1" charset="-128"/>
              </a:rPr>
              <a:t>"]</a:t>
            </a:r>
          </a:p>
          <a:p>
            <a:pPr algn="ctr" eaLnBrk="0" fontAlgn="base" hangingPunct="0">
              <a:spcBef>
                <a:spcPct val="0"/>
              </a:spcBef>
              <a:spcAft>
                <a:spcPct val="0"/>
              </a:spcAft>
            </a:pPr>
            <a:endParaRPr lang="en-US" sz="2000" dirty="0">
              <a:ln w="0"/>
              <a:latin typeface="Sylfaen" panose="010A0502050306030303" pitchFamily="18" charset="0"/>
              <a:ea typeface="ＭＳ Ｐゴシック" pitchFamily="1" charset="-128"/>
            </a:endParaRPr>
          </a:p>
        </p:txBody>
      </p:sp>
    </p:spTree>
    <p:extLst>
      <p:ext uri="{BB962C8B-B14F-4D97-AF65-F5344CB8AC3E}">
        <p14:creationId xmlns:p14="http://schemas.microsoft.com/office/powerpoint/2010/main" val="4572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Descriptors - CSS</a:t>
            </a:r>
            <a:endParaRPr lang="en-US" dirty="0"/>
          </a:p>
        </p:txBody>
      </p:sp>
      <p:sp>
        <p:nvSpPr>
          <p:cNvPr id="3" name="Content Placeholder 2"/>
          <p:cNvSpPr>
            <a:spLocks noGrp="1"/>
          </p:cNvSpPr>
          <p:nvPr>
            <p:ph sz="quarter" idx="10"/>
          </p:nvPr>
        </p:nvSpPr>
        <p:spPr/>
        <p:txBody>
          <a:bodyPr/>
          <a:lstStyle/>
          <a:p>
            <a:r>
              <a:rPr lang="en-US" dirty="0"/>
              <a:t>The CSS Class locator finds the first element with a definite CSS class attribute. </a:t>
            </a:r>
            <a:r>
              <a:rPr lang="en-US" dirty="0" smtClean="0"/>
              <a:t>This </a:t>
            </a:r>
            <a:r>
              <a:rPr lang="en-US" dirty="0"/>
              <a:t>is useful for locating items that have a unique style on the page. </a:t>
            </a:r>
            <a:endParaRPr lang="en-US" dirty="0" smtClean="0"/>
          </a:p>
          <a:p>
            <a:r>
              <a:rPr lang="en-US" dirty="0" smtClean="0"/>
              <a:t>A </a:t>
            </a:r>
            <a:r>
              <a:rPr lang="en-US" dirty="0"/>
              <a:t>common example of CSS class locator is submit and login/logout buttons – because there is frequently only one control on the page with that style.</a:t>
            </a:r>
          </a:p>
          <a:p>
            <a:endParaRPr lang="en-US" dirty="0"/>
          </a:p>
        </p:txBody>
      </p:sp>
      <p:sp>
        <p:nvSpPr>
          <p:cNvPr id="4" name="Rounded Rectangle 3"/>
          <p:cNvSpPr/>
          <p:nvPr/>
        </p:nvSpPr>
        <p:spPr bwMode="auto">
          <a:xfrm>
            <a:off x="1132027" y="3768350"/>
            <a:ext cx="6865561" cy="241690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0" fontAlgn="base" hangingPunct="0">
              <a:lnSpc>
                <a:spcPct val="130000"/>
              </a:lnSpc>
              <a:spcBef>
                <a:spcPct val="0"/>
              </a:spcBef>
              <a:spcAft>
                <a:spcPct val="0"/>
              </a:spcAft>
            </a:pPr>
            <a:r>
              <a:rPr lang="en-US" sz="2000" dirty="0">
                <a:latin typeface="Sylfaen" panose="010A0502050306030303" pitchFamily="18" charset="0"/>
              </a:rPr>
              <a:t>Lookup by </a:t>
            </a:r>
            <a:r>
              <a:rPr lang="en-US" sz="2000" dirty="0" smtClean="0">
                <a:latin typeface="Sylfaen" panose="010A0502050306030303" pitchFamily="18" charset="0"/>
              </a:rPr>
              <a:t>CSS path for “Submit a Claim Now” </a:t>
            </a:r>
          </a:p>
          <a:p>
            <a:pPr algn="just" eaLnBrk="0" fontAlgn="base" hangingPunct="0">
              <a:lnSpc>
                <a:spcPct val="130000"/>
              </a:lnSpc>
              <a:spcBef>
                <a:spcPct val="0"/>
              </a:spcBef>
              <a:spcAft>
                <a:spcPct val="0"/>
              </a:spcAft>
            </a:pPr>
            <a:r>
              <a:rPr lang="en-US" sz="2000" dirty="0">
                <a:latin typeface="Sylfaen" panose="010A0502050306030303" pitchFamily="18" charset="0"/>
              </a:rPr>
              <a:t/>
            </a:r>
            <a:br>
              <a:rPr lang="en-US" sz="2000" dirty="0">
                <a:latin typeface="Sylfaen" panose="010A0502050306030303" pitchFamily="18" charset="0"/>
              </a:rPr>
            </a:br>
            <a:r>
              <a:rPr lang="en-US" sz="2000" dirty="0">
                <a:latin typeface="Sylfaen" panose="010A0502050306030303" pitchFamily="18" charset="0"/>
              </a:rPr>
              <a:t>html body </a:t>
            </a:r>
            <a:r>
              <a:rPr lang="en-US" sz="2000" dirty="0" err="1">
                <a:latin typeface="Sylfaen" panose="010A0502050306030303" pitchFamily="18" charset="0"/>
              </a:rPr>
              <a:t>form#aspnetForm</a:t>
            </a:r>
            <a:r>
              <a:rPr lang="en-US" sz="2000" dirty="0">
                <a:latin typeface="Sylfaen" panose="010A0502050306030303" pitchFamily="18" charset="0"/>
              </a:rPr>
              <a:t> </a:t>
            </a:r>
            <a:r>
              <a:rPr lang="en-US" sz="2000" dirty="0" err="1">
                <a:latin typeface="Sylfaen" panose="010A0502050306030303" pitchFamily="18" charset="0"/>
              </a:rPr>
              <a:t>div#wrapper</a:t>
            </a:r>
            <a:r>
              <a:rPr lang="en-US" sz="2000" dirty="0">
                <a:latin typeface="Sylfaen" panose="010A0502050306030303" pitchFamily="18" charset="0"/>
              </a:rPr>
              <a:t> </a:t>
            </a:r>
            <a:r>
              <a:rPr lang="en-US" sz="2000" dirty="0" err="1">
                <a:latin typeface="Sylfaen" panose="010A0502050306030303" pitchFamily="18" charset="0"/>
              </a:rPr>
              <a:t>div#mainContent</a:t>
            </a:r>
            <a:r>
              <a:rPr lang="en-US" sz="2000" dirty="0">
                <a:latin typeface="Sylfaen" panose="010A0502050306030303" pitchFamily="18" charset="0"/>
              </a:rPr>
              <a:t> </a:t>
            </a:r>
            <a:r>
              <a:rPr lang="en-US" sz="2000" dirty="0" err="1">
                <a:latin typeface="Sylfaen" panose="010A0502050306030303" pitchFamily="18" charset="0"/>
              </a:rPr>
              <a:t>div#frm.frmbodyNoSidebar</a:t>
            </a:r>
            <a:r>
              <a:rPr lang="en-US" sz="2000" dirty="0">
                <a:latin typeface="Sylfaen" panose="010A0502050306030303" pitchFamily="18" charset="0"/>
              </a:rPr>
              <a:t> </a:t>
            </a:r>
            <a:r>
              <a:rPr lang="en-US" sz="2000" dirty="0" err="1">
                <a:latin typeface="Sylfaen" panose="010A0502050306030303" pitchFamily="18" charset="0"/>
              </a:rPr>
              <a:t>div#buttons.waterFrmbuttons</a:t>
            </a:r>
            <a:r>
              <a:rPr lang="en-US" sz="2000" dirty="0">
                <a:latin typeface="Sylfaen" panose="010A0502050306030303" pitchFamily="18" charset="0"/>
              </a:rPr>
              <a:t> </a:t>
            </a:r>
            <a:r>
              <a:rPr lang="en-US" sz="2000" dirty="0" smtClean="0">
                <a:latin typeface="Sylfaen" panose="010A0502050306030303" pitchFamily="18" charset="0"/>
              </a:rPr>
              <a:t>input#ctl00_frmPlaceholder_btn_submit.frmButton</a:t>
            </a:r>
          </a:p>
          <a:p>
            <a:pPr algn="just" eaLnBrk="0" fontAlgn="base" hangingPunct="0">
              <a:lnSpc>
                <a:spcPct val="130000"/>
              </a:lnSpc>
              <a:spcBef>
                <a:spcPct val="0"/>
              </a:spcBef>
              <a:spcAft>
                <a:spcPct val="0"/>
              </a:spcAft>
            </a:pPr>
            <a:endParaRPr lang="en-US" sz="2000" dirty="0" smtClean="0">
              <a:latin typeface="Sylfaen" panose="010A0502050306030303" pitchFamily="18" charset="0"/>
            </a:endParaRPr>
          </a:p>
          <a:p>
            <a:pPr algn="just" eaLnBrk="0" fontAlgn="base" hangingPunct="0">
              <a:lnSpc>
                <a:spcPct val="130000"/>
              </a:lnSpc>
              <a:spcBef>
                <a:spcPct val="0"/>
              </a:spcBef>
              <a:spcAft>
                <a:spcPct val="0"/>
              </a:spcAft>
            </a:pPr>
            <a:endParaRPr lang="en-US" sz="2000" dirty="0" smtClean="0">
              <a:latin typeface="Sylfaen" panose="010A0502050306030303" pitchFamily="18" charset="0"/>
            </a:endParaRPr>
          </a:p>
          <a:p>
            <a:pPr algn="just" eaLnBrk="0" fontAlgn="base" hangingPunct="0">
              <a:lnSpc>
                <a:spcPct val="130000"/>
              </a:lnSpc>
              <a:spcBef>
                <a:spcPct val="0"/>
              </a:spcBef>
              <a:spcAft>
                <a:spcPct val="0"/>
              </a:spcAft>
            </a:pPr>
            <a:endParaRPr lang="en-US" sz="2000" dirty="0">
              <a:ln w="0"/>
              <a:effectLst>
                <a:outerShdw blurRad="38100" dist="19050" dir="2700000" algn="tl" rotWithShape="0">
                  <a:schemeClr val="dk1">
                    <a:alpha val="40000"/>
                  </a:schemeClr>
                </a:outerShdw>
              </a:effectLst>
              <a:latin typeface="Sylfaen" panose="010A0502050306030303" pitchFamily="18" charset="0"/>
              <a:ea typeface="ＭＳ Ｐゴシック" pitchFamily="1" charset="-128"/>
            </a:endParaRPr>
          </a:p>
        </p:txBody>
      </p:sp>
      <p:pic>
        <p:nvPicPr>
          <p:cNvPr id="5" name="Picture 4"/>
          <p:cNvPicPr>
            <a:picLocks noChangeAspect="1"/>
          </p:cNvPicPr>
          <p:nvPr/>
        </p:nvPicPr>
        <p:blipFill rotWithShape="1">
          <a:blip r:embed="rId2"/>
          <a:srcRect t="19385" b="16845"/>
          <a:stretch/>
        </p:blipFill>
        <p:spPr>
          <a:xfrm>
            <a:off x="2246149" y="2935466"/>
            <a:ext cx="5874269" cy="723331"/>
          </a:xfrm>
          <a:prstGeom prst="rect">
            <a:avLst/>
          </a:prstGeom>
        </p:spPr>
      </p:pic>
      <p:sp>
        <p:nvSpPr>
          <p:cNvPr id="6" name="Right Arrow 5"/>
          <p:cNvSpPr/>
          <p:nvPr/>
        </p:nvSpPr>
        <p:spPr bwMode="auto">
          <a:xfrm>
            <a:off x="1328627" y="3146406"/>
            <a:ext cx="1260389" cy="30144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0368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Descriptors - ID</a:t>
            </a:r>
            <a:endParaRPr lang="en-US" dirty="0"/>
          </a:p>
        </p:txBody>
      </p:sp>
      <p:sp>
        <p:nvSpPr>
          <p:cNvPr id="3" name="Content Placeholder 2"/>
          <p:cNvSpPr>
            <a:spLocks noGrp="1"/>
          </p:cNvSpPr>
          <p:nvPr>
            <p:ph sz="quarter" idx="10"/>
          </p:nvPr>
        </p:nvSpPr>
        <p:spPr>
          <a:xfrm>
            <a:off x="334346" y="829458"/>
            <a:ext cx="8466137" cy="5389563"/>
          </a:xfrm>
        </p:spPr>
        <p:txBody>
          <a:bodyPr/>
          <a:lstStyle/>
          <a:p>
            <a:r>
              <a:rPr lang="en-US" dirty="0"/>
              <a:t>The ID is an identifier for the element that is typically assigned by the developer of the code.</a:t>
            </a:r>
          </a:p>
          <a:p>
            <a:r>
              <a:rPr lang="en-US" dirty="0" smtClean="0"/>
              <a:t>From </a:t>
            </a:r>
            <a:r>
              <a:rPr lang="en-US" dirty="0"/>
              <a:t>below snippet we would identify Name of the Primary Policyholder by ID </a:t>
            </a:r>
            <a:r>
              <a:rPr lang="en-US" dirty="0" smtClean="0"/>
              <a:t>.</a:t>
            </a:r>
            <a:endParaRPr lang="en-US" dirty="0"/>
          </a:p>
          <a:p>
            <a:endParaRPr lang="en-US" dirty="0"/>
          </a:p>
        </p:txBody>
      </p:sp>
      <p:pic>
        <p:nvPicPr>
          <p:cNvPr id="4" name="Picture 3"/>
          <p:cNvPicPr>
            <a:picLocks noChangeAspect="1"/>
          </p:cNvPicPr>
          <p:nvPr/>
        </p:nvPicPr>
        <p:blipFill rotWithShape="1">
          <a:blip r:embed="rId2"/>
          <a:srcRect l="1546" t="13718" r="3069"/>
          <a:stretch/>
        </p:blipFill>
        <p:spPr>
          <a:xfrm>
            <a:off x="1388375" y="2593075"/>
            <a:ext cx="6667500" cy="821981"/>
          </a:xfrm>
          <a:prstGeom prst="rect">
            <a:avLst/>
          </a:prstGeom>
          <a:ln>
            <a:solidFill>
              <a:schemeClr val="bg2"/>
            </a:solidFill>
          </a:ln>
        </p:spPr>
      </p:pic>
      <p:pic>
        <p:nvPicPr>
          <p:cNvPr id="5" name="Picture 4"/>
          <p:cNvPicPr>
            <a:picLocks noChangeAspect="1"/>
          </p:cNvPicPr>
          <p:nvPr/>
        </p:nvPicPr>
        <p:blipFill>
          <a:blip r:embed="rId3"/>
          <a:stretch>
            <a:fillRect/>
          </a:stretch>
        </p:blipFill>
        <p:spPr>
          <a:xfrm>
            <a:off x="1388375" y="3549938"/>
            <a:ext cx="6667500" cy="1381125"/>
          </a:xfrm>
          <a:prstGeom prst="rect">
            <a:avLst/>
          </a:prstGeom>
          <a:ln>
            <a:solidFill>
              <a:schemeClr val="bg2"/>
            </a:solidFill>
          </a:ln>
        </p:spPr>
      </p:pic>
      <p:sp>
        <p:nvSpPr>
          <p:cNvPr id="6" name="TextBox 5"/>
          <p:cNvSpPr txBox="1"/>
          <p:nvPr/>
        </p:nvSpPr>
        <p:spPr>
          <a:xfrm>
            <a:off x="1388374" y="5222561"/>
            <a:ext cx="6667501" cy="787716"/>
          </a:xfrm>
          <a:prstGeom prst="rect">
            <a:avLst/>
          </a:prstGeom>
          <a:noFill/>
          <a:ln>
            <a:solidFill>
              <a:schemeClr val="bg2"/>
            </a:solidFill>
          </a:ln>
        </p:spPr>
        <p:txBody>
          <a:bodyPr wrap="square" rtlCol="0">
            <a:spAutoFit/>
          </a:bodyPr>
          <a:lstStyle/>
          <a:p>
            <a:pPr>
              <a:lnSpc>
                <a:spcPct val="130000"/>
              </a:lnSpc>
            </a:pPr>
            <a:r>
              <a:rPr lang="en-US" dirty="0">
                <a:latin typeface="Sylfaen" panose="010A0502050306030303" pitchFamily="18" charset="0"/>
              </a:rPr>
              <a:t>&lt;element name="</a:t>
            </a:r>
            <a:r>
              <a:rPr lang="en-US" dirty="0" err="1">
                <a:latin typeface="Sylfaen" panose="010A0502050306030303" pitchFamily="18" charset="0"/>
              </a:rPr>
              <a:t>Name_of_Primary_Policyholder_TextBox</a:t>
            </a:r>
            <a:r>
              <a:rPr lang="en-US" dirty="0">
                <a:latin typeface="Sylfaen" panose="010A0502050306030303" pitchFamily="18" charset="0"/>
              </a:rPr>
              <a:t>" descriptor="ID" value="ctl00_frmPlaceholder_tbPolicyHolder" </a:t>
            </a:r>
            <a:r>
              <a:rPr lang="en-US" dirty="0" smtClean="0">
                <a:latin typeface="Sylfaen" panose="010A0502050306030303" pitchFamily="18" charset="0"/>
              </a:rPr>
              <a:t>/&gt;</a:t>
            </a:r>
            <a:endParaRPr lang="en-US" dirty="0">
              <a:latin typeface="Sylfaen" panose="010A0502050306030303" pitchFamily="18" charset="0"/>
            </a:endParaRPr>
          </a:p>
        </p:txBody>
      </p:sp>
    </p:spTree>
    <p:extLst>
      <p:ext uri="{BB962C8B-B14F-4D97-AF65-F5344CB8AC3E}">
        <p14:creationId xmlns:p14="http://schemas.microsoft.com/office/powerpoint/2010/main" val="328788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Descriptors – LINK_TEXT</a:t>
            </a:r>
            <a:endParaRPr lang="en-US" dirty="0"/>
          </a:p>
        </p:txBody>
      </p:sp>
      <p:sp>
        <p:nvSpPr>
          <p:cNvPr id="3" name="Content Placeholder 2"/>
          <p:cNvSpPr>
            <a:spLocks noGrp="1"/>
          </p:cNvSpPr>
          <p:nvPr>
            <p:ph sz="quarter" idx="10"/>
          </p:nvPr>
        </p:nvSpPr>
        <p:spPr/>
        <p:txBody>
          <a:bodyPr/>
          <a:lstStyle/>
          <a:p>
            <a:pPr algn="just"/>
            <a:r>
              <a:rPr lang="en-US" dirty="0"/>
              <a:t>The link_text locator looks for elements that contained with the supplied text. It is easy to find links and buttons on the page that have visible text (but not an image that contains the text). </a:t>
            </a:r>
          </a:p>
          <a:p>
            <a:pPr algn="just"/>
            <a:r>
              <a:rPr lang="en-US" dirty="0"/>
              <a:t>It is implemented with an </a:t>
            </a:r>
            <a:r>
              <a:rPr lang="en-US" dirty="0" smtClean="0"/>
              <a:t>XPATH </a:t>
            </a:r>
            <a:r>
              <a:rPr lang="en-US" dirty="0"/>
              <a:t>locator that looks at these items (in this order):</a:t>
            </a:r>
          </a:p>
          <a:p>
            <a:pPr lvl="2">
              <a:lnSpc>
                <a:spcPct val="130000"/>
              </a:lnSpc>
            </a:pPr>
            <a:r>
              <a:rPr lang="en-US" dirty="0"/>
              <a:t>Button labels</a:t>
            </a:r>
          </a:p>
          <a:p>
            <a:pPr lvl="2">
              <a:lnSpc>
                <a:spcPct val="130000"/>
              </a:lnSpc>
            </a:pPr>
            <a:r>
              <a:rPr lang="en-US" dirty="0"/>
              <a:t>Input values (e.g. text fields, etc.)</a:t>
            </a:r>
          </a:p>
          <a:p>
            <a:pPr lvl="2">
              <a:lnSpc>
                <a:spcPct val="130000"/>
              </a:lnSpc>
            </a:pPr>
            <a:r>
              <a:rPr lang="en-US" dirty="0"/>
              <a:t>Link text</a:t>
            </a:r>
          </a:p>
          <a:p>
            <a:pPr lvl="2">
              <a:lnSpc>
                <a:spcPct val="130000"/>
              </a:lnSpc>
            </a:pPr>
            <a:r>
              <a:rPr lang="en-US" dirty="0"/>
              <a:t>Labels</a:t>
            </a:r>
          </a:p>
          <a:p>
            <a:pPr lvl="2">
              <a:lnSpc>
                <a:spcPct val="130000"/>
              </a:lnSpc>
            </a:pPr>
            <a:r>
              <a:rPr lang="en-US" dirty="0"/>
              <a:t>Elements with a title attribute</a:t>
            </a:r>
          </a:p>
          <a:p>
            <a:pPr lvl="2">
              <a:lnSpc>
                <a:spcPct val="130000"/>
              </a:lnSpc>
            </a:pPr>
            <a:r>
              <a:rPr lang="en-US" dirty="0"/>
              <a:t>Elements with text</a:t>
            </a:r>
          </a:p>
          <a:p>
            <a:pPr lvl="2">
              <a:lnSpc>
                <a:spcPct val="130000"/>
              </a:lnSpc>
            </a:pPr>
            <a:r>
              <a:rPr lang="en-US" dirty="0"/>
              <a:t>Link Text</a:t>
            </a:r>
          </a:p>
          <a:p>
            <a:pPr algn="just"/>
            <a:endParaRPr lang="en-US" dirty="0"/>
          </a:p>
        </p:txBody>
      </p:sp>
      <p:sp>
        <p:nvSpPr>
          <p:cNvPr id="4" name="TextBox 3"/>
          <p:cNvSpPr txBox="1"/>
          <p:nvPr/>
        </p:nvSpPr>
        <p:spPr>
          <a:xfrm>
            <a:off x="5031437" y="3739487"/>
            <a:ext cx="3607596" cy="1892826"/>
          </a:xfrm>
          <a:prstGeom prst="rect">
            <a:avLst/>
          </a:prstGeom>
          <a:noFill/>
          <a:ln>
            <a:solidFill>
              <a:schemeClr val="bg2"/>
            </a:solidFill>
          </a:ln>
        </p:spPr>
        <p:txBody>
          <a:bodyPr wrap="square" rtlCol="0">
            <a:spAutoFit/>
          </a:bodyPr>
          <a:lstStyle/>
          <a:p>
            <a:pPr>
              <a:lnSpc>
                <a:spcPct val="130000"/>
              </a:lnSpc>
            </a:pPr>
            <a:r>
              <a:rPr lang="en-US" dirty="0">
                <a:latin typeface="Sylfaen" panose="010A0502050306030303" pitchFamily="18" charset="0"/>
              </a:rPr>
              <a:t>Example:-</a:t>
            </a:r>
          </a:p>
          <a:p>
            <a:pPr>
              <a:lnSpc>
                <a:spcPct val="130000"/>
              </a:lnSpc>
            </a:pPr>
            <a:r>
              <a:rPr lang="en-US" dirty="0">
                <a:latin typeface="Sylfaen" panose="010A0502050306030303" pitchFamily="18" charset="0"/>
              </a:rPr>
              <a:t>&lt;element name="SCHEDULE_LATER_LINK" descriptor="LINK_TEXT" value="Schedule Later" /&gt;</a:t>
            </a:r>
          </a:p>
        </p:txBody>
      </p:sp>
    </p:spTree>
    <p:extLst>
      <p:ext uri="{BB962C8B-B14F-4D97-AF65-F5344CB8AC3E}">
        <p14:creationId xmlns:p14="http://schemas.microsoft.com/office/powerpoint/2010/main" val="295703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Descriptors - NAME</a:t>
            </a:r>
          </a:p>
        </p:txBody>
      </p:sp>
      <p:sp>
        <p:nvSpPr>
          <p:cNvPr id="3" name="Content Placeholder 2"/>
          <p:cNvSpPr>
            <a:spLocks noGrp="1"/>
          </p:cNvSpPr>
          <p:nvPr>
            <p:ph sz="quarter" idx="10"/>
          </p:nvPr>
        </p:nvSpPr>
        <p:spPr/>
        <p:txBody>
          <a:bodyPr/>
          <a:lstStyle/>
          <a:p>
            <a:pPr algn="just"/>
            <a:r>
              <a:rPr lang="en-US" dirty="0"/>
              <a:t>Each input field in a form has a name. In general, field names are unique to the form, but this condition is not true always.</a:t>
            </a:r>
          </a:p>
          <a:p>
            <a:pPr algn="just"/>
            <a:r>
              <a:rPr lang="en-US" dirty="0"/>
              <a:t> A Field Name locator for username and password fields on a login page usually work good. But in a radio button of a related group will have the same name and different values, so a different locator must be used to click on a specific button in the group. </a:t>
            </a:r>
            <a:r>
              <a:rPr lang="en-US" dirty="0" smtClean="0"/>
              <a:t>In </a:t>
            </a:r>
            <a:r>
              <a:rPr lang="en-US" dirty="0"/>
              <a:t>the below snippet, the input field could be easily located using either the id or the field name.</a:t>
            </a:r>
          </a:p>
          <a:p>
            <a:pPr algn="just"/>
            <a:endParaRPr lang="en-US" dirty="0"/>
          </a:p>
        </p:txBody>
      </p:sp>
      <p:sp>
        <p:nvSpPr>
          <p:cNvPr id="4" name="Rectangle 3"/>
          <p:cNvSpPr/>
          <p:nvPr/>
        </p:nvSpPr>
        <p:spPr>
          <a:xfrm>
            <a:off x="1002552" y="5058826"/>
            <a:ext cx="7281634" cy="812530"/>
          </a:xfrm>
          <a:prstGeom prst="rect">
            <a:avLst/>
          </a:prstGeom>
          <a:ln>
            <a:solidFill>
              <a:schemeClr val="bg2"/>
            </a:solidFill>
          </a:ln>
        </p:spPr>
        <p:txBody>
          <a:bodyPr wrap="square">
            <a:spAutoFit/>
          </a:bodyPr>
          <a:lstStyle/>
          <a:p>
            <a:pPr>
              <a:lnSpc>
                <a:spcPct val="130000"/>
              </a:lnSpc>
            </a:pPr>
            <a:r>
              <a:rPr lang="en-US" dirty="0">
                <a:latin typeface="Sylfaen" panose="010A0502050306030303" pitchFamily="18" charset="0"/>
              </a:rPr>
              <a:t>&lt;element name="</a:t>
            </a:r>
            <a:r>
              <a:rPr lang="en-US" dirty="0" err="1">
                <a:latin typeface="Sylfaen" panose="010A0502050306030303" pitchFamily="18" charset="0"/>
              </a:rPr>
              <a:t>Primary_Mailing_Address_TextArea</a:t>
            </a:r>
            <a:r>
              <a:rPr lang="en-US" dirty="0">
                <a:latin typeface="Sylfaen" panose="010A0502050306030303" pitchFamily="18" charset="0"/>
              </a:rPr>
              <a:t>" descriptor="NAME" </a:t>
            </a:r>
            <a:r>
              <a:rPr lang="en-US" dirty="0" smtClean="0">
                <a:latin typeface="Sylfaen" panose="010A0502050306030303" pitchFamily="18" charset="0"/>
              </a:rPr>
              <a:t> value</a:t>
            </a:r>
            <a:r>
              <a:rPr lang="en-US" dirty="0">
                <a:latin typeface="Sylfaen" panose="010A0502050306030303" pitchFamily="18" charset="0"/>
              </a:rPr>
              <a:t>="ctl00$frmPlaceholder$tbMailingAddress" /&gt;</a:t>
            </a:r>
          </a:p>
        </p:txBody>
      </p:sp>
      <p:pic>
        <p:nvPicPr>
          <p:cNvPr id="5" name="Picture 4"/>
          <p:cNvPicPr>
            <a:picLocks noChangeAspect="1"/>
          </p:cNvPicPr>
          <p:nvPr/>
        </p:nvPicPr>
        <p:blipFill rotWithShape="1">
          <a:blip r:embed="rId2"/>
          <a:srcRect l="3861" t="10148" r="4139"/>
          <a:stretch/>
        </p:blipFill>
        <p:spPr>
          <a:xfrm>
            <a:off x="1002552" y="3917830"/>
            <a:ext cx="7281634" cy="1001334"/>
          </a:xfrm>
          <a:prstGeom prst="rect">
            <a:avLst/>
          </a:prstGeom>
          <a:ln>
            <a:solidFill>
              <a:schemeClr val="bg2"/>
            </a:solidFill>
          </a:ln>
        </p:spPr>
      </p:pic>
    </p:spTree>
    <p:extLst>
      <p:ext uri="{BB962C8B-B14F-4D97-AF65-F5344CB8AC3E}">
        <p14:creationId xmlns:p14="http://schemas.microsoft.com/office/powerpoint/2010/main" val="370214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Element Descriptors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78971729"/>
              </p:ext>
            </p:extLst>
          </p:nvPr>
        </p:nvGraphicFramePr>
        <p:xfrm>
          <a:off x="1061422" y="832514"/>
          <a:ext cx="7189693" cy="5281683"/>
        </p:xfrm>
        <a:graphic>
          <a:graphicData uri="http://schemas.openxmlformats.org/drawingml/2006/table">
            <a:tbl>
              <a:tblPr firstRow="1" bandRow="1">
                <a:tableStyleId>{5C22544A-7EE6-4342-B048-85BDC9FD1C3A}</a:tableStyleId>
              </a:tblPr>
              <a:tblGrid>
                <a:gridCol w="1767809"/>
                <a:gridCol w="5421884"/>
              </a:tblGrid>
              <a:tr h="497437">
                <a:tc>
                  <a:txBody>
                    <a:bodyPr/>
                    <a:lstStyle/>
                    <a:p>
                      <a:pPr algn="ctr"/>
                      <a:r>
                        <a:rPr lang="en-US" dirty="0" smtClean="0">
                          <a:latin typeface="Sylfaen" panose="010A0502050306030303" pitchFamily="18" charset="0"/>
                        </a:rPr>
                        <a:t>Element Descriptors</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Sylfaen" panose="010A0502050306030303" pitchFamily="18" charset="0"/>
                        </a:rPr>
                        <a:t> Description</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9979">
                <a:tc>
                  <a:txBody>
                    <a:bodyPr/>
                    <a:lstStyle/>
                    <a:p>
                      <a:pPr algn="ctr"/>
                      <a:r>
                        <a:rPr lang="en-US" dirty="0" smtClean="0">
                          <a:latin typeface="Sylfaen" panose="010A0502050306030303" pitchFamily="18" charset="0"/>
                        </a:rPr>
                        <a:t>Tag_name</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Sylfaen" panose="010A0502050306030303" pitchFamily="18" charset="0"/>
                        </a:rPr>
                        <a:t>Find and element by tag name</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69493">
                <a:tc>
                  <a:txBody>
                    <a:bodyPr/>
                    <a:lstStyle/>
                    <a:p>
                      <a:pPr algn="ctr"/>
                      <a:endParaRPr lang="en-US" dirty="0" smtClean="0">
                        <a:latin typeface="Sylfaen" panose="010A0502050306030303" pitchFamily="18" charset="0"/>
                      </a:endParaRPr>
                    </a:p>
                    <a:p>
                      <a:pPr algn="ctr"/>
                      <a:r>
                        <a:rPr lang="en-US" dirty="0" smtClean="0">
                          <a:latin typeface="Sylfaen" panose="010A0502050306030303" pitchFamily="18" charset="0"/>
                        </a:rPr>
                        <a:t>Html</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Sylfaen" panose="010A0502050306030303" pitchFamily="18" charset="0"/>
                        </a:rPr>
                        <a:t>Find and element using HTML properties similar to the HP UFT HTML Element</a:t>
                      </a:r>
                      <a:r>
                        <a:rPr lang="en-US" baseline="0" dirty="0" smtClean="0">
                          <a:latin typeface="Sylfaen" panose="010A0502050306030303" pitchFamily="18" charset="0"/>
                        </a:rPr>
                        <a:t> lookups</a:t>
                      </a:r>
                    </a:p>
                    <a:p>
                      <a:endParaRPr lang="en-US" baseline="0" dirty="0" smtClean="0">
                        <a:latin typeface="Sylfaen" panose="010A0502050306030303" pitchFamily="18" charset="0"/>
                      </a:endParaRPr>
                    </a:p>
                    <a:p>
                      <a:r>
                        <a:rPr lang="en-US" baseline="0" dirty="0" smtClean="0">
                          <a:latin typeface="Sylfaen" panose="010A0502050306030303" pitchFamily="18" charset="0"/>
                        </a:rPr>
                        <a:t>Link(‘html tag:=a’) Web Element(‘html tag:=span’ , ‘</a:t>
                      </a:r>
                      <a:r>
                        <a:rPr lang="en-US" baseline="0" dirty="0" err="1" smtClean="0">
                          <a:latin typeface="Sylfaen" panose="010A0502050306030303" pitchFamily="18" charset="0"/>
                        </a:rPr>
                        <a:t>innerText</a:t>
                      </a:r>
                      <a:r>
                        <a:rPr lang="en-US" baseline="0" dirty="0" smtClean="0">
                          <a:latin typeface="Sylfaen" panose="010A0502050306030303" pitchFamily="18" charset="0"/>
                        </a:rPr>
                        <a:t>:=*Cart.*’)</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Sylfaen" panose="010A0502050306030303" pitchFamily="18" charset="0"/>
                        </a:rPr>
                        <a:t>V_text</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Sylfaen" panose="010A0502050306030303" pitchFamily="18" charset="0"/>
                        </a:rPr>
                        <a:t>Locate an element using OCR. This is visual lookup and will use the visual</a:t>
                      </a:r>
                      <a:r>
                        <a:rPr lang="en-US" baseline="0" dirty="0" smtClean="0">
                          <a:latin typeface="Sylfaen" panose="010A0502050306030303" pitchFamily="18" charset="0"/>
                        </a:rPr>
                        <a:t> location to identify the underlying element</a:t>
                      </a:r>
                    </a:p>
                    <a:p>
                      <a:endParaRPr lang="en-US" baseline="0" dirty="0" smtClean="0">
                        <a:latin typeface="Sylfaen" panose="010A0502050306030303" pitchFamily="18" charset="0"/>
                      </a:endParaRPr>
                    </a:p>
                    <a:p>
                      <a:r>
                        <a:rPr lang="en-US" baseline="0" dirty="0" smtClean="0">
                          <a:latin typeface="Sylfaen" panose="010A0502050306030303" pitchFamily="18" charset="0"/>
                        </a:rPr>
                        <a:t>Any Text</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89091">
                <a:tc>
                  <a:txBody>
                    <a:bodyPr/>
                    <a:lstStyle/>
                    <a:p>
                      <a:pPr algn="ctr"/>
                      <a:r>
                        <a:rPr lang="en-US" dirty="0" smtClean="0">
                          <a:latin typeface="Sylfaen" panose="010A0502050306030303" pitchFamily="18" charset="0"/>
                        </a:rPr>
                        <a:t>V_image</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Sylfaen" panose="010A0502050306030303" pitchFamily="18" charset="0"/>
                        </a:rPr>
                        <a:t>Locate an element by</a:t>
                      </a:r>
                      <a:r>
                        <a:rPr lang="en-US" baseline="0" dirty="0" smtClean="0">
                          <a:latin typeface="Sylfaen" panose="010A0502050306030303" pitchFamily="18" charset="0"/>
                        </a:rPr>
                        <a:t> image. This will use image comparison to find an image on the screen by loading the named image from the Perfecto Repository</a:t>
                      </a:r>
                      <a:endParaRPr lang="en-US"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823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Design Outline</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739476988"/>
              </p:ext>
            </p:extLst>
          </p:nvPr>
        </p:nvGraphicFramePr>
        <p:xfrm>
          <a:off x="1175263" y="1295914"/>
          <a:ext cx="667512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64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0" y="5658"/>
            <a:ext cx="8730001" cy="510710"/>
          </a:xfrm>
        </p:spPr>
        <p:txBody>
          <a:bodyPr/>
          <a:lstStyle/>
          <a:p>
            <a:r>
              <a:rPr lang="en-US" dirty="0"/>
              <a:t>Element </a:t>
            </a:r>
            <a:r>
              <a:rPr lang="en-US" dirty="0" smtClean="0"/>
              <a:t>Provider Implementation – XML(1 of 2)</a:t>
            </a:r>
            <a:endParaRPr lang="en-US" dirty="0"/>
          </a:p>
        </p:txBody>
      </p:sp>
      <p:sp>
        <p:nvSpPr>
          <p:cNvPr id="3" name="Content Placeholder 2"/>
          <p:cNvSpPr>
            <a:spLocks noGrp="1"/>
          </p:cNvSpPr>
          <p:nvPr>
            <p:ph sz="quarter" idx="10"/>
          </p:nvPr>
        </p:nvSpPr>
        <p:spPr/>
        <p:txBody>
          <a:bodyPr/>
          <a:lstStyle/>
          <a:p>
            <a:pPr algn="just"/>
            <a:r>
              <a:rPr lang="en-US" dirty="0"/>
              <a:t>The elements will be provided using a structured XML file. The file must be in adherence with the XML Schema definition.</a:t>
            </a:r>
          </a:p>
          <a:p>
            <a:r>
              <a:rPr lang="en-US" dirty="0"/>
              <a:t>The elements will be contained within named SITE and PAGE element and will contain that following named </a:t>
            </a:r>
            <a:r>
              <a:rPr lang="en-US" dirty="0" smtClean="0"/>
              <a:t>attributes </a:t>
            </a:r>
            <a:r>
              <a:rPr lang="en-US" b="1" dirty="0" smtClean="0"/>
              <a:t>Name</a:t>
            </a:r>
            <a:r>
              <a:rPr lang="en-US" b="1" dirty="0"/>
              <a:t>, Descriptor and Value</a:t>
            </a:r>
            <a:endParaRPr lang="en-US" dirty="0"/>
          </a:p>
          <a:p>
            <a:endParaRPr lang="en-US" dirty="0"/>
          </a:p>
        </p:txBody>
      </p:sp>
      <p:pic>
        <p:nvPicPr>
          <p:cNvPr id="4" name="Picture 3"/>
          <p:cNvPicPr>
            <a:picLocks noChangeAspect="1"/>
          </p:cNvPicPr>
          <p:nvPr/>
        </p:nvPicPr>
        <p:blipFill>
          <a:blip r:embed="rId2"/>
          <a:stretch>
            <a:fillRect/>
          </a:stretch>
        </p:blipFill>
        <p:spPr>
          <a:xfrm>
            <a:off x="112627" y="3023929"/>
            <a:ext cx="8800391" cy="2482370"/>
          </a:xfrm>
          <a:prstGeom prst="rect">
            <a:avLst/>
          </a:prstGeom>
          <a:ln>
            <a:solidFill>
              <a:schemeClr val="tx1"/>
            </a:solidFill>
          </a:ln>
        </p:spPr>
      </p:pic>
    </p:spTree>
    <p:extLst>
      <p:ext uri="{BB962C8B-B14F-4D97-AF65-F5344CB8AC3E}">
        <p14:creationId xmlns:p14="http://schemas.microsoft.com/office/powerpoint/2010/main" val="148378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02" y="13855"/>
            <a:ext cx="6352325" cy="516413"/>
          </a:xfrm>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Objectives</a:t>
            </a:r>
            <a:endParaRPr lang="en-US" dirty="0"/>
          </a:p>
        </p:txBody>
      </p:sp>
      <p:sp>
        <p:nvSpPr>
          <p:cNvPr id="3" name="Content Placeholder 2"/>
          <p:cNvSpPr>
            <a:spLocks noGrp="1"/>
          </p:cNvSpPr>
          <p:nvPr>
            <p:ph sz="quarter" idx="10"/>
          </p:nvPr>
        </p:nvSpPr>
        <p:spPr>
          <a:xfrm>
            <a:off x="370201" y="928400"/>
            <a:ext cx="8466137" cy="5389563"/>
          </a:xfrm>
        </p:spPr>
        <p:txBody>
          <a:bodyPr/>
          <a:lstStyle/>
          <a:p>
            <a:pPr marL="0" indent="0">
              <a:spcAft>
                <a:spcPts val="600"/>
              </a:spcAft>
              <a:buNone/>
            </a:pPr>
            <a:r>
              <a:rPr lang="en-US" b="1" dirty="0">
                <a:cs typeface="Arial" panose="020B0604020202020204" pitchFamily="34" charset="0"/>
              </a:rPr>
              <a:t>At the end of this module, participants will be able to understand:</a:t>
            </a:r>
          </a:p>
          <a:p>
            <a:pPr marL="1316038" lvl="2" indent="-342900">
              <a:lnSpc>
                <a:spcPct val="150000"/>
              </a:lnSpc>
              <a:buFont typeface="Wingdings" panose="05000000000000000000" pitchFamily="2" charset="2"/>
              <a:buChar char="Ø"/>
            </a:pPr>
            <a:r>
              <a:rPr lang="fr-FR" sz="2000" dirty="0" smtClean="0">
                <a:cs typeface="Arial" panose="020B0604020202020204" pitchFamily="34" charset="0"/>
              </a:rPr>
              <a:t>Object </a:t>
            </a:r>
            <a:r>
              <a:rPr lang="fr-FR" sz="2000" dirty="0">
                <a:cs typeface="Arial" panose="020B0604020202020204" pitchFamily="34" charset="0"/>
              </a:rPr>
              <a:t>Repositories</a:t>
            </a:r>
          </a:p>
          <a:p>
            <a:pPr marL="1316038" lvl="2" indent="-342900">
              <a:lnSpc>
                <a:spcPct val="150000"/>
              </a:lnSpc>
              <a:buFont typeface="Wingdings" panose="05000000000000000000" pitchFamily="2" charset="2"/>
              <a:buChar char="Ø"/>
            </a:pPr>
            <a:r>
              <a:rPr lang="fr-FR" sz="2000" dirty="0">
                <a:cs typeface="Arial" panose="020B0604020202020204" pitchFamily="34" charset="0"/>
              </a:rPr>
              <a:t>Element Descriptors</a:t>
            </a:r>
          </a:p>
          <a:p>
            <a:pPr marL="1316038" lvl="2" indent="-342900">
              <a:lnSpc>
                <a:spcPct val="150000"/>
              </a:lnSpc>
              <a:buFont typeface="Wingdings" panose="05000000000000000000" pitchFamily="2" charset="2"/>
              <a:buChar char="Ø"/>
            </a:pPr>
            <a:r>
              <a:rPr lang="fr-FR" sz="2000" dirty="0">
                <a:cs typeface="Arial" panose="020B0604020202020204" pitchFamily="34" charset="0"/>
              </a:rPr>
              <a:t>Element Provider </a:t>
            </a:r>
            <a:r>
              <a:rPr lang="fr-FR" sz="2000" dirty="0" err="1" smtClean="0">
                <a:cs typeface="Arial" panose="020B0604020202020204" pitchFamily="34" charset="0"/>
              </a:rPr>
              <a:t>Implementations</a:t>
            </a:r>
            <a:r>
              <a:rPr lang="fr-FR" sz="1800" dirty="0" smtClean="0">
                <a:latin typeface="Sylfaen" panose="010A0502050306030303" pitchFamily="18" charset="0"/>
                <a:cs typeface="Arial" panose="020B0604020202020204" pitchFamily="34" charset="0"/>
              </a:rPr>
              <a:t>    </a:t>
            </a:r>
            <a:endParaRPr lang="fr-FR" sz="1800" dirty="0">
              <a:latin typeface="Sylfaen" panose="010A0502050306030303" pitchFamily="18" charset="0"/>
              <a:cs typeface="Arial" panose="020B0604020202020204" pitchFamily="34" charset="0"/>
            </a:endParaRPr>
          </a:p>
          <a:p>
            <a:pPr marL="2170113" lvl="4" indent="-285750">
              <a:lnSpc>
                <a:spcPct val="150000"/>
              </a:lnSpc>
              <a:buFont typeface="Courier New" panose="02070309020205020404" pitchFamily="49" charset="0"/>
              <a:buChar char="o"/>
            </a:pPr>
            <a:r>
              <a:rPr lang="fr-FR" sz="1800" dirty="0" smtClean="0">
                <a:latin typeface="Sylfaen" panose="010A0502050306030303" pitchFamily="18" charset="0"/>
                <a:cs typeface="Arial" panose="020B0604020202020204" pitchFamily="34" charset="0"/>
              </a:rPr>
              <a:t>XML</a:t>
            </a:r>
            <a:endParaRPr lang="fr-FR" sz="1800" dirty="0">
              <a:latin typeface="Sylfaen" panose="010A0502050306030303" pitchFamily="18" charset="0"/>
              <a:cs typeface="Arial" panose="020B0604020202020204" pitchFamily="34" charset="0"/>
            </a:endParaRPr>
          </a:p>
          <a:p>
            <a:pPr marL="2170113" lvl="4" indent="-285750">
              <a:lnSpc>
                <a:spcPct val="150000"/>
              </a:lnSpc>
              <a:buFont typeface="Courier New" panose="02070309020205020404" pitchFamily="49" charset="0"/>
              <a:buChar char="o"/>
            </a:pPr>
            <a:r>
              <a:rPr lang="fr-FR" sz="1800" dirty="0" smtClean="0">
                <a:latin typeface="Sylfaen" panose="010A0502050306030303" pitchFamily="18" charset="0"/>
                <a:cs typeface="Arial" panose="020B0604020202020204" pitchFamily="34" charset="0"/>
              </a:rPr>
              <a:t>EXCEL</a:t>
            </a:r>
          </a:p>
          <a:p>
            <a:pPr marL="2170113" lvl="4" indent="-285750">
              <a:lnSpc>
                <a:spcPct val="150000"/>
              </a:lnSpc>
              <a:buFont typeface="Courier New" panose="02070309020205020404" pitchFamily="49" charset="0"/>
              <a:buChar char="o"/>
            </a:pPr>
            <a:r>
              <a:rPr lang="fr-FR" sz="1800" dirty="0">
                <a:latin typeface="Sylfaen" panose="010A0502050306030303" pitchFamily="18" charset="0"/>
                <a:cs typeface="Arial" panose="020B0604020202020204" pitchFamily="34" charset="0"/>
              </a:rPr>
              <a:t>CSV</a:t>
            </a:r>
          </a:p>
          <a:p>
            <a:endParaRPr lang="en-US" dirty="0"/>
          </a:p>
        </p:txBody>
      </p:sp>
      <p:grpSp>
        <p:nvGrpSpPr>
          <p:cNvPr id="4" name="Group 3"/>
          <p:cNvGrpSpPr/>
          <p:nvPr/>
        </p:nvGrpSpPr>
        <p:grpSpPr>
          <a:xfrm>
            <a:off x="-2333" y="-56772"/>
            <a:ext cx="914400" cy="731520"/>
            <a:chOff x="7196318" y="2301786"/>
            <a:chExt cx="889083" cy="773118"/>
          </a:xfrm>
        </p:grpSpPr>
        <p:pic>
          <p:nvPicPr>
            <p:cNvPr id="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7402731" y="2301786"/>
              <a:ext cx="543219" cy="620422"/>
              <a:chOff x="1420813" y="2441576"/>
              <a:chExt cx="614362" cy="701675"/>
            </a:xfrm>
          </p:grpSpPr>
          <p:sp>
            <p:nvSpPr>
              <p:cNvPr id="7" name="Freeform 26"/>
              <p:cNvSpPr>
                <a:spLocks/>
              </p:cNvSpPr>
              <p:nvPr/>
            </p:nvSpPr>
            <p:spPr bwMode="auto">
              <a:xfrm>
                <a:off x="1597025" y="2779716"/>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8"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9"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grpSp>
      </p:grpSp>
    </p:spTree>
    <p:extLst>
      <p:ext uri="{BB962C8B-B14F-4D97-AF65-F5344CB8AC3E}">
        <p14:creationId xmlns:p14="http://schemas.microsoft.com/office/powerpoint/2010/main" val="64968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0" y="5658"/>
            <a:ext cx="8582199" cy="510710"/>
          </a:xfrm>
        </p:spPr>
        <p:txBody>
          <a:bodyPr/>
          <a:lstStyle/>
          <a:p>
            <a:r>
              <a:rPr lang="en-US" dirty="0"/>
              <a:t>Element Provider Implementation – </a:t>
            </a:r>
            <a:r>
              <a:rPr lang="en-US" dirty="0" smtClean="0"/>
              <a:t>XML(2 </a:t>
            </a:r>
            <a:r>
              <a:rPr lang="en-US" dirty="0"/>
              <a:t>of 2)</a:t>
            </a:r>
          </a:p>
        </p:txBody>
      </p:sp>
      <p:sp>
        <p:nvSpPr>
          <p:cNvPr id="3" name="Content Placeholder 2"/>
          <p:cNvSpPr>
            <a:spLocks noGrp="1"/>
          </p:cNvSpPr>
          <p:nvPr>
            <p:ph sz="quarter" idx="10"/>
          </p:nvPr>
        </p:nvSpPr>
        <p:spPr/>
        <p:txBody>
          <a:bodyPr/>
          <a:lstStyle/>
          <a:p>
            <a:r>
              <a:rPr lang="en-US" dirty="0"/>
              <a:t>The following example device using </a:t>
            </a:r>
            <a:r>
              <a:rPr lang="en-US" dirty="0" smtClean="0"/>
              <a:t>XPATH </a:t>
            </a:r>
            <a:r>
              <a:rPr lang="en-US" dirty="0"/>
              <a:t>as the descriptor </a:t>
            </a:r>
            <a:r>
              <a:rPr lang="en-US" dirty="0" smtClean="0"/>
              <a:t>type.</a:t>
            </a:r>
            <a:endParaRPr lang="en-US" dirty="0"/>
          </a:p>
          <a:p>
            <a:endParaRPr lang="en-US" dirty="0"/>
          </a:p>
          <a:p>
            <a:endParaRPr lang="en-US" dirty="0"/>
          </a:p>
        </p:txBody>
      </p:sp>
      <p:sp>
        <p:nvSpPr>
          <p:cNvPr id="4" name="TextBox 3"/>
          <p:cNvSpPr txBox="1"/>
          <p:nvPr/>
        </p:nvSpPr>
        <p:spPr>
          <a:xfrm>
            <a:off x="1141826" y="1507336"/>
            <a:ext cx="6741993" cy="4413516"/>
          </a:xfrm>
          <a:prstGeom prst="rect">
            <a:avLst/>
          </a:prstGeom>
          <a:noFill/>
          <a:ln>
            <a:solidFill>
              <a:schemeClr val="tx1"/>
            </a:solidFill>
          </a:ln>
        </p:spPr>
        <p:txBody>
          <a:bodyPr wrap="square" rtlCol="0">
            <a:spAutoFit/>
          </a:bodyPr>
          <a:lstStyle/>
          <a:p>
            <a:pPr algn="just">
              <a:lnSpc>
                <a:spcPct val="130000"/>
              </a:lnSpc>
            </a:pPr>
            <a:r>
              <a:rPr lang="en-US" dirty="0">
                <a:latin typeface="Sylfaen" panose="010A0502050306030303" pitchFamily="18" charset="0"/>
              </a:rPr>
              <a:t>&lt;?xml version="1.0" encoding="UTF-8"?&gt;</a:t>
            </a:r>
          </a:p>
          <a:p>
            <a:pPr algn="just">
              <a:lnSpc>
                <a:spcPct val="130000"/>
              </a:lnSpc>
            </a:pPr>
            <a:r>
              <a:rPr lang="de-DE" dirty="0">
                <a:latin typeface="Sylfaen" panose="010A0502050306030303" pitchFamily="18" charset="0"/>
              </a:rPr>
              <a:t>&lt;elementDefinition xmlns="http://www.xframium.org/pageRegistry" xmlns:xsi="http://www.w3.org/2001/XMLSchema-instance" xsi:schemaLocation="http://www.xframium.org/pageRegistry http://www.xframium.org/xsd/pageManagement/pageRegistry.xsd"&gt;</a:t>
            </a:r>
          </a:p>
          <a:p>
            <a:pPr algn="just">
              <a:lnSpc>
                <a:spcPct val="130000"/>
              </a:lnSpc>
            </a:pPr>
            <a:r>
              <a:rPr lang="en-US" dirty="0">
                <a:latin typeface="Sylfaen" panose="010A0502050306030303" pitchFamily="18" charset="0"/>
              </a:rPr>
              <a:t>   &lt;site name="</a:t>
            </a:r>
            <a:r>
              <a:rPr lang="en-US" dirty="0" err="1">
                <a:latin typeface="Sylfaen" panose="010A0502050306030303" pitchFamily="18" charset="0"/>
              </a:rPr>
              <a:t>FloodLoss</a:t>
            </a:r>
            <a:r>
              <a:rPr lang="en-US" dirty="0">
                <a:latin typeface="Sylfaen" panose="010A0502050306030303" pitchFamily="18" charset="0"/>
              </a:rPr>
              <a:t>"&gt;</a:t>
            </a:r>
          </a:p>
          <a:p>
            <a:pPr algn="just">
              <a:lnSpc>
                <a:spcPct val="130000"/>
              </a:lnSpc>
            </a:pPr>
            <a:r>
              <a:rPr lang="en-US" dirty="0">
                <a:latin typeface="Sylfaen" panose="010A0502050306030303" pitchFamily="18" charset="0"/>
              </a:rPr>
              <a:t>   </a:t>
            </a:r>
          </a:p>
          <a:p>
            <a:pPr algn="just">
              <a:lnSpc>
                <a:spcPct val="130000"/>
              </a:lnSpc>
            </a:pPr>
            <a:r>
              <a:rPr lang="en-US" dirty="0" smtClean="0">
                <a:latin typeface="Sylfaen" panose="010A0502050306030303" pitchFamily="18" charset="0"/>
              </a:rPr>
              <a:t>&lt;</a:t>
            </a:r>
            <a:r>
              <a:rPr lang="en-US" dirty="0">
                <a:latin typeface="Sylfaen" panose="010A0502050306030303" pitchFamily="18" charset="0"/>
              </a:rPr>
              <a:t>page name="</a:t>
            </a:r>
            <a:r>
              <a:rPr lang="en-US" dirty="0" err="1">
                <a:latin typeface="Sylfaen" panose="010A0502050306030303" pitchFamily="18" charset="0"/>
              </a:rPr>
              <a:t>Submit_Claim_Form</a:t>
            </a:r>
            <a:r>
              <a:rPr lang="en-US" dirty="0">
                <a:latin typeface="Sylfaen" panose="010A0502050306030303" pitchFamily="18" charset="0"/>
              </a:rPr>
              <a:t>"&gt;</a:t>
            </a:r>
          </a:p>
          <a:p>
            <a:pPr>
              <a:lnSpc>
                <a:spcPct val="130000"/>
              </a:lnSpc>
            </a:pPr>
            <a:r>
              <a:rPr lang="en-US" dirty="0">
                <a:latin typeface="Sylfaen" panose="010A0502050306030303" pitchFamily="18" charset="0"/>
              </a:rPr>
              <a:t> </a:t>
            </a:r>
            <a:r>
              <a:rPr lang="en-US" dirty="0" smtClean="0">
                <a:latin typeface="Sylfaen" panose="010A0502050306030303" pitchFamily="18" charset="0"/>
              </a:rPr>
              <a:t>&lt;</a:t>
            </a:r>
            <a:r>
              <a:rPr lang="en-US" dirty="0">
                <a:latin typeface="Sylfaen" panose="010A0502050306030303" pitchFamily="18" charset="0"/>
              </a:rPr>
              <a:t>element name="</a:t>
            </a:r>
            <a:r>
              <a:rPr lang="en-US" dirty="0" err="1">
                <a:latin typeface="Sylfaen" panose="010A0502050306030303" pitchFamily="18" charset="0"/>
              </a:rPr>
              <a:t>Your_Information_Header</a:t>
            </a:r>
            <a:r>
              <a:rPr lang="en-US" dirty="0">
                <a:latin typeface="Sylfaen" panose="010A0502050306030303" pitchFamily="18" charset="0"/>
              </a:rPr>
              <a:t>" descriptor</a:t>
            </a:r>
            <a:r>
              <a:rPr lang="en-US" dirty="0" smtClean="0">
                <a:latin typeface="Sylfaen" panose="010A0502050306030303" pitchFamily="18" charset="0"/>
              </a:rPr>
              <a:t>="XPATH" </a:t>
            </a:r>
            <a:r>
              <a:rPr lang="en-US" dirty="0">
                <a:latin typeface="Sylfaen" panose="010A0502050306030303" pitchFamily="18" charset="0"/>
              </a:rPr>
              <a:t>value="//span[text()='Your Information:']" /&gt;</a:t>
            </a:r>
          </a:p>
          <a:p>
            <a:pPr algn="just">
              <a:lnSpc>
                <a:spcPct val="130000"/>
              </a:lnSpc>
            </a:pPr>
            <a:endParaRPr lang="en-US" dirty="0">
              <a:latin typeface="Sylfaen" panose="010A0502050306030303" pitchFamily="18" charset="0"/>
            </a:endParaRPr>
          </a:p>
        </p:txBody>
      </p:sp>
    </p:spTree>
    <p:extLst>
      <p:ext uri="{BB962C8B-B14F-4D97-AF65-F5344CB8AC3E}">
        <p14:creationId xmlns:p14="http://schemas.microsoft.com/office/powerpoint/2010/main" val="250688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998" y="5658"/>
            <a:ext cx="8730001" cy="510710"/>
          </a:xfrm>
        </p:spPr>
        <p:txBody>
          <a:bodyPr/>
          <a:lstStyle/>
          <a:p>
            <a:r>
              <a:rPr lang="en-US" dirty="0"/>
              <a:t>Element </a:t>
            </a:r>
            <a:r>
              <a:rPr lang="en-US" dirty="0" smtClean="0"/>
              <a:t>Provider </a:t>
            </a:r>
            <a:r>
              <a:rPr lang="en-US" dirty="0"/>
              <a:t>Implementation </a:t>
            </a:r>
            <a:r>
              <a:rPr lang="en-US" dirty="0" smtClean="0"/>
              <a:t>– XML(2 of 2)</a:t>
            </a:r>
            <a:endParaRPr lang="en-US" dirty="0"/>
          </a:p>
        </p:txBody>
      </p:sp>
      <p:sp>
        <p:nvSpPr>
          <p:cNvPr id="3" name="Content Placeholder 2"/>
          <p:cNvSpPr>
            <a:spLocks noGrp="1"/>
          </p:cNvSpPr>
          <p:nvPr>
            <p:ph sz="quarter" idx="10"/>
          </p:nvPr>
        </p:nvSpPr>
        <p:spPr/>
        <p:txBody>
          <a:bodyPr/>
          <a:lstStyle/>
          <a:p>
            <a:r>
              <a:rPr lang="en-US" dirty="0"/>
              <a:t>The following example device usage of </a:t>
            </a:r>
            <a:r>
              <a:rPr lang="en-US" dirty="0" smtClean="0"/>
              <a:t>XPATH </a:t>
            </a:r>
            <a:r>
              <a:rPr lang="en-US" dirty="0"/>
              <a:t>as the descriptor type</a:t>
            </a:r>
          </a:p>
          <a:p>
            <a:endParaRPr lang="en-US" dirty="0"/>
          </a:p>
        </p:txBody>
      </p:sp>
      <p:sp>
        <p:nvSpPr>
          <p:cNvPr id="4" name="TextBox 3"/>
          <p:cNvSpPr txBox="1"/>
          <p:nvPr/>
        </p:nvSpPr>
        <p:spPr>
          <a:xfrm>
            <a:off x="575444" y="1479882"/>
            <a:ext cx="7874758" cy="4413516"/>
          </a:xfrm>
          <a:prstGeom prst="rect">
            <a:avLst/>
          </a:prstGeom>
          <a:noFill/>
          <a:ln>
            <a:solidFill>
              <a:schemeClr val="tx1"/>
            </a:solidFill>
          </a:ln>
        </p:spPr>
        <p:txBody>
          <a:bodyPr wrap="square" rtlCol="0">
            <a:spAutoFit/>
          </a:bodyPr>
          <a:lstStyle/>
          <a:p>
            <a:pPr>
              <a:lnSpc>
                <a:spcPct val="130000"/>
              </a:lnSpc>
            </a:pPr>
            <a:r>
              <a:rPr lang="en-US" dirty="0" smtClean="0">
                <a:latin typeface="Sylfaen" panose="010A0502050306030303" pitchFamily="18" charset="0"/>
              </a:rPr>
              <a:t>&lt;page </a:t>
            </a:r>
            <a:r>
              <a:rPr lang="en-US" dirty="0">
                <a:latin typeface="Sylfaen" panose="010A0502050306030303" pitchFamily="18" charset="0"/>
              </a:rPr>
              <a:t>name="</a:t>
            </a:r>
            <a:r>
              <a:rPr lang="en-US" dirty="0" err="1">
                <a:latin typeface="Sylfaen" panose="010A0502050306030303" pitchFamily="18" charset="0"/>
              </a:rPr>
              <a:t>Claim_Report</a:t>
            </a:r>
            <a:r>
              <a:rPr lang="en-US" dirty="0" smtClean="0">
                <a:latin typeface="Sylfaen" panose="010A0502050306030303" pitchFamily="18" charset="0"/>
              </a:rPr>
              <a:t>"&gt;</a:t>
            </a:r>
          </a:p>
          <a:p>
            <a:pPr>
              <a:lnSpc>
                <a:spcPct val="130000"/>
              </a:lnSpc>
            </a:pPr>
            <a:endParaRPr lang="en-US" dirty="0">
              <a:latin typeface="Sylfaen" panose="010A0502050306030303" pitchFamily="18" charset="0"/>
            </a:endParaRPr>
          </a:p>
          <a:p>
            <a:pPr>
              <a:lnSpc>
                <a:spcPct val="130000"/>
              </a:lnSpc>
            </a:pPr>
            <a:r>
              <a:rPr lang="en-US" dirty="0" smtClean="0">
                <a:latin typeface="Sylfaen" panose="010A0502050306030303" pitchFamily="18" charset="0"/>
              </a:rPr>
              <a:t>&lt;</a:t>
            </a:r>
            <a:r>
              <a:rPr lang="en-US" dirty="0">
                <a:latin typeface="Sylfaen" panose="010A0502050306030303" pitchFamily="18" charset="0"/>
              </a:rPr>
              <a:t>element name="Name_of_Primary_Policyholder_Value" descriptor</a:t>
            </a:r>
            <a:r>
              <a:rPr lang="en-US" dirty="0" smtClean="0">
                <a:latin typeface="Sylfaen" panose="010A0502050306030303" pitchFamily="18" charset="0"/>
              </a:rPr>
              <a:t>="XPATH" </a:t>
            </a:r>
            <a:r>
              <a:rPr lang="en-US" dirty="0">
                <a:latin typeface="Sylfaen" panose="010A0502050306030303" pitchFamily="18" charset="0"/>
              </a:rPr>
              <a:t>value="//span[text()='Name of Primary Policyholder:']/../../td[2]/span" </a:t>
            </a:r>
            <a:r>
              <a:rPr lang="en-US" dirty="0" smtClean="0">
                <a:latin typeface="Sylfaen" panose="010A0502050306030303" pitchFamily="18" charset="0"/>
              </a:rPr>
              <a:t>/&gt;</a:t>
            </a:r>
          </a:p>
          <a:p>
            <a:pPr>
              <a:lnSpc>
                <a:spcPct val="130000"/>
              </a:lnSpc>
            </a:pPr>
            <a:endParaRPr lang="en-US" dirty="0">
              <a:latin typeface="Sylfaen" panose="010A0502050306030303" pitchFamily="18" charset="0"/>
            </a:endParaRPr>
          </a:p>
          <a:p>
            <a:pPr>
              <a:lnSpc>
                <a:spcPct val="130000"/>
              </a:lnSpc>
            </a:pPr>
            <a:r>
              <a:rPr lang="en-US" dirty="0" smtClean="0">
                <a:latin typeface="Sylfaen" panose="010A0502050306030303" pitchFamily="18" charset="0"/>
              </a:rPr>
              <a:t>&lt;</a:t>
            </a:r>
            <a:r>
              <a:rPr lang="en-US" dirty="0">
                <a:latin typeface="Sylfaen" panose="010A0502050306030303" pitchFamily="18" charset="0"/>
              </a:rPr>
              <a:t>element name="</a:t>
            </a:r>
            <a:r>
              <a:rPr lang="en-US" dirty="0" err="1">
                <a:latin typeface="Sylfaen" panose="010A0502050306030303" pitchFamily="18" charset="0"/>
              </a:rPr>
              <a:t>Back_Button</a:t>
            </a:r>
            <a:r>
              <a:rPr lang="en-US" dirty="0">
                <a:latin typeface="Sylfaen" panose="010A0502050306030303" pitchFamily="18" charset="0"/>
              </a:rPr>
              <a:t>" descriptor="ID" value="ctl00_frmPlaceholder_btn_back" </a:t>
            </a:r>
            <a:r>
              <a:rPr lang="en-US" dirty="0" smtClean="0">
                <a:latin typeface="Sylfaen" panose="010A0502050306030303" pitchFamily="18" charset="0"/>
              </a:rPr>
              <a:t>/&gt;</a:t>
            </a:r>
          </a:p>
          <a:p>
            <a:pPr>
              <a:lnSpc>
                <a:spcPct val="130000"/>
              </a:lnSpc>
            </a:pPr>
            <a:endParaRPr lang="en-US" dirty="0" smtClean="0">
              <a:latin typeface="Sylfaen" panose="010A0502050306030303" pitchFamily="18" charset="0"/>
            </a:endParaRPr>
          </a:p>
          <a:p>
            <a:pPr>
              <a:lnSpc>
                <a:spcPct val="130000"/>
              </a:lnSpc>
            </a:pPr>
            <a:r>
              <a:rPr lang="en-US" dirty="0" smtClean="0">
                <a:latin typeface="Sylfaen" panose="010A0502050306030303" pitchFamily="18" charset="0"/>
              </a:rPr>
              <a:t>&lt;</a:t>
            </a:r>
            <a:r>
              <a:rPr lang="en-US" dirty="0">
                <a:latin typeface="Sylfaen" panose="010A0502050306030303" pitchFamily="18" charset="0"/>
              </a:rPr>
              <a:t>element name="</a:t>
            </a:r>
            <a:r>
              <a:rPr lang="en-US" dirty="0" err="1">
                <a:latin typeface="Sylfaen" panose="010A0502050306030303" pitchFamily="18" charset="0"/>
              </a:rPr>
              <a:t>Printable_Version</a:t>
            </a:r>
            <a:r>
              <a:rPr lang="en-US" dirty="0">
                <a:latin typeface="Sylfaen" panose="010A0502050306030303" pitchFamily="18" charset="0"/>
              </a:rPr>
              <a:t>" descriptor="ID" </a:t>
            </a:r>
            <a:r>
              <a:rPr lang="en-US" dirty="0" smtClean="0">
                <a:latin typeface="Sylfaen" panose="010A0502050306030303" pitchFamily="18" charset="0"/>
              </a:rPr>
              <a:t> value</a:t>
            </a:r>
            <a:r>
              <a:rPr lang="en-US" dirty="0">
                <a:latin typeface="Sylfaen" panose="010A0502050306030303" pitchFamily="18" charset="0"/>
              </a:rPr>
              <a:t>="ctl00_frmPlaceholder_btn_print" </a:t>
            </a:r>
            <a:r>
              <a:rPr lang="en-US" dirty="0" smtClean="0">
                <a:latin typeface="Sylfaen" panose="010A0502050306030303" pitchFamily="18" charset="0"/>
              </a:rPr>
              <a:t>/&gt;</a:t>
            </a:r>
          </a:p>
          <a:p>
            <a:pPr>
              <a:lnSpc>
                <a:spcPct val="130000"/>
              </a:lnSpc>
            </a:pPr>
            <a:endParaRPr lang="en-US" dirty="0">
              <a:latin typeface="Sylfaen" panose="010A0502050306030303" pitchFamily="18" charset="0"/>
            </a:endParaRPr>
          </a:p>
          <a:p>
            <a:pPr>
              <a:lnSpc>
                <a:spcPct val="130000"/>
              </a:lnSpc>
            </a:pPr>
            <a:r>
              <a:rPr lang="en-US" dirty="0" smtClean="0">
                <a:latin typeface="Sylfaen" panose="010A0502050306030303" pitchFamily="18" charset="0"/>
              </a:rPr>
              <a:t>&lt;/page&gt;</a:t>
            </a:r>
            <a:endParaRPr lang="en-US" dirty="0">
              <a:latin typeface="Sylfaen" panose="010A0502050306030303" pitchFamily="18" charset="0"/>
            </a:endParaRPr>
          </a:p>
        </p:txBody>
      </p:sp>
    </p:spTree>
    <p:extLst>
      <p:ext uri="{BB962C8B-B14F-4D97-AF65-F5344CB8AC3E}">
        <p14:creationId xmlns:p14="http://schemas.microsoft.com/office/powerpoint/2010/main" val="11301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4" y="5658"/>
            <a:ext cx="8730001" cy="510710"/>
          </a:xfrm>
        </p:spPr>
        <p:txBody>
          <a:bodyPr/>
          <a:lstStyle/>
          <a:p>
            <a:r>
              <a:rPr lang="en-US" dirty="0"/>
              <a:t>Element Provider Implementation – </a:t>
            </a:r>
            <a:r>
              <a:rPr lang="en-US" dirty="0" smtClean="0"/>
              <a:t>Excel(1 </a:t>
            </a:r>
            <a:r>
              <a:rPr lang="en-US" dirty="0"/>
              <a:t>of 2)</a:t>
            </a:r>
          </a:p>
        </p:txBody>
      </p:sp>
      <p:sp>
        <p:nvSpPr>
          <p:cNvPr id="3" name="Content Placeholder 2"/>
          <p:cNvSpPr>
            <a:spLocks noGrp="1"/>
          </p:cNvSpPr>
          <p:nvPr>
            <p:ph sz="quarter" idx="10"/>
          </p:nvPr>
        </p:nvSpPr>
        <p:spPr/>
        <p:txBody>
          <a:bodyPr/>
          <a:lstStyle/>
          <a:p>
            <a:pPr algn="just"/>
            <a:r>
              <a:rPr lang="en-US" dirty="0"/>
              <a:t>The elements will be provided using an Excel based spreadsheet. When using this provided each site is defined by using a named Tab or Sheet. The format of the data in the named sheet for a site is:</a:t>
            </a:r>
          </a:p>
          <a:p>
            <a:pPr algn="just"/>
            <a:r>
              <a:rPr lang="en-US" b="1" dirty="0"/>
              <a:t>Page: </a:t>
            </a:r>
            <a:r>
              <a:rPr lang="en-US" dirty="0"/>
              <a:t>The name of the page that this element belongs to</a:t>
            </a:r>
          </a:p>
          <a:p>
            <a:pPr algn="just"/>
            <a:r>
              <a:rPr lang="en-US" b="1" dirty="0"/>
              <a:t>Element Name: </a:t>
            </a:r>
            <a:r>
              <a:rPr lang="en-US" dirty="0"/>
              <a:t>The name of the element as it will be referred to in your test cases</a:t>
            </a:r>
          </a:p>
          <a:p>
            <a:pPr algn="just"/>
            <a:r>
              <a:rPr lang="en-US" b="1" dirty="0"/>
              <a:t>Descriptor: </a:t>
            </a:r>
            <a:r>
              <a:rPr lang="en-US" dirty="0"/>
              <a:t>The format of the element definition</a:t>
            </a:r>
          </a:p>
          <a:p>
            <a:pPr algn="just"/>
            <a:r>
              <a:rPr lang="en-US" b="1" dirty="0"/>
              <a:t>Value: </a:t>
            </a:r>
            <a:r>
              <a:rPr lang="en-US" dirty="0"/>
              <a:t>The value to use for the lookup formatted in accordance with the selected descriptor</a:t>
            </a:r>
          </a:p>
          <a:p>
            <a:pPr algn="just"/>
            <a:endParaRPr lang="en-US" dirty="0"/>
          </a:p>
        </p:txBody>
      </p:sp>
      <p:graphicFrame>
        <p:nvGraphicFramePr>
          <p:cNvPr id="4" name="Diagram 3"/>
          <p:cNvGraphicFramePr/>
          <p:nvPr>
            <p:extLst>
              <p:ext uri="{D42A27DB-BD31-4B8C-83A1-F6EECF244321}">
                <p14:modId xmlns:p14="http://schemas.microsoft.com/office/powerpoint/2010/main" val="2585545722"/>
              </p:ext>
            </p:extLst>
          </p:nvPr>
        </p:nvGraphicFramePr>
        <p:xfrm>
          <a:off x="1273119" y="3407188"/>
          <a:ext cx="650610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24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0" y="5658"/>
            <a:ext cx="8730001" cy="510710"/>
          </a:xfrm>
        </p:spPr>
        <p:txBody>
          <a:bodyPr/>
          <a:lstStyle/>
          <a:p>
            <a:r>
              <a:rPr lang="en-US" dirty="0"/>
              <a:t>Element Provider Implementation - </a:t>
            </a:r>
            <a:r>
              <a:rPr lang="en-US" dirty="0" smtClean="0"/>
              <a:t>Excel(2 </a:t>
            </a:r>
            <a:r>
              <a:rPr lang="en-US" dirty="0"/>
              <a:t>of 2)</a:t>
            </a:r>
          </a:p>
        </p:txBody>
      </p:sp>
      <p:sp>
        <p:nvSpPr>
          <p:cNvPr id="3" name="Content Placeholder 2"/>
          <p:cNvSpPr>
            <a:spLocks noGrp="1"/>
          </p:cNvSpPr>
          <p:nvPr>
            <p:ph sz="quarter" idx="10"/>
          </p:nvPr>
        </p:nvSpPr>
        <p:spPr/>
        <p:txBody>
          <a:bodyPr/>
          <a:lstStyle/>
          <a:p>
            <a:r>
              <a:rPr lang="en-US" dirty="0"/>
              <a:t>The following example device usage of </a:t>
            </a:r>
            <a:r>
              <a:rPr lang="en-US" dirty="0" smtClean="0"/>
              <a:t>XPATH </a:t>
            </a:r>
            <a:r>
              <a:rPr lang="en-US" dirty="0"/>
              <a:t>as the descriptor type</a:t>
            </a:r>
          </a:p>
          <a:p>
            <a:endParaRPr lang="en-US" dirty="0"/>
          </a:p>
        </p:txBody>
      </p:sp>
      <p:sp>
        <p:nvSpPr>
          <p:cNvPr id="4" name="Rounded Rectangle 3"/>
          <p:cNvSpPr/>
          <p:nvPr/>
        </p:nvSpPr>
        <p:spPr bwMode="auto">
          <a:xfrm>
            <a:off x="1321736" y="3529237"/>
            <a:ext cx="6382173" cy="2520779"/>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30000"/>
              </a:lnSpc>
            </a:pPr>
            <a:endParaRPr lang="en-US" dirty="0">
              <a:latin typeface="Sylfaen" panose="010A0502050306030303" pitchFamily="18" charset="0"/>
            </a:endParaRPr>
          </a:p>
          <a:p>
            <a:pPr>
              <a:lnSpc>
                <a:spcPct val="130000"/>
              </a:lnSpc>
            </a:pPr>
            <a:r>
              <a:rPr lang="en-US" dirty="0">
                <a:latin typeface="Sylfaen" panose="010A0502050306030303" pitchFamily="18" charset="0"/>
              </a:rPr>
              <a:t>page name="</a:t>
            </a:r>
            <a:r>
              <a:rPr lang="en-US" dirty="0" err="1">
                <a:latin typeface="Sylfaen" panose="010A0502050306030303" pitchFamily="18" charset="0"/>
              </a:rPr>
              <a:t>Claim_Report</a:t>
            </a:r>
            <a:r>
              <a:rPr lang="en-US" dirty="0">
                <a:latin typeface="Sylfaen" panose="010A0502050306030303" pitchFamily="18" charset="0"/>
              </a:rPr>
              <a:t>"&gt;</a:t>
            </a:r>
          </a:p>
          <a:p>
            <a:pPr>
              <a:lnSpc>
                <a:spcPct val="130000"/>
              </a:lnSpc>
            </a:pPr>
            <a:r>
              <a:rPr lang="en-US" dirty="0">
                <a:latin typeface="Sylfaen" panose="010A0502050306030303" pitchFamily="18" charset="0"/>
              </a:rPr>
              <a:t>      &lt;element name="Name_of_Primary_Policyholder_Value" descriptor</a:t>
            </a:r>
            <a:r>
              <a:rPr lang="en-US" dirty="0" smtClean="0">
                <a:latin typeface="Sylfaen" panose="010A0502050306030303" pitchFamily="18" charset="0"/>
              </a:rPr>
              <a:t>="XPATH" </a:t>
            </a:r>
            <a:r>
              <a:rPr lang="en-US" dirty="0">
                <a:latin typeface="Sylfaen" panose="010A0502050306030303" pitchFamily="18" charset="0"/>
              </a:rPr>
              <a:t>value="//span[text()='Name of Primary Policyholder:']/../../td[2]/span" /&gt;</a:t>
            </a:r>
          </a:p>
          <a:p>
            <a:pPr marL="0" marR="0" indent="0" algn="l" defTabSz="914400" rtl="0" eaLnBrk="0" fontAlgn="base" latinLnBrk="0" hangingPunct="0">
              <a:lnSpc>
                <a:spcPct val="130000"/>
              </a:lnSpc>
              <a:spcBef>
                <a:spcPct val="0"/>
              </a:spcBef>
              <a:spcAft>
                <a:spcPct val="0"/>
              </a:spcAft>
              <a:buClrTx/>
              <a:buSzTx/>
              <a:buFontTx/>
              <a:buNone/>
              <a:tabLst/>
            </a:pPr>
            <a:endParaRPr lang="en-US" dirty="0">
              <a:latin typeface="Sylfaen" panose="010A0502050306030303" pitchFamily="18" charset="0"/>
            </a:endParaRPr>
          </a:p>
        </p:txBody>
      </p:sp>
      <p:graphicFrame>
        <p:nvGraphicFramePr>
          <p:cNvPr id="5" name="Table 4"/>
          <p:cNvGraphicFramePr>
            <a:graphicFrameLocks noGrp="1"/>
          </p:cNvGraphicFramePr>
          <p:nvPr>
            <p:extLst/>
          </p:nvPr>
        </p:nvGraphicFramePr>
        <p:xfrm>
          <a:off x="504968" y="1541421"/>
          <a:ext cx="7110506" cy="1624860"/>
        </p:xfrm>
        <a:graphic>
          <a:graphicData uri="http://schemas.openxmlformats.org/drawingml/2006/table">
            <a:tbl>
              <a:tblPr firstRow="1" bandRow="1">
                <a:tableStyleId>{5C22544A-7EE6-4342-B048-85BDC9FD1C3A}</a:tableStyleId>
              </a:tblPr>
              <a:tblGrid>
                <a:gridCol w="754460"/>
                <a:gridCol w="1940041"/>
                <a:gridCol w="1333779"/>
                <a:gridCol w="3082226"/>
              </a:tblGrid>
              <a:tr h="370840">
                <a:tc>
                  <a:txBody>
                    <a:bodyPr/>
                    <a:lstStyle/>
                    <a:p>
                      <a:pPr algn="ctr">
                        <a:lnSpc>
                          <a:spcPct val="130000"/>
                        </a:lnSpc>
                      </a:pPr>
                      <a:r>
                        <a:rPr lang="en-US" sz="1800" dirty="0" smtClean="0">
                          <a:latin typeface="Sylfaen" panose="010A0502050306030303" pitchFamily="18" charset="0"/>
                        </a:rPr>
                        <a:t>Page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30000"/>
                        </a:lnSpc>
                      </a:pPr>
                      <a:r>
                        <a:rPr lang="en-US" sz="1800" dirty="0" smtClean="0">
                          <a:latin typeface="Sylfaen" panose="010A0502050306030303" pitchFamily="18" charset="0"/>
                        </a:rPr>
                        <a:t>Element Name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30000"/>
                        </a:lnSpc>
                      </a:pPr>
                      <a:r>
                        <a:rPr lang="en-US" sz="1800" dirty="0" smtClean="0">
                          <a:latin typeface="Sylfaen" panose="010A0502050306030303" pitchFamily="18" charset="0"/>
                        </a:rPr>
                        <a:t>Descriptor</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30000"/>
                        </a:lnSpc>
                      </a:pPr>
                      <a:r>
                        <a:rPr lang="en-US" sz="1800" dirty="0" smtClean="0">
                          <a:latin typeface="Sylfaen" panose="010A0502050306030303" pitchFamily="18" charset="0"/>
                        </a:rPr>
                        <a:t>Value</a:t>
                      </a:r>
                      <a:endParaRPr lang="en-US" sz="1800" dirty="0">
                        <a:latin typeface="Sylfaen" panose="010A050205030603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6804">
                <a:tc>
                  <a:txBody>
                    <a:bodyPr/>
                    <a:lstStyle/>
                    <a:p>
                      <a:pPr algn="l" fontAlgn="b">
                        <a:lnSpc>
                          <a:spcPct val="130000"/>
                        </a:lnSpc>
                      </a:pPr>
                      <a:r>
                        <a:rPr lang="en-US" sz="1800" u="none" strike="noStrike" dirty="0">
                          <a:effectLst/>
                          <a:latin typeface="Sylfaen" panose="010A0502050306030303" pitchFamily="18" charset="0"/>
                        </a:rPr>
                        <a:t>Claim </a:t>
                      </a:r>
                      <a:r>
                        <a:rPr lang="en-US" sz="1800" u="none" strike="noStrike" dirty="0" smtClean="0">
                          <a:effectLst/>
                          <a:latin typeface="Sylfaen" panose="010A0502050306030303" pitchFamily="18" charset="0"/>
                        </a:rPr>
                        <a:t>Report</a:t>
                      </a:r>
                    </a:p>
                    <a:p>
                      <a:pPr algn="l" fontAlgn="b">
                        <a:lnSpc>
                          <a:spcPct val="130000"/>
                        </a:lnSpc>
                      </a:pPr>
                      <a:endParaRPr lang="en-US" sz="1800" b="0" i="0" u="none" strike="noStrike" dirty="0">
                        <a:solidFill>
                          <a:srgbClr val="000000"/>
                        </a:solidFill>
                        <a:effectLst/>
                        <a:latin typeface="Sylfaen" panose="010A0502050306030303" pitchFamily="18" charset="0"/>
                      </a:endParaRPr>
                    </a:p>
                  </a:txBody>
                  <a:tcPr marL="8709" marR="8709" marT="87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30000"/>
                        </a:lnSpc>
                      </a:pPr>
                      <a:r>
                        <a:rPr lang="en-US" sz="1800" u="none" strike="noStrike" dirty="0" smtClean="0">
                          <a:effectLst/>
                          <a:latin typeface="Sylfaen" panose="010A0502050306030303" pitchFamily="18" charset="0"/>
                        </a:rPr>
                        <a:t>Name_of_Primary_Policyholder_Value</a:t>
                      </a:r>
                    </a:p>
                    <a:p>
                      <a:pPr algn="l" fontAlgn="b">
                        <a:lnSpc>
                          <a:spcPct val="130000"/>
                        </a:lnSpc>
                      </a:pPr>
                      <a:endParaRPr lang="en-US" sz="1800" b="0" i="0" u="none" strike="noStrike" dirty="0">
                        <a:solidFill>
                          <a:srgbClr val="000000"/>
                        </a:solidFill>
                        <a:effectLst/>
                        <a:latin typeface="Sylfaen" panose="010A0502050306030303" pitchFamily="18" charset="0"/>
                      </a:endParaRPr>
                    </a:p>
                  </a:txBody>
                  <a:tcPr marL="8709" marR="8709" marT="87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30000"/>
                        </a:lnSpc>
                      </a:pPr>
                      <a:r>
                        <a:rPr lang="en-US" sz="1800" u="none" strike="noStrike" dirty="0" smtClean="0">
                          <a:effectLst/>
                          <a:latin typeface="Sylfaen" panose="010A0502050306030303" pitchFamily="18" charset="0"/>
                        </a:rPr>
                        <a:t>XPATH</a:t>
                      </a:r>
                    </a:p>
                    <a:p>
                      <a:pPr algn="l" fontAlgn="b">
                        <a:lnSpc>
                          <a:spcPct val="130000"/>
                        </a:lnSpc>
                      </a:pPr>
                      <a:endParaRPr lang="en-US" sz="1800" b="0" i="0" u="none" strike="noStrike" dirty="0">
                        <a:solidFill>
                          <a:srgbClr val="000000"/>
                        </a:solidFill>
                        <a:effectLst/>
                        <a:latin typeface="Sylfaen" panose="010A0502050306030303" pitchFamily="18" charset="0"/>
                      </a:endParaRPr>
                    </a:p>
                  </a:txBody>
                  <a:tcPr marL="8709" marR="8709" marT="87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30000"/>
                        </a:lnSpc>
                      </a:pPr>
                      <a:r>
                        <a:rPr lang="en-US" sz="1800" u="none" strike="noStrike" dirty="0">
                          <a:effectLst/>
                          <a:latin typeface="Sylfaen" panose="010A0502050306030303" pitchFamily="18" charset="0"/>
                        </a:rPr>
                        <a:t>//span[text()='Name of Primary Policyholder:']/../../td[2]/</a:t>
                      </a:r>
                      <a:r>
                        <a:rPr lang="en-US" sz="1800" u="none" strike="noStrike" dirty="0" smtClean="0">
                          <a:effectLst/>
                          <a:latin typeface="Sylfaen" panose="010A0502050306030303" pitchFamily="18" charset="0"/>
                        </a:rPr>
                        <a:t>span</a:t>
                      </a:r>
                    </a:p>
                    <a:p>
                      <a:pPr algn="l" fontAlgn="b">
                        <a:lnSpc>
                          <a:spcPct val="130000"/>
                        </a:lnSpc>
                      </a:pPr>
                      <a:endParaRPr lang="en-US" sz="1800" b="0" i="0" u="none" strike="noStrike" dirty="0">
                        <a:solidFill>
                          <a:srgbClr val="000000"/>
                        </a:solidFill>
                        <a:effectLst/>
                        <a:latin typeface="Sylfaen" panose="010A0502050306030303" pitchFamily="18" charset="0"/>
                      </a:endParaRPr>
                    </a:p>
                  </a:txBody>
                  <a:tcPr marL="8709" marR="8709" marT="87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236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5" y="5658"/>
            <a:ext cx="8937040" cy="510710"/>
          </a:xfrm>
        </p:spPr>
        <p:txBody>
          <a:bodyPr/>
          <a:lstStyle/>
          <a:p>
            <a:r>
              <a:rPr lang="en-US" dirty="0"/>
              <a:t>Element Provider </a:t>
            </a:r>
            <a:r>
              <a:rPr lang="en-US" dirty="0" smtClean="0"/>
              <a:t>Implementation - CSV</a:t>
            </a:r>
            <a:endParaRPr lang="en-US" dirty="0"/>
          </a:p>
        </p:txBody>
      </p:sp>
      <p:sp>
        <p:nvSpPr>
          <p:cNvPr id="3" name="Content Placeholder 2"/>
          <p:cNvSpPr>
            <a:spLocks noGrp="1"/>
          </p:cNvSpPr>
          <p:nvPr>
            <p:ph sz="quarter" idx="10"/>
          </p:nvPr>
        </p:nvSpPr>
        <p:spPr>
          <a:xfrm>
            <a:off x="279755" y="727453"/>
            <a:ext cx="8466137" cy="5389563"/>
          </a:xfrm>
        </p:spPr>
        <p:txBody>
          <a:bodyPr/>
          <a:lstStyle/>
          <a:p>
            <a:pPr algn="just"/>
            <a:r>
              <a:rPr lang="en-US" dirty="0"/>
              <a:t>The elements will be provided using a CSV file. The comma separated values must be supplied in the following order:</a:t>
            </a:r>
          </a:p>
          <a:p>
            <a:pPr algn="just"/>
            <a:r>
              <a:rPr lang="en-US" b="1" dirty="0"/>
              <a:t>Site:</a:t>
            </a:r>
            <a:r>
              <a:rPr lang="en-US" dirty="0"/>
              <a:t> The name of the site or application that these pages belong to</a:t>
            </a:r>
          </a:p>
          <a:p>
            <a:pPr algn="just"/>
            <a:r>
              <a:rPr lang="en-US" b="1" dirty="0"/>
              <a:t>Page:</a:t>
            </a:r>
            <a:r>
              <a:rPr lang="en-US" dirty="0"/>
              <a:t> The name of the page that this element belongs to</a:t>
            </a:r>
          </a:p>
          <a:p>
            <a:pPr algn="just"/>
            <a:r>
              <a:rPr lang="en-US" b="1" dirty="0"/>
              <a:t>Element Name:</a:t>
            </a:r>
            <a:r>
              <a:rPr lang="en-US" dirty="0"/>
              <a:t> The name of the element as it will be referred to in </a:t>
            </a:r>
            <a:r>
              <a:rPr lang="en-US" dirty="0" smtClean="0"/>
              <a:t>our </a:t>
            </a:r>
            <a:r>
              <a:rPr lang="en-US" dirty="0"/>
              <a:t>test cases</a:t>
            </a:r>
          </a:p>
          <a:p>
            <a:pPr algn="just"/>
            <a:r>
              <a:rPr lang="en-US" b="1" dirty="0"/>
              <a:t>Descriptor:</a:t>
            </a:r>
            <a:r>
              <a:rPr lang="en-US" dirty="0"/>
              <a:t> The format of the element definition</a:t>
            </a:r>
          </a:p>
          <a:p>
            <a:pPr algn="just"/>
            <a:r>
              <a:rPr lang="en-US" b="1" dirty="0"/>
              <a:t>Value:</a:t>
            </a:r>
            <a:r>
              <a:rPr lang="en-US" dirty="0"/>
              <a:t> The value to use for the lookup formatted in accordance with the selected descriptor</a:t>
            </a:r>
          </a:p>
          <a:p>
            <a:pPr algn="just"/>
            <a:endParaRPr lang="en-US" dirty="0"/>
          </a:p>
        </p:txBody>
      </p:sp>
      <p:graphicFrame>
        <p:nvGraphicFramePr>
          <p:cNvPr id="4" name="Diagram 3"/>
          <p:cNvGraphicFramePr/>
          <p:nvPr>
            <p:extLst/>
          </p:nvPr>
        </p:nvGraphicFramePr>
        <p:xfrm>
          <a:off x="1619369" y="4181755"/>
          <a:ext cx="6416836" cy="2200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69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Design Outline</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1163816155"/>
              </p:ext>
            </p:extLst>
          </p:nvPr>
        </p:nvGraphicFramePr>
        <p:xfrm>
          <a:off x="1175263" y="1295914"/>
          <a:ext cx="667512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63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of 4)</a:t>
            </a:r>
            <a:endParaRPr lang="en-US" dirty="0"/>
          </a:p>
        </p:txBody>
      </p:sp>
      <p:sp>
        <p:nvSpPr>
          <p:cNvPr id="3" name="Content Placeholder 2"/>
          <p:cNvSpPr>
            <a:spLocks noGrp="1"/>
          </p:cNvSpPr>
          <p:nvPr>
            <p:ph sz="quarter" idx="10"/>
          </p:nvPr>
        </p:nvSpPr>
        <p:spPr/>
        <p:txBody>
          <a:bodyPr/>
          <a:lstStyle/>
          <a:p>
            <a:pPr algn="just"/>
            <a:r>
              <a:rPr lang="en-US" dirty="0"/>
              <a:t>We are considering Flood Loss application for capturing the page elements</a:t>
            </a:r>
          </a:p>
          <a:p>
            <a:pPr algn="just"/>
            <a:r>
              <a:rPr lang="en-US" dirty="0"/>
              <a:t>Navigate to Flood loss application by URL:-</a:t>
            </a:r>
          </a:p>
          <a:p>
            <a:pPr algn="just"/>
            <a:r>
              <a:rPr lang="en-US" u="sng" dirty="0">
                <a:hlinkClick r:id="rId2"/>
              </a:rPr>
              <a:t>https://messaging-stest.allstate.com/floodloss.aspx</a:t>
            </a:r>
            <a:endParaRPr lang="en-US" dirty="0"/>
          </a:p>
          <a:p>
            <a:pPr algn="just"/>
            <a:r>
              <a:rPr lang="en-US" dirty="0"/>
              <a:t>Note:- Participants are requested to go through the previous modules for understanding and creation of folder structure for the  </a:t>
            </a:r>
            <a:r>
              <a:rPr lang="en-US" dirty="0" err="1"/>
              <a:t>Floodloss</a:t>
            </a:r>
            <a:r>
              <a:rPr lang="en-US" dirty="0"/>
              <a:t> application.</a:t>
            </a:r>
          </a:p>
          <a:p>
            <a:pPr lvl="2" algn="just">
              <a:lnSpc>
                <a:spcPct val="130000"/>
              </a:lnSpc>
            </a:pPr>
            <a:r>
              <a:rPr lang="en-US" dirty="0"/>
              <a:t>Step 1: Under </a:t>
            </a:r>
            <a:r>
              <a:rPr lang="en-US" dirty="0" err="1"/>
              <a:t>floodloss</a:t>
            </a:r>
            <a:r>
              <a:rPr lang="en-US" dirty="0"/>
              <a:t>-Demo folder create Floodloss-WebPageElements.xml file.</a:t>
            </a:r>
          </a:p>
          <a:p>
            <a:pPr lvl="2" algn="just">
              <a:lnSpc>
                <a:spcPct val="130000"/>
              </a:lnSpc>
            </a:pPr>
            <a:r>
              <a:rPr lang="en-US" dirty="0"/>
              <a:t>Step 2: Identify and describe various page elements (using XML descriptors) that were available in the Landing page of </a:t>
            </a:r>
            <a:r>
              <a:rPr lang="en-US" dirty="0" err="1"/>
              <a:t>Floodloss</a:t>
            </a:r>
            <a:r>
              <a:rPr lang="en-US" dirty="0"/>
              <a:t> sample application.</a:t>
            </a:r>
          </a:p>
          <a:p>
            <a:pPr lvl="2" algn="just">
              <a:lnSpc>
                <a:spcPct val="130000"/>
              </a:lnSpc>
            </a:pPr>
            <a:r>
              <a:rPr lang="en-US" dirty="0"/>
              <a:t>Step 3: Check properly whether XML elements were identified and located correctly.</a:t>
            </a:r>
          </a:p>
          <a:p>
            <a:pPr algn="just"/>
            <a:endParaRPr lang="en-US" dirty="0"/>
          </a:p>
        </p:txBody>
      </p:sp>
    </p:spTree>
    <p:extLst>
      <p:ext uri="{BB962C8B-B14F-4D97-AF65-F5344CB8AC3E}">
        <p14:creationId xmlns:p14="http://schemas.microsoft.com/office/powerpoint/2010/main" val="22977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(2 </a:t>
            </a:r>
            <a:r>
              <a:rPr lang="en-US" dirty="0"/>
              <a:t>of 4)</a:t>
            </a:r>
          </a:p>
        </p:txBody>
      </p:sp>
      <p:pic>
        <p:nvPicPr>
          <p:cNvPr id="4" name="Content Placeholder 3"/>
          <p:cNvPicPr>
            <a:picLocks noChangeAspect="1"/>
          </p:cNvPicPr>
          <p:nvPr/>
        </p:nvPicPr>
        <p:blipFill>
          <a:blip r:embed="rId2"/>
          <a:stretch>
            <a:fillRect/>
          </a:stretch>
        </p:blipFill>
        <p:spPr bwMode="auto">
          <a:xfrm>
            <a:off x="3094074" y="946150"/>
            <a:ext cx="4347504" cy="5167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Flowchart: Sequential Access Storage 4"/>
          <p:cNvSpPr/>
          <p:nvPr/>
        </p:nvSpPr>
        <p:spPr bwMode="auto">
          <a:xfrm>
            <a:off x="988828" y="1594883"/>
            <a:ext cx="2105246" cy="1967023"/>
          </a:xfrm>
          <a:prstGeom prst="flowChartMagneticTap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smtClean="0">
                <a:ln w="0"/>
                <a:solidFill>
                  <a:schemeClr val="bg1"/>
                </a:solidFill>
                <a:effectLst>
                  <a:outerShdw blurRad="38100" dist="19050" dir="2700000" algn="tl" rotWithShape="0">
                    <a:schemeClr val="dk1">
                      <a:alpha val="40000"/>
                    </a:schemeClr>
                  </a:outerShdw>
                </a:effectLst>
                <a:latin typeface="Sylfaen" panose="010A0502050306030303" pitchFamily="18" charset="0"/>
                <a:ea typeface="ＭＳ Ｐゴシック" pitchFamily="1" charset="-128"/>
              </a:rPr>
              <a:t>Landing Page for Flood Loss sample Application</a:t>
            </a:r>
            <a:endParaRPr kumimoji="0" lang="en-US" b="1" i="0" u="none" strike="noStrike" normalizeH="0" baseline="0" dirty="0" smtClean="0">
              <a:ln w="0"/>
              <a:solidFill>
                <a:schemeClr val="bg1"/>
              </a:solidFill>
              <a:effectLst>
                <a:outerShdw blurRad="38100" dist="19050" dir="2700000" algn="tl" rotWithShape="0">
                  <a:schemeClr val="dk1">
                    <a:alpha val="40000"/>
                  </a:schemeClr>
                </a:outerShdw>
              </a:effectLst>
              <a:latin typeface="Sylfaen" panose="010A0502050306030303" pitchFamily="18" charset="0"/>
              <a:ea typeface="ＭＳ Ｐゴシック" pitchFamily="1" charset="-128"/>
            </a:endParaRPr>
          </a:p>
        </p:txBody>
      </p:sp>
    </p:spTree>
    <p:extLst>
      <p:ext uri="{BB962C8B-B14F-4D97-AF65-F5344CB8AC3E}">
        <p14:creationId xmlns:p14="http://schemas.microsoft.com/office/powerpoint/2010/main" val="310835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(3 </a:t>
            </a:r>
            <a:r>
              <a:rPr lang="en-US" dirty="0"/>
              <a:t>of 4)</a:t>
            </a:r>
          </a:p>
        </p:txBody>
      </p:sp>
      <p:pic>
        <p:nvPicPr>
          <p:cNvPr id="4" name="Content Placeholder 3"/>
          <p:cNvPicPr>
            <a:picLocks noChangeAspect="1"/>
          </p:cNvPicPr>
          <p:nvPr/>
        </p:nvPicPr>
        <p:blipFill>
          <a:blip r:embed="rId2"/>
          <a:stretch>
            <a:fillRect/>
          </a:stretch>
        </p:blipFill>
        <p:spPr bwMode="auto">
          <a:xfrm>
            <a:off x="2363920" y="984227"/>
            <a:ext cx="6194314" cy="3799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Flowchart: Sequential Access Storage 4"/>
          <p:cNvSpPr/>
          <p:nvPr/>
        </p:nvSpPr>
        <p:spPr bwMode="auto">
          <a:xfrm>
            <a:off x="209736" y="1663234"/>
            <a:ext cx="2224204" cy="3120371"/>
          </a:xfrm>
          <a:prstGeom prst="flowChartMagneticTap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smtClean="0">
                <a:ln w="0"/>
                <a:solidFill>
                  <a:schemeClr val="bg1"/>
                </a:solidFill>
                <a:latin typeface="Sylfaen" panose="010A0502050306030303" pitchFamily="18" charset="0"/>
                <a:ea typeface="ＭＳ Ｐゴシック" pitchFamily="1" charset="-128"/>
              </a:rPr>
              <a:t>Identifying/Scripting</a:t>
            </a:r>
            <a:r>
              <a:rPr kumimoji="0" lang="en-US" b="1" i="0" u="none" strike="noStrike" normalizeH="0" dirty="0" smtClean="0">
                <a:ln w="0"/>
                <a:solidFill>
                  <a:schemeClr val="bg1"/>
                </a:solidFill>
                <a:latin typeface="Sylfaen" panose="010A0502050306030303" pitchFamily="18" charset="0"/>
                <a:ea typeface="ＭＳ Ｐゴシック" pitchFamily="1" charset="-128"/>
              </a:rPr>
              <a:t> the page elements in FloodlossWeb-pageElements.xml file </a:t>
            </a:r>
            <a:endParaRPr kumimoji="0" lang="en-US" b="1" i="0" u="none" strike="noStrike" normalizeH="0" baseline="0" dirty="0" smtClean="0">
              <a:ln w="0"/>
              <a:solidFill>
                <a:schemeClr val="bg1"/>
              </a:solidFill>
              <a:latin typeface="Sylfaen" panose="010A0502050306030303" pitchFamily="18" charset="0"/>
              <a:ea typeface="ＭＳ Ｐゴシック" pitchFamily="1" charset="-128"/>
            </a:endParaRPr>
          </a:p>
        </p:txBody>
      </p:sp>
      <p:sp>
        <p:nvSpPr>
          <p:cNvPr id="8" name="TextBox 7"/>
          <p:cNvSpPr txBox="1"/>
          <p:nvPr/>
        </p:nvSpPr>
        <p:spPr>
          <a:xfrm>
            <a:off x="624304" y="5180390"/>
            <a:ext cx="7933929" cy="812530"/>
          </a:xfrm>
          <a:prstGeom prst="rect">
            <a:avLst/>
          </a:prstGeom>
          <a:noFill/>
          <a:ln>
            <a:solidFill>
              <a:schemeClr val="tx1"/>
            </a:solidFill>
          </a:ln>
        </p:spPr>
        <p:txBody>
          <a:bodyPr wrap="square" rtlCol="0">
            <a:spAutoFit/>
          </a:bodyPr>
          <a:lstStyle/>
          <a:p>
            <a:pPr algn="just">
              <a:lnSpc>
                <a:spcPct val="130000"/>
              </a:lnSpc>
            </a:pPr>
            <a:r>
              <a:rPr lang="en-US" dirty="0" smtClean="0">
                <a:latin typeface="Sylfaen" panose="010A0502050306030303" pitchFamily="18" charset="0"/>
              </a:rPr>
              <a:t>Note: We need to update the driverConfig.txt with Page Object Configuration </a:t>
            </a:r>
          </a:p>
          <a:p>
            <a:pPr algn="just">
              <a:lnSpc>
                <a:spcPct val="130000"/>
              </a:lnSpc>
            </a:pPr>
            <a:r>
              <a:rPr lang="en-US" dirty="0" smtClean="0">
                <a:latin typeface="Sylfaen" panose="010A0502050306030303" pitchFamily="18" charset="0"/>
              </a:rPr>
              <a:t>of Flood loss sample application</a:t>
            </a:r>
            <a:endParaRPr lang="en-US" dirty="0">
              <a:latin typeface="Sylfaen" panose="010A0502050306030303" pitchFamily="18" charset="0"/>
            </a:endParaRPr>
          </a:p>
        </p:txBody>
      </p:sp>
    </p:spTree>
    <p:extLst>
      <p:ext uri="{BB962C8B-B14F-4D97-AF65-F5344CB8AC3E}">
        <p14:creationId xmlns:p14="http://schemas.microsoft.com/office/powerpoint/2010/main" val="271231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(4 </a:t>
            </a:r>
            <a:r>
              <a:rPr lang="en-US" dirty="0"/>
              <a:t>of 4)</a:t>
            </a:r>
          </a:p>
        </p:txBody>
      </p:sp>
      <p:pic>
        <p:nvPicPr>
          <p:cNvPr id="4" name="Picture 3"/>
          <p:cNvPicPr>
            <a:picLocks noChangeAspect="1"/>
          </p:cNvPicPr>
          <p:nvPr/>
        </p:nvPicPr>
        <p:blipFill>
          <a:blip r:embed="rId2"/>
          <a:stretch>
            <a:fillRect/>
          </a:stretch>
        </p:blipFill>
        <p:spPr>
          <a:xfrm>
            <a:off x="2293450" y="1081870"/>
            <a:ext cx="5957665" cy="4673475"/>
          </a:xfrm>
          <a:prstGeom prst="rect">
            <a:avLst/>
          </a:prstGeom>
          <a:ln>
            <a:solidFill>
              <a:schemeClr val="tx1"/>
            </a:solidFill>
          </a:ln>
        </p:spPr>
      </p:pic>
      <p:sp>
        <p:nvSpPr>
          <p:cNvPr id="5" name="Flowchart: Sequential Access Storage 4"/>
          <p:cNvSpPr/>
          <p:nvPr/>
        </p:nvSpPr>
        <p:spPr bwMode="auto">
          <a:xfrm>
            <a:off x="1844508" y="2401688"/>
            <a:ext cx="2193459" cy="1406038"/>
          </a:xfrm>
          <a:prstGeom prst="flowChartMagneticTap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1" i="0" u="none" strike="noStrike" normalizeH="0" baseline="0" dirty="0" smtClean="0">
                <a:ln w="0"/>
                <a:solidFill>
                  <a:schemeClr val="bg1"/>
                </a:solidFill>
                <a:latin typeface="Sylfaen" panose="010A0502050306030303" pitchFamily="18" charset="0"/>
                <a:ea typeface="ＭＳ Ｐゴシック" pitchFamily="1" charset="-128"/>
              </a:rPr>
              <a:t>Updating the page Object Configuration</a:t>
            </a:r>
          </a:p>
        </p:txBody>
      </p:sp>
      <p:sp>
        <p:nvSpPr>
          <p:cNvPr id="6" name="Flowchart: Sequential Access Storage 5"/>
          <p:cNvSpPr/>
          <p:nvPr/>
        </p:nvSpPr>
        <p:spPr bwMode="auto">
          <a:xfrm>
            <a:off x="556464" y="3571268"/>
            <a:ext cx="1843401" cy="1410163"/>
          </a:xfrm>
          <a:prstGeom prst="flowChartMagneticTap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smtClean="0">
                <a:ln w="0"/>
                <a:solidFill>
                  <a:schemeClr val="bg1"/>
                </a:solidFill>
                <a:latin typeface="Sylfaen" panose="010A0502050306030303" pitchFamily="18" charset="0"/>
                <a:ea typeface="ＭＳ Ｐゴシック" pitchFamily="1" charset="-128"/>
              </a:rPr>
              <a:t>DeviceConfig.txt file</a:t>
            </a:r>
            <a:endParaRPr kumimoji="0" lang="en-US" b="1" i="0" u="none" strike="noStrike" normalizeH="0" baseline="0" dirty="0" smtClean="0">
              <a:ln w="0"/>
              <a:solidFill>
                <a:schemeClr val="bg1"/>
              </a:solidFill>
              <a:latin typeface="Sylfaen" panose="010A0502050306030303" pitchFamily="18" charset="0"/>
              <a:ea typeface="ＭＳ Ｐゴシック" pitchFamily="1" charset="-128"/>
            </a:endParaRPr>
          </a:p>
        </p:txBody>
      </p:sp>
    </p:spTree>
    <p:extLst>
      <p:ext uri="{BB962C8B-B14F-4D97-AF65-F5344CB8AC3E}">
        <p14:creationId xmlns:p14="http://schemas.microsoft.com/office/powerpoint/2010/main" val="291764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 y="-8197"/>
            <a:ext cx="7375525" cy="510710"/>
          </a:xfrm>
        </p:spPr>
        <p:txBody>
          <a:bodyPr/>
          <a:lstStyle/>
          <a:p>
            <a:r>
              <a:rPr lang="en-US" dirty="0"/>
              <a:t>Course Map / Module Map</a:t>
            </a:r>
            <a:br>
              <a:rPr lang="en-US" dirty="0"/>
            </a:br>
            <a:endParaRPr lang="en-US" dirty="0"/>
          </a:p>
        </p:txBody>
      </p:sp>
      <p:sp>
        <p:nvSpPr>
          <p:cNvPr id="4" name="Rounded Rectangle 3"/>
          <p:cNvSpPr/>
          <p:nvPr/>
        </p:nvSpPr>
        <p:spPr>
          <a:xfrm>
            <a:off x="1884908" y="3893988"/>
            <a:ext cx="2046278" cy="428625"/>
          </a:xfrm>
          <a:prstGeom prst="roundRect">
            <a:avLst/>
          </a:prstGeom>
          <a:solidFill>
            <a:srgbClr val="00B0F0"/>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333F50"/>
                </a:solidFill>
                <a:latin typeface="Sylfaen" panose="010A0502050306030303" pitchFamily="18" charset="0"/>
              </a:rPr>
              <a:t>Building Object Repositories</a:t>
            </a:r>
            <a:endParaRPr lang="en-US" sz="1400" b="1" dirty="0">
              <a:solidFill>
                <a:srgbClr val="333F50"/>
              </a:solidFill>
              <a:latin typeface="Sylfaen" panose="010A0502050306030303" pitchFamily="18" charset="0"/>
            </a:endParaRPr>
          </a:p>
        </p:txBody>
      </p:sp>
      <p:cxnSp>
        <p:nvCxnSpPr>
          <p:cNvPr id="5" name="Elbow Connector 4"/>
          <p:cNvCxnSpPr>
            <a:stCxn id="9" idx="0"/>
          </p:cNvCxnSpPr>
          <p:nvPr/>
        </p:nvCxnSpPr>
        <p:spPr>
          <a:xfrm rot="5400000" flipH="1" flipV="1">
            <a:off x="751253" y="4785466"/>
            <a:ext cx="403386" cy="284511"/>
          </a:xfrm>
          <a:prstGeom prst="bentConnector3">
            <a:avLst>
              <a:gd name="adj1" fmla="val 50000"/>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flipV="1">
            <a:off x="1342719" y="4145473"/>
            <a:ext cx="492138" cy="366228"/>
          </a:xfrm>
          <a:prstGeom prst="bentConnector3">
            <a:avLst>
              <a:gd name="adj1" fmla="val 43284"/>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 idx="0"/>
          </p:cNvCxnSpPr>
          <p:nvPr/>
        </p:nvCxnSpPr>
        <p:spPr>
          <a:xfrm rot="16200000" flipV="1">
            <a:off x="2678238" y="3664178"/>
            <a:ext cx="279226" cy="180393"/>
          </a:xfrm>
          <a:prstGeom prst="bentConnector3">
            <a:avLst>
              <a:gd name="adj1" fmla="val 50000"/>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18941" y="4145473"/>
            <a:ext cx="2595820" cy="0"/>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16331" y="5129414"/>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1</a:t>
            </a:r>
            <a:endParaRPr lang="en-US" sz="1200" dirty="0">
              <a:solidFill>
                <a:srgbClr val="333F50"/>
              </a:solidFill>
              <a:latin typeface="Sylfaen" panose="010A0502050306030303" pitchFamily="18" charset="0"/>
            </a:endParaRPr>
          </a:p>
        </p:txBody>
      </p:sp>
      <p:sp>
        <p:nvSpPr>
          <p:cNvPr id="10" name="Rounded Rectangle 9"/>
          <p:cNvSpPr/>
          <p:nvPr/>
        </p:nvSpPr>
        <p:spPr>
          <a:xfrm>
            <a:off x="1095202" y="4511701"/>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2</a:t>
            </a:r>
          </a:p>
        </p:txBody>
      </p:sp>
      <p:sp>
        <p:nvSpPr>
          <p:cNvPr id="11" name="Rounded Rectangle 10"/>
          <p:cNvSpPr/>
          <p:nvPr/>
        </p:nvSpPr>
        <p:spPr>
          <a:xfrm>
            <a:off x="2742466" y="3322846"/>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333F50"/>
                </a:solidFill>
                <a:latin typeface="Sylfaen" panose="010A0502050306030303" pitchFamily="18" charset="0"/>
              </a:rPr>
              <a:t>Module 4</a:t>
            </a:r>
            <a:endParaRPr lang="en-US" sz="1200" dirty="0">
              <a:solidFill>
                <a:srgbClr val="333F50"/>
              </a:solidFill>
              <a:latin typeface="Sylfaen" panose="010A0502050306030303" pitchFamily="18" charset="0"/>
            </a:endParaRPr>
          </a:p>
        </p:txBody>
      </p:sp>
      <p:sp>
        <p:nvSpPr>
          <p:cNvPr id="12" name="Rounded Rectangle 11"/>
          <p:cNvSpPr/>
          <p:nvPr/>
        </p:nvSpPr>
        <p:spPr>
          <a:xfrm>
            <a:off x="3822491" y="2734370"/>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5</a:t>
            </a:r>
            <a:endParaRPr lang="en-US" sz="1200" dirty="0">
              <a:solidFill>
                <a:srgbClr val="333F50"/>
              </a:solidFill>
              <a:latin typeface="Sylfaen" panose="010A0502050306030303" pitchFamily="18" charset="0"/>
            </a:endParaRPr>
          </a:p>
        </p:txBody>
      </p:sp>
      <p:cxnSp>
        <p:nvCxnSpPr>
          <p:cNvPr id="13" name="Elbow Connector 12"/>
          <p:cNvCxnSpPr>
            <a:stCxn id="11" idx="0"/>
          </p:cNvCxnSpPr>
          <p:nvPr/>
        </p:nvCxnSpPr>
        <p:spPr>
          <a:xfrm rot="5400000" flipH="1" flipV="1">
            <a:off x="3405285" y="3005161"/>
            <a:ext cx="249227" cy="386144"/>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892123" y="2249296"/>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6</a:t>
            </a:r>
            <a:endParaRPr lang="en-US" sz="1200" dirty="0">
              <a:solidFill>
                <a:srgbClr val="333F50"/>
              </a:solidFill>
              <a:latin typeface="Sylfaen" panose="010A0502050306030303" pitchFamily="18" charset="0"/>
            </a:endParaRPr>
          </a:p>
        </p:txBody>
      </p:sp>
      <p:cxnSp>
        <p:nvCxnSpPr>
          <p:cNvPr id="15" name="Elbow Connector 14"/>
          <p:cNvCxnSpPr/>
          <p:nvPr/>
        </p:nvCxnSpPr>
        <p:spPr>
          <a:xfrm flipV="1">
            <a:off x="4227783" y="2507504"/>
            <a:ext cx="653895" cy="216802"/>
          </a:xfrm>
          <a:prstGeom prst="bentConnector3">
            <a:avLst>
              <a:gd name="adj1" fmla="val 2825"/>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870708" y="1700884"/>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7</a:t>
            </a:r>
            <a:endParaRPr lang="en-US" sz="1200" dirty="0">
              <a:solidFill>
                <a:srgbClr val="333F50"/>
              </a:solidFill>
              <a:latin typeface="Sylfaen" panose="010A0502050306030303" pitchFamily="18" charset="0"/>
            </a:endParaRPr>
          </a:p>
        </p:txBody>
      </p:sp>
      <p:sp>
        <p:nvSpPr>
          <p:cNvPr id="17" name="Rounded Rectangle 16"/>
          <p:cNvSpPr/>
          <p:nvPr/>
        </p:nvSpPr>
        <p:spPr>
          <a:xfrm>
            <a:off x="6825958" y="1191553"/>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333F50"/>
                </a:solidFill>
                <a:latin typeface="Sylfaen" panose="010A0502050306030303" pitchFamily="18" charset="0"/>
              </a:rPr>
              <a:t>Module 8</a:t>
            </a:r>
            <a:endParaRPr lang="en-US" sz="1200" dirty="0">
              <a:solidFill>
                <a:srgbClr val="333F50"/>
              </a:solidFill>
              <a:latin typeface="Sylfaen" panose="010A0502050306030303" pitchFamily="18" charset="0"/>
            </a:endParaRPr>
          </a:p>
        </p:txBody>
      </p:sp>
      <p:cxnSp>
        <p:nvCxnSpPr>
          <p:cNvPr id="18" name="Elbow Connector 17"/>
          <p:cNvCxnSpPr/>
          <p:nvPr/>
        </p:nvCxnSpPr>
        <p:spPr>
          <a:xfrm rot="5400000" flipH="1" flipV="1">
            <a:off x="6456210" y="1329891"/>
            <a:ext cx="249243" cy="490253"/>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flipH="1" flipV="1">
            <a:off x="5487673" y="1819764"/>
            <a:ext cx="249243" cy="490253"/>
          </a:xfrm>
          <a:prstGeom prst="bentConnector2">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497551514"/>
              </p:ext>
            </p:extLst>
          </p:nvPr>
        </p:nvGraphicFramePr>
        <p:xfrm>
          <a:off x="5764812" y="3530233"/>
          <a:ext cx="2751360" cy="1826008"/>
        </p:xfrm>
        <a:graphic>
          <a:graphicData uri="http://schemas.openxmlformats.org/drawingml/2006/table">
            <a:tbl>
              <a:tblPr firstRow="1" bandRow="1">
                <a:tableStyleId>{5C22544A-7EE6-4342-B048-85BDC9FD1C3A}</a:tableStyleId>
              </a:tblPr>
              <a:tblGrid>
                <a:gridCol w="2751360"/>
              </a:tblGrid>
              <a:tr h="0">
                <a:tc>
                  <a:txBody>
                    <a:bodyPr/>
                    <a:lstStyle/>
                    <a:p>
                      <a:pPr lvl="1" algn="l"/>
                      <a:r>
                        <a:rPr lang="en-US" sz="1400" dirty="0" smtClean="0">
                          <a:solidFill>
                            <a:srgbClr val="333F50"/>
                          </a:solidFill>
                          <a:latin typeface="Sylfaen" panose="010A0502050306030303" pitchFamily="18" charset="0"/>
                        </a:rPr>
                        <a:t>Module 3  Map</a:t>
                      </a:r>
                      <a:endParaRPr lang="en-US" sz="140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43985">
                <a:tc>
                  <a:txBody>
                    <a:bodyPr/>
                    <a:lstStyle/>
                    <a:p>
                      <a:pPr lvl="1" algn="l"/>
                      <a:r>
                        <a:rPr lang="fr-FR" sz="1200" b="0" dirty="0" smtClean="0">
                          <a:solidFill>
                            <a:srgbClr val="333F50"/>
                          </a:solidFill>
                          <a:latin typeface="Sylfaen" panose="010A0502050306030303" pitchFamily="18" charset="0"/>
                        </a:rPr>
                        <a:t>Object Repos tories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985">
                <a:tc>
                  <a:txBody>
                    <a:bodyPr/>
                    <a:lstStyle/>
                    <a:p>
                      <a:pPr lvl="1" algn="l"/>
                      <a:r>
                        <a:rPr lang="en-US" sz="1200" b="0" dirty="0" smtClean="0">
                          <a:solidFill>
                            <a:srgbClr val="333F50"/>
                          </a:solidFill>
                          <a:latin typeface="Sylfaen" panose="010A0502050306030303" pitchFamily="18" charset="0"/>
                        </a:rPr>
                        <a:t>Element Descriptors</a:t>
                      </a:r>
                      <a:endParaRPr lang="en-US" sz="1200" b="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985">
                <a:tc>
                  <a:txBody>
                    <a:bodyPr/>
                    <a:lstStyle/>
                    <a:p>
                      <a:pPr lvl="1" algn="l"/>
                      <a:r>
                        <a:rPr lang="en-US" sz="1200" b="0" dirty="0" smtClean="0">
                          <a:solidFill>
                            <a:srgbClr val="333F50"/>
                          </a:solidFill>
                          <a:latin typeface="Sylfaen" panose="010A0502050306030303" pitchFamily="18" charset="0"/>
                        </a:rPr>
                        <a:t>Element Provider Implementations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404">
                <a:tc>
                  <a:txBody>
                    <a:bodyPr/>
                    <a:lstStyle/>
                    <a:p>
                      <a:pPr lvl="1" algn="l"/>
                      <a:r>
                        <a:rPr lang="en-US" sz="1200" b="0" dirty="0" smtClean="0">
                          <a:solidFill>
                            <a:srgbClr val="333F50"/>
                          </a:solidFill>
                          <a:latin typeface="Sylfaen" panose="010A0502050306030303" pitchFamily="18" charset="0"/>
                        </a:rPr>
                        <a:t>Demo</a:t>
                      </a:r>
                      <a:endParaRPr lang="en-US" sz="1200" b="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404">
                <a:tc>
                  <a:txBody>
                    <a:bodyPr/>
                    <a:lstStyle/>
                    <a:p>
                      <a:pPr lvl="1" algn="l"/>
                      <a:r>
                        <a:rPr lang="en-US" sz="1200" b="0" dirty="0" smtClean="0">
                          <a:solidFill>
                            <a:srgbClr val="333F50"/>
                          </a:solidFill>
                          <a:latin typeface="Sylfaen" panose="010A0502050306030303" pitchFamily="18" charset="0"/>
                        </a:rPr>
                        <a:t>Activity</a:t>
                      </a:r>
                      <a:endParaRPr lang="en-US" sz="1200" b="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1" name="Picture 20"/>
          <p:cNvPicPr>
            <a:picLocks noChangeAspect="1"/>
          </p:cNvPicPr>
          <p:nvPr/>
        </p:nvPicPr>
        <p:blipFill>
          <a:blip r:embed="rId2"/>
          <a:stretch>
            <a:fillRect/>
          </a:stretch>
        </p:blipFill>
        <p:spPr>
          <a:xfrm>
            <a:off x="551877" y="630100"/>
            <a:ext cx="1732045" cy="2934812"/>
          </a:xfrm>
          <a:prstGeom prst="rect">
            <a:avLst/>
          </a:prstGeom>
          <a:scene3d>
            <a:camera prst="orthographicFront">
              <a:rot lat="19499988" lon="0" rev="0"/>
            </a:camera>
            <a:lightRig rig="threePt" dir="t"/>
          </a:scene3d>
        </p:spPr>
      </p:pic>
    </p:spTree>
    <p:extLst>
      <p:ext uri="{BB962C8B-B14F-4D97-AF65-F5344CB8AC3E}">
        <p14:creationId xmlns:p14="http://schemas.microsoft.com/office/powerpoint/2010/main" val="33412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Design Outline</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1948222791"/>
              </p:ext>
            </p:extLst>
          </p:nvPr>
        </p:nvGraphicFramePr>
        <p:xfrm>
          <a:off x="1175263" y="1295914"/>
          <a:ext cx="667512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56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382" y="12774"/>
            <a:ext cx="6993874" cy="607529"/>
          </a:xfrm>
        </p:spPr>
        <p:txBody>
          <a:bodyPr/>
          <a:lstStyle/>
          <a:p>
            <a:r>
              <a:rPr lang="en-GB" dirty="0"/>
              <a:t>Activity</a:t>
            </a:r>
            <a:endParaRPr lang="en-US" dirty="0"/>
          </a:p>
        </p:txBody>
      </p:sp>
      <p:sp>
        <p:nvSpPr>
          <p:cNvPr id="3" name="Content Placeholder 2"/>
          <p:cNvSpPr>
            <a:spLocks noGrp="1"/>
          </p:cNvSpPr>
          <p:nvPr>
            <p:ph sz="quarter" idx="10"/>
          </p:nvPr>
        </p:nvSpPr>
        <p:spPr/>
        <p:txBody>
          <a:bodyPr/>
          <a:lstStyle/>
          <a:p>
            <a:pPr marL="0" lvl="0" indent="0">
              <a:spcBef>
                <a:spcPts val="1200"/>
              </a:spcBef>
              <a:buNone/>
              <a:defRPr/>
            </a:pPr>
            <a:r>
              <a:rPr lang="en-US" b="1" dirty="0">
                <a:cs typeface="Arial" pitchFamily="34" charset="0"/>
              </a:rPr>
              <a:t>Environment or File: </a:t>
            </a:r>
            <a:r>
              <a:rPr lang="en-US" dirty="0">
                <a:cs typeface="Arial" pitchFamily="34" charset="0"/>
              </a:rPr>
              <a:t>Participants Guide</a:t>
            </a:r>
          </a:p>
          <a:p>
            <a:pPr marL="0" lvl="0" indent="0">
              <a:spcBef>
                <a:spcPts val="1200"/>
              </a:spcBef>
              <a:buNone/>
              <a:defRPr/>
            </a:pPr>
            <a:r>
              <a:rPr lang="en-US" b="1" dirty="0">
                <a:cs typeface="Arial" pitchFamily="34" charset="0"/>
              </a:rPr>
              <a:t>Steps: </a:t>
            </a:r>
            <a:endParaRPr lang="en-US" dirty="0">
              <a:cs typeface="Arial" pitchFamily="34" charset="0"/>
            </a:endParaRPr>
          </a:p>
          <a:p>
            <a:pPr marL="554037" lvl="0" indent="-457200">
              <a:buFont typeface="+mj-lt"/>
              <a:buAutoNum type="arabicPeriod"/>
              <a:defRPr/>
            </a:pPr>
            <a:r>
              <a:rPr lang="en-US" dirty="0">
                <a:cs typeface="Arial" pitchFamily="34" charset="0"/>
              </a:rPr>
              <a:t>Open the Participants Guide given as word document.</a:t>
            </a:r>
          </a:p>
          <a:p>
            <a:pPr marL="554037" lvl="0" indent="-457200">
              <a:buFont typeface="+mj-lt"/>
              <a:buAutoNum type="arabicPeriod"/>
              <a:defRPr/>
            </a:pPr>
            <a:r>
              <a:rPr lang="en-US" dirty="0">
                <a:cs typeface="Arial" pitchFamily="34" charset="0"/>
              </a:rPr>
              <a:t>Read the given activity details.</a:t>
            </a:r>
          </a:p>
          <a:p>
            <a:pPr marL="554037" lvl="0" indent="-457200">
              <a:buFont typeface="+mj-lt"/>
              <a:buAutoNum type="arabicPeriod"/>
              <a:defRPr/>
            </a:pPr>
            <a:r>
              <a:rPr lang="en-US" dirty="0">
                <a:cs typeface="Arial" pitchFamily="34" charset="0"/>
              </a:rPr>
              <a:t>Complete the activities</a:t>
            </a:r>
          </a:p>
          <a:p>
            <a:pPr marL="554037" lvl="0" indent="-457200">
              <a:buFont typeface="+mj-lt"/>
              <a:buAutoNum type="arabicPeriod"/>
              <a:defRPr/>
            </a:pPr>
            <a:r>
              <a:rPr lang="en-US" dirty="0">
                <a:cs typeface="Arial" pitchFamily="34" charset="0"/>
              </a:rPr>
              <a:t>Submit to faculty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679" y="3468486"/>
            <a:ext cx="2857500" cy="2514600"/>
          </a:xfrm>
          <a:prstGeom prst="rect">
            <a:avLst/>
          </a:prstGeom>
        </p:spPr>
      </p:pic>
      <p:grpSp>
        <p:nvGrpSpPr>
          <p:cNvPr id="5" name="Group 4"/>
          <p:cNvGrpSpPr/>
          <p:nvPr/>
        </p:nvGrpSpPr>
        <p:grpSpPr>
          <a:xfrm>
            <a:off x="95397" y="81119"/>
            <a:ext cx="731520" cy="548640"/>
            <a:chOff x="7361848" y="1347285"/>
            <a:chExt cx="1766872" cy="1601886"/>
          </a:xfrm>
        </p:grpSpPr>
        <p:grpSp>
          <p:nvGrpSpPr>
            <p:cNvPr id="6" name="Group 5"/>
            <p:cNvGrpSpPr/>
            <p:nvPr/>
          </p:nvGrpSpPr>
          <p:grpSpPr>
            <a:xfrm>
              <a:off x="7594601" y="1347285"/>
              <a:ext cx="1282700" cy="1264034"/>
              <a:chOff x="2224088" y="1429631"/>
              <a:chExt cx="763587" cy="752475"/>
            </a:xfrm>
          </p:grpSpPr>
          <p:sp>
            <p:nvSpPr>
              <p:cNvPr id="8" name="Freeform 12"/>
              <p:cNvSpPr>
                <a:spLocks/>
              </p:cNvSpPr>
              <p:nvPr/>
            </p:nvSpPr>
            <p:spPr bwMode="auto">
              <a:xfrm>
                <a:off x="2508250" y="1702681"/>
                <a:ext cx="206375" cy="206375"/>
              </a:xfrm>
              <a:custGeom>
                <a:avLst/>
                <a:gdLst>
                  <a:gd name="T0" fmla="*/ 10 w 130"/>
                  <a:gd name="T1" fmla="*/ 130 h 130"/>
                  <a:gd name="T2" fmla="*/ 28 w 130"/>
                  <a:gd name="T3" fmla="*/ 112 h 130"/>
                  <a:gd name="T4" fmla="*/ 130 w 130"/>
                  <a:gd name="T5" fmla="*/ 84 h 130"/>
                  <a:gd name="T6" fmla="*/ 45 w 130"/>
                  <a:gd name="T7" fmla="*/ 0 h 130"/>
                  <a:gd name="T8" fmla="*/ 17 w 130"/>
                  <a:gd name="T9" fmla="*/ 102 h 130"/>
                  <a:gd name="T10" fmla="*/ 0 w 130"/>
                  <a:gd name="T11" fmla="*/ 119 h 130"/>
                  <a:gd name="T12" fmla="*/ 1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0" y="130"/>
                    </a:moveTo>
                    <a:lnTo>
                      <a:pt x="28" y="112"/>
                    </a:lnTo>
                    <a:lnTo>
                      <a:pt x="130" y="84"/>
                    </a:lnTo>
                    <a:lnTo>
                      <a:pt x="45" y="0"/>
                    </a:lnTo>
                    <a:lnTo>
                      <a:pt x="17" y="102"/>
                    </a:lnTo>
                    <a:lnTo>
                      <a:pt x="0" y="119"/>
                    </a:lnTo>
                    <a:lnTo>
                      <a:pt x="10" y="13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9" name="Freeform 13"/>
              <p:cNvSpPr>
                <a:spLocks/>
              </p:cNvSpPr>
              <p:nvPr/>
            </p:nvSpPr>
            <p:spPr bwMode="auto">
              <a:xfrm>
                <a:off x="2224088" y="1456618"/>
                <a:ext cx="617538" cy="725488"/>
              </a:xfrm>
              <a:custGeom>
                <a:avLst/>
                <a:gdLst>
                  <a:gd name="T0" fmla="*/ 198 w 222"/>
                  <a:gd name="T1" fmla="*/ 236 h 260"/>
                  <a:gd name="T2" fmla="*/ 157 w 222"/>
                  <a:gd name="T3" fmla="*/ 236 h 260"/>
                  <a:gd name="T4" fmla="*/ 86 w 222"/>
                  <a:gd name="T5" fmla="*/ 236 h 260"/>
                  <a:gd name="T6" fmla="*/ 70 w 222"/>
                  <a:gd name="T7" fmla="*/ 179 h 260"/>
                  <a:gd name="T8" fmla="*/ 24 w 222"/>
                  <a:gd name="T9" fmla="*/ 182 h 260"/>
                  <a:gd name="T10" fmla="*/ 24 w 222"/>
                  <a:gd name="T11" fmla="*/ 66 h 260"/>
                  <a:gd name="T12" fmla="*/ 24 w 222"/>
                  <a:gd name="T13" fmla="*/ 24 h 260"/>
                  <a:gd name="T14" fmla="*/ 182 w 222"/>
                  <a:gd name="T15" fmla="*/ 24 h 260"/>
                  <a:gd name="T16" fmla="*/ 214 w 222"/>
                  <a:gd name="T17" fmla="*/ 0 h 260"/>
                  <a:gd name="T18" fmla="*/ 0 w 222"/>
                  <a:gd name="T19" fmla="*/ 0 h 260"/>
                  <a:gd name="T20" fmla="*/ 0 w 222"/>
                  <a:gd name="T21" fmla="*/ 66 h 260"/>
                  <a:gd name="T22" fmla="*/ 0 w 222"/>
                  <a:gd name="T23" fmla="*/ 195 h 260"/>
                  <a:gd name="T24" fmla="*/ 0 w 222"/>
                  <a:gd name="T25" fmla="*/ 196 h 260"/>
                  <a:gd name="T26" fmla="*/ 20 w 222"/>
                  <a:gd name="T27" fmla="*/ 242 h 260"/>
                  <a:gd name="T28" fmla="*/ 64 w 222"/>
                  <a:gd name="T29" fmla="*/ 260 h 260"/>
                  <a:gd name="T30" fmla="*/ 64 w 222"/>
                  <a:gd name="T31" fmla="*/ 260 h 260"/>
                  <a:gd name="T32" fmla="*/ 66 w 222"/>
                  <a:gd name="T33" fmla="*/ 260 h 260"/>
                  <a:gd name="T34" fmla="*/ 66 w 222"/>
                  <a:gd name="T35" fmla="*/ 260 h 260"/>
                  <a:gd name="T36" fmla="*/ 157 w 222"/>
                  <a:gd name="T37" fmla="*/ 260 h 260"/>
                  <a:gd name="T38" fmla="*/ 222 w 222"/>
                  <a:gd name="T39" fmla="*/ 260 h 260"/>
                  <a:gd name="T40" fmla="*/ 222 w 222"/>
                  <a:gd name="T41" fmla="*/ 105 h 260"/>
                  <a:gd name="T42" fmla="*/ 198 w 222"/>
                  <a:gd name="T43" fmla="*/ 137 h 260"/>
                  <a:gd name="T44" fmla="*/ 198 w 222"/>
                  <a:gd name="T45" fmla="*/ 2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260">
                    <a:moveTo>
                      <a:pt x="198" y="236"/>
                    </a:moveTo>
                    <a:cubicBezTo>
                      <a:pt x="157" y="236"/>
                      <a:pt x="157" y="236"/>
                      <a:pt x="157" y="236"/>
                    </a:cubicBezTo>
                    <a:cubicBezTo>
                      <a:pt x="86" y="236"/>
                      <a:pt x="86" y="236"/>
                      <a:pt x="86" y="236"/>
                    </a:cubicBezTo>
                    <a:cubicBezTo>
                      <a:pt x="77" y="228"/>
                      <a:pt x="69" y="212"/>
                      <a:pt x="70" y="179"/>
                    </a:cubicBezTo>
                    <a:cubicBezTo>
                      <a:pt x="51" y="186"/>
                      <a:pt x="33" y="184"/>
                      <a:pt x="24" y="182"/>
                    </a:cubicBezTo>
                    <a:cubicBezTo>
                      <a:pt x="24" y="66"/>
                      <a:pt x="24" y="66"/>
                      <a:pt x="24" y="66"/>
                    </a:cubicBezTo>
                    <a:cubicBezTo>
                      <a:pt x="24" y="24"/>
                      <a:pt x="24" y="24"/>
                      <a:pt x="24" y="24"/>
                    </a:cubicBezTo>
                    <a:cubicBezTo>
                      <a:pt x="182" y="24"/>
                      <a:pt x="182" y="24"/>
                      <a:pt x="182" y="24"/>
                    </a:cubicBezTo>
                    <a:cubicBezTo>
                      <a:pt x="214" y="0"/>
                      <a:pt x="214" y="0"/>
                      <a:pt x="214" y="0"/>
                    </a:cubicBezTo>
                    <a:cubicBezTo>
                      <a:pt x="0" y="0"/>
                      <a:pt x="0" y="0"/>
                      <a:pt x="0" y="0"/>
                    </a:cubicBezTo>
                    <a:cubicBezTo>
                      <a:pt x="0" y="66"/>
                      <a:pt x="0" y="66"/>
                      <a:pt x="0" y="66"/>
                    </a:cubicBezTo>
                    <a:cubicBezTo>
                      <a:pt x="0" y="195"/>
                      <a:pt x="0" y="195"/>
                      <a:pt x="0" y="195"/>
                    </a:cubicBezTo>
                    <a:cubicBezTo>
                      <a:pt x="0" y="196"/>
                      <a:pt x="0" y="196"/>
                      <a:pt x="0" y="196"/>
                    </a:cubicBezTo>
                    <a:cubicBezTo>
                      <a:pt x="0" y="213"/>
                      <a:pt x="7" y="229"/>
                      <a:pt x="20" y="242"/>
                    </a:cubicBezTo>
                    <a:cubicBezTo>
                      <a:pt x="32" y="253"/>
                      <a:pt x="48" y="260"/>
                      <a:pt x="64" y="260"/>
                    </a:cubicBezTo>
                    <a:cubicBezTo>
                      <a:pt x="64" y="260"/>
                      <a:pt x="64" y="260"/>
                      <a:pt x="64" y="260"/>
                    </a:cubicBezTo>
                    <a:cubicBezTo>
                      <a:pt x="66" y="260"/>
                      <a:pt x="66" y="260"/>
                      <a:pt x="66" y="260"/>
                    </a:cubicBezTo>
                    <a:cubicBezTo>
                      <a:pt x="66" y="260"/>
                      <a:pt x="66" y="260"/>
                      <a:pt x="66" y="260"/>
                    </a:cubicBezTo>
                    <a:cubicBezTo>
                      <a:pt x="157" y="260"/>
                      <a:pt x="157" y="260"/>
                      <a:pt x="157" y="260"/>
                    </a:cubicBezTo>
                    <a:cubicBezTo>
                      <a:pt x="222" y="260"/>
                      <a:pt x="222" y="260"/>
                      <a:pt x="222" y="260"/>
                    </a:cubicBezTo>
                    <a:cubicBezTo>
                      <a:pt x="222" y="105"/>
                      <a:pt x="222" y="105"/>
                      <a:pt x="222" y="105"/>
                    </a:cubicBezTo>
                    <a:cubicBezTo>
                      <a:pt x="198" y="137"/>
                      <a:pt x="198" y="137"/>
                      <a:pt x="198" y="137"/>
                    </a:cubicBezTo>
                    <a:lnTo>
                      <a:pt x="198" y="236"/>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0" name="Freeform 14"/>
              <p:cNvSpPr>
                <a:spLocks/>
              </p:cNvSpPr>
              <p:nvPr/>
            </p:nvSpPr>
            <p:spPr bwMode="auto">
              <a:xfrm>
                <a:off x="2895600" y="1429631"/>
                <a:ext cx="92075" cy="92075"/>
              </a:xfrm>
              <a:custGeom>
                <a:avLst/>
                <a:gdLst>
                  <a:gd name="T0" fmla="*/ 25 w 33"/>
                  <a:gd name="T1" fmla="*/ 8 h 33"/>
                  <a:gd name="T2" fmla="*/ 0 w 33"/>
                  <a:gd name="T3" fmla="*/ 4 h 33"/>
                  <a:gd name="T4" fmla="*/ 29 w 33"/>
                  <a:gd name="T5" fmla="*/ 33 h 33"/>
                  <a:gd name="T6" fmla="*/ 25 w 33"/>
                  <a:gd name="T7" fmla="*/ 8 h 33"/>
                </a:gdLst>
                <a:ahLst/>
                <a:cxnLst>
                  <a:cxn ang="0">
                    <a:pos x="T0" y="T1"/>
                  </a:cxn>
                  <a:cxn ang="0">
                    <a:pos x="T2" y="T3"/>
                  </a:cxn>
                  <a:cxn ang="0">
                    <a:pos x="T4" y="T5"/>
                  </a:cxn>
                  <a:cxn ang="0">
                    <a:pos x="T6" y="T7"/>
                  </a:cxn>
                </a:cxnLst>
                <a:rect l="0" t="0" r="r" b="b"/>
                <a:pathLst>
                  <a:path w="33" h="33">
                    <a:moveTo>
                      <a:pt x="25" y="8"/>
                    </a:moveTo>
                    <a:cubicBezTo>
                      <a:pt x="19" y="2"/>
                      <a:pt x="9" y="0"/>
                      <a:pt x="0" y="4"/>
                    </a:cubicBezTo>
                    <a:cubicBezTo>
                      <a:pt x="29" y="33"/>
                      <a:pt x="29" y="33"/>
                      <a:pt x="29" y="33"/>
                    </a:cubicBezTo>
                    <a:cubicBezTo>
                      <a:pt x="33" y="24"/>
                      <a:pt x="31" y="14"/>
                      <a:pt x="25" y="8"/>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1" name="Freeform 15"/>
              <p:cNvSpPr>
                <a:spLocks/>
              </p:cNvSpPr>
              <p:nvPr/>
            </p:nvSpPr>
            <p:spPr bwMode="auto">
              <a:xfrm>
                <a:off x="2597150" y="1459793"/>
                <a:ext cx="358775" cy="358775"/>
              </a:xfrm>
              <a:custGeom>
                <a:avLst/>
                <a:gdLst>
                  <a:gd name="T0" fmla="*/ 0 w 226"/>
                  <a:gd name="T1" fmla="*/ 133 h 226"/>
                  <a:gd name="T2" fmla="*/ 93 w 226"/>
                  <a:gd name="T3" fmla="*/ 226 h 226"/>
                  <a:gd name="T4" fmla="*/ 226 w 226"/>
                  <a:gd name="T5" fmla="*/ 56 h 226"/>
                  <a:gd name="T6" fmla="*/ 170 w 226"/>
                  <a:gd name="T7" fmla="*/ 0 h 226"/>
                  <a:gd name="T8" fmla="*/ 0 w 226"/>
                  <a:gd name="T9" fmla="*/ 133 h 226"/>
                </a:gdLst>
                <a:ahLst/>
                <a:cxnLst>
                  <a:cxn ang="0">
                    <a:pos x="T0" y="T1"/>
                  </a:cxn>
                  <a:cxn ang="0">
                    <a:pos x="T2" y="T3"/>
                  </a:cxn>
                  <a:cxn ang="0">
                    <a:pos x="T4" y="T5"/>
                  </a:cxn>
                  <a:cxn ang="0">
                    <a:pos x="T6" y="T7"/>
                  </a:cxn>
                  <a:cxn ang="0">
                    <a:pos x="T8" y="T9"/>
                  </a:cxn>
                </a:cxnLst>
                <a:rect l="0" t="0" r="r" b="b"/>
                <a:pathLst>
                  <a:path w="226" h="226">
                    <a:moveTo>
                      <a:pt x="0" y="133"/>
                    </a:moveTo>
                    <a:lnTo>
                      <a:pt x="93" y="226"/>
                    </a:lnTo>
                    <a:lnTo>
                      <a:pt x="226" y="56"/>
                    </a:lnTo>
                    <a:lnTo>
                      <a:pt x="170" y="0"/>
                    </a:lnTo>
                    <a:lnTo>
                      <a:pt x="0" y="1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848" y="2732145"/>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807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367" y="4223"/>
            <a:ext cx="7375525" cy="548384"/>
          </a:xfrm>
        </p:spPr>
        <p:txBody>
          <a:bodyPr/>
          <a:lstStyle/>
          <a:p>
            <a:r>
              <a:rPr lang="en-US" dirty="0">
                <a:cs typeface="Arial" panose="020B0604020202020204" pitchFamily="34" charset="0"/>
              </a:rPr>
              <a:t>Summary</a:t>
            </a:r>
            <a:r>
              <a:rPr lang="en-US" dirty="0">
                <a:latin typeface="Arial" panose="020B0604020202020204" pitchFamily="34" charset="0"/>
                <a:cs typeface="Arial" panose="020B0604020202020204" pitchFamily="34" charset="0"/>
              </a:rPr>
              <a:t> </a:t>
            </a:r>
            <a:endParaRPr lang="en-US" dirty="0"/>
          </a:p>
        </p:txBody>
      </p:sp>
      <p:sp>
        <p:nvSpPr>
          <p:cNvPr id="3" name="Content Placeholder 2"/>
          <p:cNvSpPr>
            <a:spLocks noGrp="1"/>
          </p:cNvSpPr>
          <p:nvPr>
            <p:ph sz="quarter" idx="10"/>
          </p:nvPr>
        </p:nvSpPr>
        <p:spPr/>
        <p:txBody>
          <a:bodyPr/>
          <a:lstStyle/>
          <a:p>
            <a:pPr marL="0" indent="0">
              <a:buNone/>
            </a:pPr>
            <a:r>
              <a:rPr lang="en-US" b="1" dirty="0">
                <a:cs typeface="Arial" panose="020B0604020202020204" pitchFamily="34" charset="0"/>
              </a:rPr>
              <a:t>At the end of this module, participants are able to understand</a:t>
            </a:r>
            <a:r>
              <a:rPr lang="en-US" b="1" dirty="0"/>
              <a:t>:</a:t>
            </a:r>
          </a:p>
          <a:p>
            <a:pPr marL="257168" indent="-257168">
              <a:buFont typeface="Wingdings" panose="05000000000000000000" pitchFamily="2" charset="2"/>
              <a:buChar char="ü"/>
            </a:pPr>
            <a:endParaRPr lang="en-US" b="1" dirty="0">
              <a:cs typeface="Arial" panose="020B0604020202020204" pitchFamily="34" charset="0"/>
            </a:endParaRPr>
          </a:p>
          <a:p>
            <a:pPr marL="1257300" lvl="2" indent="-342900">
              <a:lnSpc>
                <a:spcPct val="150000"/>
              </a:lnSpc>
              <a:buFont typeface="Wingdings" panose="05000000000000000000" pitchFamily="2" charset="2"/>
              <a:buChar char="ü"/>
            </a:pPr>
            <a:r>
              <a:rPr lang="en-US" sz="2000" dirty="0" smtClean="0"/>
              <a:t>Overview </a:t>
            </a:r>
            <a:r>
              <a:rPr lang="en-US" sz="2000" dirty="0"/>
              <a:t>of building object repository</a:t>
            </a:r>
            <a:endParaRPr lang="en-US" sz="2000" dirty="0">
              <a:cs typeface="Arial" panose="020B0604020202020204" pitchFamily="34" charset="0"/>
            </a:endParaRPr>
          </a:p>
          <a:p>
            <a:pPr marL="1257300" lvl="2" indent="-342900">
              <a:lnSpc>
                <a:spcPct val="150000"/>
              </a:lnSpc>
              <a:buFont typeface="Wingdings" panose="05000000000000000000" pitchFamily="2" charset="2"/>
              <a:buChar char="ü"/>
            </a:pPr>
            <a:r>
              <a:rPr lang="en-US" sz="2000" dirty="0" smtClean="0">
                <a:cs typeface="Arial" panose="020B0604020202020204" pitchFamily="34" charset="0"/>
              </a:rPr>
              <a:t>Element Descriptors</a:t>
            </a:r>
            <a:endParaRPr lang="en-US" sz="2000" dirty="0">
              <a:cs typeface="Arial" panose="020B0604020202020204" pitchFamily="34" charset="0"/>
            </a:endParaRPr>
          </a:p>
          <a:p>
            <a:pPr marL="1257300" lvl="2" indent="-342900">
              <a:lnSpc>
                <a:spcPct val="150000"/>
              </a:lnSpc>
              <a:buFont typeface="Wingdings" panose="05000000000000000000" pitchFamily="2" charset="2"/>
              <a:buChar char="ü"/>
            </a:pPr>
            <a:r>
              <a:rPr lang="en-US" sz="2000" dirty="0" smtClean="0">
                <a:cs typeface="Arial" panose="020B0604020202020204" pitchFamily="34" charset="0"/>
              </a:rPr>
              <a:t>Element Provider </a:t>
            </a:r>
            <a:r>
              <a:rPr lang="en-US" sz="2000" dirty="0" err="1" smtClean="0">
                <a:cs typeface="Arial" panose="020B0604020202020204" pitchFamily="34" charset="0"/>
              </a:rPr>
              <a:t>Implementaions</a:t>
            </a:r>
            <a:r>
              <a:rPr lang="en-US" sz="2000" dirty="0" smtClean="0">
                <a:cs typeface="Arial" panose="020B0604020202020204" pitchFamily="34" charset="0"/>
              </a:rPr>
              <a:t> (CSV, Excel </a:t>
            </a:r>
            <a:r>
              <a:rPr lang="en-US" sz="2000" dirty="0" err="1" smtClean="0">
                <a:cs typeface="Arial" panose="020B0604020202020204" pitchFamily="34" charset="0"/>
              </a:rPr>
              <a:t>etc</a:t>
            </a:r>
            <a:r>
              <a:rPr lang="en-US" sz="2000" dirty="0" smtClean="0">
                <a:cs typeface="Arial" panose="020B0604020202020204" pitchFamily="34" charset="0"/>
              </a:rPr>
              <a:t>)</a:t>
            </a:r>
            <a:endParaRPr lang="en-IN" sz="2000" dirty="0">
              <a:cs typeface="Arial" panose="020B0604020202020204" pitchFamily="34" charset="0"/>
            </a:endParaRPr>
          </a:p>
          <a:p>
            <a:endParaRPr lang="en-US" dirty="0"/>
          </a:p>
        </p:txBody>
      </p:sp>
      <p:grpSp>
        <p:nvGrpSpPr>
          <p:cNvPr id="4" name="Group 3"/>
          <p:cNvGrpSpPr/>
          <p:nvPr/>
        </p:nvGrpSpPr>
        <p:grpSpPr>
          <a:xfrm>
            <a:off x="101577" y="-9633"/>
            <a:ext cx="640080" cy="640080"/>
            <a:chOff x="7376802" y="1286616"/>
            <a:chExt cx="1766872" cy="1784592"/>
          </a:xfrm>
        </p:grpSpPr>
        <p:grpSp>
          <p:nvGrpSpPr>
            <p:cNvPr id="5" name="Group 4"/>
            <p:cNvGrpSpPr/>
            <p:nvPr/>
          </p:nvGrpSpPr>
          <p:grpSpPr>
            <a:xfrm>
              <a:off x="7633294" y="1286616"/>
              <a:ext cx="1097543" cy="1463196"/>
              <a:chOff x="431801" y="4107845"/>
              <a:chExt cx="561975" cy="725488"/>
            </a:xfrm>
          </p:grpSpPr>
          <p:sp>
            <p:nvSpPr>
              <p:cNvPr id="7"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8" name="Freeform 8"/>
              <p:cNvSpPr>
                <a:spLocks noEditPoints="1"/>
              </p:cNvSpPr>
              <p:nvPr/>
            </p:nvSpPr>
            <p:spPr bwMode="auto">
              <a:xfrm>
                <a:off x="431801" y="410784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9"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7166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pic>
        <p:nvPicPr>
          <p:cNvPr id="4" name="Picture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879" y="596570"/>
            <a:ext cx="9144000" cy="5760720"/>
          </a:xfrm>
          <a:prstGeom prst="rect">
            <a:avLst/>
          </a:prstGeom>
        </p:spPr>
      </p:pic>
    </p:spTree>
    <p:extLst>
      <p:ext uri="{BB962C8B-B14F-4D97-AF65-F5344CB8AC3E}">
        <p14:creationId xmlns:p14="http://schemas.microsoft.com/office/powerpoint/2010/main" val="273713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Design Outline</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074930564"/>
              </p:ext>
            </p:extLst>
          </p:nvPr>
        </p:nvGraphicFramePr>
        <p:xfrm>
          <a:off x="1175263" y="1295914"/>
          <a:ext cx="667512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1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Design Outline</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3817015498"/>
              </p:ext>
            </p:extLst>
          </p:nvPr>
        </p:nvGraphicFramePr>
        <p:xfrm>
          <a:off x="1175263" y="1295914"/>
          <a:ext cx="667512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97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 Repositories</a:t>
            </a:r>
          </a:p>
        </p:txBody>
      </p:sp>
      <p:sp>
        <p:nvSpPr>
          <p:cNvPr id="3" name="Content Placeholder 2"/>
          <p:cNvSpPr>
            <a:spLocks noGrp="1"/>
          </p:cNvSpPr>
          <p:nvPr>
            <p:ph sz="quarter" idx="10"/>
          </p:nvPr>
        </p:nvSpPr>
        <p:spPr/>
        <p:txBody>
          <a:bodyPr/>
          <a:lstStyle/>
          <a:p>
            <a:pPr marL="285750" indent="-285750" algn="just">
              <a:lnSpc>
                <a:spcPct val="150000"/>
              </a:lnSpc>
            </a:pPr>
            <a:r>
              <a:rPr lang="en-US" dirty="0"/>
              <a:t>The Object Repository allows for a powerful yet simple to use repository for storing page and element data. </a:t>
            </a:r>
          </a:p>
          <a:p>
            <a:pPr marL="285750" indent="-285750" algn="just">
              <a:lnSpc>
                <a:spcPct val="150000"/>
              </a:lnSpc>
            </a:pPr>
            <a:r>
              <a:rPr lang="en-US" dirty="0"/>
              <a:t>Designed using the concept of Separation of Responsibility, one group can be responsible for select and naming object of interest on the page while another can be responsible for identifying those objects and storing the values using one of the specified element providers.</a:t>
            </a:r>
          </a:p>
          <a:p>
            <a:endParaRPr lang="en-US" dirty="0"/>
          </a:p>
        </p:txBody>
      </p:sp>
      <p:pic>
        <p:nvPicPr>
          <p:cNvPr id="4" name="Picture 3"/>
          <p:cNvPicPr>
            <a:picLocks noChangeAspect="1"/>
          </p:cNvPicPr>
          <p:nvPr/>
        </p:nvPicPr>
        <p:blipFill>
          <a:blip r:embed="rId2"/>
          <a:stretch>
            <a:fillRect/>
          </a:stretch>
        </p:blipFill>
        <p:spPr>
          <a:xfrm>
            <a:off x="4909267" y="3869042"/>
            <a:ext cx="3648075" cy="2207096"/>
          </a:xfrm>
          <a:prstGeom prst="rect">
            <a:avLst/>
          </a:prstGeom>
        </p:spPr>
      </p:pic>
    </p:spTree>
    <p:extLst>
      <p:ext uri="{BB962C8B-B14F-4D97-AF65-F5344CB8AC3E}">
        <p14:creationId xmlns:p14="http://schemas.microsoft.com/office/powerpoint/2010/main" val="334889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Repository – Simple </a:t>
            </a:r>
            <a:r>
              <a:rPr lang="en-US" dirty="0" smtClean="0"/>
              <a:t>Scenario (1 of 2)</a:t>
            </a:r>
            <a:endParaRPr lang="en-US" dirty="0"/>
          </a:p>
        </p:txBody>
      </p:sp>
      <p:sp>
        <p:nvSpPr>
          <p:cNvPr id="3" name="Content Placeholder 2"/>
          <p:cNvSpPr>
            <a:spLocks noGrp="1"/>
          </p:cNvSpPr>
          <p:nvPr>
            <p:ph sz="quarter" idx="10"/>
          </p:nvPr>
        </p:nvSpPr>
        <p:spPr/>
        <p:txBody>
          <a:bodyPr/>
          <a:lstStyle/>
          <a:p>
            <a:pPr algn="just"/>
            <a:r>
              <a:rPr lang="en-US" dirty="0"/>
              <a:t>To understand  the importance of Object Repository, we will consider a scenario in URL </a:t>
            </a:r>
            <a:r>
              <a:rPr lang="en-US" dirty="0">
                <a:hlinkClick r:id="rId2"/>
              </a:rPr>
              <a:t>https://www.allstate.com/</a:t>
            </a:r>
            <a:endParaRPr lang="en-US" dirty="0"/>
          </a:p>
          <a:p>
            <a:pPr algn="just"/>
            <a:endParaRPr lang="en-US" dirty="0"/>
          </a:p>
          <a:p>
            <a:pPr algn="just"/>
            <a:endParaRPr lang="en-US" dirty="0"/>
          </a:p>
          <a:p>
            <a:pPr algn="just"/>
            <a:endParaRPr lang="en-US" dirty="0"/>
          </a:p>
          <a:p>
            <a:pPr algn="just"/>
            <a:r>
              <a:rPr lang="en-US" dirty="0"/>
              <a:t>Let us </a:t>
            </a:r>
            <a:r>
              <a:rPr lang="en-US" dirty="0" smtClean="0"/>
              <a:t>assume that </a:t>
            </a:r>
            <a:r>
              <a:rPr lang="en-US" dirty="0"/>
              <a:t>there are 100 test cases and in all the test cases, </a:t>
            </a:r>
            <a:r>
              <a:rPr lang="en-US" dirty="0" smtClean="0"/>
              <a:t>we have </a:t>
            </a:r>
            <a:r>
              <a:rPr lang="en-US" dirty="0"/>
              <a:t>Login to My Account scenario. If the application has been changed now and some locator changes, like Login by (User Name) changes  to Login by  (Email) then </a:t>
            </a:r>
            <a:r>
              <a:rPr lang="en-US" dirty="0" smtClean="0"/>
              <a:t>we have </a:t>
            </a:r>
            <a:r>
              <a:rPr lang="en-US" dirty="0"/>
              <a:t>to modify all the test cases and </a:t>
            </a:r>
            <a:r>
              <a:rPr lang="en-US" dirty="0" smtClean="0"/>
              <a:t>we have </a:t>
            </a:r>
            <a:r>
              <a:rPr lang="en-US" dirty="0"/>
              <a:t>to change the Login by (User Name).</a:t>
            </a:r>
          </a:p>
          <a:p>
            <a:pPr algn="just"/>
            <a:endParaRPr lang="en-US" dirty="0"/>
          </a:p>
        </p:txBody>
      </p:sp>
      <p:pic>
        <p:nvPicPr>
          <p:cNvPr id="4" name="Picture 3"/>
          <p:cNvPicPr>
            <a:picLocks noChangeAspect="1"/>
          </p:cNvPicPr>
          <p:nvPr/>
        </p:nvPicPr>
        <p:blipFill>
          <a:blip r:embed="rId3"/>
          <a:stretch>
            <a:fillRect/>
          </a:stretch>
        </p:blipFill>
        <p:spPr>
          <a:xfrm>
            <a:off x="926390" y="2014848"/>
            <a:ext cx="7324725" cy="714375"/>
          </a:xfrm>
          <a:prstGeom prst="rect">
            <a:avLst/>
          </a:prstGeom>
          <a:ln>
            <a:solidFill>
              <a:schemeClr val="bg2"/>
            </a:solidFill>
          </a:ln>
        </p:spPr>
      </p:pic>
    </p:spTree>
    <p:extLst>
      <p:ext uri="{BB962C8B-B14F-4D97-AF65-F5344CB8AC3E}">
        <p14:creationId xmlns:p14="http://schemas.microsoft.com/office/powerpoint/2010/main" val="37820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Repository – Simple </a:t>
            </a:r>
            <a:r>
              <a:rPr lang="en-US" dirty="0" smtClean="0"/>
              <a:t>Scenario (2 of 2)</a:t>
            </a:r>
            <a:endParaRPr lang="en-US" dirty="0"/>
          </a:p>
        </p:txBody>
      </p:sp>
      <p:sp>
        <p:nvSpPr>
          <p:cNvPr id="3" name="Content Placeholder 2"/>
          <p:cNvSpPr>
            <a:spLocks noGrp="1"/>
          </p:cNvSpPr>
          <p:nvPr>
            <p:ph sz="quarter" idx="10"/>
          </p:nvPr>
        </p:nvSpPr>
        <p:spPr/>
        <p:txBody>
          <a:bodyPr/>
          <a:lstStyle/>
          <a:p>
            <a:pPr algn="just"/>
            <a:r>
              <a:rPr lang="en-US" dirty="0"/>
              <a:t>This process does not make any sense, so to overcome with this we will move all locators in a separate file and we will link all test cases to this file. </a:t>
            </a:r>
            <a:endParaRPr lang="en-US" dirty="0" smtClean="0"/>
          </a:p>
          <a:p>
            <a:pPr algn="just"/>
            <a:r>
              <a:rPr lang="en-US" dirty="0" smtClean="0"/>
              <a:t>So </a:t>
            </a:r>
            <a:r>
              <a:rPr lang="en-US" dirty="0"/>
              <a:t>if any changes happen in our locator we will simply change in that file, not in our test cases.</a:t>
            </a:r>
          </a:p>
          <a:p>
            <a:pPr algn="just"/>
            <a:r>
              <a:rPr lang="en-US" dirty="0"/>
              <a:t>This will increase the modularity of test </a:t>
            </a:r>
            <a:r>
              <a:rPr lang="en-US" dirty="0" smtClean="0"/>
              <a:t>cases.</a:t>
            </a:r>
            <a:endParaRPr lang="en-US" dirty="0"/>
          </a:p>
          <a:p>
            <a:pPr algn="just"/>
            <a:endParaRPr lang="en-US" dirty="0"/>
          </a:p>
        </p:txBody>
      </p:sp>
    </p:spTree>
    <p:extLst>
      <p:ext uri="{BB962C8B-B14F-4D97-AF65-F5344CB8AC3E}">
        <p14:creationId xmlns:p14="http://schemas.microsoft.com/office/powerpoint/2010/main" val="14935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3 </a:t>
            </a:r>
            <a:r>
              <a:rPr lang="en-US" dirty="0">
                <a:cs typeface="Arial" panose="020B0604020202020204" pitchFamily="34" charset="0"/>
              </a:rPr>
              <a:t>Design Outline</a:t>
            </a:r>
            <a:endParaRPr lang="en-US" dirty="0"/>
          </a:p>
        </p:txBody>
      </p:sp>
      <p:sp>
        <p:nvSpPr>
          <p:cNvPr id="3" name="Content Placeholder 2"/>
          <p:cNvSpPr>
            <a:spLocks noGrp="1"/>
          </p:cNvSpPr>
          <p:nvPr>
            <p:ph sz="quarter" idx="10"/>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3673018723"/>
              </p:ext>
            </p:extLst>
          </p:nvPr>
        </p:nvGraphicFramePr>
        <p:xfrm>
          <a:off x="1175263" y="1295914"/>
          <a:ext cx="6675120"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49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lstate">
  <a:themeElements>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fontScheme name="All_pres_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All_pres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l_pres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l_pres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l_pres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l_pres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l_pres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l_pres_whi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l_pres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l_pres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l_pres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l_pres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l_pres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llstate" id="{B47571A4-8B98-4F24-8FE3-09DFF181E98B}" vid="{EF93FDD4-9281-4093-908B-226B3F65C2F0}"/>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866E865AD7C04895EC1F369D39E202" ma:contentTypeVersion="1" ma:contentTypeDescription="Create a new document." ma:contentTypeScope="" ma:versionID="c6957763ddcec66335f6f67f4623548a">
  <xsd:schema xmlns:xsd="http://www.w3.org/2001/XMLSchema" xmlns:xs="http://www.w3.org/2001/XMLSchema" xmlns:p="http://schemas.microsoft.com/office/2006/metadata/properties" xmlns:ns2="3d1a2066-69da-497c-9e1a-bfafe43ff3f5" targetNamespace="http://schemas.microsoft.com/office/2006/metadata/properties" ma:root="true" ma:fieldsID="3193f0fafb9b688613da6196966376ca" ns2:_="">
    <xsd:import namespace="3d1a2066-69da-497c-9e1a-bfafe43ff3f5"/>
    <xsd:element name="properties">
      <xsd:complexType>
        <xsd:sequence>
          <xsd:element name="documentManagement">
            <xsd:complexType>
              <xsd:all>
                <xsd:element ref="ns2:Summary" minOccurs="0"/>
                <xsd:element ref="ns2:Sunset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1a2066-69da-497c-9e1a-bfafe43ff3f5" elementFormDefault="qualified">
    <xsd:import namespace="http://schemas.microsoft.com/office/2006/documentManagement/types"/>
    <xsd:import namespace="http://schemas.microsoft.com/office/infopath/2007/PartnerControls"/>
    <xsd:element name="Summary" ma:index="8" nillable="true" ma:displayName="Summary" ma:internalName="Summary">
      <xsd:simpleType>
        <xsd:restriction base="dms:Text">
          <xsd:maxLength value="255"/>
        </xsd:restriction>
      </xsd:simpleType>
    </xsd:element>
    <xsd:element name="SunsetDate" ma:index="9" nillable="true" ma:displayName="SunsetDate" ma:format="DateOnly" ma:internalName="Sunset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ummary xmlns="3d1a2066-69da-497c-9e1a-bfafe43ff3f5">M3_Building_Object_Repositories</Summary>
    <SunsetDate xmlns="3d1a2066-69da-497c-9e1a-bfafe43ff3f5">2019-07-19T05:00:00+00:00</SunsetDat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9A950A-52CE-4375-875D-A20151651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1a2066-69da-497c-9e1a-bfafe43ff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1AB1B5-B18A-4BCD-9716-20E70294A109}">
  <ds:schemaRefs>
    <ds:schemaRef ds:uri="http://schemas.microsoft.com/office/2006/metadata/properties"/>
    <ds:schemaRef ds:uri="http://purl.org/dc/elements/1.1/"/>
    <ds:schemaRef ds:uri="http://schemas.microsoft.com/office/2006/documentManagement/types"/>
    <ds:schemaRef ds:uri="http://www.w3.org/XML/1998/namespace"/>
    <ds:schemaRef ds:uri="http://schemas.openxmlformats.org/package/2006/metadata/core-properties"/>
    <ds:schemaRef ds:uri="3d1a2066-69da-497c-9e1a-bfafe43ff3f5"/>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9312F98D-471A-4727-A1B1-6241B3B804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Dad's tie design slides</Template>
  <TotalTime>0</TotalTime>
  <Words>1728</Words>
  <Application>Microsoft Office PowerPoint</Application>
  <PresentationFormat>On-screen Show (4:3)</PresentationFormat>
  <Paragraphs>225</Paragraphs>
  <Slides>33</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ＭＳ Ｐゴシック</vt:lpstr>
      <vt:lpstr>Arial</vt:lpstr>
      <vt:lpstr>Calibri</vt:lpstr>
      <vt:lpstr>Courier New</vt:lpstr>
      <vt:lpstr>Monotype Corsiva</vt:lpstr>
      <vt:lpstr>Palatino Linotype</vt:lpstr>
      <vt:lpstr>Sylfaen</vt:lpstr>
      <vt:lpstr>Wingdings</vt:lpstr>
      <vt:lpstr>Allstate</vt:lpstr>
      <vt:lpstr>Automation for QCA</vt:lpstr>
      <vt:lpstr>Module 3 Objectives</vt:lpstr>
      <vt:lpstr>Course Map / Module Map </vt:lpstr>
      <vt:lpstr>Module 3 Design Outline</vt:lpstr>
      <vt:lpstr>Module 3 Design Outline</vt:lpstr>
      <vt:lpstr> Object Repositories</vt:lpstr>
      <vt:lpstr>Object Repository – Simple Scenario (1 of 2)</vt:lpstr>
      <vt:lpstr>Object Repository – Simple Scenario (2 of 2)</vt:lpstr>
      <vt:lpstr>Module 3 Design Outline</vt:lpstr>
      <vt:lpstr>Element Descriptors (2 of 2)</vt:lpstr>
      <vt:lpstr>Element Descriptors – XPATH ( 1 of 2)</vt:lpstr>
      <vt:lpstr>Element Descriptors – XPATH ( 2 of 2)</vt:lpstr>
      <vt:lpstr>Element Descriptors - CSS</vt:lpstr>
      <vt:lpstr>Element Descriptors - ID</vt:lpstr>
      <vt:lpstr>Element Descriptors – LINK_TEXT</vt:lpstr>
      <vt:lpstr>Element Descriptors - NAME</vt:lpstr>
      <vt:lpstr>Other Element Descriptors</vt:lpstr>
      <vt:lpstr>Module 3 Design Outline</vt:lpstr>
      <vt:lpstr>Element Provider Implementation – XML(1 of 2)</vt:lpstr>
      <vt:lpstr>Element Provider Implementation – XML(2 of 2)</vt:lpstr>
      <vt:lpstr>Element Provider Implementation – XML(2 of 2)</vt:lpstr>
      <vt:lpstr>Element Provider Implementation – Excel(1 of 2)</vt:lpstr>
      <vt:lpstr>Element Provider Implementation - Excel(2 of 2)</vt:lpstr>
      <vt:lpstr>Element Provider Implementation - CSV</vt:lpstr>
      <vt:lpstr>Module 3 Design Outline</vt:lpstr>
      <vt:lpstr>Demo (1 of 4)</vt:lpstr>
      <vt:lpstr>Demo (2 of 4)</vt:lpstr>
      <vt:lpstr>Demo (3 of 4)</vt:lpstr>
      <vt:lpstr>Demo (4 of 4)</vt:lpstr>
      <vt:lpstr>Module 3 Design Outline</vt:lpstr>
      <vt:lpstr>Activity</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M3_Building_Object_Repositories</dc:title>
  <dc:creator/>
  <cp:keywords>M3_Building_Object_Repositories</cp:keywords>
  <cp:lastModifiedBy/>
  <cp:revision>1</cp:revision>
  <dcterms:created xsi:type="dcterms:W3CDTF">2016-05-11T05:46:12Z</dcterms:created>
  <dcterms:modified xsi:type="dcterms:W3CDTF">2016-09-09T14:59:08Z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TC034605139991</vt:lpwstr>
  </property>
  <property fmtid="{D5CDD505-2E9C-101B-9397-08002B2CF9AE}" pid="3" name="ContentTypeId">
    <vt:lpwstr>0x010100ED866E865AD7C04895EC1F369D39E202</vt:lpwstr>
  </property>
</Properties>
</file>