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24" r:id="rId4"/>
    <p:sldMasterId id="2147483737" r:id="rId5"/>
    <p:sldMasterId id="2147483751" r:id="rId6"/>
  </p:sldMasterIdLst>
  <p:notesMasterIdLst>
    <p:notesMasterId r:id="rId75"/>
  </p:notesMasterIdLst>
  <p:handoutMasterIdLst>
    <p:handoutMasterId r:id="rId76"/>
  </p:handoutMasterIdLst>
  <p:sldIdLst>
    <p:sldId id="275" r:id="rId7"/>
    <p:sldId id="298" r:id="rId8"/>
    <p:sldId id="472" r:id="rId9"/>
    <p:sldId id="422" r:id="rId10"/>
    <p:sldId id="521" r:id="rId11"/>
    <p:sldId id="363" r:id="rId12"/>
    <p:sldId id="522" r:id="rId13"/>
    <p:sldId id="387" r:id="rId14"/>
    <p:sldId id="388" r:id="rId15"/>
    <p:sldId id="389" r:id="rId16"/>
    <p:sldId id="523" r:id="rId17"/>
    <p:sldId id="390" r:id="rId18"/>
    <p:sldId id="391" r:id="rId19"/>
    <p:sldId id="524" r:id="rId20"/>
    <p:sldId id="442" r:id="rId21"/>
    <p:sldId id="490" r:id="rId22"/>
    <p:sldId id="443" r:id="rId23"/>
    <p:sldId id="491" r:id="rId24"/>
    <p:sldId id="525" r:id="rId25"/>
    <p:sldId id="392" r:id="rId26"/>
    <p:sldId id="495" r:id="rId27"/>
    <p:sldId id="497" r:id="rId28"/>
    <p:sldId id="531" r:id="rId29"/>
    <p:sldId id="532" r:id="rId30"/>
    <p:sldId id="533" r:id="rId31"/>
    <p:sldId id="496" r:id="rId32"/>
    <p:sldId id="499" r:id="rId33"/>
    <p:sldId id="494" r:id="rId34"/>
    <p:sldId id="502" r:id="rId35"/>
    <p:sldId id="501" r:id="rId36"/>
    <p:sldId id="503" r:id="rId37"/>
    <p:sldId id="500" r:id="rId38"/>
    <p:sldId id="509" r:id="rId39"/>
    <p:sldId id="498" r:id="rId40"/>
    <p:sldId id="446" r:id="rId41"/>
    <p:sldId id="487" r:id="rId42"/>
    <p:sldId id="504" r:id="rId43"/>
    <p:sldId id="505" r:id="rId44"/>
    <p:sldId id="512" r:id="rId45"/>
    <p:sldId id="513" r:id="rId46"/>
    <p:sldId id="516" r:id="rId47"/>
    <p:sldId id="511" r:id="rId48"/>
    <p:sldId id="447" r:id="rId49"/>
    <p:sldId id="526" r:id="rId50"/>
    <p:sldId id="485" r:id="rId51"/>
    <p:sldId id="519" r:id="rId52"/>
    <p:sldId id="486" r:id="rId53"/>
    <p:sldId id="507" r:id="rId54"/>
    <p:sldId id="520" r:id="rId55"/>
    <p:sldId id="527" r:id="rId56"/>
    <p:sldId id="440" r:id="rId57"/>
    <p:sldId id="413" r:id="rId58"/>
    <p:sldId id="528" r:id="rId59"/>
    <p:sldId id="510" r:id="rId60"/>
    <p:sldId id="433" r:id="rId61"/>
    <p:sldId id="434" r:id="rId62"/>
    <p:sldId id="435" r:id="rId63"/>
    <p:sldId id="436" r:id="rId64"/>
    <p:sldId id="517" r:id="rId65"/>
    <p:sldId id="518" r:id="rId66"/>
    <p:sldId id="529" r:id="rId67"/>
    <p:sldId id="401" r:id="rId68"/>
    <p:sldId id="471" r:id="rId69"/>
    <p:sldId id="470" r:id="rId70"/>
    <p:sldId id="530" r:id="rId71"/>
    <p:sldId id="467" r:id="rId72"/>
    <p:sldId id="295" r:id="rId73"/>
    <p:sldId id="29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5" autoAdjust="0"/>
    <p:restoredTop sz="85631" autoAdjust="0"/>
  </p:normalViewPr>
  <p:slideViewPr>
    <p:cSldViewPr snapToGrid="0">
      <p:cViewPr varScale="1">
        <p:scale>
          <a:sx n="64" d="100"/>
          <a:sy n="64" d="100"/>
        </p:scale>
        <p:origin x="1338" y="7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C7D62AB8-BA82-42C7-8CCD-0F2AB1BE4FD1}" type="presOf" srcId="{51AC7BCC-4104-4412-96F7-1E0FAC453B86}" destId="{5D2C15F0-055C-4211-8C8E-22F1B568A5F3}" srcOrd="1" destOrd="0" presId="urn:microsoft.com/office/officeart/2005/8/layout/list1"/>
    <dgm:cxn modelId="{6288E18F-7E37-4BC4-8EEB-C02289523B22}" srcId="{4F0032B1-7971-4856-8267-D8AEC41998EA}" destId="{51AC7BCC-4104-4412-96F7-1E0FAC453B86}" srcOrd="2" destOrd="0" parTransId="{B21A1776-2886-4F2A-A244-ED8B3B3C3549}" sibTransId="{C1467AB3-6A29-4F8A-B758-379DD037ED6A}"/>
    <dgm:cxn modelId="{79560CC3-AE18-4A62-91ED-66EB4A277215}" type="presOf" srcId="{601D8E24-2FD6-4921-8451-0A404DFB9CF1}" destId="{0A84431C-46E3-4E86-8B09-867DFEE74D85}" srcOrd="0" destOrd="0" presId="urn:microsoft.com/office/officeart/2005/8/layout/list1"/>
    <dgm:cxn modelId="{4DAF745D-A4D1-4798-BC8E-D3CE6F46FB5D}" type="presOf" srcId="{4F0032B1-7971-4856-8267-D8AEC41998EA}" destId="{E9B407A2-BF0E-42E3-9E50-75B4DE912173}" srcOrd="0" destOrd="0" presId="urn:microsoft.com/office/officeart/2005/8/layout/list1"/>
    <dgm:cxn modelId="{B0E7626F-2684-474C-BBB4-40A482B86176}" type="presOf" srcId="{76C8473C-ECB0-43CA-9DA1-4BF7ED718A2C}" destId="{BCA0D068-A27C-49B2-9BAD-940D43598E13}" srcOrd="1" destOrd="0" presId="urn:microsoft.com/office/officeart/2005/8/layout/list1"/>
    <dgm:cxn modelId="{66FA8320-AF41-4478-9FD3-56808A2835D4}" type="presOf" srcId="{3C7991BC-B739-43CD-9390-F8E5DFBFFD93}" destId="{B82E626C-CDE7-4A20-BB46-B0808B2D64B9}" srcOrd="1" destOrd="0" presId="urn:microsoft.com/office/officeart/2005/8/layout/list1"/>
    <dgm:cxn modelId="{94E62E3B-ABED-4229-9DD5-973679E6F9AC}" type="presOf" srcId="{631E9201-3C5D-4AA1-929F-39E809EDF907}" destId="{CBDEE734-0768-4783-AC37-D480D94705F5}" srcOrd="1" destOrd="0" presId="urn:microsoft.com/office/officeart/2005/8/layout/list1"/>
    <dgm:cxn modelId="{F90FBD29-CE12-421E-9553-119971DDBECC}" type="presOf" srcId="{51AC7BCC-4104-4412-96F7-1E0FAC453B86}" destId="{33928E64-2B99-4A5E-ACBA-7D149ADDE8EB}" srcOrd="0" destOrd="0" presId="urn:microsoft.com/office/officeart/2005/8/layout/list1"/>
    <dgm:cxn modelId="{CE8A10EB-9747-4569-9455-B25DDDB72D4A}" srcId="{4F0032B1-7971-4856-8267-D8AEC41998EA}" destId="{E046D07D-5893-4DD5-8369-DF61F6A8DE9F}" srcOrd="9" destOrd="0" parTransId="{65ABCA48-5F62-49E5-B9C0-8B094D6EE123}" sibTransId="{399998F9-E403-4717-95D7-8D2B16F3A85F}"/>
    <dgm:cxn modelId="{CC30D95D-3A9F-4DE0-83B3-47A65C4D642F}" type="presOf" srcId="{C7632317-50F4-41B4-B6AF-7F4663B56B0F}" destId="{0955B8BC-A10C-476C-9C58-F6C52AA5A66D}" srcOrd="0" destOrd="0" presId="urn:microsoft.com/office/officeart/2005/8/layout/list1"/>
    <dgm:cxn modelId="{BBBF3694-1BEE-47E0-9C3D-03510EA4D025}" type="presOf" srcId="{601D8E24-2FD6-4921-8451-0A404DFB9CF1}" destId="{95C2DE96-9447-441D-9DE3-DB9098E56866}" srcOrd="1"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86274DDE-A0C1-42C2-BE1D-93EF184685A2}" srcId="{4F0032B1-7971-4856-8267-D8AEC41998EA}" destId="{C7632317-50F4-41B4-B6AF-7F4663B56B0F}" srcOrd="1" destOrd="0" parTransId="{BC72466F-5458-48AD-8A60-24820A24D3D0}" sibTransId="{C967C11C-16E6-4B10-8F1E-B9C442FF085D}"/>
    <dgm:cxn modelId="{C6E57FC0-E264-49D9-84AF-802E798F33FD}" type="presOf" srcId="{88721F2D-CB60-4C2D-B135-69A8492380ED}" destId="{6757D898-BBE6-4B47-B793-C710F57119DB}" srcOrd="1" destOrd="0" presId="urn:microsoft.com/office/officeart/2005/8/layout/list1"/>
    <dgm:cxn modelId="{E0D778B3-1F90-4BD5-85D4-2B5E8FD0A472}" srcId="{4F0032B1-7971-4856-8267-D8AEC41998EA}" destId="{3C7991BC-B739-43CD-9390-F8E5DFBFFD93}" srcOrd="5" destOrd="0" parTransId="{E1322AE3-D911-4D04-A246-58BA67205933}" sibTransId="{CF587781-68E0-4DD0-AB90-75BD08196D68}"/>
    <dgm:cxn modelId="{CAA5E8DC-DF0D-45C6-8FE8-174E0F07BA01}" srcId="{4F0032B1-7971-4856-8267-D8AEC41998EA}" destId="{631E9201-3C5D-4AA1-929F-39E809EDF907}" srcOrd="0" destOrd="0" parTransId="{9E86266C-553C-476E-9DE8-CFB011A32F79}" sibTransId="{9C17AB7F-1857-40CD-95B0-A8BAE697D0D7}"/>
    <dgm:cxn modelId="{D14D4C14-3432-4CB9-9FEC-13AF5503EBF1}" srcId="{4F0032B1-7971-4856-8267-D8AEC41998EA}" destId="{041789C9-B100-4F54-9B2E-D4C8B0AFC06F}" srcOrd="6" destOrd="0" parTransId="{BF752500-D029-4A4A-883D-6E2CE2DC6B59}" sibTransId="{3D61DA7F-6A06-420D-B62F-660B3FB11E97}"/>
    <dgm:cxn modelId="{390D7691-FCF6-4882-8C6B-0E065C73C453}" srcId="{4F0032B1-7971-4856-8267-D8AEC41998EA}" destId="{601D8E24-2FD6-4921-8451-0A404DFB9CF1}" srcOrd="7" destOrd="0" parTransId="{FF3826A7-6BCF-4C7A-864A-4125D178F154}" sibTransId="{61B59964-6C39-41DC-8C49-01C5019BB362}"/>
    <dgm:cxn modelId="{453DE7C4-FA77-4557-A1E7-3547493C0787}" type="presOf" srcId="{8ECE32D6-35F0-4D74-BA80-E2E034A27598}" destId="{B2A60614-FCC5-4F7A-9DF1-DAECFBCCD38B}" srcOrd="1" destOrd="0" presId="urn:microsoft.com/office/officeart/2005/8/layout/list1"/>
    <dgm:cxn modelId="{3F1F2AE0-345D-43E8-8185-DEF931C9ED58}" type="presOf" srcId="{88721F2D-CB60-4C2D-B135-69A8492380ED}" destId="{F747C07B-EB1D-429B-81AC-29526A1FB8E0}" srcOrd="0" destOrd="0" presId="urn:microsoft.com/office/officeart/2005/8/layout/list1"/>
    <dgm:cxn modelId="{5027DC37-7A38-4E37-8FDF-CE09E5F4E1EF}" type="presOf" srcId="{631E9201-3C5D-4AA1-929F-39E809EDF907}" destId="{0A8FC1B1-6F17-427A-B578-65AC8777AE94}" srcOrd="0" destOrd="0" presId="urn:microsoft.com/office/officeart/2005/8/layout/list1"/>
    <dgm:cxn modelId="{30200608-A272-4340-9FD7-9BEAA09738C5}" type="presOf" srcId="{E046D07D-5893-4DD5-8369-DF61F6A8DE9F}" destId="{33F0EFA3-8168-4C3E-8B58-F6659513DB1A}" srcOrd="1"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686C8235-D04C-49D7-BF3F-513E7CD9576E}" type="presOf" srcId="{C7632317-50F4-41B4-B6AF-7F4663B56B0F}" destId="{476B2C33-8D1C-48D2-994F-5CCCF77DB1FB}" srcOrd="1" destOrd="0" presId="urn:microsoft.com/office/officeart/2005/8/layout/list1"/>
    <dgm:cxn modelId="{EE987792-262B-4866-B4A5-0DF0F0DCB382}" type="presOf" srcId="{041789C9-B100-4F54-9B2E-D4C8B0AFC06F}" destId="{49AD0286-BD1A-42EA-8CF6-2ED3E5D1B43D}" srcOrd="0"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F85CF640-6441-4C38-99C5-B86DB1F5AC24}" type="presOf" srcId="{8ECE32D6-35F0-4D74-BA80-E2E034A27598}" destId="{20B9EC87-0CCA-4B2A-963B-BBD57302CCDA}" srcOrd="0" destOrd="0" presId="urn:microsoft.com/office/officeart/2005/8/layout/list1"/>
    <dgm:cxn modelId="{A3301FFA-1F8F-4A80-B065-E746C7F2C69A}" type="presOf" srcId="{041789C9-B100-4F54-9B2E-D4C8B0AFC06F}" destId="{D2B25A1C-BAAC-4A1C-AEE7-D961C758806B}" srcOrd="1" destOrd="0" presId="urn:microsoft.com/office/officeart/2005/8/layout/list1"/>
    <dgm:cxn modelId="{274E5D9A-70E7-45C8-A1A1-92E87B20F14F}" type="presOf" srcId="{E046D07D-5893-4DD5-8369-DF61F6A8DE9F}" destId="{70A59C7F-295F-400F-95DB-B3437E52953D}" srcOrd="0" destOrd="0" presId="urn:microsoft.com/office/officeart/2005/8/layout/list1"/>
    <dgm:cxn modelId="{22C7C41F-B4B1-4429-9152-C2FA914BE079}" type="presOf" srcId="{76C8473C-ECB0-43CA-9DA1-4BF7ED718A2C}" destId="{DF9E098C-2828-41FE-AFE3-5B271BE9DE9A}" srcOrd="0" destOrd="0" presId="urn:microsoft.com/office/officeart/2005/8/layout/list1"/>
    <dgm:cxn modelId="{2279DAA9-855F-4B57-AF12-4735E817A9C1}" type="presOf" srcId="{3C7991BC-B739-43CD-9390-F8E5DFBFFD93}" destId="{40DD982B-2D34-42DD-8883-7EF00A487C68}" srcOrd="0" destOrd="0" presId="urn:microsoft.com/office/officeart/2005/8/layout/list1"/>
    <dgm:cxn modelId="{07E0EDE7-3138-4CC8-807E-AA7A0F2B7B24}" type="presParOf" srcId="{E9B407A2-BF0E-42E3-9E50-75B4DE912173}" destId="{3C3E3F6F-65E6-40F9-8FC7-BEEB1039D91C}" srcOrd="0" destOrd="0" presId="urn:microsoft.com/office/officeart/2005/8/layout/list1"/>
    <dgm:cxn modelId="{B7CBADCA-B075-467E-95E3-A602F230A3CF}" type="presParOf" srcId="{3C3E3F6F-65E6-40F9-8FC7-BEEB1039D91C}" destId="{0A8FC1B1-6F17-427A-B578-65AC8777AE94}" srcOrd="0" destOrd="0" presId="urn:microsoft.com/office/officeart/2005/8/layout/list1"/>
    <dgm:cxn modelId="{8D03FDFC-0D62-4605-AEBE-F3676C8C7B46}" type="presParOf" srcId="{3C3E3F6F-65E6-40F9-8FC7-BEEB1039D91C}" destId="{CBDEE734-0768-4783-AC37-D480D94705F5}" srcOrd="1" destOrd="0" presId="urn:microsoft.com/office/officeart/2005/8/layout/list1"/>
    <dgm:cxn modelId="{229D742D-49B7-4D3E-B561-83000577BA32}" type="presParOf" srcId="{E9B407A2-BF0E-42E3-9E50-75B4DE912173}" destId="{1728AB00-1A88-45C2-B702-C5EE8EA1251B}" srcOrd="1" destOrd="0" presId="urn:microsoft.com/office/officeart/2005/8/layout/list1"/>
    <dgm:cxn modelId="{C35E0CB9-F010-4F3E-BCED-DD39E45847B1}" type="presParOf" srcId="{E9B407A2-BF0E-42E3-9E50-75B4DE912173}" destId="{630479B7-88A1-4AEC-AFF2-E6BFD92F10AC}" srcOrd="2" destOrd="0" presId="urn:microsoft.com/office/officeart/2005/8/layout/list1"/>
    <dgm:cxn modelId="{046340BF-C601-4FAF-847C-5013DD915D46}" type="presParOf" srcId="{E9B407A2-BF0E-42E3-9E50-75B4DE912173}" destId="{1B3EEF7A-388D-4A77-8463-140884B9B023}" srcOrd="3" destOrd="0" presId="urn:microsoft.com/office/officeart/2005/8/layout/list1"/>
    <dgm:cxn modelId="{2BF35CA8-5188-4BFB-811B-05AA7F6D3FEB}" type="presParOf" srcId="{E9B407A2-BF0E-42E3-9E50-75B4DE912173}" destId="{56D86166-2CC6-4C4B-8277-5FBA762B9577}" srcOrd="4" destOrd="0" presId="urn:microsoft.com/office/officeart/2005/8/layout/list1"/>
    <dgm:cxn modelId="{B6BC0835-B58E-443B-81F8-D0D721488304}" type="presParOf" srcId="{56D86166-2CC6-4C4B-8277-5FBA762B9577}" destId="{0955B8BC-A10C-476C-9C58-F6C52AA5A66D}" srcOrd="0" destOrd="0" presId="urn:microsoft.com/office/officeart/2005/8/layout/list1"/>
    <dgm:cxn modelId="{98CB8047-95D6-475D-BA81-783CE2CF33FD}" type="presParOf" srcId="{56D86166-2CC6-4C4B-8277-5FBA762B9577}" destId="{476B2C33-8D1C-48D2-994F-5CCCF77DB1FB}" srcOrd="1" destOrd="0" presId="urn:microsoft.com/office/officeart/2005/8/layout/list1"/>
    <dgm:cxn modelId="{60F29910-F548-4D9F-AB49-797B4800E907}" type="presParOf" srcId="{E9B407A2-BF0E-42E3-9E50-75B4DE912173}" destId="{47FDBC0D-C78C-4232-ADBA-FE57831D8720}" srcOrd="5" destOrd="0" presId="urn:microsoft.com/office/officeart/2005/8/layout/list1"/>
    <dgm:cxn modelId="{C8CC35DC-3108-4F0D-BFF8-029F792B5120}" type="presParOf" srcId="{E9B407A2-BF0E-42E3-9E50-75B4DE912173}" destId="{BD3A9FB5-ABF3-4685-B4AA-D00934E9DFA1}" srcOrd="6" destOrd="0" presId="urn:microsoft.com/office/officeart/2005/8/layout/list1"/>
    <dgm:cxn modelId="{196938CD-5AF2-4FDE-BCD3-45A7A07D5E8C}" type="presParOf" srcId="{E9B407A2-BF0E-42E3-9E50-75B4DE912173}" destId="{F22870D3-10FA-49ED-BDC2-654A72271A8F}" srcOrd="7" destOrd="0" presId="urn:microsoft.com/office/officeart/2005/8/layout/list1"/>
    <dgm:cxn modelId="{74B8F6A3-F6BF-4174-A5BB-91DE5EDAF459}" type="presParOf" srcId="{E9B407A2-BF0E-42E3-9E50-75B4DE912173}" destId="{88B8A73D-6628-475E-85B1-57751ACAE8D1}" srcOrd="8" destOrd="0" presId="urn:microsoft.com/office/officeart/2005/8/layout/list1"/>
    <dgm:cxn modelId="{A5B6F918-2152-40D0-9DD6-4C486BA77BCB}" type="presParOf" srcId="{88B8A73D-6628-475E-85B1-57751ACAE8D1}" destId="{33928E64-2B99-4A5E-ACBA-7D149ADDE8EB}" srcOrd="0" destOrd="0" presId="urn:microsoft.com/office/officeart/2005/8/layout/list1"/>
    <dgm:cxn modelId="{9442C286-4731-4225-A146-F8DA6D6EAED1}" type="presParOf" srcId="{88B8A73D-6628-475E-85B1-57751ACAE8D1}" destId="{5D2C15F0-055C-4211-8C8E-22F1B568A5F3}" srcOrd="1" destOrd="0" presId="urn:microsoft.com/office/officeart/2005/8/layout/list1"/>
    <dgm:cxn modelId="{42458BF1-EB44-4873-B715-B175D20ADBFE}" type="presParOf" srcId="{E9B407A2-BF0E-42E3-9E50-75B4DE912173}" destId="{3C811DA9-89B7-4148-BB7B-963BB37EDA01}" srcOrd="9" destOrd="0" presId="urn:microsoft.com/office/officeart/2005/8/layout/list1"/>
    <dgm:cxn modelId="{719BC95B-D152-4EC8-8A81-43398BC676C4}" type="presParOf" srcId="{E9B407A2-BF0E-42E3-9E50-75B4DE912173}" destId="{1089A30E-0FF0-4B00-ACFE-1E7C7DF9DD87}" srcOrd="10" destOrd="0" presId="urn:microsoft.com/office/officeart/2005/8/layout/list1"/>
    <dgm:cxn modelId="{C532E5D2-2D72-4119-ADCF-C78EA479528B}" type="presParOf" srcId="{E9B407A2-BF0E-42E3-9E50-75B4DE912173}" destId="{06851220-098C-446E-B0F8-0C087A6EECE9}" srcOrd="11" destOrd="0" presId="urn:microsoft.com/office/officeart/2005/8/layout/list1"/>
    <dgm:cxn modelId="{D6245AEB-4396-48E3-BD76-B1F14628E8EF}" type="presParOf" srcId="{E9B407A2-BF0E-42E3-9E50-75B4DE912173}" destId="{1B816EC1-7A7F-438C-858F-56F7439AF14A}" srcOrd="12" destOrd="0" presId="urn:microsoft.com/office/officeart/2005/8/layout/list1"/>
    <dgm:cxn modelId="{71DF90CC-DF5A-4663-B714-BCF12D0E6386}" type="presParOf" srcId="{1B816EC1-7A7F-438C-858F-56F7439AF14A}" destId="{20B9EC87-0CCA-4B2A-963B-BBD57302CCDA}" srcOrd="0" destOrd="0" presId="urn:microsoft.com/office/officeart/2005/8/layout/list1"/>
    <dgm:cxn modelId="{28D2BE96-19C4-49C3-9DB2-E64C4B5BF216}" type="presParOf" srcId="{1B816EC1-7A7F-438C-858F-56F7439AF14A}" destId="{B2A60614-FCC5-4F7A-9DF1-DAECFBCCD38B}" srcOrd="1" destOrd="0" presId="urn:microsoft.com/office/officeart/2005/8/layout/list1"/>
    <dgm:cxn modelId="{40AD5A61-C995-458F-A659-C89A349BD047}" type="presParOf" srcId="{E9B407A2-BF0E-42E3-9E50-75B4DE912173}" destId="{22232299-86AA-4C64-943D-94A84F315684}" srcOrd="13" destOrd="0" presId="urn:microsoft.com/office/officeart/2005/8/layout/list1"/>
    <dgm:cxn modelId="{990FCA28-9873-46EC-BDBF-463A2B228AD8}" type="presParOf" srcId="{E9B407A2-BF0E-42E3-9E50-75B4DE912173}" destId="{E25C68BF-86DF-4DD9-980D-7CB2DEB37EC0}" srcOrd="14" destOrd="0" presId="urn:microsoft.com/office/officeart/2005/8/layout/list1"/>
    <dgm:cxn modelId="{6DFC383B-987B-44DF-B8DD-68166DD9C7A9}" type="presParOf" srcId="{E9B407A2-BF0E-42E3-9E50-75B4DE912173}" destId="{37BDA9B1-5F9D-4AB7-8EDE-22DC67B7533A}" srcOrd="15" destOrd="0" presId="urn:microsoft.com/office/officeart/2005/8/layout/list1"/>
    <dgm:cxn modelId="{166C96CB-98D1-4749-90D6-CA5C1E1AA6E1}" type="presParOf" srcId="{E9B407A2-BF0E-42E3-9E50-75B4DE912173}" destId="{BF9D20FA-06B3-42C1-9685-309F66401E76}" srcOrd="16" destOrd="0" presId="urn:microsoft.com/office/officeart/2005/8/layout/list1"/>
    <dgm:cxn modelId="{07286866-240E-4577-A10C-00F35A7879DA}" type="presParOf" srcId="{BF9D20FA-06B3-42C1-9685-309F66401E76}" destId="{F747C07B-EB1D-429B-81AC-29526A1FB8E0}" srcOrd="0" destOrd="0" presId="urn:microsoft.com/office/officeart/2005/8/layout/list1"/>
    <dgm:cxn modelId="{EAA9BCB5-1A41-4BAA-BE56-85E6E3EE803A}" type="presParOf" srcId="{BF9D20FA-06B3-42C1-9685-309F66401E76}" destId="{6757D898-BBE6-4B47-B793-C710F57119DB}" srcOrd="1" destOrd="0" presId="urn:microsoft.com/office/officeart/2005/8/layout/list1"/>
    <dgm:cxn modelId="{6022118F-D2A8-43D1-8F3F-8DA4630952C6}" type="presParOf" srcId="{E9B407A2-BF0E-42E3-9E50-75B4DE912173}" destId="{18F5D962-CABE-41D0-850F-466301A8AE3E}" srcOrd="17" destOrd="0" presId="urn:microsoft.com/office/officeart/2005/8/layout/list1"/>
    <dgm:cxn modelId="{DFE1210B-D5BB-4FC8-9D8B-09D17663CA5A}" type="presParOf" srcId="{E9B407A2-BF0E-42E3-9E50-75B4DE912173}" destId="{B71334E8-CD96-4DC0-BAF1-BAF46F5CEE77}" srcOrd="18" destOrd="0" presId="urn:microsoft.com/office/officeart/2005/8/layout/list1"/>
    <dgm:cxn modelId="{B9928E12-36A6-4BB4-BA94-A6E175803F9E}" type="presParOf" srcId="{E9B407A2-BF0E-42E3-9E50-75B4DE912173}" destId="{032B56B7-81CA-4403-A4B0-135010782742}" srcOrd="19" destOrd="0" presId="urn:microsoft.com/office/officeart/2005/8/layout/list1"/>
    <dgm:cxn modelId="{F0B27897-E026-40F4-A848-E1D7D17EA5DF}" type="presParOf" srcId="{E9B407A2-BF0E-42E3-9E50-75B4DE912173}" destId="{81AC638E-7EEC-4092-9B37-0FC3C3A4E35D}" srcOrd="20" destOrd="0" presId="urn:microsoft.com/office/officeart/2005/8/layout/list1"/>
    <dgm:cxn modelId="{AE359C72-9A8D-45ED-BDCC-ECACD4682ED5}" type="presParOf" srcId="{81AC638E-7EEC-4092-9B37-0FC3C3A4E35D}" destId="{40DD982B-2D34-42DD-8883-7EF00A487C68}" srcOrd="0" destOrd="0" presId="urn:microsoft.com/office/officeart/2005/8/layout/list1"/>
    <dgm:cxn modelId="{E2F7441F-2146-49DB-91F9-097584D539CD}" type="presParOf" srcId="{81AC638E-7EEC-4092-9B37-0FC3C3A4E35D}" destId="{B82E626C-CDE7-4A20-BB46-B0808B2D64B9}" srcOrd="1" destOrd="0" presId="urn:microsoft.com/office/officeart/2005/8/layout/list1"/>
    <dgm:cxn modelId="{0BE83B75-C3C3-4C1B-9D2A-E92BDCC7A999}" type="presParOf" srcId="{E9B407A2-BF0E-42E3-9E50-75B4DE912173}" destId="{719C41AF-55F9-4695-B608-D0C7DE0AFF96}" srcOrd="21" destOrd="0" presId="urn:microsoft.com/office/officeart/2005/8/layout/list1"/>
    <dgm:cxn modelId="{32344ECD-AB98-4CAD-B284-08D342D46218}" type="presParOf" srcId="{E9B407A2-BF0E-42E3-9E50-75B4DE912173}" destId="{D88705DB-1503-4F3A-8D3C-FE51A9B7BA6A}" srcOrd="22" destOrd="0" presId="urn:microsoft.com/office/officeart/2005/8/layout/list1"/>
    <dgm:cxn modelId="{C90B94C7-4F50-412C-9FEA-0791FFC0AFC0}" type="presParOf" srcId="{E9B407A2-BF0E-42E3-9E50-75B4DE912173}" destId="{6B41A70E-FA29-417A-8811-541A468D461C}" srcOrd="23" destOrd="0" presId="urn:microsoft.com/office/officeart/2005/8/layout/list1"/>
    <dgm:cxn modelId="{D315D7E7-141B-4D6D-9FB5-5B8D15214F3B}" type="presParOf" srcId="{E9B407A2-BF0E-42E3-9E50-75B4DE912173}" destId="{EABEDA0B-69BF-4B17-81DE-37D110B26CEB}" srcOrd="24" destOrd="0" presId="urn:microsoft.com/office/officeart/2005/8/layout/list1"/>
    <dgm:cxn modelId="{F1C275AE-3051-48D9-BEA8-A360CCD84EF0}" type="presParOf" srcId="{EABEDA0B-69BF-4B17-81DE-37D110B26CEB}" destId="{49AD0286-BD1A-42EA-8CF6-2ED3E5D1B43D}" srcOrd="0" destOrd="0" presId="urn:microsoft.com/office/officeart/2005/8/layout/list1"/>
    <dgm:cxn modelId="{222449C0-C0A5-4EB3-A669-F7DC5E1147C9}" type="presParOf" srcId="{EABEDA0B-69BF-4B17-81DE-37D110B26CEB}" destId="{D2B25A1C-BAAC-4A1C-AEE7-D961C758806B}" srcOrd="1" destOrd="0" presId="urn:microsoft.com/office/officeart/2005/8/layout/list1"/>
    <dgm:cxn modelId="{4A4E47C8-5B23-4B28-AFB7-4797F68D806F}" type="presParOf" srcId="{E9B407A2-BF0E-42E3-9E50-75B4DE912173}" destId="{1AB7A027-5C7F-45DD-9548-FE3A5BDEB494}" srcOrd="25" destOrd="0" presId="urn:microsoft.com/office/officeart/2005/8/layout/list1"/>
    <dgm:cxn modelId="{45DDC798-F477-4D8F-837C-33B78A55BBF8}" type="presParOf" srcId="{E9B407A2-BF0E-42E3-9E50-75B4DE912173}" destId="{88E6F0AD-EE37-45BC-8A66-FD5D2E6D63EA}" srcOrd="26" destOrd="0" presId="urn:microsoft.com/office/officeart/2005/8/layout/list1"/>
    <dgm:cxn modelId="{D21C4584-BEEB-4F22-A773-D326231A65F6}" type="presParOf" srcId="{E9B407A2-BF0E-42E3-9E50-75B4DE912173}" destId="{E2CF7EBF-7B43-4BAF-ABAC-1309A59DFB0B}" srcOrd="27" destOrd="0" presId="urn:microsoft.com/office/officeart/2005/8/layout/list1"/>
    <dgm:cxn modelId="{AEE43444-B518-4AAA-9B36-3E248DDDB399}" type="presParOf" srcId="{E9B407A2-BF0E-42E3-9E50-75B4DE912173}" destId="{0EFA755E-BF8E-49C7-A364-DDD2B6DBE87B}" srcOrd="28" destOrd="0" presId="urn:microsoft.com/office/officeart/2005/8/layout/list1"/>
    <dgm:cxn modelId="{6456A8B9-8B39-459A-BDB0-FAE848F7C157}" type="presParOf" srcId="{0EFA755E-BF8E-49C7-A364-DDD2B6DBE87B}" destId="{0A84431C-46E3-4E86-8B09-867DFEE74D85}" srcOrd="0" destOrd="0" presId="urn:microsoft.com/office/officeart/2005/8/layout/list1"/>
    <dgm:cxn modelId="{104D7E37-C78C-4F4D-A721-4B0B2A93C9B5}" type="presParOf" srcId="{0EFA755E-BF8E-49C7-A364-DDD2B6DBE87B}" destId="{95C2DE96-9447-441D-9DE3-DB9098E56866}" srcOrd="1" destOrd="0" presId="urn:microsoft.com/office/officeart/2005/8/layout/list1"/>
    <dgm:cxn modelId="{345333DB-F81B-4D9C-A852-CB3D9C6E807D}" type="presParOf" srcId="{E9B407A2-BF0E-42E3-9E50-75B4DE912173}" destId="{41FA5B50-C56F-4EEE-9B30-40ABC4A51451}" srcOrd="29" destOrd="0" presId="urn:microsoft.com/office/officeart/2005/8/layout/list1"/>
    <dgm:cxn modelId="{77657E07-6528-444A-805D-CD90C9993488}" type="presParOf" srcId="{E9B407A2-BF0E-42E3-9E50-75B4DE912173}" destId="{CDD9BF14-4795-49B6-9D45-632A18DB1F68}" srcOrd="30" destOrd="0" presId="urn:microsoft.com/office/officeart/2005/8/layout/list1"/>
    <dgm:cxn modelId="{7F8DD491-98E2-4EE7-8C79-02285B105EB7}" type="presParOf" srcId="{E9B407A2-BF0E-42E3-9E50-75B4DE912173}" destId="{FAC01BB3-37AE-4B7D-9733-2188F7721534}" srcOrd="31" destOrd="0" presId="urn:microsoft.com/office/officeart/2005/8/layout/list1"/>
    <dgm:cxn modelId="{850F869B-584A-4338-B746-77C3DA654E13}" type="presParOf" srcId="{E9B407A2-BF0E-42E3-9E50-75B4DE912173}" destId="{6110CF67-B44A-46A1-BD86-6F071A68489E}" srcOrd="32" destOrd="0" presId="urn:microsoft.com/office/officeart/2005/8/layout/list1"/>
    <dgm:cxn modelId="{8351714A-A96C-4BCA-8B82-DF10F753C639}" type="presParOf" srcId="{6110CF67-B44A-46A1-BD86-6F071A68489E}" destId="{DF9E098C-2828-41FE-AFE3-5B271BE9DE9A}" srcOrd="0" destOrd="0" presId="urn:microsoft.com/office/officeart/2005/8/layout/list1"/>
    <dgm:cxn modelId="{B7A82631-80CD-4007-8287-F354C5ED7CC7}" type="presParOf" srcId="{6110CF67-B44A-46A1-BD86-6F071A68489E}" destId="{BCA0D068-A27C-49B2-9BAD-940D43598E13}" srcOrd="1" destOrd="0" presId="urn:microsoft.com/office/officeart/2005/8/layout/list1"/>
    <dgm:cxn modelId="{1D877C51-3AB6-4AF3-97D2-4F7ABD3A1D55}" type="presParOf" srcId="{E9B407A2-BF0E-42E3-9E50-75B4DE912173}" destId="{E95A7F63-AB05-4005-AA60-6A6824A58FBA}" srcOrd="33" destOrd="0" presId="urn:microsoft.com/office/officeart/2005/8/layout/list1"/>
    <dgm:cxn modelId="{0D967396-9287-47EB-9EB7-3023FA57F8CC}" type="presParOf" srcId="{E9B407A2-BF0E-42E3-9E50-75B4DE912173}" destId="{816950F8-1C45-4C4D-9697-C427CEA6B900}" srcOrd="34" destOrd="0" presId="urn:microsoft.com/office/officeart/2005/8/layout/list1"/>
    <dgm:cxn modelId="{D596224E-B72D-4453-AAD5-7964132133BD}" type="presParOf" srcId="{E9B407A2-BF0E-42E3-9E50-75B4DE912173}" destId="{B765CB2E-F6B1-4C23-8500-98373E8F3982}" srcOrd="35" destOrd="0" presId="urn:microsoft.com/office/officeart/2005/8/layout/list1"/>
    <dgm:cxn modelId="{1EFC8E31-6F52-4301-A610-902CE9A40683}" type="presParOf" srcId="{E9B407A2-BF0E-42E3-9E50-75B4DE912173}" destId="{FF62C3BD-7627-4AF1-B07A-3F57AB01E0BB}" srcOrd="36" destOrd="0" presId="urn:microsoft.com/office/officeart/2005/8/layout/list1"/>
    <dgm:cxn modelId="{3611D5A6-0CD3-469D-885C-72E00BA1F6BC}" type="presParOf" srcId="{FF62C3BD-7627-4AF1-B07A-3F57AB01E0BB}" destId="{70A59C7F-295F-400F-95DB-B3437E52953D}" srcOrd="0" destOrd="0" presId="urn:microsoft.com/office/officeart/2005/8/layout/list1"/>
    <dgm:cxn modelId="{E148D8BA-AB51-4EE8-A453-4D71DAD30B1E}" type="presParOf" srcId="{FF62C3BD-7627-4AF1-B07A-3F57AB01E0BB}" destId="{33F0EFA3-8168-4C3E-8B58-F6659513DB1A}" srcOrd="1" destOrd="0" presId="urn:microsoft.com/office/officeart/2005/8/layout/list1"/>
    <dgm:cxn modelId="{AA0ED9B7-CABB-420C-98DD-91B311B8D892}" type="presParOf" srcId="{E9B407A2-BF0E-42E3-9E50-75B4DE912173}" destId="{392E5CB5-7849-475E-A20D-4A2F4B88FF3C}" srcOrd="37" destOrd="0" presId="urn:microsoft.com/office/officeart/2005/8/layout/list1"/>
    <dgm:cxn modelId="{4D964823-26E2-4B5F-AC47-5B832A38F968}"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a:solidFill>
          <a:schemeClr val="tx2"/>
        </a:solidFill>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3CB67F6E-BCBB-4C31-A444-54DCE75EDCF8}" type="presOf" srcId="{631E9201-3C5D-4AA1-929F-39E809EDF907}" destId="{CBDEE734-0768-4783-AC37-D480D94705F5}" srcOrd="1" destOrd="0" presId="urn:microsoft.com/office/officeart/2005/8/layout/list1"/>
    <dgm:cxn modelId="{6288E18F-7E37-4BC4-8EEB-C02289523B22}" srcId="{4F0032B1-7971-4856-8267-D8AEC41998EA}" destId="{51AC7BCC-4104-4412-96F7-1E0FAC453B86}" srcOrd="2" destOrd="0" parTransId="{B21A1776-2886-4F2A-A244-ED8B3B3C3549}" sibTransId="{C1467AB3-6A29-4F8A-B758-379DD037ED6A}"/>
    <dgm:cxn modelId="{BB092EBA-B9CE-4EE1-961A-892E7C269EC6}" type="presOf" srcId="{601D8E24-2FD6-4921-8451-0A404DFB9CF1}" destId="{95C2DE96-9447-441D-9DE3-DB9098E56866}" srcOrd="1" destOrd="0" presId="urn:microsoft.com/office/officeart/2005/8/layout/list1"/>
    <dgm:cxn modelId="{9789F084-701C-4299-B6C5-39FCA6EA8F62}" type="presOf" srcId="{76C8473C-ECB0-43CA-9DA1-4BF7ED718A2C}" destId="{BCA0D068-A27C-49B2-9BAD-940D43598E13}" srcOrd="1" destOrd="0" presId="urn:microsoft.com/office/officeart/2005/8/layout/list1"/>
    <dgm:cxn modelId="{CE8A10EB-9747-4569-9455-B25DDDB72D4A}" srcId="{4F0032B1-7971-4856-8267-D8AEC41998EA}" destId="{E046D07D-5893-4DD5-8369-DF61F6A8DE9F}" srcOrd="9" destOrd="0" parTransId="{65ABCA48-5F62-49E5-B9C0-8B094D6EE123}" sibTransId="{399998F9-E403-4717-95D7-8D2B16F3A85F}"/>
    <dgm:cxn modelId="{A7D0DB3E-5413-4BA6-910C-B043393FDA8A}" type="presOf" srcId="{E046D07D-5893-4DD5-8369-DF61F6A8DE9F}" destId="{70A59C7F-295F-400F-95DB-B3437E52953D}" srcOrd="0" destOrd="0" presId="urn:microsoft.com/office/officeart/2005/8/layout/list1"/>
    <dgm:cxn modelId="{BE0A18CB-D10C-47CF-ABC8-9646AA691FA5}" type="presOf" srcId="{88721F2D-CB60-4C2D-B135-69A8492380ED}" destId="{6757D898-BBE6-4B47-B793-C710F57119DB}" srcOrd="1"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86274DDE-A0C1-42C2-BE1D-93EF184685A2}" srcId="{4F0032B1-7971-4856-8267-D8AEC41998EA}" destId="{C7632317-50F4-41B4-B6AF-7F4663B56B0F}" srcOrd="1" destOrd="0" parTransId="{BC72466F-5458-48AD-8A60-24820A24D3D0}" sibTransId="{C967C11C-16E6-4B10-8F1E-B9C442FF085D}"/>
    <dgm:cxn modelId="{E0D778B3-1F90-4BD5-85D4-2B5E8FD0A472}" srcId="{4F0032B1-7971-4856-8267-D8AEC41998EA}" destId="{3C7991BC-B739-43CD-9390-F8E5DFBFFD93}" srcOrd="5" destOrd="0" parTransId="{E1322AE3-D911-4D04-A246-58BA67205933}" sibTransId="{CF587781-68E0-4DD0-AB90-75BD08196D68}"/>
    <dgm:cxn modelId="{CAA5E8DC-DF0D-45C6-8FE8-174E0F07BA01}" srcId="{4F0032B1-7971-4856-8267-D8AEC41998EA}" destId="{631E9201-3C5D-4AA1-929F-39E809EDF907}" srcOrd="0" destOrd="0" parTransId="{9E86266C-553C-476E-9DE8-CFB011A32F79}" sibTransId="{9C17AB7F-1857-40CD-95B0-A8BAE697D0D7}"/>
    <dgm:cxn modelId="{D14D4C14-3432-4CB9-9FEC-13AF5503EBF1}" srcId="{4F0032B1-7971-4856-8267-D8AEC41998EA}" destId="{041789C9-B100-4F54-9B2E-D4C8B0AFC06F}" srcOrd="6" destOrd="0" parTransId="{BF752500-D029-4A4A-883D-6E2CE2DC6B59}" sibTransId="{3D61DA7F-6A06-420D-B62F-660B3FB11E97}"/>
    <dgm:cxn modelId="{B089D342-036D-4048-83CE-93E64C6F4BCC}" type="presOf" srcId="{4F0032B1-7971-4856-8267-D8AEC41998EA}" destId="{E9B407A2-BF0E-42E3-9E50-75B4DE912173}" srcOrd="0" destOrd="0" presId="urn:microsoft.com/office/officeart/2005/8/layout/list1"/>
    <dgm:cxn modelId="{390D7691-FCF6-4882-8C6B-0E065C73C453}" srcId="{4F0032B1-7971-4856-8267-D8AEC41998EA}" destId="{601D8E24-2FD6-4921-8451-0A404DFB9CF1}" srcOrd="7" destOrd="0" parTransId="{FF3826A7-6BCF-4C7A-864A-4125D178F154}" sibTransId="{61B59964-6C39-41DC-8C49-01C5019BB362}"/>
    <dgm:cxn modelId="{ADB21EDD-9720-4911-9F01-BCA36431D54B}" type="presOf" srcId="{E046D07D-5893-4DD5-8369-DF61F6A8DE9F}" destId="{33F0EFA3-8168-4C3E-8B58-F6659513DB1A}" srcOrd="1" destOrd="0" presId="urn:microsoft.com/office/officeart/2005/8/layout/list1"/>
    <dgm:cxn modelId="{350EC1E9-6A54-4965-B5A0-1DECA37B610D}" type="presOf" srcId="{3C7991BC-B739-43CD-9390-F8E5DFBFFD93}" destId="{B82E626C-CDE7-4A20-BB46-B0808B2D64B9}" srcOrd="1" destOrd="0" presId="urn:microsoft.com/office/officeart/2005/8/layout/list1"/>
    <dgm:cxn modelId="{CC2E10E5-60A7-4CC6-89C3-D06E9491B802}" type="presOf" srcId="{8ECE32D6-35F0-4D74-BA80-E2E034A27598}" destId="{B2A60614-FCC5-4F7A-9DF1-DAECFBCCD38B}" srcOrd="1" destOrd="0" presId="urn:microsoft.com/office/officeart/2005/8/layout/list1"/>
    <dgm:cxn modelId="{A0CF6C61-8ED1-49BA-978B-51EC6847C6D2}" type="presOf" srcId="{3C7991BC-B739-43CD-9390-F8E5DFBFFD93}" destId="{40DD982B-2D34-42DD-8883-7EF00A487C68}" srcOrd="0" destOrd="0" presId="urn:microsoft.com/office/officeart/2005/8/layout/list1"/>
    <dgm:cxn modelId="{72A11A92-0FFC-4968-AFE3-B67527818DE3}" type="presOf" srcId="{51AC7BCC-4104-4412-96F7-1E0FAC453B86}" destId="{33928E64-2B99-4A5E-ACBA-7D149ADDE8EB}" srcOrd="0" destOrd="0" presId="urn:microsoft.com/office/officeart/2005/8/layout/list1"/>
    <dgm:cxn modelId="{549CA5A9-5881-487A-88FE-3C02A913915F}" type="presOf" srcId="{041789C9-B100-4F54-9B2E-D4C8B0AFC06F}" destId="{D2B25A1C-BAAC-4A1C-AEE7-D961C758806B}" srcOrd="1" destOrd="0" presId="urn:microsoft.com/office/officeart/2005/8/layout/list1"/>
    <dgm:cxn modelId="{D2AF1AE1-F655-4E7F-BEEC-8250AD101FDC}" type="presOf" srcId="{C7632317-50F4-41B4-B6AF-7F4663B56B0F}" destId="{0955B8BC-A10C-476C-9C58-F6C52AA5A66D}" srcOrd="0"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936E8401-9864-4ADD-AD34-C45A4DA5A142}" type="presOf" srcId="{041789C9-B100-4F54-9B2E-D4C8B0AFC06F}" destId="{49AD0286-BD1A-42EA-8CF6-2ED3E5D1B43D}" srcOrd="0" destOrd="0" presId="urn:microsoft.com/office/officeart/2005/8/layout/list1"/>
    <dgm:cxn modelId="{7272C152-59A5-45C9-824B-6CC38E563B45}" type="presOf" srcId="{631E9201-3C5D-4AA1-929F-39E809EDF907}" destId="{0A8FC1B1-6F17-427A-B578-65AC8777AE94}" srcOrd="0"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3E35E2C7-306D-407A-837D-2A60A813AA8F}" type="presOf" srcId="{51AC7BCC-4104-4412-96F7-1E0FAC453B86}" destId="{5D2C15F0-055C-4211-8C8E-22F1B568A5F3}" srcOrd="1" destOrd="0" presId="urn:microsoft.com/office/officeart/2005/8/layout/list1"/>
    <dgm:cxn modelId="{F8569255-705E-4A4B-96F1-BFEBAA01AEA0}" type="presOf" srcId="{8ECE32D6-35F0-4D74-BA80-E2E034A27598}" destId="{20B9EC87-0CCA-4B2A-963B-BBD57302CCDA}" srcOrd="0" destOrd="0" presId="urn:microsoft.com/office/officeart/2005/8/layout/list1"/>
    <dgm:cxn modelId="{A6E33677-4513-41C2-88AF-873B69D5F7D5}" type="presOf" srcId="{76C8473C-ECB0-43CA-9DA1-4BF7ED718A2C}" destId="{DF9E098C-2828-41FE-AFE3-5B271BE9DE9A}" srcOrd="0" destOrd="0" presId="urn:microsoft.com/office/officeart/2005/8/layout/list1"/>
    <dgm:cxn modelId="{A6785E2D-3CDC-40F7-8177-74D9DDF8FEB6}" type="presOf" srcId="{C7632317-50F4-41B4-B6AF-7F4663B56B0F}" destId="{476B2C33-8D1C-48D2-994F-5CCCF77DB1FB}" srcOrd="1" destOrd="0" presId="urn:microsoft.com/office/officeart/2005/8/layout/list1"/>
    <dgm:cxn modelId="{DE6B44D0-7C57-4EF9-8391-2CABBCCBA8E3}" type="presOf" srcId="{88721F2D-CB60-4C2D-B135-69A8492380ED}" destId="{F747C07B-EB1D-429B-81AC-29526A1FB8E0}" srcOrd="0" destOrd="0" presId="urn:microsoft.com/office/officeart/2005/8/layout/list1"/>
    <dgm:cxn modelId="{DD47BD94-9320-4CF1-938D-C74AAFA845DC}" type="presOf" srcId="{601D8E24-2FD6-4921-8451-0A404DFB9CF1}" destId="{0A84431C-46E3-4E86-8B09-867DFEE74D85}" srcOrd="0" destOrd="0" presId="urn:microsoft.com/office/officeart/2005/8/layout/list1"/>
    <dgm:cxn modelId="{CB79829E-E246-449E-80F0-2C3F1B7C1300}" type="presParOf" srcId="{E9B407A2-BF0E-42E3-9E50-75B4DE912173}" destId="{3C3E3F6F-65E6-40F9-8FC7-BEEB1039D91C}" srcOrd="0" destOrd="0" presId="urn:microsoft.com/office/officeart/2005/8/layout/list1"/>
    <dgm:cxn modelId="{61174923-48A9-4BE6-9725-4A1F17D07C4F}" type="presParOf" srcId="{3C3E3F6F-65E6-40F9-8FC7-BEEB1039D91C}" destId="{0A8FC1B1-6F17-427A-B578-65AC8777AE94}" srcOrd="0" destOrd="0" presId="urn:microsoft.com/office/officeart/2005/8/layout/list1"/>
    <dgm:cxn modelId="{D513ED77-EBEA-4606-822E-5441A854D35C}" type="presParOf" srcId="{3C3E3F6F-65E6-40F9-8FC7-BEEB1039D91C}" destId="{CBDEE734-0768-4783-AC37-D480D94705F5}" srcOrd="1" destOrd="0" presId="urn:microsoft.com/office/officeart/2005/8/layout/list1"/>
    <dgm:cxn modelId="{EB2EAA46-E933-4A0F-879A-8242842935E7}" type="presParOf" srcId="{E9B407A2-BF0E-42E3-9E50-75B4DE912173}" destId="{1728AB00-1A88-45C2-B702-C5EE8EA1251B}" srcOrd="1" destOrd="0" presId="urn:microsoft.com/office/officeart/2005/8/layout/list1"/>
    <dgm:cxn modelId="{17FF4B61-3260-4873-9F44-7D698703DCCC}" type="presParOf" srcId="{E9B407A2-BF0E-42E3-9E50-75B4DE912173}" destId="{630479B7-88A1-4AEC-AFF2-E6BFD92F10AC}" srcOrd="2" destOrd="0" presId="urn:microsoft.com/office/officeart/2005/8/layout/list1"/>
    <dgm:cxn modelId="{AFBFB51C-165B-4DF0-A42B-35377CB0F4DC}" type="presParOf" srcId="{E9B407A2-BF0E-42E3-9E50-75B4DE912173}" destId="{1B3EEF7A-388D-4A77-8463-140884B9B023}" srcOrd="3" destOrd="0" presId="urn:microsoft.com/office/officeart/2005/8/layout/list1"/>
    <dgm:cxn modelId="{A0AF1D13-8CA0-4036-9264-EC1C849E9E5F}" type="presParOf" srcId="{E9B407A2-BF0E-42E3-9E50-75B4DE912173}" destId="{56D86166-2CC6-4C4B-8277-5FBA762B9577}" srcOrd="4" destOrd="0" presId="urn:microsoft.com/office/officeart/2005/8/layout/list1"/>
    <dgm:cxn modelId="{178C2CED-11D4-403F-8E35-7C792FDE32D1}" type="presParOf" srcId="{56D86166-2CC6-4C4B-8277-5FBA762B9577}" destId="{0955B8BC-A10C-476C-9C58-F6C52AA5A66D}" srcOrd="0" destOrd="0" presId="urn:microsoft.com/office/officeart/2005/8/layout/list1"/>
    <dgm:cxn modelId="{4E253240-8826-4C01-935D-B453D37FE770}" type="presParOf" srcId="{56D86166-2CC6-4C4B-8277-5FBA762B9577}" destId="{476B2C33-8D1C-48D2-994F-5CCCF77DB1FB}" srcOrd="1" destOrd="0" presId="urn:microsoft.com/office/officeart/2005/8/layout/list1"/>
    <dgm:cxn modelId="{39D68574-A17C-49E3-9CEB-C367829AA757}" type="presParOf" srcId="{E9B407A2-BF0E-42E3-9E50-75B4DE912173}" destId="{47FDBC0D-C78C-4232-ADBA-FE57831D8720}" srcOrd="5" destOrd="0" presId="urn:microsoft.com/office/officeart/2005/8/layout/list1"/>
    <dgm:cxn modelId="{8144DFCE-8486-4ECC-8988-532DF59DF102}" type="presParOf" srcId="{E9B407A2-BF0E-42E3-9E50-75B4DE912173}" destId="{BD3A9FB5-ABF3-4685-B4AA-D00934E9DFA1}" srcOrd="6" destOrd="0" presId="urn:microsoft.com/office/officeart/2005/8/layout/list1"/>
    <dgm:cxn modelId="{941D58EC-3E73-4FB1-83A3-7873058ABCDB}" type="presParOf" srcId="{E9B407A2-BF0E-42E3-9E50-75B4DE912173}" destId="{F22870D3-10FA-49ED-BDC2-654A72271A8F}" srcOrd="7" destOrd="0" presId="urn:microsoft.com/office/officeart/2005/8/layout/list1"/>
    <dgm:cxn modelId="{3D8FDB65-2924-4663-A97E-39C77B8A616E}" type="presParOf" srcId="{E9B407A2-BF0E-42E3-9E50-75B4DE912173}" destId="{88B8A73D-6628-475E-85B1-57751ACAE8D1}" srcOrd="8" destOrd="0" presId="urn:microsoft.com/office/officeart/2005/8/layout/list1"/>
    <dgm:cxn modelId="{0719D64C-D54F-41F3-9A40-EB070C841BA6}" type="presParOf" srcId="{88B8A73D-6628-475E-85B1-57751ACAE8D1}" destId="{33928E64-2B99-4A5E-ACBA-7D149ADDE8EB}" srcOrd="0" destOrd="0" presId="urn:microsoft.com/office/officeart/2005/8/layout/list1"/>
    <dgm:cxn modelId="{E41D1FAA-2100-455E-BC2F-4A3D79011A36}" type="presParOf" srcId="{88B8A73D-6628-475E-85B1-57751ACAE8D1}" destId="{5D2C15F0-055C-4211-8C8E-22F1B568A5F3}" srcOrd="1" destOrd="0" presId="urn:microsoft.com/office/officeart/2005/8/layout/list1"/>
    <dgm:cxn modelId="{CDCB72A7-149E-42E5-8C91-098E5B422F3E}" type="presParOf" srcId="{E9B407A2-BF0E-42E3-9E50-75B4DE912173}" destId="{3C811DA9-89B7-4148-BB7B-963BB37EDA01}" srcOrd="9" destOrd="0" presId="urn:microsoft.com/office/officeart/2005/8/layout/list1"/>
    <dgm:cxn modelId="{3E7712CF-E59E-4BA3-AECC-891255A8A490}" type="presParOf" srcId="{E9B407A2-BF0E-42E3-9E50-75B4DE912173}" destId="{1089A30E-0FF0-4B00-ACFE-1E7C7DF9DD87}" srcOrd="10" destOrd="0" presId="urn:microsoft.com/office/officeart/2005/8/layout/list1"/>
    <dgm:cxn modelId="{EB6A50F8-3E3C-4CFB-97A9-3EE836CB16E3}" type="presParOf" srcId="{E9B407A2-BF0E-42E3-9E50-75B4DE912173}" destId="{06851220-098C-446E-B0F8-0C087A6EECE9}" srcOrd="11" destOrd="0" presId="urn:microsoft.com/office/officeart/2005/8/layout/list1"/>
    <dgm:cxn modelId="{E2D05947-6578-4254-A6FE-ADEEF7B32EFC}" type="presParOf" srcId="{E9B407A2-BF0E-42E3-9E50-75B4DE912173}" destId="{1B816EC1-7A7F-438C-858F-56F7439AF14A}" srcOrd="12" destOrd="0" presId="urn:microsoft.com/office/officeart/2005/8/layout/list1"/>
    <dgm:cxn modelId="{3D406366-D295-45A7-B457-B5CA356976D1}" type="presParOf" srcId="{1B816EC1-7A7F-438C-858F-56F7439AF14A}" destId="{20B9EC87-0CCA-4B2A-963B-BBD57302CCDA}" srcOrd="0" destOrd="0" presId="urn:microsoft.com/office/officeart/2005/8/layout/list1"/>
    <dgm:cxn modelId="{8DD805E1-862A-4965-8ECA-4BA65EDA9478}" type="presParOf" srcId="{1B816EC1-7A7F-438C-858F-56F7439AF14A}" destId="{B2A60614-FCC5-4F7A-9DF1-DAECFBCCD38B}" srcOrd="1" destOrd="0" presId="urn:microsoft.com/office/officeart/2005/8/layout/list1"/>
    <dgm:cxn modelId="{4EE9B194-4FF0-4BCF-9080-7453D618D524}" type="presParOf" srcId="{E9B407A2-BF0E-42E3-9E50-75B4DE912173}" destId="{22232299-86AA-4C64-943D-94A84F315684}" srcOrd="13" destOrd="0" presId="urn:microsoft.com/office/officeart/2005/8/layout/list1"/>
    <dgm:cxn modelId="{59084262-F249-425E-B902-708888C1326B}" type="presParOf" srcId="{E9B407A2-BF0E-42E3-9E50-75B4DE912173}" destId="{E25C68BF-86DF-4DD9-980D-7CB2DEB37EC0}" srcOrd="14" destOrd="0" presId="urn:microsoft.com/office/officeart/2005/8/layout/list1"/>
    <dgm:cxn modelId="{807CC216-128D-499C-BC07-D22FA103D98E}" type="presParOf" srcId="{E9B407A2-BF0E-42E3-9E50-75B4DE912173}" destId="{37BDA9B1-5F9D-4AB7-8EDE-22DC67B7533A}" srcOrd="15" destOrd="0" presId="urn:microsoft.com/office/officeart/2005/8/layout/list1"/>
    <dgm:cxn modelId="{E4202734-00BD-4770-A490-FFDED570BAD3}" type="presParOf" srcId="{E9B407A2-BF0E-42E3-9E50-75B4DE912173}" destId="{BF9D20FA-06B3-42C1-9685-309F66401E76}" srcOrd="16" destOrd="0" presId="urn:microsoft.com/office/officeart/2005/8/layout/list1"/>
    <dgm:cxn modelId="{8093932A-9AAD-4C78-BE5C-53E72E3219FB}" type="presParOf" srcId="{BF9D20FA-06B3-42C1-9685-309F66401E76}" destId="{F747C07B-EB1D-429B-81AC-29526A1FB8E0}" srcOrd="0" destOrd="0" presId="urn:microsoft.com/office/officeart/2005/8/layout/list1"/>
    <dgm:cxn modelId="{B5DC3E02-7084-4A9B-9403-9CD45152D666}" type="presParOf" srcId="{BF9D20FA-06B3-42C1-9685-309F66401E76}" destId="{6757D898-BBE6-4B47-B793-C710F57119DB}" srcOrd="1" destOrd="0" presId="urn:microsoft.com/office/officeart/2005/8/layout/list1"/>
    <dgm:cxn modelId="{13CE54C6-6C51-4B39-ADD5-69FFCEC7200B}" type="presParOf" srcId="{E9B407A2-BF0E-42E3-9E50-75B4DE912173}" destId="{18F5D962-CABE-41D0-850F-466301A8AE3E}" srcOrd="17" destOrd="0" presId="urn:microsoft.com/office/officeart/2005/8/layout/list1"/>
    <dgm:cxn modelId="{24E9741C-268E-41A3-973E-2469D4B30069}" type="presParOf" srcId="{E9B407A2-BF0E-42E3-9E50-75B4DE912173}" destId="{B71334E8-CD96-4DC0-BAF1-BAF46F5CEE77}" srcOrd="18" destOrd="0" presId="urn:microsoft.com/office/officeart/2005/8/layout/list1"/>
    <dgm:cxn modelId="{2FD8AFC8-F5BB-495C-82FB-3B82DD20DA88}" type="presParOf" srcId="{E9B407A2-BF0E-42E3-9E50-75B4DE912173}" destId="{032B56B7-81CA-4403-A4B0-135010782742}" srcOrd="19" destOrd="0" presId="urn:microsoft.com/office/officeart/2005/8/layout/list1"/>
    <dgm:cxn modelId="{3537E5B6-1DEB-475F-B13F-A6C9DB902916}" type="presParOf" srcId="{E9B407A2-BF0E-42E3-9E50-75B4DE912173}" destId="{81AC638E-7EEC-4092-9B37-0FC3C3A4E35D}" srcOrd="20" destOrd="0" presId="urn:microsoft.com/office/officeart/2005/8/layout/list1"/>
    <dgm:cxn modelId="{366332A9-8411-47B6-B245-63C17E18DE7B}" type="presParOf" srcId="{81AC638E-7EEC-4092-9B37-0FC3C3A4E35D}" destId="{40DD982B-2D34-42DD-8883-7EF00A487C68}" srcOrd="0" destOrd="0" presId="urn:microsoft.com/office/officeart/2005/8/layout/list1"/>
    <dgm:cxn modelId="{26CC85D0-372E-40D4-872D-F221A26B2DD1}" type="presParOf" srcId="{81AC638E-7EEC-4092-9B37-0FC3C3A4E35D}" destId="{B82E626C-CDE7-4A20-BB46-B0808B2D64B9}" srcOrd="1" destOrd="0" presId="urn:microsoft.com/office/officeart/2005/8/layout/list1"/>
    <dgm:cxn modelId="{C1357233-02E1-4AB1-9DB5-AA7863D3C60B}" type="presParOf" srcId="{E9B407A2-BF0E-42E3-9E50-75B4DE912173}" destId="{719C41AF-55F9-4695-B608-D0C7DE0AFF96}" srcOrd="21" destOrd="0" presId="urn:microsoft.com/office/officeart/2005/8/layout/list1"/>
    <dgm:cxn modelId="{FAD32D4C-9110-48A1-9FB5-D3283A01316A}" type="presParOf" srcId="{E9B407A2-BF0E-42E3-9E50-75B4DE912173}" destId="{D88705DB-1503-4F3A-8D3C-FE51A9B7BA6A}" srcOrd="22" destOrd="0" presId="urn:microsoft.com/office/officeart/2005/8/layout/list1"/>
    <dgm:cxn modelId="{E83BA31B-2D76-4B46-B14A-25FDDE831B05}" type="presParOf" srcId="{E9B407A2-BF0E-42E3-9E50-75B4DE912173}" destId="{6B41A70E-FA29-417A-8811-541A468D461C}" srcOrd="23" destOrd="0" presId="urn:microsoft.com/office/officeart/2005/8/layout/list1"/>
    <dgm:cxn modelId="{F4CAD455-5D80-4B56-BD35-BBBBE431A8E4}" type="presParOf" srcId="{E9B407A2-BF0E-42E3-9E50-75B4DE912173}" destId="{EABEDA0B-69BF-4B17-81DE-37D110B26CEB}" srcOrd="24" destOrd="0" presId="urn:microsoft.com/office/officeart/2005/8/layout/list1"/>
    <dgm:cxn modelId="{799BD140-359B-41F1-B684-8379346C4946}" type="presParOf" srcId="{EABEDA0B-69BF-4B17-81DE-37D110B26CEB}" destId="{49AD0286-BD1A-42EA-8CF6-2ED3E5D1B43D}" srcOrd="0" destOrd="0" presId="urn:microsoft.com/office/officeart/2005/8/layout/list1"/>
    <dgm:cxn modelId="{73D6FD23-7A53-4A24-9A6D-5913161D7C75}" type="presParOf" srcId="{EABEDA0B-69BF-4B17-81DE-37D110B26CEB}" destId="{D2B25A1C-BAAC-4A1C-AEE7-D961C758806B}" srcOrd="1" destOrd="0" presId="urn:microsoft.com/office/officeart/2005/8/layout/list1"/>
    <dgm:cxn modelId="{F8A9D515-A4C4-4C35-BAE7-6D69612B1ED4}" type="presParOf" srcId="{E9B407A2-BF0E-42E3-9E50-75B4DE912173}" destId="{1AB7A027-5C7F-45DD-9548-FE3A5BDEB494}" srcOrd="25" destOrd="0" presId="urn:microsoft.com/office/officeart/2005/8/layout/list1"/>
    <dgm:cxn modelId="{4F80D088-CDF0-4BFB-BC0C-5885ED6963B6}" type="presParOf" srcId="{E9B407A2-BF0E-42E3-9E50-75B4DE912173}" destId="{88E6F0AD-EE37-45BC-8A66-FD5D2E6D63EA}" srcOrd="26" destOrd="0" presId="urn:microsoft.com/office/officeart/2005/8/layout/list1"/>
    <dgm:cxn modelId="{121DFFDA-C7DC-4CAA-9C3C-FB4EE7E493D1}" type="presParOf" srcId="{E9B407A2-BF0E-42E3-9E50-75B4DE912173}" destId="{E2CF7EBF-7B43-4BAF-ABAC-1309A59DFB0B}" srcOrd="27" destOrd="0" presId="urn:microsoft.com/office/officeart/2005/8/layout/list1"/>
    <dgm:cxn modelId="{010213AE-E12F-4F06-9DF3-35AF60DD7244}" type="presParOf" srcId="{E9B407A2-BF0E-42E3-9E50-75B4DE912173}" destId="{0EFA755E-BF8E-49C7-A364-DDD2B6DBE87B}" srcOrd="28" destOrd="0" presId="urn:microsoft.com/office/officeart/2005/8/layout/list1"/>
    <dgm:cxn modelId="{6A7BAA51-D13C-489D-BEAF-319F655E5B05}" type="presParOf" srcId="{0EFA755E-BF8E-49C7-A364-DDD2B6DBE87B}" destId="{0A84431C-46E3-4E86-8B09-867DFEE74D85}" srcOrd="0" destOrd="0" presId="urn:microsoft.com/office/officeart/2005/8/layout/list1"/>
    <dgm:cxn modelId="{CF62F6AC-7B7D-4DDA-9E01-4D03CA75DE0E}" type="presParOf" srcId="{0EFA755E-BF8E-49C7-A364-DDD2B6DBE87B}" destId="{95C2DE96-9447-441D-9DE3-DB9098E56866}" srcOrd="1" destOrd="0" presId="urn:microsoft.com/office/officeart/2005/8/layout/list1"/>
    <dgm:cxn modelId="{9C5BBF6B-7580-45C1-BDC9-0AFBDF63F4FC}" type="presParOf" srcId="{E9B407A2-BF0E-42E3-9E50-75B4DE912173}" destId="{41FA5B50-C56F-4EEE-9B30-40ABC4A51451}" srcOrd="29" destOrd="0" presId="urn:microsoft.com/office/officeart/2005/8/layout/list1"/>
    <dgm:cxn modelId="{4FD25A70-224D-4F9B-A01C-7CA68EC24839}" type="presParOf" srcId="{E9B407A2-BF0E-42E3-9E50-75B4DE912173}" destId="{CDD9BF14-4795-49B6-9D45-632A18DB1F68}" srcOrd="30" destOrd="0" presId="urn:microsoft.com/office/officeart/2005/8/layout/list1"/>
    <dgm:cxn modelId="{590DADF9-E72C-4392-8BE4-36F047AC02E1}" type="presParOf" srcId="{E9B407A2-BF0E-42E3-9E50-75B4DE912173}" destId="{FAC01BB3-37AE-4B7D-9733-2188F7721534}" srcOrd="31" destOrd="0" presId="urn:microsoft.com/office/officeart/2005/8/layout/list1"/>
    <dgm:cxn modelId="{67B20C8C-7E9C-46DD-88CA-9BA47BD90F18}" type="presParOf" srcId="{E9B407A2-BF0E-42E3-9E50-75B4DE912173}" destId="{6110CF67-B44A-46A1-BD86-6F071A68489E}" srcOrd="32" destOrd="0" presId="urn:microsoft.com/office/officeart/2005/8/layout/list1"/>
    <dgm:cxn modelId="{33F28491-0554-41F8-B8A6-FE657EC00F51}" type="presParOf" srcId="{6110CF67-B44A-46A1-BD86-6F071A68489E}" destId="{DF9E098C-2828-41FE-AFE3-5B271BE9DE9A}" srcOrd="0" destOrd="0" presId="urn:microsoft.com/office/officeart/2005/8/layout/list1"/>
    <dgm:cxn modelId="{2ADB56C0-0ABA-483E-8936-6AAC00078369}" type="presParOf" srcId="{6110CF67-B44A-46A1-BD86-6F071A68489E}" destId="{BCA0D068-A27C-49B2-9BAD-940D43598E13}" srcOrd="1" destOrd="0" presId="urn:microsoft.com/office/officeart/2005/8/layout/list1"/>
    <dgm:cxn modelId="{57907F34-9C14-4336-880F-0586527CB024}" type="presParOf" srcId="{E9B407A2-BF0E-42E3-9E50-75B4DE912173}" destId="{E95A7F63-AB05-4005-AA60-6A6824A58FBA}" srcOrd="33" destOrd="0" presId="urn:microsoft.com/office/officeart/2005/8/layout/list1"/>
    <dgm:cxn modelId="{1F14FC87-E370-4361-B2DA-9D8E5AD83CFF}" type="presParOf" srcId="{E9B407A2-BF0E-42E3-9E50-75B4DE912173}" destId="{816950F8-1C45-4C4D-9697-C427CEA6B900}" srcOrd="34" destOrd="0" presId="urn:microsoft.com/office/officeart/2005/8/layout/list1"/>
    <dgm:cxn modelId="{1198831E-293F-4810-8D73-DF0A568B871C}" type="presParOf" srcId="{E9B407A2-BF0E-42E3-9E50-75B4DE912173}" destId="{B765CB2E-F6B1-4C23-8500-98373E8F3982}" srcOrd="35" destOrd="0" presId="urn:microsoft.com/office/officeart/2005/8/layout/list1"/>
    <dgm:cxn modelId="{5F741B43-B979-43E1-BB31-F7713604453B}" type="presParOf" srcId="{E9B407A2-BF0E-42E3-9E50-75B4DE912173}" destId="{FF62C3BD-7627-4AF1-B07A-3F57AB01E0BB}" srcOrd="36" destOrd="0" presId="urn:microsoft.com/office/officeart/2005/8/layout/list1"/>
    <dgm:cxn modelId="{42D38717-4E22-4490-A526-306EFD4D8470}" type="presParOf" srcId="{FF62C3BD-7627-4AF1-B07A-3F57AB01E0BB}" destId="{70A59C7F-295F-400F-95DB-B3437E52953D}" srcOrd="0" destOrd="0" presId="urn:microsoft.com/office/officeart/2005/8/layout/list1"/>
    <dgm:cxn modelId="{14C1F3B5-29AE-44AE-B701-283C46E7D206}" type="presParOf" srcId="{FF62C3BD-7627-4AF1-B07A-3F57AB01E0BB}" destId="{33F0EFA3-8168-4C3E-8B58-F6659513DB1A}" srcOrd="1" destOrd="0" presId="urn:microsoft.com/office/officeart/2005/8/layout/list1"/>
    <dgm:cxn modelId="{FC14003C-85E9-4076-B1BE-FBDF14B52DCE}" type="presParOf" srcId="{E9B407A2-BF0E-42E3-9E50-75B4DE912173}" destId="{392E5CB5-7849-475E-A20D-4A2F4B88FF3C}" srcOrd="37" destOrd="0" presId="urn:microsoft.com/office/officeart/2005/8/layout/list1"/>
    <dgm:cxn modelId="{DF0DB211-BFC8-4186-870F-58CE8F8E8AB8}"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a:solidFill>
          <a:schemeClr val="tx2"/>
        </a:solidFill>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2A24519C-9C3B-43EA-9592-BE71A8E8949E}" type="presOf" srcId="{51AC7BCC-4104-4412-96F7-1E0FAC453B86}" destId="{5D2C15F0-055C-4211-8C8E-22F1B568A5F3}" srcOrd="1" destOrd="0" presId="urn:microsoft.com/office/officeart/2005/8/layout/list1"/>
    <dgm:cxn modelId="{6288E18F-7E37-4BC4-8EEB-C02289523B22}" srcId="{4F0032B1-7971-4856-8267-D8AEC41998EA}" destId="{51AC7BCC-4104-4412-96F7-1E0FAC453B86}" srcOrd="2" destOrd="0" parTransId="{B21A1776-2886-4F2A-A244-ED8B3B3C3549}" sibTransId="{C1467AB3-6A29-4F8A-B758-379DD037ED6A}"/>
    <dgm:cxn modelId="{C77AECFA-9C70-47E3-B28A-04503E921AC7}" type="presOf" srcId="{E046D07D-5893-4DD5-8369-DF61F6A8DE9F}" destId="{70A59C7F-295F-400F-95DB-B3437E52953D}" srcOrd="0" destOrd="0" presId="urn:microsoft.com/office/officeart/2005/8/layout/list1"/>
    <dgm:cxn modelId="{52309CC2-2B6A-47C2-91F6-884A7E09F745}" type="presOf" srcId="{76C8473C-ECB0-43CA-9DA1-4BF7ED718A2C}" destId="{BCA0D068-A27C-49B2-9BAD-940D43598E13}" srcOrd="1" destOrd="0" presId="urn:microsoft.com/office/officeart/2005/8/layout/list1"/>
    <dgm:cxn modelId="{D2D3127D-14CD-44A0-9393-254C20CDC7A9}" type="presOf" srcId="{4F0032B1-7971-4856-8267-D8AEC41998EA}" destId="{E9B407A2-BF0E-42E3-9E50-75B4DE912173}" srcOrd="0" destOrd="0" presId="urn:microsoft.com/office/officeart/2005/8/layout/list1"/>
    <dgm:cxn modelId="{8044E4D3-D06C-4C7F-A255-8A82D0EA6767}" type="presOf" srcId="{8ECE32D6-35F0-4D74-BA80-E2E034A27598}" destId="{20B9EC87-0CCA-4B2A-963B-BBD57302CCDA}" srcOrd="0" destOrd="0" presId="urn:microsoft.com/office/officeart/2005/8/layout/list1"/>
    <dgm:cxn modelId="{DC06342C-5C2E-4F5E-A366-A34C4CC003A6}" type="presOf" srcId="{C7632317-50F4-41B4-B6AF-7F4663B56B0F}" destId="{0955B8BC-A10C-476C-9C58-F6C52AA5A66D}" srcOrd="0" destOrd="0" presId="urn:microsoft.com/office/officeart/2005/8/layout/list1"/>
    <dgm:cxn modelId="{1469AF87-BEE7-47A9-97D7-38776DC839C3}" type="presOf" srcId="{51AC7BCC-4104-4412-96F7-1E0FAC453B86}" destId="{33928E64-2B99-4A5E-ACBA-7D149ADDE8EB}" srcOrd="0" destOrd="0" presId="urn:microsoft.com/office/officeart/2005/8/layout/list1"/>
    <dgm:cxn modelId="{AA4D0423-B54D-4CC6-B986-728AE16FE000}" type="presOf" srcId="{E046D07D-5893-4DD5-8369-DF61F6A8DE9F}" destId="{33F0EFA3-8168-4C3E-8B58-F6659513DB1A}" srcOrd="1" destOrd="0" presId="urn:microsoft.com/office/officeart/2005/8/layout/list1"/>
    <dgm:cxn modelId="{CE8A10EB-9747-4569-9455-B25DDDB72D4A}" srcId="{4F0032B1-7971-4856-8267-D8AEC41998EA}" destId="{E046D07D-5893-4DD5-8369-DF61F6A8DE9F}" srcOrd="9" destOrd="0" parTransId="{65ABCA48-5F62-49E5-B9C0-8B094D6EE123}" sibTransId="{399998F9-E403-4717-95D7-8D2B16F3A85F}"/>
    <dgm:cxn modelId="{FC4AA19E-24ED-46CF-93AE-AD74D8B04D94}" type="presOf" srcId="{601D8E24-2FD6-4921-8451-0A404DFB9CF1}" destId="{0A84431C-46E3-4E86-8B09-867DFEE74D85}" srcOrd="0" destOrd="0" presId="urn:microsoft.com/office/officeart/2005/8/layout/list1"/>
    <dgm:cxn modelId="{C12FF6A1-43AA-4781-B84C-9A5B09B504AB}" type="presOf" srcId="{88721F2D-CB60-4C2D-B135-69A8492380ED}" destId="{6757D898-BBE6-4B47-B793-C710F57119DB}" srcOrd="1" destOrd="0" presId="urn:microsoft.com/office/officeart/2005/8/layout/list1"/>
    <dgm:cxn modelId="{5E1C7DD8-6600-453D-9764-21D58DB5291D}" type="presOf" srcId="{3C7991BC-B739-43CD-9390-F8E5DFBFFD93}" destId="{40DD982B-2D34-42DD-8883-7EF00A487C68}" srcOrd="0"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86274DDE-A0C1-42C2-BE1D-93EF184685A2}" srcId="{4F0032B1-7971-4856-8267-D8AEC41998EA}" destId="{C7632317-50F4-41B4-B6AF-7F4663B56B0F}" srcOrd="1" destOrd="0" parTransId="{BC72466F-5458-48AD-8A60-24820A24D3D0}" sibTransId="{C967C11C-16E6-4B10-8F1E-B9C442FF085D}"/>
    <dgm:cxn modelId="{744FD4DC-E8F9-4D74-BDBD-8B2457FDA87E}" type="presOf" srcId="{C7632317-50F4-41B4-B6AF-7F4663B56B0F}" destId="{476B2C33-8D1C-48D2-994F-5CCCF77DB1FB}" srcOrd="1" destOrd="0" presId="urn:microsoft.com/office/officeart/2005/8/layout/list1"/>
    <dgm:cxn modelId="{CAA5E8DC-DF0D-45C6-8FE8-174E0F07BA01}" srcId="{4F0032B1-7971-4856-8267-D8AEC41998EA}" destId="{631E9201-3C5D-4AA1-929F-39E809EDF907}" srcOrd="0" destOrd="0" parTransId="{9E86266C-553C-476E-9DE8-CFB011A32F79}" sibTransId="{9C17AB7F-1857-40CD-95B0-A8BAE697D0D7}"/>
    <dgm:cxn modelId="{E0D778B3-1F90-4BD5-85D4-2B5E8FD0A472}" srcId="{4F0032B1-7971-4856-8267-D8AEC41998EA}" destId="{3C7991BC-B739-43CD-9390-F8E5DFBFFD93}" srcOrd="5" destOrd="0" parTransId="{E1322AE3-D911-4D04-A246-58BA67205933}" sibTransId="{CF587781-68E0-4DD0-AB90-75BD08196D68}"/>
    <dgm:cxn modelId="{D14D4C14-3432-4CB9-9FEC-13AF5503EBF1}" srcId="{4F0032B1-7971-4856-8267-D8AEC41998EA}" destId="{041789C9-B100-4F54-9B2E-D4C8B0AFC06F}" srcOrd="6" destOrd="0" parTransId="{BF752500-D029-4A4A-883D-6E2CE2DC6B59}" sibTransId="{3D61DA7F-6A06-420D-B62F-660B3FB11E97}"/>
    <dgm:cxn modelId="{7D1E99FD-B287-4062-9A67-B72BB4455E9B}" type="presOf" srcId="{041789C9-B100-4F54-9B2E-D4C8B0AFC06F}" destId="{D2B25A1C-BAAC-4A1C-AEE7-D961C758806B}" srcOrd="1" destOrd="0" presId="urn:microsoft.com/office/officeart/2005/8/layout/list1"/>
    <dgm:cxn modelId="{6FE50174-35D0-4EF9-A050-1EF1CFB66203}" type="presOf" srcId="{76C8473C-ECB0-43CA-9DA1-4BF7ED718A2C}" destId="{DF9E098C-2828-41FE-AFE3-5B271BE9DE9A}" srcOrd="0" destOrd="0" presId="urn:microsoft.com/office/officeart/2005/8/layout/list1"/>
    <dgm:cxn modelId="{390D7691-FCF6-4882-8C6B-0E065C73C453}" srcId="{4F0032B1-7971-4856-8267-D8AEC41998EA}" destId="{601D8E24-2FD6-4921-8451-0A404DFB9CF1}" srcOrd="7" destOrd="0" parTransId="{FF3826A7-6BCF-4C7A-864A-4125D178F154}" sibTransId="{61B59964-6C39-41DC-8C49-01C5019BB362}"/>
    <dgm:cxn modelId="{7129E36C-5DBA-4697-824F-8277058687C1}" type="presOf" srcId="{88721F2D-CB60-4C2D-B135-69A8492380ED}" destId="{F747C07B-EB1D-429B-81AC-29526A1FB8E0}" srcOrd="0" destOrd="0" presId="urn:microsoft.com/office/officeart/2005/8/layout/list1"/>
    <dgm:cxn modelId="{AA7584E0-A4AF-4428-8100-73394DCC9FBB}" type="presOf" srcId="{3C7991BC-B739-43CD-9390-F8E5DFBFFD93}" destId="{B82E626C-CDE7-4A20-BB46-B0808B2D64B9}" srcOrd="1" destOrd="0" presId="urn:microsoft.com/office/officeart/2005/8/layout/list1"/>
    <dgm:cxn modelId="{82775430-D018-4029-B710-0FA80C78EC42}" type="presOf" srcId="{601D8E24-2FD6-4921-8451-0A404DFB9CF1}" destId="{95C2DE96-9447-441D-9DE3-DB9098E56866}" srcOrd="1"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44F9E3B7-E10C-43F0-B6FD-DA235702D15E}" type="presOf" srcId="{631E9201-3C5D-4AA1-929F-39E809EDF907}" destId="{CBDEE734-0768-4783-AC37-D480D94705F5}" srcOrd="1"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DB802A12-AA8D-4A4F-A7F8-FB5D79EE8D38}" type="presOf" srcId="{631E9201-3C5D-4AA1-929F-39E809EDF907}" destId="{0A8FC1B1-6F17-427A-B578-65AC8777AE94}" srcOrd="0" destOrd="0" presId="urn:microsoft.com/office/officeart/2005/8/layout/list1"/>
    <dgm:cxn modelId="{882901B8-44EF-4C3E-8874-F3FFCFCD8E44}" type="presOf" srcId="{8ECE32D6-35F0-4D74-BA80-E2E034A27598}" destId="{B2A60614-FCC5-4F7A-9DF1-DAECFBCCD38B}" srcOrd="1" destOrd="0" presId="urn:microsoft.com/office/officeart/2005/8/layout/list1"/>
    <dgm:cxn modelId="{7A2847A1-B9FC-49BC-BD72-333E23FD466B}" type="presOf" srcId="{041789C9-B100-4F54-9B2E-D4C8B0AFC06F}" destId="{49AD0286-BD1A-42EA-8CF6-2ED3E5D1B43D}" srcOrd="0" destOrd="0" presId="urn:microsoft.com/office/officeart/2005/8/layout/list1"/>
    <dgm:cxn modelId="{FC79ACCC-02A4-4174-AAF6-9ADDB9EF3268}" type="presParOf" srcId="{E9B407A2-BF0E-42E3-9E50-75B4DE912173}" destId="{3C3E3F6F-65E6-40F9-8FC7-BEEB1039D91C}" srcOrd="0" destOrd="0" presId="urn:microsoft.com/office/officeart/2005/8/layout/list1"/>
    <dgm:cxn modelId="{00423261-4BA7-407F-A1E5-74834C56C753}" type="presParOf" srcId="{3C3E3F6F-65E6-40F9-8FC7-BEEB1039D91C}" destId="{0A8FC1B1-6F17-427A-B578-65AC8777AE94}" srcOrd="0" destOrd="0" presId="urn:microsoft.com/office/officeart/2005/8/layout/list1"/>
    <dgm:cxn modelId="{4DD67D36-2103-47AC-A33B-DA348822799F}" type="presParOf" srcId="{3C3E3F6F-65E6-40F9-8FC7-BEEB1039D91C}" destId="{CBDEE734-0768-4783-AC37-D480D94705F5}" srcOrd="1" destOrd="0" presId="urn:microsoft.com/office/officeart/2005/8/layout/list1"/>
    <dgm:cxn modelId="{36844BD0-3E37-497F-8ABF-A7B960205D1F}" type="presParOf" srcId="{E9B407A2-BF0E-42E3-9E50-75B4DE912173}" destId="{1728AB00-1A88-45C2-B702-C5EE8EA1251B}" srcOrd="1" destOrd="0" presId="urn:microsoft.com/office/officeart/2005/8/layout/list1"/>
    <dgm:cxn modelId="{0FE7347B-58F1-4A91-B313-0229F74419DE}" type="presParOf" srcId="{E9B407A2-BF0E-42E3-9E50-75B4DE912173}" destId="{630479B7-88A1-4AEC-AFF2-E6BFD92F10AC}" srcOrd="2" destOrd="0" presId="urn:microsoft.com/office/officeart/2005/8/layout/list1"/>
    <dgm:cxn modelId="{3642A181-6581-4E1C-8EEC-A4047CDB6767}" type="presParOf" srcId="{E9B407A2-BF0E-42E3-9E50-75B4DE912173}" destId="{1B3EEF7A-388D-4A77-8463-140884B9B023}" srcOrd="3" destOrd="0" presId="urn:microsoft.com/office/officeart/2005/8/layout/list1"/>
    <dgm:cxn modelId="{85C65733-CBC2-42E3-BEEB-0C7B9EE439FF}" type="presParOf" srcId="{E9B407A2-BF0E-42E3-9E50-75B4DE912173}" destId="{56D86166-2CC6-4C4B-8277-5FBA762B9577}" srcOrd="4" destOrd="0" presId="urn:microsoft.com/office/officeart/2005/8/layout/list1"/>
    <dgm:cxn modelId="{4313C267-B91D-4A60-8D85-61BD5FE0867C}" type="presParOf" srcId="{56D86166-2CC6-4C4B-8277-5FBA762B9577}" destId="{0955B8BC-A10C-476C-9C58-F6C52AA5A66D}" srcOrd="0" destOrd="0" presId="urn:microsoft.com/office/officeart/2005/8/layout/list1"/>
    <dgm:cxn modelId="{DB7F624D-1C9A-4D52-BE5B-4AA858212219}" type="presParOf" srcId="{56D86166-2CC6-4C4B-8277-5FBA762B9577}" destId="{476B2C33-8D1C-48D2-994F-5CCCF77DB1FB}" srcOrd="1" destOrd="0" presId="urn:microsoft.com/office/officeart/2005/8/layout/list1"/>
    <dgm:cxn modelId="{0A61BF86-D27A-41CD-88C2-CDDD1DB0D7F9}" type="presParOf" srcId="{E9B407A2-BF0E-42E3-9E50-75B4DE912173}" destId="{47FDBC0D-C78C-4232-ADBA-FE57831D8720}" srcOrd="5" destOrd="0" presId="urn:microsoft.com/office/officeart/2005/8/layout/list1"/>
    <dgm:cxn modelId="{17C5B7C7-F769-4BFD-A3AC-47D8C5582F21}" type="presParOf" srcId="{E9B407A2-BF0E-42E3-9E50-75B4DE912173}" destId="{BD3A9FB5-ABF3-4685-B4AA-D00934E9DFA1}" srcOrd="6" destOrd="0" presId="urn:microsoft.com/office/officeart/2005/8/layout/list1"/>
    <dgm:cxn modelId="{E2C05A91-560D-4BB7-A87F-1CA32024AF3B}" type="presParOf" srcId="{E9B407A2-BF0E-42E3-9E50-75B4DE912173}" destId="{F22870D3-10FA-49ED-BDC2-654A72271A8F}" srcOrd="7" destOrd="0" presId="urn:microsoft.com/office/officeart/2005/8/layout/list1"/>
    <dgm:cxn modelId="{A752FE5C-8306-4CFF-A4AD-F3D33F3DDF99}" type="presParOf" srcId="{E9B407A2-BF0E-42E3-9E50-75B4DE912173}" destId="{88B8A73D-6628-475E-85B1-57751ACAE8D1}" srcOrd="8" destOrd="0" presId="urn:microsoft.com/office/officeart/2005/8/layout/list1"/>
    <dgm:cxn modelId="{2684DA29-AB70-4AF4-85CE-F825AF1F94B9}" type="presParOf" srcId="{88B8A73D-6628-475E-85B1-57751ACAE8D1}" destId="{33928E64-2B99-4A5E-ACBA-7D149ADDE8EB}" srcOrd="0" destOrd="0" presId="urn:microsoft.com/office/officeart/2005/8/layout/list1"/>
    <dgm:cxn modelId="{B9AA714E-6D91-4AAC-B8E6-C4A1777C9D36}" type="presParOf" srcId="{88B8A73D-6628-475E-85B1-57751ACAE8D1}" destId="{5D2C15F0-055C-4211-8C8E-22F1B568A5F3}" srcOrd="1" destOrd="0" presId="urn:microsoft.com/office/officeart/2005/8/layout/list1"/>
    <dgm:cxn modelId="{D1C4E5CC-6CDB-46D1-A6D7-10647C817348}" type="presParOf" srcId="{E9B407A2-BF0E-42E3-9E50-75B4DE912173}" destId="{3C811DA9-89B7-4148-BB7B-963BB37EDA01}" srcOrd="9" destOrd="0" presId="urn:microsoft.com/office/officeart/2005/8/layout/list1"/>
    <dgm:cxn modelId="{8311C432-BED9-4BB4-BF11-CDCAEEF02C76}" type="presParOf" srcId="{E9B407A2-BF0E-42E3-9E50-75B4DE912173}" destId="{1089A30E-0FF0-4B00-ACFE-1E7C7DF9DD87}" srcOrd="10" destOrd="0" presId="urn:microsoft.com/office/officeart/2005/8/layout/list1"/>
    <dgm:cxn modelId="{326115A0-98B2-41D8-BED1-C2244A407D6D}" type="presParOf" srcId="{E9B407A2-BF0E-42E3-9E50-75B4DE912173}" destId="{06851220-098C-446E-B0F8-0C087A6EECE9}" srcOrd="11" destOrd="0" presId="urn:microsoft.com/office/officeart/2005/8/layout/list1"/>
    <dgm:cxn modelId="{A76163D9-E152-4F2A-B739-2B088A60CD76}" type="presParOf" srcId="{E9B407A2-BF0E-42E3-9E50-75B4DE912173}" destId="{1B816EC1-7A7F-438C-858F-56F7439AF14A}" srcOrd="12" destOrd="0" presId="urn:microsoft.com/office/officeart/2005/8/layout/list1"/>
    <dgm:cxn modelId="{3DA173C2-5585-456E-9E8B-6238C59C2E1F}" type="presParOf" srcId="{1B816EC1-7A7F-438C-858F-56F7439AF14A}" destId="{20B9EC87-0CCA-4B2A-963B-BBD57302CCDA}" srcOrd="0" destOrd="0" presId="urn:microsoft.com/office/officeart/2005/8/layout/list1"/>
    <dgm:cxn modelId="{BEC8C0AF-812E-4DE9-8F98-5E1E9CF531E4}" type="presParOf" srcId="{1B816EC1-7A7F-438C-858F-56F7439AF14A}" destId="{B2A60614-FCC5-4F7A-9DF1-DAECFBCCD38B}" srcOrd="1" destOrd="0" presId="urn:microsoft.com/office/officeart/2005/8/layout/list1"/>
    <dgm:cxn modelId="{48FE1DBC-E510-4FAE-A919-9A8E3F7762D1}" type="presParOf" srcId="{E9B407A2-BF0E-42E3-9E50-75B4DE912173}" destId="{22232299-86AA-4C64-943D-94A84F315684}" srcOrd="13" destOrd="0" presId="urn:microsoft.com/office/officeart/2005/8/layout/list1"/>
    <dgm:cxn modelId="{BD43D385-D755-4EAE-80E2-C9D1221B59CD}" type="presParOf" srcId="{E9B407A2-BF0E-42E3-9E50-75B4DE912173}" destId="{E25C68BF-86DF-4DD9-980D-7CB2DEB37EC0}" srcOrd="14" destOrd="0" presId="urn:microsoft.com/office/officeart/2005/8/layout/list1"/>
    <dgm:cxn modelId="{AE5AF471-8D6E-4A24-A4E2-7F471300D6A5}" type="presParOf" srcId="{E9B407A2-BF0E-42E3-9E50-75B4DE912173}" destId="{37BDA9B1-5F9D-4AB7-8EDE-22DC67B7533A}" srcOrd="15" destOrd="0" presId="urn:microsoft.com/office/officeart/2005/8/layout/list1"/>
    <dgm:cxn modelId="{43274307-A5AD-4C76-896E-3B6A51FFCED0}" type="presParOf" srcId="{E9B407A2-BF0E-42E3-9E50-75B4DE912173}" destId="{BF9D20FA-06B3-42C1-9685-309F66401E76}" srcOrd="16" destOrd="0" presId="urn:microsoft.com/office/officeart/2005/8/layout/list1"/>
    <dgm:cxn modelId="{E9771EAF-C9D7-46BB-8827-991F6291B365}" type="presParOf" srcId="{BF9D20FA-06B3-42C1-9685-309F66401E76}" destId="{F747C07B-EB1D-429B-81AC-29526A1FB8E0}" srcOrd="0" destOrd="0" presId="urn:microsoft.com/office/officeart/2005/8/layout/list1"/>
    <dgm:cxn modelId="{71017CBB-4D95-4490-A5EB-25EB98A415BF}" type="presParOf" srcId="{BF9D20FA-06B3-42C1-9685-309F66401E76}" destId="{6757D898-BBE6-4B47-B793-C710F57119DB}" srcOrd="1" destOrd="0" presId="urn:microsoft.com/office/officeart/2005/8/layout/list1"/>
    <dgm:cxn modelId="{6391941D-44FF-4202-B28E-2AB707DE7E28}" type="presParOf" srcId="{E9B407A2-BF0E-42E3-9E50-75B4DE912173}" destId="{18F5D962-CABE-41D0-850F-466301A8AE3E}" srcOrd="17" destOrd="0" presId="urn:microsoft.com/office/officeart/2005/8/layout/list1"/>
    <dgm:cxn modelId="{67638D7E-5FF8-4214-ADB3-4167D689515E}" type="presParOf" srcId="{E9B407A2-BF0E-42E3-9E50-75B4DE912173}" destId="{B71334E8-CD96-4DC0-BAF1-BAF46F5CEE77}" srcOrd="18" destOrd="0" presId="urn:microsoft.com/office/officeart/2005/8/layout/list1"/>
    <dgm:cxn modelId="{410F68A5-338C-498E-9FD9-4A52E48628D6}" type="presParOf" srcId="{E9B407A2-BF0E-42E3-9E50-75B4DE912173}" destId="{032B56B7-81CA-4403-A4B0-135010782742}" srcOrd="19" destOrd="0" presId="urn:microsoft.com/office/officeart/2005/8/layout/list1"/>
    <dgm:cxn modelId="{7C50C041-7102-4F73-94CE-BD2B63E69460}" type="presParOf" srcId="{E9B407A2-BF0E-42E3-9E50-75B4DE912173}" destId="{81AC638E-7EEC-4092-9B37-0FC3C3A4E35D}" srcOrd="20" destOrd="0" presId="urn:microsoft.com/office/officeart/2005/8/layout/list1"/>
    <dgm:cxn modelId="{251FE459-0236-4D3C-B3AE-DE79520D9CEB}" type="presParOf" srcId="{81AC638E-7EEC-4092-9B37-0FC3C3A4E35D}" destId="{40DD982B-2D34-42DD-8883-7EF00A487C68}" srcOrd="0" destOrd="0" presId="urn:microsoft.com/office/officeart/2005/8/layout/list1"/>
    <dgm:cxn modelId="{E55054ED-2321-4AB8-BE38-C5D307B85E99}" type="presParOf" srcId="{81AC638E-7EEC-4092-9B37-0FC3C3A4E35D}" destId="{B82E626C-CDE7-4A20-BB46-B0808B2D64B9}" srcOrd="1" destOrd="0" presId="urn:microsoft.com/office/officeart/2005/8/layout/list1"/>
    <dgm:cxn modelId="{E937609F-E9D4-4F04-8E31-26540603D489}" type="presParOf" srcId="{E9B407A2-BF0E-42E3-9E50-75B4DE912173}" destId="{719C41AF-55F9-4695-B608-D0C7DE0AFF96}" srcOrd="21" destOrd="0" presId="urn:microsoft.com/office/officeart/2005/8/layout/list1"/>
    <dgm:cxn modelId="{096DAE5D-634C-42C2-A4A8-B7DF5334ADB1}" type="presParOf" srcId="{E9B407A2-BF0E-42E3-9E50-75B4DE912173}" destId="{D88705DB-1503-4F3A-8D3C-FE51A9B7BA6A}" srcOrd="22" destOrd="0" presId="urn:microsoft.com/office/officeart/2005/8/layout/list1"/>
    <dgm:cxn modelId="{0CD52ED6-95FC-4074-A50B-F085A9182B11}" type="presParOf" srcId="{E9B407A2-BF0E-42E3-9E50-75B4DE912173}" destId="{6B41A70E-FA29-417A-8811-541A468D461C}" srcOrd="23" destOrd="0" presId="urn:microsoft.com/office/officeart/2005/8/layout/list1"/>
    <dgm:cxn modelId="{CE457F18-E3F6-4FB1-9DF1-A30ADE30958D}" type="presParOf" srcId="{E9B407A2-BF0E-42E3-9E50-75B4DE912173}" destId="{EABEDA0B-69BF-4B17-81DE-37D110B26CEB}" srcOrd="24" destOrd="0" presId="urn:microsoft.com/office/officeart/2005/8/layout/list1"/>
    <dgm:cxn modelId="{49F6B767-F83F-4B12-93C5-E7DCF7959BA6}" type="presParOf" srcId="{EABEDA0B-69BF-4B17-81DE-37D110B26CEB}" destId="{49AD0286-BD1A-42EA-8CF6-2ED3E5D1B43D}" srcOrd="0" destOrd="0" presId="urn:microsoft.com/office/officeart/2005/8/layout/list1"/>
    <dgm:cxn modelId="{B1BE17C3-2BA8-4B20-96EE-9EB9110C5CD2}" type="presParOf" srcId="{EABEDA0B-69BF-4B17-81DE-37D110B26CEB}" destId="{D2B25A1C-BAAC-4A1C-AEE7-D961C758806B}" srcOrd="1" destOrd="0" presId="urn:microsoft.com/office/officeart/2005/8/layout/list1"/>
    <dgm:cxn modelId="{19FD16B2-291E-485E-83EE-4C75D8FBAA10}" type="presParOf" srcId="{E9B407A2-BF0E-42E3-9E50-75B4DE912173}" destId="{1AB7A027-5C7F-45DD-9548-FE3A5BDEB494}" srcOrd="25" destOrd="0" presId="urn:microsoft.com/office/officeart/2005/8/layout/list1"/>
    <dgm:cxn modelId="{7C8D708C-8B0E-4E94-83B7-9490E5F4487C}" type="presParOf" srcId="{E9B407A2-BF0E-42E3-9E50-75B4DE912173}" destId="{88E6F0AD-EE37-45BC-8A66-FD5D2E6D63EA}" srcOrd="26" destOrd="0" presId="urn:microsoft.com/office/officeart/2005/8/layout/list1"/>
    <dgm:cxn modelId="{0FE805F4-9F3C-4FE3-BF09-5FE2FE6EDBDD}" type="presParOf" srcId="{E9B407A2-BF0E-42E3-9E50-75B4DE912173}" destId="{E2CF7EBF-7B43-4BAF-ABAC-1309A59DFB0B}" srcOrd="27" destOrd="0" presId="urn:microsoft.com/office/officeart/2005/8/layout/list1"/>
    <dgm:cxn modelId="{047E52C4-52AC-4FC9-A5AF-57CA869B3B23}" type="presParOf" srcId="{E9B407A2-BF0E-42E3-9E50-75B4DE912173}" destId="{0EFA755E-BF8E-49C7-A364-DDD2B6DBE87B}" srcOrd="28" destOrd="0" presId="urn:microsoft.com/office/officeart/2005/8/layout/list1"/>
    <dgm:cxn modelId="{AB24B14D-A934-457B-80D5-CC272BADF493}" type="presParOf" srcId="{0EFA755E-BF8E-49C7-A364-DDD2B6DBE87B}" destId="{0A84431C-46E3-4E86-8B09-867DFEE74D85}" srcOrd="0" destOrd="0" presId="urn:microsoft.com/office/officeart/2005/8/layout/list1"/>
    <dgm:cxn modelId="{EC850789-D24D-4310-AA93-9FDF1679F116}" type="presParOf" srcId="{0EFA755E-BF8E-49C7-A364-DDD2B6DBE87B}" destId="{95C2DE96-9447-441D-9DE3-DB9098E56866}" srcOrd="1" destOrd="0" presId="urn:microsoft.com/office/officeart/2005/8/layout/list1"/>
    <dgm:cxn modelId="{6817C386-7E08-454E-8D65-8C43C5A165F3}" type="presParOf" srcId="{E9B407A2-BF0E-42E3-9E50-75B4DE912173}" destId="{41FA5B50-C56F-4EEE-9B30-40ABC4A51451}" srcOrd="29" destOrd="0" presId="urn:microsoft.com/office/officeart/2005/8/layout/list1"/>
    <dgm:cxn modelId="{7927E730-F2EE-4768-865C-A27395E613E3}" type="presParOf" srcId="{E9B407A2-BF0E-42E3-9E50-75B4DE912173}" destId="{CDD9BF14-4795-49B6-9D45-632A18DB1F68}" srcOrd="30" destOrd="0" presId="urn:microsoft.com/office/officeart/2005/8/layout/list1"/>
    <dgm:cxn modelId="{BC1745F6-2164-41F4-8628-7D07B89FF5EF}" type="presParOf" srcId="{E9B407A2-BF0E-42E3-9E50-75B4DE912173}" destId="{FAC01BB3-37AE-4B7D-9733-2188F7721534}" srcOrd="31" destOrd="0" presId="urn:microsoft.com/office/officeart/2005/8/layout/list1"/>
    <dgm:cxn modelId="{E29297BB-FCD5-45C9-877B-E01E625FBB6C}" type="presParOf" srcId="{E9B407A2-BF0E-42E3-9E50-75B4DE912173}" destId="{6110CF67-B44A-46A1-BD86-6F071A68489E}" srcOrd="32" destOrd="0" presId="urn:microsoft.com/office/officeart/2005/8/layout/list1"/>
    <dgm:cxn modelId="{B285BBC5-FE0A-414F-9721-C093F6BEE42E}" type="presParOf" srcId="{6110CF67-B44A-46A1-BD86-6F071A68489E}" destId="{DF9E098C-2828-41FE-AFE3-5B271BE9DE9A}" srcOrd="0" destOrd="0" presId="urn:microsoft.com/office/officeart/2005/8/layout/list1"/>
    <dgm:cxn modelId="{6ED622A3-6F63-4342-B784-57A3A3746684}" type="presParOf" srcId="{6110CF67-B44A-46A1-BD86-6F071A68489E}" destId="{BCA0D068-A27C-49B2-9BAD-940D43598E13}" srcOrd="1" destOrd="0" presId="urn:microsoft.com/office/officeart/2005/8/layout/list1"/>
    <dgm:cxn modelId="{49FB2802-9D0F-4F4F-B955-6F6711EBB587}" type="presParOf" srcId="{E9B407A2-BF0E-42E3-9E50-75B4DE912173}" destId="{E95A7F63-AB05-4005-AA60-6A6824A58FBA}" srcOrd="33" destOrd="0" presId="urn:microsoft.com/office/officeart/2005/8/layout/list1"/>
    <dgm:cxn modelId="{79C3EFF3-FE60-4CBD-A6C7-BB25F0A3068B}" type="presParOf" srcId="{E9B407A2-BF0E-42E3-9E50-75B4DE912173}" destId="{816950F8-1C45-4C4D-9697-C427CEA6B900}" srcOrd="34" destOrd="0" presId="urn:microsoft.com/office/officeart/2005/8/layout/list1"/>
    <dgm:cxn modelId="{5E96B79C-8DFF-4DC8-B917-CE4C0342B4DD}" type="presParOf" srcId="{E9B407A2-BF0E-42E3-9E50-75B4DE912173}" destId="{B765CB2E-F6B1-4C23-8500-98373E8F3982}" srcOrd="35" destOrd="0" presId="urn:microsoft.com/office/officeart/2005/8/layout/list1"/>
    <dgm:cxn modelId="{97DEFBF2-482D-4304-8093-A443A9E583C8}" type="presParOf" srcId="{E9B407A2-BF0E-42E3-9E50-75B4DE912173}" destId="{FF62C3BD-7627-4AF1-B07A-3F57AB01E0BB}" srcOrd="36" destOrd="0" presId="urn:microsoft.com/office/officeart/2005/8/layout/list1"/>
    <dgm:cxn modelId="{8183653E-CAFF-4EC2-BFED-65A7CDF79007}" type="presParOf" srcId="{FF62C3BD-7627-4AF1-B07A-3F57AB01E0BB}" destId="{70A59C7F-295F-400F-95DB-B3437E52953D}" srcOrd="0" destOrd="0" presId="urn:microsoft.com/office/officeart/2005/8/layout/list1"/>
    <dgm:cxn modelId="{AA6B18F9-05B3-4AE1-A33B-54BD0A3FCBF6}" type="presParOf" srcId="{FF62C3BD-7627-4AF1-B07A-3F57AB01E0BB}" destId="{33F0EFA3-8168-4C3E-8B58-F6659513DB1A}" srcOrd="1" destOrd="0" presId="urn:microsoft.com/office/officeart/2005/8/layout/list1"/>
    <dgm:cxn modelId="{66913833-31F6-4DEE-A4AB-47AB875F3F2E}" type="presParOf" srcId="{E9B407A2-BF0E-42E3-9E50-75B4DE912173}" destId="{392E5CB5-7849-475E-A20D-4A2F4B88FF3C}" srcOrd="37" destOrd="0" presId="urn:microsoft.com/office/officeart/2005/8/layout/list1"/>
    <dgm:cxn modelId="{748017B6-E3D2-4C2A-896F-93A51DC0FB27}"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a:solidFill>
          <a:schemeClr val="tx2"/>
        </a:solidFill>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CA1E2706-DFF2-419A-8DE4-2290CA96BB90}" type="presOf" srcId="{88721F2D-CB60-4C2D-B135-69A8492380ED}" destId="{F747C07B-EB1D-429B-81AC-29526A1FB8E0}" srcOrd="0" destOrd="0" presId="urn:microsoft.com/office/officeart/2005/8/layout/list1"/>
    <dgm:cxn modelId="{6288E18F-7E37-4BC4-8EEB-C02289523B22}" srcId="{4F0032B1-7971-4856-8267-D8AEC41998EA}" destId="{51AC7BCC-4104-4412-96F7-1E0FAC453B86}" srcOrd="2" destOrd="0" parTransId="{B21A1776-2886-4F2A-A244-ED8B3B3C3549}" sibTransId="{C1467AB3-6A29-4F8A-B758-379DD037ED6A}"/>
    <dgm:cxn modelId="{6FB42B06-9EDB-47A8-A7D8-EA3C7DC7BECB}" type="presOf" srcId="{E046D07D-5893-4DD5-8369-DF61F6A8DE9F}" destId="{70A59C7F-295F-400F-95DB-B3437E52953D}" srcOrd="0" destOrd="0" presId="urn:microsoft.com/office/officeart/2005/8/layout/list1"/>
    <dgm:cxn modelId="{831668BA-8FB8-41BE-A159-F34438957FE4}" type="presOf" srcId="{4F0032B1-7971-4856-8267-D8AEC41998EA}" destId="{E9B407A2-BF0E-42E3-9E50-75B4DE912173}" srcOrd="0" destOrd="0" presId="urn:microsoft.com/office/officeart/2005/8/layout/list1"/>
    <dgm:cxn modelId="{C425A26C-D3BE-47CB-8504-53C5F78E5E07}" type="presOf" srcId="{E046D07D-5893-4DD5-8369-DF61F6A8DE9F}" destId="{33F0EFA3-8168-4C3E-8B58-F6659513DB1A}" srcOrd="1" destOrd="0" presId="urn:microsoft.com/office/officeart/2005/8/layout/list1"/>
    <dgm:cxn modelId="{5BDF3C59-6E13-48D4-A9D8-140CE757C78B}" type="presOf" srcId="{601D8E24-2FD6-4921-8451-0A404DFB9CF1}" destId="{0A84431C-46E3-4E86-8B09-867DFEE74D85}" srcOrd="0" destOrd="0" presId="urn:microsoft.com/office/officeart/2005/8/layout/list1"/>
    <dgm:cxn modelId="{E1BFFD3A-8CBE-4C3B-BEE3-8A98856B45AA}" type="presOf" srcId="{3C7991BC-B739-43CD-9390-F8E5DFBFFD93}" destId="{B82E626C-CDE7-4A20-BB46-B0808B2D64B9}" srcOrd="1" destOrd="0" presId="urn:microsoft.com/office/officeart/2005/8/layout/list1"/>
    <dgm:cxn modelId="{CE8A10EB-9747-4569-9455-B25DDDB72D4A}" srcId="{4F0032B1-7971-4856-8267-D8AEC41998EA}" destId="{E046D07D-5893-4DD5-8369-DF61F6A8DE9F}" srcOrd="9" destOrd="0" parTransId="{65ABCA48-5F62-49E5-B9C0-8B094D6EE123}" sibTransId="{399998F9-E403-4717-95D7-8D2B16F3A85F}"/>
    <dgm:cxn modelId="{5E201CDE-0952-4BD8-8E9B-3B64FE6FA4F5}" type="presOf" srcId="{C7632317-50F4-41B4-B6AF-7F4663B56B0F}" destId="{0955B8BC-A10C-476C-9C58-F6C52AA5A66D}" srcOrd="0" destOrd="0" presId="urn:microsoft.com/office/officeart/2005/8/layout/list1"/>
    <dgm:cxn modelId="{6EFCFF3B-0456-4B92-95C3-DAC8943ECA8A}" type="presOf" srcId="{88721F2D-CB60-4C2D-B135-69A8492380ED}" destId="{6757D898-BBE6-4B47-B793-C710F57119DB}" srcOrd="1"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86274DDE-A0C1-42C2-BE1D-93EF184685A2}" srcId="{4F0032B1-7971-4856-8267-D8AEC41998EA}" destId="{C7632317-50F4-41B4-B6AF-7F4663B56B0F}" srcOrd="1" destOrd="0" parTransId="{BC72466F-5458-48AD-8A60-24820A24D3D0}" sibTransId="{C967C11C-16E6-4B10-8F1E-B9C442FF085D}"/>
    <dgm:cxn modelId="{E0D778B3-1F90-4BD5-85D4-2B5E8FD0A472}" srcId="{4F0032B1-7971-4856-8267-D8AEC41998EA}" destId="{3C7991BC-B739-43CD-9390-F8E5DFBFFD93}" srcOrd="5" destOrd="0" parTransId="{E1322AE3-D911-4D04-A246-58BA67205933}" sibTransId="{CF587781-68E0-4DD0-AB90-75BD08196D68}"/>
    <dgm:cxn modelId="{CAA5E8DC-DF0D-45C6-8FE8-174E0F07BA01}" srcId="{4F0032B1-7971-4856-8267-D8AEC41998EA}" destId="{631E9201-3C5D-4AA1-929F-39E809EDF907}" srcOrd="0" destOrd="0" parTransId="{9E86266C-553C-476E-9DE8-CFB011A32F79}" sibTransId="{9C17AB7F-1857-40CD-95B0-A8BAE697D0D7}"/>
    <dgm:cxn modelId="{D14D4C14-3432-4CB9-9FEC-13AF5503EBF1}" srcId="{4F0032B1-7971-4856-8267-D8AEC41998EA}" destId="{041789C9-B100-4F54-9B2E-D4C8B0AFC06F}" srcOrd="6" destOrd="0" parTransId="{BF752500-D029-4A4A-883D-6E2CE2DC6B59}" sibTransId="{3D61DA7F-6A06-420D-B62F-660B3FB11E97}"/>
    <dgm:cxn modelId="{390D7691-FCF6-4882-8C6B-0E065C73C453}" srcId="{4F0032B1-7971-4856-8267-D8AEC41998EA}" destId="{601D8E24-2FD6-4921-8451-0A404DFB9CF1}" srcOrd="7" destOrd="0" parTransId="{FF3826A7-6BCF-4C7A-864A-4125D178F154}" sibTransId="{61B59964-6C39-41DC-8C49-01C5019BB362}"/>
    <dgm:cxn modelId="{E0741BFE-18B0-4AA7-929E-14695F6608EC}" type="presOf" srcId="{76C8473C-ECB0-43CA-9DA1-4BF7ED718A2C}" destId="{DF9E098C-2828-41FE-AFE3-5B271BE9DE9A}" srcOrd="0" destOrd="0" presId="urn:microsoft.com/office/officeart/2005/8/layout/list1"/>
    <dgm:cxn modelId="{7954F54E-1D25-4263-9C4B-4CF766415A6B}" type="presOf" srcId="{631E9201-3C5D-4AA1-929F-39E809EDF907}" destId="{0A8FC1B1-6F17-427A-B578-65AC8777AE94}" srcOrd="0" destOrd="0" presId="urn:microsoft.com/office/officeart/2005/8/layout/list1"/>
    <dgm:cxn modelId="{96C70E48-4600-4785-B39B-01B03A401FFB}" type="presOf" srcId="{76C8473C-ECB0-43CA-9DA1-4BF7ED718A2C}" destId="{BCA0D068-A27C-49B2-9BAD-940D43598E13}" srcOrd="1" destOrd="0" presId="urn:microsoft.com/office/officeart/2005/8/layout/list1"/>
    <dgm:cxn modelId="{45CDE90F-0FBB-495C-A336-7D9CB245BA04}" type="presOf" srcId="{3C7991BC-B739-43CD-9390-F8E5DFBFFD93}" destId="{40DD982B-2D34-42DD-8883-7EF00A487C68}" srcOrd="0" destOrd="0" presId="urn:microsoft.com/office/officeart/2005/8/layout/list1"/>
    <dgm:cxn modelId="{19A1DCBA-BD78-4C2F-B015-461370BFFD42}" type="presOf" srcId="{041789C9-B100-4F54-9B2E-D4C8B0AFC06F}" destId="{49AD0286-BD1A-42EA-8CF6-2ED3E5D1B43D}" srcOrd="0" destOrd="0" presId="urn:microsoft.com/office/officeart/2005/8/layout/list1"/>
    <dgm:cxn modelId="{6931888C-E730-4213-843E-6A93ADB1759E}" type="presOf" srcId="{C7632317-50F4-41B4-B6AF-7F4663B56B0F}" destId="{476B2C33-8D1C-48D2-994F-5CCCF77DB1FB}" srcOrd="1"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CEECB811-624D-43FB-81B4-96F70F63F8C4}" type="presOf" srcId="{631E9201-3C5D-4AA1-929F-39E809EDF907}" destId="{CBDEE734-0768-4783-AC37-D480D94705F5}" srcOrd="1" destOrd="0" presId="urn:microsoft.com/office/officeart/2005/8/layout/list1"/>
    <dgm:cxn modelId="{3DE9D41C-0A8B-433D-A3F2-039F018AD3BD}" type="presOf" srcId="{601D8E24-2FD6-4921-8451-0A404DFB9CF1}" destId="{95C2DE96-9447-441D-9DE3-DB9098E56866}" srcOrd="1" destOrd="0" presId="urn:microsoft.com/office/officeart/2005/8/layout/list1"/>
    <dgm:cxn modelId="{02666410-8AB8-46CE-8B80-FF07BF3BA228}" type="presOf" srcId="{8ECE32D6-35F0-4D74-BA80-E2E034A27598}" destId="{B2A60614-FCC5-4F7A-9DF1-DAECFBCCD38B}" srcOrd="1" destOrd="0" presId="urn:microsoft.com/office/officeart/2005/8/layout/list1"/>
    <dgm:cxn modelId="{B3FF6B1E-32BF-4DBD-B7AA-79554AEAC2BF}" type="presOf" srcId="{51AC7BCC-4104-4412-96F7-1E0FAC453B86}" destId="{5D2C15F0-055C-4211-8C8E-22F1B568A5F3}" srcOrd="1"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6BFA7F9F-54CD-40A6-99B0-9DF3B3842DAB}" type="presOf" srcId="{51AC7BCC-4104-4412-96F7-1E0FAC453B86}" destId="{33928E64-2B99-4A5E-ACBA-7D149ADDE8EB}" srcOrd="0" destOrd="0" presId="urn:microsoft.com/office/officeart/2005/8/layout/list1"/>
    <dgm:cxn modelId="{45979615-0E6B-4435-A611-4328F7887016}" type="presOf" srcId="{041789C9-B100-4F54-9B2E-D4C8B0AFC06F}" destId="{D2B25A1C-BAAC-4A1C-AEE7-D961C758806B}" srcOrd="1" destOrd="0" presId="urn:microsoft.com/office/officeart/2005/8/layout/list1"/>
    <dgm:cxn modelId="{E8F441A0-C1D7-4D4A-9593-DAE3609DA2E5}" type="presOf" srcId="{8ECE32D6-35F0-4D74-BA80-E2E034A27598}" destId="{20B9EC87-0CCA-4B2A-963B-BBD57302CCDA}" srcOrd="0" destOrd="0" presId="urn:microsoft.com/office/officeart/2005/8/layout/list1"/>
    <dgm:cxn modelId="{C8BBAF33-2C5E-4326-8A2C-612A46A1DAD9}" type="presParOf" srcId="{E9B407A2-BF0E-42E3-9E50-75B4DE912173}" destId="{3C3E3F6F-65E6-40F9-8FC7-BEEB1039D91C}" srcOrd="0" destOrd="0" presId="urn:microsoft.com/office/officeart/2005/8/layout/list1"/>
    <dgm:cxn modelId="{AB5CCCC3-14E1-4EA0-B612-D00FB0F3F4A2}" type="presParOf" srcId="{3C3E3F6F-65E6-40F9-8FC7-BEEB1039D91C}" destId="{0A8FC1B1-6F17-427A-B578-65AC8777AE94}" srcOrd="0" destOrd="0" presId="urn:microsoft.com/office/officeart/2005/8/layout/list1"/>
    <dgm:cxn modelId="{C166399F-FE2A-4F07-95C6-6DFE7B991E35}" type="presParOf" srcId="{3C3E3F6F-65E6-40F9-8FC7-BEEB1039D91C}" destId="{CBDEE734-0768-4783-AC37-D480D94705F5}" srcOrd="1" destOrd="0" presId="urn:microsoft.com/office/officeart/2005/8/layout/list1"/>
    <dgm:cxn modelId="{9872E17A-D054-453E-9137-DB942F316D99}" type="presParOf" srcId="{E9B407A2-BF0E-42E3-9E50-75B4DE912173}" destId="{1728AB00-1A88-45C2-B702-C5EE8EA1251B}" srcOrd="1" destOrd="0" presId="urn:microsoft.com/office/officeart/2005/8/layout/list1"/>
    <dgm:cxn modelId="{BB6A0A43-36D4-41D1-832C-A11AA30FE346}" type="presParOf" srcId="{E9B407A2-BF0E-42E3-9E50-75B4DE912173}" destId="{630479B7-88A1-4AEC-AFF2-E6BFD92F10AC}" srcOrd="2" destOrd="0" presId="urn:microsoft.com/office/officeart/2005/8/layout/list1"/>
    <dgm:cxn modelId="{052A0C7B-68D3-41C0-8C7F-2AADAFBD64BD}" type="presParOf" srcId="{E9B407A2-BF0E-42E3-9E50-75B4DE912173}" destId="{1B3EEF7A-388D-4A77-8463-140884B9B023}" srcOrd="3" destOrd="0" presId="urn:microsoft.com/office/officeart/2005/8/layout/list1"/>
    <dgm:cxn modelId="{002AA62D-4229-4870-B7CD-DDDAF8A33346}" type="presParOf" srcId="{E9B407A2-BF0E-42E3-9E50-75B4DE912173}" destId="{56D86166-2CC6-4C4B-8277-5FBA762B9577}" srcOrd="4" destOrd="0" presId="urn:microsoft.com/office/officeart/2005/8/layout/list1"/>
    <dgm:cxn modelId="{26BCDDEA-1D94-40B4-92E0-B4A4EBF6E8F0}" type="presParOf" srcId="{56D86166-2CC6-4C4B-8277-5FBA762B9577}" destId="{0955B8BC-A10C-476C-9C58-F6C52AA5A66D}" srcOrd="0" destOrd="0" presId="urn:microsoft.com/office/officeart/2005/8/layout/list1"/>
    <dgm:cxn modelId="{4C80B59C-F3B0-4CBC-B7B1-9238FCD8FEE3}" type="presParOf" srcId="{56D86166-2CC6-4C4B-8277-5FBA762B9577}" destId="{476B2C33-8D1C-48D2-994F-5CCCF77DB1FB}" srcOrd="1" destOrd="0" presId="urn:microsoft.com/office/officeart/2005/8/layout/list1"/>
    <dgm:cxn modelId="{E0C116AC-C2BB-40A4-ABD9-C1F829C7B4EE}" type="presParOf" srcId="{E9B407A2-BF0E-42E3-9E50-75B4DE912173}" destId="{47FDBC0D-C78C-4232-ADBA-FE57831D8720}" srcOrd="5" destOrd="0" presId="urn:microsoft.com/office/officeart/2005/8/layout/list1"/>
    <dgm:cxn modelId="{7A577019-AFF3-41A0-B42F-878BE441ECAC}" type="presParOf" srcId="{E9B407A2-BF0E-42E3-9E50-75B4DE912173}" destId="{BD3A9FB5-ABF3-4685-B4AA-D00934E9DFA1}" srcOrd="6" destOrd="0" presId="urn:microsoft.com/office/officeart/2005/8/layout/list1"/>
    <dgm:cxn modelId="{BDB87A05-D57F-49AB-9D84-9F5041270F8C}" type="presParOf" srcId="{E9B407A2-BF0E-42E3-9E50-75B4DE912173}" destId="{F22870D3-10FA-49ED-BDC2-654A72271A8F}" srcOrd="7" destOrd="0" presId="urn:microsoft.com/office/officeart/2005/8/layout/list1"/>
    <dgm:cxn modelId="{0B6B90EC-F6F1-4031-B789-3ECC4F1310E2}" type="presParOf" srcId="{E9B407A2-BF0E-42E3-9E50-75B4DE912173}" destId="{88B8A73D-6628-475E-85B1-57751ACAE8D1}" srcOrd="8" destOrd="0" presId="urn:microsoft.com/office/officeart/2005/8/layout/list1"/>
    <dgm:cxn modelId="{42D09BBE-DC9E-4CFC-8864-E37BF42CFCB2}" type="presParOf" srcId="{88B8A73D-6628-475E-85B1-57751ACAE8D1}" destId="{33928E64-2B99-4A5E-ACBA-7D149ADDE8EB}" srcOrd="0" destOrd="0" presId="urn:microsoft.com/office/officeart/2005/8/layout/list1"/>
    <dgm:cxn modelId="{AAC268A7-4C67-4C41-AC76-D85B59FB7573}" type="presParOf" srcId="{88B8A73D-6628-475E-85B1-57751ACAE8D1}" destId="{5D2C15F0-055C-4211-8C8E-22F1B568A5F3}" srcOrd="1" destOrd="0" presId="urn:microsoft.com/office/officeart/2005/8/layout/list1"/>
    <dgm:cxn modelId="{4384F3F4-1D58-43BB-832B-CC20E6294202}" type="presParOf" srcId="{E9B407A2-BF0E-42E3-9E50-75B4DE912173}" destId="{3C811DA9-89B7-4148-BB7B-963BB37EDA01}" srcOrd="9" destOrd="0" presId="urn:microsoft.com/office/officeart/2005/8/layout/list1"/>
    <dgm:cxn modelId="{E131AA71-05E6-4054-9DD0-A95597578853}" type="presParOf" srcId="{E9B407A2-BF0E-42E3-9E50-75B4DE912173}" destId="{1089A30E-0FF0-4B00-ACFE-1E7C7DF9DD87}" srcOrd="10" destOrd="0" presId="urn:microsoft.com/office/officeart/2005/8/layout/list1"/>
    <dgm:cxn modelId="{EA3946A7-663C-4042-A882-D44CCCC6F738}" type="presParOf" srcId="{E9B407A2-BF0E-42E3-9E50-75B4DE912173}" destId="{06851220-098C-446E-B0F8-0C087A6EECE9}" srcOrd="11" destOrd="0" presId="urn:microsoft.com/office/officeart/2005/8/layout/list1"/>
    <dgm:cxn modelId="{A0FDDFF4-B98F-46A9-95B7-E499CCBB64D5}" type="presParOf" srcId="{E9B407A2-BF0E-42E3-9E50-75B4DE912173}" destId="{1B816EC1-7A7F-438C-858F-56F7439AF14A}" srcOrd="12" destOrd="0" presId="urn:microsoft.com/office/officeart/2005/8/layout/list1"/>
    <dgm:cxn modelId="{504C5E8D-1C8D-4C18-8F7E-C0B68B2AD67A}" type="presParOf" srcId="{1B816EC1-7A7F-438C-858F-56F7439AF14A}" destId="{20B9EC87-0CCA-4B2A-963B-BBD57302CCDA}" srcOrd="0" destOrd="0" presId="urn:microsoft.com/office/officeart/2005/8/layout/list1"/>
    <dgm:cxn modelId="{CB6B82ED-74D7-4A6F-984D-FC4ACC93BCF8}" type="presParOf" srcId="{1B816EC1-7A7F-438C-858F-56F7439AF14A}" destId="{B2A60614-FCC5-4F7A-9DF1-DAECFBCCD38B}" srcOrd="1" destOrd="0" presId="urn:microsoft.com/office/officeart/2005/8/layout/list1"/>
    <dgm:cxn modelId="{72547BDF-DF67-4EA9-B96A-43AA86CEF4D8}" type="presParOf" srcId="{E9B407A2-BF0E-42E3-9E50-75B4DE912173}" destId="{22232299-86AA-4C64-943D-94A84F315684}" srcOrd="13" destOrd="0" presId="urn:microsoft.com/office/officeart/2005/8/layout/list1"/>
    <dgm:cxn modelId="{B309D80A-F578-4D05-B638-867F8FE94CF0}" type="presParOf" srcId="{E9B407A2-BF0E-42E3-9E50-75B4DE912173}" destId="{E25C68BF-86DF-4DD9-980D-7CB2DEB37EC0}" srcOrd="14" destOrd="0" presId="urn:microsoft.com/office/officeart/2005/8/layout/list1"/>
    <dgm:cxn modelId="{CF1B71C9-681B-4555-9D50-6A01974372F0}" type="presParOf" srcId="{E9B407A2-BF0E-42E3-9E50-75B4DE912173}" destId="{37BDA9B1-5F9D-4AB7-8EDE-22DC67B7533A}" srcOrd="15" destOrd="0" presId="urn:microsoft.com/office/officeart/2005/8/layout/list1"/>
    <dgm:cxn modelId="{BEAA7B25-69E2-4A57-A782-7C46ECBB9C14}" type="presParOf" srcId="{E9B407A2-BF0E-42E3-9E50-75B4DE912173}" destId="{BF9D20FA-06B3-42C1-9685-309F66401E76}" srcOrd="16" destOrd="0" presId="urn:microsoft.com/office/officeart/2005/8/layout/list1"/>
    <dgm:cxn modelId="{EE05DB19-4018-4150-8B3E-AF8E711B34ED}" type="presParOf" srcId="{BF9D20FA-06B3-42C1-9685-309F66401E76}" destId="{F747C07B-EB1D-429B-81AC-29526A1FB8E0}" srcOrd="0" destOrd="0" presId="urn:microsoft.com/office/officeart/2005/8/layout/list1"/>
    <dgm:cxn modelId="{85D0EC4A-A43E-4BFE-9D7F-80F59D581E34}" type="presParOf" srcId="{BF9D20FA-06B3-42C1-9685-309F66401E76}" destId="{6757D898-BBE6-4B47-B793-C710F57119DB}" srcOrd="1" destOrd="0" presId="urn:microsoft.com/office/officeart/2005/8/layout/list1"/>
    <dgm:cxn modelId="{847FEA66-4FCD-47F0-90AC-A218BA698913}" type="presParOf" srcId="{E9B407A2-BF0E-42E3-9E50-75B4DE912173}" destId="{18F5D962-CABE-41D0-850F-466301A8AE3E}" srcOrd="17" destOrd="0" presId="urn:microsoft.com/office/officeart/2005/8/layout/list1"/>
    <dgm:cxn modelId="{CC03CDB4-36C2-412B-8922-D3B544B5F886}" type="presParOf" srcId="{E9B407A2-BF0E-42E3-9E50-75B4DE912173}" destId="{B71334E8-CD96-4DC0-BAF1-BAF46F5CEE77}" srcOrd="18" destOrd="0" presId="urn:microsoft.com/office/officeart/2005/8/layout/list1"/>
    <dgm:cxn modelId="{B813B054-7C51-4C1F-994B-1DEE0AE53147}" type="presParOf" srcId="{E9B407A2-BF0E-42E3-9E50-75B4DE912173}" destId="{032B56B7-81CA-4403-A4B0-135010782742}" srcOrd="19" destOrd="0" presId="urn:microsoft.com/office/officeart/2005/8/layout/list1"/>
    <dgm:cxn modelId="{7D746E99-F8E2-4733-BD28-F767BFEB464F}" type="presParOf" srcId="{E9B407A2-BF0E-42E3-9E50-75B4DE912173}" destId="{81AC638E-7EEC-4092-9B37-0FC3C3A4E35D}" srcOrd="20" destOrd="0" presId="urn:microsoft.com/office/officeart/2005/8/layout/list1"/>
    <dgm:cxn modelId="{61664E00-1F46-41C5-B2DA-57C6C64B1630}" type="presParOf" srcId="{81AC638E-7EEC-4092-9B37-0FC3C3A4E35D}" destId="{40DD982B-2D34-42DD-8883-7EF00A487C68}" srcOrd="0" destOrd="0" presId="urn:microsoft.com/office/officeart/2005/8/layout/list1"/>
    <dgm:cxn modelId="{5FDCAED3-02FB-4052-8D07-57A7A335A53E}" type="presParOf" srcId="{81AC638E-7EEC-4092-9B37-0FC3C3A4E35D}" destId="{B82E626C-CDE7-4A20-BB46-B0808B2D64B9}" srcOrd="1" destOrd="0" presId="urn:microsoft.com/office/officeart/2005/8/layout/list1"/>
    <dgm:cxn modelId="{E6A8C979-6398-49E9-A8EB-054AF994AAA2}" type="presParOf" srcId="{E9B407A2-BF0E-42E3-9E50-75B4DE912173}" destId="{719C41AF-55F9-4695-B608-D0C7DE0AFF96}" srcOrd="21" destOrd="0" presId="urn:microsoft.com/office/officeart/2005/8/layout/list1"/>
    <dgm:cxn modelId="{CC54748F-4C5D-4A3F-ABE0-29E4909E86F0}" type="presParOf" srcId="{E9B407A2-BF0E-42E3-9E50-75B4DE912173}" destId="{D88705DB-1503-4F3A-8D3C-FE51A9B7BA6A}" srcOrd="22" destOrd="0" presId="urn:microsoft.com/office/officeart/2005/8/layout/list1"/>
    <dgm:cxn modelId="{348CED7E-30F6-4908-9B07-8B1886F7FA77}" type="presParOf" srcId="{E9B407A2-BF0E-42E3-9E50-75B4DE912173}" destId="{6B41A70E-FA29-417A-8811-541A468D461C}" srcOrd="23" destOrd="0" presId="urn:microsoft.com/office/officeart/2005/8/layout/list1"/>
    <dgm:cxn modelId="{33D8DA24-97C9-4470-B56D-A152E9067FDD}" type="presParOf" srcId="{E9B407A2-BF0E-42E3-9E50-75B4DE912173}" destId="{EABEDA0B-69BF-4B17-81DE-37D110B26CEB}" srcOrd="24" destOrd="0" presId="urn:microsoft.com/office/officeart/2005/8/layout/list1"/>
    <dgm:cxn modelId="{FF3B0F89-FBE1-480B-A0B7-09C91F216FAB}" type="presParOf" srcId="{EABEDA0B-69BF-4B17-81DE-37D110B26CEB}" destId="{49AD0286-BD1A-42EA-8CF6-2ED3E5D1B43D}" srcOrd="0" destOrd="0" presId="urn:microsoft.com/office/officeart/2005/8/layout/list1"/>
    <dgm:cxn modelId="{7D700F91-2899-4C37-AC69-1F987A1D7898}" type="presParOf" srcId="{EABEDA0B-69BF-4B17-81DE-37D110B26CEB}" destId="{D2B25A1C-BAAC-4A1C-AEE7-D961C758806B}" srcOrd="1" destOrd="0" presId="urn:microsoft.com/office/officeart/2005/8/layout/list1"/>
    <dgm:cxn modelId="{C468A166-0599-4EAA-8301-EDBE73B89B32}" type="presParOf" srcId="{E9B407A2-BF0E-42E3-9E50-75B4DE912173}" destId="{1AB7A027-5C7F-45DD-9548-FE3A5BDEB494}" srcOrd="25" destOrd="0" presId="urn:microsoft.com/office/officeart/2005/8/layout/list1"/>
    <dgm:cxn modelId="{00E4FC81-7613-44DB-9732-8F23AEE47538}" type="presParOf" srcId="{E9B407A2-BF0E-42E3-9E50-75B4DE912173}" destId="{88E6F0AD-EE37-45BC-8A66-FD5D2E6D63EA}" srcOrd="26" destOrd="0" presId="urn:microsoft.com/office/officeart/2005/8/layout/list1"/>
    <dgm:cxn modelId="{FC26624E-CE31-4E5C-8435-E4EF47EF3622}" type="presParOf" srcId="{E9B407A2-BF0E-42E3-9E50-75B4DE912173}" destId="{E2CF7EBF-7B43-4BAF-ABAC-1309A59DFB0B}" srcOrd="27" destOrd="0" presId="urn:microsoft.com/office/officeart/2005/8/layout/list1"/>
    <dgm:cxn modelId="{2108ED08-8C8E-484D-AEA9-2552B0F88B84}" type="presParOf" srcId="{E9B407A2-BF0E-42E3-9E50-75B4DE912173}" destId="{0EFA755E-BF8E-49C7-A364-DDD2B6DBE87B}" srcOrd="28" destOrd="0" presId="urn:microsoft.com/office/officeart/2005/8/layout/list1"/>
    <dgm:cxn modelId="{3711BBF4-D9E5-4F5C-BE89-01D79BF54942}" type="presParOf" srcId="{0EFA755E-BF8E-49C7-A364-DDD2B6DBE87B}" destId="{0A84431C-46E3-4E86-8B09-867DFEE74D85}" srcOrd="0" destOrd="0" presId="urn:microsoft.com/office/officeart/2005/8/layout/list1"/>
    <dgm:cxn modelId="{AB40298E-1320-4B9F-BEE7-016700B85156}" type="presParOf" srcId="{0EFA755E-BF8E-49C7-A364-DDD2B6DBE87B}" destId="{95C2DE96-9447-441D-9DE3-DB9098E56866}" srcOrd="1" destOrd="0" presId="urn:microsoft.com/office/officeart/2005/8/layout/list1"/>
    <dgm:cxn modelId="{0DD5CE6F-94C5-443D-BE94-2CF2C39A83F9}" type="presParOf" srcId="{E9B407A2-BF0E-42E3-9E50-75B4DE912173}" destId="{41FA5B50-C56F-4EEE-9B30-40ABC4A51451}" srcOrd="29" destOrd="0" presId="urn:microsoft.com/office/officeart/2005/8/layout/list1"/>
    <dgm:cxn modelId="{040E140F-A183-4C2C-9B96-5B4A0165ED1E}" type="presParOf" srcId="{E9B407A2-BF0E-42E3-9E50-75B4DE912173}" destId="{CDD9BF14-4795-49B6-9D45-632A18DB1F68}" srcOrd="30" destOrd="0" presId="urn:microsoft.com/office/officeart/2005/8/layout/list1"/>
    <dgm:cxn modelId="{48EF5A47-B90C-49DC-9A03-BD20BFABC404}" type="presParOf" srcId="{E9B407A2-BF0E-42E3-9E50-75B4DE912173}" destId="{FAC01BB3-37AE-4B7D-9733-2188F7721534}" srcOrd="31" destOrd="0" presId="urn:microsoft.com/office/officeart/2005/8/layout/list1"/>
    <dgm:cxn modelId="{F81B9EE2-9073-42B6-A0B7-8F57E56A6039}" type="presParOf" srcId="{E9B407A2-BF0E-42E3-9E50-75B4DE912173}" destId="{6110CF67-B44A-46A1-BD86-6F071A68489E}" srcOrd="32" destOrd="0" presId="urn:microsoft.com/office/officeart/2005/8/layout/list1"/>
    <dgm:cxn modelId="{F6DD46ED-054A-4177-A719-0DE4025177F1}" type="presParOf" srcId="{6110CF67-B44A-46A1-BD86-6F071A68489E}" destId="{DF9E098C-2828-41FE-AFE3-5B271BE9DE9A}" srcOrd="0" destOrd="0" presId="urn:microsoft.com/office/officeart/2005/8/layout/list1"/>
    <dgm:cxn modelId="{34DBDC34-F00A-40F0-B36E-E205E6511607}" type="presParOf" srcId="{6110CF67-B44A-46A1-BD86-6F071A68489E}" destId="{BCA0D068-A27C-49B2-9BAD-940D43598E13}" srcOrd="1" destOrd="0" presId="urn:microsoft.com/office/officeart/2005/8/layout/list1"/>
    <dgm:cxn modelId="{27E6E4E9-0DDD-4E18-8334-E7C9A8AA7073}" type="presParOf" srcId="{E9B407A2-BF0E-42E3-9E50-75B4DE912173}" destId="{E95A7F63-AB05-4005-AA60-6A6824A58FBA}" srcOrd="33" destOrd="0" presId="urn:microsoft.com/office/officeart/2005/8/layout/list1"/>
    <dgm:cxn modelId="{B719B87D-149F-42BE-B503-62DB219956FD}" type="presParOf" srcId="{E9B407A2-BF0E-42E3-9E50-75B4DE912173}" destId="{816950F8-1C45-4C4D-9697-C427CEA6B900}" srcOrd="34" destOrd="0" presId="urn:microsoft.com/office/officeart/2005/8/layout/list1"/>
    <dgm:cxn modelId="{C7009E19-68BF-40CD-8DB4-324705CC8A24}" type="presParOf" srcId="{E9B407A2-BF0E-42E3-9E50-75B4DE912173}" destId="{B765CB2E-F6B1-4C23-8500-98373E8F3982}" srcOrd="35" destOrd="0" presId="urn:microsoft.com/office/officeart/2005/8/layout/list1"/>
    <dgm:cxn modelId="{E514E159-19E0-47E5-BF32-01794C5A87E2}" type="presParOf" srcId="{E9B407A2-BF0E-42E3-9E50-75B4DE912173}" destId="{FF62C3BD-7627-4AF1-B07A-3F57AB01E0BB}" srcOrd="36" destOrd="0" presId="urn:microsoft.com/office/officeart/2005/8/layout/list1"/>
    <dgm:cxn modelId="{9508B8F6-B309-4012-B8EC-A1285E1E14FD}" type="presParOf" srcId="{FF62C3BD-7627-4AF1-B07A-3F57AB01E0BB}" destId="{70A59C7F-295F-400F-95DB-B3437E52953D}" srcOrd="0" destOrd="0" presId="urn:microsoft.com/office/officeart/2005/8/layout/list1"/>
    <dgm:cxn modelId="{F8619F13-21D5-4CE0-A2A6-D3AF5CF4B423}" type="presParOf" srcId="{FF62C3BD-7627-4AF1-B07A-3F57AB01E0BB}" destId="{33F0EFA3-8168-4C3E-8B58-F6659513DB1A}" srcOrd="1" destOrd="0" presId="urn:microsoft.com/office/officeart/2005/8/layout/list1"/>
    <dgm:cxn modelId="{54D9A625-5D44-477A-A87B-377E836F61BD}" type="presParOf" srcId="{E9B407A2-BF0E-42E3-9E50-75B4DE912173}" destId="{392E5CB5-7849-475E-A20D-4A2F4B88FF3C}" srcOrd="37" destOrd="0" presId="urn:microsoft.com/office/officeart/2005/8/layout/list1"/>
    <dgm:cxn modelId="{1CA2DE9E-A0B1-4013-9AC6-A4F5C4A5EA33}"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a:solidFill>
          <a:schemeClr val="accent1"/>
        </a:solidFill>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a:solidFill>
          <a:schemeClr val="tx2"/>
        </a:solidFill>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90D3AB0D-A060-408D-B53E-E5005A0F5FDE}" type="presOf" srcId="{E046D07D-5893-4DD5-8369-DF61F6A8DE9F}" destId="{33F0EFA3-8168-4C3E-8B58-F6659513DB1A}" srcOrd="1" destOrd="0" presId="urn:microsoft.com/office/officeart/2005/8/layout/list1"/>
    <dgm:cxn modelId="{6288E18F-7E37-4BC4-8EEB-C02289523B22}" srcId="{4F0032B1-7971-4856-8267-D8AEC41998EA}" destId="{51AC7BCC-4104-4412-96F7-1E0FAC453B86}" srcOrd="2" destOrd="0" parTransId="{B21A1776-2886-4F2A-A244-ED8B3B3C3549}" sibTransId="{C1467AB3-6A29-4F8A-B758-379DD037ED6A}"/>
    <dgm:cxn modelId="{5D3CCDE9-C140-4EED-844D-001C26319F83}" type="presOf" srcId="{8ECE32D6-35F0-4D74-BA80-E2E034A27598}" destId="{B2A60614-FCC5-4F7A-9DF1-DAECFBCCD38B}" srcOrd="1" destOrd="0" presId="urn:microsoft.com/office/officeart/2005/8/layout/list1"/>
    <dgm:cxn modelId="{1BDFCB61-8433-4908-881A-BCB5DC02D204}" type="presOf" srcId="{88721F2D-CB60-4C2D-B135-69A8492380ED}" destId="{F747C07B-EB1D-429B-81AC-29526A1FB8E0}" srcOrd="0" destOrd="0" presId="urn:microsoft.com/office/officeart/2005/8/layout/list1"/>
    <dgm:cxn modelId="{D8FACD20-A9FF-4298-8B9C-74CC406C9918}" type="presOf" srcId="{631E9201-3C5D-4AA1-929F-39E809EDF907}" destId="{CBDEE734-0768-4783-AC37-D480D94705F5}" srcOrd="1" destOrd="0" presId="urn:microsoft.com/office/officeart/2005/8/layout/list1"/>
    <dgm:cxn modelId="{7967DE7C-FA37-4586-A091-6A019FDF9062}" type="presOf" srcId="{4F0032B1-7971-4856-8267-D8AEC41998EA}" destId="{E9B407A2-BF0E-42E3-9E50-75B4DE912173}" srcOrd="0" destOrd="0" presId="urn:microsoft.com/office/officeart/2005/8/layout/list1"/>
    <dgm:cxn modelId="{FCA468DC-A034-41F0-8AFA-54DC148022DA}" type="presOf" srcId="{C7632317-50F4-41B4-B6AF-7F4663B56B0F}" destId="{0955B8BC-A10C-476C-9C58-F6C52AA5A66D}" srcOrd="0" destOrd="0" presId="urn:microsoft.com/office/officeart/2005/8/layout/list1"/>
    <dgm:cxn modelId="{CE8A10EB-9747-4569-9455-B25DDDB72D4A}" srcId="{4F0032B1-7971-4856-8267-D8AEC41998EA}" destId="{E046D07D-5893-4DD5-8369-DF61F6A8DE9F}" srcOrd="9" destOrd="0" parTransId="{65ABCA48-5F62-49E5-B9C0-8B094D6EE123}" sibTransId="{399998F9-E403-4717-95D7-8D2B16F3A85F}"/>
    <dgm:cxn modelId="{E5DCAD8F-242F-4925-A63E-BAC3125B6275}" type="presOf" srcId="{041789C9-B100-4F54-9B2E-D4C8B0AFC06F}" destId="{49AD0286-BD1A-42EA-8CF6-2ED3E5D1B43D}" srcOrd="0" destOrd="0" presId="urn:microsoft.com/office/officeart/2005/8/layout/list1"/>
    <dgm:cxn modelId="{17F66408-FDB9-4F23-80E4-A7D2100AF784}" type="presOf" srcId="{E046D07D-5893-4DD5-8369-DF61F6A8DE9F}" destId="{70A59C7F-295F-400F-95DB-B3437E52953D}" srcOrd="0"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86274DDE-A0C1-42C2-BE1D-93EF184685A2}" srcId="{4F0032B1-7971-4856-8267-D8AEC41998EA}" destId="{C7632317-50F4-41B4-B6AF-7F4663B56B0F}" srcOrd="1" destOrd="0" parTransId="{BC72466F-5458-48AD-8A60-24820A24D3D0}" sibTransId="{C967C11C-16E6-4B10-8F1E-B9C442FF085D}"/>
    <dgm:cxn modelId="{E0D778B3-1F90-4BD5-85D4-2B5E8FD0A472}" srcId="{4F0032B1-7971-4856-8267-D8AEC41998EA}" destId="{3C7991BC-B739-43CD-9390-F8E5DFBFFD93}" srcOrd="5" destOrd="0" parTransId="{E1322AE3-D911-4D04-A246-58BA67205933}" sibTransId="{CF587781-68E0-4DD0-AB90-75BD08196D68}"/>
    <dgm:cxn modelId="{CAA5E8DC-DF0D-45C6-8FE8-174E0F07BA01}" srcId="{4F0032B1-7971-4856-8267-D8AEC41998EA}" destId="{631E9201-3C5D-4AA1-929F-39E809EDF907}" srcOrd="0" destOrd="0" parTransId="{9E86266C-553C-476E-9DE8-CFB011A32F79}" sibTransId="{9C17AB7F-1857-40CD-95B0-A8BAE697D0D7}"/>
    <dgm:cxn modelId="{D14D4C14-3432-4CB9-9FEC-13AF5503EBF1}" srcId="{4F0032B1-7971-4856-8267-D8AEC41998EA}" destId="{041789C9-B100-4F54-9B2E-D4C8B0AFC06F}" srcOrd="6" destOrd="0" parTransId="{BF752500-D029-4A4A-883D-6E2CE2DC6B59}" sibTransId="{3D61DA7F-6A06-420D-B62F-660B3FB11E97}"/>
    <dgm:cxn modelId="{C956818E-5E54-4D7C-BF66-0233EC2C6968}" type="presOf" srcId="{C7632317-50F4-41B4-B6AF-7F4663B56B0F}" destId="{476B2C33-8D1C-48D2-994F-5CCCF77DB1FB}" srcOrd="1" destOrd="0" presId="urn:microsoft.com/office/officeart/2005/8/layout/list1"/>
    <dgm:cxn modelId="{390D7691-FCF6-4882-8C6B-0E065C73C453}" srcId="{4F0032B1-7971-4856-8267-D8AEC41998EA}" destId="{601D8E24-2FD6-4921-8451-0A404DFB9CF1}" srcOrd="7" destOrd="0" parTransId="{FF3826A7-6BCF-4C7A-864A-4125D178F154}" sibTransId="{61B59964-6C39-41DC-8C49-01C5019BB362}"/>
    <dgm:cxn modelId="{C6E77131-7152-45FA-9112-4B48265E8EB6}" type="presOf" srcId="{51AC7BCC-4104-4412-96F7-1E0FAC453B86}" destId="{33928E64-2B99-4A5E-ACBA-7D149ADDE8EB}" srcOrd="0" destOrd="0" presId="urn:microsoft.com/office/officeart/2005/8/layout/list1"/>
    <dgm:cxn modelId="{A19F4D5D-6949-4955-919D-470ACA950B75}" type="presOf" srcId="{3C7991BC-B739-43CD-9390-F8E5DFBFFD93}" destId="{40DD982B-2D34-42DD-8883-7EF00A487C68}" srcOrd="0" destOrd="0" presId="urn:microsoft.com/office/officeart/2005/8/layout/list1"/>
    <dgm:cxn modelId="{00C70C7B-67BE-4AFE-B5C0-7FFAD31E2E45}" type="presOf" srcId="{76C8473C-ECB0-43CA-9DA1-4BF7ED718A2C}" destId="{DF9E098C-2828-41FE-AFE3-5B271BE9DE9A}" srcOrd="0" destOrd="0" presId="urn:microsoft.com/office/officeart/2005/8/layout/list1"/>
    <dgm:cxn modelId="{754EDBBA-FE92-4A87-88AE-0993C6102975}" type="presOf" srcId="{041789C9-B100-4F54-9B2E-D4C8B0AFC06F}" destId="{D2B25A1C-BAAC-4A1C-AEE7-D961C758806B}" srcOrd="1"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8E7291DB-F26D-43A3-A4B1-A1884D7D3E2C}" type="presOf" srcId="{88721F2D-CB60-4C2D-B135-69A8492380ED}" destId="{6757D898-BBE6-4B47-B793-C710F57119DB}" srcOrd="1" destOrd="0" presId="urn:microsoft.com/office/officeart/2005/8/layout/list1"/>
    <dgm:cxn modelId="{B3F161D4-3C5F-40C5-8B86-EE1E460256B4}" type="presOf" srcId="{3C7991BC-B739-43CD-9390-F8E5DFBFFD93}" destId="{B82E626C-CDE7-4A20-BB46-B0808B2D64B9}" srcOrd="1" destOrd="0" presId="urn:microsoft.com/office/officeart/2005/8/layout/list1"/>
    <dgm:cxn modelId="{A3C5812A-3051-44B6-83E6-03BAC62AB52B}" type="presOf" srcId="{76C8473C-ECB0-43CA-9DA1-4BF7ED718A2C}" destId="{BCA0D068-A27C-49B2-9BAD-940D43598E13}" srcOrd="1"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DD55C8EB-3B44-479E-9580-480090C7531C}" type="presOf" srcId="{51AC7BCC-4104-4412-96F7-1E0FAC453B86}" destId="{5D2C15F0-055C-4211-8C8E-22F1B568A5F3}" srcOrd="1" destOrd="0" presId="urn:microsoft.com/office/officeart/2005/8/layout/list1"/>
    <dgm:cxn modelId="{D48CC9BF-E762-4AE3-80A9-AA04CEE43D04}" type="presOf" srcId="{601D8E24-2FD6-4921-8451-0A404DFB9CF1}" destId="{95C2DE96-9447-441D-9DE3-DB9098E56866}" srcOrd="1" destOrd="0" presId="urn:microsoft.com/office/officeart/2005/8/layout/list1"/>
    <dgm:cxn modelId="{F3E4290D-3EE4-464E-8E79-7B36DAED554F}" type="presOf" srcId="{8ECE32D6-35F0-4D74-BA80-E2E034A27598}" destId="{20B9EC87-0CCA-4B2A-963B-BBD57302CCDA}" srcOrd="0" destOrd="0" presId="urn:microsoft.com/office/officeart/2005/8/layout/list1"/>
    <dgm:cxn modelId="{87175208-F0C4-40D4-85BC-EEB63C80872F}" type="presOf" srcId="{601D8E24-2FD6-4921-8451-0A404DFB9CF1}" destId="{0A84431C-46E3-4E86-8B09-867DFEE74D85}" srcOrd="0" destOrd="0" presId="urn:microsoft.com/office/officeart/2005/8/layout/list1"/>
    <dgm:cxn modelId="{EB22CE65-B5DF-4167-B46F-152A98FE3794}" type="presOf" srcId="{631E9201-3C5D-4AA1-929F-39E809EDF907}" destId="{0A8FC1B1-6F17-427A-B578-65AC8777AE94}" srcOrd="0" destOrd="0" presId="urn:microsoft.com/office/officeart/2005/8/layout/list1"/>
    <dgm:cxn modelId="{6C6048B0-C881-4BA4-AC0A-F4E567088D59}" type="presParOf" srcId="{E9B407A2-BF0E-42E3-9E50-75B4DE912173}" destId="{3C3E3F6F-65E6-40F9-8FC7-BEEB1039D91C}" srcOrd="0" destOrd="0" presId="urn:microsoft.com/office/officeart/2005/8/layout/list1"/>
    <dgm:cxn modelId="{A9743C9F-DC21-45E2-B97D-A26754AF2DF4}" type="presParOf" srcId="{3C3E3F6F-65E6-40F9-8FC7-BEEB1039D91C}" destId="{0A8FC1B1-6F17-427A-B578-65AC8777AE94}" srcOrd="0" destOrd="0" presId="urn:microsoft.com/office/officeart/2005/8/layout/list1"/>
    <dgm:cxn modelId="{25C6976D-19EB-48DE-939E-8FC239648546}" type="presParOf" srcId="{3C3E3F6F-65E6-40F9-8FC7-BEEB1039D91C}" destId="{CBDEE734-0768-4783-AC37-D480D94705F5}" srcOrd="1" destOrd="0" presId="urn:microsoft.com/office/officeart/2005/8/layout/list1"/>
    <dgm:cxn modelId="{5D4A80BD-0066-43AB-9E40-8DB778E67063}" type="presParOf" srcId="{E9B407A2-BF0E-42E3-9E50-75B4DE912173}" destId="{1728AB00-1A88-45C2-B702-C5EE8EA1251B}" srcOrd="1" destOrd="0" presId="urn:microsoft.com/office/officeart/2005/8/layout/list1"/>
    <dgm:cxn modelId="{891F82F3-9332-4FA7-97F2-AC33119567D5}" type="presParOf" srcId="{E9B407A2-BF0E-42E3-9E50-75B4DE912173}" destId="{630479B7-88A1-4AEC-AFF2-E6BFD92F10AC}" srcOrd="2" destOrd="0" presId="urn:microsoft.com/office/officeart/2005/8/layout/list1"/>
    <dgm:cxn modelId="{869D8779-FA67-4407-B943-012E9AABC533}" type="presParOf" srcId="{E9B407A2-BF0E-42E3-9E50-75B4DE912173}" destId="{1B3EEF7A-388D-4A77-8463-140884B9B023}" srcOrd="3" destOrd="0" presId="urn:microsoft.com/office/officeart/2005/8/layout/list1"/>
    <dgm:cxn modelId="{FB353B15-50D1-4B5E-A910-4BF404B3A85B}" type="presParOf" srcId="{E9B407A2-BF0E-42E3-9E50-75B4DE912173}" destId="{56D86166-2CC6-4C4B-8277-5FBA762B9577}" srcOrd="4" destOrd="0" presId="urn:microsoft.com/office/officeart/2005/8/layout/list1"/>
    <dgm:cxn modelId="{668D27EC-535D-4A89-8F5D-5894A76A85F2}" type="presParOf" srcId="{56D86166-2CC6-4C4B-8277-5FBA762B9577}" destId="{0955B8BC-A10C-476C-9C58-F6C52AA5A66D}" srcOrd="0" destOrd="0" presId="urn:microsoft.com/office/officeart/2005/8/layout/list1"/>
    <dgm:cxn modelId="{AA9A1C28-B8C2-4E19-8612-16024F7389B6}" type="presParOf" srcId="{56D86166-2CC6-4C4B-8277-5FBA762B9577}" destId="{476B2C33-8D1C-48D2-994F-5CCCF77DB1FB}" srcOrd="1" destOrd="0" presId="urn:microsoft.com/office/officeart/2005/8/layout/list1"/>
    <dgm:cxn modelId="{F1925D23-73F3-47D4-A043-49E1DCC9E48F}" type="presParOf" srcId="{E9B407A2-BF0E-42E3-9E50-75B4DE912173}" destId="{47FDBC0D-C78C-4232-ADBA-FE57831D8720}" srcOrd="5" destOrd="0" presId="urn:microsoft.com/office/officeart/2005/8/layout/list1"/>
    <dgm:cxn modelId="{3124C306-BFC6-465A-99B5-1E9CE989433F}" type="presParOf" srcId="{E9B407A2-BF0E-42E3-9E50-75B4DE912173}" destId="{BD3A9FB5-ABF3-4685-B4AA-D00934E9DFA1}" srcOrd="6" destOrd="0" presId="urn:microsoft.com/office/officeart/2005/8/layout/list1"/>
    <dgm:cxn modelId="{97766898-4386-4255-A84C-1AE2B0C4AEF0}" type="presParOf" srcId="{E9B407A2-BF0E-42E3-9E50-75B4DE912173}" destId="{F22870D3-10FA-49ED-BDC2-654A72271A8F}" srcOrd="7" destOrd="0" presId="urn:microsoft.com/office/officeart/2005/8/layout/list1"/>
    <dgm:cxn modelId="{6F98AEB5-8CD5-48C5-94E6-BAE3B625A42B}" type="presParOf" srcId="{E9B407A2-BF0E-42E3-9E50-75B4DE912173}" destId="{88B8A73D-6628-475E-85B1-57751ACAE8D1}" srcOrd="8" destOrd="0" presId="urn:microsoft.com/office/officeart/2005/8/layout/list1"/>
    <dgm:cxn modelId="{58D30BD2-E37C-4D4E-A431-EC236EFA5104}" type="presParOf" srcId="{88B8A73D-6628-475E-85B1-57751ACAE8D1}" destId="{33928E64-2B99-4A5E-ACBA-7D149ADDE8EB}" srcOrd="0" destOrd="0" presId="urn:microsoft.com/office/officeart/2005/8/layout/list1"/>
    <dgm:cxn modelId="{50142607-6C13-4814-991F-7D816D1ED51D}" type="presParOf" srcId="{88B8A73D-6628-475E-85B1-57751ACAE8D1}" destId="{5D2C15F0-055C-4211-8C8E-22F1B568A5F3}" srcOrd="1" destOrd="0" presId="urn:microsoft.com/office/officeart/2005/8/layout/list1"/>
    <dgm:cxn modelId="{4213B842-42F0-48EE-AD88-5B1A13DC6549}" type="presParOf" srcId="{E9B407A2-BF0E-42E3-9E50-75B4DE912173}" destId="{3C811DA9-89B7-4148-BB7B-963BB37EDA01}" srcOrd="9" destOrd="0" presId="urn:microsoft.com/office/officeart/2005/8/layout/list1"/>
    <dgm:cxn modelId="{28DA66BF-0766-424F-812F-0063E4B156AB}" type="presParOf" srcId="{E9B407A2-BF0E-42E3-9E50-75B4DE912173}" destId="{1089A30E-0FF0-4B00-ACFE-1E7C7DF9DD87}" srcOrd="10" destOrd="0" presId="urn:microsoft.com/office/officeart/2005/8/layout/list1"/>
    <dgm:cxn modelId="{F2483437-5B29-47A2-9CD1-6F4FBFA34C61}" type="presParOf" srcId="{E9B407A2-BF0E-42E3-9E50-75B4DE912173}" destId="{06851220-098C-446E-B0F8-0C087A6EECE9}" srcOrd="11" destOrd="0" presId="urn:microsoft.com/office/officeart/2005/8/layout/list1"/>
    <dgm:cxn modelId="{0E784BA6-5090-4261-B565-59504AD66163}" type="presParOf" srcId="{E9B407A2-BF0E-42E3-9E50-75B4DE912173}" destId="{1B816EC1-7A7F-438C-858F-56F7439AF14A}" srcOrd="12" destOrd="0" presId="urn:microsoft.com/office/officeart/2005/8/layout/list1"/>
    <dgm:cxn modelId="{E89EB558-D693-47D7-8B37-AE318E0E35B7}" type="presParOf" srcId="{1B816EC1-7A7F-438C-858F-56F7439AF14A}" destId="{20B9EC87-0CCA-4B2A-963B-BBD57302CCDA}" srcOrd="0" destOrd="0" presId="urn:microsoft.com/office/officeart/2005/8/layout/list1"/>
    <dgm:cxn modelId="{249873CE-49AD-4316-BD72-2410005FC1F6}" type="presParOf" srcId="{1B816EC1-7A7F-438C-858F-56F7439AF14A}" destId="{B2A60614-FCC5-4F7A-9DF1-DAECFBCCD38B}" srcOrd="1" destOrd="0" presId="urn:microsoft.com/office/officeart/2005/8/layout/list1"/>
    <dgm:cxn modelId="{BD57B9F0-7D16-407D-8FAE-B8BA752C46A9}" type="presParOf" srcId="{E9B407A2-BF0E-42E3-9E50-75B4DE912173}" destId="{22232299-86AA-4C64-943D-94A84F315684}" srcOrd="13" destOrd="0" presId="urn:microsoft.com/office/officeart/2005/8/layout/list1"/>
    <dgm:cxn modelId="{1AF6AF72-FF14-4DA7-9475-D1C9D023EC66}" type="presParOf" srcId="{E9B407A2-BF0E-42E3-9E50-75B4DE912173}" destId="{E25C68BF-86DF-4DD9-980D-7CB2DEB37EC0}" srcOrd="14" destOrd="0" presId="urn:microsoft.com/office/officeart/2005/8/layout/list1"/>
    <dgm:cxn modelId="{DE0A0BD8-3245-41C6-8AF3-7ECF5A23AC75}" type="presParOf" srcId="{E9B407A2-BF0E-42E3-9E50-75B4DE912173}" destId="{37BDA9B1-5F9D-4AB7-8EDE-22DC67B7533A}" srcOrd="15" destOrd="0" presId="urn:microsoft.com/office/officeart/2005/8/layout/list1"/>
    <dgm:cxn modelId="{89492D90-8422-4D05-B01F-0FCEEEE6B3B0}" type="presParOf" srcId="{E9B407A2-BF0E-42E3-9E50-75B4DE912173}" destId="{BF9D20FA-06B3-42C1-9685-309F66401E76}" srcOrd="16" destOrd="0" presId="urn:microsoft.com/office/officeart/2005/8/layout/list1"/>
    <dgm:cxn modelId="{4F1B0CE0-6F16-4574-9DD8-BE02B89B9D78}" type="presParOf" srcId="{BF9D20FA-06B3-42C1-9685-309F66401E76}" destId="{F747C07B-EB1D-429B-81AC-29526A1FB8E0}" srcOrd="0" destOrd="0" presId="urn:microsoft.com/office/officeart/2005/8/layout/list1"/>
    <dgm:cxn modelId="{72334DFB-131D-4B97-AC1F-5D464CE6B004}" type="presParOf" srcId="{BF9D20FA-06B3-42C1-9685-309F66401E76}" destId="{6757D898-BBE6-4B47-B793-C710F57119DB}" srcOrd="1" destOrd="0" presId="urn:microsoft.com/office/officeart/2005/8/layout/list1"/>
    <dgm:cxn modelId="{46A652C5-D1F8-4984-9D52-F0C8AAFA0B7D}" type="presParOf" srcId="{E9B407A2-BF0E-42E3-9E50-75B4DE912173}" destId="{18F5D962-CABE-41D0-850F-466301A8AE3E}" srcOrd="17" destOrd="0" presId="urn:microsoft.com/office/officeart/2005/8/layout/list1"/>
    <dgm:cxn modelId="{0AC29C5E-2C25-448A-95E1-52C170EDEA69}" type="presParOf" srcId="{E9B407A2-BF0E-42E3-9E50-75B4DE912173}" destId="{B71334E8-CD96-4DC0-BAF1-BAF46F5CEE77}" srcOrd="18" destOrd="0" presId="urn:microsoft.com/office/officeart/2005/8/layout/list1"/>
    <dgm:cxn modelId="{635CE78B-B06D-454F-BE0C-9345F2008066}" type="presParOf" srcId="{E9B407A2-BF0E-42E3-9E50-75B4DE912173}" destId="{032B56B7-81CA-4403-A4B0-135010782742}" srcOrd="19" destOrd="0" presId="urn:microsoft.com/office/officeart/2005/8/layout/list1"/>
    <dgm:cxn modelId="{E2527A7E-9373-4CB2-878A-7851AE455213}" type="presParOf" srcId="{E9B407A2-BF0E-42E3-9E50-75B4DE912173}" destId="{81AC638E-7EEC-4092-9B37-0FC3C3A4E35D}" srcOrd="20" destOrd="0" presId="urn:microsoft.com/office/officeart/2005/8/layout/list1"/>
    <dgm:cxn modelId="{868CEF5F-B20C-410F-8D4D-4069ADE3CBBC}" type="presParOf" srcId="{81AC638E-7EEC-4092-9B37-0FC3C3A4E35D}" destId="{40DD982B-2D34-42DD-8883-7EF00A487C68}" srcOrd="0" destOrd="0" presId="urn:microsoft.com/office/officeart/2005/8/layout/list1"/>
    <dgm:cxn modelId="{44C7D6C3-F328-4422-976E-C4BE601D8BE8}" type="presParOf" srcId="{81AC638E-7EEC-4092-9B37-0FC3C3A4E35D}" destId="{B82E626C-CDE7-4A20-BB46-B0808B2D64B9}" srcOrd="1" destOrd="0" presId="urn:microsoft.com/office/officeart/2005/8/layout/list1"/>
    <dgm:cxn modelId="{EB104B42-D7E7-4A8F-B06E-C0FA9FB4B680}" type="presParOf" srcId="{E9B407A2-BF0E-42E3-9E50-75B4DE912173}" destId="{719C41AF-55F9-4695-B608-D0C7DE0AFF96}" srcOrd="21" destOrd="0" presId="urn:microsoft.com/office/officeart/2005/8/layout/list1"/>
    <dgm:cxn modelId="{B46076D2-09BE-409F-A7B1-13F9E86252CC}" type="presParOf" srcId="{E9B407A2-BF0E-42E3-9E50-75B4DE912173}" destId="{D88705DB-1503-4F3A-8D3C-FE51A9B7BA6A}" srcOrd="22" destOrd="0" presId="urn:microsoft.com/office/officeart/2005/8/layout/list1"/>
    <dgm:cxn modelId="{835A3C39-6CC8-44E1-A0FE-804876AFC2A3}" type="presParOf" srcId="{E9B407A2-BF0E-42E3-9E50-75B4DE912173}" destId="{6B41A70E-FA29-417A-8811-541A468D461C}" srcOrd="23" destOrd="0" presId="urn:microsoft.com/office/officeart/2005/8/layout/list1"/>
    <dgm:cxn modelId="{473CB7F5-55D2-42F3-8FC9-06567D7708A2}" type="presParOf" srcId="{E9B407A2-BF0E-42E3-9E50-75B4DE912173}" destId="{EABEDA0B-69BF-4B17-81DE-37D110B26CEB}" srcOrd="24" destOrd="0" presId="urn:microsoft.com/office/officeart/2005/8/layout/list1"/>
    <dgm:cxn modelId="{6C076C77-7BB2-4D4F-9FCF-15D39D5673CC}" type="presParOf" srcId="{EABEDA0B-69BF-4B17-81DE-37D110B26CEB}" destId="{49AD0286-BD1A-42EA-8CF6-2ED3E5D1B43D}" srcOrd="0" destOrd="0" presId="urn:microsoft.com/office/officeart/2005/8/layout/list1"/>
    <dgm:cxn modelId="{60E6A6DF-FF7F-4A21-8377-7B3EC89FFA2B}" type="presParOf" srcId="{EABEDA0B-69BF-4B17-81DE-37D110B26CEB}" destId="{D2B25A1C-BAAC-4A1C-AEE7-D961C758806B}" srcOrd="1" destOrd="0" presId="urn:microsoft.com/office/officeart/2005/8/layout/list1"/>
    <dgm:cxn modelId="{B2BFBB94-C905-4ADE-A87C-36D617F9B8A4}" type="presParOf" srcId="{E9B407A2-BF0E-42E3-9E50-75B4DE912173}" destId="{1AB7A027-5C7F-45DD-9548-FE3A5BDEB494}" srcOrd="25" destOrd="0" presId="urn:microsoft.com/office/officeart/2005/8/layout/list1"/>
    <dgm:cxn modelId="{66E76274-8ABC-4B06-A481-632A72AF2DCC}" type="presParOf" srcId="{E9B407A2-BF0E-42E3-9E50-75B4DE912173}" destId="{88E6F0AD-EE37-45BC-8A66-FD5D2E6D63EA}" srcOrd="26" destOrd="0" presId="urn:microsoft.com/office/officeart/2005/8/layout/list1"/>
    <dgm:cxn modelId="{05BD80FD-E69D-4999-B8C1-41FD372B4C11}" type="presParOf" srcId="{E9B407A2-BF0E-42E3-9E50-75B4DE912173}" destId="{E2CF7EBF-7B43-4BAF-ABAC-1309A59DFB0B}" srcOrd="27" destOrd="0" presId="urn:microsoft.com/office/officeart/2005/8/layout/list1"/>
    <dgm:cxn modelId="{AF384B78-039C-4892-AE29-61BE20E80201}" type="presParOf" srcId="{E9B407A2-BF0E-42E3-9E50-75B4DE912173}" destId="{0EFA755E-BF8E-49C7-A364-DDD2B6DBE87B}" srcOrd="28" destOrd="0" presId="urn:microsoft.com/office/officeart/2005/8/layout/list1"/>
    <dgm:cxn modelId="{8B98B8CC-2292-4AC5-BD64-432ABA899291}" type="presParOf" srcId="{0EFA755E-BF8E-49C7-A364-DDD2B6DBE87B}" destId="{0A84431C-46E3-4E86-8B09-867DFEE74D85}" srcOrd="0" destOrd="0" presId="urn:microsoft.com/office/officeart/2005/8/layout/list1"/>
    <dgm:cxn modelId="{03B584E9-8917-4130-B2EA-C315AE7817BD}" type="presParOf" srcId="{0EFA755E-BF8E-49C7-A364-DDD2B6DBE87B}" destId="{95C2DE96-9447-441D-9DE3-DB9098E56866}" srcOrd="1" destOrd="0" presId="urn:microsoft.com/office/officeart/2005/8/layout/list1"/>
    <dgm:cxn modelId="{78283E01-EAB8-4822-B576-365C165C22F2}" type="presParOf" srcId="{E9B407A2-BF0E-42E3-9E50-75B4DE912173}" destId="{41FA5B50-C56F-4EEE-9B30-40ABC4A51451}" srcOrd="29" destOrd="0" presId="urn:microsoft.com/office/officeart/2005/8/layout/list1"/>
    <dgm:cxn modelId="{B12A4FCE-55BF-4797-82E7-994A27FFC4B7}" type="presParOf" srcId="{E9B407A2-BF0E-42E3-9E50-75B4DE912173}" destId="{CDD9BF14-4795-49B6-9D45-632A18DB1F68}" srcOrd="30" destOrd="0" presId="urn:microsoft.com/office/officeart/2005/8/layout/list1"/>
    <dgm:cxn modelId="{419471F5-321F-475C-A803-F815484B24E1}" type="presParOf" srcId="{E9B407A2-BF0E-42E3-9E50-75B4DE912173}" destId="{FAC01BB3-37AE-4B7D-9733-2188F7721534}" srcOrd="31" destOrd="0" presId="urn:microsoft.com/office/officeart/2005/8/layout/list1"/>
    <dgm:cxn modelId="{B83641ED-9727-4FDE-A343-822F3021390F}" type="presParOf" srcId="{E9B407A2-BF0E-42E3-9E50-75B4DE912173}" destId="{6110CF67-B44A-46A1-BD86-6F071A68489E}" srcOrd="32" destOrd="0" presId="urn:microsoft.com/office/officeart/2005/8/layout/list1"/>
    <dgm:cxn modelId="{CAAAF629-ADCF-40AD-BF0B-8E0E0AC5F681}" type="presParOf" srcId="{6110CF67-B44A-46A1-BD86-6F071A68489E}" destId="{DF9E098C-2828-41FE-AFE3-5B271BE9DE9A}" srcOrd="0" destOrd="0" presId="urn:microsoft.com/office/officeart/2005/8/layout/list1"/>
    <dgm:cxn modelId="{FC0F7C14-263D-4C96-B6B7-FC30433B6CAA}" type="presParOf" srcId="{6110CF67-B44A-46A1-BD86-6F071A68489E}" destId="{BCA0D068-A27C-49B2-9BAD-940D43598E13}" srcOrd="1" destOrd="0" presId="urn:microsoft.com/office/officeart/2005/8/layout/list1"/>
    <dgm:cxn modelId="{12713F14-1E90-4A2A-8D6C-5DCF5B492057}" type="presParOf" srcId="{E9B407A2-BF0E-42E3-9E50-75B4DE912173}" destId="{E95A7F63-AB05-4005-AA60-6A6824A58FBA}" srcOrd="33" destOrd="0" presId="urn:microsoft.com/office/officeart/2005/8/layout/list1"/>
    <dgm:cxn modelId="{44C253AD-7878-4285-9326-04A3DA5FB0F6}" type="presParOf" srcId="{E9B407A2-BF0E-42E3-9E50-75B4DE912173}" destId="{816950F8-1C45-4C4D-9697-C427CEA6B900}" srcOrd="34" destOrd="0" presId="urn:microsoft.com/office/officeart/2005/8/layout/list1"/>
    <dgm:cxn modelId="{33745A1C-6F9B-47B5-AC00-EECC7B3CEC96}" type="presParOf" srcId="{E9B407A2-BF0E-42E3-9E50-75B4DE912173}" destId="{B765CB2E-F6B1-4C23-8500-98373E8F3982}" srcOrd="35" destOrd="0" presId="urn:microsoft.com/office/officeart/2005/8/layout/list1"/>
    <dgm:cxn modelId="{2A069A93-453C-4DD7-A8DB-644FD4607716}" type="presParOf" srcId="{E9B407A2-BF0E-42E3-9E50-75B4DE912173}" destId="{FF62C3BD-7627-4AF1-B07A-3F57AB01E0BB}" srcOrd="36" destOrd="0" presId="urn:microsoft.com/office/officeart/2005/8/layout/list1"/>
    <dgm:cxn modelId="{6F45ABAD-9FFD-4EA3-BF64-FB9B0B69DEAD}" type="presParOf" srcId="{FF62C3BD-7627-4AF1-B07A-3F57AB01E0BB}" destId="{70A59C7F-295F-400F-95DB-B3437E52953D}" srcOrd="0" destOrd="0" presId="urn:microsoft.com/office/officeart/2005/8/layout/list1"/>
    <dgm:cxn modelId="{526CA8D0-37FB-48DA-85E6-7895D6025B03}" type="presParOf" srcId="{FF62C3BD-7627-4AF1-B07A-3F57AB01E0BB}" destId="{33F0EFA3-8168-4C3E-8B58-F6659513DB1A}" srcOrd="1" destOrd="0" presId="urn:microsoft.com/office/officeart/2005/8/layout/list1"/>
    <dgm:cxn modelId="{51EE002C-2542-48B3-91CA-04D4F851A9EE}" type="presParOf" srcId="{E9B407A2-BF0E-42E3-9E50-75B4DE912173}" destId="{392E5CB5-7849-475E-A20D-4A2F4B88FF3C}" srcOrd="37" destOrd="0" presId="urn:microsoft.com/office/officeart/2005/8/layout/list1"/>
    <dgm:cxn modelId="{2111C390-31CD-4784-A061-58A43DB58B4F}"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a:solidFill>
          <a:schemeClr val="tx2"/>
        </a:solidFill>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729434C0-3D31-415B-AFC8-4387F33E00EA}" type="presOf" srcId="{601D8E24-2FD6-4921-8451-0A404DFB9CF1}" destId="{0A84431C-46E3-4E86-8B09-867DFEE74D85}" srcOrd="0" destOrd="0" presId="urn:microsoft.com/office/officeart/2005/8/layout/list1"/>
    <dgm:cxn modelId="{6288E18F-7E37-4BC4-8EEB-C02289523B22}" srcId="{4F0032B1-7971-4856-8267-D8AEC41998EA}" destId="{51AC7BCC-4104-4412-96F7-1E0FAC453B86}" srcOrd="2" destOrd="0" parTransId="{B21A1776-2886-4F2A-A244-ED8B3B3C3549}" sibTransId="{C1467AB3-6A29-4F8A-B758-379DD037ED6A}"/>
    <dgm:cxn modelId="{FD7781AA-3F95-4BB1-9F34-6600DE5DAA0B}" type="presOf" srcId="{3C7991BC-B739-43CD-9390-F8E5DFBFFD93}" destId="{B82E626C-CDE7-4A20-BB46-B0808B2D64B9}" srcOrd="1" destOrd="0" presId="urn:microsoft.com/office/officeart/2005/8/layout/list1"/>
    <dgm:cxn modelId="{F3669865-6E02-48D9-81D0-8A5A0BED28D4}" type="presOf" srcId="{041789C9-B100-4F54-9B2E-D4C8B0AFC06F}" destId="{49AD0286-BD1A-42EA-8CF6-2ED3E5D1B43D}" srcOrd="0" destOrd="0" presId="urn:microsoft.com/office/officeart/2005/8/layout/list1"/>
    <dgm:cxn modelId="{D2458506-B908-46D3-BCC7-807713517EE9}" type="presOf" srcId="{8ECE32D6-35F0-4D74-BA80-E2E034A27598}" destId="{B2A60614-FCC5-4F7A-9DF1-DAECFBCCD38B}" srcOrd="1" destOrd="0" presId="urn:microsoft.com/office/officeart/2005/8/layout/list1"/>
    <dgm:cxn modelId="{089E1E8E-1D2F-41F4-BA33-72695F084946}" type="presOf" srcId="{C7632317-50F4-41B4-B6AF-7F4663B56B0F}" destId="{0955B8BC-A10C-476C-9C58-F6C52AA5A66D}" srcOrd="0" destOrd="0" presId="urn:microsoft.com/office/officeart/2005/8/layout/list1"/>
    <dgm:cxn modelId="{32D7BBBB-626E-4B2F-BD9B-8833EA30EFA2}" type="presOf" srcId="{631E9201-3C5D-4AA1-929F-39E809EDF907}" destId="{CBDEE734-0768-4783-AC37-D480D94705F5}" srcOrd="1" destOrd="0" presId="urn:microsoft.com/office/officeart/2005/8/layout/list1"/>
    <dgm:cxn modelId="{CE8A10EB-9747-4569-9455-B25DDDB72D4A}" srcId="{4F0032B1-7971-4856-8267-D8AEC41998EA}" destId="{E046D07D-5893-4DD5-8369-DF61F6A8DE9F}" srcOrd="9" destOrd="0" parTransId="{65ABCA48-5F62-49E5-B9C0-8B094D6EE123}" sibTransId="{399998F9-E403-4717-95D7-8D2B16F3A85F}"/>
    <dgm:cxn modelId="{A09D78E1-53B3-483A-8116-BDC692F7CCE1}" type="presOf" srcId="{88721F2D-CB60-4C2D-B135-69A8492380ED}" destId="{6757D898-BBE6-4B47-B793-C710F57119DB}" srcOrd="1"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86274DDE-A0C1-42C2-BE1D-93EF184685A2}" srcId="{4F0032B1-7971-4856-8267-D8AEC41998EA}" destId="{C7632317-50F4-41B4-B6AF-7F4663B56B0F}" srcOrd="1" destOrd="0" parTransId="{BC72466F-5458-48AD-8A60-24820A24D3D0}" sibTransId="{C967C11C-16E6-4B10-8F1E-B9C442FF085D}"/>
    <dgm:cxn modelId="{E0D778B3-1F90-4BD5-85D4-2B5E8FD0A472}" srcId="{4F0032B1-7971-4856-8267-D8AEC41998EA}" destId="{3C7991BC-B739-43CD-9390-F8E5DFBFFD93}" srcOrd="5" destOrd="0" parTransId="{E1322AE3-D911-4D04-A246-58BA67205933}" sibTransId="{CF587781-68E0-4DD0-AB90-75BD08196D68}"/>
    <dgm:cxn modelId="{CAA5E8DC-DF0D-45C6-8FE8-174E0F07BA01}" srcId="{4F0032B1-7971-4856-8267-D8AEC41998EA}" destId="{631E9201-3C5D-4AA1-929F-39E809EDF907}" srcOrd="0" destOrd="0" parTransId="{9E86266C-553C-476E-9DE8-CFB011A32F79}" sibTransId="{9C17AB7F-1857-40CD-95B0-A8BAE697D0D7}"/>
    <dgm:cxn modelId="{D14D4C14-3432-4CB9-9FEC-13AF5503EBF1}" srcId="{4F0032B1-7971-4856-8267-D8AEC41998EA}" destId="{041789C9-B100-4F54-9B2E-D4C8B0AFC06F}" srcOrd="6" destOrd="0" parTransId="{BF752500-D029-4A4A-883D-6E2CE2DC6B59}" sibTransId="{3D61DA7F-6A06-420D-B62F-660B3FB11E97}"/>
    <dgm:cxn modelId="{37020EF7-9025-47A6-B1A3-0605D1AA9FEB}" type="presOf" srcId="{3C7991BC-B739-43CD-9390-F8E5DFBFFD93}" destId="{40DD982B-2D34-42DD-8883-7EF00A487C68}" srcOrd="0" destOrd="0" presId="urn:microsoft.com/office/officeart/2005/8/layout/list1"/>
    <dgm:cxn modelId="{BE19EAF4-57BF-4070-8784-C18BAC2B6F5B}" type="presOf" srcId="{4F0032B1-7971-4856-8267-D8AEC41998EA}" destId="{E9B407A2-BF0E-42E3-9E50-75B4DE912173}" srcOrd="0" destOrd="0" presId="urn:microsoft.com/office/officeart/2005/8/layout/list1"/>
    <dgm:cxn modelId="{390D7691-FCF6-4882-8C6B-0E065C73C453}" srcId="{4F0032B1-7971-4856-8267-D8AEC41998EA}" destId="{601D8E24-2FD6-4921-8451-0A404DFB9CF1}" srcOrd="7" destOrd="0" parTransId="{FF3826A7-6BCF-4C7A-864A-4125D178F154}" sibTransId="{61B59964-6C39-41DC-8C49-01C5019BB362}"/>
    <dgm:cxn modelId="{4B6A5764-604B-4C4D-8B74-985787023E19}" type="presOf" srcId="{631E9201-3C5D-4AA1-929F-39E809EDF907}" destId="{0A8FC1B1-6F17-427A-B578-65AC8777AE94}" srcOrd="0" destOrd="0" presId="urn:microsoft.com/office/officeart/2005/8/layout/list1"/>
    <dgm:cxn modelId="{6BB05ED9-7A32-422F-9323-89A928BE655B}" type="presOf" srcId="{8ECE32D6-35F0-4D74-BA80-E2E034A27598}" destId="{20B9EC87-0CCA-4B2A-963B-BBD57302CCDA}" srcOrd="0" destOrd="0" presId="urn:microsoft.com/office/officeart/2005/8/layout/list1"/>
    <dgm:cxn modelId="{EB85FC27-B90E-4E5E-8D5A-5364F3EA73F9}" type="presOf" srcId="{601D8E24-2FD6-4921-8451-0A404DFB9CF1}" destId="{95C2DE96-9447-441D-9DE3-DB9098E56866}" srcOrd="1" destOrd="0" presId="urn:microsoft.com/office/officeart/2005/8/layout/list1"/>
    <dgm:cxn modelId="{F5F5CF3A-BEBF-4DD2-86F5-8AD7F9933079}" type="presOf" srcId="{C7632317-50F4-41B4-B6AF-7F4663B56B0F}" destId="{476B2C33-8D1C-48D2-994F-5CCCF77DB1FB}" srcOrd="1" destOrd="0" presId="urn:microsoft.com/office/officeart/2005/8/layout/list1"/>
    <dgm:cxn modelId="{D9183990-1A17-477F-9A90-672764A4DAD0}" type="presOf" srcId="{E046D07D-5893-4DD5-8369-DF61F6A8DE9F}" destId="{70A59C7F-295F-400F-95DB-B3437E52953D}" srcOrd="0" destOrd="0" presId="urn:microsoft.com/office/officeart/2005/8/layout/list1"/>
    <dgm:cxn modelId="{674423A1-B41C-46EF-B134-A8E4A26A2191}" type="presOf" srcId="{51AC7BCC-4104-4412-96F7-1E0FAC453B86}" destId="{5D2C15F0-055C-4211-8C8E-22F1B568A5F3}" srcOrd="1"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C4A64D88-6423-4539-961A-3DDF1A599EB9}" type="presOf" srcId="{51AC7BCC-4104-4412-96F7-1E0FAC453B86}" destId="{33928E64-2B99-4A5E-ACBA-7D149ADDE8EB}" srcOrd="0"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592A0849-B864-4A2E-95AE-5856976D17F4}" type="presOf" srcId="{041789C9-B100-4F54-9B2E-D4C8B0AFC06F}" destId="{D2B25A1C-BAAC-4A1C-AEE7-D961C758806B}" srcOrd="1" destOrd="0" presId="urn:microsoft.com/office/officeart/2005/8/layout/list1"/>
    <dgm:cxn modelId="{B371C13B-4AA2-439D-A4BA-7C915F7D7E09}" type="presOf" srcId="{88721F2D-CB60-4C2D-B135-69A8492380ED}" destId="{F747C07B-EB1D-429B-81AC-29526A1FB8E0}" srcOrd="0" destOrd="0" presId="urn:microsoft.com/office/officeart/2005/8/layout/list1"/>
    <dgm:cxn modelId="{414DF9D3-953B-4247-AE1B-28FB4337F0B5}" type="presOf" srcId="{76C8473C-ECB0-43CA-9DA1-4BF7ED718A2C}" destId="{DF9E098C-2828-41FE-AFE3-5B271BE9DE9A}" srcOrd="0" destOrd="0" presId="urn:microsoft.com/office/officeart/2005/8/layout/list1"/>
    <dgm:cxn modelId="{E89C64A2-9C65-4D9B-B47A-B85055720DCE}" type="presOf" srcId="{76C8473C-ECB0-43CA-9DA1-4BF7ED718A2C}" destId="{BCA0D068-A27C-49B2-9BAD-940D43598E13}" srcOrd="1" destOrd="0" presId="urn:microsoft.com/office/officeart/2005/8/layout/list1"/>
    <dgm:cxn modelId="{5F985408-8BF9-4A99-8972-F2AB562572EC}" type="presOf" srcId="{E046D07D-5893-4DD5-8369-DF61F6A8DE9F}" destId="{33F0EFA3-8168-4C3E-8B58-F6659513DB1A}" srcOrd="1" destOrd="0" presId="urn:microsoft.com/office/officeart/2005/8/layout/list1"/>
    <dgm:cxn modelId="{92E4BD65-5C34-4599-8682-4199A7B63D85}" type="presParOf" srcId="{E9B407A2-BF0E-42E3-9E50-75B4DE912173}" destId="{3C3E3F6F-65E6-40F9-8FC7-BEEB1039D91C}" srcOrd="0" destOrd="0" presId="urn:microsoft.com/office/officeart/2005/8/layout/list1"/>
    <dgm:cxn modelId="{A823D8EF-2FCF-43A7-A3B5-AB327D5078B0}" type="presParOf" srcId="{3C3E3F6F-65E6-40F9-8FC7-BEEB1039D91C}" destId="{0A8FC1B1-6F17-427A-B578-65AC8777AE94}" srcOrd="0" destOrd="0" presId="urn:microsoft.com/office/officeart/2005/8/layout/list1"/>
    <dgm:cxn modelId="{E7BD3F8B-49C6-4EAA-8FA3-9E277BDD8C27}" type="presParOf" srcId="{3C3E3F6F-65E6-40F9-8FC7-BEEB1039D91C}" destId="{CBDEE734-0768-4783-AC37-D480D94705F5}" srcOrd="1" destOrd="0" presId="urn:microsoft.com/office/officeart/2005/8/layout/list1"/>
    <dgm:cxn modelId="{A91C0129-7960-411C-A6AC-FEF7A89E4423}" type="presParOf" srcId="{E9B407A2-BF0E-42E3-9E50-75B4DE912173}" destId="{1728AB00-1A88-45C2-B702-C5EE8EA1251B}" srcOrd="1" destOrd="0" presId="urn:microsoft.com/office/officeart/2005/8/layout/list1"/>
    <dgm:cxn modelId="{281CB8B9-470D-44F7-B258-1DECDEE3479D}" type="presParOf" srcId="{E9B407A2-BF0E-42E3-9E50-75B4DE912173}" destId="{630479B7-88A1-4AEC-AFF2-E6BFD92F10AC}" srcOrd="2" destOrd="0" presId="urn:microsoft.com/office/officeart/2005/8/layout/list1"/>
    <dgm:cxn modelId="{8D50A53D-DF43-47B8-A0EB-130561709950}" type="presParOf" srcId="{E9B407A2-BF0E-42E3-9E50-75B4DE912173}" destId="{1B3EEF7A-388D-4A77-8463-140884B9B023}" srcOrd="3" destOrd="0" presId="urn:microsoft.com/office/officeart/2005/8/layout/list1"/>
    <dgm:cxn modelId="{1674CEDA-1E96-4FD5-8585-4A8A1A499200}" type="presParOf" srcId="{E9B407A2-BF0E-42E3-9E50-75B4DE912173}" destId="{56D86166-2CC6-4C4B-8277-5FBA762B9577}" srcOrd="4" destOrd="0" presId="urn:microsoft.com/office/officeart/2005/8/layout/list1"/>
    <dgm:cxn modelId="{55B52957-8A6C-48AC-B1F5-3D4B10292794}" type="presParOf" srcId="{56D86166-2CC6-4C4B-8277-5FBA762B9577}" destId="{0955B8BC-A10C-476C-9C58-F6C52AA5A66D}" srcOrd="0" destOrd="0" presId="urn:microsoft.com/office/officeart/2005/8/layout/list1"/>
    <dgm:cxn modelId="{E5456C8E-5E5E-4E7E-8B0B-1726BE0F1FEE}" type="presParOf" srcId="{56D86166-2CC6-4C4B-8277-5FBA762B9577}" destId="{476B2C33-8D1C-48D2-994F-5CCCF77DB1FB}" srcOrd="1" destOrd="0" presId="urn:microsoft.com/office/officeart/2005/8/layout/list1"/>
    <dgm:cxn modelId="{0FE0163E-B627-491F-AB11-4A8A9DD730D9}" type="presParOf" srcId="{E9B407A2-BF0E-42E3-9E50-75B4DE912173}" destId="{47FDBC0D-C78C-4232-ADBA-FE57831D8720}" srcOrd="5" destOrd="0" presId="urn:microsoft.com/office/officeart/2005/8/layout/list1"/>
    <dgm:cxn modelId="{5FB7C11A-905C-4D36-8C71-F2F56940A322}" type="presParOf" srcId="{E9B407A2-BF0E-42E3-9E50-75B4DE912173}" destId="{BD3A9FB5-ABF3-4685-B4AA-D00934E9DFA1}" srcOrd="6" destOrd="0" presId="urn:microsoft.com/office/officeart/2005/8/layout/list1"/>
    <dgm:cxn modelId="{3116D3BD-1BF2-4520-A60A-D478288F3C91}" type="presParOf" srcId="{E9B407A2-BF0E-42E3-9E50-75B4DE912173}" destId="{F22870D3-10FA-49ED-BDC2-654A72271A8F}" srcOrd="7" destOrd="0" presId="urn:microsoft.com/office/officeart/2005/8/layout/list1"/>
    <dgm:cxn modelId="{C1D8001A-3102-4591-BC68-D34C7AE17E96}" type="presParOf" srcId="{E9B407A2-BF0E-42E3-9E50-75B4DE912173}" destId="{88B8A73D-6628-475E-85B1-57751ACAE8D1}" srcOrd="8" destOrd="0" presId="urn:microsoft.com/office/officeart/2005/8/layout/list1"/>
    <dgm:cxn modelId="{BD0D525D-DE81-4483-B1E8-BB86280325CB}" type="presParOf" srcId="{88B8A73D-6628-475E-85B1-57751ACAE8D1}" destId="{33928E64-2B99-4A5E-ACBA-7D149ADDE8EB}" srcOrd="0" destOrd="0" presId="urn:microsoft.com/office/officeart/2005/8/layout/list1"/>
    <dgm:cxn modelId="{ED954B87-424A-4D70-B915-C69E1A322A3F}" type="presParOf" srcId="{88B8A73D-6628-475E-85B1-57751ACAE8D1}" destId="{5D2C15F0-055C-4211-8C8E-22F1B568A5F3}" srcOrd="1" destOrd="0" presId="urn:microsoft.com/office/officeart/2005/8/layout/list1"/>
    <dgm:cxn modelId="{4D1B3B14-B191-4A0F-9BA4-8E0564D2E203}" type="presParOf" srcId="{E9B407A2-BF0E-42E3-9E50-75B4DE912173}" destId="{3C811DA9-89B7-4148-BB7B-963BB37EDA01}" srcOrd="9" destOrd="0" presId="urn:microsoft.com/office/officeart/2005/8/layout/list1"/>
    <dgm:cxn modelId="{571DA5DE-047E-4054-B63A-7DCB722FBA15}" type="presParOf" srcId="{E9B407A2-BF0E-42E3-9E50-75B4DE912173}" destId="{1089A30E-0FF0-4B00-ACFE-1E7C7DF9DD87}" srcOrd="10" destOrd="0" presId="urn:microsoft.com/office/officeart/2005/8/layout/list1"/>
    <dgm:cxn modelId="{3719C67E-76BC-4DB0-8A6A-E5ACC85B6CC1}" type="presParOf" srcId="{E9B407A2-BF0E-42E3-9E50-75B4DE912173}" destId="{06851220-098C-446E-B0F8-0C087A6EECE9}" srcOrd="11" destOrd="0" presId="urn:microsoft.com/office/officeart/2005/8/layout/list1"/>
    <dgm:cxn modelId="{171ECA18-9051-45DF-8719-C450DBB21CAB}" type="presParOf" srcId="{E9B407A2-BF0E-42E3-9E50-75B4DE912173}" destId="{1B816EC1-7A7F-438C-858F-56F7439AF14A}" srcOrd="12" destOrd="0" presId="urn:microsoft.com/office/officeart/2005/8/layout/list1"/>
    <dgm:cxn modelId="{2AAD37DB-CFA6-469F-8946-901A7817A879}" type="presParOf" srcId="{1B816EC1-7A7F-438C-858F-56F7439AF14A}" destId="{20B9EC87-0CCA-4B2A-963B-BBD57302CCDA}" srcOrd="0" destOrd="0" presId="urn:microsoft.com/office/officeart/2005/8/layout/list1"/>
    <dgm:cxn modelId="{61BBAB08-FF69-42E9-8B35-C63E65014AB3}" type="presParOf" srcId="{1B816EC1-7A7F-438C-858F-56F7439AF14A}" destId="{B2A60614-FCC5-4F7A-9DF1-DAECFBCCD38B}" srcOrd="1" destOrd="0" presId="urn:microsoft.com/office/officeart/2005/8/layout/list1"/>
    <dgm:cxn modelId="{6F20EED0-12DC-47D1-A7F5-22BBBC594012}" type="presParOf" srcId="{E9B407A2-BF0E-42E3-9E50-75B4DE912173}" destId="{22232299-86AA-4C64-943D-94A84F315684}" srcOrd="13" destOrd="0" presId="urn:microsoft.com/office/officeart/2005/8/layout/list1"/>
    <dgm:cxn modelId="{4C497973-7FA4-4592-AE64-B2A712B107E5}" type="presParOf" srcId="{E9B407A2-BF0E-42E3-9E50-75B4DE912173}" destId="{E25C68BF-86DF-4DD9-980D-7CB2DEB37EC0}" srcOrd="14" destOrd="0" presId="urn:microsoft.com/office/officeart/2005/8/layout/list1"/>
    <dgm:cxn modelId="{AB0E0419-D627-4135-BAE3-E1905F26FB70}" type="presParOf" srcId="{E9B407A2-BF0E-42E3-9E50-75B4DE912173}" destId="{37BDA9B1-5F9D-4AB7-8EDE-22DC67B7533A}" srcOrd="15" destOrd="0" presId="urn:microsoft.com/office/officeart/2005/8/layout/list1"/>
    <dgm:cxn modelId="{1AEBB628-DD42-435B-B3C1-D03C208902C7}" type="presParOf" srcId="{E9B407A2-BF0E-42E3-9E50-75B4DE912173}" destId="{BF9D20FA-06B3-42C1-9685-309F66401E76}" srcOrd="16" destOrd="0" presId="urn:microsoft.com/office/officeart/2005/8/layout/list1"/>
    <dgm:cxn modelId="{3583AEBA-81C2-4465-BA4F-F875A1BBF635}" type="presParOf" srcId="{BF9D20FA-06B3-42C1-9685-309F66401E76}" destId="{F747C07B-EB1D-429B-81AC-29526A1FB8E0}" srcOrd="0" destOrd="0" presId="urn:microsoft.com/office/officeart/2005/8/layout/list1"/>
    <dgm:cxn modelId="{E159304A-2CF2-40A2-9EE4-A12BF7C06CA6}" type="presParOf" srcId="{BF9D20FA-06B3-42C1-9685-309F66401E76}" destId="{6757D898-BBE6-4B47-B793-C710F57119DB}" srcOrd="1" destOrd="0" presId="urn:microsoft.com/office/officeart/2005/8/layout/list1"/>
    <dgm:cxn modelId="{8D8089F3-21E8-4757-A4D1-ACC98D35AD4A}" type="presParOf" srcId="{E9B407A2-BF0E-42E3-9E50-75B4DE912173}" destId="{18F5D962-CABE-41D0-850F-466301A8AE3E}" srcOrd="17" destOrd="0" presId="urn:microsoft.com/office/officeart/2005/8/layout/list1"/>
    <dgm:cxn modelId="{9360305B-0010-4590-BF31-25BCDF5DC8D9}" type="presParOf" srcId="{E9B407A2-BF0E-42E3-9E50-75B4DE912173}" destId="{B71334E8-CD96-4DC0-BAF1-BAF46F5CEE77}" srcOrd="18" destOrd="0" presId="urn:microsoft.com/office/officeart/2005/8/layout/list1"/>
    <dgm:cxn modelId="{71CFA759-A70F-4DAC-9F05-14B7D9C2759B}" type="presParOf" srcId="{E9B407A2-BF0E-42E3-9E50-75B4DE912173}" destId="{032B56B7-81CA-4403-A4B0-135010782742}" srcOrd="19" destOrd="0" presId="urn:microsoft.com/office/officeart/2005/8/layout/list1"/>
    <dgm:cxn modelId="{ECCBF3D6-5E77-46EC-BD61-A805B4988295}" type="presParOf" srcId="{E9B407A2-BF0E-42E3-9E50-75B4DE912173}" destId="{81AC638E-7EEC-4092-9B37-0FC3C3A4E35D}" srcOrd="20" destOrd="0" presId="urn:microsoft.com/office/officeart/2005/8/layout/list1"/>
    <dgm:cxn modelId="{61FB1696-437B-4EC3-83C2-36A29CE077B4}" type="presParOf" srcId="{81AC638E-7EEC-4092-9B37-0FC3C3A4E35D}" destId="{40DD982B-2D34-42DD-8883-7EF00A487C68}" srcOrd="0" destOrd="0" presId="urn:microsoft.com/office/officeart/2005/8/layout/list1"/>
    <dgm:cxn modelId="{BE89FA55-E1B5-41E3-8C88-F17929DFD1D4}" type="presParOf" srcId="{81AC638E-7EEC-4092-9B37-0FC3C3A4E35D}" destId="{B82E626C-CDE7-4A20-BB46-B0808B2D64B9}" srcOrd="1" destOrd="0" presId="urn:microsoft.com/office/officeart/2005/8/layout/list1"/>
    <dgm:cxn modelId="{75EA4782-C8DC-479B-9745-F737C0DD2520}" type="presParOf" srcId="{E9B407A2-BF0E-42E3-9E50-75B4DE912173}" destId="{719C41AF-55F9-4695-B608-D0C7DE0AFF96}" srcOrd="21" destOrd="0" presId="urn:microsoft.com/office/officeart/2005/8/layout/list1"/>
    <dgm:cxn modelId="{3DC66811-54FF-4B3C-AC73-2287CA403DA9}" type="presParOf" srcId="{E9B407A2-BF0E-42E3-9E50-75B4DE912173}" destId="{D88705DB-1503-4F3A-8D3C-FE51A9B7BA6A}" srcOrd="22" destOrd="0" presId="urn:microsoft.com/office/officeart/2005/8/layout/list1"/>
    <dgm:cxn modelId="{AF98A833-9CE4-464B-8A85-51E25DE542E0}" type="presParOf" srcId="{E9B407A2-BF0E-42E3-9E50-75B4DE912173}" destId="{6B41A70E-FA29-417A-8811-541A468D461C}" srcOrd="23" destOrd="0" presId="urn:microsoft.com/office/officeart/2005/8/layout/list1"/>
    <dgm:cxn modelId="{B95E782F-FB4E-4EF9-B2B8-69AF5D8B45A2}" type="presParOf" srcId="{E9B407A2-BF0E-42E3-9E50-75B4DE912173}" destId="{EABEDA0B-69BF-4B17-81DE-37D110B26CEB}" srcOrd="24" destOrd="0" presId="urn:microsoft.com/office/officeart/2005/8/layout/list1"/>
    <dgm:cxn modelId="{BBD54484-1233-456F-AB3E-4E0B35E657E1}" type="presParOf" srcId="{EABEDA0B-69BF-4B17-81DE-37D110B26CEB}" destId="{49AD0286-BD1A-42EA-8CF6-2ED3E5D1B43D}" srcOrd="0" destOrd="0" presId="urn:microsoft.com/office/officeart/2005/8/layout/list1"/>
    <dgm:cxn modelId="{65BDC311-08B4-4F23-A3DD-9860385D0220}" type="presParOf" srcId="{EABEDA0B-69BF-4B17-81DE-37D110B26CEB}" destId="{D2B25A1C-BAAC-4A1C-AEE7-D961C758806B}" srcOrd="1" destOrd="0" presId="urn:microsoft.com/office/officeart/2005/8/layout/list1"/>
    <dgm:cxn modelId="{49640E72-2097-4E79-BD7F-CEDD1AC8AE71}" type="presParOf" srcId="{E9B407A2-BF0E-42E3-9E50-75B4DE912173}" destId="{1AB7A027-5C7F-45DD-9548-FE3A5BDEB494}" srcOrd="25" destOrd="0" presId="urn:microsoft.com/office/officeart/2005/8/layout/list1"/>
    <dgm:cxn modelId="{2CF73E00-16FC-4AD5-90DA-2E66262AE23C}" type="presParOf" srcId="{E9B407A2-BF0E-42E3-9E50-75B4DE912173}" destId="{88E6F0AD-EE37-45BC-8A66-FD5D2E6D63EA}" srcOrd="26" destOrd="0" presId="urn:microsoft.com/office/officeart/2005/8/layout/list1"/>
    <dgm:cxn modelId="{A5A863F5-9472-4ACD-9B52-587F31488E29}" type="presParOf" srcId="{E9B407A2-BF0E-42E3-9E50-75B4DE912173}" destId="{E2CF7EBF-7B43-4BAF-ABAC-1309A59DFB0B}" srcOrd="27" destOrd="0" presId="urn:microsoft.com/office/officeart/2005/8/layout/list1"/>
    <dgm:cxn modelId="{745435BE-E1C1-4829-9067-0AB17DC25D25}" type="presParOf" srcId="{E9B407A2-BF0E-42E3-9E50-75B4DE912173}" destId="{0EFA755E-BF8E-49C7-A364-DDD2B6DBE87B}" srcOrd="28" destOrd="0" presId="urn:microsoft.com/office/officeart/2005/8/layout/list1"/>
    <dgm:cxn modelId="{FA1EBA72-F09A-4ADB-B061-8E40EAEC2896}" type="presParOf" srcId="{0EFA755E-BF8E-49C7-A364-DDD2B6DBE87B}" destId="{0A84431C-46E3-4E86-8B09-867DFEE74D85}" srcOrd="0" destOrd="0" presId="urn:microsoft.com/office/officeart/2005/8/layout/list1"/>
    <dgm:cxn modelId="{5D8D0169-43C9-4A23-9BD7-675E9CF22F38}" type="presParOf" srcId="{0EFA755E-BF8E-49C7-A364-DDD2B6DBE87B}" destId="{95C2DE96-9447-441D-9DE3-DB9098E56866}" srcOrd="1" destOrd="0" presId="urn:microsoft.com/office/officeart/2005/8/layout/list1"/>
    <dgm:cxn modelId="{20FFF364-DBFB-4254-A9D7-5039033E0953}" type="presParOf" srcId="{E9B407A2-BF0E-42E3-9E50-75B4DE912173}" destId="{41FA5B50-C56F-4EEE-9B30-40ABC4A51451}" srcOrd="29" destOrd="0" presId="urn:microsoft.com/office/officeart/2005/8/layout/list1"/>
    <dgm:cxn modelId="{4886782C-6E07-40C6-95CB-A0D07D3F097B}" type="presParOf" srcId="{E9B407A2-BF0E-42E3-9E50-75B4DE912173}" destId="{CDD9BF14-4795-49B6-9D45-632A18DB1F68}" srcOrd="30" destOrd="0" presId="urn:microsoft.com/office/officeart/2005/8/layout/list1"/>
    <dgm:cxn modelId="{69E00653-C932-4065-AE5E-D4985DB73EF5}" type="presParOf" srcId="{E9B407A2-BF0E-42E3-9E50-75B4DE912173}" destId="{FAC01BB3-37AE-4B7D-9733-2188F7721534}" srcOrd="31" destOrd="0" presId="urn:microsoft.com/office/officeart/2005/8/layout/list1"/>
    <dgm:cxn modelId="{5A7E71B3-B631-4359-89A1-FBAF727827A8}" type="presParOf" srcId="{E9B407A2-BF0E-42E3-9E50-75B4DE912173}" destId="{6110CF67-B44A-46A1-BD86-6F071A68489E}" srcOrd="32" destOrd="0" presId="urn:microsoft.com/office/officeart/2005/8/layout/list1"/>
    <dgm:cxn modelId="{66D24C9C-6F37-40F4-B579-74C0AED47831}" type="presParOf" srcId="{6110CF67-B44A-46A1-BD86-6F071A68489E}" destId="{DF9E098C-2828-41FE-AFE3-5B271BE9DE9A}" srcOrd="0" destOrd="0" presId="urn:microsoft.com/office/officeart/2005/8/layout/list1"/>
    <dgm:cxn modelId="{FEB38573-F61C-482D-9A84-07677DF9D771}" type="presParOf" srcId="{6110CF67-B44A-46A1-BD86-6F071A68489E}" destId="{BCA0D068-A27C-49B2-9BAD-940D43598E13}" srcOrd="1" destOrd="0" presId="urn:microsoft.com/office/officeart/2005/8/layout/list1"/>
    <dgm:cxn modelId="{4D38DD66-C9FB-4E3A-99B2-5DA05925A8BA}" type="presParOf" srcId="{E9B407A2-BF0E-42E3-9E50-75B4DE912173}" destId="{E95A7F63-AB05-4005-AA60-6A6824A58FBA}" srcOrd="33" destOrd="0" presId="urn:microsoft.com/office/officeart/2005/8/layout/list1"/>
    <dgm:cxn modelId="{7BA6415B-D690-4707-BBF3-C1C879225873}" type="presParOf" srcId="{E9B407A2-BF0E-42E3-9E50-75B4DE912173}" destId="{816950F8-1C45-4C4D-9697-C427CEA6B900}" srcOrd="34" destOrd="0" presId="urn:microsoft.com/office/officeart/2005/8/layout/list1"/>
    <dgm:cxn modelId="{40C6355D-AA6E-403B-A2B6-9736640DDA44}" type="presParOf" srcId="{E9B407A2-BF0E-42E3-9E50-75B4DE912173}" destId="{B765CB2E-F6B1-4C23-8500-98373E8F3982}" srcOrd="35" destOrd="0" presId="urn:microsoft.com/office/officeart/2005/8/layout/list1"/>
    <dgm:cxn modelId="{3841B8F0-E290-48B6-9A51-7FFA1B71C540}" type="presParOf" srcId="{E9B407A2-BF0E-42E3-9E50-75B4DE912173}" destId="{FF62C3BD-7627-4AF1-B07A-3F57AB01E0BB}" srcOrd="36" destOrd="0" presId="urn:microsoft.com/office/officeart/2005/8/layout/list1"/>
    <dgm:cxn modelId="{EA661FD4-5B17-482D-B044-D35EE23CDEF0}" type="presParOf" srcId="{FF62C3BD-7627-4AF1-B07A-3F57AB01E0BB}" destId="{70A59C7F-295F-400F-95DB-B3437E52953D}" srcOrd="0" destOrd="0" presId="urn:microsoft.com/office/officeart/2005/8/layout/list1"/>
    <dgm:cxn modelId="{1839776B-B34C-4BAD-A6F6-D0D9858DBA23}" type="presParOf" srcId="{FF62C3BD-7627-4AF1-B07A-3F57AB01E0BB}" destId="{33F0EFA3-8168-4C3E-8B58-F6659513DB1A}" srcOrd="1" destOrd="0" presId="urn:microsoft.com/office/officeart/2005/8/layout/list1"/>
    <dgm:cxn modelId="{D098EB7B-3551-4E83-A02A-29E20BAD929B}" type="presParOf" srcId="{E9B407A2-BF0E-42E3-9E50-75B4DE912173}" destId="{392E5CB5-7849-475E-A20D-4A2F4B88FF3C}" srcOrd="37" destOrd="0" presId="urn:microsoft.com/office/officeart/2005/8/layout/list1"/>
    <dgm:cxn modelId="{D5CE6816-68F2-4934-8B56-DAAA923AB0A4}"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a:solidFill>
          <a:schemeClr val="tx2"/>
        </a:solidFill>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6288E18F-7E37-4BC4-8EEB-C02289523B22}" srcId="{4F0032B1-7971-4856-8267-D8AEC41998EA}" destId="{51AC7BCC-4104-4412-96F7-1E0FAC453B86}" srcOrd="2" destOrd="0" parTransId="{B21A1776-2886-4F2A-A244-ED8B3B3C3549}" sibTransId="{C1467AB3-6A29-4F8A-B758-379DD037ED6A}"/>
    <dgm:cxn modelId="{220AAE62-9456-4C75-9353-9D09A82B617A}" type="presOf" srcId="{4F0032B1-7971-4856-8267-D8AEC41998EA}" destId="{E9B407A2-BF0E-42E3-9E50-75B4DE912173}" srcOrd="0" destOrd="0" presId="urn:microsoft.com/office/officeart/2005/8/layout/list1"/>
    <dgm:cxn modelId="{99BCDAEF-3317-475C-ADC0-0335076799F7}" type="presOf" srcId="{E046D07D-5893-4DD5-8369-DF61F6A8DE9F}" destId="{70A59C7F-295F-400F-95DB-B3437E52953D}" srcOrd="0" destOrd="0" presId="urn:microsoft.com/office/officeart/2005/8/layout/list1"/>
    <dgm:cxn modelId="{8D687912-19CF-440E-AC17-43A12949D1E5}" type="presOf" srcId="{76C8473C-ECB0-43CA-9DA1-4BF7ED718A2C}" destId="{BCA0D068-A27C-49B2-9BAD-940D43598E13}" srcOrd="1" destOrd="0" presId="urn:microsoft.com/office/officeart/2005/8/layout/list1"/>
    <dgm:cxn modelId="{F7190F41-3815-4859-A68A-72D6EAED4D54}" type="presOf" srcId="{041789C9-B100-4F54-9B2E-D4C8B0AFC06F}" destId="{49AD0286-BD1A-42EA-8CF6-2ED3E5D1B43D}" srcOrd="0" destOrd="0" presId="urn:microsoft.com/office/officeart/2005/8/layout/list1"/>
    <dgm:cxn modelId="{1DA8A55F-7D0C-45AA-BAAD-2C72A6E12F38}" type="presOf" srcId="{76C8473C-ECB0-43CA-9DA1-4BF7ED718A2C}" destId="{DF9E098C-2828-41FE-AFE3-5B271BE9DE9A}" srcOrd="0" destOrd="0" presId="urn:microsoft.com/office/officeart/2005/8/layout/list1"/>
    <dgm:cxn modelId="{900BE6FF-2B42-44E0-AF4F-EED4B1387068}" type="presOf" srcId="{88721F2D-CB60-4C2D-B135-69A8492380ED}" destId="{6757D898-BBE6-4B47-B793-C710F57119DB}" srcOrd="1" destOrd="0" presId="urn:microsoft.com/office/officeart/2005/8/layout/list1"/>
    <dgm:cxn modelId="{79C56F7E-D239-4837-A81D-00C429E40F94}" type="presOf" srcId="{601D8E24-2FD6-4921-8451-0A404DFB9CF1}" destId="{0A84431C-46E3-4E86-8B09-867DFEE74D85}" srcOrd="0" destOrd="0" presId="urn:microsoft.com/office/officeart/2005/8/layout/list1"/>
    <dgm:cxn modelId="{CE8A10EB-9747-4569-9455-B25DDDB72D4A}" srcId="{4F0032B1-7971-4856-8267-D8AEC41998EA}" destId="{E046D07D-5893-4DD5-8369-DF61F6A8DE9F}" srcOrd="9" destOrd="0" parTransId="{65ABCA48-5F62-49E5-B9C0-8B094D6EE123}" sibTransId="{399998F9-E403-4717-95D7-8D2B16F3A85F}"/>
    <dgm:cxn modelId="{ECF95D4A-BD32-4248-95ED-AEA78C0A1C27}" type="presOf" srcId="{51AC7BCC-4104-4412-96F7-1E0FAC453B86}" destId="{5D2C15F0-055C-4211-8C8E-22F1B568A5F3}" srcOrd="1" destOrd="0" presId="urn:microsoft.com/office/officeart/2005/8/layout/list1"/>
    <dgm:cxn modelId="{BFDEA0DC-2E4D-42AA-81D0-2BCB5749E095}" type="presOf" srcId="{631E9201-3C5D-4AA1-929F-39E809EDF907}" destId="{0A8FC1B1-6F17-427A-B578-65AC8777AE94}" srcOrd="0" destOrd="0" presId="urn:microsoft.com/office/officeart/2005/8/layout/list1"/>
    <dgm:cxn modelId="{8B730D14-8398-49F5-B08F-8960D6913E4F}" type="presOf" srcId="{631E9201-3C5D-4AA1-929F-39E809EDF907}" destId="{CBDEE734-0768-4783-AC37-D480D94705F5}" srcOrd="1"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86274DDE-A0C1-42C2-BE1D-93EF184685A2}" srcId="{4F0032B1-7971-4856-8267-D8AEC41998EA}" destId="{C7632317-50F4-41B4-B6AF-7F4663B56B0F}" srcOrd="1" destOrd="0" parTransId="{BC72466F-5458-48AD-8A60-24820A24D3D0}" sibTransId="{C967C11C-16E6-4B10-8F1E-B9C442FF085D}"/>
    <dgm:cxn modelId="{E0D778B3-1F90-4BD5-85D4-2B5E8FD0A472}" srcId="{4F0032B1-7971-4856-8267-D8AEC41998EA}" destId="{3C7991BC-B739-43CD-9390-F8E5DFBFFD93}" srcOrd="5" destOrd="0" parTransId="{E1322AE3-D911-4D04-A246-58BA67205933}" sibTransId="{CF587781-68E0-4DD0-AB90-75BD08196D68}"/>
    <dgm:cxn modelId="{CAA5E8DC-DF0D-45C6-8FE8-174E0F07BA01}" srcId="{4F0032B1-7971-4856-8267-D8AEC41998EA}" destId="{631E9201-3C5D-4AA1-929F-39E809EDF907}" srcOrd="0" destOrd="0" parTransId="{9E86266C-553C-476E-9DE8-CFB011A32F79}" sibTransId="{9C17AB7F-1857-40CD-95B0-A8BAE697D0D7}"/>
    <dgm:cxn modelId="{D14D4C14-3432-4CB9-9FEC-13AF5503EBF1}" srcId="{4F0032B1-7971-4856-8267-D8AEC41998EA}" destId="{041789C9-B100-4F54-9B2E-D4C8B0AFC06F}" srcOrd="6" destOrd="0" parTransId="{BF752500-D029-4A4A-883D-6E2CE2DC6B59}" sibTransId="{3D61DA7F-6A06-420D-B62F-660B3FB11E97}"/>
    <dgm:cxn modelId="{F438A9A5-845A-4078-B859-00E65F9F49F8}" type="presOf" srcId="{3C7991BC-B739-43CD-9390-F8E5DFBFFD93}" destId="{B82E626C-CDE7-4A20-BB46-B0808B2D64B9}" srcOrd="1" destOrd="0" presId="urn:microsoft.com/office/officeart/2005/8/layout/list1"/>
    <dgm:cxn modelId="{390D7691-FCF6-4882-8C6B-0E065C73C453}" srcId="{4F0032B1-7971-4856-8267-D8AEC41998EA}" destId="{601D8E24-2FD6-4921-8451-0A404DFB9CF1}" srcOrd="7" destOrd="0" parTransId="{FF3826A7-6BCF-4C7A-864A-4125D178F154}" sibTransId="{61B59964-6C39-41DC-8C49-01C5019BB362}"/>
    <dgm:cxn modelId="{E9D8F10E-091D-4254-BC99-E470CCE79406}" type="presOf" srcId="{041789C9-B100-4F54-9B2E-D4C8B0AFC06F}" destId="{D2B25A1C-BAAC-4A1C-AEE7-D961C758806B}" srcOrd="1" destOrd="0" presId="urn:microsoft.com/office/officeart/2005/8/layout/list1"/>
    <dgm:cxn modelId="{A05A2898-C434-413F-B635-E05DB89F6D3A}" type="presOf" srcId="{51AC7BCC-4104-4412-96F7-1E0FAC453B86}" destId="{33928E64-2B99-4A5E-ACBA-7D149ADDE8EB}" srcOrd="0" destOrd="0" presId="urn:microsoft.com/office/officeart/2005/8/layout/list1"/>
    <dgm:cxn modelId="{899A68B7-E7CD-473D-95A7-92ECEB7D9195}" type="presOf" srcId="{C7632317-50F4-41B4-B6AF-7F4663B56B0F}" destId="{0955B8BC-A10C-476C-9C58-F6C52AA5A66D}" srcOrd="0"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953B012C-FBCE-467E-8573-118E3B423AA2}" type="presOf" srcId="{E046D07D-5893-4DD5-8369-DF61F6A8DE9F}" destId="{33F0EFA3-8168-4C3E-8B58-F6659513DB1A}" srcOrd="1" destOrd="0" presId="urn:microsoft.com/office/officeart/2005/8/layout/list1"/>
    <dgm:cxn modelId="{18AF8118-8EBB-4223-9C62-017FF1D17CE7}" type="presOf" srcId="{8ECE32D6-35F0-4D74-BA80-E2E034A27598}" destId="{20B9EC87-0CCA-4B2A-963B-BBD57302CCDA}" srcOrd="0" destOrd="0" presId="urn:microsoft.com/office/officeart/2005/8/layout/list1"/>
    <dgm:cxn modelId="{8AF92963-455B-420D-A111-9FFABF181097}" type="presOf" srcId="{C7632317-50F4-41B4-B6AF-7F4663B56B0F}" destId="{476B2C33-8D1C-48D2-994F-5CCCF77DB1FB}" srcOrd="1" destOrd="0" presId="urn:microsoft.com/office/officeart/2005/8/layout/list1"/>
    <dgm:cxn modelId="{7A714114-F437-4EFE-9F25-3F3C99DBB74F}" type="presOf" srcId="{601D8E24-2FD6-4921-8451-0A404DFB9CF1}" destId="{95C2DE96-9447-441D-9DE3-DB9098E56866}" srcOrd="1"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87A735FD-C9D6-4E12-A389-A2FA0C66CF45}" type="presOf" srcId="{88721F2D-CB60-4C2D-B135-69A8492380ED}" destId="{F747C07B-EB1D-429B-81AC-29526A1FB8E0}" srcOrd="0" destOrd="0" presId="urn:microsoft.com/office/officeart/2005/8/layout/list1"/>
    <dgm:cxn modelId="{155BCCD2-9F42-4AB4-B799-E2F3DE4346C0}" type="presOf" srcId="{8ECE32D6-35F0-4D74-BA80-E2E034A27598}" destId="{B2A60614-FCC5-4F7A-9DF1-DAECFBCCD38B}" srcOrd="1" destOrd="0" presId="urn:microsoft.com/office/officeart/2005/8/layout/list1"/>
    <dgm:cxn modelId="{7E1865C0-2A3B-4AF5-AD5D-063FB08217F1}" type="presOf" srcId="{3C7991BC-B739-43CD-9390-F8E5DFBFFD93}" destId="{40DD982B-2D34-42DD-8883-7EF00A487C68}" srcOrd="0" destOrd="0" presId="urn:microsoft.com/office/officeart/2005/8/layout/list1"/>
    <dgm:cxn modelId="{6079324E-CC0D-4355-845D-A38A03F33671}" type="presParOf" srcId="{E9B407A2-BF0E-42E3-9E50-75B4DE912173}" destId="{3C3E3F6F-65E6-40F9-8FC7-BEEB1039D91C}" srcOrd="0" destOrd="0" presId="urn:microsoft.com/office/officeart/2005/8/layout/list1"/>
    <dgm:cxn modelId="{2B44DCFA-CFBE-40A2-A2B9-7D705BC21DA0}" type="presParOf" srcId="{3C3E3F6F-65E6-40F9-8FC7-BEEB1039D91C}" destId="{0A8FC1B1-6F17-427A-B578-65AC8777AE94}" srcOrd="0" destOrd="0" presId="urn:microsoft.com/office/officeart/2005/8/layout/list1"/>
    <dgm:cxn modelId="{F598FA6B-F55D-4A13-8FE0-0D8C0DB18185}" type="presParOf" srcId="{3C3E3F6F-65E6-40F9-8FC7-BEEB1039D91C}" destId="{CBDEE734-0768-4783-AC37-D480D94705F5}" srcOrd="1" destOrd="0" presId="urn:microsoft.com/office/officeart/2005/8/layout/list1"/>
    <dgm:cxn modelId="{78CCDD4B-E6B5-4A97-BD2C-3E1FCCB869FF}" type="presParOf" srcId="{E9B407A2-BF0E-42E3-9E50-75B4DE912173}" destId="{1728AB00-1A88-45C2-B702-C5EE8EA1251B}" srcOrd="1" destOrd="0" presId="urn:microsoft.com/office/officeart/2005/8/layout/list1"/>
    <dgm:cxn modelId="{67C2384D-BF1A-4FA9-9FF6-2C9295FFE7C6}" type="presParOf" srcId="{E9B407A2-BF0E-42E3-9E50-75B4DE912173}" destId="{630479B7-88A1-4AEC-AFF2-E6BFD92F10AC}" srcOrd="2" destOrd="0" presId="urn:microsoft.com/office/officeart/2005/8/layout/list1"/>
    <dgm:cxn modelId="{73879C25-9DDE-4059-A840-3B6290184DA4}" type="presParOf" srcId="{E9B407A2-BF0E-42E3-9E50-75B4DE912173}" destId="{1B3EEF7A-388D-4A77-8463-140884B9B023}" srcOrd="3" destOrd="0" presId="urn:microsoft.com/office/officeart/2005/8/layout/list1"/>
    <dgm:cxn modelId="{DF4937F1-AA5C-483C-AC40-4D8E719A0B13}" type="presParOf" srcId="{E9B407A2-BF0E-42E3-9E50-75B4DE912173}" destId="{56D86166-2CC6-4C4B-8277-5FBA762B9577}" srcOrd="4" destOrd="0" presId="urn:microsoft.com/office/officeart/2005/8/layout/list1"/>
    <dgm:cxn modelId="{8225F468-777A-4A42-85F6-F3636B8D07FC}" type="presParOf" srcId="{56D86166-2CC6-4C4B-8277-5FBA762B9577}" destId="{0955B8BC-A10C-476C-9C58-F6C52AA5A66D}" srcOrd="0" destOrd="0" presId="urn:microsoft.com/office/officeart/2005/8/layout/list1"/>
    <dgm:cxn modelId="{121B63F1-23F1-42F4-B63C-843495212572}" type="presParOf" srcId="{56D86166-2CC6-4C4B-8277-5FBA762B9577}" destId="{476B2C33-8D1C-48D2-994F-5CCCF77DB1FB}" srcOrd="1" destOrd="0" presId="urn:microsoft.com/office/officeart/2005/8/layout/list1"/>
    <dgm:cxn modelId="{CB5A42BC-045E-4FD6-AD07-A586E0CD1B91}" type="presParOf" srcId="{E9B407A2-BF0E-42E3-9E50-75B4DE912173}" destId="{47FDBC0D-C78C-4232-ADBA-FE57831D8720}" srcOrd="5" destOrd="0" presId="urn:microsoft.com/office/officeart/2005/8/layout/list1"/>
    <dgm:cxn modelId="{EEC22671-A267-4C8C-811A-DE8BABE905D0}" type="presParOf" srcId="{E9B407A2-BF0E-42E3-9E50-75B4DE912173}" destId="{BD3A9FB5-ABF3-4685-B4AA-D00934E9DFA1}" srcOrd="6" destOrd="0" presId="urn:microsoft.com/office/officeart/2005/8/layout/list1"/>
    <dgm:cxn modelId="{7E0E6978-05EA-4875-A478-DDB9FB88AE78}" type="presParOf" srcId="{E9B407A2-BF0E-42E3-9E50-75B4DE912173}" destId="{F22870D3-10FA-49ED-BDC2-654A72271A8F}" srcOrd="7" destOrd="0" presId="urn:microsoft.com/office/officeart/2005/8/layout/list1"/>
    <dgm:cxn modelId="{3E75497E-A67B-4ADA-BB99-227E414C859D}" type="presParOf" srcId="{E9B407A2-BF0E-42E3-9E50-75B4DE912173}" destId="{88B8A73D-6628-475E-85B1-57751ACAE8D1}" srcOrd="8" destOrd="0" presId="urn:microsoft.com/office/officeart/2005/8/layout/list1"/>
    <dgm:cxn modelId="{EF134C32-B962-4694-8378-E6ACF0E896C3}" type="presParOf" srcId="{88B8A73D-6628-475E-85B1-57751ACAE8D1}" destId="{33928E64-2B99-4A5E-ACBA-7D149ADDE8EB}" srcOrd="0" destOrd="0" presId="urn:microsoft.com/office/officeart/2005/8/layout/list1"/>
    <dgm:cxn modelId="{16FCCB22-1466-4E36-B2A4-559823A46E07}" type="presParOf" srcId="{88B8A73D-6628-475E-85B1-57751ACAE8D1}" destId="{5D2C15F0-055C-4211-8C8E-22F1B568A5F3}" srcOrd="1" destOrd="0" presId="urn:microsoft.com/office/officeart/2005/8/layout/list1"/>
    <dgm:cxn modelId="{AC25CA88-6655-4092-89B5-00D6524A138E}" type="presParOf" srcId="{E9B407A2-BF0E-42E3-9E50-75B4DE912173}" destId="{3C811DA9-89B7-4148-BB7B-963BB37EDA01}" srcOrd="9" destOrd="0" presId="urn:microsoft.com/office/officeart/2005/8/layout/list1"/>
    <dgm:cxn modelId="{1738DE66-54FB-42E9-B1F2-A88C659F14D0}" type="presParOf" srcId="{E9B407A2-BF0E-42E3-9E50-75B4DE912173}" destId="{1089A30E-0FF0-4B00-ACFE-1E7C7DF9DD87}" srcOrd="10" destOrd="0" presId="urn:microsoft.com/office/officeart/2005/8/layout/list1"/>
    <dgm:cxn modelId="{0AD99449-77A7-4E42-AC69-4D8390F473BC}" type="presParOf" srcId="{E9B407A2-BF0E-42E3-9E50-75B4DE912173}" destId="{06851220-098C-446E-B0F8-0C087A6EECE9}" srcOrd="11" destOrd="0" presId="urn:microsoft.com/office/officeart/2005/8/layout/list1"/>
    <dgm:cxn modelId="{9B3A85C1-8368-4FE4-BC95-5D4F152C0DA4}" type="presParOf" srcId="{E9B407A2-BF0E-42E3-9E50-75B4DE912173}" destId="{1B816EC1-7A7F-438C-858F-56F7439AF14A}" srcOrd="12" destOrd="0" presId="urn:microsoft.com/office/officeart/2005/8/layout/list1"/>
    <dgm:cxn modelId="{E949E5BA-B29E-4EC6-B445-BDCA52A5ABE3}" type="presParOf" srcId="{1B816EC1-7A7F-438C-858F-56F7439AF14A}" destId="{20B9EC87-0CCA-4B2A-963B-BBD57302CCDA}" srcOrd="0" destOrd="0" presId="urn:microsoft.com/office/officeart/2005/8/layout/list1"/>
    <dgm:cxn modelId="{17815067-2AFF-469B-A47A-E56F869B8165}" type="presParOf" srcId="{1B816EC1-7A7F-438C-858F-56F7439AF14A}" destId="{B2A60614-FCC5-4F7A-9DF1-DAECFBCCD38B}" srcOrd="1" destOrd="0" presId="urn:microsoft.com/office/officeart/2005/8/layout/list1"/>
    <dgm:cxn modelId="{78911161-EF03-46EF-BB52-B11FDC9FB3F2}" type="presParOf" srcId="{E9B407A2-BF0E-42E3-9E50-75B4DE912173}" destId="{22232299-86AA-4C64-943D-94A84F315684}" srcOrd="13" destOrd="0" presId="urn:microsoft.com/office/officeart/2005/8/layout/list1"/>
    <dgm:cxn modelId="{4FC5A61C-94C5-4771-8067-12872C421474}" type="presParOf" srcId="{E9B407A2-BF0E-42E3-9E50-75B4DE912173}" destId="{E25C68BF-86DF-4DD9-980D-7CB2DEB37EC0}" srcOrd="14" destOrd="0" presId="urn:microsoft.com/office/officeart/2005/8/layout/list1"/>
    <dgm:cxn modelId="{CA7C509C-6749-4B5B-88F0-9659EDBBC19C}" type="presParOf" srcId="{E9B407A2-BF0E-42E3-9E50-75B4DE912173}" destId="{37BDA9B1-5F9D-4AB7-8EDE-22DC67B7533A}" srcOrd="15" destOrd="0" presId="urn:microsoft.com/office/officeart/2005/8/layout/list1"/>
    <dgm:cxn modelId="{7E89455D-33CA-4C39-912B-8E6BF2F4A494}" type="presParOf" srcId="{E9B407A2-BF0E-42E3-9E50-75B4DE912173}" destId="{BF9D20FA-06B3-42C1-9685-309F66401E76}" srcOrd="16" destOrd="0" presId="urn:microsoft.com/office/officeart/2005/8/layout/list1"/>
    <dgm:cxn modelId="{9758B58C-082B-466D-88E1-70708481BB3D}" type="presParOf" srcId="{BF9D20FA-06B3-42C1-9685-309F66401E76}" destId="{F747C07B-EB1D-429B-81AC-29526A1FB8E0}" srcOrd="0" destOrd="0" presId="urn:microsoft.com/office/officeart/2005/8/layout/list1"/>
    <dgm:cxn modelId="{5D4E1C10-0493-4848-83B7-F83440602FEC}" type="presParOf" srcId="{BF9D20FA-06B3-42C1-9685-309F66401E76}" destId="{6757D898-BBE6-4B47-B793-C710F57119DB}" srcOrd="1" destOrd="0" presId="urn:microsoft.com/office/officeart/2005/8/layout/list1"/>
    <dgm:cxn modelId="{A5DFAB1A-14D0-471E-94A2-86C6C7CFE397}" type="presParOf" srcId="{E9B407A2-BF0E-42E3-9E50-75B4DE912173}" destId="{18F5D962-CABE-41D0-850F-466301A8AE3E}" srcOrd="17" destOrd="0" presId="urn:microsoft.com/office/officeart/2005/8/layout/list1"/>
    <dgm:cxn modelId="{CA4A0CEC-1FBC-4704-B5AE-62A31A305B36}" type="presParOf" srcId="{E9B407A2-BF0E-42E3-9E50-75B4DE912173}" destId="{B71334E8-CD96-4DC0-BAF1-BAF46F5CEE77}" srcOrd="18" destOrd="0" presId="urn:microsoft.com/office/officeart/2005/8/layout/list1"/>
    <dgm:cxn modelId="{CEF49B41-66BF-4B02-AC5B-5474A3D2EEF7}" type="presParOf" srcId="{E9B407A2-BF0E-42E3-9E50-75B4DE912173}" destId="{032B56B7-81CA-4403-A4B0-135010782742}" srcOrd="19" destOrd="0" presId="urn:microsoft.com/office/officeart/2005/8/layout/list1"/>
    <dgm:cxn modelId="{17A6D4D2-AED9-45DB-AC94-8D03F0DB4D46}" type="presParOf" srcId="{E9B407A2-BF0E-42E3-9E50-75B4DE912173}" destId="{81AC638E-7EEC-4092-9B37-0FC3C3A4E35D}" srcOrd="20" destOrd="0" presId="urn:microsoft.com/office/officeart/2005/8/layout/list1"/>
    <dgm:cxn modelId="{A8260F9F-98D5-4E1B-9004-82465EA78ECC}" type="presParOf" srcId="{81AC638E-7EEC-4092-9B37-0FC3C3A4E35D}" destId="{40DD982B-2D34-42DD-8883-7EF00A487C68}" srcOrd="0" destOrd="0" presId="urn:microsoft.com/office/officeart/2005/8/layout/list1"/>
    <dgm:cxn modelId="{D7ED8118-F20B-4496-86B9-CC87429D0E36}" type="presParOf" srcId="{81AC638E-7EEC-4092-9B37-0FC3C3A4E35D}" destId="{B82E626C-CDE7-4A20-BB46-B0808B2D64B9}" srcOrd="1" destOrd="0" presId="urn:microsoft.com/office/officeart/2005/8/layout/list1"/>
    <dgm:cxn modelId="{5B70ECA1-3F97-41D3-9E5A-A27B8EB094C2}" type="presParOf" srcId="{E9B407A2-BF0E-42E3-9E50-75B4DE912173}" destId="{719C41AF-55F9-4695-B608-D0C7DE0AFF96}" srcOrd="21" destOrd="0" presId="urn:microsoft.com/office/officeart/2005/8/layout/list1"/>
    <dgm:cxn modelId="{4F640643-363D-48A5-88D5-8534F3B042F1}" type="presParOf" srcId="{E9B407A2-BF0E-42E3-9E50-75B4DE912173}" destId="{D88705DB-1503-4F3A-8D3C-FE51A9B7BA6A}" srcOrd="22" destOrd="0" presId="urn:microsoft.com/office/officeart/2005/8/layout/list1"/>
    <dgm:cxn modelId="{9B9B2962-1021-4FC7-BA51-795A54C9F462}" type="presParOf" srcId="{E9B407A2-BF0E-42E3-9E50-75B4DE912173}" destId="{6B41A70E-FA29-417A-8811-541A468D461C}" srcOrd="23" destOrd="0" presId="urn:microsoft.com/office/officeart/2005/8/layout/list1"/>
    <dgm:cxn modelId="{6C6228C1-4247-4CAC-BCA4-B39E79CAC2E5}" type="presParOf" srcId="{E9B407A2-BF0E-42E3-9E50-75B4DE912173}" destId="{EABEDA0B-69BF-4B17-81DE-37D110B26CEB}" srcOrd="24" destOrd="0" presId="urn:microsoft.com/office/officeart/2005/8/layout/list1"/>
    <dgm:cxn modelId="{3B46D7DA-1DF8-4BB3-93CC-EC54388F38F3}" type="presParOf" srcId="{EABEDA0B-69BF-4B17-81DE-37D110B26CEB}" destId="{49AD0286-BD1A-42EA-8CF6-2ED3E5D1B43D}" srcOrd="0" destOrd="0" presId="urn:microsoft.com/office/officeart/2005/8/layout/list1"/>
    <dgm:cxn modelId="{709F7331-E5A1-49D2-890B-EAB11EA4B4EF}" type="presParOf" srcId="{EABEDA0B-69BF-4B17-81DE-37D110B26CEB}" destId="{D2B25A1C-BAAC-4A1C-AEE7-D961C758806B}" srcOrd="1" destOrd="0" presId="urn:microsoft.com/office/officeart/2005/8/layout/list1"/>
    <dgm:cxn modelId="{6D22B83D-491A-4242-AAB7-5FEFF7684AB6}" type="presParOf" srcId="{E9B407A2-BF0E-42E3-9E50-75B4DE912173}" destId="{1AB7A027-5C7F-45DD-9548-FE3A5BDEB494}" srcOrd="25" destOrd="0" presId="urn:microsoft.com/office/officeart/2005/8/layout/list1"/>
    <dgm:cxn modelId="{75542D79-2BC6-4DD5-87C4-6FF03AA2399A}" type="presParOf" srcId="{E9B407A2-BF0E-42E3-9E50-75B4DE912173}" destId="{88E6F0AD-EE37-45BC-8A66-FD5D2E6D63EA}" srcOrd="26" destOrd="0" presId="urn:microsoft.com/office/officeart/2005/8/layout/list1"/>
    <dgm:cxn modelId="{9BA31E52-114E-4C23-8A51-285C2BB5A3AE}" type="presParOf" srcId="{E9B407A2-BF0E-42E3-9E50-75B4DE912173}" destId="{E2CF7EBF-7B43-4BAF-ABAC-1309A59DFB0B}" srcOrd="27" destOrd="0" presId="urn:microsoft.com/office/officeart/2005/8/layout/list1"/>
    <dgm:cxn modelId="{F4F68648-5B3A-429B-A8DB-E2EE951BD7B6}" type="presParOf" srcId="{E9B407A2-BF0E-42E3-9E50-75B4DE912173}" destId="{0EFA755E-BF8E-49C7-A364-DDD2B6DBE87B}" srcOrd="28" destOrd="0" presId="urn:microsoft.com/office/officeart/2005/8/layout/list1"/>
    <dgm:cxn modelId="{3B610290-07F7-4914-871C-8124BA916864}" type="presParOf" srcId="{0EFA755E-BF8E-49C7-A364-DDD2B6DBE87B}" destId="{0A84431C-46E3-4E86-8B09-867DFEE74D85}" srcOrd="0" destOrd="0" presId="urn:microsoft.com/office/officeart/2005/8/layout/list1"/>
    <dgm:cxn modelId="{331E0AAC-2B07-4F5E-8375-38ACFC0CAD83}" type="presParOf" srcId="{0EFA755E-BF8E-49C7-A364-DDD2B6DBE87B}" destId="{95C2DE96-9447-441D-9DE3-DB9098E56866}" srcOrd="1" destOrd="0" presId="urn:microsoft.com/office/officeart/2005/8/layout/list1"/>
    <dgm:cxn modelId="{75FBD1C4-964F-4E57-AD3A-A224EB04EB26}" type="presParOf" srcId="{E9B407A2-BF0E-42E3-9E50-75B4DE912173}" destId="{41FA5B50-C56F-4EEE-9B30-40ABC4A51451}" srcOrd="29" destOrd="0" presId="urn:microsoft.com/office/officeart/2005/8/layout/list1"/>
    <dgm:cxn modelId="{CD006E76-3CEC-43E7-8998-83B5DEE496D6}" type="presParOf" srcId="{E9B407A2-BF0E-42E3-9E50-75B4DE912173}" destId="{CDD9BF14-4795-49B6-9D45-632A18DB1F68}" srcOrd="30" destOrd="0" presId="urn:microsoft.com/office/officeart/2005/8/layout/list1"/>
    <dgm:cxn modelId="{1E427811-6E4E-430A-98D7-7B7072F46665}" type="presParOf" srcId="{E9B407A2-BF0E-42E3-9E50-75B4DE912173}" destId="{FAC01BB3-37AE-4B7D-9733-2188F7721534}" srcOrd="31" destOrd="0" presId="urn:microsoft.com/office/officeart/2005/8/layout/list1"/>
    <dgm:cxn modelId="{043A2B54-03D6-47F7-B7EE-6B9CC671C9F1}" type="presParOf" srcId="{E9B407A2-BF0E-42E3-9E50-75B4DE912173}" destId="{6110CF67-B44A-46A1-BD86-6F071A68489E}" srcOrd="32" destOrd="0" presId="urn:microsoft.com/office/officeart/2005/8/layout/list1"/>
    <dgm:cxn modelId="{BEDB2937-CE74-4D46-98ED-D02B2205567C}" type="presParOf" srcId="{6110CF67-B44A-46A1-BD86-6F071A68489E}" destId="{DF9E098C-2828-41FE-AFE3-5B271BE9DE9A}" srcOrd="0" destOrd="0" presId="urn:microsoft.com/office/officeart/2005/8/layout/list1"/>
    <dgm:cxn modelId="{03D682E1-B076-49CA-80BC-2FBDCD58748A}" type="presParOf" srcId="{6110CF67-B44A-46A1-BD86-6F071A68489E}" destId="{BCA0D068-A27C-49B2-9BAD-940D43598E13}" srcOrd="1" destOrd="0" presId="urn:microsoft.com/office/officeart/2005/8/layout/list1"/>
    <dgm:cxn modelId="{673BA88F-FEF2-4110-9D33-40B0524309CB}" type="presParOf" srcId="{E9B407A2-BF0E-42E3-9E50-75B4DE912173}" destId="{E95A7F63-AB05-4005-AA60-6A6824A58FBA}" srcOrd="33" destOrd="0" presId="urn:microsoft.com/office/officeart/2005/8/layout/list1"/>
    <dgm:cxn modelId="{609834C2-6E04-41F1-9680-E33E72314BBE}" type="presParOf" srcId="{E9B407A2-BF0E-42E3-9E50-75B4DE912173}" destId="{816950F8-1C45-4C4D-9697-C427CEA6B900}" srcOrd="34" destOrd="0" presId="urn:microsoft.com/office/officeart/2005/8/layout/list1"/>
    <dgm:cxn modelId="{2A880399-F3EE-46CF-91D3-006819B687BC}" type="presParOf" srcId="{E9B407A2-BF0E-42E3-9E50-75B4DE912173}" destId="{B765CB2E-F6B1-4C23-8500-98373E8F3982}" srcOrd="35" destOrd="0" presId="urn:microsoft.com/office/officeart/2005/8/layout/list1"/>
    <dgm:cxn modelId="{E9A7CFAD-FD9E-45E8-ABB2-763EA889FE7E}" type="presParOf" srcId="{E9B407A2-BF0E-42E3-9E50-75B4DE912173}" destId="{FF62C3BD-7627-4AF1-B07A-3F57AB01E0BB}" srcOrd="36" destOrd="0" presId="urn:microsoft.com/office/officeart/2005/8/layout/list1"/>
    <dgm:cxn modelId="{BA359270-3437-4394-8318-4E5F6B22EA55}" type="presParOf" srcId="{FF62C3BD-7627-4AF1-B07A-3F57AB01E0BB}" destId="{70A59C7F-295F-400F-95DB-B3437E52953D}" srcOrd="0" destOrd="0" presId="urn:microsoft.com/office/officeart/2005/8/layout/list1"/>
    <dgm:cxn modelId="{FB145D48-493E-419D-8FD0-1B371CDCE533}" type="presParOf" srcId="{FF62C3BD-7627-4AF1-B07A-3F57AB01E0BB}" destId="{33F0EFA3-8168-4C3E-8B58-F6659513DB1A}" srcOrd="1" destOrd="0" presId="urn:microsoft.com/office/officeart/2005/8/layout/list1"/>
    <dgm:cxn modelId="{A93B9D81-BD8E-4F20-913C-24FAED4250C2}" type="presParOf" srcId="{E9B407A2-BF0E-42E3-9E50-75B4DE912173}" destId="{392E5CB5-7849-475E-A20D-4A2F4B88FF3C}" srcOrd="37" destOrd="0" presId="urn:microsoft.com/office/officeart/2005/8/layout/list1"/>
    <dgm:cxn modelId="{E7C136B2-6414-48DE-ABDB-170A2F4761FB}"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88721F2D-CB60-4C2D-B135-69A8492380ED}">
      <dgm:prSet custT="1"/>
      <dgm:spPr>
        <a:solidFill>
          <a:schemeClr val="tx2"/>
        </a:solidFill>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37E04246-23C9-4257-88CA-41E1BF777019}" type="presOf" srcId="{631E9201-3C5D-4AA1-929F-39E809EDF907}" destId="{CBDEE734-0768-4783-AC37-D480D94705F5}" srcOrd="1" destOrd="0" presId="urn:microsoft.com/office/officeart/2005/8/layout/list1"/>
    <dgm:cxn modelId="{6288E18F-7E37-4BC4-8EEB-C02289523B22}" srcId="{4F0032B1-7971-4856-8267-D8AEC41998EA}" destId="{51AC7BCC-4104-4412-96F7-1E0FAC453B86}" srcOrd="2" destOrd="0" parTransId="{B21A1776-2886-4F2A-A244-ED8B3B3C3549}" sibTransId="{C1467AB3-6A29-4F8A-B758-379DD037ED6A}"/>
    <dgm:cxn modelId="{D08BEC23-9B2F-4571-8184-6FDF5AD00D22}" type="presOf" srcId="{51AC7BCC-4104-4412-96F7-1E0FAC453B86}" destId="{5D2C15F0-055C-4211-8C8E-22F1B568A5F3}" srcOrd="1" destOrd="0" presId="urn:microsoft.com/office/officeart/2005/8/layout/list1"/>
    <dgm:cxn modelId="{4420AB2D-6E6E-4C2D-81A7-B49E7296C31A}" type="presOf" srcId="{041789C9-B100-4F54-9B2E-D4C8B0AFC06F}" destId="{49AD0286-BD1A-42EA-8CF6-2ED3E5D1B43D}" srcOrd="0" destOrd="0" presId="urn:microsoft.com/office/officeart/2005/8/layout/list1"/>
    <dgm:cxn modelId="{F7D575DF-6FD9-410F-B58C-FA6CCAC54E27}" type="presOf" srcId="{76C8473C-ECB0-43CA-9DA1-4BF7ED718A2C}" destId="{BCA0D068-A27C-49B2-9BAD-940D43598E13}" srcOrd="1" destOrd="0" presId="urn:microsoft.com/office/officeart/2005/8/layout/list1"/>
    <dgm:cxn modelId="{4251C80A-02F2-486D-9947-15D409D7219C}" type="presOf" srcId="{C7632317-50F4-41B4-B6AF-7F4663B56B0F}" destId="{0955B8BC-A10C-476C-9C58-F6C52AA5A66D}" srcOrd="0" destOrd="0" presId="urn:microsoft.com/office/officeart/2005/8/layout/list1"/>
    <dgm:cxn modelId="{16FC362C-FB11-4809-924A-7D268BB94610}" type="presOf" srcId="{601D8E24-2FD6-4921-8451-0A404DFB9CF1}" destId="{0A84431C-46E3-4E86-8B09-867DFEE74D85}" srcOrd="0" destOrd="0" presId="urn:microsoft.com/office/officeart/2005/8/layout/list1"/>
    <dgm:cxn modelId="{6ADAC236-C445-437F-AF10-2B29306C0C91}" type="presOf" srcId="{E046D07D-5893-4DD5-8369-DF61F6A8DE9F}" destId="{33F0EFA3-8168-4C3E-8B58-F6659513DB1A}" srcOrd="1" destOrd="0" presId="urn:microsoft.com/office/officeart/2005/8/layout/list1"/>
    <dgm:cxn modelId="{CE8A10EB-9747-4569-9455-B25DDDB72D4A}" srcId="{4F0032B1-7971-4856-8267-D8AEC41998EA}" destId="{E046D07D-5893-4DD5-8369-DF61F6A8DE9F}" srcOrd="9" destOrd="0" parTransId="{65ABCA48-5F62-49E5-B9C0-8B094D6EE123}" sibTransId="{399998F9-E403-4717-95D7-8D2B16F3A85F}"/>
    <dgm:cxn modelId="{4244751A-FFCA-4438-994A-7AB515A130B3}" srcId="{4F0032B1-7971-4856-8267-D8AEC41998EA}" destId="{88721F2D-CB60-4C2D-B135-69A8492380ED}" srcOrd="4" destOrd="0" parTransId="{488D6764-F1FE-48FE-AF31-8A1423A4D240}" sibTransId="{84ECDFE0-F8FB-4612-B167-591FA25D6BA5}"/>
    <dgm:cxn modelId="{86274DDE-A0C1-42C2-BE1D-93EF184685A2}" srcId="{4F0032B1-7971-4856-8267-D8AEC41998EA}" destId="{C7632317-50F4-41B4-B6AF-7F4663B56B0F}" srcOrd="1" destOrd="0" parTransId="{BC72466F-5458-48AD-8A60-24820A24D3D0}" sibTransId="{C967C11C-16E6-4B10-8F1E-B9C442FF085D}"/>
    <dgm:cxn modelId="{E0D778B3-1F90-4BD5-85D4-2B5E8FD0A472}" srcId="{4F0032B1-7971-4856-8267-D8AEC41998EA}" destId="{3C7991BC-B739-43CD-9390-F8E5DFBFFD93}" srcOrd="5" destOrd="0" parTransId="{E1322AE3-D911-4D04-A246-58BA67205933}" sibTransId="{CF587781-68E0-4DD0-AB90-75BD08196D68}"/>
    <dgm:cxn modelId="{CAA5E8DC-DF0D-45C6-8FE8-174E0F07BA01}" srcId="{4F0032B1-7971-4856-8267-D8AEC41998EA}" destId="{631E9201-3C5D-4AA1-929F-39E809EDF907}" srcOrd="0" destOrd="0" parTransId="{9E86266C-553C-476E-9DE8-CFB011A32F79}" sibTransId="{9C17AB7F-1857-40CD-95B0-A8BAE697D0D7}"/>
    <dgm:cxn modelId="{D14D4C14-3432-4CB9-9FEC-13AF5503EBF1}" srcId="{4F0032B1-7971-4856-8267-D8AEC41998EA}" destId="{041789C9-B100-4F54-9B2E-D4C8B0AFC06F}" srcOrd="6" destOrd="0" parTransId="{BF752500-D029-4A4A-883D-6E2CE2DC6B59}" sibTransId="{3D61DA7F-6A06-420D-B62F-660B3FB11E97}"/>
    <dgm:cxn modelId="{A0AFC94A-B399-4A68-A9FF-91EF9BEBFCD9}" type="presOf" srcId="{C7632317-50F4-41B4-B6AF-7F4663B56B0F}" destId="{476B2C33-8D1C-48D2-994F-5CCCF77DB1FB}" srcOrd="1" destOrd="0" presId="urn:microsoft.com/office/officeart/2005/8/layout/list1"/>
    <dgm:cxn modelId="{390D7691-FCF6-4882-8C6B-0E065C73C453}" srcId="{4F0032B1-7971-4856-8267-D8AEC41998EA}" destId="{601D8E24-2FD6-4921-8451-0A404DFB9CF1}" srcOrd="7" destOrd="0" parTransId="{FF3826A7-6BCF-4C7A-864A-4125D178F154}" sibTransId="{61B59964-6C39-41DC-8C49-01C5019BB362}"/>
    <dgm:cxn modelId="{3FFCC6FE-E089-4A93-893A-43CE1E914DE0}" type="presOf" srcId="{3C7991BC-B739-43CD-9390-F8E5DFBFFD93}" destId="{40DD982B-2D34-42DD-8883-7EF00A487C68}" srcOrd="0" destOrd="0" presId="urn:microsoft.com/office/officeart/2005/8/layout/list1"/>
    <dgm:cxn modelId="{88020683-7EFE-478E-8F89-CEDF12082CF2}" type="presOf" srcId="{8ECE32D6-35F0-4D74-BA80-E2E034A27598}" destId="{20B9EC87-0CCA-4B2A-963B-BBD57302CCDA}" srcOrd="0" destOrd="0" presId="urn:microsoft.com/office/officeart/2005/8/layout/list1"/>
    <dgm:cxn modelId="{A1F99F5F-DDB0-4955-8CA9-FA38032D0933}" type="presOf" srcId="{51AC7BCC-4104-4412-96F7-1E0FAC453B86}" destId="{33928E64-2B99-4A5E-ACBA-7D149ADDE8EB}" srcOrd="0" destOrd="0" presId="urn:microsoft.com/office/officeart/2005/8/layout/list1"/>
    <dgm:cxn modelId="{A01D92FE-E220-4725-B16E-D2FFBC5A018D}" type="presOf" srcId="{4F0032B1-7971-4856-8267-D8AEC41998EA}" destId="{E9B407A2-BF0E-42E3-9E50-75B4DE912173}" srcOrd="0" destOrd="0" presId="urn:microsoft.com/office/officeart/2005/8/layout/list1"/>
    <dgm:cxn modelId="{A389A805-C3DF-4709-8033-0F607759FBDC}" type="presOf" srcId="{88721F2D-CB60-4C2D-B135-69A8492380ED}" destId="{F747C07B-EB1D-429B-81AC-29526A1FB8E0}" srcOrd="0" destOrd="0" presId="urn:microsoft.com/office/officeart/2005/8/layout/list1"/>
    <dgm:cxn modelId="{9A2EEB4C-A032-4ECB-A2D1-3AC69AE05260}" type="presOf" srcId="{8ECE32D6-35F0-4D74-BA80-E2E034A27598}" destId="{B2A60614-FCC5-4F7A-9DF1-DAECFBCCD38B}" srcOrd="1" destOrd="0" presId="urn:microsoft.com/office/officeart/2005/8/layout/list1"/>
    <dgm:cxn modelId="{232F77B6-551E-4FC1-9A19-B293A5ECC67D}" type="presOf" srcId="{3C7991BC-B739-43CD-9390-F8E5DFBFFD93}" destId="{B82E626C-CDE7-4A20-BB46-B0808B2D64B9}" srcOrd="1" destOrd="0" presId="urn:microsoft.com/office/officeart/2005/8/layout/list1"/>
    <dgm:cxn modelId="{5ED3BCB3-BB2F-4621-A787-0DF7BD17520A}" type="presOf" srcId="{76C8473C-ECB0-43CA-9DA1-4BF7ED718A2C}" destId="{DF9E098C-2828-41FE-AFE3-5B271BE9DE9A}" srcOrd="0"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4026DB73-AA94-4BFD-88A9-D1CA4A4751EF}" type="presOf" srcId="{601D8E24-2FD6-4921-8451-0A404DFB9CF1}" destId="{95C2DE96-9447-441D-9DE3-DB9098E56866}" srcOrd="1"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04C06A89-C116-49BA-925F-0CC3352954FE}" type="presOf" srcId="{041789C9-B100-4F54-9B2E-D4C8B0AFC06F}" destId="{D2B25A1C-BAAC-4A1C-AEE7-D961C758806B}" srcOrd="1" destOrd="0" presId="urn:microsoft.com/office/officeart/2005/8/layout/list1"/>
    <dgm:cxn modelId="{9F657CBE-08EF-4814-B319-0AB11453E6C2}" type="presOf" srcId="{631E9201-3C5D-4AA1-929F-39E809EDF907}" destId="{0A8FC1B1-6F17-427A-B578-65AC8777AE94}" srcOrd="0" destOrd="0" presId="urn:microsoft.com/office/officeart/2005/8/layout/list1"/>
    <dgm:cxn modelId="{37E4D0C7-F8FE-4439-AD2C-46DA1F3E8ECD}" type="presOf" srcId="{E046D07D-5893-4DD5-8369-DF61F6A8DE9F}" destId="{70A59C7F-295F-400F-95DB-B3437E52953D}" srcOrd="0" destOrd="0" presId="urn:microsoft.com/office/officeart/2005/8/layout/list1"/>
    <dgm:cxn modelId="{2946A5F8-D7EF-45BF-82AF-BFC99C1D3DD1}" type="presOf" srcId="{88721F2D-CB60-4C2D-B135-69A8492380ED}" destId="{6757D898-BBE6-4B47-B793-C710F57119DB}" srcOrd="1" destOrd="0" presId="urn:microsoft.com/office/officeart/2005/8/layout/list1"/>
    <dgm:cxn modelId="{8AC67D48-0E35-4141-A8BC-223CF01E9900}" type="presParOf" srcId="{E9B407A2-BF0E-42E3-9E50-75B4DE912173}" destId="{3C3E3F6F-65E6-40F9-8FC7-BEEB1039D91C}" srcOrd="0" destOrd="0" presId="urn:microsoft.com/office/officeart/2005/8/layout/list1"/>
    <dgm:cxn modelId="{B9F370EB-871E-4589-89CD-1D52C9988342}" type="presParOf" srcId="{3C3E3F6F-65E6-40F9-8FC7-BEEB1039D91C}" destId="{0A8FC1B1-6F17-427A-B578-65AC8777AE94}" srcOrd="0" destOrd="0" presId="urn:microsoft.com/office/officeart/2005/8/layout/list1"/>
    <dgm:cxn modelId="{86B7218F-CF73-4697-86D2-B0891B5934A5}" type="presParOf" srcId="{3C3E3F6F-65E6-40F9-8FC7-BEEB1039D91C}" destId="{CBDEE734-0768-4783-AC37-D480D94705F5}" srcOrd="1" destOrd="0" presId="urn:microsoft.com/office/officeart/2005/8/layout/list1"/>
    <dgm:cxn modelId="{60007843-D527-45D6-8E62-C476586406A4}" type="presParOf" srcId="{E9B407A2-BF0E-42E3-9E50-75B4DE912173}" destId="{1728AB00-1A88-45C2-B702-C5EE8EA1251B}" srcOrd="1" destOrd="0" presId="urn:microsoft.com/office/officeart/2005/8/layout/list1"/>
    <dgm:cxn modelId="{A0FDCF13-8720-4D54-B2FC-15729198AC18}" type="presParOf" srcId="{E9B407A2-BF0E-42E3-9E50-75B4DE912173}" destId="{630479B7-88A1-4AEC-AFF2-E6BFD92F10AC}" srcOrd="2" destOrd="0" presId="urn:microsoft.com/office/officeart/2005/8/layout/list1"/>
    <dgm:cxn modelId="{7251F641-A290-46C8-BB04-C75AE398F2CE}" type="presParOf" srcId="{E9B407A2-BF0E-42E3-9E50-75B4DE912173}" destId="{1B3EEF7A-388D-4A77-8463-140884B9B023}" srcOrd="3" destOrd="0" presId="urn:microsoft.com/office/officeart/2005/8/layout/list1"/>
    <dgm:cxn modelId="{590252E9-B052-493B-9DE0-F3155B3BF3FC}" type="presParOf" srcId="{E9B407A2-BF0E-42E3-9E50-75B4DE912173}" destId="{56D86166-2CC6-4C4B-8277-5FBA762B9577}" srcOrd="4" destOrd="0" presId="urn:microsoft.com/office/officeart/2005/8/layout/list1"/>
    <dgm:cxn modelId="{EB0C4033-E87F-4D0E-B7CE-7ACA37040C8C}" type="presParOf" srcId="{56D86166-2CC6-4C4B-8277-5FBA762B9577}" destId="{0955B8BC-A10C-476C-9C58-F6C52AA5A66D}" srcOrd="0" destOrd="0" presId="urn:microsoft.com/office/officeart/2005/8/layout/list1"/>
    <dgm:cxn modelId="{2029DABE-D768-4169-B855-8CA6BD38C144}" type="presParOf" srcId="{56D86166-2CC6-4C4B-8277-5FBA762B9577}" destId="{476B2C33-8D1C-48D2-994F-5CCCF77DB1FB}" srcOrd="1" destOrd="0" presId="urn:microsoft.com/office/officeart/2005/8/layout/list1"/>
    <dgm:cxn modelId="{6B35057C-F372-483C-BFDE-3A7FA0959BD6}" type="presParOf" srcId="{E9B407A2-BF0E-42E3-9E50-75B4DE912173}" destId="{47FDBC0D-C78C-4232-ADBA-FE57831D8720}" srcOrd="5" destOrd="0" presId="urn:microsoft.com/office/officeart/2005/8/layout/list1"/>
    <dgm:cxn modelId="{E5653AEF-9B2F-45C5-BE3C-F7879CE7A192}" type="presParOf" srcId="{E9B407A2-BF0E-42E3-9E50-75B4DE912173}" destId="{BD3A9FB5-ABF3-4685-B4AA-D00934E9DFA1}" srcOrd="6" destOrd="0" presId="urn:microsoft.com/office/officeart/2005/8/layout/list1"/>
    <dgm:cxn modelId="{06BC5FB0-2C18-4EC3-B99C-11CEF486D991}" type="presParOf" srcId="{E9B407A2-BF0E-42E3-9E50-75B4DE912173}" destId="{F22870D3-10FA-49ED-BDC2-654A72271A8F}" srcOrd="7" destOrd="0" presId="urn:microsoft.com/office/officeart/2005/8/layout/list1"/>
    <dgm:cxn modelId="{B086AABF-40C1-4C00-9DC1-B57124BB8DAE}" type="presParOf" srcId="{E9B407A2-BF0E-42E3-9E50-75B4DE912173}" destId="{88B8A73D-6628-475E-85B1-57751ACAE8D1}" srcOrd="8" destOrd="0" presId="urn:microsoft.com/office/officeart/2005/8/layout/list1"/>
    <dgm:cxn modelId="{693EA756-C7AC-41B7-8926-2EE77BA3E370}" type="presParOf" srcId="{88B8A73D-6628-475E-85B1-57751ACAE8D1}" destId="{33928E64-2B99-4A5E-ACBA-7D149ADDE8EB}" srcOrd="0" destOrd="0" presId="urn:microsoft.com/office/officeart/2005/8/layout/list1"/>
    <dgm:cxn modelId="{C1CEACE3-CA7E-458D-A677-648CE47CAE1D}" type="presParOf" srcId="{88B8A73D-6628-475E-85B1-57751ACAE8D1}" destId="{5D2C15F0-055C-4211-8C8E-22F1B568A5F3}" srcOrd="1" destOrd="0" presId="urn:microsoft.com/office/officeart/2005/8/layout/list1"/>
    <dgm:cxn modelId="{3E2DB888-31A1-40BF-A3E1-7E135502CA37}" type="presParOf" srcId="{E9B407A2-BF0E-42E3-9E50-75B4DE912173}" destId="{3C811DA9-89B7-4148-BB7B-963BB37EDA01}" srcOrd="9" destOrd="0" presId="urn:microsoft.com/office/officeart/2005/8/layout/list1"/>
    <dgm:cxn modelId="{649B7177-F2EC-4490-B1B2-8836BDADDCAB}" type="presParOf" srcId="{E9B407A2-BF0E-42E3-9E50-75B4DE912173}" destId="{1089A30E-0FF0-4B00-ACFE-1E7C7DF9DD87}" srcOrd="10" destOrd="0" presId="urn:microsoft.com/office/officeart/2005/8/layout/list1"/>
    <dgm:cxn modelId="{D28D848D-5371-443F-8195-80576A641D2A}" type="presParOf" srcId="{E9B407A2-BF0E-42E3-9E50-75B4DE912173}" destId="{06851220-098C-446E-B0F8-0C087A6EECE9}" srcOrd="11" destOrd="0" presId="urn:microsoft.com/office/officeart/2005/8/layout/list1"/>
    <dgm:cxn modelId="{AFF19476-DC49-4809-8A6B-EEDBEBD30754}" type="presParOf" srcId="{E9B407A2-BF0E-42E3-9E50-75B4DE912173}" destId="{1B816EC1-7A7F-438C-858F-56F7439AF14A}" srcOrd="12" destOrd="0" presId="urn:microsoft.com/office/officeart/2005/8/layout/list1"/>
    <dgm:cxn modelId="{414B7CF6-98EF-4BD3-BAFA-6AE34969E0C6}" type="presParOf" srcId="{1B816EC1-7A7F-438C-858F-56F7439AF14A}" destId="{20B9EC87-0CCA-4B2A-963B-BBD57302CCDA}" srcOrd="0" destOrd="0" presId="urn:microsoft.com/office/officeart/2005/8/layout/list1"/>
    <dgm:cxn modelId="{7373F72D-BD06-46AF-86B1-F21E07D72262}" type="presParOf" srcId="{1B816EC1-7A7F-438C-858F-56F7439AF14A}" destId="{B2A60614-FCC5-4F7A-9DF1-DAECFBCCD38B}" srcOrd="1" destOrd="0" presId="urn:microsoft.com/office/officeart/2005/8/layout/list1"/>
    <dgm:cxn modelId="{DB1CEFD2-BDCA-4866-86FB-296509E1639B}" type="presParOf" srcId="{E9B407A2-BF0E-42E3-9E50-75B4DE912173}" destId="{22232299-86AA-4C64-943D-94A84F315684}" srcOrd="13" destOrd="0" presId="urn:microsoft.com/office/officeart/2005/8/layout/list1"/>
    <dgm:cxn modelId="{C788963A-2EC7-44C6-B8A8-46BB876BC6C0}" type="presParOf" srcId="{E9B407A2-BF0E-42E3-9E50-75B4DE912173}" destId="{E25C68BF-86DF-4DD9-980D-7CB2DEB37EC0}" srcOrd="14" destOrd="0" presId="urn:microsoft.com/office/officeart/2005/8/layout/list1"/>
    <dgm:cxn modelId="{6D32107E-0331-438D-8D82-71C4547FA4F3}" type="presParOf" srcId="{E9B407A2-BF0E-42E3-9E50-75B4DE912173}" destId="{37BDA9B1-5F9D-4AB7-8EDE-22DC67B7533A}" srcOrd="15" destOrd="0" presId="urn:microsoft.com/office/officeart/2005/8/layout/list1"/>
    <dgm:cxn modelId="{66AB3854-1612-4FAF-BBEE-DC168C1625F1}" type="presParOf" srcId="{E9B407A2-BF0E-42E3-9E50-75B4DE912173}" destId="{BF9D20FA-06B3-42C1-9685-309F66401E76}" srcOrd="16" destOrd="0" presId="urn:microsoft.com/office/officeart/2005/8/layout/list1"/>
    <dgm:cxn modelId="{4CF5A509-F3EB-438A-9E29-370D4BDA3ED1}" type="presParOf" srcId="{BF9D20FA-06B3-42C1-9685-309F66401E76}" destId="{F747C07B-EB1D-429B-81AC-29526A1FB8E0}" srcOrd="0" destOrd="0" presId="urn:microsoft.com/office/officeart/2005/8/layout/list1"/>
    <dgm:cxn modelId="{6F8B5F1E-FFD3-4F8C-9F91-0BB707FE896B}" type="presParOf" srcId="{BF9D20FA-06B3-42C1-9685-309F66401E76}" destId="{6757D898-BBE6-4B47-B793-C710F57119DB}" srcOrd="1" destOrd="0" presId="urn:microsoft.com/office/officeart/2005/8/layout/list1"/>
    <dgm:cxn modelId="{C0EFFA5F-13D3-469F-A1BB-648A93B57A5E}" type="presParOf" srcId="{E9B407A2-BF0E-42E3-9E50-75B4DE912173}" destId="{18F5D962-CABE-41D0-850F-466301A8AE3E}" srcOrd="17" destOrd="0" presId="urn:microsoft.com/office/officeart/2005/8/layout/list1"/>
    <dgm:cxn modelId="{342FBABD-41C3-4DC4-87E1-B2C696ECC70C}" type="presParOf" srcId="{E9B407A2-BF0E-42E3-9E50-75B4DE912173}" destId="{B71334E8-CD96-4DC0-BAF1-BAF46F5CEE77}" srcOrd="18" destOrd="0" presId="urn:microsoft.com/office/officeart/2005/8/layout/list1"/>
    <dgm:cxn modelId="{9300EC8D-5D2A-4946-A339-EC3CAD33BEED}" type="presParOf" srcId="{E9B407A2-BF0E-42E3-9E50-75B4DE912173}" destId="{032B56B7-81CA-4403-A4B0-135010782742}" srcOrd="19" destOrd="0" presId="urn:microsoft.com/office/officeart/2005/8/layout/list1"/>
    <dgm:cxn modelId="{81213F7F-D9A6-439E-8157-5EF805CF133E}" type="presParOf" srcId="{E9B407A2-BF0E-42E3-9E50-75B4DE912173}" destId="{81AC638E-7EEC-4092-9B37-0FC3C3A4E35D}" srcOrd="20" destOrd="0" presId="urn:microsoft.com/office/officeart/2005/8/layout/list1"/>
    <dgm:cxn modelId="{D82F12B2-EE2C-4A04-9D37-E78944CD88F8}" type="presParOf" srcId="{81AC638E-7EEC-4092-9B37-0FC3C3A4E35D}" destId="{40DD982B-2D34-42DD-8883-7EF00A487C68}" srcOrd="0" destOrd="0" presId="urn:microsoft.com/office/officeart/2005/8/layout/list1"/>
    <dgm:cxn modelId="{0D339A81-B669-4358-8F44-F1A0B37DF439}" type="presParOf" srcId="{81AC638E-7EEC-4092-9B37-0FC3C3A4E35D}" destId="{B82E626C-CDE7-4A20-BB46-B0808B2D64B9}" srcOrd="1" destOrd="0" presId="urn:microsoft.com/office/officeart/2005/8/layout/list1"/>
    <dgm:cxn modelId="{1654AA41-B36A-4C52-8CDD-9392A02622BA}" type="presParOf" srcId="{E9B407A2-BF0E-42E3-9E50-75B4DE912173}" destId="{719C41AF-55F9-4695-B608-D0C7DE0AFF96}" srcOrd="21" destOrd="0" presId="urn:microsoft.com/office/officeart/2005/8/layout/list1"/>
    <dgm:cxn modelId="{A2271EF0-2352-4CFD-A0C5-9462A83771AC}" type="presParOf" srcId="{E9B407A2-BF0E-42E3-9E50-75B4DE912173}" destId="{D88705DB-1503-4F3A-8D3C-FE51A9B7BA6A}" srcOrd="22" destOrd="0" presId="urn:microsoft.com/office/officeart/2005/8/layout/list1"/>
    <dgm:cxn modelId="{35B264B7-4508-4DAF-8B4D-A96DE5EEE999}" type="presParOf" srcId="{E9B407A2-BF0E-42E3-9E50-75B4DE912173}" destId="{6B41A70E-FA29-417A-8811-541A468D461C}" srcOrd="23" destOrd="0" presId="urn:microsoft.com/office/officeart/2005/8/layout/list1"/>
    <dgm:cxn modelId="{BB5E41CB-A9F8-41E7-A26C-F97405F53ED4}" type="presParOf" srcId="{E9B407A2-BF0E-42E3-9E50-75B4DE912173}" destId="{EABEDA0B-69BF-4B17-81DE-37D110B26CEB}" srcOrd="24" destOrd="0" presId="urn:microsoft.com/office/officeart/2005/8/layout/list1"/>
    <dgm:cxn modelId="{DD04429E-E66D-4DE2-9C4A-61FC7A984A6A}" type="presParOf" srcId="{EABEDA0B-69BF-4B17-81DE-37D110B26CEB}" destId="{49AD0286-BD1A-42EA-8CF6-2ED3E5D1B43D}" srcOrd="0" destOrd="0" presId="urn:microsoft.com/office/officeart/2005/8/layout/list1"/>
    <dgm:cxn modelId="{FB7313E5-E925-47AC-82A7-62F73C1F18C6}" type="presParOf" srcId="{EABEDA0B-69BF-4B17-81DE-37D110B26CEB}" destId="{D2B25A1C-BAAC-4A1C-AEE7-D961C758806B}" srcOrd="1" destOrd="0" presId="urn:microsoft.com/office/officeart/2005/8/layout/list1"/>
    <dgm:cxn modelId="{97722D26-7799-4A68-8522-4E3D8D0C280B}" type="presParOf" srcId="{E9B407A2-BF0E-42E3-9E50-75B4DE912173}" destId="{1AB7A027-5C7F-45DD-9548-FE3A5BDEB494}" srcOrd="25" destOrd="0" presId="urn:microsoft.com/office/officeart/2005/8/layout/list1"/>
    <dgm:cxn modelId="{DE1FFE43-1060-4D49-B0C3-BC860A48B52C}" type="presParOf" srcId="{E9B407A2-BF0E-42E3-9E50-75B4DE912173}" destId="{88E6F0AD-EE37-45BC-8A66-FD5D2E6D63EA}" srcOrd="26" destOrd="0" presId="urn:microsoft.com/office/officeart/2005/8/layout/list1"/>
    <dgm:cxn modelId="{F4218000-1552-45DB-A12F-A97C03F2B111}" type="presParOf" srcId="{E9B407A2-BF0E-42E3-9E50-75B4DE912173}" destId="{E2CF7EBF-7B43-4BAF-ABAC-1309A59DFB0B}" srcOrd="27" destOrd="0" presId="urn:microsoft.com/office/officeart/2005/8/layout/list1"/>
    <dgm:cxn modelId="{AC22576A-BAB1-41F5-BC79-EED1EDEF67A4}" type="presParOf" srcId="{E9B407A2-BF0E-42E3-9E50-75B4DE912173}" destId="{0EFA755E-BF8E-49C7-A364-DDD2B6DBE87B}" srcOrd="28" destOrd="0" presId="urn:microsoft.com/office/officeart/2005/8/layout/list1"/>
    <dgm:cxn modelId="{F68F38C7-4979-43FF-BEE6-EE0A0D1C23F6}" type="presParOf" srcId="{0EFA755E-BF8E-49C7-A364-DDD2B6DBE87B}" destId="{0A84431C-46E3-4E86-8B09-867DFEE74D85}" srcOrd="0" destOrd="0" presId="urn:microsoft.com/office/officeart/2005/8/layout/list1"/>
    <dgm:cxn modelId="{69F926D0-27EC-413B-85E2-6FD2EBC3A4BF}" type="presParOf" srcId="{0EFA755E-BF8E-49C7-A364-DDD2B6DBE87B}" destId="{95C2DE96-9447-441D-9DE3-DB9098E56866}" srcOrd="1" destOrd="0" presId="urn:microsoft.com/office/officeart/2005/8/layout/list1"/>
    <dgm:cxn modelId="{F14812C5-2E42-4882-B369-DAC1E8E7E4CA}" type="presParOf" srcId="{E9B407A2-BF0E-42E3-9E50-75B4DE912173}" destId="{41FA5B50-C56F-4EEE-9B30-40ABC4A51451}" srcOrd="29" destOrd="0" presId="urn:microsoft.com/office/officeart/2005/8/layout/list1"/>
    <dgm:cxn modelId="{837C2089-D912-445B-B0AC-51D0C71FC5BD}" type="presParOf" srcId="{E9B407A2-BF0E-42E3-9E50-75B4DE912173}" destId="{CDD9BF14-4795-49B6-9D45-632A18DB1F68}" srcOrd="30" destOrd="0" presId="urn:microsoft.com/office/officeart/2005/8/layout/list1"/>
    <dgm:cxn modelId="{D6916F54-D821-46D3-B7E0-B9D8992E24B2}" type="presParOf" srcId="{E9B407A2-BF0E-42E3-9E50-75B4DE912173}" destId="{FAC01BB3-37AE-4B7D-9733-2188F7721534}" srcOrd="31" destOrd="0" presId="urn:microsoft.com/office/officeart/2005/8/layout/list1"/>
    <dgm:cxn modelId="{FC081EA6-6AD8-494F-A999-611BE1B5CAC2}" type="presParOf" srcId="{E9B407A2-BF0E-42E3-9E50-75B4DE912173}" destId="{6110CF67-B44A-46A1-BD86-6F071A68489E}" srcOrd="32" destOrd="0" presId="urn:microsoft.com/office/officeart/2005/8/layout/list1"/>
    <dgm:cxn modelId="{B7C55106-9907-40B3-979F-882ECD32598C}" type="presParOf" srcId="{6110CF67-B44A-46A1-BD86-6F071A68489E}" destId="{DF9E098C-2828-41FE-AFE3-5B271BE9DE9A}" srcOrd="0" destOrd="0" presId="urn:microsoft.com/office/officeart/2005/8/layout/list1"/>
    <dgm:cxn modelId="{F1A0D986-6DC1-4E8E-9580-214C791641EC}" type="presParOf" srcId="{6110CF67-B44A-46A1-BD86-6F071A68489E}" destId="{BCA0D068-A27C-49B2-9BAD-940D43598E13}" srcOrd="1" destOrd="0" presId="urn:microsoft.com/office/officeart/2005/8/layout/list1"/>
    <dgm:cxn modelId="{D57B9947-881E-453B-8B87-4410F303C3E4}" type="presParOf" srcId="{E9B407A2-BF0E-42E3-9E50-75B4DE912173}" destId="{E95A7F63-AB05-4005-AA60-6A6824A58FBA}" srcOrd="33" destOrd="0" presId="urn:microsoft.com/office/officeart/2005/8/layout/list1"/>
    <dgm:cxn modelId="{A9D2C5B6-C6AD-49BF-9DA6-C407B2B00461}" type="presParOf" srcId="{E9B407A2-BF0E-42E3-9E50-75B4DE912173}" destId="{816950F8-1C45-4C4D-9697-C427CEA6B900}" srcOrd="34" destOrd="0" presId="urn:microsoft.com/office/officeart/2005/8/layout/list1"/>
    <dgm:cxn modelId="{DD607012-600A-4D99-B145-7B6FDF5ABAB7}" type="presParOf" srcId="{E9B407A2-BF0E-42E3-9E50-75B4DE912173}" destId="{B765CB2E-F6B1-4C23-8500-98373E8F3982}" srcOrd="35" destOrd="0" presId="urn:microsoft.com/office/officeart/2005/8/layout/list1"/>
    <dgm:cxn modelId="{9FF14CFB-2309-480C-BA2D-8C1BF99BD19B}" type="presParOf" srcId="{E9B407A2-BF0E-42E3-9E50-75B4DE912173}" destId="{FF62C3BD-7627-4AF1-B07A-3F57AB01E0BB}" srcOrd="36" destOrd="0" presId="urn:microsoft.com/office/officeart/2005/8/layout/list1"/>
    <dgm:cxn modelId="{77E9CDBD-8611-4435-963E-12CFECD07CF4}" type="presParOf" srcId="{FF62C3BD-7627-4AF1-B07A-3F57AB01E0BB}" destId="{70A59C7F-295F-400F-95DB-B3437E52953D}" srcOrd="0" destOrd="0" presId="urn:microsoft.com/office/officeart/2005/8/layout/list1"/>
    <dgm:cxn modelId="{3F0E0752-8D3F-427B-8697-CC7606CE81F1}" type="presParOf" srcId="{FF62C3BD-7627-4AF1-B07A-3F57AB01E0BB}" destId="{33F0EFA3-8168-4C3E-8B58-F6659513DB1A}" srcOrd="1" destOrd="0" presId="urn:microsoft.com/office/officeart/2005/8/layout/list1"/>
    <dgm:cxn modelId="{B86BC1B9-F2AC-484E-880D-F7A6D4F94C51}" type="presParOf" srcId="{E9B407A2-BF0E-42E3-9E50-75B4DE912173}" destId="{392E5CB5-7849-475E-A20D-4A2F4B88FF3C}" srcOrd="37" destOrd="0" presId="urn:microsoft.com/office/officeart/2005/8/layout/list1"/>
    <dgm:cxn modelId="{F381B774-94D8-4B7F-B703-3A9671498285}"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a:solidFill>
          <a:schemeClr val="tx2"/>
        </a:solidFill>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6288E18F-7E37-4BC4-8EEB-C02289523B22}" srcId="{4F0032B1-7971-4856-8267-D8AEC41998EA}" destId="{51AC7BCC-4104-4412-96F7-1E0FAC453B86}" srcOrd="2" destOrd="0" parTransId="{B21A1776-2886-4F2A-A244-ED8B3B3C3549}" sibTransId="{C1467AB3-6A29-4F8A-B758-379DD037ED6A}"/>
    <dgm:cxn modelId="{C057C676-4F43-4EB4-B387-C71FF72E9769}" type="presOf" srcId="{601D8E24-2FD6-4921-8451-0A404DFB9CF1}" destId="{0A84431C-46E3-4E86-8B09-867DFEE74D85}" srcOrd="0" destOrd="0" presId="urn:microsoft.com/office/officeart/2005/8/layout/list1"/>
    <dgm:cxn modelId="{79D0A8F6-A44F-4125-B3A4-1B8B362E3C8A}" type="presOf" srcId="{88721F2D-CB60-4C2D-B135-69A8492380ED}" destId="{F747C07B-EB1D-429B-81AC-29526A1FB8E0}" srcOrd="0" destOrd="0" presId="urn:microsoft.com/office/officeart/2005/8/layout/list1"/>
    <dgm:cxn modelId="{EA8EEDCB-36B1-47B0-B04C-F348466C502C}" type="presOf" srcId="{3C7991BC-B739-43CD-9390-F8E5DFBFFD93}" destId="{B82E626C-CDE7-4A20-BB46-B0808B2D64B9}" srcOrd="1" destOrd="0" presId="urn:microsoft.com/office/officeart/2005/8/layout/list1"/>
    <dgm:cxn modelId="{CE8A10EB-9747-4569-9455-B25DDDB72D4A}" srcId="{4F0032B1-7971-4856-8267-D8AEC41998EA}" destId="{E046D07D-5893-4DD5-8369-DF61F6A8DE9F}" srcOrd="9" destOrd="0" parTransId="{65ABCA48-5F62-49E5-B9C0-8B094D6EE123}" sibTransId="{399998F9-E403-4717-95D7-8D2B16F3A85F}"/>
    <dgm:cxn modelId="{95DF6493-E3BA-457F-8D2D-1DE1C7D3A755}" type="presOf" srcId="{8ECE32D6-35F0-4D74-BA80-E2E034A27598}" destId="{20B9EC87-0CCA-4B2A-963B-BBD57302CCDA}" srcOrd="0" destOrd="0" presId="urn:microsoft.com/office/officeart/2005/8/layout/list1"/>
    <dgm:cxn modelId="{846A3620-561D-40A3-81B3-0513B303F7EC}" type="presOf" srcId="{3C7991BC-B739-43CD-9390-F8E5DFBFFD93}" destId="{40DD982B-2D34-42DD-8883-7EF00A487C68}" srcOrd="0"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86274DDE-A0C1-42C2-BE1D-93EF184685A2}" srcId="{4F0032B1-7971-4856-8267-D8AEC41998EA}" destId="{C7632317-50F4-41B4-B6AF-7F4663B56B0F}" srcOrd="1" destOrd="0" parTransId="{BC72466F-5458-48AD-8A60-24820A24D3D0}" sibTransId="{C967C11C-16E6-4B10-8F1E-B9C442FF085D}"/>
    <dgm:cxn modelId="{94DD25AA-B26A-4D0F-8D4D-3206EF6E5090}" type="presOf" srcId="{041789C9-B100-4F54-9B2E-D4C8B0AFC06F}" destId="{49AD0286-BD1A-42EA-8CF6-2ED3E5D1B43D}" srcOrd="0" destOrd="0" presId="urn:microsoft.com/office/officeart/2005/8/layout/list1"/>
    <dgm:cxn modelId="{CAA5E8DC-DF0D-45C6-8FE8-174E0F07BA01}" srcId="{4F0032B1-7971-4856-8267-D8AEC41998EA}" destId="{631E9201-3C5D-4AA1-929F-39E809EDF907}" srcOrd="0" destOrd="0" parTransId="{9E86266C-553C-476E-9DE8-CFB011A32F79}" sibTransId="{9C17AB7F-1857-40CD-95B0-A8BAE697D0D7}"/>
    <dgm:cxn modelId="{E0D778B3-1F90-4BD5-85D4-2B5E8FD0A472}" srcId="{4F0032B1-7971-4856-8267-D8AEC41998EA}" destId="{3C7991BC-B739-43CD-9390-F8E5DFBFFD93}" srcOrd="5" destOrd="0" parTransId="{E1322AE3-D911-4D04-A246-58BA67205933}" sibTransId="{CF587781-68E0-4DD0-AB90-75BD08196D68}"/>
    <dgm:cxn modelId="{D14D4C14-3432-4CB9-9FEC-13AF5503EBF1}" srcId="{4F0032B1-7971-4856-8267-D8AEC41998EA}" destId="{041789C9-B100-4F54-9B2E-D4C8B0AFC06F}" srcOrd="6" destOrd="0" parTransId="{BF752500-D029-4A4A-883D-6E2CE2DC6B59}" sibTransId="{3D61DA7F-6A06-420D-B62F-660B3FB11E97}"/>
    <dgm:cxn modelId="{84EA396D-3586-4061-BEBD-E2C2E779A0AC}" type="presOf" srcId="{041789C9-B100-4F54-9B2E-D4C8B0AFC06F}" destId="{D2B25A1C-BAAC-4A1C-AEE7-D961C758806B}" srcOrd="1" destOrd="0" presId="urn:microsoft.com/office/officeart/2005/8/layout/list1"/>
    <dgm:cxn modelId="{5552BAAB-1B95-4312-A0E6-42F878848766}" type="presOf" srcId="{76C8473C-ECB0-43CA-9DA1-4BF7ED718A2C}" destId="{DF9E098C-2828-41FE-AFE3-5B271BE9DE9A}" srcOrd="0" destOrd="0" presId="urn:microsoft.com/office/officeart/2005/8/layout/list1"/>
    <dgm:cxn modelId="{390D7691-FCF6-4882-8C6B-0E065C73C453}" srcId="{4F0032B1-7971-4856-8267-D8AEC41998EA}" destId="{601D8E24-2FD6-4921-8451-0A404DFB9CF1}" srcOrd="7" destOrd="0" parTransId="{FF3826A7-6BCF-4C7A-864A-4125D178F154}" sibTransId="{61B59964-6C39-41DC-8C49-01C5019BB362}"/>
    <dgm:cxn modelId="{E2B4688A-8825-46AF-916E-65EA81533EA7}" type="presOf" srcId="{76C8473C-ECB0-43CA-9DA1-4BF7ED718A2C}" destId="{BCA0D068-A27C-49B2-9BAD-940D43598E13}" srcOrd="1" destOrd="0" presId="urn:microsoft.com/office/officeart/2005/8/layout/list1"/>
    <dgm:cxn modelId="{CC1F4173-A843-42D1-B6D8-A9705BE53B12}" type="presOf" srcId="{8ECE32D6-35F0-4D74-BA80-E2E034A27598}" destId="{B2A60614-FCC5-4F7A-9DF1-DAECFBCCD38B}" srcOrd="1" destOrd="0" presId="urn:microsoft.com/office/officeart/2005/8/layout/list1"/>
    <dgm:cxn modelId="{9391054F-7900-4772-878D-89138B8E74C6}" type="presOf" srcId="{601D8E24-2FD6-4921-8451-0A404DFB9CF1}" destId="{95C2DE96-9447-441D-9DE3-DB9098E56866}" srcOrd="1" destOrd="0" presId="urn:microsoft.com/office/officeart/2005/8/layout/list1"/>
    <dgm:cxn modelId="{A7A76A15-3F06-4991-90DD-DD72DEE846C9}" type="presOf" srcId="{51AC7BCC-4104-4412-96F7-1E0FAC453B86}" destId="{33928E64-2B99-4A5E-ACBA-7D149ADDE8EB}" srcOrd="0"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8D615158-241C-4A02-943E-8423C2EC9EC0}" type="presOf" srcId="{631E9201-3C5D-4AA1-929F-39E809EDF907}" destId="{CBDEE734-0768-4783-AC37-D480D94705F5}" srcOrd="1" destOrd="0" presId="urn:microsoft.com/office/officeart/2005/8/layout/list1"/>
    <dgm:cxn modelId="{223BF710-1DD5-418A-BBBE-4420A4B788CA}" type="presOf" srcId="{E046D07D-5893-4DD5-8369-DF61F6A8DE9F}" destId="{33F0EFA3-8168-4C3E-8B58-F6659513DB1A}" srcOrd="1" destOrd="0" presId="urn:microsoft.com/office/officeart/2005/8/layout/list1"/>
    <dgm:cxn modelId="{F64030B3-13E1-48BC-9B4E-583A466A4878}" type="presOf" srcId="{E046D07D-5893-4DD5-8369-DF61F6A8DE9F}" destId="{70A59C7F-295F-400F-95DB-B3437E52953D}" srcOrd="0" destOrd="0" presId="urn:microsoft.com/office/officeart/2005/8/layout/list1"/>
    <dgm:cxn modelId="{2DD3D074-3134-4893-8BFF-F735EE9751AD}" type="presOf" srcId="{C7632317-50F4-41B4-B6AF-7F4663B56B0F}" destId="{0955B8BC-A10C-476C-9C58-F6C52AA5A66D}" srcOrd="0" destOrd="0" presId="urn:microsoft.com/office/officeart/2005/8/layout/list1"/>
    <dgm:cxn modelId="{106B3C46-7D94-4C75-A538-101CF565D055}" type="presOf" srcId="{88721F2D-CB60-4C2D-B135-69A8492380ED}" destId="{6757D898-BBE6-4B47-B793-C710F57119DB}" srcOrd="1"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9E14A100-3A63-496F-A38B-A1D4E88738C8}" type="presOf" srcId="{631E9201-3C5D-4AA1-929F-39E809EDF907}" destId="{0A8FC1B1-6F17-427A-B578-65AC8777AE94}" srcOrd="0" destOrd="0" presId="urn:microsoft.com/office/officeart/2005/8/layout/list1"/>
    <dgm:cxn modelId="{AB2542BA-E5B2-4A7A-AB73-C2FA990FD540}" type="presOf" srcId="{51AC7BCC-4104-4412-96F7-1E0FAC453B86}" destId="{5D2C15F0-055C-4211-8C8E-22F1B568A5F3}" srcOrd="1" destOrd="0" presId="urn:microsoft.com/office/officeart/2005/8/layout/list1"/>
    <dgm:cxn modelId="{D9E83EB2-489F-418B-9149-5CD0348607EF}" type="presOf" srcId="{C7632317-50F4-41B4-B6AF-7F4663B56B0F}" destId="{476B2C33-8D1C-48D2-994F-5CCCF77DB1FB}" srcOrd="1" destOrd="0" presId="urn:microsoft.com/office/officeart/2005/8/layout/list1"/>
    <dgm:cxn modelId="{5831372A-E0A4-4CC0-873A-A3146C8A7F3F}" type="presOf" srcId="{4F0032B1-7971-4856-8267-D8AEC41998EA}" destId="{E9B407A2-BF0E-42E3-9E50-75B4DE912173}" srcOrd="0" destOrd="0" presId="urn:microsoft.com/office/officeart/2005/8/layout/list1"/>
    <dgm:cxn modelId="{9ABB04F8-CAE4-4B60-B704-C6ED89215F4B}" type="presParOf" srcId="{E9B407A2-BF0E-42E3-9E50-75B4DE912173}" destId="{3C3E3F6F-65E6-40F9-8FC7-BEEB1039D91C}" srcOrd="0" destOrd="0" presId="urn:microsoft.com/office/officeart/2005/8/layout/list1"/>
    <dgm:cxn modelId="{130A54AE-5455-47B9-A3ED-B3ED4B6739B5}" type="presParOf" srcId="{3C3E3F6F-65E6-40F9-8FC7-BEEB1039D91C}" destId="{0A8FC1B1-6F17-427A-B578-65AC8777AE94}" srcOrd="0" destOrd="0" presId="urn:microsoft.com/office/officeart/2005/8/layout/list1"/>
    <dgm:cxn modelId="{A5135C5A-957A-4B5F-99A6-4764902A5DD0}" type="presParOf" srcId="{3C3E3F6F-65E6-40F9-8FC7-BEEB1039D91C}" destId="{CBDEE734-0768-4783-AC37-D480D94705F5}" srcOrd="1" destOrd="0" presId="urn:microsoft.com/office/officeart/2005/8/layout/list1"/>
    <dgm:cxn modelId="{13740606-038F-47A4-AF1F-CE5A533FD416}" type="presParOf" srcId="{E9B407A2-BF0E-42E3-9E50-75B4DE912173}" destId="{1728AB00-1A88-45C2-B702-C5EE8EA1251B}" srcOrd="1" destOrd="0" presId="urn:microsoft.com/office/officeart/2005/8/layout/list1"/>
    <dgm:cxn modelId="{B30324DA-86FD-4A19-8EC4-28CB03BD80D4}" type="presParOf" srcId="{E9B407A2-BF0E-42E3-9E50-75B4DE912173}" destId="{630479B7-88A1-4AEC-AFF2-E6BFD92F10AC}" srcOrd="2" destOrd="0" presId="urn:microsoft.com/office/officeart/2005/8/layout/list1"/>
    <dgm:cxn modelId="{5286F466-F001-4A95-964F-FEF4CA10A408}" type="presParOf" srcId="{E9B407A2-BF0E-42E3-9E50-75B4DE912173}" destId="{1B3EEF7A-388D-4A77-8463-140884B9B023}" srcOrd="3" destOrd="0" presId="urn:microsoft.com/office/officeart/2005/8/layout/list1"/>
    <dgm:cxn modelId="{4D062006-2D8D-4D54-B496-A450A6EF1F21}" type="presParOf" srcId="{E9B407A2-BF0E-42E3-9E50-75B4DE912173}" destId="{56D86166-2CC6-4C4B-8277-5FBA762B9577}" srcOrd="4" destOrd="0" presId="urn:microsoft.com/office/officeart/2005/8/layout/list1"/>
    <dgm:cxn modelId="{BF2A6C11-ADF2-4B97-9802-A4EF6F677EB7}" type="presParOf" srcId="{56D86166-2CC6-4C4B-8277-5FBA762B9577}" destId="{0955B8BC-A10C-476C-9C58-F6C52AA5A66D}" srcOrd="0" destOrd="0" presId="urn:microsoft.com/office/officeart/2005/8/layout/list1"/>
    <dgm:cxn modelId="{49693F41-40EE-48B3-AD61-6D4D3B098210}" type="presParOf" srcId="{56D86166-2CC6-4C4B-8277-5FBA762B9577}" destId="{476B2C33-8D1C-48D2-994F-5CCCF77DB1FB}" srcOrd="1" destOrd="0" presId="urn:microsoft.com/office/officeart/2005/8/layout/list1"/>
    <dgm:cxn modelId="{900462FE-F280-429C-8540-39E371D505FD}" type="presParOf" srcId="{E9B407A2-BF0E-42E3-9E50-75B4DE912173}" destId="{47FDBC0D-C78C-4232-ADBA-FE57831D8720}" srcOrd="5" destOrd="0" presId="urn:microsoft.com/office/officeart/2005/8/layout/list1"/>
    <dgm:cxn modelId="{DF1845D2-FF4C-4FCE-BD21-875F92CCCE0C}" type="presParOf" srcId="{E9B407A2-BF0E-42E3-9E50-75B4DE912173}" destId="{BD3A9FB5-ABF3-4685-B4AA-D00934E9DFA1}" srcOrd="6" destOrd="0" presId="urn:microsoft.com/office/officeart/2005/8/layout/list1"/>
    <dgm:cxn modelId="{7B2E3E8E-91CB-4E6E-ADF0-729002F24F69}" type="presParOf" srcId="{E9B407A2-BF0E-42E3-9E50-75B4DE912173}" destId="{F22870D3-10FA-49ED-BDC2-654A72271A8F}" srcOrd="7" destOrd="0" presId="urn:microsoft.com/office/officeart/2005/8/layout/list1"/>
    <dgm:cxn modelId="{C1AFA0F3-D753-46E1-A3A2-2D062FB2C423}" type="presParOf" srcId="{E9B407A2-BF0E-42E3-9E50-75B4DE912173}" destId="{88B8A73D-6628-475E-85B1-57751ACAE8D1}" srcOrd="8" destOrd="0" presId="urn:microsoft.com/office/officeart/2005/8/layout/list1"/>
    <dgm:cxn modelId="{3AD33437-2325-4E60-9BDE-D7429588DA65}" type="presParOf" srcId="{88B8A73D-6628-475E-85B1-57751ACAE8D1}" destId="{33928E64-2B99-4A5E-ACBA-7D149ADDE8EB}" srcOrd="0" destOrd="0" presId="urn:microsoft.com/office/officeart/2005/8/layout/list1"/>
    <dgm:cxn modelId="{DDFB7B26-170B-46FB-9818-8EE6822BCC84}" type="presParOf" srcId="{88B8A73D-6628-475E-85B1-57751ACAE8D1}" destId="{5D2C15F0-055C-4211-8C8E-22F1B568A5F3}" srcOrd="1" destOrd="0" presId="urn:microsoft.com/office/officeart/2005/8/layout/list1"/>
    <dgm:cxn modelId="{4A0458A1-9DAE-4248-B888-5897B7AF7779}" type="presParOf" srcId="{E9B407A2-BF0E-42E3-9E50-75B4DE912173}" destId="{3C811DA9-89B7-4148-BB7B-963BB37EDA01}" srcOrd="9" destOrd="0" presId="urn:microsoft.com/office/officeart/2005/8/layout/list1"/>
    <dgm:cxn modelId="{BBEACFCB-13AB-4F40-99F6-7808C62077AE}" type="presParOf" srcId="{E9B407A2-BF0E-42E3-9E50-75B4DE912173}" destId="{1089A30E-0FF0-4B00-ACFE-1E7C7DF9DD87}" srcOrd="10" destOrd="0" presId="urn:microsoft.com/office/officeart/2005/8/layout/list1"/>
    <dgm:cxn modelId="{2C54ED22-24B7-470B-817C-7806E6B9C9C0}" type="presParOf" srcId="{E9B407A2-BF0E-42E3-9E50-75B4DE912173}" destId="{06851220-098C-446E-B0F8-0C087A6EECE9}" srcOrd="11" destOrd="0" presId="urn:microsoft.com/office/officeart/2005/8/layout/list1"/>
    <dgm:cxn modelId="{BE8540C9-98CD-4060-9D86-C220749E16D9}" type="presParOf" srcId="{E9B407A2-BF0E-42E3-9E50-75B4DE912173}" destId="{1B816EC1-7A7F-438C-858F-56F7439AF14A}" srcOrd="12" destOrd="0" presId="urn:microsoft.com/office/officeart/2005/8/layout/list1"/>
    <dgm:cxn modelId="{AAEE6085-B093-4C4D-98AE-8A02AB7B3220}" type="presParOf" srcId="{1B816EC1-7A7F-438C-858F-56F7439AF14A}" destId="{20B9EC87-0CCA-4B2A-963B-BBD57302CCDA}" srcOrd="0" destOrd="0" presId="urn:microsoft.com/office/officeart/2005/8/layout/list1"/>
    <dgm:cxn modelId="{CABD6D9B-A263-4E88-950D-8F08EC4C50DB}" type="presParOf" srcId="{1B816EC1-7A7F-438C-858F-56F7439AF14A}" destId="{B2A60614-FCC5-4F7A-9DF1-DAECFBCCD38B}" srcOrd="1" destOrd="0" presId="urn:microsoft.com/office/officeart/2005/8/layout/list1"/>
    <dgm:cxn modelId="{C0A1D0A8-8FF4-458D-A95E-9DAB597ABD75}" type="presParOf" srcId="{E9B407A2-BF0E-42E3-9E50-75B4DE912173}" destId="{22232299-86AA-4C64-943D-94A84F315684}" srcOrd="13" destOrd="0" presId="urn:microsoft.com/office/officeart/2005/8/layout/list1"/>
    <dgm:cxn modelId="{75222AA4-3DC8-4326-B48C-1BA553230348}" type="presParOf" srcId="{E9B407A2-BF0E-42E3-9E50-75B4DE912173}" destId="{E25C68BF-86DF-4DD9-980D-7CB2DEB37EC0}" srcOrd="14" destOrd="0" presId="urn:microsoft.com/office/officeart/2005/8/layout/list1"/>
    <dgm:cxn modelId="{C4059291-82E7-4BF3-A284-D266AAEFA59F}" type="presParOf" srcId="{E9B407A2-BF0E-42E3-9E50-75B4DE912173}" destId="{37BDA9B1-5F9D-4AB7-8EDE-22DC67B7533A}" srcOrd="15" destOrd="0" presId="urn:microsoft.com/office/officeart/2005/8/layout/list1"/>
    <dgm:cxn modelId="{2B7A5DEC-43D9-41D8-B42B-DDB9DFC70919}" type="presParOf" srcId="{E9B407A2-BF0E-42E3-9E50-75B4DE912173}" destId="{BF9D20FA-06B3-42C1-9685-309F66401E76}" srcOrd="16" destOrd="0" presId="urn:microsoft.com/office/officeart/2005/8/layout/list1"/>
    <dgm:cxn modelId="{97488A31-DBB0-4B11-8DFD-40AAEFC6BEA4}" type="presParOf" srcId="{BF9D20FA-06B3-42C1-9685-309F66401E76}" destId="{F747C07B-EB1D-429B-81AC-29526A1FB8E0}" srcOrd="0" destOrd="0" presId="urn:microsoft.com/office/officeart/2005/8/layout/list1"/>
    <dgm:cxn modelId="{E2BE4906-BDCC-404D-9BAC-DCD756F16AA5}" type="presParOf" srcId="{BF9D20FA-06B3-42C1-9685-309F66401E76}" destId="{6757D898-BBE6-4B47-B793-C710F57119DB}" srcOrd="1" destOrd="0" presId="urn:microsoft.com/office/officeart/2005/8/layout/list1"/>
    <dgm:cxn modelId="{D4ACC951-5744-414E-AA9E-AD97A37B7610}" type="presParOf" srcId="{E9B407A2-BF0E-42E3-9E50-75B4DE912173}" destId="{18F5D962-CABE-41D0-850F-466301A8AE3E}" srcOrd="17" destOrd="0" presId="urn:microsoft.com/office/officeart/2005/8/layout/list1"/>
    <dgm:cxn modelId="{0913F888-4538-414E-835D-D86F7F3100E0}" type="presParOf" srcId="{E9B407A2-BF0E-42E3-9E50-75B4DE912173}" destId="{B71334E8-CD96-4DC0-BAF1-BAF46F5CEE77}" srcOrd="18" destOrd="0" presId="urn:microsoft.com/office/officeart/2005/8/layout/list1"/>
    <dgm:cxn modelId="{AB2A597F-8DDB-44C0-AB2D-10232BC8E9B1}" type="presParOf" srcId="{E9B407A2-BF0E-42E3-9E50-75B4DE912173}" destId="{032B56B7-81CA-4403-A4B0-135010782742}" srcOrd="19" destOrd="0" presId="urn:microsoft.com/office/officeart/2005/8/layout/list1"/>
    <dgm:cxn modelId="{BCE4216F-F9D9-411E-B4DD-ACA9570F0408}" type="presParOf" srcId="{E9B407A2-BF0E-42E3-9E50-75B4DE912173}" destId="{81AC638E-7EEC-4092-9B37-0FC3C3A4E35D}" srcOrd="20" destOrd="0" presId="urn:microsoft.com/office/officeart/2005/8/layout/list1"/>
    <dgm:cxn modelId="{02C88FB5-62F2-4A31-916B-59A62D242967}" type="presParOf" srcId="{81AC638E-7EEC-4092-9B37-0FC3C3A4E35D}" destId="{40DD982B-2D34-42DD-8883-7EF00A487C68}" srcOrd="0" destOrd="0" presId="urn:microsoft.com/office/officeart/2005/8/layout/list1"/>
    <dgm:cxn modelId="{F2BE94FC-EA91-475C-97B4-C72F394FFAE8}" type="presParOf" srcId="{81AC638E-7EEC-4092-9B37-0FC3C3A4E35D}" destId="{B82E626C-CDE7-4A20-BB46-B0808B2D64B9}" srcOrd="1" destOrd="0" presId="urn:microsoft.com/office/officeart/2005/8/layout/list1"/>
    <dgm:cxn modelId="{130F4CFB-867F-43CA-9B5A-31DE669E41D6}" type="presParOf" srcId="{E9B407A2-BF0E-42E3-9E50-75B4DE912173}" destId="{719C41AF-55F9-4695-B608-D0C7DE0AFF96}" srcOrd="21" destOrd="0" presId="urn:microsoft.com/office/officeart/2005/8/layout/list1"/>
    <dgm:cxn modelId="{BC3A92F3-D206-492E-A3ED-F1B794C58E65}" type="presParOf" srcId="{E9B407A2-BF0E-42E3-9E50-75B4DE912173}" destId="{D88705DB-1503-4F3A-8D3C-FE51A9B7BA6A}" srcOrd="22" destOrd="0" presId="urn:microsoft.com/office/officeart/2005/8/layout/list1"/>
    <dgm:cxn modelId="{DC7B295C-0754-47F0-AD98-DCE95335C59E}" type="presParOf" srcId="{E9B407A2-BF0E-42E3-9E50-75B4DE912173}" destId="{6B41A70E-FA29-417A-8811-541A468D461C}" srcOrd="23" destOrd="0" presId="urn:microsoft.com/office/officeart/2005/8/layout/list1"/>
    <dgm:cxn modelId="{214F3CCD-7421-42CC-890E-9C987F69305A}" type="presParOf" srcId="{E9B407A2-BF0E-42E3-9E50-75B4DE912173}" destId="{EABEDA0B-69BF-4B17-81DE-37D110B26CEB}" srcOrd="24" destOrd="0" presId="urn:microsoft.com/office/officeart/2005/8/layout/list1"/>
    <dgm:cxn modelId="{DF881F76-24BB-4CA5-9575-C00D784F766E}" type="presParOf" srcId="{EABEDA0B-69BF-4B17-81DE-37D110B26CEB}" destId="{49AD0286-BD1A-42EA-8CF6-2ED3E5D1B43D}" srcOrd="0" destOrd="0" presId="urn:microsoft.com/office/officeart/2005/8/layout/list1"/>
    <dgm:cxn modelId="{D40ECA1B-02E5-43DC-BAAF-10F93532D24B}" type="presParOf" srcId="{EABEDA0B-69BF-4B17-81DE-37D110B26CEB}" destId="{D2B25A1C-BAAC-4A1C-AEE7-D961C758806B}" srcOrd="1" destOrd="0" presId="urn:microsoft.com/office/officeart/2005/8/layout/list1"/>
    <dgm:cxn modelId="{3A045C42-8A74-44A7-B465-38679D04E6B1}" type="presParOf" srcId="{E9B407A2-BF0E-42E3-9E50-75B4DE912173}" destId="{1AB7A027-5C7F-45DD-9548-FE3A5BDEB494}" srcOrd="25" destOrd="0" presId="urn:microsoft.com/office/officeart/2005/8/layout/list1"/>
    <dgm:cxn modelId="{C2088D1B-CA50-46FD-AF3B-298A4E3257D9}" type="presParOf" srcId="{E9B407A2-BF0E-42E3-9E50-75B4DE912173}" destId="{88E6F0AD-EE37-45BC-8A66-FD5D2E6D63EA}" srcOrd="26" destOrd="0" presId="urn:microsoft.com/office/officeart/2005/8/layout/list1"/>
    <dgm:cxn modelId="{23040CBC-9C1E-4527-8747-F9A0BE604078}" type="presParOf" srcId="{E9B407A2-BF0E-42E3-9E50-75B4DE912173}" destId="{E2CF7EBF-7B43-4BAF-ABAC-1309A59DFB0B}" srcOrd="27" destOrd="0" presId="urn:microsoft.com/office/officeart/2005/8/layout/list1"/>
    <dgm:cxn modelId="{1AD168BF-21D6-45FA-ABDD-FFA4AE0FD515}" type="presParOf" srcId="{E9B407A2-BF0E-42E3-9E50-75B4DE912173}" destId="{0EFA755E-BF8E-49C7-A364-DDD2B6DBE87B}" srcOrd="28" destOrd="0" presId="urn:microsoft.com/office/officeart/2005/8/layout/list1"/>
    <dgm:cxn modelId="{82548E4C-8E06-4E9E-945A-9D7C7DA91E00}" type="presParOf" srcId="{0EFA755E-BF8E-49C7-A364-DDD2B6DBE87B}" destId="{0A84431C-46E3-4E86-8B09-867DFEE74D85}" srcOrd="0" destOrd="0" presId="urn:microsoft.com/office/officeart/2005/8/layout/list1"/>
    <dgm:cxn modelId="{1D04325D-2B11-443D-8C42-7C60DE209561}" type="presParOf" srcId="{0EFA755E-BF8E-49C7-A364-DDD2B6DBE87B}" destId="{95C2DE96-9447-441D-9DE3-DB9098E56866}" srcOrd="1" destOrd="0" presId="urn:microsoft.com/office/officeart/2005/8/layout/list1"/>
    <dgm:cxn modelId="{68091219-7BA6-4CDD-8B45-51B4EA873808}" type="presParOf" srcId="{E9B407A2-BF0E-42E3-9E50-75B4DE912173}" destId="{41FA5B50-C56F-4EEE-9B30-40ABC4A51451}" srcOrd="29" destOrd="0" presId="urn:microsoft.com/office/officeart/2005/8/layout/list1"/>
    <dgm:cxn modelId="{0E11A9E1-0F1A-42A5-B052-EE265500D5EC}" type="presParOf" srcId="{E9B407A2-BF0E-42E3-9E50-75B4DE912173}" destId="{CDD9BF14-4795-49B6-9D45-632A18DB1F68}" srcOrd="30" destOrd="0" presId="urn:microsoft.com/office/officeart/2005/8/layout/list1"/>
    <dgm:cxn modelId="{ECBEDA48-70D9-4F29-9FB5-06C5DE396D62}" type="presParOf" srcId="{E9B407A2-BF0E-42E3-9E50-75B4DE912173}" destId="{FAC01BB3-37AE-4B7D-9733-2188F7721534}" srcOrd="31" destOrd="0" presId="urn:microsoft.com/office/officeart/2005/8/layout/list1"/>
    <dgm:cxn modelId="{9FCC726E-192C-4735-B767-AB6C12FA5341}" type="presParOf" srcId="{E9B407A2-BF0E-42E3-9E50-75B4DE912173}" destId="{6110CF67-B44A-46A1-BD86-6F071A68489E}" srcOrd="32" destOrd="0" presId="urn:microsoft.com/office/officeart/2005/8/layout/list1"/>
    <dgm:cxn modelId="{4486C982-B3A4-4356-9A01-9BE9AF84F73C}" type="presParOf" srcId="{6110CF67-B44A-46A1-BD86-6F071A68489E}" destId="{DF9E098C-2828-41FE-AFE3-5B271BE9DE9A}" srcOrd="0" destOrd="0" presId="urn:microsoft.com/office/officeart/2005/8/layout/list1"/>
    <dgm:cxn modelId="{EC30CC02-93F5-47B2-82A1-5A31006DBE05}" type="presParOf" srcId="{6110CF67-B44A-46A1-BD86-6F071A68489E}" destId="{BCA0D068-A27C-49B2-9BAD-940D43598E13}" srcOrd="1" destOrd="0" presId="urn:microsoft.com/office/officeart/2005/8/layout/list1"/>
    <dgm:cxn modelId="{587256C8-A336-4C77-96F9-F968440826A8}" type="presParOf" srcId="{E9B407A2-BF0E-42E3-9E50-75B4DE912173}" destId="{E95A7F63-AB05-4005-AA60-6A6824A58FBA}" srcOrd="33" destOrd="0" presId="urn:microsoft.com/office/officeart/2005/8/layout/list1"/>
    <dgm:cxn modelId="{5178F945-39BC-4E78-8C24-8A67AD4044B1}" type="presParOf" srcId="{E9B407A2-BF0E-42E3-9E50-75B4DE912173}" destId="{816950F8-1C45-4C4D-9697-C427CEA6B900}" srcOrd="34" destOrd="0" presId="urn:microsoft.com/office/officeart/2005/8/layout/list1"/>
    <dgm:cxn modelId="{B3BD9455-21E1-4007-94C1-8BDDC428265A}" type="presParOf" srcId="{E9B407A2-BF0E-42E3-9E50-75B4DE912173}" destId="{B765CB2E-F6B1-4C23-8500-98373E8F3982}" srcOrd="35" destOrd="0" presId="urn:microsoft.com/office/officeart/2005/8/layout/list1"/>
    <dgm:cxn modelId="{14BC979E-9065-4471-8BF9-C7ADCC6A43D9}" type="presParOf" srcId="{E9B407A2-BF0E-42E3-9E50-75B4DE912173}" destId="{FF62C3BD-7627-4AF1-B07A-3F57AB01E0BB}" srcOrd="36" destOrd="0" presId="urn:microsoft.com/office/officeart/2005/8/layout/list1"/>
    <dgm:cxn modelId="{8114108A-E661-43D5-B7C6-454559239C2A}" type="presParOf" srcId="{FF62C3BD-7627-4AF1-B07A-3F57AB01E0BB}" destId="{70A59C7F-295F-400F-95DB-B3437E52953D}" srcOrd="0" destOrd="0" presId="urn:microsoft.com/office/officeart/2005/8/layout/list1"/>
    <dgm:cxn modelId="{CEFA8262-18F6-4300-B7FB-E8A87C611795}" type="presParOf" srcId="{FF62C3BD-7627-4AF1-B07A-3F57AB01E0BB}" destId="{33F0EFA3-8168-4C3E-8B58-F6659513DB1A}" srcOrd="1" destOrd="0" presId="urn:microsoft.com/office/officeart/2005/8/layout/list1"/>
    <dgm:cxn modelId="{CB844AD5-97AF-4C42-8519-4BD3F16560E6}" type="presParOf" srcId="{E9B407A2-BF0E-42E3-9E50-75B4DE912173}" destId="{392E5CB5-7849-475E-A20D-4A2F4B88FF3C}" srcOrd="37" destOrd="0" presId="urn:microsoft.com/office/officeart/2005/8/layout/list1"/>
    <dgm:cxn modelId="{1A2C2521-43A7-4BE6-BFDE-EE56016A02FE}"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a:solidFill>
          <a:schemeClr val="tx2"/>
        </a:solidFill>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65778987-A45C-4BAD-8921-D0ABCFFECF7A}" type="presOf" srcId="{041789C9-B100-4F54-9B2E-D4C8B0AFC06F}" destId="{D2B25A1C-BAAC-4A1C-AEE7-D961C758806B}" srcOrd="1" destOrd="0" presId="urn:microsoft.com/office/officeart/2005/8/layout/list1"/>
    <dgm:cxn modelId="{6288E18F-7E37-4BC4-8EEB-C02289523B22}" srcId="{4F0032B1-7971-4856-8267-D8AEC41998EA}" destId="{51AC7BCC-4104-4412-96F7-1E0FAC453B86}" srcOrd="2" destOrd="0" parTransId="{B21A1776-2886-4F2A-A244-ED8B3B3C3549}" sibTransId="{C1467AB3-6A29-4F8A-B758-379DD037ED6A}"/>
    <dgm:cxn modelId="{2D1CC312-1A44-4299-B1E6-58FD21324D70}" srcId="{4F0032B1-7971-4856-8267-D8AEC41998EA}" destId="{8ECE32D6-35F0-4D74-BA80-E2E034A27598}" srcOrd="3" destOrd="0" parTransId="{F1D528B2-9BD5-425F-8375-BFB00512A4C4}" sibTransId="{BF382C5C-8347-4E38-A1B5-07DC10CDECAD}"/>
    <dgm:cxn modelId="{CAA5E8DC-DF0D-45C6-8FE8-174E0F07BA01}" srcId="{4F0032B1-7971-4856-8267-D8AEC41998EA}" destId="{631E9201-3C5D-4AA1-929F-39E809EDF907}" srcOrd="0" destOrd="0" parTransId="{9E86266C-553C-476E-9DE8-CFB011A32F79}" sibTransId="{9C17AB7F-1857-40CD-95B0-A8BAE697D0D7}"/>
    <dgm:cxn modelId="{7B6DE95B-613C-4BDF-A78C-2964F9629DA1}" type="presOf" srcId="{4F0032B1-7971-4856-8267-D8AEC41998EA}" destId="{E9B407A2-BF0E-42E3-9E50-75B4DE912173}" srcOrd="0" destOrd="0" presId="urn:microsoft.com/office/officeart/2005/8/layout/list1"/>
    <dgm:cxn modelId="{DC50A252-14DD-4C2F-B965-85910F67B668}" type="presOf" srcId="{88721F2D-CB60-4C2D-B135-69A8492380ED}" destId="{F747C07B-EB1D-429B-81AC-29526A1FB8E0}" srcOrd="0" destOrd="0" presId="urn:microsoft.com/office/officeart/2005/8/layout/list1"/>
    <dgm:cxn modelId="{B0AC1D41-0ABC-428C-960C-1C2F674AAAD8}" type="presOf" srcId="{631E9201-3C5D-4AA1-929F-39E809EDF907}" destId="{0A8FC1B1-6F17-427A-B578-65AC8777AE94}" srcOrd="0" destOrd="0" presId="urn:microsoft.com/office/officeart/2005/8/layout/list1"/>
    <dgm:cxn modelId="{FE1FA0BD-8925-4938-8023-361AF742DD20}" type="presOf" srcId="{E046D07D-5893-4DD5-8369-DF61F6A8DE9F}" destId="{33F0EFA3-8168-4C3E-8B58-F6659513DB1A}" srcOrd="1" destOrd="0" presId="urn:microsoft.com/office/officeart/2005/8/layout/list1"/>
    <dgm:cxn modelId="{A1B8BA30-6E08-4061-AB64-7EE61C337DC0}" type="presOf" srcId="{88721F2D-CB60-4C2D-B135-69A8492380ED}" destId="{6757D898-BBE6-4B47-B793-C710F57119DB}" srcOrd="1" destOrd="0" presId="urn:microsoft.com/office/officeart/2005/8/layout/list1"/>
    <dgm:cxn modelId="{3EAA9550-8592-4A8C-B996-317EB90D25AD}" type="presOf" srcId="{631E9201-3C5D-4AA1-929F-39E809EDF907}" destId="{CBDEE734-0768-4783-AC37-D480D94705F5}" srcOrd="1" destOrd="0" presId="urn:microsoft.com/office/officeart/2005/8/layout/list1"/>
    <dgm:cxn modelId="{402C2D75-E59D-4D61-9E6F-068907287C76}" type="presOf" srcId="{76C8473C-ECB0-43CA-9DA1-4BF7ED718A2C}" destId="{BCA0D068-A27C-49B2-9BAD-940D43598E13}" srcOrd="1" destOrd="0" presId="urn:microsoft.com/office/officeart/2005/8/layout/list1"/>
    <dgm:cxn modelId="{0B5E8B4C-4693-4AB6-A5F6-EB60B8A29F1A}" type="presOf" srcId="{601D8E24-2FD6-4921-8451-0A404DFB9CF1}" destId="{0A84431C-46E3-4E86-8B09-867DFEE74D85}" srcOrd="0"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96C5ED6C-1FDE-4956-B2A5-358267024521}" type="presOf" srcId="{51AC7BCC-4104-4412-96F7-1E0FAC453B86}" destId="{33928E64-2B99-4A5E-ACBA-7D149ADDE8EB}" srcOrd="0" destOrd="0" presId="urn:microsoft.com/office/officeart/2005/8/layout/list1"/>
    <dgm:cxn modelId="{390D7691-FCF6-4882-8C6B-0E065C73C453}" srcId="{4F0032B1-7971-4856-8267-D8AEC41998EA}" destId="{601D8E24-2FD6-4921-8451-0A404DFB9CF1}" srcOrd="7" destOrd="0" parTransId="{FF3826A7-6BCF-4C7A-864A-4125D178F154}" sibTransId="{61B59964-6C39-41DC-8C49-01C5019BB362}"/>
    <dgm:cxn modelId="{B03CB7ED-8CBD-451B-882C-05C0AE1875E7}" type="presOf" srcId="{76C8473C-ECB0-43CA-9DA1-4BF7ED718A2C}" destId="{DF9E098C-2828-41FE-AFE3-5B271BE9DE9A}" srcOrd="0" destOrd="0" presId="urn:microsoft.com/office/officeart/2005/8/layout/list1"/>
    <dgm:cxn modelId="{D14D4C14-3432-4CB9-9FEC-13AF5503EBF1}" srcId="{4F0032B1-7971-4856-8267-D8AEC41998EA}" destId="{041789C9-B100-4F54-9B2E-D4C8B0AFC06F}" srcOrd="6" destOrd="0" parTransId="{BF752500-D029-4A4A-883D-6E2CE2DC6B59}" sibTransId="{3D61DA7F-6A06-420D-B62F-660B3FB11E97}"/>
    <dgm:cxn modelId="{CE8A10EB-9747-4569-9455-B25DDDB72D4A}" srcId="{4F0032B1-7971-4856-8267-D8AEC41998EA}" destId="{E046D07D-5893-4DD5-8369-DF61F6A8DE9F}" srcOrd="9" destOrd="0" parTransId="{65ABCA48-5F62-49E5-B9C0-8B094D6EE123}" sibTransId="{399998F9-E403-4717-95D7-8D2B16F3A85F}"/>
    <dgm:cxn modelId="{CC15EB4E-94DE-4D57-A6CD-0859DEA4B871}" type="presOf" srcId="{C7632317-50F4-41B4-B6AF-7F4663B56B0F}" destId="{0955B8BC-A10C-476C-9C58-F6C52AA5A66D}" srcOrd="0" destOrd="0" presId="urn:microsoft.com/office/officeart/2005/8/layout/list1"/>
    <dgm:cxn modelId="{86274DDE-A0C1-42C2-BE1D-93EF184685A2}" srcId="{4F0032B1-7971-4856-8267-D8AEC41998EA}" destId="{C7632317-50F4-41B4-B6AF-7F4663B56B0F}" srcOrd="1" destOrd="0" parTransId="{BC72466F-5458-48AD-8A60-24820A24D3D0}" sibTransId="{C967C11C-16E6-4B10-8F1E-B9C442FF085D}"/>
    <dgm:cxn modelId="{706E0193-06EB-439D-91E1-873BB0309C27}" type="presOf" srcId="{51AC7BCC-4104-4412-96F7-1E0FAC453B86}" destId="{5D2C15F0-055C-4211-8C8E-22F1B568A5F3}" srcOrd="1" destOrd="0" presId="urn:microsoft.com/office/officeart/2005/8/layout/list1"/>
    <dgm:cxn modelId="{8006EEC2-4AF3-42DB-8970-4743DE616E3F}" type="presOf" srcId="{041789C9-B100-4F54-9B2E-D4C8B0AFC06F}" destId="{49AD0286-BD1A-42EA-8CF6-2ED3E5D1B43D}" srcOrd="0" destOrd="0" presId="urn:microsoft.com/office/officeart/2005/8/layout/list1"/>
    <dgm:cxn modelId="{5847ED5E-BB22-43EB-99F8-DEE9233F4D60}" type="presOf" srcId="{C7632317-50F4-41B4-B6AF-7F4663B56B0F}" destId="{476B2C33-8D1C-48D2-994F-5CCCF77DB1FB}" srcOrd="1"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1FCD5A7D-A501-4801-882B-20FDDDFF2AD8}" type="presOf" srcId="{3C7991BC-B739-43CD-9390-F8E5DFBFFD93}" destId="{B82E626C-CDE7-4A20-BB46-B0808B2D64B9}" srcOrd="1" destOrd="0" presId="urn:microsoft.com/office/officeart/2005/8/layout/list1"/>
    <dgm:cxn modelId="{95A1DAD6-B6AB-4854-A267-664089E35366}" type="presOf" srcId="{601D8E24-2FD6-4921-8451-0A404DFB9CF1}" destId="{95C2DE96-9447-441D-9DE3-DB9098E56866}" srcOrd="1" destOrd="0" presId="urn:microsoft.com/office/officeart/2005/8/layout/list1"/>
    <dgm:cxn modelId="{5FB7D2A6-EA7A-4DEA-B917-C6C7E1905B6D}" type="presOf" srcId="{3C7991BC-B739-43CD-9390-F8E5DFBFFD93}" destId="{40DD982B-2D34-42DD-8883-7EF00A487C68}" srcOrd="0" destOrd="0" presId="urn:microsoft.com/office/officeart/2005/8/layout/list1"/>
    <dgm:cxn modelId="{D9E82E24-6ED7-450B-BB14-986E9C0820B9}" type="presOf" srcId="{E046D07D-5893-4DD5-8369-DF61F6A8DE9F}" destId="{70A59C7F-295F-400F-95DB-B3437E52953D}" srcOrd="0" destOrd="0" presId="urn:microsoft.com/office/officeart/2005/8/layout/list1"/>
    <dgm:cxn modelId="{DEDFA4E0-E9BF-4C4D-9EE9-9EE5CCB513FF}" type="presOf" srcId="{8ECE32D6-35F0-4D74-BA80-E2E034A27598}" destId="{B2A60614-FCC5-4F7A-9DF1-DAECFBCCD38B}" srcOrd="1" destOrd="0" presId="urn:microsoft.com/office/officeart/2005/8/layout/list1"/>
    <dgm:cxn modelId="{D564091D-8BF8-43C1-8202-1EB84DABD932}" type="presOf" srcId="{8ECE32D6-35F0-4D74-BA80-E2E034A27598}" destId="{20B9EC87-0CCA-4B2A-963B-BBD57302CCDA}" srcOrd="0" destOrd="0" presId="urn:microsoft.com/office/officeart/2005/8/layout/list1"/>
    <dgm:cxn modelId="{E0D778B3-1F90-4BD5-85D4-2B5E8FD0A472}" srcId="{4F0032B1-7971-4856-8267-D8AEC41998EA}" destId="{3C7991BC-B739-43CD-9390-F8E5DFBFFD93}" srcOrd="5" destOrd="0" parTransId="{E1322AE3-D911-4D04-A246-58BA67205933}" sibTransId="{CF587781-68E0-4DD0-AB90-75BD08196D68}"/>
    <dgm:cxn modelId="{2AEA02D9-77D0-41B1-8D06-4B1344808EDB}" type="presParOf" srcId="{E9B407A2-BF0E-42E3-9E50-75B4DE912173}" destId="{3C3E3F6F-65E6-40F9-8FC7-BEEB1039D91C}" srcOrd="0" destOrd="0" presId="urn:microsoft.com/office/officeart/2005/8/layout/list1"/>
    <dgm:cxn modelId="{FCD645DD-123B-4F02-B22A-0C411124548E}" type="presParOf" srcId="{3C3E3F6F-65E6-40F9-8FC7-BEEB1039D91C}" destId="{0A8FC1B1-6F17-427A-B578-65AC8777AE94}" srcOrd="0" destOrd="0" presId="urn:microsoft.com/office/officeart/2005/8/layout/list1"/>
    <dgm:cxn modelId="{44EBA78F-460F-4088-9C20-B5FE3E5BD341}" type="presParOf" srcId="{3C3E3F6F-65E6-40F9-8FC7-BEEB1039D91C}" destId="{CBDEE734-0768-4783-AC37-D480D94705F5}" srcOrd="1" destOrd="0" presId="urn:microsoft.com/office/officeart/2005/8/layout/list1"/>
    <dgm:cxn modelId="{2FCA807B-0E85-4815-A552-D10FF043E0B4}" type="presParOf" srcId="{E9B407A2-BF0E-42E3-9E50-75B4DE912173}" destId="{1728AB00-1A88-45C2-B702-C5EE8EA1251B}" srcOrd="1" destOrd="0" presId="urn:microsoft.com/office/officeart/2005/8/layout/list1"/>
    <dgm:cxn modelId="{E06597E3-BF97-4BED-8BD6-EBE31D6EA728}" type="presParOf" srcId="{E9B407A2-BF0E-42E3-9E50-75B4DE912173}" destId="{630479B7-88A1-4AEC-AFF2-E6BFD92F10AC}" srcOrd="2" destOrd="0" presId="urn:microsoft.com/office/officeart/2005/8/layout/list1"/>
    <dgm:cxn modelId="{8AAE24C4-E505-4AE4-9E8E-8ACCB9C2D3EF}" type="presParOf" srcId="{E9B407A2-BF0E-42E3-9E50-75B4DE912173}" destId="{1B3EEF7A-388D-4A77-8463-140884B9B023}" srcOrd="3" destOrd="0" presId="urn:microsoft.com/office/officeart/2005/8/layout/list1"/>
    <dgm:cxn modelId="{895C9FF6-6B07-4F84-83E7-B63876A4D0CA}" type="presParOf" srcId="{E9B407A2-BF0E-42E3-9E50-75B4DE912173}" destId="{56D86166-2CC6-4C4B-8277-5FBA762B9577}" srcOrd="4" destOrd="0" presId="urn:microsoft.com/office/officeart/2005/8/layout/list1"/>
    <dgm:cxn modelId="{3252B397-21DC-47A7-9129-6955F00E3CBB}" type="presParOf" srcId="{56D86166-2CC6-4C4B-8277-5FBA762B9577}" destId="{0955B8BC-A10C-476C-9C58-F6C52AA5A66D}" srcOrd="0" destOrd="0" presId="urn:microsoft.com/office/officeart/2005/8/layout/list1"/>
    <dgm:cxn modelId="{F6F65CC1-737F-484E-B218-DDE83D6179B2}" type="presParOf" srcId="{56D86166-2CC6-4C4B-8277-5FBA762B9577}" destId="{476B2C33-8D1C-48D2-994F-5CCCF77DB1FB}" srcOrd="1" destOrd="0" presId="urn:microsoft.com/office/officeart/2005/8/layout/list1"/>
    <dgm:cxn modelId="{A5F31861-2C3C-458A-835C-33D12B640815}" type="presParOf" srcId="{E9B407A2-BF0E-42E3-9E50-75B4DE912173}" destId="{47FDBC0D-C78C-4232-ADBA-FE57831D8720}" srcOrd="5" destOrd="0" presId="urn:microsoft.com/office/officeart/2005/8/layout/list1"/>
    <dgm:cxn modelId="{6BA00754-61E9-4ACF-9AED-5C72BDD2CF48}" type="presParOf" srcId="{E9B407A2-BF0E-42E3-9E50-75B4DE912173}" destId="{BD3A9FB5-ABF3-4685-B4AA-D00934E9DFA1}" srcOrd="6" destOrd="0" presId="urn:microsoft.com/office/officeart/2005/8/layout/list1"/>
    <dgm:cxn modelId="{BC49C617-BF39-4DA5-B011-1446B251E7E8}" type="presParOf" srcId="{E9B407A2-BF0E-42E3-9E50-75B4DE912173}" destId="{F22870D3-10FA-49ED-BDC2-654A72271A8F}" srcOrd="7" destOrd="0" presId="urn:microsoft.com/office/officeart/2005/8/layout/list1"/>
    <dgm:cxn modelId="{5CC1A8FB-A65B-4C97-92FB-9B69E5BB699E}" type="presParOf" srcId="{E9B407A2-BF0E-42E3-9E50-75B4DE912173}" destId="{88B8A73D-6628-475E-85B1-57751ACAE8D1}" srcOrd="8" destOrd="0" presId="urn:microsoft.com/office/officeart/2005/8/layout/list1"/>
    <dgm:cxn modelId="{76AD5539-E6A7-43FE-A8BF-FE90F75C72A2}" type="presParOf" srcId="{88B8A73D-6628-475E-85B1-57751ACAE8D1}" destId="{33928E64-2B99-4A5E-ACBA-7D149ADDE8EB}" srcOrd="0" destOrd="0" presId="urn:microsoft.com/office/officeart/2005/8/layout/list1"/>
    <dgm:cxn modelId="{2C722110-2734-4A3C-83E9-01B6158789FC}" type="presParOf" srcId="{88B8A73D-6628-475E-85B1-57751ACAE8D1}" destId="{5D2C15F0-055C-4211-8C8E-22F1B568A5F3}" srcOrd="1" destOrd="0" presId="urn:microsoft.com/office/officeart/2005/8/layout/list1"/>
    <dgm:cxn modelId="{D7CB2475-2D72-44ED-93C1-A5BD5F03A785}" type="presParOf" srcId="{E9B407A2-BF0E-42E3-9E50-75B4DE912173}" destId="{3C811DA9-89B7-4148-BB7B-963BB37EDA01}" srcOrd="9" destOrd="0" presId="urn:microsoft.com/office/officeart/2005/8/layout/list1"/>
    <dgm:cxn modelId="{BED536AB-C342-4EFD-BDA3-CF1AC54538E9}" type="presParOf" srcId="{E9B407A2-BF0E-42E3-9E50-75B4DE912173}" destId="{1089A30E-0FF0-4B00-ACFE-1E7C7DF9DD87}" srcOrd="10" destOrd="0" presId="urn:microsoft.com/office/officeart/2005/8/layout/list1"/>
    <dgm:cxn modelId="{0A0CEF0E-D39F-4FBC-A445-782AB3FDF7E9}" type="presParOf" srcId="{E9B407A2-BF0E-42E3-9E50-75B4DE912173}" destId="{06851220-098C-446E-B0F8-0C087A6EECE9}" srcOrd="11" destOrd="0" presId="urn:microsoft.com/office/officeart/2005/8/layout/list1"/>
    <dgm:cxn modelId="{02387E28-1AD6-4F56-9F40-42F1782820F9}" type="presParOf" srcId="{E9B407A2-BF0E-42E3-9E50-75B4DE912173}" destId="{1B816EC1-7A7F-438C-858F-56F7439AF14A}" srcOrd="12" destOrd="0" presId="urn:microsoft.com/office/officeart/2005/8/layout/list1"/>
    <dgm:cxn modelId="{B8BE92E5-71D4-4080-9395-F585A536FFE8}" type="presParOf" srcId="{1B816EC1-7A7F-438C-858F-56F7439AF14A}" destId="{20B9EC87-0CCA-4B2A-963B-BBD57302CCDA}" srcOrd="0" destOrd="0" presId="urn:microsoft.com/office/officeart/2005/8/layout/list1"/>
    <dgm:cxn modelId="{13F351A8-FF73-4396-AAF9-F7C58677373B}" type="presParOf" srcId="{1B816EC1-7A7F-438C-858F-56F7439AF14A}" destId="{B2A60614-FCC5-4F7A-9DF1-DAECFBCCD38B}" srcOrd="1" destOrd="0" presId="urn:microsoft.com/office/officeart/2005/8/layout/list1"/>
    <dgm:cxn modelId="{432542BD-E60C-4961-B227-5324FFCE8939}" type="presParOf" srcId="{E9B407A2-BF0E-42E3-9E50-75B4DE912173}" destId="{22232299-86AA-4C64-943D-94A84F315684}" srcOrd="13" destOrd="0" presId="urn:microsoft.com/office/officeart/2005/8/layout/list1"/>
    <dgm:cxn modelId="{E937D7F6-104E-40F8-8F82-0516E3825B62}" type="presParOf" srcId="{E9B407A2-BF0E-42E3-9E50-75B4DE912173}" destId="{E25C68BF-86DF-4DD9-980D-7CB2DEB37EC0}" srcOrd="14" destOrd="0" presId="urn:microsoft.com/office/officeart/2005/8/layout/list1"/>
    <dgm:cxn modelId="{2C385580-249B-4088-B3E3-49D8E30BDB43}" type="presParOf" srcId="{E9B407A2-BF0E-42E3-9E50-75B4DE912173}" destId="{37BDA9B1-5F9D-4AB7-8EDE-22DC67B7533A}" srcOrd="15" destOrd="0" presId="urn:microsoft.com/office/officeart/2005/8/layout/list1"/>
    <dgm:cxn modelId="{8D52B851-D7E5-4A5B-820F-200512FBA510}" type="presParOf" srcId="{E9B407A2-BF0E-42E3-9E50-75B4DE912173}" destId="{BF9D20FA-06B3-42C1-9685-309F66401E76}" srcOrd="16" destOrd="0" presId="urn:microsoft.com/office/officeart/2005/8/layout/list1"/>
    <dgm:cxn modelId="{9A835BA9-2E14-4CEE-95A2-E6EEFA5BAF52}" type="presParOf" srcId="{BF9D20FA-06B3-42C1-9685-309F66401E76}" destId="{F747C07B-EB1D-429B-81AC-29526A1FB8E0}" srcOrd="0" destOrd="0" presId="urn:microsoft.com/office/officeart/2005/8/layout/list1"/>
    <dgm:cxn modelId="{874EA76A-3FC7-4E03-94CE-630AA9772E60}" type="presParOf" srcId="{BF9D20FA-06B3-42C1-9685-309F66401E76}" destId="{6757D898-BBE6-4B47-B793-C710F57119DB}" srcOrd="1" destOrd="0" presId="urn:microsoft.com/office/officeart/2005/8/layout/list1"/>
    <dgm:cxn modelId="{D83F20F9-4574-4D04-ABC4-B1097F762484}" type="presParOf" srcId="{E9B407A2-BF0E-42E3-9E50-75B4DE912173}" destId="{18F5D962-CABE-41D0-850F-466301A8AE3E}" srcOrd="17" destOrd="0" presId="urn:microsoft.com/office/officeart/2005/8/layout/list1"/>
    <dgm:cxn modelId="{52DD28AB-6A90-4A74-8022-214E0848622B}" type="presParOf" srcId="{E9B407A2-BF0E-42E3-9E50-75B4DE912173}" destId="{B71334E8-CD96-4DC0-BAF1-BAF46F5CEE77}" srcOrd="18" destOrd="0" presId="urn:microsoft.com/office/officeart/2005/8/layout/list1"/>
    <dgm:cxn modelId="{034366F8-461C-44BF-BE1B-08479B4D993C}" type="presParOf" srcId="{E9B407A2-BF0E-42E3-9E50-75B4DE912173}" destId="{032B56B7-81CA-4403-A4B0-135010782742}" srcOrd="19" destOrd="0" presId="urn:microsoft.com/office/officeart/2005/8/layout/list1"/>
    <dgm:cxn modelId="{03764A85-A196-4762-8ADF-32DB273880EB}" type="presParOf" srcId="{E9B407A2-BF0E-42E3-9E50-75B4DE912173}" destId="{81AC638E-7EEC-4092-9B37-0FC3C3A4E35D}" srcOrd="20" destOrd="0" presId="urn:microsoft.com/office/officeart/2005/8/layout/list1"/>
    <dgm:cxn modelId="{A9D1988F-91EB-4232-A9D2-EA2A47856DB4}" type="presParOf" srcId="{81AC638E-7EEC-4092-9B37-0FC3C3A4E35D}" destId="{40DD982B-2D34-42DD-8883-7EF00A487C68}" srcOrd="0" destOrd="0" presId="urn:microsoft.com/office/officeart/2005/8/layout/list1"/>
    <dgm:cxn modelId="{0D187DF0-72E8-49CB-B265-6C601C800FFC}" type="presParOf" srcId="{81AC638E-7EEC-4092-9B37-0FC3C3A4E35D}" destId="{B82E626C-CDE7-4A20-BB46-B0808B2D64B9}" srcOrd="1" destOrd="0" presId="urn:microsoft.com/office/officeart/2005/8/layout/list1"/>
    <dgm:cxn modelId="{4471D545-4D45-4E21-A223-351B62806F4A}" type="presParOf" srcId="{E9B407A2-BF0E-42E3-9E50-75B4DE912173}" destId="{719C41AF-55F9-4695-B608-D0C7DE0AFF96}" srcOrd="21" destOrd="0" presId="urn:microsoft.com/office/officeart/2005/8/layout/list1"/>
    <dgm:cxn modelId="{4B4BCC7D-B448-42EA-B2BE-CD2867F126E3}" type="presParOf" srcId="{E9B407A2-BF0E-42E3-9E50-75B4DE912173}" destId="{D88705DB-1503-4F3A-8D3C-FE51A9B7BA6A}" srcOrd="22" destOrd="0" presId="urn:microsoft.com/office/officeart/2005/8/layout/list1"/>
    <dgm:cxn modelId="{C9E6119D-63BF-4CF2-920C-05523272CC61}" type="presParOf" srcId="{E9B407A2-BF0E-42E3-9E50-75B4DE912173}" destId="{6B41A70E-FA29-417A-8811-541A468D461C}" srcOrd="23" destOrd="0" presId="urn:microsoft.com/office/officeart/2005/8/layout/list1"/>
    <dgm:cxn modelId="{DE08ACD5-F9B9-4D08-97D6-DDC940BB660C}" type="presParOf" srcId="{E9B407A2-BF0E-42E3-9E50-75B4DE912173}" destId="{EABEDA0B-69BF-4B17-81DE-37D110B26CEB}" srcOrd="24" destOrd="0" presId="urn:microsoft.com/office/officeart/2005/8/layout/list1"/>
    <dgm:cxn modelId="{1D258A88-631F-4507-A38D-1BC46B26CB03}" type="presParOf" srcId="{EABEDA0B-69BF-4B17-81DE-37D110B26CEB}" destId="{49AD0286-BD1A-42EA-8CF6-2ED3E5D1B43D}" srcOrd="0" destOrd="0" presId="urn:microsoft.com/office/officeart/2005/8/layout/list1"/>
    <dgm:cxn modelId="{B0BBA956-0B79-4800-9CEF-E0E90858E7A7}" type="presParOf" srcId="{EABEDA0B-69BF-4B17-81DE-37D110B26CEB}" destId="{D2B25A1C-BAAC-4A1C-AEE7-D961C758806B}" srcOrd="1" destOrd="0" presId="urn:microsoft.com/office/officeart/2005/8/layout/list1"/>
    <dgm:cxn modelId="{BC1E4334-BEAA-46B5-A8A6-E395012979A1}" type="presParOf" srcId="{E9B407A2-BF0E-42E3-9E50-75B4DE912173}" destId="{1AB7A027-5C7F-45DD-9548-FE3A5BDEB494}" srcOrd="25" destOrd="0" presId="urn:microsoft.com/office/officeart/2005/8/layout/list1"/>
    <dgm:cxn modelId="{6534C464-5253-4FF8-B2F4-25AC03858133}" type="presParOf" srcId="{E9B407A2-BF0E-42E3-9E50-75B4DE912173}" destId="{88E6F0AD-EE37-45BC-8A66-FD5D2E6D63EA}" srcOrd="26" destOrd="0" presId="urn:microsoft.com/office/officeart/2005/8/layout/list1"/>
    <dgm:cxn modelId="{CB780576-9E45-4770-BD10-D17B749EE8F1}" type="presParOf" srcId="{E9B407A2-BF0E-42E3-9E50-75B4DE912173}" destId="{E2CF7EBF-7B43-4BAF-ABAC-1309A59DFB0B}" srcOrd="27" destOrd="0" presId="urn:microsoft.com/office/officeart/2005/8/layout/list1"/>
    <dgm:cxn modelId="{B69D4E91-A871-41F1-A695-5E463DB7F14F}" type="presParOf" srcId="{E9B407A2-BF0E-42E3-9E50-75B4DE912173}" destId="{0EFA755E-BF8E-49C7-A364-DDD2B6DBE87B}" srcOrd="28" destOrd="0" presId="urn:microsoft.com/office/officeart/2005/8/layout/list1"/>
    <dgm:cxn modelId="{A8BFE0BC-B69D-4C62-ABD1-7A7ADD4A28FF}" type="presParOf" srcId="{0EFA755E-BF8E-49C7-A364-DDD2B6DBE87B}" destId="{0A84431C-46E3-4E86-8B09-867DFEE74D85}" srcOrd="0" destOrd="0" presId="urn:microsoft.com/office/officeart/2005/8/layout/list1"/>
    <dgm:cxn modelId="{63142E43-A0F7-42E1-A132-44DE788F86C2}" type="presParOf" srcId="{0EFA755E-BF8E-49C7-A364-DDD2B6DBE87B}" destId="{95C2DE96-9447-441D-9DE3-DB9098E56866}" srcOrd="1" destOrd="0" presId="urn:microsoft.com/office/officeart/2005/8/layout/list1"/>
    <dgm:cxn modelId="{0C0B8F80-3EBA-4B91-B4CC-C57C47F0DC42}" type="presParOf" srcId="{E9B407A2-BF0E-42E3-9E50-75B4DE912173}" destId="{41FA5B50-C56F-4EEE-9B30-40ABC4A51451}" srcOrd="29" destOrd="0" presId="urn:microsoft.com/office/officeart/2005/8/layout/list1"/>
    <dgm:cxn modelId="{38F0CFD1-699E-4B64-A4FA-55A3BE22FC50}" type="presParOf" srcId="{E9B407A2-BF0E-42E3-9E50-75B4DE912173}" destId="{CDD9BF14-4795-49B6-9D45-632A18DB1F68}" srcOrd="30" destOrd="0" presId="urn:microsoft.com/office/officeart/2005/8/layout/list1"/>
    <dgm:cxn modelId="{05E4ED90-4292-401E-823C-793FBED271FA}" type="presParOf" srcId="{E9B407A2-BF0E-42E3-9E50-75B4DE912173}" destId="{FAC01BB3-37AE-4B7D-9733-2188F7721534}" srcOrd="31" destOrd="0" presId="urn:microsoft.com/office/officeart/2005/8/layout/list1"/>
    <dgm:cxn modelId="{5AD7EEFA-A3FC-4035-A613-997917618AC2}" type="presParOf" srcId="{E9B407A2-BF0E-42E3-9E50-75B4DE912173}" destId="{6110CF67-B44A-46A1-BD86-6F071A68489E}" srcOrd="32" destOrd="0" presId="urn:microsoft.com/office/officeart/2005/8/layout/list1"/>
    <dgm:cxn modelId="{D7F068E1-C214-43D1-AC08-317A4BAF22C8}" type="presParOf" srcId="{6110CF67-B44A-46A1-BD86-6F071A68489E}" destId="{DF9E098C-2828-41FE-AFE3-5B271BE9DE9A}" srcOrd="0" destOrd="0" presId="urn:microsoft.com/office/officeart/2005/8/layout/list1"/>
    <dgm:cxn modelId="{F7E5EFA4-1286-44D1-80CD-85F5C68283AD}" type="presParOf" srcId="{6110CF67-B44A-46A1-BD86-6F071A68489E}" destId="{BCA0D068-A27C-49B2-9BAD-940D43598E13}" srcOrd="1" destOrd="0" presId="urn:microsoft.com/office/officeart/2005/8/layout/list1"/>
    <dgm:cxn modelId="{B296C8A1-BF52-4BFD-8715-03BD014C0DBF}" type="presParOf" srcId="{E9B407A2-BF0E-42E3-9E50-75B4DE912173}" destId="{E95A7F63-AB05-4005-AA60-6A6824A58FBA}" srcOrd="33" destOrd="0" presId="urn:microsoft.com/office/officeart/2005/8/layout/list1"/>
    <dgm:cxn modelId="{5E9C0347-E369-45B7-8FE7-E61D19B26D86}" type="presParOf" srcId="{E9B407A2-BF0E-42E3-9E50-75B4DE912173}" destId="{816950F8-1C45-4C4D-9697-C427CEA6B900}" srcOrd="34" destOrd="0" presId="urn:microsoft.com/office/officeart/2005/8/layout/list1"/>
    <dgm:cxn modelId="{2C1E80CC-50D9-4366-8852-FD6B08F4E7E4}" type="presParOf" srcId="{E9B407A2-BF0E-42E3-9E50-75B4DE912173}" destId="{B765CB2E-F6B1-4C23-8500-98373E8F3982}" srcOrd="35" destOrd="0" presId="urn:microsoft.com/office/officeart/2005/8/layout/list1"/>
    <dgm:cxn modelId="{28BE02D0-11EC-42B6-A048-660A124FE303}" type="presParOf" srcId="{E9B407A2-BF0E-42E3-9E50-75B4DE912173}" destId="{FF62C3BD-7627-4AF1-B07A-3F57AB01E0BB}" srcOrd="36" destOrd="0" presId="urn:microsoft.com/office/officeart/2005/8/layout/list1"/>
    <dgm:cxn modelId="{3F7313F9-3E4A-47A8-B192-251EFEA96E01}" type="presParOf" srcId="{FF62C3BD-7627-4AF1-B07A-3F57AB01E0BB}" destId="{70A59C7F-295F-400F-95DB-B3437E52953D}" srcOrd="0" destOrd="0" presId="urn:microsoft.com/office/officeart/2005/8/layout/list1"/>
    <dgm:cxn modelId="{033A90B1-0D58-4700-9F76-1DF77401B660}" type="presParOf" srcId="{FF62C3BD-7627-4AF1-B07A-3F57AB01E0BB}" destId="{33F0EFA3-8168-4C3E-8B58-F6659513DB1A}" srcOrd="1" destOrd="0" presId="urn:microsoft.com/office/officeart/2005/8/layout/list1"/>
    <dgm:cxn modelId="{FD247DE5-43A7-4BA2-8E3A-8B99BAD666EC}" type="presParOf" srcId="{E9B407A2-BF0E-42E3-9E50-75B4DE912173}" destId="{392E5CB5-7849-475E-A20D-4A2F4B88FF3C}" srcOrd="37" destOrd="0" presId="urn:microsoft.com/office/officeart/2005/8/layout/list1"/>
    <dgm:cxn modelId="{36874E3C-8B5A-43C3-A73C-20D398265380}"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31E9201-3C5D-4AA1-929F-39E809EDF907}">
      <dgm:prSet custT="1"/>
      <dgm:spPr/>
      <dgm:t>
        <a:bodyPr/>
        <a:lstStyle/>
        <a:p>
          <a:r>
            <a:rPr lang="en-US" sz="1800" dirty="0" smtClean="0">
              <a:latin typeface="Sylfaen" panose="010A0502050306030303" pitchFamily="18" charset="0"/>
              <a:cs typeface="Arial" panose="020B0604020202020204" pitchFamily="34" charset="0"/>
            </a:rPr>
            <a:t>HTML</a:t>
          </a:r>
          <a:endParaRPr lang="en-US" sz="1800" dirty="0">
            <a:latin typeface="Sylfaen" panose="010A0502050306030303" pitchFamily="18" charset="0"/>
            <a:cs typeface="Arial" panose="020B0604020202020204" pitchFamily="34" charset="0"/>
          </a:endParaRPr>
        </a:p>
      </dgm:t>
    </dgm:pt>
    <dgm:pt modelId="{9E86266C-553C-476E-9DE8-CFB011A32F79}" type="parTrans" cxnId="{CAA5E8DC-DF0D-45C6-8FE8-174E0F07BA01}">
      <dgm:prSet/>
      <dgm:spPr/>
      <dgm:t>
        <a:bodyPr/>
        <a:lstStyle/>
        <a:p>
          <a:endParaRPr lang="en-US" sz="1800">
            <a:latin typeface="Sylfaen" panose="010A0502050306030303" pitchFamily="18" charset="0"/>
          </a:endParaRPr>
        </a:p>
      </dgm:t>
    </dgm:pt>
    <dgm:pt modelId="{9C17AB7F-1857-40CD-95B0-A8BAE697D0D7}" type="sibTrans" cxnId="{CAA5E8DC-DF0D-45C6-8FE8-174E0F07BA01}">
      <dgm:prSet/>
      <dgm:spPr/>
      <dgm:t>
        <a:bodyPr/>
        <a:lstStyle/>
        <a:p>
          <a:endParaRPr lang="en-US" sz="1800">
            <a:latin typeface="Sylfaen" panose="010A0502050306030303" pitchFamily="18" charset="0"/>
          </a:endParaRPr>
        </a:p>
      </dgm:t>
    </dgm:pt>
    <dgm:pt modelId="{C7632317-50F4-41B4-B6AF-7F4663B56B0F}">
      <dgm:prSet custT="1"/>
      <dgm:spPr/>
      <dgm:t>
        <a:bodyPr/>
        <a:lstStyle/>
        <a:p>
          <a:r>
            <a:rPr lang="en-US" sz="1800" dirty="0" smtClean="0">
              <a:latin typeface="Sylfaen" panose="010A0502050306030303" pitchFamily="18" charset="0"/>
              <a:cs typeface="Arial" panose="020B0604020202020204" pitchFamily="34" charset="0"/>
            </a:rPr>
            <a:t>HTML Basic Tags</a:t>
          </a:r>
          <a:endParaRPr lang="en-US" sz="1800" dirty="0">
            <a:latin typeface="Sylfaen" panose="010A0502050306030303" pitchFamily="18" charset="0"/>
            <a:cs typeface="Arial" panose="020B0604020202020204" pitchFamily="34" charset="0"/>
          </a:endParaRPr>
        </a:p>
      </dgm:t>
    </dgm:pt>
    <dgm:pt modelId="{BC72466F-5458-48AD-8A60-24820A24D3D0}" type="parTrans" cxnId="{86274DDE-A0C1-42C2-BE1D-93EF184685A2}">
      <dgm:prSet/>
      <dgm:spPr/>
      <dgm:t>
        <a:bodyPr/>
        <a:lstStyle/>
        <a:p>
          <a:endParaRPr lang="en-US" sz="1800">
            <a:latin typeface="Sylfaen" panose="010A0502050306030303" pitchFamily="18" charset="0"/>
          </a:endParaRPr>
        </a:p>
      </dgm:t>
    </dgm:pt>
    <dgm:pt modelId="{C967C11C-16E6-4B10-8F1E-B9C442FF085D}" type="sibTrans" cxnId="{86274DDE-A0C1-42C2-BE1D-93EF184685A2}">
      <dgm:prSet/>
      <dgm:spPr/>
      <dgm:t>
        <a:bodyPr/>
        <a:lstStyle/>
        <a:p>
          <a:endParaRPr lang="en-US" sz="1800">
            <a:latin typeface="Sylfaen" panose="010A0502050306030303" pitchFamily="18" charset="0"/>
          </a:endParaRPr>
        </a:p>
      </dgm:t>
    </dgm:pt>
    <dgm:pt modelId="{51AC7BCC-4104-4412-96F7-1E0FAC453B86}">
      <dgm:prSet custT="1"/>
      <dgm:spPr/>
      <dgm:t>
        <a:bodyPr/>
        <a:lstStyle/>
        <a:p>
          <a:r>
            <a:rPr lang="en-US" sz="1800" smtClean="0">
              <a:latin typeface="Sylfaen" panose="010A0502050306030303" pitchFamily="18" charset="0"/>
              <a:cs typeface="Arial" panose="020B0604020202020204" pitchFamily="34" charset="0"/>
            </a:rPr>
            <a:t>HTML Elements &amp; Attributes</a:t>
          </a:r>
          <a:endParaRPr lang="en-US" sz="1800" dirty="0">
            <a:latin typeface="Sylfaen" panose="010A0502050306030303" pitchFamily="18" charset="0"/>
            <a:cs typeface="Arial" panose="020B0604020202020204" pitchFamily="34" charset="0"/>
          </a:endParaRPr>
        </a:p>
      </dgm:t>
    </dgm:pt>
    <dgm:pt modelId="{B21A1776-2886-4F2A-A244-ED8B3B3C3549}" type="parTrans" cxnId="{6288E18F-7E37-4BC4-8EEB-C02289523B22}">
      <dgm:prSet/>
      <dgm:spPr/>
      <dgm:t>
        <a:bodyPr/>
        <a:lstStyle/>
        <a:p>
          <a:endParaRPr lang="en-US" sz="1800">
            <a:latin typeface="Sylfaen" panose="010A0502050306030303" pitchFamily="18" charset="0"/>
          </a:endParaRPr>
        </a:p>
      </dgm:t>
    </dgm:pt>
    <dgm:pt modelId="{C1467AB3-6A29-4F8A-B758-379DD037ED6A}" type="sibTrans" cxnId="{6288E18F-7E37-4BC4-8EEB-C02289523B22}">
      <dgm:prSet/>
      <dgm:spPr/>
      <dgm:t>
        <a:bodyPr/>
        <a:lstStyle/>
        <a:p>
          <a:endParaRPr lang="en-US" sz="1800">
            <a:latin typeface="Sylfaen" panose="010A0502050306030303" pitchFamily="18" charset="0"/>
          </a:endParaRPr>
        </a:p>
      </dgm:t>
    </dgm:pt>
    <dgm:pt modelId="{8ECE32D6-35F0-4D74-BA80-E2E034A27598}">
      <dgm:prSet custT="1"/>
      <dgm:spPr/>
      <dgm:t>
        <a:bodyPr/>
        <a:lstStyle/>
        <a:p>
          <a:r>
            <a:rPr lang="en-US" sz="1800" dirty="0" smtClean="0">
              <a:latin typeface="Sylfaen" panose="010A0502050306030303" pitchFamily="18" charset="0"/>
              <a:cs typeface="Arial" panose="020B0604020202020204" pitchFamily="34" charset="0"/>
            </a:rPr>
            <a:t>Finding Elements using Browser Inspector</a:t>
          </a:r>
          <a:endParaRPr lang="en-US" sz="1800" dirty="0">
            <a:latin typeface="Sylfaen" panose="010A0502050306030303" pitchFamily="18" charset="0"/>
            <a:cs typeface="Arial" panose="020B0604020202020204" pitchFamily="34" charset="0"/>
          </a:endParaRPr>
        </a:p>
      </dgm:t>
    </dgm:pt>
    <dgm:pt modelId="{F1D528B2-9BD5-425F-8375-BFB00512A4C4}" type="parTrans" cxnId="{2D1CC312-1A44-4299-B1E6-58FD21324D70}">
      <dgm:prSet/>
      <dgm:spPr/>
      <dgm:t>
        <a:bodyPr/>
        <a:lstStyle/>
        <a:p>
          <a:endParaRPr lang="en-US" sz="1800">
            <a:latin typeface="Sylfaen" panose="010A0502050306030303" pitchFamily="18" charset="0"/>
          </a:endParaRPr>
        </a:p>
      </dgm:t>
    </dgm:pt>
    <dgm:pt modelId="{BF382C5C-8347-4E38-A1B5-07DC10CDECAD}" type="sibTrans" cxnId="{2D1CC312-1A44-4299-B1E6-58FD21324D70}">
      <dgm:prSet/>
      <dgm:spPr/>
      <dgm:t>
        <a:bodyPr/>
        <a:lstStyle/>
        <a:p>
          <a:endParaRPr lang="en-US" sz="1800">
            <a:latin typeface="Sylfaen" panose="010A0502050306030303" pitchFamily="18" charset="0"/>
          </a:endParaRPr>
        </a:p>
      </dgm:t>
    </dgm:pt>
    <dgm:pt modelId="{601D8E24-2FD6-4921-8451-0A404DFB9CF1}">
      <dgm:prSet custT="1"/>
      <dgm:spPr>
        <a:solidFill>
          <a:schemeClr val="tx2"/>
        </a:solidFill>
      </dgm:spPr>
      <dgm:t>
        <a:bodyPr/>
        <a:lstStyle/>
        <a:p>
          <a:r>
            <a:rPr lang="en-US" sz="1800" smtClean="0">
              <a:latin typeface="Sylfaen" panose="010A0502050306030303" pitchFamily="18" charset="0"/>
              <a:cs typeface="Arial" panose="020B0604020202020204" pitchFamily="34" charset="0"/>
            </a:rPr>
            <a:t>Usage of Firebug &amp; FirePath (Firefox)</a:t>
          </a:r>
          <a:endParaRPr lang="en-US" sz="1800" dirty="0">
            <a:latin typeface="Sylfaen" panose="010A0502050306030303" pitchFamily="18" charset="0"/>
            <a:cs typeface="Arial" panose="020B0604020202020204" pitchFamily="34" charset="0"/>
          </a:endParaRPr>
        </a:p>
      </dgm:t>
    </dgm:pt>
    <dgm:pt modelId="{FF3826A7-6BCF-4C7A-864A-4125D178F154}" type="parTrans" cxnId="{390D7691-FCF6-4882-8C6B-0E065C73C453}">
      <dgm:prSet/>
      <dgm:spPr/>
      <dgm:t>
        <a:bodyPr/>
        <a:lstStyle/>
        <a:p>
          <a:endParaRPr lang="en-US" sz="1800">
            <a:latin typeface="Sylfaen" panose="010A0502050306030303" pitchFamily="18" charset="0"/>
          </a:endParaRPr>
        </a:p>
      </dgm:t>
    </dgm:pt>
    <dgm:pt modelId="{61B59964-6C39-41DC-8C49-01C5019BB362}" type="sibTrans" cxnId="{390D7691-FCF6-4882-8C6B-0E065C73C453}">
      <dgm:prSet/>
      <dgm:spPr/>
      <dgm:t>
        <a:bodyPr/>
        <a:lstStyle/>
        <a:p>
          <a:endParaRPr lang="en-US" sz="1800">
            <a:latin typeface="Sylfaen" panose="010A0502050306030303" pitchFamily="18" charset="0"/>
          </a:endParaRPr>
        </a:p>
      </dgm:t>
    </dgm:pt>
    <dgm:pt modelId="{76C8473C-ECB0-43CA-9DA1-4BF7ED718A2C}">
      <dgm:prSet custT="1"/>
      <dgm:spPr/>
      <dgm:t>
        <a:bodyPr/>
        <a:lstStyle/>
        <a:p>
          <a:r>
            <a:rPr lang="en-US" sz="1800" dirty="0" smtClean="0">
              <a:latin typeface="Sylfaen" panose="010A0502050306030303" pitchFamily="18" charset="0"/>
              <a:cs typeface="Arial" panose="020B0604020202020204" pitchFamily="34" charset="0"/>
            </a:rPr>
            <a:t>XPath Functions</a:t>
          </a:r>
          <a:endParaRPr lang="en-US" sz="1800" dirty="0">
            <a:latin typeface="Sylfaen" panose="010A0502050306030303" pitchFamily="18" charset="0"/>
            <a:cs typeface="Arial" panose="020B0604020202020204" pitchFamily="34" charset="0"/>
          </a:endParaRPr>
        </a:p>
      </dgm:t>
    </dgm:pt>
    <dgm:pt modelId="{9B0A3502-AF41-4CD4-94CE-070E8E51F5C2}" type="parTrans" cxnId="{16D1AB6A-3882-43D0-839F-D5359F98114C}">
      <dgm:prSet/>
      <dgm:spPr/>
      <dgm:t>
        <a:bodyPr/>
        <a:lstStyle/>
        <a:p>
          <a:endParaRPr lang="en-US" sz="1800">
            <a:latin typeface="Sylfaen" panose="010A0502050306030303" pitchFamily="18" charset="0"/>
          </a:endParaRPr>
        </a:p>
      </dgm:t>
    </dgm:pt>
    <dgm:pt modelId="{218DEDAC-9BB9-4CAA-BD26-395D91FCAD07}" type="sibTrans" cxnId="{16D1AB6A-3882-43D0-839F-D5359F98114C}">
      <dgm:prSet/>
      <dgm:spPr/>
      <dgm:t>
        <a:bodyPr/>
        <a:lstStyle/>
        <a:p>
          <a:endParaRPr lang="en-US" sz="1800">
            <a:latin typeface="Sylfaen" panose="010A0502050306030303" pitchFamily="18" charset="0"/>
          </a:endParaRPr>
        </a:p>
      </dgm:t>
    </dgm:pt>
    <dgm:pt modelId="{E046D07D-5893-4DD5-8369-DF61F6A8DE9F}">
      <dgm:prSet custT="1"/>
      <dgm:spPr/>
      <dgm:t>
        <a:bodyPr/>
        <a:lstStyle/>
        <a:p>
          <a:r>
            <a:rPr lang="en-US" sz="1800" dirty="0" smtClean="0">
              <a:latin typeface="Sylfaen" panose="010A0502050306030303" pitchFamily="18" charset="0"/>
              <a:cs typeface="Arial" panose="020B0604020202020204" pitchFamily="34" charset="0"/>
            </a:rPr>
            <a:t>Hands-on activity</a:t>
          </a:r>
          <a:endParaRPr lang="en-US" sz="1800" dirty="0">
            <a:latin typeface="Sylfaen" panose="010A0502050306030303" pitchFamily="18" charset="0"/>
            <a:cs typeface="Arial" panose="020B0604020202020204" pitchFamily="34" charset="0"/>
          </a:endParaRPr>
        </a:p>
      </dgm:t>
    </dgm:pt>
    <dgm:pt modelId="{65ABCA48-5F62-49E5-B9C0-8B094D6EE123}" type="parTrans" cxnId="{CE8A10EB-9747-4569-9455-B25DDDB72D4A}">
      <dgm:prSet/>
      <dgm:spPr/>
      <dgm:t>
        <a:bodyPr/>
        <a:lstStyle/>
        <a:p>
          <a:endParaRPr lang="en-US" sz="1800">
            <a:latin typeface="Sylfaen" panose="010A0502050306030303" pitchFamily="18" charset="0"/>
          </a:endParaRPr>
        </a:p>
      </dgm:t>
    </dgm:pt>
    <dgm:pt modelId="{399998F9-E403-4717-95D7-8D2B16F3A85F}" type="sibTrans" cxnId="{CE8A10EB-9747-4569-9455-B25DDDB72D4A}">
      <dgm:prSet/>
      <dgm:spPr/>
      <dgm:t>
        <a:bodyPr/>
        <a:lstStyle/>
        <a:p>
          <a:endParaRPr lang="en-US" sz="1800">
            <a:latin typeface="Sylfaen" panose="010A0502050306030303" pitchFamily="18" charset="0"/>
          </a:endParaRPr>
        </a:p>
      </dgm:t>
    </dgm:pt>
    <dgm:pt modelId="{041789C9-B100-4F54-9B2E-D4C8B0AFC06F}">
      <dgm:prSet custT="1"/>
      <dgm:spPr/>
      <dgm:t>
        <a:bodyPr/>
        <a:lstStyle/>
        <a:p>
          <a:r>
            <a:rPr lang="en-US" sz="1800" smtClean="0">
              <a:latin typeface="Sylfaen" panose="010A0502050306030303" pitchFamily="18" charset="0"/>
              <a:cs typeface="Arial" panose="020B0604020202020204" pitchFamily="34" charset="0"/>
            </a:rPr>
            <a:t>Choosing Effective XPath</a:t>
          </a:r>
          <a:endParaRPr lang="en-US" sz="1800" dirty="0">
            <a:latin typeface="Sylfaen" panose="010A0502050306030303" pitchFamily="18" charset="0"/>
            <a:cs typeface="Arial" panose="020B0604020202020204" pitchFamily="34" charset="0"/>
          </a:endParaRPr>
        </a:p>
      </dgm:t>
    </dgm:pt>
    <dgm:pt modelId="{BF752500-D029-4A4A-883D-6E2CE2DC6B59}" type="parTrans" cxnId="{D14D4C14-3432-4CB9-9FEC-13AF5503EBF1}">
      <dgm:prSet/>
      <dgm:spPr/>
      <dgm:t>
        <a:bodyPr/>
        <a:lstStyle/>
        <a:p>
          <a:endParaRPr lang="en-US" sz="1800">
            <a:latin typeface="Sylfaen" panose="010A0502050306030303" pitchFamily="18" charset="0"/>
          </a:endParaRPr>
        </a:p>
      </dgm:t>
    </dgm:pt>
    <dgm:pt modelId="{3D61DA7F-6A06-420D-B62F-660B3FB11E97}" type="sibTrans" cxnId="{D14D4C14-3432-4CB9-9FEC-13AF5503EBF1}">
      <dgm:prSet/>
      <dgm:spPr/>
      <dgm:t>
        <a:bodyPr/>
        <a:lstStyle/>
        <a:p>
          <a:endParaRPr lang="en-US" sz="1800">
            <a:latin typeface="Sylfaen" panose="010A0502050306030303" pitchFamily="18" charset="0"/>
          </a:endParaRPr>
        </a:p>
      </dgm:t>
    </dgm:pt>
    <dgm:pt modelId="{88721F2D-CB60-4C2D-B135-69A8492380ED}">
      <dgm:prSet custT="1"/>
      <dgm:spPr/>
      <dgm:t>
        <a:bodyPr/>
        <a:lstStyle/>
        <a:p>
          <a:r>
            <a:rPr lang="en-US" sz="1800" smtClean="0">
              <a:latin typeface="Sylfaen" panose="010A0502050306030303" pitchFamily="18" charset="0"/>
            </a:rPr>
            <a:t>XPath</a:t>
          </a:r>
          <a:endParaRPr lang="en-US" sz="1800" dirty="0">
            <a:latin typeface="Sylfaen" panose="010A0502050306030303" pitchFamily="18" charset="0"/>
          </a:endParaRPr>
        </a:p>
      </dgm:t>
    </dgm:pt>
    <dgm:pt modelId="{488D6764-F1FE-48FE-AF31-8A1423A4D240}" type="parTrans" cxnId="{4244751A-FFCA-4438-994A-7AB515A130B3}">
      <dgm:prSet/>
      <dgm:spPr/>
      <dgm:t>
        <a:bodyPr/>
        <a:lstStyle/>
        <a:p>
          <a:endParaRPr lang="en-US" sz="1800">
            <a:latin typeface="Sylfaen" panose="010A0502050306030303" pitchFamily="18" charset="0"/>
          </a:endParaRPr>
        </a:p>
      </dgm:t>
    </dgm:pt>
    <dgm:pt modelId="{84ECDFE0-F8FB-4612-B167-591FA25D6BA5}" type="sibTrans" cxnId="{4244751A-FFCA-4438-994A-7AB515A130B3}">
      <dgm:prSet/>
      <dgm:spPr/>
      <dgm:t>
        <a:bodyPr/>
        <a:lstStyle/>
        <a:p>
          <a:endParaRPr lang="en-US" sz="1800">
            <a:latin typeface="Sylfaen" panose="010A0502050306030303" pitchFamily="18" charset="0"/>
          </a:endParaRPr>
        </a:p>
      </dgm:t>
    </dgm:pt>
    <dgm:pt modelId="{3C7991BC-B739-43CD-9390-F8E5DFBFFD93}">
      <dgm:prSet custT="1"/>
      <dgm:spPr/>
      <dgm:t>
        <a:bodyPr/>
        <a:lstStyle/>
        <a:p>
          <a:r>
            <a:rPr lang="en-US" sz="1800" dirty="0" smtClean="0">
              <a:latin typeface="Sylfaen" panose="010A0502050306030303" pitchFamily="18" charset="0"/>
            </a:rPr>
            <a:t>Creating Good XPath</a:t>
          </a:r>
          <a:endParaRPr lang="en-US" sz="1800" dirty="0">
            <a:latin typeface="Sylfaen" panose="010A0502050306030303" pitchFamily="18" charset="0"/>
          </a:endParaRPr>
        </a:p>
      </dgm:t>
    </dgm:pt>
    <dgm:pt modelId="{E1322AE3-D911-4D04-A246-58BA67205933}" type="parTrans" cxnId="{E0D778B3-1F90-4BD5-85D4-2B5E8FD0A472}">
      <dgm:prSet/>
      <dgm:spPr/>
      <dgm:t>
        <a:bodyPr/>
        <a:lstStyle/>
        <a:p>
          <a:endParaRPr lang="en-US" sz="1800">
            <a:latin typeface="Sylfaen" panose="010A0502050306030303" pitchFamily="18" charset="0"/>
          </a:endParaRPr>
        </a:p>
      </dgm:t>
    </dgm:pt>
    <dgm:pt modelId="{CF587781-68E0-4DD0-AB90-75BD08196D68}" type="sibTrans" cxnId="{E0D778B3-1F90-4BD5-85D4-2B5E8FD0A472}">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3C3E3F6F-65E6-40F9-8FC7-BEEB1039D91C}" type="pres">
      <dgm:prSet presAssocID="{631E9201-3C5D-4AA1-929F-39E809EDF907}" presName="parentLin" presStyleCnt="0"/>
      <dgm:spPr/>
      <dgm:t>
        <a:bodyPr/>
        <a:lstStyle/>
        <a:p>
          <a:endParaRPr lang="en-US"/>
        </a:p>
      </dgm:t>
    </dgm:pt>
    <dgm:pt modelId="{0A8FC1B1-6F17-427A-B578-65AC8777AE94}" type="pres">
      <dgm:prSet presAssocID="{631E9201-3C5D-4AA1-929F-39E809EDF907}" presName="parentLeftMargin" presStyleLbl="node1" presStyleIdx="0" presStyleCnt="10"/>
      <dgm:spPr/>
      <dgm:t>
        <a:bodyPr/>
        <a:lstStyle/>
        <a:p>
          <a:endParaRPr lang="en-US"/>
        </a:p>
      </dgm:t>
    </dgm:pt>
    <dgm:pt modelId="{CBDEE734-0768-4783-AC37-D480D94705F5}" type="pres">
      <dgm:prSet presAssocID="{631E9201-3C5D-4AA1-929F-39E809EDF907}" presName="parentText" presStyleLbl="node1" presStyleIdx="0" presStyleCnt="10">
        <dgm:presLayoutVars>
          <dgm:chMax val="0"/>
          <dgm:bulletEnabled val="1"/>
        </dgm:presLayoutVars>
      </dgm:prSet>
      <dgm:spPr/>
      <dgm:t>
        <a:bodyPr/>
        <a:lstStyle/>
        <a:p>
          <a:endParaRPr lang="en-US"/>
        </a:p>
      </dgm:t>
    </dgm:pt>
    <dgm:pt modelId="{1728AB00-1A88-45C2-B702-C5EE8EA1251B}" type="pres">
      <dgm:prSet presAssocID="{631E9201-3C5D-4AA1-929F-39E809EDF907}" presName="negativeSpace" presStyleCnt="0"/>
      <dgm:spPr/>
      <dgm:t>
        <a:bodyPr/>
        <a:lstStyle/>
        <a:p>
          <a:endParaRPr lang="en-US"/>
        </a:p>
      </dgm:t>
    </dgm:pt>
    <dgm:pt modelId="{630479B7-88A1-4AEC-AFF2-E6BFD92F10AC}" type="pres">
      <dgm:prSet presAssocID="{631E9201-3C5D-4AA1-929F-39E809EDF907}" presName="childText" presStyleLbl="conFgAcc1" presStyleIdx="0" presStyleCnt="10">
        <dgm:presLayoutVars>
          <dgm:bulletEnabled val="1"/>
        </dgm:presLayoutVars>
      </dgm:prSet>
      <dgm:spPr/>
      <dgm:t>
        <a:bodyPr/>
        <a:lstStyle/>
        <a:p>
          <a:endParaRPr lang="en-US"/>
        </a:p>
      </dgm:t>
    </dgm:pt>
    <dgm:pt modelId="{1B3EEF7A-388D-4A77-8463-140884B9B023}" type="pres">
      <dgm:prSet presAssocID="{9C17AB7F-1857-40CD-95B0-A8BAE697D0D7}" presName="spaceBetweenRectangles" presStyleCnt="0"/>
      <dgm:spPr/>
      <dgm:t>
        <a:bodyPr/>
        <a:lstStyle/>
        <a:p>
          <a:endParaRPr lang="en-US"/>
        </a:p>
      </dgm:t>
    </dgm:pt>
    <dgm:pt modelId="{56D86166-2CC6-4C4B-8277-5FBA762B9577}" type="pres">
      <dgm:prSet presAssocID="{C7632317-50F4-41B4-B6AF-7F4663B56B0F}" presName="parentLin" presStyleCnt="0"/>
      <dgm:spPr/>
      <dgm:t>
        <a:bodyPr/>
        <a:lstStyle/>
        <a:p>
          <a:endParaRPr lang="en-US"/>
        </a:p>
      </dgm:t>
    </dgm:pt>
    <dgm:pt modelId="{0955B8BC-A10C-476C-9C58-F6C52AA5A66D}" type="pres">
      <dgm:prSet presAssocID="{C7632317-50F4-41B4-B6AF-7F4663B56B0F}" presName="parentLeftMargin" presStyleLbl="node1" presStyleIdx="0" presStyleCnt="10"/>
      <dgm:spPr/>
      <dgm:t>
        <a:bodyPr/>
        <a:lstStyle/>
        <a:p>
          <a:endParaRPr lang="en-US"/>
        </a:p>
      </dgm:t>
    </dgm:pt>
    <dgm:pt modelId="{476B2C33-8D1C-48D2-994F-5CCCF77DB1FB}" type="pres">
      <dgm:prSet presAssocID="{C7632317-50F4-41B4-B6AF-7F4663B56B0F}" presName="parentText" presStyleLbl="node1" presStyleIdx="1" presStyleCnt="10">
        <dgm:presLayoutVars>
          <dgm:chMax val="0"/>
          <dgm:bulletEnabled val="1"/>
        </dgm:presLayoutVars>
      </dgm:prSet>
      <dgm:spPr/>
      <dgm:t>
        <a:bodyPr/>
        <a:lstStyle/>
        <a:p>
          <a:endParaRPr lang="en-US"/>
        </a:p>
      </dgm:t>
    </dgm:pt>
    <dgm:pt modelId="{47FDBC0D-C78C-4232-ADBA-FE57831D8720}" type="pres">
      <dgm:prSet presAssocID="{C7632317-50F4-41B4-B6AF-7F4663B56B0F}" presName="negativeSpace" presStyleCnt="0"/>
      <dgm:spPr/>
      <dgm:t>
        <a:bodyPr/>
        <a:lstStyle/>
        <a:p>
          <a:endParaRPr lang="en-US"/>
        </a:p>
      </dgm:t>
    </dgm:pt>
    <dgm:pt modelId="{BD3A9FB5-ABF3-4685-B4AA-D00934E9DFA1}" type="pres">
      <dgm:prSet presAssocID="{C7632317-50F4-41B4-B6AF-7F4663B56B0F}" presName="childText" presStyleLbl="conFgAcc1" presStyleIdx="1" presStyleCnt="10">
        <dgm:presLayoutVars>
          <dgm:bulletEnabled val="1"/>
        </dgm:presLayoutVars>
      </dgm:prSet>
      <dgm:spPr/>
      <dgm:t>
        <a:bodyPr/>
        <a:lstStyle/>
        <a:p>
          <a:endParaRPr lang="en-US"/>
        </a:p>
      </dgm:t>
    </dgm:pt>
    <dgm:pt modelId="{F22870D3-10FA-49ED-BDC2-654A72271A8F}" type="pres">
      <dgm:prSet presAssocID="{C967C11C-16E6-4B10-8F1E-B9C442FF085D}" presName="spaceBetweenRectangles" presStyleCnt="0"/>
      <dgm:spPr/>
      <dgm:t>
        <a:bodyPr/>
        <a:lstStyle/>
        <a:p>
          <a:endParaRPr lang="en-US"/>
        </a:p>
      </dgm:t>
    </dgm:pt>
    <dgm:pt modelId="{88B8A73D-6628-475E-85B1-57751ACAE8D1}" type="pres">
      <dgm:prSet presAssocID="{51AC7BCC-4104-4412-96F7-1E0FAC453B86}" presName="parentLin" presStyleCnt="0"/>
      <dgm:spPr/>
      <dgm:t>
        <a:bodyPr/>
        <a:lstStyle/>
        <a:p>
          <a:endParaRPr lang="en-US"/>
        </a:p>
      </dgm:t>
    </dgm:pt>
    <dgm:pt modelId="{33928E64-2B99-4A5E-ACBA-7D149ADDE8EB}" type="pres">
      <dgm:prSet presAssocID="{51AC7BCC-4104-4412-96F7-1E0FAC453B86}" presName="parentLeftMargin" presStyleLbl="node1" presStyleIdx="1" presStyleCnt="10"/>
      <dgm:spPr/>
      <dgm:t>
        <a:bodyPr/>
        <a:lstStyle/>
        <a:p>
          <a:endParaRPr lang="en-US"/>
        </a:p>
      </dgm:t>
    </dgm:pt>
    <dgm:pt modelId="{5D2C15F0-055C-4211-8C8E-22F1B568A5F3}" type="pres">
      <dgm:prSet presAssocID="{51AC7BCC-4104-4412-96F7-1E0FAC453B86}" presName="parentText" presStyleLbl="node1" presStyleIdx="2" presStyleCnt="10">
        <dgm:presLayoutVars>
          <dgm:chMax val="0"/>
          <dgm:bulletEnabled val="1"/>
        </dgm:presLayoutVars>
      </dgm:prSet>
      <dgm:spPr/>
      <dgm:t>
        <a:bodyPr/>
        <a:lstStyle/>
        <a:p>
          <a:endParaRPr lang="en-US"/>
        </a:p>
      </dgm:t>
    </dgm:pt>
    <dgm:pt modelId="{3C811DA9-89B7-4148-BB7B-963BB37EDA01}" type="pres">
      <dgm:prSet presAssocID="{51AC7BCC-4104-4412-96F7-1E0FAC453B86}" presName="negativeSpace" presStyleCnt="0"/>
      <dgm:spPr/>
      <dgm:t>
        <a:bodyPr/>
        <a:lstStyle/>
        <a:p>
          <a:endParaRPr lang="en-US"/>
        </a:p>
      </dgm:t>
    </dgm:pt>
    <dgm:pt modelId="{1089A30E-0FF0-4B00-ACFE-1E7C7DF9DD87}" type="pres">
      <dgm:prSet presAssocID="{51AC7BCC-4104-4412-96F7-1E0FAC453B86}" presName="childText" presStyleLbl="conFgAcc1" presStyleIdx="2" presStyleCnt="10">
        <dgm:presLayoutVars>
          <dgm:bulletEnabled val="1"/>
        </dgm:presLayoutVars>
      </dgm:prSet>
      <dgm:spPr/>
      <dgm:t>
        <a:bodyPr/>
        <a:lstStyle/>
        <a:p>
          <a:endParaRPr lang="en-US"/>
        </a:p>
      </dgm:t>
    </dgm:pt>
    <dgm:pt modelId="{06851220-098C-446E-B0F8-0C087A6EECE9}" type="pres">
      <dgm:prSet presAssocID="{C1467AB3-6A29-4F8A-B758-379DD037ED6A}" presName="spaceBetweenRectangles" presStyleCnt="0"/>
      <dgm:spPr/>
      <dgm:t>
        <a:bodyPr/>
        <a:lstStyle/>
        <a:p>
          <a:endParaRPr lang="en-US"/>
        </a:p>
      </dgm:t>
    </dgm:pt>
    <dgm:pt modelId="{1B816EC1-7A7F-438C-858F-56F7439AF14A}" type="pres">
      <dgm:prSet presAssocID="{8ECE32D6-35F0-4D74-BA80-E2E034A27598}" presName="parentLin" presStyleCnt="0"/>
      <dgm:spPr/>
      <dgm:t>
        <a:bodyPr/>
        <a:lstStyle/>
        <a:p>
          <a:endParaRPr lang="en-US"/>
        </a:p>
      </dgm:t>
    </dgm:pt>
    <dgm:pt modelId="{20B9EC87-0CCA-4B2A-963B-BBD57302CCDA}" type="pres">
      <dgm:prSet presAssocID="{8ECE32D6-35F0-4D74-BA80-E2E034A27598}" presName="parentLeftMargin" presStyleLbl="node1" presStyleIdx="2" presStyleCnt="10"/>
      <dgm:spPr/>
      <dgm:t>
        <a:bodyPr/>
        <a:lstStyle/>
        <a:p>
          <a:endParaRPr lang="en-US"/>
        </a:p>
      </dgm:t>
    </dgm:pt>
    <dgm:pt modelId="{B2A60614-FCC5-4F7A-9DF1-DAECFBCCD38B}" type="pres">
      <dgm:prSet presAssocID="{8ECE32D6-35F0-4D74-BA80-E2E034A27598}" presName="parentText" presStyleLbl="node1" presStyleIdx="3" presStyleCnt="10">
        <dgm:presLayoutVars>
          <dgm:chMax val="0"/>
          <dgm:bulletEnabled val="1"/>
        </dgm:presLayoutVars>
      </dgm:prSet>
      <dgm:spPr/>
      <dgm:t>
        <a:bodyPr/>
        <a:lstStyle/>
        <a:p>
          <a:endParaRPr lang="en-US"/>
        </a:p>
      </dgm:t>
    </dgm:pt>
    <dgm:pt modelId="{22232299-86AA-4C64-943D-94A84F315684}" type="pres">
      <dgm:prSet presAssocID="{8ECE32D6-35F0-4D74-BA80-E2E034A27598}" presName="negativeSpace" presStyleCnt="0"/>
      <dgm:spPr/>
      <dgm:t>
        <a:bodyPr/>
        <a:lstStyle/>
        <a:p>
          <a:endParaRPr lang="en-US"/>
        </a:p>
      </dgm:t>
    </dgm:pt>
    <dgm:pt modelId="{E25C68BF-86DF-4DD9-980D-7CB2DEB37EC0}" type="pres">
      <dgm:prSet presAssocID="{8ECE32D6-35F0-4D74-BA80-E2E034A27598}" presName="childText" presStyleLbl="conFgAcc1" presStyleIdx="3" presStyleCnt="10">
        <dgm:presLayoutVars>
          <dgm:bulletEnabled val="1"/>
        </dgm:presLayoutVars>
      </dgm:prSet>
      <dgm:spPr/>
      <dgm:t>
        <a:bodyPr/>
        <a:lstStyle/>
        <a:p>
          <a:endParaRPr lang="en-US"/>
        </a:p>
      </dgm:t>
    </dgm:pt>
    <dgm:pt modelId="{37BDA9B1-5F9D-4AB7-8EDE-22DC67B7533A}" type="pres">
      <dgm:prSet presAssocID="{BF382C5C-8347-4E38-A1B5-07DC10CDECAD}" presName="spaceBetweenRectangles" presStyleCnt="0"/>
      <dgm:spPr/>
      <dgm:t>
        <a:bodyPr/>
        <a:lstStyle/>
        <a:p>
          <a:endParaRPr lang="en-US"/>
        </a:p>
      </dgm:t>
    </dgm:pt>
    <dgm:pt modelId="{BF9D20FA-06B3-42C1-9685-309F66401E76}" type="pres">
      <dgm:prSet presAssocID="{88721F2D-CB60-4C2D-B135-69A8492380ED}" presName="parentLin" presStyleCnt="0"/>
      <dgm:spPr/>
      <dgm:t>
        <a:bodyPr/>
        <a:lstStyle/>
        <a:p>
          <a:endParaRPr lang="en-US"/>
        </a:p>
      </dgm:t>
    </dgm:pt>
    <dgm:pt modelId="{F747C07B-EB1D-429B-81AC-29526A1FB8E0}" type="pres">
      <dgm:prSet presAssocID="{88721F2D-CB60-4C2D-B135-69A8492380ED}" presName="parentLeftMargin" presStyleLbl="node1" presStyleIdx="3" presStyleCnt="10"/>
      <dgm:spPr/>
      <dgm:t>
        <a:bodyPr/>
        <a:lstStyle/>
        <a:p>
          <a:endParaRPr lang="en-US"/>
        </a:p>
      </dgm:t>
    </dgm:pt>
    <dgm:pt modelId="{6757D898-BBE6-4B47-B793-C710F57119DB}" type="pres">
      <dgm:prSet presAssocID="{88721F2D-CB60-4C2D-B135-69A8492380ED}" presName="parentText" presStyleLbl="node1" presStyleIdx="4" presStyleCnt="10">
        <dgm:presLayoutVars>
          <dgm:chMax val="0"/>
          <dgm:bulletEnabled val="1"/>
        </dgm:presLayoutVars>
      </dgm:prSet>
      <dgm:spPr/>
      <dgm:t>
        <a:bodyPr/>
        <a:lstStyle/>
        <a:p>
          <a:endParaRPr lang="en-US"/>
        </a:p>
      </dgm:t>
    </dgm:pt>
    <dgm:pt modelId="{18F5D962-CABE-41D0-850F-466301A8AE3E}" type="pres">
      <dgm:prSet presAssocID="{88721F2D-CB60-4C2D-B135-69A8492380ED}" presName="negativeSpace" presStyleCnt="0"/>
      <dgm:spPr/>
      <dgm:t>
        <a:bodyPr/>
        <a:lstStyle/>
        <a:p>
          <a:endParaRPr lang="en-US"/>
        </a:p>
      </dgm:t>
    </dgm:pt>
    <dgm:pt modelId="{B71334E8-CD96-4DC0-BAF1-BAF46F5CEE77}" type="pres">
      <dgm:prSet presAssocID="{88721F2D-CB60-4C2D-B135-69A8492380ED}" presName="childText" presStyleLbl="conFgAcc1" presStyleIdx="4" presStyleCnt="10">
        <dgm:presLayoutVars>
          <dgm:bulletEnabled val="1"/>
        </dgm:presLayoutVars>
      </dgm:prSet>
      <dgm:spPr/>
      <dgm:t>
        <a:bodyPr/>
        <a:lstStyle/>
        <a:p>
          <a:endParaRPr lang="en-US"/>
        </a:p>
      </dgm:t>
    </dgm:pt>
    <dgm:pt modelId="{032B56B7-81CA-4403-A4B0-135010782742}" type="pres">
      <dgm:prSet presAssocID="{84ECDFE0-F8FB-4612-B167-591FA25D6BA5}" presName="spaceBetweenRectangles" presStyleCnt="0"/>
      <dgm:spPr/>
      <dgm:t>
        <a:bodyPr/>
        <a:lstStyle/>
        <a:p>
          <a:endParaRPr lang="en-US"/>
        </a:p>
      </dgm:t>
    </dgm:pt>
    <dgm:pt modelId="{81AC638E-7EEC-4092-9B37-0FC3C3A4E35D}" type="pres">
      <dgm:prSet presAssocID="{3C7991BC-B739-43CD-9390-F8E5DFBFFD93}" presName="parentLin" presStyleCnt="0"/>
      <dgm:spPr/>
      <dgm:t>
        <a:bodyPr/>
        <a:lstStyle/>
        <a:p>
          <a:endParaRPr lang="en-US"/>
        </a:p>
      </dgm:t>
    </dgm:pt>
    <dgm:pt modelId="{40DD982B-2D34-42DD-8883-7EF00A487C68}" type="pres">
      <dgm:prSet presAssocID="{3C7991BC-B739-43CD-9390-F8E5DFBFFD93}" presName="parentLeftMargin" presStyleLbl="node1" presStyleIdx="4" presStyleCnt="10"/>
      <dgm:spPr/>
      <dgm:t>
        <a:bodyPr/>
        <a:lstStyle/>
        <a:p>
          <a:endParaRPr lang="en-US"/>
        </a:p>
      </dgm:t>
    </dgm:pt>
    <dgm:pt modelId="{B82E626C-CDE7-4A20-BB46-B0808B2D64B9}" type="pres">
      <dgm:prSet presAssocID="{3C7991BC-B739-43CD-9390-F8E5DFBFFD93}" presName="parentText" presStyleLbl="node1" presStyleIdx="5" presStyleCnt="10">
        <dgm:presLayoutVars>
          <dgm:chMax val="0"/>
          <dgm:bulletEnabled val="1"/>
        </dgm:presLayoutVars>
      </dgm:prSet>
      <dgm:spPr/>
      <dgm:t>
        <a:bodyPr/>
        <a:lstStyle/>
        <a:p>
          <a:endParaRPr lang="en-US"/>
        </a:p>
      </dgm:t>
    </dgm:pt>
    <dgm:pt modelId="{719C41AF-55F9-4695-B608-D0C7DE0AFF96}" type="pres">
      <dgm:prSet presAssocID="{3C7991BC-B739-43CD-9390-F8E5DFBFFD93}" presName="negativeSpace" presStyleCnt="0"/>
      <dgm:spPr/>
      <dgm:t>
        <a:bodyPr/>
        <a:lstStyle/>
        <a:p>
          <a:endParaRPr lang="en-US"/>
        </a:p>
      </dgm:t>
    </dgm:pt>
    <dgm:pt modelId="{D88705DB-1503-4F3A-8D3C-FE51A9B7BA6A}" type="pres">
      <dgm:prSet presAssocID="{3C7991BC-B739-43CD-9390-F8E5DFBFFD93}" presName="childText" presStyleLbl="conFgAcc1" presStyleIdx="5" presStyleCnt="10">
        <dgm:presLayoutVars>
          <dgm:bulletEnabled val="1"/>
        </dgm:presLayoutVars>
      </dgm:prSet>
      <dgm:spPr/>
      <dgm:t>
        <a:bodyPr/>
        <a:lstStyle/>
        <a:p>
          <a:endParaRPr lang="en-US"/>
        </a:p>
      </dgm:t>
    </dgm:pt>
    <dgm:pt modelId="{6B41A70E-FA29-417A-8811-541A468D461C}" type="pres">
      <dgm:prSet presAssocID="{CF587781-68E0-4DD0-AB90-75BD08196D68}" presName="spaceBetweenRectangles" presStyleCnt="0"/>
      <dgm:spPr/>
      <dgm:t>
        <a:bodyPr/>
        <a:lstStyle/>
        <a:p>
          <a:endParaRPr lang="en-US"/>
        </a:p>
      </dgm:t>
    </dgm:pt>
    <dgm:pt modelId="{EABEDA0B-69BF-4B17-81DE-37D110B26CEB}" type="pres">
      <dgm:prSet presAssocID="{041789C9-B100-4F54-9B2E-D4C8B0AFC06F}" presName="parentLin" presStyleCnt="0"/>
      <dgm:spPr/>
      <dgm:t>
        <a:bodyPr/>
        <a:lstStyle/>
        <a:p>
          <a:endParaRPr lang="en-US"/>
        </a:p>
      </dgm:t>
    </dgm:pt>
    <dgm:pt modelId="{49AD0286-BD1A-42EA-8CF6-2ED3E5D1B43D}" type="pres">
      <dgm:prSet presAssocID="{041789C9-B100-4F54-9B2E-D4C8B0AFC06F}" presName="parentLeftMargin" presStyleLbl="node1" presStyleIdx="5" presStyleCnt="10"/>
      <dgm:spPr/>
      <dgm:t>
        <a:bodyPr/>
        <a:lstStyle/>
        <a:p>
          <a:endParaRPr lang="en-US"/>
        </a:p>
      </dgm:t>
    </dgm:pt>
    <dgm:pt modelId="{D2B25A1C-BAAC-4A1C-AEE7-D961C758806B}" type="pres">
      <dgm:prSet presAssocID="{041789C9-B100-4F54-9B2E-D4C8B0AFC06F}" presName="parentText" presStyleLbl="node1" presStyleIdx="6" presStyleCnt="10">
        <dgm:presLayoutVars>
          <dgm:chMax val="0"/>
          <dgm:bulletEnabled val="1"/>
        </dgm:presLayoutVars>
      </dgm:prSet>
      <dgm:spPr/>
      <dgm:t>
        <a:bodyPr/>
        <a:lstStyle/>
        <a:p>
          <a:endParaRPr lang="en-US"/>
        </a:p>
      </dgm:t>
    </dgm:pt>
    <dgm:pt modelId="{1AB7A027-5C7F-45DD-9548-FE3A5BDEB494}" type="pres">
      <dgm:prSet presAssocID="{041789C9-B100-4F54-9B2E-D4C8B0AFC06F}" presName="negativeSpace" presStyleCnt="0"/>
      <dgm:spPr/>
      <dgm:t>
        <a:bodyPr/>
        <a:lstStyle/>
        <a:p>
          <a:endParaRPr lang="en-US"/>
        </a:p>
      </dgm:t>
    </dgm:pt>
    <dgm:pt modelId="{88E6F0AD-EE37-45BC-8A66-FD5D2E6D63EA}" type="pres">
      <dgm:prSet presAssocID="{041789C9-B100-4F54-9B2E-D4C8B0AFC06F}" presName="childText" presStyleLbl="conFgAcc1" presStyleIdx="6" presStyleCnt="10">
        <dgm:presLayoutVars>
          <dgm:bulletEnabled val="1"/>
        </dgm:presLayoutVars>
      </dgm:prSet>
      <dgm:spPr/>
      <dgm:t>
        <a:bodyPr/>
        <a:lstStyle/>
        <a:p>
          <a:endParaRPr lang="en-US"/>
        </a:p>
      </dgm:t>
    </dgm:pt>
    <dgm:pt modelId="{E2CF7EBF-7B43-4BAF-ABAC-1309A59DFB0B}" type="pres">
      <dgm:prSet presAssocID="{3D61DA7F-6A06-420D-B62F-660B3FB11E97}" presName="spaceBetweenRectangles" presStyleCnt="0"/>
      <dgm:spPr/>
      <dgm:t>
        <a:bodyPr/>
        <a:lstStyle/>
        <a:p>
          <a:endParaRPr lang="en-US"/>
        </a:p>
      </dgm:t>
    </dgm:pt>
    <dgm:pt modelId="{0EFA755E-BF8E-49C7-A364-DDD2B6DBE87B}" type="pres">
      <dgm:prSet presAssocID="{601D8E24-2FD6-4921-8451-0A404DFB9CF1}" presName="parentLin" presStyleCnt="0"/>
      <dgm:spPr/>
      <dgm:t>
        <a:bodyPr/>
        <a:lstStyle/>
        <a:p>
          <a:endParaRPr lang="en-US"/>
        </a:p>
      </dgm:t>
    </dgm:pt>
    <dgm:pt modelId="{0A84431C-46E3-4E86-8B09-867DFEE74D85}" type="pres">
      <dgm:prSet presAssocID="{601D8E24-2FD6-4921-8451-0A404DFB9CF1}" presName="parentLeftMargin" presStyleLbl="node1" presStyleIdx="6" presStyleCnt="10"/>
      <dgm:spPr/>
      <dgm:t>
        <a:bodyPr/>
        <a:lstStyle/>
        <a:p>
          <a:endParaRPr lang="en-US"/>
        </a:p>
      </dgm:t>
    </dgm:pt>
    <dgm:pt modelId="{95C2DE96-9447-441D-9DE3-DB9098E56866}" type="pres">
      <dgm:prSet presAssocID="{601D8E24-2FD6-4921-8451-0A404DFB9CF1}" presName="parentText" presStyleLbl="node1" presStyleIdx="7" presStyleCnt="10">
        <dgm:presLayoutVars>
          <dgm:chMax val="0"/>
          <dgm:bulletEnabled val="1"/>
        </dgm:presLayoutVars>
      </dgm:prSet>
      <dgm:spPr/>
      <dgm:t>
        <a:bodyPr/>
        <a:lstStyle/>
        <a:p>
          <a:endParaRPr lang="en-US"/>
        </a:p>
      </dgm:t>
    </dgm:pt>
    <dgm:pt modelId="{41FA5B50-C56F-4EEE-9B30-40ABC4A51451}" type="pres">
      <dgm:prSet presAssocID="{601D8E24-2FD6-4921-8451-0A404DFB9CF1}" presName="negativeSpace" presStyleCnt="0"/>
      <dgm:spPr/>
      <dgm:t>
        <a:bodyPr/>
        <a:lstStyle/>
        <a:p>
          <a:endParaRPr lang="en-US"/>
        </a:p>
      </dgm:t>
    </dgm:pt>
    <dgm:pt modelId="{CDD9BF14-4795-49B6-9D45-632A18DB1F68}" type="pres">
      <dgm:prSet presAssocID="{601D8E24-2FD6-4921-8451-0A404DFB9CF1}" presName="childText" presStyleLbl="conFgAcc1" presStyleIdx="7" presStyleCnt="10">
        <dgm:presLayoutVars>
          <dgm:bulletEnabled val="1"/>
        </dgm:presLayoutVars>
      </dgm:prSet>
      <dgm:spPr/>
      <dgm:t>
        <a:bodyPr/>
        <a:lstStyle/>
        <a:p>
          <a:endParaRPr lang="en-US"/>
        </a:p>
      </dgm:t>
    </dgm:pt>
    <dgm:pt modelId="{FAC01BB3-37AE-4B7D-9733-2188F7721534}" type="pres">
      <dgm:prSet presAssocID="{61B59964-6C39-41DC-8C49-01C5019BB362}" presName="spaceBetweenRectangles" presStyleCnt="0"/>
      <dgm:spPr/>
      <dgm:t>
        <a:bodyPr/>
        <a:lstStyle/>
        <a:p>
          <a:endParaRPr lang="en-US"/>
        </a:p>
      </dgm:t>
    </dgm:pt>
    <dgm:pt modelId="{6110CF67-B44A-46A1-BD86-6F071A68489E}" type="pres">
      <dgm:prSet presAssocID="{76C8473C-ECB0-43CA-9DA1-4BF7ED718A2C}" presName="parentLin" presStyleCnt="0"/>
      <dgm:spPr/>
      <dgm:t>
        <a:bodyPr/>
        <a:lstStyle/>
        <a:p>
          <a:endParaRPr lang="en-US"/>
        </a:p>
      </dgm:t>
    </dgm:pt>
    <dgm:pt modelId="{DF9E098C-2828-41FE-AFE3-5B271BE9DE9A}" type="pres">
      <dgm:prSet presAssocID="{76C8473C-ECB0-43CA-9DA1-4BF7ED718A2C}" presName="parentLeftMargin" presStyleLbl="node1" presStyleIdx="7" presStyleCnt="10"/>
      <dgm:spPr/>
      <dgm:t>
        <a:bodyPr/>
        <a:lstStyle/>
        <a:p>
          <a:endParaRPr lang="en-US"/>
        </a:p>
      </dgm:t>
    </dgm:pt>
    <dgm:pt modelId="{BCA0D068-A27C-49B2-9BAD-940D43598E13}" type="pres">
      <dgm:prSet presAssocID="{76C8473C-ECB0-43CA-9DA1-4BF7ED718A2C}" presName="parentText" presStyleLbl="node1" presStyleIdx="8" presStyleCnt="10">
        <dgm:presLayoutVars>
          <dgm:chMax val="0"/>
          <dgm:bulletEnabled val="1"/>
        </dgm:presLayoutVars>
      </dgm:prSet>
      <dgm:spPr/>
      <dgm:t>
        <a:bodyPr/>
        <a:lstStyle/>
        <a:p>
          <a:endParaRPr lang="en-US"/>
        </a:p>
      </dgm:t>
    </dgm:pt>
    <dgm:pt modelId="{E95A7F63-AB05-4005-AA60-6A6824A58FBA}" type="pres">
      <dgm:prSet presAssocID="{76C8473C-ECB0-43CA-9DA1-4BF7ED718A2C}" presName="negativeSpace" presStyleCnt="0"/>
      <dgm:spPr/>
      <dgm:t>
        <a:bodyPr/>
        <a:lstStyle/>
        <a:p>
          <a:endParaRPr lang="en-US"/>
        </a:p>
      </dgm:t>
    </dgm:pt>
    <dgm:pt modelId="{816950F8-1C45-4C4D-9697-C427CEA6B900}" type="pres">
      <dgm:prSet presAssocID="{76C8473C-ECB0-43CA-9DA1-4BF7ED718A2C}" presName="childText" presStyleLbl="conFgAcc1" presStyleIdx="8" presStyleCnt="10">
        <dgm:presLayoutVars>
          <dgm:bulletEnabled val="1"/>
        </dgm:presLayoutVars>
      </dgm:prSet>
      <dgm:spPr/>
      <dgm:t>
        <a:bodyPr/>
        <a:lstStyle/>
        <a:p>
          <a:endParaRPr lang="en-US"/>
        </a:p>
      </dgm:t>
    </dgm:pt>
    <dgm:pt modelId="{B765CB2E-F6B1-4C23-8500-98373E8F3982}" type="pres">
      <dgm:prSet presAssocID="{218DEDAC-9BB9-4CAA-BD26-395D91FCAD07}" presName="spaceBetweenRectangles" presStyleCnt="0"/>
      <dgm:spPr/>
      <dgm:t>
        <a:bodyPr/>
        <a:lstStyle/>
        <a:p>
          <a:endParaRPr lang="en-US"/>
        </a:p>
      </dgm:t>
    </dgm:pt>
    <dgm:pt modelId="{FF62C3BD-7627-4AF1-B07A-3F57AB01E0BB}" type="pres">
      <dgm:prSet presAssocID="{E046D07D-5893-4DD5-8369-DF61F6A8DE9F}" presName="parentLin" presStyleCnt="0"/>
      <dgm:spPr/>
      <dgm:t>
        <a:bodyPr/>
        <a:lstStyle/>
        <a:p>
          <a:endParaRPr lang="en-US"/>
        </a:p>
      </dgm:t>
    </dgm:pt>
    <dgm:pt modelId="{70A59C7F-295F-400F-95DB-B3437E52953D}" type="pres">
      <dgm:prSet presAssocID="{E046D07D-5893-4DD5-8369-DF61F6A8DE9F}" presName="parentLeftMargin" presStyleLbl="node1" presStyleIdx="8" presStyleCnt="10"/>
      <dgm:spPr/>
      <dgm:t>
        <a:bodyPr/>
        <a:lstStyle/>
        <a:p>
          <a:endParaRPr lang="en-US"/>
        </a:p>
      </dgm:t>
    </dgm:pt>
    <dgm:pt modelId="{33F0EFA3-8168-4C3E-8B58-F6659513DB1A}" type="pres">
      <dgm:prSet presAssocID="{E046D07D-5893-4DD5-8369-DF61F6A8DE9F}" presName="parentText" presStyleLbl="node1" presStyleIdx="9" presStyleCnt="10">
        <dgm:presLayoutVars>
          <dgm:chMax val="0"/>
          <dgm:bulletEnabled val="1"/>
        </dgm:presLayoutVars>
      </dgm:prSet>
      <dgm:spPr/>
      <dgm:t>
        <a:bodyPr/>
        <a:lstStyle/>
        <a:p>
          <a:endParaRPr lang="en-US"/>
        </a:p>
      </dgm:t>
    </dgm:pt>
    <dgm:pt modelId="{392E5CB5-7849-475E-A20D-4A2F4B88FF3C}" type="pres">
      <dgm:prSet presAssocID="{E046D07D-5893-4DD5-8369-DF61F6A8DE9F}" presName="negativeSpace" presStyleCnt="0"/>
      <dgm:spPr/>
      <dgm:t>
        <a:bodyPr/>
        <a:lstStyle/>
        <a:p>
          <a:endParaRPr lang="en-US"/>
        </a:p>
      </dgm:t>
    </dgm:pt>
    <dgm:pt modelId="{CEF974F1-AEA1-417B-A2BA-D867840071DC}" type="pres">
      <dgm:prSet presAssocID="{E046D07D-5893-4DD5-8369-DF61F6A8DE9F}" presName="childText" presStyleLbl="conFgAcc1" presStyleIdx="9" presStyleCnt="10">
        <dgm:presLayoutVars>
          <dgm:bulletEnabled val="1"/>
        </dgm:presLayoutVars>
      </dgm:prSet>
      <dgm:spPr/>
      <dgm:t>
        <a:bodyPr/>
        <a:lstStyle/>
        <a:p>
          <a:endParaRPr lang="en-US"/>
        </a:p>
      </dgm:t>
    </dgm:pt>
  </dgm:ptLst>
  <dgm:cxnLst>
    <dgm:cxn modelId="{CE8A10EB-9747-4569-9455-B25DDDB72D4A}" srcId="{4F0032B1-7971-4856-8267-D8AEC41998EA}" destId="{E046D07D-5893-4DD5-8369-DF61F6A8DE9F}" srcOrd="9" destOrd="0" parTransId="{65ABCA48-5F62-49E5-B9C0-8B094D6EE123}" sibTransId="{399998F9-E403-4717-95D7-8D2B16F3A85F}"/>
    <dgm:cxn modelId="{E0D778B3-1F90-4BD5-85D4-2B5E8FD0A472}" srcId="{4F0032B1-7971-4856-8267-D8AEC41998EA}" destId="{3C7991BC-B739-43CD-9390-F8E5DFBFFD93}" srcOrd="5" destOrd="0" parTransId="{E1322AE3-D911-4D04-A246-58BA67205933}" sibTransId="{CF587781-68E0-4DD0-AB90-75BD08196D68}"/>
    <dgm:cxn modelId="{6C5A5388-65D7-44A6-A3E8-E17B54294DDB}" type="presOf" srcId="{C7632317-50F4-41B4-B6AF-7F4663B56B0F}" destId="{476B2C33-8D1C-48D2-994F-5CCCF77DB1FB}" srcOrd="1" destOrd="0" presId="urn:microsoft.com/office/officeart/2005/8/layout/list1"/>
    <dgm:cxn modelId="{580A132C-DF37-44A5-9F84-F52F33503731}" type="presOf" srcId="{4F0032B1-7971-4856-8267-D8AEC41998EA}" destId="{E9B407A2-BF0E-42E3-9E50-75B4DE912173}" srcOrd="0" destOrd="0" presId="urn:microsoft.com/office/officeart/2005/8/layout/list1"/>
    <dgm:cxn modelId="{43F143B4-CAC6-4072-811F-8CB015AB87B0}" type="presOf" srcId="{88721F2D-CB60-4C2D-B135-69A8492380ED}" destId="{F747C07B-EB1D-429B-81AC-29526A1FB8E0}" srcOrd="0" destOrd="0" presId="urn:microsoft.com/office/officeart/2005/8/layout/list1"/>
    <dgm:cxn modelId="{4244751A-FFCA-4438-994A-7AB515A130B3}" srcId="{4F0032B1-7971-4856-8267-D8AEC41998EA}" destId="{88721F2D-CB60-4C2D-B135-69A8492380ED}" srcOrd="4" destOrd="0" parTransId="{488D6764-F1FE-48FE-AF31-8A1423A4D240}" sibTransId="{84ECDFE0-F8FB-4612-B167-591FA25D6BA5}"/>
    <dgm:cxn modelId="{33A1DE78-CC65-4EB9-922B-7723893ADB7B}" type="presOf" srcId="{8ECE32D6-35F0-4D74-BA80-E2E034A27598}" destId="{20B9EC87-0CCA-4B2A-963B-BBD57302CCDA}" srcOrd="0" destOrd="0" presId="urn:microsoft.com/office/officeart/2005/8/layout/list1"/>
    <dgm:cxn modelId="{8FAF3DF8-4B2C-4409-995E-EF8152CC2E42}" type="presOf" srcId="{76C8473C-ECB0-43CA-9DA1-4BF7ED718A2C}" destId="{DF9E098C-2828-41FE-AFE3-5B271BE9DE9A}" srcOrd="0" destOrd="0" presId="urn:microsoft.com/office/officeart/2005/8/layout/list1"/>
    <dgm:cxn modelId="{EF8B4929-37D7-4381-A8ED-C69DD11AFF65}" type="presOf" srcId="{631E9201-3C5D-4AA1-929F-39E809EDF907}" destId="{0A8FC1B1-6F17-427A-B578-65AC8777AE94}" srcOrd="0" destOrd="0" presId="urn:microsoft.com/office/officeart/2005/8/layout/list1"/>
    <dgm:cxn modelId="{D5072108-6993-4C47-B680-EB4D8EDF38C4}" type="presOf" srcId="{C7632317-50F4-41B4-B6AF-7F4663B56B0F}" destId="{0955B8BC-A10C-476C-9C58-F6C52AA5A66D}" srcOrd="0" destOrd="0" presId="urn:microsoft.com/office/officeart/2005/8/layout/list1"/>
    <dgm:cxn modelId="{0038525F-B066-4722-BB4C-C10BC484F0E3}" type="presOf" srcId="{041789C9-B100-4F54-9B2E-D4C8B0AFC06F}" destId="{49AD0286-BD1A-42EA-8CF6-2ED3E5D1B43D}" srcOrd="0" destOrd="0" presId="urn:microsoft.com/office/officeart/2005/8/layout/list1"/>
    <dgm:cxn modelId="{CFF7E0E7-6AFA-433E-849C-F93CF589BC4E}" type="presOf" srcId="{8ECE32D6-35F0-4D74-BA80-E2E034A27598}" destId="{B2A60614-FCC5-4F7A-9DF1-DAECFBCCD38B}" srcOrd="1" destOrd="0" presId="urn:microsoft.com/office/officeart/2005/8/layout/list1"/>
    <dgm:cxn modelId="{390D7691-FCF6-4882-8C6B-0E065C73C453}" srcId="{4F0032B1-7971-4856-8267-D8AEC41998EA}" destId="{601D8E24-2FD6-4921-8451-0A404DFB9CF1}" srcOrd="7" destOrd="0" parTransId="{FF3826A7-6BCF-4C7A-864A-4125D178F154}" sibTransId="{61B59964-6C39-41DC-8C49-01C5019BB362}"/>
    <dgm:cxn modelId="{F3751669-DBAF-448B-9CB1-E0F04D4384D8}" type="presOf" srcId="{51AC7BCC-4104-4412-96F7-1E0FAC453B86}" destId="{5D2C15F0-055C-4211-8C8E-22F1B568A5F3}" srcOrd="1" destOrd="0" presId="urn:microsoft.com/office/officeart/2005/8/layout/list1"/>
    <dgm:cxn modelId="{6288E18F-7E37-4BC4-8EEB-C02289523B22}" srcId="{4F0032B1-7971-4856-8267-D8AEC41998EA}" destId="{51AC7BCC-4104-4412-96F7-1E0FAC453B86}" srcOrd="2" destOrd="0" parTransId="{B21A1776-2886-4F2A-A244-ED8B3B3C3549}" sibTransId="{C1467AB3-6A29-4F8A-B758-379DD037ED6A}"/>
    <dgm:cxn modelId="{A8E5AB8F-A346-480B-82B7-DAB4F7F8EE36}" type="presOf" srcId="{88721F2D-CB60-4C2D-B135-69A8492380ED}" destId="{6757D898-BBE6-4B47-B793-C710F57119DB}" srcOrd="1" destOrd="0" presId="urn:microsoft.com/office/officeart/2005/8/layout/list1"/>
    <dgm:cxn modelId="{6C865966-8F48-4F23-AFB8-84F48BE7458F}" type="presOf" srcId="{76C8473C-ECB0-43CA-9DA1-4BF7ED718A2C}" destId="{BCA0D068-A27C-49B2-9BAD-940D43598E13}" srcOrd="1" destOrd="0" presId="urn:microsoft.com/office/officeart/2005/8/layout/list1"/>
    <dgm:cxn modelId="{9B24F9CF-864C-4006-8A72-262FF99B5FE5}" type="presOf" srcId="{041789C9-B100-4F54-9B2E-D4C8B0AFC06F}" destId="{D2B25A1C-BAAC-4A1C-AEE7-D961C758806B}" srcOrd="1" destOrd="0" presId="urn:microsoft.com/office/officeart/2005/8/layout/list1"/>
    <dgm:cxn modelId="{93418156-023A-41C6-9FCF-089037A442C7}" type="presOf" srcId="{51AC7BCC-4104-4412-96F7-1E0FAC453B86}" destId="{33928E64-2B99-4A5E-ACBA-7D149ADDE8EB}" srcOrd="0" destOrd="0" presId="urn:microsoft.com/office/officeart/2005/8/layout/list1"/>
    <dgm:cxn modelId="{C33CB319-ACAF-4902-898D-B0804E02BB9D}" type="presOf" srcId="{601D8E24-2FD6-4921-8451-0A404DFB9CF1}" destId="{0A84431C-46E3-4E86-8B09-867DFEE74D85}" srcOrd="0" destOrd="0" presId="urn:microsoft.com/office/officeart/2005/8/layout/list1"/>
    <dgm:cxn modelId="{D14D4C14-3432-4CB9-9FEC-13AF5503EBF1}" srcId="{4F0032B1-7971-4856-8267-D8AEC41998EA}" destId="{041789C9-B100-4F54-9B2E-D4C8B0AFC06F}" srcOrd="6" destOrd="0" parTransId="{BF752500-D029-4A4A-883D-6E2CE2DC6B59}" sibTransId="{3D61DA7F-6A06-420D-B62F-660B3FB11E97}"/>
    <dgm:cxn modelId="{4A15020C-723D-40BF-8E32-AE73BE0DB244}" type="presOf" srcId="{3C7991BC-B739-43CD-9390-F8E5DFBFFD93}" destId="{B82E626C-CDE7-4A20-BB46-B0808B2D64B9}" srcOrd="1" destOrd="0" presId="urn:microsoft.com/office/officeart/2005/8/layout/list1"/>
    <dgm:cxn modelId="{2D1CC312-1A44-4299-B1E6-58FD21324D70}" srcId="{4F0032B1-7971-4856-8267-D8AEC41998EA}" destId="{8ECE32D6-35F0-4D74-BA80-E2E034A27598}" srcOrd="3" destOrd="0" parTransId="{F1D528B2-9BD5-425F-8375-BFB00512A4C4}" sibTransId="{BF382C5C-8347-4E38-A1B5-07DC10CDECAD}"/>
    <dgm:cxn modelId="{16CDAD12-30D0-4B77-A060-13F9F22C8D6A}" type="presOf" srcId="{E046D07D-5893-4DD5-8369-DF61F6A8DE9F}" destId="{70A59C7F-295F-400F-95DB-B3437E52953D}" srcOrd="0" destOrd="0" presId="urn:microsoft.com/office/officeart/2005/8/layout/list1"/>
    <dgm:cxn modelId="{BC5BCE87-0BB1-453F-88E5-8FAD9BBC04A9}" type="presOf" srcId="{601D8E24-2FD6-4921-8451-0A404DFB9CF1}" destId="{95C2DE96-9447-441D-9DE3-DB9098E56866}" srcOrd="1" destOrd="0" presId="urn:microsoft.com/office/officeart/2005/8/layout/list1"/>
    <dgm:cxn modelId="{7092DB7D-1D59-44FD-8251-E55B9861B5C3}" type="presOf" srcId="{E046D07D-5893-4DD5-8369-DF61F6A8DE9F}" destId="{33F0EFA3-8168-4C3E-8B58-F6659513DB1A}" srcOrd="1" destOrd="0" presId="urn:microsoft.com/office/officeart/2005/8/layout/list1"/>
    <dgm:cxn modelId="{6862A776-0989-4D19-89B0-A3C5ABC7CDB2}" type="presOf" srcId="{631E9201-3C5D-4AA1-929F-39E809EDF907}" destId="{CBDEE734-0768-4783-AC37-D480D94705F5}" srcOrd="1" destOrd="0" presId="urn:microsoft.com/office/officeart/2005/8/layout/list1"/>
    <dgm:cxn modelId="{86274DDE-A0C1-42C2-BE1D-93EF184685A2}" srcId="{4F0032B1-7971-4856-8267-D8AEC41998EA}" destId="{C7632317-50F4-41B4-B6AF-7F4663B56B0F}" srcOrd="1" destOrd="0" parTransId="{BC72466F-5458-48AD-8A60-24820A24D3D0}" sibTransId="{C967C11C-16E6-4B10-8F1E-B9C442FF085D}"/>
    <dgm:cxn modelId="{CAA5E8DC-DF0D-45C6-8FE8-174E0F07BA01}" srcId="{4F0032B1-7971-4856-8267-D8AEC41998EA}" destId="{631E9201-3C5D-4AA1-929F-39E809EDF907}" srcOrd="0" destOrd="0" parTransId="{9E86266C-553C-476E-9DE8-CFB011A32F79}" sibTransId="{9C17AB7F-1857-40CD-95B0-A8BAE697D0D7}"/>
    <dgm:cxn modelId="{E948C74F-C72C-4DDD-A1D1-D40821B9BF04}" type="presOf" srcId="{3C7991BC-B739-43CD-9390-F8E5DFBFFD93}" destId="{40DD982B-2D34-42DD-8883-7EF00A487C68}" srcOrd="0" destOrd="0" presId="urn:microsoft.com/office/officeart/2005/8/layout/list1"/>
    <dgm:cxn modelId="{16D1AB6A-3882-43D0-839F-D5359F98114C}" srcId="{4F0032B1-7971-4856-8267-D8AEC41998EA}" destId="{76C8473C-ECB0-43CA-9DA1-4BF7ED718A2C}" srcOrd="8" destOrd="0" parTransId="{9B0A3502-AF41-4CD4-94CE-070E8E51F5C2}" sibTransId="{218DEDAC-9BB9-4CAA-BD26-395D91FCAD07}"/>
    <dgm:cxn modelId="{38BEE1C1-4535-4AAF-A39E-9B851D281C42}" type="presParOf" srcId="{E9B407A2-BF0E-42E3-9E50-75B4DE912173}" destId="{3C3E3F6F-65E6-40F9-8FC7-BEEB1039D91C}" srcOrd="0" destOrd="0" presId="urn:microsoft.com/office/officeart/2005/8/layout/list1"/>
    <dgm:cxn modelId="{742C62FD-C51E-4835-9C1F-DCED0487ECA1}" type="presParOf" srcId="{3C3E3F6F-65E6-40F9-8FC7-BEEB1039D91C}" destId="{0A8FC1B1-6F17-427A-B578-65AC8777AE94}" srcOrd="0" destOrd="0" presId="urn:microsoft.com/office/officeart/2005/8/layout/list1"/>
    <dgm:cxn modelId="{B9CC74AC-08CB-46A4-A071-85382FE16A0E}" type="presParOf" srcId="{3C3E3F6F-65E6-40F9-8FC7-BEEB1039D91C}" destId="{CBDEE734-0768-4783-AC37-D480D94705F5}" srcOrd="1" destOrd="0" presId="urn:microsoft.com/office/officeart/2005/8/layout/list1"/>
    <dgm:cxn modelId="{BD2A82A1-4DEE-42A3-BD01-D31FB46B7345}" type="presParOf" srcId="{E9B407A2-BF0E-42E3-9E50-75B4DE912173}" destId="{1728AB00-1A88-45C2-B702-C5EE8EA1251B}" srcOrd="1" destOrd="0" presId="urn:microsoft.com/office/officeart/2005/8/layout/list1"/>
    <dgm:cxn modelId="{B95D57A6-2DD8-42BE-9186-9CA3E12E2FD3}" type="presParOf" srcId="{E9B407A2-BF0E-42E3-9E50-75B4DE912173}" destId="{630479B7-88A1-4AEC-AFF2-E6BFD92F10AC}" srcOrd="2" destOrd="0" presId="urn:microsoft.com/office/officeart/2005/8/layout/list1"/>
    <dgm:cxn modelId="{FB8B03DF-3A11-4AF6-9BD3-AF563BE78E51}" type="presParOf" srcId="{E9B407A2-BF0E-42E3-9E50-75B4DE912173}" destId="{1B3EEF7A-388D-4A77-8463-140884B9B023}" srcOrd="3" destOrd="0" presId="urn:microsoft.com/office/officeart/2005/8/layout/list1"/>
    <dgm:cxn modelId="{5EF93387-DE95-4FE3-87E6-D0D380A8DA30}" type="presParOf" srcId="{E9B407A2-BF0E-42E3-9E50-75B4DE912173}" destId="{56D86166-2CC6-4C4B-8277-5FBA762B9577}" srcOrd="4" destOrd="0" presId="urn:microsoft.com/office/officeart/2005/8/layout/list1"/>
    <dgm:cxn modelId="{8A92A2C0-4551-4F9D-A151-D0ABAED9E7A3}" type="presParOf" srcId="{56D86166-2CC6-4C4B-8277-5FBA762B9577}" destId="{0955B8BC-A10C-476C-9C58-F6C52AA5A66D}" srcOrd="0" destOrd="0" presId="urn:microsoft.com/office/officeart/2005/8/layout/list1"/>
    <dgm:cxn modelId="{04A95448-49DD-4F26-9DBD-ED10CB2ED014}" type="presParOf" srcId="{56D86166-2CC6-4C4B-8277-5FBA762B9577}" destId="{476B2C33-8D1C-48D2-994F-5CCCF77DB1FB}" srcOrd="1" destOrd="0" presId="urn:microsoft.com/office/officeart/2005/8/layout/list1"/>
    <dgm:cxn modelId="{70D6D65D-4194-4E4D-9773-014EBB6D5406}" type="presParOf" srcId="{E9B407A2-BF0E-42E3-9E50-75B4DE912173}" destId="{47FDBC0D-C78C-4232-ADBA-FE57831D8720}" srcOrd="5" destOrd="0" presId="urn:microsoft.com/office/officeart/2005/8/layout/list1"/>
    <dgm:cxn modelId="{2DD0D871-A957-4F3D-9D1D-1B89A723AAEE}" type="presParOf" srcId="{E9B407A2-BF0E-42E3-9E50-75B4DE912173}" destId="{BD3A9FB5-ABF3-4685-B4AA-D00934E9DFA1}" srcOrd="6" destOrd="0" presId="urn:microsoft.com/office/officeart/2005/8/layout/list1"/>
    <dgm:cxn modelId="{A2ABFE15-B8D2-4526-A422-8FEE24FC972F}" type="presParOf" srcId="{E9B407A2-BF0E-42E3-9E50-75B4DE912173}" destId="{F22870D3-10FA-49ED-BDC2-654A72271A8F}" srcOrd="7" destOrd="0" presId="urn:microsoft.com/office/officeart/2005/8/layout/list1"/>
    <dgm:cxn modelId="{C56B991F-B3AC-4865-B4F9-FF81B3AFCD5B}" type="presParOf" srcId="{E9B407A2-BF0E-42E3-9E50-75B4DE912173}" destId="{88B8A73D-6628-475E-85B1-57751ACAE8D1}" srcOrd="8" destOrd="0" presId="urn:microsoft.com/office/officeart/2005/8/layout/list1"/>
    <dgm:cxn modelId="{FC54F05C-7C58-47BA-80DC-68B706CA5C00}" type="presParOf" srcId="{88B8A73D-6628-475E-85B1-57751ACAE8D1}" destId="{33928E64-2B99-4A5E-ACBA-7D149ADDE8EB}" srcOrd="0" destOrd="0" presId="urn:microsoft.com/office/officeart/2005/8/layout/list1"/>
    <dgm:cxn modelId="{2BDC88B4-9254-4DBD-ACA2-5B6E3AC80D66}" type="presParOf" srcId="{88B8A73D-6628-475E-85B1-57751ACAE8D1}" destId="{5D2C15F0-055C-4211-8C8E-22F1B568A5F3}" srcOrd="1" destOrd="0" presId="urn:microsoft.com/office/officeart/2005/8/layout/list1"/>
    <dgm:cxn modelId="{7C757566-8843-46B4-974E-3C787E7B8197}" type="presParOf" srcId="{E9B407A2-BF0E-42E3-9E50-75B4DE912173}" destId="{3C811DA9-89B7-4148-BB7B-963BB37EDA01}" srcOrd="9" destOrd="0" presId="urn:microsoft.com/office/officeart/2005/8/layout/list1"/>
    <dgm:cxn modelId="{A6FC84A0-B539-4A7C-B804-C01110EF0831}" type="presParOf" srcId="{E9B407A2-BF0E-42E3-9E50-75B4DE912173}" destId="{1089A30E-0FF0-4B00-ACFE-1E7C7DF9DD87}" srcOrd="10" destOrd="0" presId="urn:microsoft.com/office/officeart/2005/8/layout/list1"/>
    <dgm:cxn modelId="{27069329-744F-4617-A705-0EB545AF5EE8}" type="presParOf" srcId="{E9B407A2-BF0E-42E3-9E50-75B4DE912173}" destId="{06851220-098C-446E-B0F8-0C087A6EECE9}" srcOrd="11" destOrd="0" presId="urn:microsoft.com/office/officeart/2005/8/layout/list1"/>
    <dgm:cxn modelId="{E8D6B3FF-7389-4FCE-8DBD-F661D2E978F4}" type="presParOf" srcId="{E9B407A2-BF0E-42E3-9E50-75B4DE912173}" destId="{1B816EC1-7A7F-438C-858F-56F7439AF14A}" srcOrd="12" destOrd="0" presId="urn:microsoft.com/office/officeart/2005/8/layout/list1"/>
    <dgm:cxn modelId="{DA969351-4DCA-4970-894D-29E2E768528E}" type="presParOf" srcId="{1B816EC1-7A7F-438C-858F-56F7439AF14A}" destId="{20B9EC87-0CCA-4B2A-963B-BBD57302CCDA}" srcOrd="0" destOrd="0" presId="urn:microsoft.com/office/officeart/2005/8/layout/list1"/>
    <dgm:cxn modelId="{A908735C-CE50-48B0-9052-55B097256146}" type="presParOf" srcId="{1B816EC1-7A7F-438C-858F-56F7439AF14A}" destId="{B2A60614-FCC5-4F7A-9DF1-DAECFBCCD38B}" srcOrd="1" destOrd="0" presId="urn:microsoft.com/office/officeart/2005/8/layout/list1"/>
    <dgm:cxn modelId="{C988E048-8D7D-4A7A-8A23-EEC34C4B8A6C}" type="presParOf" srcId="{E9B407A2-BF0E-42E3-9E50-75B4DE912173}" destId="{22232299-86AA-4C64-943D-94A84F315684}" srcOrd="13" destOrd="0" presId="urn:microsoft.com/office/officeart/2005/8/layout/list1"/>
    <dgm:cxn modelId="{62FDA06E-7ED8-49D8-8E4C-4F468A206C35}" type="presParOf" srcId="{E9B407A2-BF0E-42E3-9E50-75B4DE912173}" destId="{E25C68BF-86DF-4DD9-980D-7CB2DEB37EC0}" srcOrd="14" destOrd="0" presId="urn:microsoft.com/office/officeart/2005/8/layout/list1"/>
    <dgm:cxn modelId="{998859F0-01D7-4BE0-8561-1AF8D5DC78F2}" type="presParOf" srcId="{E9B407A2-BF0E-42E3-9E50-75B4DE912173}" destId="{37BDA9B1-5F9D-4AB7-8EDE-22DC67B7533A}" srcOrd="15" destOrd="0" presId="urn:microsoft.com/office/officeart/2005/8/layout/list1"/>
    <dgm:cxn modelId="{7319A09C-44C4-4DDA-9EB6-3A8419FF9B7A}" type="presParOf" srcId="{E9B407A2-BF0E-42E3-9E50-75B4DE912173}" destId="{BF9D20FA-06B3-42C1-9685-309F66401E76}" srcOrd="16" destOrd="0" presId="urn:microsoft.com/office/officeart/2005/8/layout/list1"/>
    <dgm:cxn modelId="{459FBC30-339D-4259-B775-CEA9CFF9329A}" type="presParOf" srcId="{BF9D20FA-06B3-42C1-9685-309F66401E76}" destId="{F747C07B-EB1D-429B-81AC-29526A1FB8E0}" srcOrd="0" destOrd="0" presId="urn:microsoft.com/office/officeart/2005/8/layout/list1"/>
    <dgm:cxn modelId="{B020736C-D5F9-4E45-B4B1-2D1BE5FCB260}" type="presParOf" srcId="{BF9D20FA-06B3-42C1-9685-309F66401E76}" destId="{6757D898-BBE6-4B47-B793-C710F57119DB}" srcOrd="1" destOrd="0" presId="urn:microsoft.com/office/officeart/2005/8/layout/list1"/>
    <dgm:cxn modelId="{53D0CF20-7AE5-4F31-B9EB-37CCE5F135FF}" type="presParOf" srcId="{E9B407A2-BF0E-42E3-9E50-75B4DE912173}" destId="{18F5D962-CABE-41D0-850F-466301A8AE3E}" srcOrd="17" destOrd="0" presId="urn:microsoft.com/office/officeart/2005/8/layout/list1"/>
    <dgm:cxn modelId="{C1DE0E35-028F-44CB-95B5-57ECCE299F37}" type="presParOf" srcId="{E9B407A2-BF0E-42E3-9E50-75B4DE912173}" destId="{B71334E8-CD96-4DC0-BAF1-BAF46F5CEE77}" srcOrd="18" destOrd="0" presId="urn:microsoft.com/office/officeart/2005/8/layout/list1"/>
    <dgm:cxn modelId="{0DD48DC2-5A09-4092-B117-9A9D543D53EF}" type="presParOf" srcId="{E9B407A2-BF0E-42E3-9E50-75B4DE912173}" destId="{032B56B7-81CA-4403-A4B0-135010782742}" srcOrd="19" destOrd="0" presId="urn:microsoft.com/office/officeart/2005/8/layout/list1"/>
    <dgm:cxn modelId="{AEC4B279-63E4-4DA3-B14A-30044875F829}" type="presParOf" srcId="{E9B407A2-BF0E-42E3-9E50-75B4DE912173}" destId="{81AC638E-7EEC-4092-9B37-0FC3C3A4E35D}" srcOrd="20" destOrd="0" presId="urn:microsoft.com/office/officeart/2005/8/layout/list1"/>
    <dgm:cxn modelId="{758816CA-2227-4051-92B3-813957CF3AE5}" type="presParOf" srcId="{81AC638E-7EEC-4092-9B37-0FC3C3A4E35D}" destId="{40DD982B-2D34-42DD-8883-7EF00A487C68}" srcOrd="0" destOrd="0" presId="urn:microsoft.com/office/officeart/2005/8/layout/list1"/>
    <dgm:cxn modelId="{31176D9D-9AE4-4D1A-B304-653F70A985A5}" type="presParOf" srcId="{81AC638E-7EEC-4092-9B37-0FC3C3A4E35D}" destId="{B82E626C-CDE7-4A20-BB46-B0808B2D64B9}" srcOrd="1" destOrd="0" presId="urn:microsoft.com/office/officeart/2005/8/layout/list1"/>
    <dgm:cxn modelId="{DF68BA7B-3C91-405E-8212-BBAD539CC66F}" type="presParOf" srcId="{E9B407A2-BF0E-42E3-9E50-75B4DE912173}" destId="{719C41AF-55F9-4695-B608-D0C7DE0AFF96}" srcOrd="21" destOrd="0" presId="urn:microsoft.com/office/officeart/2005/8/layout/list1"/>
    <dgm:cxn modelId="{9C471C2A-6064-48D8-A6A6-47BC8B116545}" type="presParOf" srcId="{E9B407A2-BF0E-42E3-9E50-75B4DE912173}" destId="{D88705DB-1503-4F3A-8D3C-FE51A9B7BA6A}" srcOrd="22" destOrd="0" presId="urn:microsoft.com/office/officeart/2005/8/layout/list1"/>
    <dgm:cxn modelId="{C829F9B8-CFEE-402D-9683-3A2915041FE7}" type="presParOf" srcId="{E9B407A2-BF0E-42E3-9E50-75B4DE912173}" destId="{6B41A70E-FA29-417A-8811-541A468D461C}" srcOrd="23" destOrd="0" presId="urn:microsoft.com/office/officeart/2005/8/layout/list1"/>
    <dgm:cxn modelId="{B669CBE0-3E58-4E74-8A6B-6FEA1356E562}" type="presParOf" srcId="{E9B407A2-BF0E-42E3-9E50-75B4DE912173}" destId="{EABEDA0B-69BF-4B17-81DE-37D110B26CEB}" srcOrd="24" destOrd="0" presId="urn:microsoft.com/office/officeart/2005/8/layout/list1"/>
    <dgm:cxn modelId="{BA961282-DC27-4A77-9419-003112E17F4E}" type="presParOf" srcId="{EABEDA0B-69BF-4B17-81DE-37D110B26CEB}" destId="{49AD0286-BD1A-42EA-8CF6-2ED3E5D1B43D}" srcOrd="0" destOrd="0" presId="urn:microsoft.com/office/officeart/2005/8/layout/list1"/>
    <dgm:cxn modelId="{CDA36DAD-AF77-468C-912A-2A359AC80191}" type="presParOf" srcId="{EABEDA0B-69BF-4B17-81DE-37D110B26CEB}" destId="{D2B25A1C-BAAC-4A1C-AEE7-D961C758806B}" srcOrd="1" destOrd="0" presId="urn:microsoft.com/office/officeart/2005/8/layout/list1"/>
    <dgm:cxn modelId="{CC30BF0D-6B6E-464B-82B5-700D7FCE7BD4}" type="presParOf" srcId="{E9B407A2-BF0E-42E3-9E50-75B4DE912173}" destId="{1AB7A027-5C7F-45DD-9548-FE3A5BDEB494}" srcOrd="25" destOrd="0" presId="urn:microsoft.com/office/officeart/2005/8/layout/list1"/>
    <dgm:cxn modelId="{E11443EB-3AEE-4B5A-AD33-E6CE5094004F}" type="presParOf" srcId="{E9B407A2-BF0E-42E3-9E50-75B4DE912173}" destId="{88E6F0AD-EE37-45BC-8A66-FD5D2E6D63EA}" srcOrd="26" destOrd="0" presId="urn:microsoft.com/office/officeart/2005/8/layout/list1"/>
    <dgm:cxn modelId="{A5EA544B-546F-4950-9B6A-6CEB45B4ADEC}" type="presParOf" srcId="{E9B407A2-BF0E-42E3-9E50-75B4DE912173}" destId="{E2CF7EBF-7B43-4BAF-ABAC-1309A59DFB0B}" srcOrd="27" destOrd="0" presId="urn:microsoft.com/office/officeart/2005/8/layout/list1"/>
    <dgm:cxn modelId="{071A5FB0-3EE2-40DC-B87B-E9BAA40BD700}" type="presParOf" srcId="{E9B407A2-BF0E-42E3-9E50-75B4DE912173}" destId="{0EFA755E-BF8E-49C7-A364-DDD2B6DBE87B}" srcOrd="28" destOrd="0" presId="urn:microsoft.com/office/officeart/2005/8/layout/list1"/>
    <dgm:cxn modelId="{78911A6D-9A0A-47CB-B168-5E3D08F69849}" type="presParOf" srcId="{0EFA755E-BF8E-49C7-A364-DDD2B6DBE87B}" destId="{0A84431C-46E3-4E86-8B09-867DFEE74D85}" srcOrd="0" destOrd="0" presId="urn:microsoft.com/office/officeart/2005/8/layout/list1"/>
    <dgm:cxn modelId="{7849D15A-8A7F-4356-BA8F-A3AC90CC6184}" type="presParOf" srcId="{0EFA755E-BF8E-49C7-A364-DDD2B6DBE87B}" destId="{95C2DE96-9447-441D-9DE3-DB9098E56866}" srcOrd="1" destOrd="0" presId="urn:microsoft.com/office/officeart/2005/8/layout/list1"/>
    <dgm:cxn modelId="{DC3699A7-7750-4362-A655-6103C416EE75}" type="presParOf" srcId="{E9B407A2-BF0E-42E3-9E50-75B4DE912173}" destId="{41FA5B50-C56F-4EEE-9B30-40ABC4A51451}" srcOrd="29" destOrd="0" presId="urn:microsoft.com/office/officeart/2005/8/layout/list1"/>
    <dgm:cxn modelId="{274DE0A4-1C6D-4E63-8078-C029C61C65BB}" type="presParOf" srcId="{E9B407A2-BF0E-42E3-9E50-75B4DE912173}" destId="{CDD9BF14-4795-49B6-9D45-632A18DB1F68}" srcOrd="30" destOrd="0" presId="urn:microsoft.com/office/officeart/2005/8/layout/list1"/>
    <dgm:cxn modelId="{9DC1FEE5-116D-438E-9F6A-2CD674CCCDDD}" type="presParOf" srcId="{E9B407A2-BF0E-42E3-9E50-75B4DE912173}" destId="{FAC01BB3-37AE-4B7D-9733-2188F7721534}" srcOrd="31" destOrd="0" presId="urn:microsoft.com/office/officeart/2005/8/layout/list1"/>
    <dgm:cxn modelId="{C68F9332-B085-4EC3-8516-43F900B8309C}" type="presParOf" srcId="{E9B407A2-BF0E-42E3-9E50-75B4DE912173}" destId="{6110CF67-B44A-46A1-BD86-6F071A68489E}" srcOrd="32" destOrd="0" presId="urn:microsoft.com/office/officeart/2005/8/layout/list1"/>
    <dgm:cxn modelId="{6E49817F-BD4F-4E30-B83C-83276428CE7E}" type="presParOf" srcId="{6110CF67-B44A-46A1-BD86-6F071A68489E}" destId="{DF9E098C-2828-41FE-AFE3-5B271BE9DE9A}" srcOrd="0" destOrd="0" presId="urn:microsoft.com/office/officeart/2005/8/layout/list1"/>
    <dgm:cxn modelId="{8E648767-8EBD-4027-B23E-BC1F07A3EC87}" type="presParOf" srcId="{6110CF67-B44A-46A1-BD86-6F071A68489E}" destId="{BCA0D068-A27C-49B2-9BAD-940D43598E13}" srcOrd="1" destOrd="0" presId="urn:microsoft.com/office/officeart/2005/8/layout/list1"/>
    <dgm:cxn modelId="{4DA25A90-6CDF-4AE1-9958-E504E628A676}" type="presParOf" srcId="{E9B407A2-BF0E-42E3-9E50-75B4DE912173}" destId="{E95A7F63-AB05-4005-AA60-6A6824A58FBA}" srcOrd="33" destOrd="0" presId="urn:microsoft.com/office/officeart/2005/8/layout/list1"/>
    <dgm:cxn modelId="{4F2179CB-4193-4CFC-BC39-FD140A13569C}" type="presParOf" srcId="{E9B407A2-BF0E-42E3-9E50-75B4DE912173}" destId="{816950F8-1C45-4C4D-9697-C427CEA6B900}" srcOrd="34" destOrd="0" presId="urn:microsoft.com/office/officeart/2005/8/layout/list1"/>
    <dgm:cxn modelId="{924C6852-20E3-4C80-B440-20970178F043}" type="presParOf" srcId="{E9B407A2-BF0E-42E3-9E50-75B4DE912173}" destId="{B765CB2E-F6B1-4C23-8500-98373E8F3982}" srcOrd="35" destOrd="0" presId="urn:microsoft.com/office/officeart/2005/8/layout/list1"/>
    <dgm:cxn modelId="{57FF01ED-DC50-42AB-BE22-9D7D10862C4C}" type="presParOf" srcId="{E9B407A2-BF0E-42E3-9E50-75B4DE912173}" destId="{FF62C3BD-7627-4AF1-B07A-3F57AB01E0BB}" srcOrd="36" destOrd="0" presId="urn:microsoft.com/office/officeart/2005/8/layout/list1"/>
    <dgm:cxn modelId="{EB715963-D2F3-426C-BD15-16C3A2B1CD10}" type="presParOf" srcId="{FF62C3BD-7627-4AF1-B07A-3F57AB01E0BB}" destId="{70A59C7F-295F-400F-95DB-B3437E52953D}" srcOrd="0" destOrd="0" presId="urn:microsoft.com/office/officeart/2005/8/layout/list1"/>
    <dgm:cxn modelId="{5AFBC0FE-28FB-4A0C-B0E3-70DA1C5D2E2E}" type="presParOf" srcId="{FF62C3BD-7627-4AF1-B07A-3F57AB01E0BB}" destId="{33F0EFA3-8168-4C3E-8B58-F6659513DB1A}" srcOrd="1" destOrd="0" presId="urn:microsoft.com/office/officeart/2005/8/layout/list1"/>
    <dgm:cxn modelId="{84201B9B-9880-4194-9B55-428CEA58DEC8}" type="presParOf" srcId="{E9B407A2-BF0E-42E3-9E50-75B4DE912173}" destId="{392E5CB5-7849-475E-A20D-4A2F4B88FF3C}" srcOrd="37" destOrd="0" presId="urn:microsoft.com/office/officeart/2005/8/layout/list1"/>
    <dgm:cxn modelId="{D9D99B79-BD17-4F3C-AC1B-579680D1A286}" type="presParOf" srcId="{E9B407A2-BF0E-42E3-9E50-75B4DE912173}" destId="{CEF974F1-AEA1-417B-A2BA-D867840071DC}"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79B7-88A1-4AEC-AFF2-E6BFD92F10AC}">
      <dsp:nvSpPr>
        <dsp:cNvPr id="0" name=""/>
        <dsp:cNvSpPr/>
      </dsp:nvSpPr>
      <dsp:spPr>
        <a:xfrm>
          <a:off x="0" y="36828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EE734-0768-4783-AC37-D480D94705F5}">
      <dsp:nvSpPr>
        <dsp:cNvPr id="0" name=""/>
        <dsp:cNvSpPr/>
      </dsp:nvSpPr>
      <dsp:spPr>
        <a:xfrm>
          <a:off x="332757" y="19116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a:t>
          </a:r>
          <a:endParaRPr lang="en-US" sz="1800" kern="1200" dirty="0">
            <a:latin typeface="Sylfaen" panose="010A0502050306030303" pitchFamily="18" charset="0"/>
            <a:cs typeface="Arial" panose="020B0604020202020204" pitchFamily="34" charset="0"/>
          </a:endParaRPr>
        </a:p>
      </dsp:txBody>
      <dsp:txXfrm>
        <a:off x="350050" y="208453"/>
        <a:ext cx="4624023" cy="319654"/>
      </dsp:txXfrm>
    </dsp:sp>
    <dsp:sp modelId="{BD3A9FB5-ABF3-4685-B4AA-D00934E9DFA1}">
      <dsp:nvSpPr>
        <dsp:cNvPr id="0" name=""/>
        <dsp:cNvSpPr/>
      </dsp:nvSpPr>
      <dsp:spPr>
        <a:xfrm>
          <a:off x="0" y="91260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B2C33-8D1C-48D2-994F-5CCCF77DB1FB}">
      <dsp:nvSpPr>
        <dsp:cNvPr id="0" name=""/>
        <dsp:cNvSpPr/>
      </dsp:nvSpPr>
      <dsp:spPr>
        <a:xfrm>
          <a:off x="332757" y="73548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 Basic Tags</a:t>
          </a:r>
          <a:endParaRPr lang="en-US" sz="1800" kern="1200" dirty="0">
            <a:latin typeface="Sylfaen" panose="010A0502050306030303" pitchFamily="18" charset="0"/>
            <a:cs typeface="Arial" panose="020B0604020202020204" pitchFamily="34" charset="0"/>
          </a:endParaRPr>
        </a:p>
      </dsp:txBody>
      <dsp:txXfrm>
        <a:off x="350050" y="752773"/>
        <a:ext cx="4624023" cy="319654"/>
      </dsp:txXfrm>
    </dsp:sp>
    <dsp:sp modelId="{1089A30E-0FF0-4B00-ACFE-1E7C7DF9DD87}">
      <dsp:nvSpPr>
        <dsp:cNvPr id="0" name=""/>
        <dsp:cNvSpPr/>
      </dsp:nvSpPr>
      <dsp:spPr>
        <a:xfrm>
          <a:off x="0" y="14569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15F0-055C-4211-8C8E-22F1B568A5F3}">
      <dsp:nvSpPr>
        <dsp:cNvPr id="0" name=""/>
        <dsp:cNvSpPr/>
      </dsp:nvSpPr>
      <dsp:spPr>
        <a:xfrm>
          <a:off x="332757" y="127979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HTML Elements &amp; Attributes</a:t>
          </a:r>
          <a:endParaRPr lang="en-US" sz="1800" kern="1200" dirty="0">
            <a:latin typeface="Sylfaen" panose="010A0502050306030303" pitchFamily="18" charset="0"/>
            <a:cs typeface="Arial" panose="020B0604020202020204" pitchFamily="34" charset="0"/>
          </a:endParaRPr>
        </a:p>
      </dsp:txBody>
      <dsp:txXfrm>
        <a:off x="350050" y="1297092"/>
        <a:ext cx="4624023" cy="319654"/>
      </dsp:txXfrm>
    </dsp:sp>
    <dsp:sp modelId="{E25C68BF-86DF-4DD9-980D-7CB2DEB37EC0}">
      <dsp:nvSpPr>
        <dsp:cNvPr id="0" name=""/>
        <dsp:cNvSpPr/>
      </dsp:nvSpPr>
      <dsp:spPr>
        <a:xfrm>
          <a:off x="0" y="200123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60614-FCC5-4F7A-9DF1-DAECFBCCD38B}">
      <dsp:nvSpPr>
        <dsp:cNvPr id="0" name=""/>
        <dsp:cNvSpPr/>
      </dsp:nvSpPr>
      <dsp:spPr>
        <a:xfrm>
          <a:off x="332757" y="182411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Finding Elements using Browser Inspector</a:t>
          </a:r>
          <a:endParaRPr lang="en-US" sz="1800" kern="1200" dirty="0">
            <a:latin typeface="Sylfaen" panose="010A0502050306030303" pitchFamily="18" charset="0"/>
            <a:cs typeface="Arial" panose="020B0604020202020204" pitchFamily="34" charset="0"/>
          </a:endParaRPr>
        </a:p>
      </dsp:txBody>
      <dsp:txXfrm>
        <a:off x="350050" y="1841412"/>
        <a:ext cx="4624023" cy="319654"/>
      </dsp:txXfrm>
    </dsp:sp>
    <dsp:sp modelId="{B71334E8-CD96-4DC0-BAF1-BAF46F5CEE77}">
      <dsp:nvSpPr>
        <dsp:cNvPr id="0" name=""/>
        <dsp:cNvSpPr/>
      </dsp:nvSpPr>
      <dsp:spPr>
        <a:xfrm>
          <a:off x="0" y="254555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7D898-BBE6-4B47-B793-C710F57119DB}">
      <dsp:nvSpPr>
        <dsp:cNvPr id="0" name=""/>
        <dsp:cNvSpPr/>
      </dsp:nvSpPr>
      <dsp:spPr>
        <a:xfrm>
          <a:off x="332757" y="23684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rPr>
            <a:t>XPath</a:t>
          </a:r>
          <a:endParaRPr lang="en-US" sz="1800" kern="1200" dirty="0">
            <a:latin typeface="Sylfaen" panose="010A0502050306030303" pitchFamily="18" charset="0"/>
          </a:endParaRPr>
        </a:p>
      </dsp:txBody>
      <dsp:txXfrm>
        <a:off x="350050" y="2385732"/>
        <a:ext cx="4624023" cy="319654"/>
      </dsp:txXfrm>
    </dsp:sp>
    <dsp:sp modelId="{D88705DB-1503-4F3A-8D3C-FE51A9B7BA6A}">
      <dsp:nvSpPr>
        <dsp:cNvPr id="0" name=""/>
        <dsp:cNvSpPr/>
      </dsp:nvSpPr>
      <dsp:spPr>
        <a:xfrm>
          <a:off x="0" y="308987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2E626C-CDE7-4A20-BB46-B0808B2D64B9}">
      <dsp:nvSpPr>
        <dsp:cNvPr id="0" name=""/>
        <dsp:cNvSpPr/>
      </dsp:nvSpPr>
      <dsp:spPr>
        <a:xfrm>
          <a:off x="332757" y="291275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Creating Good XPath</a:t>
          </a:r>
          <a:endParaRPr lang="en-US" sz="1800" kern="1200" dirty="0">
            <a:latin typeface="Sylfaen" panose="010A0502050306030303" pitchFamily="18" charset="0"/>
          </a:endParaRPr>
        </a:p>
      </dsp:txBody>
      <dsp:txXfrm>
        <a:off x="350050" y="2930052"/>
        <a:ext cx="4624023" cy="319654"/>
      </dsp:txXfrm>
    </dsp:sp>
    <dsp:sp modelId="{88E6F0AD-EE37-45BC-8A66-FD5D2E6D63EA}">
      <dsp:nvSpPr>
        <dsp:cNvPr id="0" name=""/>
        <dsp:cNvSpPr/>
      </dsp:nvSpPr>
      <dsp:spPr>
        <a:xfrm>
          <a:off x="0" y="363419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25A1C-BAAC-4A1C-AEE7-D961C758806B}">
      <dsp:nvSpPr>
        <dsp:cNvPr id="0" name=""/>
        <dsp:cNvSpPr/>
      </dsp:nvSpPr>
      <dsp:spPr>
        <a:xfrm>
          <a:off x="332757" y="345707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Choosing Effective XPath</a:t>
          </a:r>
          <a:endParaRPr lang="en-US" sz="1800" kern="1200" dirty="0">
            <a:latin typeface="Sylfaen" panose="010A0502050306030303" pitchFamily="18" charset="0"/>
            <a:cs typeface="Arial" panose="020B0604020202020204" pitchFamily="34" charset="0"/>
          </a:endParaRPr>
        </a:p>
      </dsp:txBody>
      <dsp:txXfrm>
        <a:off x="350050" y="3474372"/>
        <a:ext cx="4624023" cy="319654"/>
      </dsp:txXfrm>
    </dsp:sp>
    <dsp:sp modelId="{CDD9BF14-4795-49B6-9D45-632A18DB1F68}">
      <dsp:nvSpPr>
        <dsp:cNvPr id="0" name=""/>
        <dsp:cNvSpPr/>
      </dsp:nvSpPr>
      <dsp:spPr>
        <a:xfrm>
          <a:off x="0" y="41785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DE96-9447-441D-9DE3-DB9098E56866}">
      <dsp:nvSpPr>
        <dsp:cNvPr id="0" name=""/>
        <dsp:cNvSpPr/>
      </dsp:nvSpPr>
      <dsp:spPr>
        <a:xfrm>
          <a:off x="332757" y="400140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Usage of Firebug &amp; FirePath (Firefox)</a:t>
          </a:r>
          <a:endParaRPr lang="en-US" sz="1800" kern="1200" dirty="0">
            <a:latin typeface="Sylfaen" panose="010A0502050306030303" pitchFamily="18" charset="0"/>
            <a:cs typeface="Arial" panose="020B0604020202020204" pitchFamily="34" charset="0"/>
          </a:endParaRPr>
        </a:p>
      </dsp:txBody>
      <dsp:txXfrm>
        <a:off x="350050" y="4018693"/>
        <a:ext cx="4624023" cy="319654"/>
      </dsp:txXfrm>
    </dsp:sp>
    <dsp:sp modelId="{816950F8-1C45-4C4D-9697-C427CEA6B900}">
      <dsp:nvSpPr>
        <dsp:cNvPr id="0" name=""/>
        <dsp:cNvSpPr/>
      </dsp:nvSpPr>
      <dsp:spPr>
        <a:xfrm>
          <a:off x="0" y="472284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0D068-A27C-49B2-9BAD-940D43598E13}">
      <dsp:nvSpPr>
        <dsp:cNvPr id="0" name=""/>
        <dsp:cNvSpPr/>
      </dsp:nvSpPr>
      <dsp:spPr>
        <a:xfrm>
          <a:off x="332757" y="454572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XPath Functions</a:t>
          </a:r>
          <a:endParaRPr lang="en-US" sz="1800" kern="1200" dirty="0">
            <a:latin typeface="Sylfaen" panose="010A0502050306030303" pitchFamily="18" charset="0"/>
            <a:cs typeface="Arial" panose="020B0604020202020204" pitchFamily="34" charset="0"/>
          </a:endParaRPr>
        </a:p>
      </dsp:txBody>
      <dsp:txXfrm>
        <a:off x="350050" y="4563013"/>
        <a:ext cx="4624023" cy="319654"/>
      </dsp:txXfrm>
    </dsp:sp>
    <dsp:sp modelId="{CEF974F1-AEA1-417B-A2BA-D867840071DC}">
      <dsp:nvSpPr>
        <dsp:cNvPr id="0" name=""/>
        <dsp:cNvSpPr/>
      </dsp:nvSpPr>
      <dsp:spPr>
        <a:xfrm>
          <a:off x="0" y="526716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0EFA3-8168-4C3E-8B58-F6659513DB1A}">
      <dsp:nvSpPr>
        <dsp:cNvPr id="0" name=""/>
        <dsp:cNvSpPr/>
      </dsp:nvSpPr>
      <dsp:spPr>
        <a:xfrm>
          <a:off x="332757" y="50900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Hands-on activity</a:t>
          </a:r>
          <a:endParaRPr lang="en-US" sz="1800" kern="1200" dirty="0">
            <a:latin typeface="Sylfaen" panose="010A0502050306030303" pitchFamily="18" charset="0"/>
            <a:cs typeface="Arial" panose="020B0604020202020204" pitchFamily="34" charset="0"/>
          </a:endParaRPr>
        </a:p>
      </dsp:txBody>
      <dsp:txXfrm>
        <a:off x="350050" y="5107332"/>
        <a:ext cx="4624023" cy="3196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79B7-88A1-4AEC-AFF2-E6BFD92F10AC}">
      <dsp:nvSpPr>
        <dsp:cNvPr id="0" name=""/>
        <dsp:cNvSpPr/>
      </dsp:nvSpPr>
      <dsp:spPr>
        <a:xfrm>
          <a:off x="0" y="36828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EE734-0768-4783-AC37-D480D94705F5}">
      <dsp:nvSpPr>
        <dsp:cNvPr id="0" name=""/>
        <dsp:cNvSpPr/>
      </dsp:nvSpPr>
      <dsp:spPr>
        <a:xfrm>
          <a:off x="332757" y="19116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a:t>
          </a:r>
          <a:endParaRPr lang="en-US" sz="1800" kern="1200" dirty="0">
            <a:latin typeface="Sylfaen" panose="010A0502050306030303" pitchFamily="18" charset="0"/>
            <a:cs typeface="Arial" panose="020B0604020202020204" pitchFamily="34" charset="0"/>
          </a:endParaRPr>
        </a:p>
      </dsp:txBody>
      <dsp:txXfrm>
        <a:off x="350050" y="208453"/>
        <a:ext cx="4624023" cy="319654"/>
      </dsp:txXfrm>
    </dsp:sp>
    <dsp:sp modelId="{BD3A9FB5-ABF3-4685-B4AA-D00934E9DFA1}">
      <dsp:nvSpPr>
        <dsp:cNvPr id="0" name=""/>
        <dsp:cNvSpPr/>
      </dsp:nvSpPr>
      <dsp:spPr>
        <a:xfrm>
          <a:off x="0" y="91260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B2C33-8D1C-48D2-994F-5CCCF77DB1FB}">
      <dsp:nvSpPr>
        <dsp:cNvPr id="0" name=""/>
        <dsp:cNvSpPr/>
      </dsp:nvSpPr>
      <dsp:spPr>
        <a:xfrm>
          <a:off x="332757" y="73548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 Basic Tags</a:t>
          </a:r>
          <a:endParaRPr lang="en-US" sz="1800" kern="1200" dirty="0">
            <a:latin typeface="Sylfaen" panose="010A0502050306030303" pitchFamily="18" charset="0"/>
            <a:cs typeface="Arial" panose="020B0604020202020204" pitchFamily="34" charset="0"/>
          </a:endParaRPr>
        </a:p>
      </dsp:txBody>
      <dsp:txXfrm>
        <a:off x="350050" y="752773"/>
        <a:ext cx="4624023" cy="319654"/>
      </dsp:txXfrm>
    </dsp:sp>
    <dsp:sp modelId="{1089A30E-0FF0-4B00-ACFE-1E7C7DF9DD87}">
      <dsp:nvSpPr>
        <dsp:cNvPr id="0" name=""/>
        <dsp:cNvSpPr/>
      </dsp:nvSpPr>
      <dsp:spPr>
        <a:xfrm>
          <a:off x="0" y="14569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15F0-055C-4211-8C8E-22F1B568A5F3}">
      <dsp:nvSpPr>
        <dsp:cNvPr id="0" name=""/>
        <dsp:cNvSpPr/>
      </dsp:nvSpPr>
      <dsp:spPr>
        <a:xfrm>
          <a:off x="332757" y="127979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HTML Elements &amp; Attributes</a:t>
          </a:r>
          <a:endParaRPr lang="en-US" sz="1800" kern="1200" dirty="0">
            <a:latin typeface="Sylfaen" panose="010A0502050306030303" pitchFamily="18" charset="0"/>
            <a:cs typeface="Arial" panose="020B0604020202020204" pitchFamily="34" charset="0"/>
          </a:endParaRPr>
        </a:p>
      </dsp:txBody>
      <dsp:txXfrm>
        <a:off x="350050" y="1297092"/>
        <a:ext cx="4624023" cy="319654"/>
      </dsp:txXfrm>
    </dsp:sp>
    <dsp:sp modelId="{E25C68BF-86DF-4DD9-980D-7CB2DEB37EC0}">
      <dsp:nvSpPr>
        <dsp:cNvPr id="0" name=""/>
        <dsp:cNvSpPr/>
      </dsp:nvSpPr>
      <dsp:spPr>
        <a:xfrm>
          <a:off x="0" y="200123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60614-FCC5-4F7A-9DF1-DAECFBCCD38B}">
      <dsp:nvSpPr>
        <dsp:cNvPr id="0" name=""/>
        <dsp:cNvSpPr/>
      </dsp:nvSpPr>
      <dsp:spPr>
        <a:xfrm>
          <a:off x="332757" y="182411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Finding Elements using Browser Inspector</a:t>
          </a:r>
          <a:endParaRPr lang="en-US" sz="1800" kern="1200" dirty="0">
            <a:latin typeface="Sylfaen" panose="010A0502050306030303" pitchFamily="18" charset="0"/>
            <a:cs typeface="Arial" panose="020B0604020202020204" pitchFamily="34" charset="0"/>
          </a:endParaRPr>
        </a:p>
      </dsp:txBody>
      <dsp:txXfrm>
        <a:off x="350050" y="1841412"/>
        <a:ext cx="4624023" cy="319654"/>
      </dsp:txXfrm>
    </dsp:sp>
    <dsp:sp modelId="{B71334E8-CD96-4DC0-BAF1-BAF46F5CEE77}">
      <dsp:nvSpPr>
        <dsp:cNvPr id="0" name=""/>
        <dsp:cNvSpPr/>
      </dsp:nvSpPr>
      <dsp:spPr>
        <a:xfrm>
          <a:off x="0" y="254555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7D898-BBE6-4B47-B793-C710F57119DB}">
      <dsp:nvSpPr>
        <dsp:cNvPr id="0" name=""/>
        <dsp:cNvSpPr/>
      </dsp:nvSpPr>
      <dsp:spPr>
        <a:xfrm>
          <a:off x="332757" y="23684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rPr>
            <a:t>XPath</a:t>
          </a:r>
          <a:endParaRPr lang="en-US" sz="1800" kern="1200" dirty="0">
            <a:latin typeface="Sylfaen" panose="010A0502050306030303" pitchFamily="18" charset="0"/>
          </a:endParaRPr>
        </a:p>
      </dsp:txBody>
      <dsp:txXfrm>
        <a:off x="350050" y="2385732"/>
        <a:ext cx="4624023" cy="319654"/>
      </dsp:txXfrm>
    </dsp:sp>
    <dsp:sp modelId="{D88705DB-1503-4F3A-8D3C-FE51A9B7BA6A}">
      <dsp:nvSpPr>
        <dsp:cNvPr id="0" name=""/>
        <dsp:cNvSpPr/>
      </dsp:nvSpPr>
      <dsp:spPr>
        <a:xfrm>
          <a:off x="0" y="308987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2E626C-CDE7-4A20-BB46-B0808B2D64B9}">
      <dsp:nvSpPr>
        <dsp:cNvPr id="0" name=""/>
        <dsp:cNvSpPr/>
      </dsp:nvSpPr>
      <dsp:spPr>
        <a:xfrm>
          <a:off x="332757" y="291275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Creating Good XPath</a:t>
          </a:r>
          <a:endParaRPr lang="en-US" sz="1800" kern="1200" dirty="0">
            <a:latin typeface="Sylfaen" panose="010A0502050306030303" pitchFamily="18" charset="0"/>
          </a:endParaRPr>
        </a:p>
      </dsp:txBody>
      <dsp:txXfrm>
        <a:off x="350050" y="2930052"/>
        <a:ext cx="4624023" cy="319654"/>
      </dsp:txXfrm>
    </dsp:sp>
    <dsp:sp modelId="{88E6F0AD-EE37-45BC-8A66-FD5D2E6D63EA}">
      <dsp:nvSpPr>
        <dsp:cNvPr id="0" name=""/>
        <dsp:cNvSpPr/>
      </dsp:nvSpPr>
      <dsp:spPr>
        <a:xfrm>
          <a:off x="0" y="363419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25A1C-BAAC-4A1C-AEE7-D961C758806B}">
      <dsp:nvSpPr>
        <dsp:cNvPr id="0" name=""/>
        <dsp:cNvSpPr/>
      </dsp:nvSpPr>
      <dsp:spPr>
        <a:xfrm>
          <a:off x="332757" y="345707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Choosing Effective XPath</a:t>
          </a:r>
          <a:endParaRPr lang="en-US" sz="1800" kern="1200" dirty="0">
            <a:latin typeface="Sylfaen" panose="010A0502050306030303" pitchFamily="18" charset="0"/>
            <a:cs typeface="Arial" panose="020B0604020202020204" pitchFamily="34" charset="0"/>
          </a:endParaRPr>
        </a:p>
      </dsp:txBody>
      <dsp:txXfrm>
        <a:off x="350050" y="3474372"/>
        <a:ext cx="4624023" cy="319654"/>
      </dsp:txXfrm>
    </dsp:sp>
    <dsp:sp modelId="{CDD9BF14-4795-49B6-9D45-632A18DB1F68}">
      <dsp:nvSpPr>
        <dsp:cNvPr id="0" name=""/>
        <dsp:cNvSpPr/>
      </dsp:nvSpPr>
      <dsp:spPr>
        <a:xfrm>
          <a:off x="0" y="41785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DE96-9447-441D-9DE3-DB9098E56866}">
      <dsp:nvSpPr>
        <dsp:cNvPr id="0" name=""/>
        <dsp:cNvSpPr/>
      </dsp:nvSpPr>
      <dsp:spPr>
        <a:xfrm>
          <a:off x="332757" y="400140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Usage of Firebug &amp; FirePath (Firefox)</a:t>
          </a:r>
          <a:endParaRPr lang="en-US" sz="1800" kern="1200" dirty="0">
            <a:latin typeface="Sylfaen" panose="010A0502050306030303" pitchFamily="18" charset="0"/>
            <a:cs typeface="Arial" panose="020B0604020202020204" pitchFamily="34" charset="0"/>
          </a:endParaRPr>
        </a:p>
      </dsp:txBody>
      <dsp:txXfrm>
        <a:off x="350050" y="4018693"/>
        <a:ext cx="4624023" cy="319654"/>
      </dsp:txXfrm>
    </dsp:sp>
    <dsp:sp modelId="{816950F8-1C45-4C4D-9697-C427CEA6B900}">
      <dsp:nvSpPr>
        <dsp:cNvPr id="0" name=""/>
        <dsp:cNvSpPr/>
      </dsp:nvSpPr>
      <dsp:spPr>
        <a:xfrm>
          <a:off x="0" y="472284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0D068-A27C-49B2-9BAD-940D43598E13}">
      <dsp:nvSpPr>
        <dsp:cNvPr id="0" name=""/>
        <dsp:cNvSpPr/>
      </dsp:nvSpPr>
      <dsp:spPr>
        <a:xfrm>
          <a:off x="332757" y="4545720"/>
          <a:ext cx="4658609" cy="354240"/>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XPath Functions</a:t>
          </a:r>
          <a:endParaRPr lang="en-US" sz="1800" kern="1200" dirty="0">
            <a:latin typeface="Sylfaen" panose="010A0502050306030303" pitchFamily="18" charset="0"/>
            <a:cs typeface="Arial" panose="020B0604020202020204" pitchFamily="34" charset="0"/>
          </a:endParaRPr>
        </a:p>
      </dsp:txBody>
      <dsp:txXfrm>
        <a:off x="350050" y="4563013"/>
        <a:ext cx="4624023" cy="319654"/>
      </dsp:txXfrm>
    </dsp:sp>
    <dsp:sp modelId="{CEF974F1-AEA1-417B-A2BA-D867840071DC}">
      <dsp:nvSpPr>
        <dsp:cNvPr id="0" name=""/>
        <dsp:cNvSpPr/>
      </dsp:nvSpPr>
      <dsp:spPr>
        <a:xfrm>
          <a:off x="0" y="526716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0EFA3-8168-4C3E-8B58-F6659513DB1A}">
      <dsp:nvSpPr>
        <dsp:cNvPr id="0" name=""/>
        <dsp:cNvSpPr/>
      </dsp:nvSpPr>
      <dsp:spPr>
        <a:xfrm>
          <a:off x="332757" y="50900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Hands-on activity</a:t>
          </a:r>
          <a:endParaRPr lang="en-US" sz="1800" kern="1200" dirty="0">
            <a:latin typeface="Sylfaen" panose="010A0502050306030303" pitchFamily="18" charset="0"/>
            <a:cs typeface="Arial" panose="020B0604020202020204" pitchFamily="34" charset="0"/>
          </a:endParaRPr>
        </a:p>
      </dsp:txBody>
      <dsp:txXfrm>
        <a:off x="350050" y="5107332"/>
        <a:ext cx="4624023" cy="3196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79B7-88A1-4AEC-AFF2-E6BFD92F10AC}">
      <dsp:nvSpPr>
        <dsp:cNvPr id="0" name=""/>
        <dsp:cNvSpPr/>
      </dsp:nvSpPr>
      <dsp:spPr>
        <a:xfrm>
          <a:off x="0" y="36828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EE734-0768-4783-AC37-D480D94705F5}">
      <dsp:nvSpPr>
        <dsp:cNvPr id="0" name=""/>
        <dsp:cNvSpPr/>
      </dsp:nvSpPr>
      <dsp:spPr>
        <a:xfrm>
          <a:off x="332757" y="191160"/>
          <a:ext cx="4658609" cy="354240"/>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a:t>
          </a:r>
          <a:endParaRPr lang="en-US" sz="1800" kern="1200" dirty="0">
            <a:latin typeface="Sylfaen" panose="010A0502050306030303" pitchFamily="18" charset="0"/>
            <a:cs typeface="Arial" panose="020B0604020202020204" pitchFamily="34" charset="0"/>
          </a:endParaRPr>
        </a:p>
      </dsp:txBody>
      <dsp:txXfrm>
        <a:off x="350050" y="208453"/>
        <a:ext cx="4624023" cy="319654"/>
      </dsp:txXfrm>
    </dsp:sp>
    <dsp:sp modelId="{BD3A9FB5-ABF3-4685-B4AA-D00934E9DFA1}">
      <dsp:nvSpPr>
        <dsp:cNvPr id="0" name=""/>
        <dsp:cNvSpPr/>
      </dsp:nvSpPr>
      <dsp:spPr>
        <a:xfrm>
          <a:off x="0" y="91260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B2C33-8D1C-48D2-994F-5CCCF77DB1FB}">
      <dsp:nvSpPr>
        <dsp:cNvPr id="0" name=""/>
        <dsp:cNvSpPr/>
      </dsp:nvSpPr>
      <dsp:spPr>
        <a:xfrm>
          <a:off x="332757" y="73548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 Basic Tags</a:t>
          </a:r>
          <a:endParaRPr lang="en-US" sz="1800" kern="1200" dirty="0">
            <a:latin typeface="Sylfaen" panose="010A0502050306030303" pitchFamily="18" charset="0"/>
            <a:cs typeface="Arial" panose="020B0604020202020204" pitchFamily="34" charset="0"/>
          </a:endParaRPr>
        </a:p>
      </dsp:txBody>
      <dsp:txXfrm>
        <a:off x="350050" y="752773"/>
        <a:ext cx="4624023" cy="319654"/>
      </dsp:txXfrm>
    </dsp:sp>
    <dsp:sp modelId="{1089A30E-0FF0-4B00-ACFE-1E7C7DF9DD87}">
      <dsp:nvSpPr>
        <dsp:cNvPr id="0" name=""/>
        <dsp:cNvSpPr/>
      </dsp:nvSpPr>
      <dsp:spPr>
        <a:xfrm>
          <a:off x="0" y="14569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15F0-055C-4211-8C8E-22F1B568A5F3}">
      <dsp:nvSpPr>
        <dsp:cNvPr id="0" name=""/>
        <dsp:cNvSpPr/>
      </dsp:nvSpPr>
      <dsp:spPr>
        <a:xfrm>
          <a:off x="332757" y="127979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HTML Elements &amp; Attributes</a:t>
          </a:r>
          <a:endParaRPr lang="en-US" sz="1800" kern="1200" dirty="0">
            <a:latin typeface="Sylfaen" panose="010A0502050306030303" pitchFamily="18" charset="0"/>
            <a:cs typeface="Arial" panose="020B0604020202020204" pitchFamily="34" charset="0"/>
          </a:endParaRPr>
        </a:p>
      </dsp:txBody>
      <dsp:txXfrm>
        <a:off x="350050" y="1297092"/>
        <a:ext cx="4624023" cy="319654"/>
      </dsp:txXfrm>
    </dsp:sp>
    <dsp:sp modelId="{E25C68BF-86DF-4DD9-980D-7CB2DEB37EC0}">
      <dsp:nvSpPr>
        <dsp:cNvPr id="0" name=""/>
        <dsp:cNvSpPr/>
      </dsp:nvSpPr>
      <dsp:spPr>
        <a:xfrm>
          <a:off x="0" y="200123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60614-FCC5-4F7A-9DF1-DAECFBCCD38B}">
      <dsp:nvSpPr>
        <dsp:cNvPr id="0" name=""/>
        <dsp:cNvSpPr/>
      </dsp:nvSpPr>
      <dsp:spPr>
        <a:xfrm>
          <a:off x="332757" y="182411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Finding Elements using Browser Inspector</a:t>
          </a:r>
          <a:endParaRPr lang="en-US" sz="1800" kern="1200" dirty="0">
            <a:latin typeface="Sylfaen" panose="010A0502050306030303" pitchFamily="18" charset="0"/>
            <a:cs typeface="Arial" panose="020B0604020202020204" pitchFamily="34" charset="0"/>
          </a:endParaRPr>
        </a:p>
      </dsp:txBody>
      <dsp:txXfrm>
        <a:off x="350050" y="1841412"/>
        <a:ext cx="4624023" cy="319654"/>
      </dsp:txXfrm>
    </dsp:sp>
    <dsp:sp modelId="{B71334E8-CD96-4DC0-BAF1-BAF46F5CEE77}">
      <dsp:nvSpPr>
        <dsp:cNvPr id="0" name=""/>
        <dsp:cNvSpPr/>
      </dsp:nvSpPr>
      <dsp:spPr>
        <a:xfrm>
          <a:off x="0" y="254555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7D898-BBE6-4B47-B793-C710F57119DB}">
      <dsp:nvSpPr>
        <dsp:cNvPr id="0" name=""/>
        <dsp:cNvSpPr/>
      </dsp:nvSpPr>
      <dsp:spPr>
        <a:xfrm>
          <a:off x="332757" y="23684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rPr>
            <a:t>XPath</a:t>
          </a:r>
          <a:endParaRPr lang="en-US" sz="1800" kern="1200" dirty="0">
            <a:latin typeface="Sylfaen" panose="010A0502050306030303" pitchFamily="18" charset="0"/>
          </a:endParaRPr>
        </a:p>
      </dsp:txBody>
      <dsp:txXfrm>
        <a:off x="350050" y="2385732"/>
        <a:ext cx="4624023" cy="319654"/>
      </dsp:txXfrm>
    </dsp:sp>
    <dsp:sp modelId="{D88705DB-1503-4F3A-8D3C-FE51A9B7BA6A}">
      <dsp:nvSpPr>
        <dsp:cNvPr id="0" name=""/>
        <dsp:cNvSpPr/>
      </dsp:nvSpPr>
      <dsp:spPr>
        <a:xfrm>
          <a:off x="0" y="308987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2E626C-CDE7-4A20-BB46-B0808B2D64B9}">
      <dsp:nvSpPr>
        <dsp:cNvPr id="0" name=""/>
        <dsp:cNvSpPr/>
      </dsp:nvSpPr>
      <dsp:spPr>
        <a:xfrm>
          <a:off x="332757" y="291275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Creating Good XPath</a:t>
          </a:r>
          <a:endParaRPr lang="en-US" sz="1800" kern="1200" dirty="0">
            <a:latin typeface="Sylfaen" panose="010A0502050306030303" pitchFamily="18" charset="0"/>
          </a:endParaRPr>
        </a:p>
      </dsp:txBody>
      <dsp:txXfrm>
        <a:off x="350050" y="2930052"/>
        <a:ext cx="4624023" cy="319654"/>
      </dsp:txXfrm>
    </dsp:sp>
    <dsp:sp modelId="{88E6F0AD-EE37-45BC-8A66-FD5D2E6D63EA}">
      <dsp:nvSpPr>
        <dsp:cNvPr id="0" name=""/>
        <dsp:cNvSpPr/>
      </dsp:nvSpPr>
      <dsp:spPr>
        <a:xfrm>
          <a:off x="0" y="363419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25A1C-BAAC-4A1C-AEE7-D961C758806B}">
      <dsp:nvSpPr>
        <dsp:cNvPr id="0" name=""/>
        <dsp:cNvSpPr/>
      </dsp:nvSpPr>
      <dsp:spPr>
        <a:xfrm>
          <a:off x="332757" y="345707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Choosing Effective XPath</a:t>
          </a:r>
          <a:endParaRPr lang="en-US" sz="1800" kern="1200" dirty="0">
            <a:latin typeface="Sylfaen" panose="010A0502050306030303" pitchFamily="18" charset="0"/>
            <a:cs typeface="Arial" panose="020B0604020202020204" pitchFamily="34" charset="0"/>
          </a:endParaRPr>
        </a:p>
      </dsp:txBody>
      <dsp:txXfrm>
        <a:off x="350050" y="3474372"/>
        <a:ext cx="4624023" cy="319654"/>
      </dsp:txXfrm>
    </dsp:sp>
    <dsp:sp modelId="{CDD9BF14-4795-49B6-9D45-632A18DB1F68}">
      <dsp:nvSpPr>
        <dsp:cNvPr id="0" name=""/>
        <dsp:cNvSpPr/>
      </dsp:nvSpPr>
      <dsp:spPr>
        <a:xfrm>
          <a:off x="0" y="41785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DE96-9447-441D-9DE3-DB9098E56866}">
      <dsp:nvSpPr>
        <dsp:cNvPr id="0" name=""/>
        <dsp:cNvSpPr/>
      </dsp:nvSpPr>
      <dsp:spPr>
        <a:xfrm>
          <a:off x="332757" y="400140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Usage of Firebug &amp; FirePath (Firefox)</a:t>
          </a:r>
          <a:endParaRPr lang="en-US" sz="1800" kern="1200" dirty="0">
            <a:latin typeface="Sylfaen" panose="010A0502050306030303" pitchFamily="18" charset="0"/>
            <a:cs typeface="Arial" panose="020B0604020202020204" pitchFamily="34" charset="0"/>
          </a:endParaRPr>
        </a:p>
      </dsp:txBody>
      <dsp:txXfrm>
        <a:off x="350050" y="4018693"/>
        <a:ext cx="4624023" cy="319654"/>
      </dsp:txXfrm>
    </dsp:sp>
    <dsp:sp modelId="{816950F8-1C45-4C4D-9697-C427CEA6B900}">
      <dsp:nvSpPr>
        <dsp:cNvPr id="0" name=""/>
        <dsp:cNvSpPr/>
      </dsp:nvSpPr>
      <dsp:spPr>
        <a:xfrm>
          <a:off x="0" y="472284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0D068-A27C-49B2-9BAD-940D43598E13}">
      <dsp:nvSpPr>
        <dsp:cNvPr id="0" name=""/>
        <dsp:cNvSpPr/>
      </dsp:nvSpPr>
      <dsp:spPr>
        <a:xfrm>
          <a:off x="332757" y="454572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XPath Functions</a:t>
          </a:r>
          <a:endParaRPr lang="en-US" sz="1800" kern="1200" dirty="0">
            <a:latin typeface="Sylfaen" panose="010A0502050306030303" pitchFamily="18" charset="0"/>
            <a:cs typeface="Arial" panose="020B0604020202020204" pitchFamily="34" charset="0"/>
          </a:endParaRPr>
        </a:p>
      </dsp:txBody>
      <dsp:txXfrm>
        <a:off x="350050" y="4563013"/>
        <a:ext cx="4624023" cy="319654"/>
      </dsp:txXfrm>
    </dsp:sp>
    <dsp:sp modelId="{CEF974F1-AEA1-417B-A2BA-D867840071DC}">
      <dsp:nvSpPr>
        <dsp:cNvPr id="0" name=""/>
        <dsp:cNvSpPr/>
      </dsp:nvSpPr>
      <dsp:spPr>
        <a:xfrm>
          <a:off x="0" y="526716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0EFA3-8168-4C3E-8B58-F6659513DB1A}">
      <dsp:nvSpPr>
        <dsp:cNvPr id="0" name=""/>
        <dsp:cNvSpPr/>
      </dsp:nvSpPr>
      <dsp:spPr>
        <a:xfrm>
          <a:off x="332757" y="50900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Hands-on activity</a:t>
          </a:r>
          <a:endParaRPr lang="en-US" sz="1800" kern="1200" dirty="0">
            <a:latin typeface="Sylfaen" panose="010A0502050306030303" pitchFamily="18" charset="0"/>
            <a:cs typeface="Arial" panose="020B0604020202020204" pitchFamily="34" charset="0"/>
          </a:endParaRPr>
        </a:p>
      </dsp:txBody>
      <dsp:txXfrm>
        <a:off x="350050" y="5107332"/>
        <a:ext cx="4624023"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79B7-88A1-4AEC-AFF2-E6BFD92F10AC}">
      <dsp:nvSpPr>
        <dsp:cNvPr id="0" name=""/>
        <dsp:cNvSpPr/>
      </dsp:nvSpPr>
      <dsp:spPr>
        <a:xfrm>
          <a:off x="0" y="36828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EE734-0768-4783-AC37-D480D94705F5}">
      <dsp:nvSpPr>
        <dsp:cNvPr id="0" name=""/>
        <dsp:cNvSpPr/>
      </dsp:nvSpPr>
      <dsp:spPr>
        <a:xfrm>
          <a:off x="332757" y="191160"/>
          <a:ext cx="4658609" cy="354240"/>
        </a:xfrm>
        <a:prstGeom prst="round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a:t>
          </a:r>
          <a:endParaRPr lang="en-US" sz="1800" kern="1200" dirty="0">
            <a:latin typeface="Sylfaen" panose="010A0502050306030303" pitchFamily="18" charset="0"/>
            <a:cs typeface="Arial" panose="020B0604020202020204" pitchFamily="34" charset="0"/>
          </a:endParaRPr>
        </a:p>
      </dsp:txBody>
      <dsp:txXfrm>
        <a:off x="350050" y="208453"/>
        <a:ext cx="4624023" cy="319654"/>
      </dsp:txXfrm>
    </dsp:sp>
    <dsp:sp modelId="{BD3A9FB5-ABF3-4685-B4AA-D00934E9DFA1}">
      <dsp:nvSpPr>
        <dsp:cNvPr id="0" name=""/>
        <dsp:cNvSpPr/>
      </dsp:nvSpPr>
      <dsp:spPr>
        <a:xfrm>
          <a:off x="0" y="91260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B2C33-8D1C-48D2-994F-5CCCF77DB1FB}">
      <dsp:nvSpPr>
        <dsp:cNvPr id="0" name=""/>
        <dsp:cNvSpPr/>
      </dsp:nvSpPr>
      <dsp:spPr>
        <a:xfrm>
          <a:off x="332757" y="735480"/>
          <a:ext cx="4658609" cy="354240"/>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 Basic Tags</a:t>
          </a:r>
          <a:endParaRPr lang="en-US" sz="1800" kern="1200" dirty="0">
            <a:latin typeface="Sylfaen" panose="010A0502050306030303" pitchFamily="18" charset="0"/>
            <a:cs typeface="Arial" panose="020B0604020202020204" pitchFamily="34" charset="0"/>
          </a:endParaRPr>
        </a:p>
      </dsp:txBody>
      <dsp:txXfrm>
        <a:off x="350050" y="752773"/>
        <a:ext cx="4624023" cy="319654"/>
      </dsp:txXfrm>
    </dsp:sp>
    <dsp:sp modelId="{1089A30E-0FF0-4B00-ACFE-1E7C7DF9DD87}">
      <dsp:nvSpPr>
        <dsp:cNvPr id="0" name=""/>
        <dsp:cNvSpPr/>
      </dsp:nvSpPr>
      <dsp:spPr>
        <a:xfrm>
          <a:off x="0" y="14569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15F0-055C-4211-8C8E-22F1B568A5F3}">
      <dsp:nvSpPr>
        <dsp:cNvPr id="0" name=""/>
        <dsp:cNvSpPr/>
      </dsp:nvSpPr>
      <dsp:spPr>
        <a:xfrm>
          <a:off x="332757" y="127979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HTML Elements &amp; Attributes</a:t>
          </a:r>
          <a:endParaRPr lang="en-US" sz="1800" kern="1200" dirty="0">
            <a:latin typeface="Sylfaen" panose="010A0502050306030303" pitchFamily="18" charset="0"/>
            <a:cs typeface="Arial" panose="020B0604020202020204" pitchFamily="34" charset="0"/>
          </a:endParaRPr>
        </a:p>
      </dsp:txBody>
      <dsp:txXfrm>
        <a:off x="350050" y="1297092"/>
        <a:ext cx="4624023" cy="319654"/>
      </dsp:txXfrm>
    </dsp:sp>
    <dsp:sp modelId="{E25C68BF-86DF-4DD9-980D-7CB2DEB37EC0}">
      <dsp:nvSpPr>
        <dsp:cNvPr id="0" name=""/>
        <dsp:cNvSpPr/>
      </dsp:nvSpPr>
      <dsp:spPr>
        <a:xfrm>
          <a:off x="0" y="200123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60614-FCC5-4F7A-9DF1-DAECFBCCD38B}">
      <dsp:nvSpPr>
        <dsp:cNvPr id="0" name=""/>
        <dsp:cNvSpPr/>
      </dsp:nvSpPr>
      <dsp:spPr>
        <a:xfrm>
          <a:off x="332757" y="182411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Finding Elements using Browser Inspector</a:t>
          </a:r>
          <a:endParaRPr lang="en-US" sz="1800" kern="1200" dirty="0">
            <a:latin typeface="Sylfaen" panose="010A0502050306030303" pitchFamily="18" charset="0"/>
            <a:cs typeface="Arial" panose="020B0604020202020204" pitchFamily="34" charset="0"/>
          </a:endParaRPr>
        </a:p>
      </dsp:txBody>
      <dsp:txXfrm>
        <a:off x="350050" y="1841412"/>
        <a:ext cx="4624023" cy="319654"/>
      </dsp:txXfrm>
    </dsp:sp>
    <dsp:sp modelId="{B71334E8-CD96-4DC0-BAF1-BAF46F5CEE77}">
      <dsp:nvSpPr>
        <dsp:cNvPr id="0" name=""/>
        <dsp:cNvSpPr/>
      </dsp:nvSpPr>
      <dsp:spPr>
        <a:xfrm>
          <a:off x="0" y="254555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7D898-BBE6-4B47-B793-C710F57119DB}">
      <dsp:nvSpPr>
        <dsp:cNvPr id="0" name=""/>
        <dsp:cNvSpPr/>
      </dsp:nvSpPr>
      <dsp:spPr>
        <a:xfrm>
          <a:off x="332757" y="23684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rPr>
            <a:t>XPath</a:t>
          </a:r>
          <a:endParaRPr lang="en-US" sz="1800" kern="1200" dirty="0">
            <a:latin typeface="Sylfaen" panose="010A0502050306030303" pitchFamily="18" charset="0"/>
          </a:endParaRPr>
        </a:p>
      </dsp:txBody>
      <dsp:txXfrm>
        <a:off x="350050" y="2385732"/>
        <a:ext cx="4624023" cy="319654"/>
      </dsp:txXfrm>
    </dsp:sp>
    <dsp:sp modelId="{D88705DB-1503-4F3A-8D3C-FE51A9B7BA6A}">
      <dsp:nvSpPr>
        <dsp:cNvPr id="0" name=""/>
        <dsp:cNvSpPr/>
      </dsp:nvSpPr>
      <dsp:spPr>
        <a:xfrm>
          <a:off x="0" y="308987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2E626C-CDE7-4A20-BB46-B0808B2D64B9}">
      <dsp:nvSpPr>
        <dsp:cNvPr id="0" name=""/>
        <dsp:cNvSpPr/>
      </dsp:nvSpPr>
      <dsp:spPr>
        <a:xfrm>
          <a:off x="332757" y="291275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Creating Good XPath</a:t>
          </a:r>
          <a:endParaRPr lang="en-US" sz="1800" kern="1200" dirty="0">
            <a:latin typeface="Sylfaen" panose="010A0502050306030303" pitchFamily="18" charset="0"/>
          </a:endParaRPr>
        </a:p>
      </dsp:txBody>
      <dsp:txXfrm>
        <a:off x="350050" y="2930052"/>
        <a:ext cx="4624023" cy="319654"/>
      </dsp:txXfrm>
    </dsp:sp>
    <dsp:sp modelId="{88E6F0AD-EE37-45BC-8A66-FD5D2E6D63EA}">
      <dsp:nvSpPr>
        <dsp:cNvPr id="0" name=""/>
        <dsp:cNvSpPr/>
      </dsp:nvSpPr>
      <dsp:spPr>
        <a:xfrm>
          <a:off x="0" y="363419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25A1C-BAAC-4A1C-AEE7-D961C758806B}">
      <dsp:nvSpPr>
        <dsp:cNvPr id="0" name=""/>
        <dsp:cNvSpPr/>
      </dsp:nvSpPr>
      <dsp:spPr>
        <a:xfrm>
          <a:off x="332757" y="345707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Choosing Effective XPath</a:t>
          </a:r>
          <a:endParaRPr lang="en-US" sz="1800" kern="1200" dirty="0">
            <a:latin typeface="Sylfaen" panose="010A0502050306030303" pitchFamily="18" charset="0"/>
            <a:cs typeface="Arial" panose="020B0604020202020204" pitchFamily="34" charset="0"/>
          </a:endParaRPr>
        </a:p>
      </dsp:txBody>
      <dsp:txXfrm>
        <a:off x="350050" y="3474372"/>
        <a:ext cx="4624023" cy="319654"/>
      </dsp:txXfrm>
    </dsp:sp>
    <dsp:sp modelId="{CDD9BF14-4795-49B6-9D45-632A18DB1F68}">
      <dsp:nvSpPr>
        <dsp:cNvPr id="0" name=""/>
        <dsp:cNvSpPr/>
      </dsp:nvSpPr>
      <dsp:spPr>
        <a:xfrm>
          <a:off x="0" y="41785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DE96-9447-441D-9DE3-DB9098E56866}">
      <dsp:nvSpPr>
        <dsp:cNvPr id="0" name=""/>
        <dsp:cNvSpPr/>
      </dsp:nvSpPr>
      <dsp:spPr>
        <a:xfrm>
          <a:off x="332757" y="400140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Usage of Firebug &amp; FirePath (Firefox)</a:t>
          </a:r>
          <a:endParaRPr lang="en-US" sz="1800" kern="1200" dirty="0">
            <a:latin typeface="Sylfaen" panose="010A0502050306030303" pitchFamily="18" charset="0"/>
            <a:cs typeface="Arial" panose="020B0604020202020204" pitchFamily="34" charset="0"/>
          </a:endParaRPr>
        </a:p>
      </dsp:txBody>
      <dsp:txXfrm>
        <a:off x="350050" y="4018693"/>
        <a:ext cx="4624023" cy="319654"/>
      </dsp:txXfrm>
    </dsp:sp>
    <dsp:sp modelId="{816950F8-1C45-4C4D-9697-C427CEA6B900}">
      <dsp:nvSpPr>
        <dsp:cNvPr id="0" name=""/>
        <dsp:cNvSpPr/>
      </dsp:nvSpPr>
      <dsp:spPr>
        <a:xfrm>
          <a:off x="0" y="472284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0D068-A27C-49B2-9BAD-940D43598E13}">
      <dsp:nvSpPr>
        <dsp:cNvPr id="0" name=""/>
        <dsp:cNvSpPr/>
      </dsp:nvSpPr>
      <dsp:spPr>
        <a:xfrm>
          <a:off x="332757" y="454572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XPath Functions</a:t>
          </a:r>
          <a:endParaRPr lang="en-US" sz="1800" kern="1200" dirty="0">
            <a:latin typeface="Sylfaen" panose="010A0502050306030303" pitchFamily="18" charset="0"/>
            <a:cs typeface="Arial" panose="020B0604020202020204" pitchFamily="34" charset="0"/>
          </a:endParaRPr>
        </a:p>
      </dsp:txBody>
      <dsp:txXfrm>
        <a:off x="350050" y="4563013"/>
        <a:ext cx="4624023" cy="319654"/>
      </dsp:txXfrm>
    </dsp:sp>
    <dsp:sp modelId="{CEF974F1-AEA1-417B-A2BA-D867840071DC}">
      <dsp:nvSpPr>
        <dsp:cNvPr id="0" name=""/>
        <dsp:cNvSpPr/>
      </dsp:nvSpPr>
      <dsp:spPr>
        <a:xfrm>
          <a:off x="0" y="526716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0EFA3-8168-4C3E-8B58-F6659513DB1A}">
      <dsp:nvSpPr>
        <dsp:cNvPr id="0" name=""/>
        <dsp:cNvSpPr/>
      </dsp:nvSpPr>
      <dsp:spPr>
        <a:xfrm>
          <a:off x="332757" y="50900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Hands-on activity</a:t>
          </a:r>
          <a:endParaRPr lang="en-US" sz="1800" kern="1200" dirty="0">
            <a:latin typeface="Sylfaen" panose="010A0502050306030303" pitchFamily="18" charset="0"/>
            <a:cs typeface="Arial" panose="020B0604020202020204" pitchFamily="34" charset="0"/>
          </a:endParaRPr>
        </a:p>
      </dsp:txBody>
      <dsp:txXfrm>
        <a:off x="350050" y="5107332"/>
        <a:ext cx="4624023"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79B7-88A1-4AEC-AFF2-E6BFD92F10AC}">
      <dsp:nvSpPr>
        <dsp:cNvPr id="0" name=""/>
        <dsp:cNvSpPr/>
      </dsp:nvSpPr>
      <dsp:spPr>
        <a:xfrm>
          <a:off x="0" y="36828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EE734-0768-4783-AC37-D480D94705F5}">
      <dsp:nvSpPr>
        <dsp:cNvPr id="0" name=""/>
        <dsp:cNvSpPr/>
      </dsp:nvSpPr>
      <dsp:spPr>
        <a:xfrm>
          <a:off x="332757" y="19116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a:t>
          </a:r>
          <a:endParaRPr lang="en-US" sz="1800" kern="1200" dirty="0">
            <a:latin typeface="Sylfaen" panose="010A0502050306030303" pitchFamily="18" charset="0"/>
            <a:cs typeface="Arial" panose="020B0604020202020204" pitchFamily="34" charset="0"/>
          </a:endParaRPr>
        </a:p>
      </dsp:txBody>
      <dsp:txXfrm>
        <a:off x="350050" y="208453"/>
        <a:ext cx="4624023" cy="319654"/>
      </dsp:txXfrm>
    </dsp:sp>
    <dsp:sp modelId="{BD3A9FB5-ABF3-4685-B4AA-D00934E9DFA1}">
      <dsp:nvSpPr>
        <dsp:cNvPr id="0" name=""/>
        <dsp:cNvSpPr/>
      </dsp:nvSpPr>
      <dsp:spPr>
        <a:xfrm>
          <a:off x="0" y="91260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B2C33-8D1C-48D2-994F-5CCCF77DB1FB}">
      <dsp:nvSpPr>
        <dsp:cNvPr id="0" name=""/>
        <dsp:cNvSpPr/>
      </dsp:nvSpPr>
      <dsp:spPr>
        <a:xfrm>
          <a:off x="332757" y="73548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 Basic Tags</a:t>
          </a:r>
          <a:endParaRPr lang="en-US" sz="1800" kern="1200" dirty="0">
            <a:latin typeface="Sylfaen" panose="010A0502050306030303" pitchFamily="18" charset="0"/>
            <a:cs typeface="Arial" panose="020B0604020202020204" pitchFamily="34" charset="0"/>
          </a:endParaRPr>
        </a:p>
      </dsp:txBody>
      <dsp:txXfrm>
        <a:off x="350050" y="752773"/>
        <a:ext cx="4624023" cy="319654"/>
      </dsp:txXfrm>
    </dsp:sp>
    <dsp:sp modelId="{1089A30E-0FF0-4B00-ACFE-1E7C7DF9DD87}">
      <dsp:nvSpPr>
        <dsp:cNvPr id="0" name=""/>
        <dsp:cNvSpPr/>
      </dsp:nvSpPr>
      <dsp:spPr>
        <a:xfrm>
          <a:off x="0" y="14569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15F0-055C-4211-8C8E-22F1B568A5F3}">
      <dsp:nvSpPr>
        <dsp:cNvPr id="0" name=""/>
        <dsp:cNvSpPr/>
      </dsp:nvSpPr>
      <dsp:spPr>
        <a:xfrm>
          <a:off x="332757" y="1279799"/>
          <a:ext cx="4658609" cy="354240"/>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HTML Elements &amp; Attributes</a:t>
          </a:r>
          <a:endParaRPr lang="en-US" sz="1800" kern="1200" dirty="0">
            <a:latin typeface="Sylfaen" panose="010A0502050306030303" pitchFamily="18" charset="0"/>
            <a:cs typeface="Arial" panose="020B0604020202020204" pitchFamily="34" charset="0"/>
          </a:endParaRPr>
        </a:p>
      </dsp:txBody>
      <dsp:txXfrm>
        <a:off x="350050" y="1297092"/>
        <a:ext cx="4624023" cy="319654"/>
      </dsp:txXfrm>
    </dsp:sp>
    <dsp:sp modelId="{E25C68BF-86DF-4DD9-980D-7CB2DEB37EC0}">
      <dsp:nvSpPr>
        <dsp:cNvPr id="0" name=""/>
        <dsp:cNvSpPr/>
      </dsp:nvSpPr>
      <dsp:spPr>
        <a:xfrm>
          <a:off x="0" y="200123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60614-FCC5-4F7A-9DF1-DAECFBCCD38B}">
      <dsp:nvSpPr>
        <dsp:cNvPr id="0" name=""/>
        <dsp:cNvSpPr/>
      </dsp:nvSpPr>
      <dsp:spPr>
        <a:xfrm>
          <a:off x="332757" y="182411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Finding Elements using Browser Inspector</a:t>
          </a:r>
          <a:endParaRPr lang="en-US" sz="1800" kern="1200" dirty="0">
            <a:latin typeface="Sylfaen" panose="010A0502050306030303" pitchFamily="18" charset="0"/>
            <a:cs typeface="Arial" panose="020B0604020202020204" pitchFamily="34" charset="0"/>
          </a:endParaRPr>
        </a:p>
      </dsp:txBody>
      <dsp:txXfrm>
        <a:off x="350050" y="1841412"/>
        <a:ext cx="4624023" cy="319654"/>
      </dsp:txXfrm>
    </dsp:sp>
    <dsp:sp modelId="{B71334E8-CD96-4DC0-BAF1-BAF46F5CEE77}">
      <dsp:nvSpPr>
        <dsp:cNvPr id="0" name=""/>
        <dsp:cNvSpPr/>
      </dsp:nvSpPr>
      <dsp:spPr>
        <a:xfrm>
          <a:off x="0" y="254555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7D898-BBE6-4B47-B793-C710F57119DB}">
      <dsp:nvSpPr>
        <dsp:cNvPr id="0" name=""/>
        <dsp:cNvSpPr/>
      </dsp:nvSpPr>
      <dsp:spPr>
        <a:xfrm>
          <a:off x="332757" y="23684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rPr>
            <a:t>XPath</a:t>
          </a:r>
          <a:endParaRPr lang="en-US" sz="1800" kern="1200" dirty="0">
            <a:latin typeface="Sylfaen" panose="010A0502050306030303" pitchFamily="18" charset="0"/>
          </a:endParaRPr>
        </a:p>
      </dsp:txBody>
      <dsp:txXfrm>
        <a:off x="350050" y="2385732"/>
        <a:ext cx="4624023" cy="319654"/>
      </dsp:txXfrm>
    </dsp:sp>
    <dsp:sp modelId="{D88705DB-1503-4F3A-8D3C-FE51A9B7BA6A}">
      <dsp:nvSpPr>
        <dsp:cNvPr id="0" name=""/>
        <dsp:cNvSpPr/>
      </dsp:nvSpPr>
      <dsp:spPr>
        <a:xfrm>
          <a:off x="0" y="308987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2E626C-CDE7-4A20-BB46-B0808B2D64B9}">
      <dsp:nvSpPr>
        <dsp:cNvPr id="0" name=""/>
        <dsp:cNvSpPr/>
      </dsp:nvSpPr>
      <dsp:spPr>
        <a:xfrm>
          <a:off x="332757" y="291275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Creating Good XPath</a:t>
          </a:r>
          <a:endParaRPr lang="en-US" sz="1800" kern="1200" dirty="0">
            <a:latin typeface="Sylfaen" panose="010A0502050306030303" pitchFamily="18" charset="0"/>
          </a:endParaRPr>
        </a:p>
      </dsp:txBody>
      <dsp:txXfrm>
        <a:off x="350050" y="2930052"/>
        <a:ext cx="4624023" cy="319654"/>
      </dsp:txXfrm>
    </dsp:sp>
    <dsp:sp modelId="{88E6F0AD-EE37-45BC-8A66-FD5D2E6D63EA}">
      <dsp:nvSpPr>
        <dsp:cNvPr id="0" name=""/>
        <dsp:cNvSpPr/>
      </dsp:nvSpPr>
      <dsp:spPr>
        <a:xfrm>
          <a:off x="0" y="363419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25A1C-BAAC-4A1C-AEE7-D961C758806B}">
      <dsp:nvSpPr>
        <dsp:cNvPr id="0" name=""/>
        <dsp:cNvSpPr/>
      </dsp:nvSpPr>
      <dsp:spPr>
        <a:xfrm>
          <a:off x="332757" y="345707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Choosing Effective XPath</a:t>
          </a:r>
          <a:endParaRPr lang="en-US" sz="1800" kern="1200" dirty="0">
            <a:latin typeface="Sylfaen" panose="010A0502050306030303" pitchFamily="18" charset="0"/>
            <a:cs typeface="Arial" panose="020B0604020202020204" pitchFamily="34" charset="0"/>
          </a:endParaRPr>
        </a:p>
      </dsp:txBody>
      <dsp:txXfrm>
        <a:off x="350050" y="3474372"/>
        <a:ext cx="4624023" cy="319654"/>
      </dsp:txXfrm>
    </dsp:sp>
    <dsp:sp modelId="{CDD9BF14-4795-49B6-9D45-632A18DB1F68}">
      <dsp:nvSpPr>
        <dsp:cNvPr id="0" name=""/>
        <dsp:cNvSpPr/>
      </dsp:nvSpPr>
      <dsp:spPr>
        <a:xfrm>
          <a:off x="0" y="41785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DE96-9447-441D-9DE3-DB9098E56866}">
      <dsp:nvSpPr>
        <dsp:cNvPr id="0" name=""/>
        <dsp:cNvSpPr/>
      </dsp:nvSpPr>
      <dsp:spPr>
        <a:xfrm>
          <a:off x="332757" y="400140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Usage of Firebug &amp; FirePath (Firefox)</a:t>
          </a:r>
          <a:endParaRPr lang="en-US" sz="1800" kern="1200" dirty="0">
            <a:latin typeface="Sylfaen" panose="010A0502050306030303" pitchFamily="18" charset="0"/>
            <a:cs typeface="Arial" panose="020B0604020202020204" pitchFamily="34" charset="0"/>
          </a:endParaRPr>
        </a:p>
      </dsp:txBody>
      <dsp:txXfrm>
        <a:off x="350050" y="4018693"/>
        <a:ext cx="4624023" cy="319654"/>
      </dsp:txXfrm>
    </dsp:sp>
    <dsp:sp modelId="{816950F8-1C45-4C4D-9697-C427CEA6B900}">
      <dsp:nvSpPr>
        <dsp:cNvPr id="0" name=""/>
        <dsp:cNvSpPr/>
      </dsp:nvSpPr>
      <dsp:spPr>
        <a:xfrm>
          <a:off x="0" y="472284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0D068-A27C-49B2-9BAD-940D43598E13}">
      <dsp:nvSpPr>
        <dsp:cNvPr id="0" name=""/>
        <dsp:cNvSpPr/>
      </dsp:nvSpPr>
      <dsp:spPr>
        <a:xfrm>
          <a:off x="332757" y="454572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XPath Functions</a:t>
          </a:r>
          <a:endParaRPr lang="en-US" sz="1800" kern="1200" dirty="0">
            <a:latin typeface="Sylfaen" panose="010A0502050306030303" pitchFamily="18" charset="0"/>
            <a:cs typeface="Arial" panose="020B0604020202020204" pitchFamily="34" charset="0"/>
          </a:endParaRPr>
        </a:p>
      </dsp:txBody>
      <dsp:txXfrm>
        <a:off x="350050" y="4563013"/>
        <a:ext cx="4624023" cy="319654"/>
      </dsp:txXfrm>
    </dsp:sp>
    <dsp:sp modelId="{CEF974F1-AEA1-417B-A2BA-D867840071DC}">
      <dsp:nvSpPr>
        <dsp:cNvPr id="0" name=""/>
        <dsp:cNvSpPr/>
      </dsp:nvSpPr>
      <dsp:spPr>
        <a:xfrm>
          <a:off x="0" y="526716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0EFA3-8168-4C3E-8B58-F6659513DB1A}">
      <dsp:nvSpPr>
        <dsp:cNvPr id="0" name=""/>
        <dsp:cNvSpPr/>
      </dsp:nvSpPr>
      <dsp:spPr>
        <a:xfrm>
          <a:off x="332757" y="50900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Hands-on activity</a:t>
          </a:r>
          <a:endParaRPr lang="en-US" sz="1800" kern="1200" dirty="0">
            <a:latin typeface="Sylfaen" panose="010A0502050306030303" pitchFamily="18" charset="0"/>
            <a:cs typeface="Arial" panose="020B0604020202020204" pitchFamily="34" charset="0"/>
          </a:endParaRPr>
        </a:p>
      </dsp:txBody>
      <dsp:txXfrm>
        <a:off x="350050" y="5107332"/>
        <a:ext cx="4624023" cy="319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79B7-88A1-4AEC-AFF2-E6BFD92F10AC}">
      <dsp:nvSpPr>
        <dsp:cNvPr id="0" name=""/>
        <dsp:cNvSpPr/>
      </dsp:nvSpPr>
      <dsp:spPr>
        <a:xfrm>
          <a:off x="0" y="36828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EE734-0768-4783-AC37-D480D94705F5}">
      <dsp:nvSpPr>
        <dsp:cNvPr id="0" name=""/>
        <dsp:cNvSpPr/>
      </dsp:nvSpPr>
      <dsp:spPr>
        <a:xfrm>
          <a:off x="332757" y="19116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a:t>
          </a:r>
          <a:endParaRPr lang="en-US" sz="1800" kern="1200" dirty="0">
            <a:latin typeface="Sylfaen" panose="010A0502050306030303" pitchFamily="18" charset="0"/>
            <a:cs typeface="Arial" panose="020B0604020202020204" pitchFamily="34" charset="0"/>
          </a:endParaRPr>
        </a:p>
      </dsp:txBody>
      <dsp:txXfrm>
        <a:off x="350050" y="208453"/>
        <a:ext cx="4624023" cy="319654"/>
      </dsp:txXfrm>
    </dsp:sp>
    <dsp:sp modelId="{BD3A9FB5-ABF3-4685-B4AA-D00934E9DFA1}">
      <dsp:nvSpPr>
        <dsp:cNvPr id="0" name=""/>
        <dsp:cNvSpPr/>
      </dsp:nvSpPr>
      <dsp:spPr>
        <a:xfrm>
          <a:off x="0" y="91260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B2C33-8D1C-48D2-994F-5CCCF77DB1FB}">
      <dsp:nvSpPr>
        <dsp:cNvPr id="0" name=""/>
        <dsp:cNvSpPr/>
      </dsp:nvSpPr>
      <dsp:spPr>
        <a:xfrm>
          <a:off x="332757" y="73548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 Basic Tags</a:t>
          </a:r>
          <a:endParaRPr lang="en-US" sz="1800" kern="1200" dirty="0">
            <a:latin typeface="Sylfaen" panose="010A0502050306030303" pitchFamily="18" charset="0"/>
            <a:cs typeface="Arial" panose="020B0604020202020204" pitchFamily="34" charset="0"/>
          </a:endParaRPr>
        </a:p>
      </dsp:txBody>
      <dsp:txXfrm>
        <a:off x="350050" y="752773"/>
        <a:ext cx="4624023" cy="319654"/>
      </dsp:txXfrm>
    </dsp:sp>
    <dsp:sp modelId="{1089A30E-0FF0-4B00-ACFE-1E7C7DF9DD87}">
      <dsp:nvSpPr>
        <dsp:cNvPr id="0" name=""/>
        <dsp:cNvSpPr/>
      </dsp:nvSpPr>
      <dsp:spPr>
        <a:xfrm>
          <a:off x="0" y="14569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15F0-055C-4211-8C8E-22F1B568A5F3}">
      <dsp:nvSpPr>
        <dsp:cNvPr id="0" name=""/>
        <dsp:cNvSpPr/>
      </dsp:nvSpPr>
      <dsp:spPr>
        <a:xfrm>
          <a:off x="332757" y="127979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HTML Elements &amp; Attributes</a:t>
          </a:r>
          <a:endParaRPr lang="en-US" sz="1800" kern="1200" dirty="0">
            <a:latin typeface="Sylfaen" panose="010A0502050306030303" pitchFamily="18" charset="0"/>
            <a:cs typeface="Arial" panose="020B0604020202020204" pitchFamily="34" charset="0"/>
          </a:endParaRPr>
        </a:p>
      </dsp:txBody>
      <dsp:txXfrm>
        <a:off x="350050" y="1297092"/>
        <a:ext cx="4624023" cy="319654"/>
      </dsp:txXfrm>
    </dsp:sp>
    <dsp:sp modelId="{E25C68BF-86DF-4DD9-980D-7CB2DEB37EC0}">
      <dsp:nvSpPr>
        <dsp:cNvPr id="0" name=""/>
        <dsp:cNvSpPr/>
      </dsp:nvSpPr>
      <dsp:spPr>
        <a:xfrm>
          <a:off x="0" y="200123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60614-FCC5-4F7A-9DF1-DAECFBCCD38B}">
      <dsp:nvSpPr>
        <dsp:cNvPr id="0" name=""/>
        <dsp:cNvSpPr/>
      </dsp:nvSpPr>
      <dsp:spPr>
        <a:xfrm>
          <a:off x="332757" y="1824119"/>
          <a:ext cx="4658609" cy="354240"/>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Finding Elements using Browser Inspector</a:t>
          </a:r>
          <a:endParaRPr lang="en-US" sz="1800" kern="1200" dirty="0">
            <a:latin typeface="Sylfaen" panose="010A0502050306030303" pitchFamily="18" charset="0"/>
            <a:cs typeface="Arial" panose="020B0604020202020204" pitchFamily="34" charset="0"/>
          </a:endParaRPr>
        </a:p>
      </dsp:txBody>
      <dsp:txXfrm>
        <a:off x="350050" y="1841412"/>
        <a:ext cx="4624023" cy="319654"/>
      </dsp:txXfrm>
    </dsp:sp>
    <dsp:sp modelId="{B71334E8-CD96-4DC0-BAF1-BAF46F5CEE77}">
      <dsp:nvSpPr>
        <dsp:cNvPr id="0" name=""/>
        <dsp:cNvSpPr/>
      </dsp:nvSpPr>
      <dsp:spPr>
        <a:xfrm>
          <a:off x="0" y="254555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7D898-BBE6-4B47-B793-C710F57119DB}">
      <dsp:nvSpPr>
        <dsp:cNvPr id="0" name=""/>
        <dsp:cNvSpPr/>
      </dsp:nvSpPr>
      <dsp:spPr>
        <a:xfrm>
          <a:off x="332757" y="23684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rPr>
            <a:t>XPath</a:t>
          </a:r>
          <a:endParaRPr lang="en-US" sz="1800" kern="1200" dirty="0">
            <a:latin typeface="Sylfaen" panose="010A0502050306030303" pitchFamily="18" charset="0"/>
          </a:endParaRPr>
        </a:p>
      </dsp:txBody>
      <dsp:txXfrm>
        <a:off x="350050" y="2385732"/>
        <a:ext cx="4624023" cy="319654"/>
      </dsp:txXfrm>
    </dsp:sp>
    <dsp:sp modelId="{D88705DB-1503-4F3A-8D3C-FE51A9B7BA6A}">
      <dsp:nvSpPr>
        <dsp:cNvPr id="0" name=""/>
        <dsp:cNvSpPr/>
      </dsp:nvSpPr>
      <dsp:spPr>
        <a:xfrm>
          <a:off x="0" y="308987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2E626C-CDE7-4A20-BB46-B0808B2D64B9}">
      <dsp:nvSpPr>
        <dsp:cNvPr id="0" name=""/>
        <dsp:cNvSpPr/>
      </dsp:nvSpPr>
      <dsp:spPr>
        <a:xfrm>
          <a:off x="332757" y="291275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Creating Good XPath</a:t>
          </a:r>
          <a:endParaRPr lang="en-US" sz="1800" kern="1200" dirty="0">
            <a:latin typeface="Sylfaen" panose="010A0502050306030303" pitchFamily="18" charset="0"/>
          </a:endParaRPr>
        </a:p>
      </dsp:txBody>
      <dsp:txXfrm>
        <a:off x="350050" y="2930052"/>
        <a:ext cx="4624023" cy="319654"/>
      </dsp:txXfrm>
    </dsp:sp>
    <dsp:sp modelId="{88E6F0AD-EE37-45BC-8A66-FD5D2E6D63EA}">
      <dsp:nvSpPr>
        <dsp:cNvPr id="0" name=""/>
        <dsp:cNvSpPr/>
      </dsp:nvSpPr>
      <dsp:spPr>
        <a:xfrm>
          <a:off x="0" y="363419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25A1C-BAAC-4A1C-AEE7-D961C758806B}">
      <dsp:nvSpPr>
        <dsp:cNvPr id="0" name=""/>
        <dsp:cNvSpPr/>
      </dsp:nvSpPr>
      <dsp:spPr>
        <a:xfrm>
          <a:off x="332757" y="345707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Choosing Effective XPath</a:t>
          </a:r>
          <a:endParaRPr lang="en-US" sz="1800" kern="1200" dirty="0">
            <a:latin typeface="Sylfaen" panose="010A0502050306030303" pitchFamily="18" charset="0"/>
            <a:cs typeface="Arial" panose="020B0604020202020204" pitchFamily="34" charset="0"/>
          </a:endParaRPr>
        </a:p>
      </dsp:txBody>
      <dsp:txXfrm>
        <a:off x="350050" y="3474372"/>
        <a:ext cx="4624023" cy="319654"/>
      </dsp:txXfrm>
    </dsp:sp>
    <dsp:sp modelId="{CDD9BF14-4795-49B6-9D45-632A18DB1F68}">
      <dsp:nvSpPr>
        <dsp:cNvPr id="0" name=""/>
        <dsp:cNvSpPr/>
      </dsp:nvSpPr>
      <dsp:spPr>
        <a:xfrm>
          <a:off x="0" y="41785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DE96-9447-441D-9DE3-DB9098E56866}">
      <dsp:nvSpPr>
        <dsp:cNvPr id="0" name=""/>
        <dsp:cNvSpPr/>
      </dsp:nvSpPr>
      <dsp:spPr>
        <a:xfrm>
          <a:off x="332757" y="400140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Usage of Firebug &amp; FirePath (Firefox)</a:t>
          </a:r>
          <a:endParaRPr lang="en-US" sz="1800" kern="1200" dirty="0">
            <a:latin typeface="Sylfaen" panose="010A0502050306030303" pitchFamily="18" charset="0"/>
            <a:cs typeface="Arial" panose="020B0604020202020204" pitchFamily="34" charset="0"/>
          </a:endParaRPr>
        </a:p>
      </dsp:txBody>
      <dsp:txXfrm>
        <a:off x="350050" y="4018693"/>
        <a:ext cx="4624023" cy="319654"/>
      </dsp:txXfrm>
    </dsp:sp>
    <dsp:sp modelId="{816950F8-1C45-4C4D-9697-C427CEA6B900}">
      <dsp:nvSpPr>
        <dsp:cNvPr id="0" name=""/>
        <dsp:cNvSpPr/>
      </dsp:nvSpPr>
      <dsp:spPr>
        <a:xfrm>
          <a:off x="0" y="472284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0D068-A27C-49B2-9BAD-940D43598E13}">
      <dsp:nvSpPr>
        <dsp:cNvPr id="0" name=""/>
        <dsp:cNvSpPr/>
      </dsp:nvSpPr>
      <dsp:spPr>
        <a:xfrm>
          <a:off x="332757" y="454572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XPath Functions</a:t>
          </a:r>
          <a:endParaRPr lang="en-US" sz="1800" kern="1200" dirty="0">
            <a:latin typeface="Sylfaen" panose="010A0502050306030303" pitchFamily="18" charset="0"/>
            <a:cs typeface="Arial" panose="020B0604020202020204" pitchFamily="34" charset="0"/>
          </a:endParaRPr>
        </a:p>
      </dsp:txBody>
      <dsp:txXfrm>
        <a:off x="350050" y="4563013"/>
        <a:ext cx="4624023" cy="319654"/>
      </dsp:txXfrm>
    </dsp:sp>
    <dsp:sp modelId="{CEF974F1-AEA1-417B-A2BA-D867840071DC}">
      <dsp:nvSpPr>
        <dsp:cNvPr id="0" name=""/>
        <dsp:cNvSpPr/>
      </dsp:nvSpPr>
      <dsp:spPr>
        <a:xfrm>
          <a:off x="0" y="526716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0EFA3-8168-4C3E-8B58-F6659513DB1A}">
      <dsp:nvSpPr>
        <dsp:cNvPr id="0" name=""/>
        <dsp:cNvSpPr/>
      </dsp:nvSpPr>
      <dsp:spPr>
        <a:xfrm>
          <a:off x="332757" y="50900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Hands-on activity</a:t>
          </a:r>
          <a:endParaRPr lang="en-US" sz="1800" kern="1200" dirty="0">
            <a:latin typeface="Sylfaen" panose="010A0502050306030303" pitchFamily="18" charset="0"/>
            <a:cs typeface="Arial" panose="020B0604020202020204" pitchFamily="34" charset="0"/>
          </a:endParaRPr>
        </a:p>
      </dsp:txBody>
      <dsp:txXfrm>
        <a:off x="350050" y="5107332"/>
        <a:ext cx="4624023" cy="319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79B7-88A1-4AEC-AFF2-E6BFD92F10AC}">
      <dsp:nvSpPr>
        <dsp:cNvPr id="0" name=""/>
        <dsp:cNvSpPr/>
      </dsp:nvSpPr>
      <dsp:spPr>
        <a:xfrm>
          <a:off x="0" y="36828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EE734-0768-4783-AC37-D480D94705F5}">
      <dsp:nvSpPr>
        <dsp:cNvPr id="0" name=""/>
        <dsp:cNvSpPr/>
      </dsp:nvSpPr>
      <dsp:spPr>
        <a:xfrm>
          <a:off x="332757" y="19116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a:t>
          </a:r>
          <a:endParaRPr lang="en-US" sz="1800" kern="1200" dirty="0">
            <a:latin typeface="Sylfaen" panose="010A0502050306030303" pitchFamily="18" charset="0"/>
            <a:cs typeface="Arial" panose="020B0604020202020204" pitchFamily="34" charset="0"/>
          </a:endParaRPr>
        </a:p>
      </dsp:txBody>
      <dsp:txXfrm>
        <a:off x="350050" y="208453"/>
        <a:ext cx="4624023" cy="319654"/>
      </dsp:txXfrm>
    </dsp:sp>
    <dsp:sp modelId="{BD3A9FB5-ABF3-4685-B4AA-D00934E9DFA1}">
      <dsp:nvSpPr>
        <dsp:cNvPr id="0" name=""/>
        <dsp:cNvSpPr/>
      </dsp:nvSpPr>
      <dsp:spPr>
        <a:xfrm>
          <a:off x="0" y="91260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B2C33-8D1C-48D2-994F-5CCCF77DB1FB}">
      <dsp:nvSpPr>
        <dsp:cNvPr id="0" name=""/>
        <dsp:cNvSpPr/>
      </dsp:nvSpPr>
      <dsp:spPr>
        <a:xfrm>
          <a:off x="332757" y="73548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 Basic Tags</a:t>
          </a:r>
          <a:endParaRPr lang="en-US" sz="1800" kern="1200" dirty="0">
            <a:latin typeface="Sylfaen" panose="010A0502050306030303" pitchFamily="18" charset="0"/>
            <a:cs typeface="Arial" panose="020B0604020202020204" pitchFamily="34" charset="0"/>
          </a:endParaRPr>
        </a:p>
      </dsp:txBody>
      <dsp:txXfrm>
        <a:off x="350050" y="752773"/>
        <a:ext cx="4624023" cy="319654"/>
      </dsp:txXfrm>
    </dsp:sp>
    <dsp:sp modelId="{1089A30E-0FF0-4B00-ACFE-1E7C7DF9DD87}">
      <dsp:nvSpPr>
        <dsp:cNvPr id="0" name=""/>
        <dsp:cNvSpPr/>
      </dsp:nvSpPr>
      <dsp:spPr>
        <a:xfrm>
          <a:off x="0" y="14569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15F0-055C-4211-8C8E-22F1B568A5F3}">
      <dsp:nvSpPr>
        <dsp:cNvPr id="0" name=""/>
        <dsp:cNvSpPr/>
      </dsp:nvSpPr>
      <dsp:spPr>
        <a:xfrm>
          <a:off x="332757" y="127979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HTML Elements &amp; Attributes</a:t>
          </a:r>
          <a:endParaRPr lang="en-US" sz="1800" kern="1200" dirty="0">
            <a:latin typeface="Sylfaen" panose="010A0502050306030303" pitchFamily="18" charset="0"/>
            <a:cs typeface="Arial" panose="020B0604020202020204" pitchFamily="34" charset="0"/>
          </a:endParaRPr>
        </a:p>
      </dsp:txBody>
      <dsp:txXfrm>
        <a:off x="350050" y="1297092"/>
        <a:ext cx="4624023" cy="319654"/>
      </dsp:txXfrm>
    </dsp:sp>
    <dsp:sp modelId="{E25C68BF-86DF-4DD9-980D-7CB2DEB37EC0}">
      <dsp:nvSpPr>
        <dsp:cNvPr id="0" name=""/>
        <dsp:cNvSpPr/>
      </dsp:nvSpPr>
      <dsp:spPr>
        <a:xfrm>
          <a:off x="0" y="200123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60614-FCC5-4F7A-9DF1-DAECFBCCD38B}">
      <dsp:nvSpPr>
        <dsp:cNvPr id="0" name=""/>
        <dsp:cNvSpPr/>
      </dsp:nvSpPr>
      <dsp:spPr>
        <a:xfrm>
          <a:off x="332757" y="182411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Finding Elements using Browser Inspector</a:t>
          </a:r>
          <a:endParaRPr lang="en-US" sz="1800" kern="1200" dirty="0">
            <a:latin typeface="Sylfaen" panose="010A0502050306030303" pitchFamily="18" charset="0"/>
            <a:cs typeface="Arial" panose="020B0604020202020204" pitchFamily="34" charset="0"/>
          </a:endParaRPr>
        </a:p>
      </dsp:txBody>
      <dsp:txXfrm>
        <a:off x="350050" y="1841412"/>
        <a:ext cx="4624023" cy="319654"/>
      </dsp:txXfrm>
    </dsp:sp>
    <dsp:sp modelId="{B71334E8-CD96-4DC0-BAF1-BAF46F5CEE77}">
      <dsp:nvSpPr>
        <dsp:cNvPr id="0" name=""/>
        <dsp:cNvSpPr/>
      </dsp:nvSpPr>
      <dsp:spPr>
        <a:xfrm>
          <a:off x="0" y="254555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7D898-BBE6-4B47-B793-C710F57119DB}">
      <dsp:nvSpPr>
        <dsp:cNvPr id="0" name=""/>
        <dsp:cNvSpPr/>
      </dsp:nvSpPr>
      <dsp:spPr>
        <a:xfrm>
          <a:off x="332757" y="2368439"/>
          <a:ext cx="4658609" cy="354240"/>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rPr>
            <a:t>XPath</a:t>
          </a:r>
          <a:endParaRPr lang="en-US" sz="1800" kern="1200" dirty="0">
            <a:latin typeface="Sylfaen" panose="010A0502050306030303" pitchFamily="18" charset="0"/>
          </a:endParaRPr>
        </a:p>
      </dsp:txBody>
      <dsp:txXfrm>
        <a:off x="350050" y="2385732"/>
        <a:ext cx="4624023" cy="319654"/>
      </dsp:txXfrm>
    </dsp:sp>
    <dsp:sp modelId="{D88705DB-1503-4F3A-8D3C-FE51A9B7BA6A}">
      <dsp:nvSpPr>
        <dsp:cNvPr id="0" name=""/>
        <dsp:cNvSpPr/>
      </dsp:nvSpPr>
      <dsp:spPr>
        <a:xfrm>
          <a:off x="0" y="308987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2E626C-CDE7-4A20-BB46-B0808B2D64B9}">
      <dsp:nvSpPr>
        <dsp:cNvPr id="0" name=""/>
        <dsp:cNvSpPr/>
      </dsp:nvSpPr>
      <dsp:spPr>
        <a:xfrm>
          <a:off x="332757" y="291275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Creating Good XPath</a:t>
          </a:r>
          <a:endParaRPr lang="en-US" sz="1800" kern="1200" dirty="0">
            <a:latin typeface="Sylfaen" panose="010A0502050306030303" pitchFamily="18" charset="0"/>
          </a:endParaRPr>
        </a:p>
      </dsp:txBody>
      <dsp:txXfrm>
        <a:off x="350050" y="2930052"/>
        <a:ext cx="4624023" cy="319654"/>
      </dsp:txXfrm>
    </dsp:sp>
    <dsp:sp modelId="{88E6F0AD-EE37-45BC-8A66-FD5D2E6D63EA}">
      <dsp:nvSpPr>
        <dsp:cNvPr id="0" name=""/>
        <dsp:cNvSpPr/>
      </dsp:nvSpPr>
      <dsp:spPr>
        <a:xfrm>
          <a:off x="0" y="363419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25A1C-BAAC-4A1C-AEE7-D961C758806B}">
      <dsp:nvSpPr>
        <dsp:cNvPr id="0" name=""/>
        <dsp:cNvSpPr/>
      </dsp:nvSpPr>
      <dsp:spPr>
        <a:xfrm>
          <a:off x="332757" y="345707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Choosing Effective XPath</a:t>
          </a:r>
          <a:endParaRPr lang="en-US" sz="1800" kern="1200" dirty="0">
            <a:latin typeface="Sylfaen" panose="010A0502050306030303" pitchFamily="18" charset="0"/>
            <a:cs typeface="Arial" panose="020B0604020202020204" pitchFamily="34" charset="0"/>
          </a:endParaRPr>
        </a:p>
      </dsp:txBody>
      <dsp:txXfrm>
        <a:off x="350050" y="3474372"/>
        <a:ext cx="4624023" cy="319654"/>
      </dsp:txXfrm>
    </dsp:sp>
    <dsp:sp modelId="{CDD9BF14-4795-49B6-9D45-632A18DB1F68}">
      <dsp:nvSpPr>
        <dsp:cNvPr id="0" name=""/>
        <dsp:cNvSpPr/>
      </dsp:nvSpPr>
      <dsp:spPr>
        <a:xfrm>
          <a:off x="0" y="41785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DE96-9447-441D-9DE3-DB9098E56866}">
      <dsp:nvSpPr>
        <dsp:cNvPr id="0" name=""/>
        <dsp:cNvSpPr/>
      </dsp:nvSpPr>
      <dsp:spPr>
        <a:xfrm>
          <a:off x="332757" y="400140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Usage of Firebug &amp; FirePath (Firefox)</a:t>
          </a:r>
          <a:endParaRPr lang="en-US" sz="1800" kern="1200" dirty="0">
            <a:latin typeface="Sylfaen" panose="010A0502050306030303" pitchFamily="18" charset="0"/>
            <a:cs typeface="Arial" panose="020B0604020202020204" pitchFamily="34" charset="0"/>
          </a:endParaRPr>
        </a:p>
      </dsp:txBody>
      <dsp:txXfrm>
        <a:off x="350050" y="4018693"/>
        <a:ext cx="4624023" cy="319654"/>
      </dsp:txXfrm>
    </dsp:sp>
    <dsp:sp modelId="{816950F8-1C45-4C4D-9697-C427CEA6B900}">
      <dsp:nvSpPr>
        <dsp:cNvPr id="0" name=""/>
        <dsp:cNvSpPr/>
      </dsp:nvSpPr>
      <dsp:spPr>
        <a:xfrm>
          <a:off x="0" y="472284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0D068-A27C-49B2-9BAD-940D43598E13}">
      <dsp:nvSpPr>
        <dsp:cNvPr id="0" name=""/>
        <dsp:cNvSpPr/>
      </dsp:nvSpPr>
      <dsp:spPr>
        <a:xfrm>
          <a:off x="332757" y="454572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XPath Functions</a:t>
          </a:r>
          <a:endParaRPr lang="en-US" sz="1800" kern="1200" dirty="0">
            <a:latin typeface="Sylfaen" panose="010A0502050306030303" pitchFamily="18" charset="0"/>
            <a:cs typeface="Arial" panose="020B0604020202020204" pitchFamily="34" charset="0"/>
          </a:endParaRPr>
        </a:p>
      </dsp:txBody>
      <dsp:txXfrm>
        <a:off x="350050" y="4563013"/>
        <a:ext cx="4624023" cy="319654"/>
      </dsp:txXfrm>
    </dsp:sp>
    <dsp:sp modelId="{CEF974F1-AEA1-417B-A2BA-D867840071DC}">
      <dsp:nvSpPr>
        <dsp:cNvPr id="0" name=""/>
        <dsp:cNvSpPr/>
      </dsp:nvSpPr>
      <dsp:spPr>
        <a:xfrm>
          <a:off x="0" y="526716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0EFA3-8168-4C3E-8B58-F6659513DB1A}">
      <dsp:nvSpPr>
        <dsp:cNvPr id="0" name=""/>
        <dsp:cNvSpPr/>
      </dsp:nvSpPr>
      <dsp:spPr>
        <a:xfrm>
          <a:off x="332757" y="50900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Hands-on activity</a:t>
          </a:r>
          <a:endParaRPr lang="en-US" sz="1800" kern="1200" dirty="0">
            <a:latin typeface="Sylfaen" panose="010A0502050306030303" pitchFamily="18" charset="0"/>
            <a:cs typeface="Arial" panose="020B0604020202020204" pitchFamily="34" charset="0"/>
          </a:endParaRPr>
        </a:p>
      </dsp:txBody>
      <dsp:txXfrm>
        <a:off x="350050" y="5107332"/>
        <a:ext cx="4624023"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79B7-88A1-4AEC-AFF2-E6BFD92F10AC}">
      <dsp:nvSpPr>
        <dsp:cNvPr id="0" name=""/>
        <dsp:cNvSpPr/>
      </dsp:nvSpPr>
      <dsp:spPr>
        <a:xfrm>
          <a:off x="0" y="36828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EE734-0768-4783-AC37-D480D94705F5}">
      <dsp:nvSpPr>
        <dsp:cNvPr id="0" name=""/>
        <dsp:cNvSpPr/>
      </dsp:nvSpPr>
      <dsp:spPr>
        <a:xfrm>
          <a:off x="332757" y="19116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a:t>
          </a:r>
          <a:endParaRPr lang="en-US" sz="1800" kern="1200" dirty="0">
            <a:latin typeface="Sylfaen" panose="010A0502050306030303" pitchFamily="18" charset="0"/>
            <a:cs typeface="Arial" panose="020B0604020202020204" pitchFamily="34" charset="0"/>
          </a:endParaRPr>
        </a:p>
      </dsp:txBody>
      <dsp:txXfrm>
        <a:off x="350050" y="208453"/>
        <a:ext cx="4624023" cy="319654"/>
      </dsp:txXfrm>
    </dsp:sp>
    <dsp:sp modelId="{BD3A9FB5-ABF3-4685-B4AA-D00934E9DFA1}">
      <dsp:nvSpPr>
        <dsp:cNvPr id="0" name=""/>
        <dsp:cNvSpPr/>
      </dsp:nvSpPr>
      <dsp:spPr>
        <a:xfrm>
          <a:off x="0" y="91260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B2C33-8D1C-48D2-994F-5CCCF77DB1FB}">
      <dsp:nvSpPr>
        <dsp:cNvPr id="0" name=""/>
        <dsp:cNvSpPr/>
      </dsp:nvSpPr>
      <dsp:spPr>
        <a:xfrm>
          <a:off x="332757" y="73548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 Basic Tags</a:t>
          </a:r>
          <a:endParaRPr lang="en-US" sz="1800" kern="1200" dirty="0">
            <a:latin typeface="Sylfaen" panose="010A0502050306030303" pitchFamily="18" charset="0"/>
            <a:cs typeface="Arial" panose="020B0604020202020204" pitchFamily="34" charset="0"/>
          </a:endParaRPr>
        </a:p>
      </dsp:txBody>
      <dsp:txXfrm>
        <a:off x="350050" y="752773"/>
        <a:ext cx="4624023" cy="319654"/>
      </dsp:txXfrm>
    </dsp:sp>
    <dsp:sp modelId="{1089A30E-0FF0-4B00-ACFE-1E7C7DF9DD87}">
      <dsp:nvSpPr>
        <dsp:cNvPr id="0" name=""/>
        <dsp:cNvSpPr/>
      </dsp:nvSpPr>
      <dsp:spPr>
        <a:xfrm>
          <a:off x="0" y="14569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15F0-055C-4211-8C8E-22F1B568A5F3}">
      <dsp:nvSpPr>
        <dsp:cNvPr id="0" name=""/>
        <dsp:cNvSpPr/>
      </dsp:nvSpPr>
      <dsp:spPr>
        <a:xfrm>
          <a:off x="332757" y="127979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HTML Elements &amp; Attributes</a:t>
          </a:r>
          <a:endParaRPr lang="en-US" sz="1800" kern="1200" dirty="0">
            <a:latin typeface="Sylfaen" panose="010A0502050306030303" pitchFamily="18" charset="0"/>
            <a:cs typeface="Arial" panose="020B0604020202020204" pitchFamily="34" charset="0"/>
          </a:endParaRPr>
        </a:p>
      </dsp:txBody>
      <dsp:txXfrm>
        <a:off x="350050" y="1297092"/>
        <a:ext cx="4624023" cy="319654"/>
      </dsp:txXfrm>
    </dsp:sp>
    <dsp:sp modelId="{E25C68BF-86DF-4DD9-980D-7CB2DEB37EC0}">
      <dsp:nvSpPr>
        <dsp:cNvPr id="0" name=""/>
        <dsp:cNvSpPr/>
      </dsp:nvSpPr>
      <dsp:spPr>
        <a:xfrm>
          <a:off x="0" y="200123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60614-FCC5-4F7A-9DF1-DAECFBCCD38B}">
      <dsp:nvSpPr>
        <dsp:cNvPr id="0" name=""/>
        <dsp:cNvSpPr/>
      </dsp:nvSpPr>
      <dsp:spPr>
        <a:xfrm>
          <a:off x="332757" y="182411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Finding Elements using Browser Inspector</a:t>
          </a:r>
          <a:endParaRPr lang="en-US" sz="1800" kern="1200" dirty="0">
            <a:latin typeface="Sylfaen" panose="010A0502050306030303" pitchFamily="18" charset="0"/>
            <a:cs typeface="Arial" panose="020B0604020202020204" pitchFamily="34" charset="0"/>
          </a:endParaRPr>
        </a:p>
      </dsp:txBody>
      <dsp:txXfrm>
        <a:off x="350050" y="1841412"/>
        <a:ext cx="4624023" cy="319654"/>
      </dsp:txXfrm>
    </dsp:sp>
    <dsp:sp modelId="{B71334E8-CD96-4DC0-BAF1-BAF46F5CEE77}">
      <dsp:nvSpPr>
        <dsp:cNvPr id="0" name=""/>
        <dsp:cNvSpPr/>
      </dsp:nvSpPr>
      <dsp:spPr>
        <a:xfrm>
          <a:off x="0" y="254555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7D898-BBE6-4B47-B793-C710F57119DB}">
      <dsp:nvSpPr>
        <dsp:cNvPr id="0" name=""/>
        <dsp:cNvSpPr/>
      </dsp:nvSpPr>
      <dsp:spPr>
        <a:xfrm>
          <a:off x="332757" y="23684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rPr>
            <a:t>XPath</a:t>
          </a:r>
          <a:endParaRPr lang="en-US" sz="1800" kern="1200" dirty="0">
            <a:latin typeface="Sylfaen" panose="010A0502050306030303" pitchFamily="18" charset="0"/>
          </a:endParaRPr>
        </a:p>
      </dsp:txBody>
      <dsp:txXfrm>
        <a:off x="350050" y="2385732"/>
        <a:ext cx="4624023" cy="319654"/>
      </dsp:txXfrm>
    </dsp:sp>
    <dsp:sp modelId="{D88705DB-1503-4F3A-8D3C-FE51A9B7BA6A}">
      <dsp:nvSpPr>
        <dsp:cNvPr id="0" name=""/>
        <dsp:cNvSpPr/>
      </dsp:nvSpPr>
      <dsp:spPr>
        <a:xfrm>
          <a:off x="0" y="308987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2E626C-CDE7-4A20-BB46-B0808B2D64B9}">
      <dsp:nvSpPr>
        <dsp:cNvPr id="0" name=""/>
        <dsp:cNvSpPr/>
      </dsp:nvSpPr>
      <dsp:spPr>
        <a:xfrm>
          <a:off x="332757" y="2912759"/>
          <a:ext cx="4658609" cy="354240"/>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Creating Good XPath</a:t>
          </a:r>
          <a:endParaRPr lang="en-US" sz="1800" kern="1200" dirty="0">
            <a:latin typeface="Sylfaen" panose="010A0502050306030303" pitchFamily="18" charset="0"/>
          </a:endParaRPr>
        </a:p>
      </dsp:txBody>
      <dsp:txXfrm>
        <a:off x="350050" y="2930052"/>
        <a:ext cx="4624023" cy="319654"/>
      </dsp:txXfrm>
    </dsp:sp>
    <dsp:sp modelId="{88E6F0AD-EE37-45BC-8A66-FD5D2E6D63EA}">
      <dsp:nvSpPr>
        <dsp:cNvPr id="0" name=""/>
        <dsp:cNvSpPr/>
      </dsp:nvSpPr>
      <dsp:spPr>
        <a:xfrm>
          <a:off x="0" y="363419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25A1C-BAAC-4A1C-AEE7-D961C758806B}">
      <dsp:nvSpPr>
        <dsp:cNvPr id="0" name=""/>
        <dsp:cNvSpPr/>
      </dsp:nvSpPr>
      <dsp:spPr>
        <a:xfrm>
          <a:off x="332757" y="345707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Choosing Effective XPath</a:t>
          </a:r>
          <a:endParaRPr lang="en-US" sz="1800" kern="1200" dirty="0">
            <a:latin typeface="Sylfaen" panose="010A0502050306030303" pitchFamily="18" charset="0"/>
            <a:cs typeface="Arial" panose="020B0604020202020204" pitchFamily="34" charset="0"/>
          </a:endParaRPr>
        </a:p>
      </dsp:txBody>
      <dsp:txXfrm>
        <a:off x="350050" y="3474372"/>
        <a:ext cx="4624023" cy="319654"/>
      </dsp:txXfrm>
    </dsp:sp>
    <dsp:sp modelId="{CDD9BF14-4795-49B6-9D45-632A18DB1F68}">
      <dsp:nvSpPr>
        <dsp:cNvPr id="0" name=""/>
        <dsp:cNvSpPr/>
      </dsp:nvSpPr>
      <dsp:spPr>
        <a:xfrm>
          <a:off x="0" y="41785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DE96-9447-441D-9DE3-DB9098E56866}">
      <dsp:nvSpPr>
        <dsp:cNvPr id="0" name=""/>
        <dsp:cNvSpPr/>
      </dsp:nvSpPr>
      <dsp:spPr>
        <a:xfrm>
          <a:off x="332757" y="400140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Usage of Firebug &amp; FirePath (Firefox)</a:t>
          </a:r>
          <a:endParaRPr lang="en-US" sz="1800" kern="1200" dirty="0">
            <a:latin typeface="Sylfaen" panose="010A0502050306030303" pitchFamily="18" charset="0"/>
            <a:cs typeface="Arial" panose="020B0604020202020204" pitchFamily="34" charset="0"/>
          </a:endParaRPr>
        </a:p>
      </dsp:txBody>
      <dsp:txXfrm>
        <a:off x="350050" y="4018693"/>
        <a:ext cx="4624023" cy="319654"/>
      </dsp:txXfrm>
    </dsp:sp>
    <dsp:sp modelId="{816950F8-1C45-4C4D-9697-C427CEA6B900}">
      <dsp:nvSpPr>
        <dsp:cNvPr id="0" name=""/>
        <dsp:cNvSpPr/>
      </dsp:nvSpPr>
      <dsp:spPr>
        <a:xfrm>
          <a:off x="0" y="472284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0D068-A27C-49B2-9BAD-940D43598E13}">
      <dsp:nvSpPr>
        <dsp:cNvPr id="0" name=""/>
        <dsp:cNvSpPr/>
      </dsp:nvSpPr>
      <dsp:spPr>
        <a:xfrm>
          <a:off x="332757" y="454572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XPath Functions</a:t>
          </a:r>
          <a:endParaRPr lang="en-US" sz="1800" kern="1200" dirty="0">
            <a:latin typeface="Sylfaen" panose="010A0502050306030303" pitchFamily="18" charset="0"/>
            <a:cs typeface="Arial" panose="020B0604020202020204" pitchFamily="34" charset="0"/>
          </a:endParaRPr>
        </a:p>
      </dsp:txBody>
      <dsp:txXfrm>
        <a:off x="350050" y="4563013"/>
        <a:ext cx="4624023" cy="319654"/>
      </dsp:txXfrm>
    </dsp:sp>
    <dsp:sp modelId="{CEF974F1-AEA1-417B-A2BA-D867840071DC}">
      <dsp:nvSpPr>
        <dsp:cNvPr id="0" name=""/>
        <dsp:cNvSpPr/>
      </dsp:nvSpPr>
      <dsp:spPr>
        <a:xfrm>
          <a:off x="0" y="526716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0EFA3-8168-4C3E-8B58-F6659513DB1A}">
      <dsp:nvSpPr>
        <dsp:cNvPr id="0" name=""/>
        <dsp:cNvSpPr/>
      </dsp:nvSpPr>
      <dsp:spPr>
        <a:xfrm>
          <a:off x="332757" y="50900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Hands-on activity</a:t>
          </a:r>
          <a:endParaRPr lang="en-US" sz="1800" kern="1200" dirty="0">
            <a:latin typeface="Sylfaen" panose="010A0502050306030303" pitchFamily="18" charset="0"/>
            <a:cs typeface="Arial" panose="020B0604020202020204" pitchFamily="34" charset="0"/>
          </a:endParaRPr>
        </a:p>
      </dsp:txBody>
      <dsp:txXfrm>
        <a:off x="350050" y="5107332"/>
        <a:ext cx="4624023" cy="3196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79B7-88A1-4AEC-AFF2-E6BFD92F10AC}">
      <dsp:nvSpPr>
        <dsp:cNvPr id="0" name=""/>
        <dsp:cNvSpPr/>
      </dsp:nvSpPr>
      <dsp:spPr>
        <a:xfrm>
          <a:off x="0" y="36828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EE734-0768-4783-AC37-D480D94705F5}">
      <dsp:nvSpPr>
        <dsp:cNvPr id="0" name=""/>
        <dsp:cNvSpPr/>
      </dsp:nvSpPr>
      <dsp:spPr>
        <a:xfrm>
          <a:off x="332757" y="19116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a:t>
          </a:r>
          <a:endParaRPr lang="en-US" sz="1800" kern="1200" dirty="0">
            <a:latin typeface="Sylfaen" panose="010A0502050306030303" pitchFamily="18" charset="0"/>
            <a:cs typeface="Arial" panose="020B0604020202020204" pitchFamily="34" charset="0"/>
          </a:endParaRPr>
        </a:p>
      </dsp:txBody>
      <dsp:txXfrm>
        <a:off x="350050" y="208453"/>
        <a:ext cx="4624023" cy="319654"/>
      </dsp:txXfrm>
    </dsp:sp>
    <dsp:sp modelId="{BD3A9FB5-ABF3-4685-B4AA-D00934E9DFA1}">
      <dsp:nvSpPr>
        <dsp:cNvPr id="0" name=""/>
        <dsp:cNvSpPr/>
      </dsp:nvSpPr>
      <dsp:spPr>
        <a:xfrm>
          <a:off x="0" y="91260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B2C33-8D1C-48D2-994F-5CCCF77DB1FB}">
      <dsp:nvSpPr>
        <dsp:cNvPr id="0" name=""/>
        <dsp:cNvSpPr/>
      </dsp:nvSpPr>
      <dsp:spPr>
        <a:xfrm>
          <a:off x="332757" y="73548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HTML Basic Tags</a:t>
          </a:r>
          <a:endParaRPr lang="en-US" sz="1800" kern="1200" dirty="0">
            <a:latin typeface="Sylfaen" panose="010A0502050306030303" pitchFamily="18" charset="0"/>
            <a:cs typeface="Arial" panose="020B0604020202020204" pitchFamily="34" charset="0"/>
          </a:endParaRPr>
        </a:p>
      </dsp:txBody>
      <dsp:txXfrm>
        <a:off x="350050" y="752773"/>
        <a:ext cx="4624023" cy="319654"/>
      </dsp:txXfrm>
    </dsp:sp>
    <dsp:sp modelId="{1089A30E-0FF0-4B00-ACFE-1E7C7DF9DD87}">
      <dsp:nvSpPr>
        <dsp:cNvPr id="0" name=""/>
        <dsp:cNvSpPr/>
      </dsp:nvSpPr>
      <dsp:spPr>
        <a:xfrm>
          <a:off x="0" y="14569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15F0-055C-4211-8C8E-22F1B568A5F3}">
      <dsp:nvSpPr>
        <dsp:cNvPr id="0" name=""/>
        <dsp:cNvSpPr/>
      </dsp:nvSpPr>
      <dsp:spPr>
        <a:xfrm>
          <a:off x="332757" y="127979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HTML Elements &amp; Attributes</a:t>
          </a:r>
          <a:endParaRPr lang="en-US" sz="1800" kern="1200" dirty="0">
            <a:latin typeface="Sylfaen" panose="010A0502050306030303" pitchFamily="18" charset="0"/>
            <a:cs typeface="Arial" panose="020B0604020202020204" pitchFamily="34" charset="0"/>
          </a:endParaRPr>
        </a:p>
      </dsp:txBody>
      <dsp:txXfrm>
        <a:off x="350050" y="1297092"/>
        <a:ext cx="4624023" cy="319654"/>
      </dsp:txXfrm>
    </dsp:sp>
    <dsp:sp modelId="{E25C68BF-86DF-4DD9-980D-7CB2DEB37EC0}">
      <dsp:nvSpPr>
        <dsp:cNvPr id="0" name=""/>
        <dsp:cNvSpPr/>
      </dsp:nvSpPr>
      <dsp:spPr>
        <a:xfrm>
          <a:off x="0" y="200123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60614-FCC5-4F7A-9DF1-DAECFBCCD38B}">
      <dsp:nvSpPr>
        <dsp:cNvPr id="0" name=""/>
        <dsp:cNvSpPr/>
      </dsp:nvSpPr>
      <dsp:spPr>
        <a:xfrm>
          <a:off x="332757" y="182411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Finding Elements using Browser Inspector</a:t>
          </a:r>
          <a:endParaRPr lang="en-US" sz="1800" kern="1200" dirty="0">
            <a:latin typeface="Sylfaen" panose="010A0502050306030303" pitchFamily="18" charset="0"/>
            <a:cs typeface="Arial" panose="020B0604020202020204" pitchFamily="34" charset="0"/>
          </a:endParaRPr>
        </a:p>
      </dsp:txBody>
      <dsp:txXfrm>
        <a:off x="350050" y="1841412"/>
        <a:ext cx="4624023" cy="319654"/>
      </dsp:txXfrm>
    </dsp:sp>
    <dsp:sp modelId="{B71334E8-CD96-4DC0-BAF1-BAF46F5CEE77}">
      <dsp:nvSpPr>
        <dsp:cNvPr id="0" name=""/>
        <dsp:cNvSpPr/>
      </dsp:nvSpPr>
      <dsp:spPr>
        <a:xfrm>
          <a:off x="0" y="254555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7D898-BBE6-4B47-B793-C710F57119DB}">
      <dsp:nvSpPr>
        <dsp:cNvPr id="0" name=""/>
        <dsp:cNvSpPr/>
      </dsp:nvSpPr>
      <dsp:spPr>
        <a:xfrm>
          <a:off x="332757" y="23684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rPr>
            <a:t>XPath</a:t>
          </a:r>
          <a:endParaRPr lang="en-US" sz="1800" kern="1200" dirty="0">
            <a:latin typeface="Sylfaen" panose="010A0502050306030303" pitchFamily="18" charset="0"/>
          </a:endParaRPr>
        </a:p>
      </dsp:txBody>
      <dsp:txXfrm>
        <a:off x="350050" y="2385732"/>
        <a:ext cx="4624023" cy="319654"/>
      </dsp:txXfrm>
    </dsp:sp>
    <dsp:sp modelId="{D88705DB-1503-4F3A-8D3C-FE51A9B7BA6A}">
      <dsp:nvSpPr>
        <dsp:cNvPr id="0" name=""/>
        <dsp:cNvSpPr/>
      </dsp:nvSpPr>
      <dsp:spPr>
        <a:xfrm>
          <a:off x="0" y="308987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2E626C-CDE7-4A20-BB46-B0808B2D64B9}">
      <dsp:nvSpPr>
        <dsp:cNvPr id="0" name=""/>
        <dsp:cNvSpPr/>
      </dsp:nvSpPr>
      <dsp:spPr>
        <a:xfrm>
          <a:off x="332757" y="291275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Creating Good XPath</a:t>
          </a:r>
          <a:endParaRPr lang="en-US" sz="1800" kern="1200" dirty="0">
            <a:latin typeface="Sylfaen" panose="010A0502050306030303" pitchFamily="18" charset="0"/>
          </a:endParaRPr>
        </a:p>
      </dsp:txBody>
      <dsp:txXfrm>
        <a:off x="350050" y="2930052"/>
        <a:ext cx="4624023" cy="319654"/>
      </dsp:txXfrm>
    </dsp:sp>
    <dsp:sp modelId="{88E6F0AD-EE37-45BC-8A66-FD5D2E6D63EA}">
      <dsp:nvSpPr>
        <dsp:cNvPr id="0" name=""/>
        <dsp:cNvSpPr/>
      </dsp:nvSpPr>
      <dsp:spPr>
        <a:xfrm>
          <a:off x="0" y="3634199"/>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25A1C-BAAC-4A1C-AEE7-D961C758806B}">
      <dsp:nvSpPr>
        <dsp:cNvPr id="0" name=""/>
        <dsp:cNvSpPr/>
      </dsp:nvSpPr>
      <dsp:spPr>
        <a:xfrm>
          <a:off x="332757" y="3457079"/>
          <a:ext cx="4658609" cy="354240"/>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Choosing Effective XPath</a:t>
          </a:r>
          <a:endParaRPr lang="en-US" sz="1800" kern="1200" dirty="0">
            <a:latin typeface="Sylfaen" panose="010A0502050306030303" pitchFamily="18" charset="0"/>
            <a:cs typeface="Arial" panose="020B0604020202020204" pitchFamily="34" charset="0"/>
          </a:endParaRPr>
        </a:p>
      </dsp:txBody>
      <dsp:txXfrm>
        <a:off x="350050" y="3474372"/>
        <a:ext cx="4624023" cy="319654"/>
      </dsp:txXfrm>
    </dsp:sp>
    <dsp:sp modelId="{CDD9BF14-4795-49B6-9D45-632A18DB1F68}">
      <dsp:nvSpPr>
        <dsp:cNvPr id="0" name=""/>
        <dsp:cNvSpPr/>
      </dsp:nvSpPr>
      <dsp:spPr>
        <a:xfrm>
          <a:off x="0" y="417852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DE96-9447-441D-9DE3-DB9098E56866}">
      <dsp:nvSpPr>
        <dsp:cNvPr id="0" name=""/>
        <dsp:cNvSpPr/>
      </dsp:nvSpPr>
      <dsp:spPr>
        <a:xfrm>
          <a:off x="332757" y="400140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smtClean="0">
              <a:latin typeface="Sylfaen" panose="010A0502050306030303" pitchFamily="18" charset="0"/>
              <a:cs typeface="Arial" panose="020B0604020202020204" pitchFamily="34" charset="0"/>
            </a:rPr>
            <a:t>Usage of Firebug &amp; FirePath (Firefox)</a:t>
          </a:r>
          <a:endParaRPr lang="en-US" sz="1800" kern="1200" dirty="0">
            <a:latin typeface="Sylfaen" panose="010A0502050306030303" pitchFamily="18" charset="0"/>
            <a:cs typeface="Arial" panose="020B0604020202020204" pitchFamily="34" charset="0"/>
          </a:endParaRPr>
        </a:p>
      </dsp:txBody>
      <dsp:txXfrm>
        <a:off x="350050" y="4018693"/>
        <a:ext cx="4624023" cy="319654"/>
      </dsp:txXfrm>
    </dsp:sp>
    <dsp:sp modelId="{816950F8-1C45-4C4D-9697-C427CEA6B900}">
      <dsp:nvSpPr>
        <dsp:cNvPr id="0" name=""/>
        <dsp:cNvSpPr/>
      </dsp:nvSpPr>
      <dsp:spPr>
        <a:xfrm>
          <a:off x="0" y="472284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0D068-A27C-49B2-9BAD-940D43598E13}">
      <dsp:nvSpPr>
        <dsp:cNvPr id="0" name=""/>
        <dsp:cNvSpPr/>
      </dsp:nvSpPr>
      <dsp:spPr>
        <a:xfrm>
          <a:off x="332757" y="4545720"/>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XPath Functions</a:t>
          </a:r>
          <a:endParaRPr lang="en-US" sz="1800" kern="1200" dirty="0">
            <a:latin typeface="Sylfaen" panose="010A0502050306030303" pitchFamily="18" charset="0"/>
            <a:cs typeface="Arial" panose="020B0604020202020204" pitchFamily="34" charset="0"/>
          </a:endParaRPr>
        </a:p>
      </dsp:txBody>
      <dsp:txXfrm>
        <a:off x="350050" y="4563013"/>
        <a:ext cx="4624023" cy="319654"/>
      </dsp:txXfrm>
    </dsp:sp>
    <dsp:sp modelId="{CEF974F1-AEA1-417B-A2BA-D867840071DC}">
      <dsp:nvSpPr>
        <dsp:cNvPr id="0" name=""/>
        <dsp:cNvSpPr/>
      </dsp:nvSpPr>
      <dsp:spPr>
        <a:xfrm>
          <a:off x="0" y="5267160"/>
          <a:ext cx="6655157"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0EFA3-8168-4C3E-8B58-F6659513DB1A}">
      <dsp:nvSpPr>
        <dsp:cNvPr id="0" name=""/>
        <dsp:cNvSpPr/>
      </dsp:nvSpPr>
      <dsp:spPr>
        <a:xfrm>
          <a:off x="332757" y="5090039"/>
          <a:ext cx="4658609" cy="3542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6084" tIns="0" rIns="17608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cs typeface="Arial" panose="020B0604020202020204" pitchFamily="34" charset="0"/>
            </a:rPr>
            <a:t>Hands-on activity</a:t>
          </a:r>
          <a:endParaRPr lang="en-US" sz="1800" kern="1200" dirty="0">
            <a:latin typeface="Sylfaen" panose="010A0502050306030303" pitchFamily="18" charset="0"/>
            <a:cs typeface="Arial" panose="020B0604020202020204" pitchFamily="34" charset="0"/>
          </a:endParaRPr>
        </a:p>
      </dsp:txBody>
      <dsp:txXfrm>
        <a:off x="350050" y="5107332"/>
        <a:ext cx="4624023" cy="3196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CEF702-0714-4E08-A299-FB7CD6DD53DC}" type="datetimeFigureOut">
              <a:rPr lang="en-US" smtClean="0"/>
              <a:t>9/4/2016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B0F021-7EF0-4BDC-ABAA-3F31888D271E}" type="slidenum">
              <a:rPr lang="en-US" smtClean="0"/>
              <a:t>‹#›</a:t>
            </a:fld>
            <a:endParaRPr lang="en-US"/>
          </a:p>
        </p:txBody>
      </p:sp>
    </p:spTree>
    <p:extLst>
      <p:ext uri="{BB962C8B-B14F-4D97-AF65-F5344CB8AC3E}">
        <p14:creationId xmlns:p14="http://schemas.microsoft.com/office/powerpoint/2010/main" val="390408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835DD-85A7-4A1D-B5D6-4471BFC8E4FB}" type="datetimeFigureOut">
              <a:rPr lang="en-US" smtClean="0"/>
              <a:t>9/4/2016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45845-826A-4014-B98A-97266F3057F4}" type="slidenum">
              <a:rPr lang="en-US" smtClean="0"/>
              <a:t>‹#›</a:t>
            </a:fld>
            <a:endParaRPr lang="en-US"/>
          </a:p>
        </p:txBody>
      </p:sp>
    </p:spTree>
    <p:extLst>
      <p:ext uri="{BB962C8B-B14F-4D97-AF65-F5344CB8AC3E}">
        <p14:creationId xmlns:p14="http://schemas.microsoft.com/office/powerpoint/2010/main" val="1775869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2</a:t>
            </a:fld>
            <a:endParaRPr lang="en-US"/>
          </a:p>
        </p:txBody>
      </p:sp>
    </p:spTree>
    <p:extLst>
      <p:ext uri="{BB962C8B-B14F-4D97-AF65-F5344CB8AC3E}">
        <p14:creationId xmlns:p14="http://schemas.microsoft.com/office/powerpoint/2010/main" val="210921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All state Flood loss</a:t>
            </a:r>
            <a:r>
              <a:rPr lang="en-US" baseline="0" dirty="0" smtClean="0"/>
              <a:t> application </a:t>
            </a:r>
            <a:r>
              <a:rPr lang="en-US" baseline="0" dirty="0" err="1" smtClean="0"/>
              <a:t>url</a:t>
            </a:r>
            <a:r>
              <a:rPr lang="en-US" baseline="0" dirty="0" smtClean="0"/>
              <a:t> </a:t>
            </a:r>
            <a:r>
              <a:rPr lang="en-US" baseline="0" smtClean="0"/>
              <a:t>- </a:t>
            </a:r>
            <a:r>
              <a:rPr lang="en-US" baseline="0" smtClean="0"/>
              <a:t>https://messaging-stest.allstate.com/floodloss.aspx</a:t>
            </a:r>
            <a:endParaRPr lang="en-US" dirty="0" smtClean="0"/>
          </a:p>
          <a:p>
            <a:endParaRPr lang="en-US" dirty="0" smtClean="0"/>
          </a:p>
          <a:p>
            <a:r>
              <a:rPr lang="en-US" dirty="0" smtClean="0"/>
              <a:t>Use</a:t>
            </a:r>
            <a:r>
              <a:rPr lang="en-US" baseline="0" dirty="0" smtClean="0"/>
              <a:t> of Browser Inspector is to identify or locate a particular HTML element of a web page. </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15</a:t>
            </a:fld>
            <a:endParaRPr lang="en-US"/>
          </a:p>
        </p:txBody>
      </p:sp>
    </p:spTree>
    <p:extLst>
      <p:ext uri="{BB962C8B-B14F-4D97-AF65-F5344CB8AC3E}">
        <p14:creationId xmlns:p14="http://schemas.microsoft.com/office/powerpoint/2010/main" val="221826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to Faculty:</a:t>
            </a:r>
          </a:p>
          <a:p>
            <a:endParaRPr lang="en-US" dirty="0" smtClean="0"/>
          </a:p>
          <a:p>
            <a:r>
              <a:rPr lang="en-US" dirty="0" smtClean="0"/>
              <a:t>After</a:t>
            </a:r>
            <a:r>
              <a:rPr lang="en-US" baseline="0" dirty="0" smtClean="0"/>
              <a:t> pressing the F12, the chrome developer will be launched and shown at the bottom of the web page.</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16</a:t>
            </a:fld>
            <a:endParaRPr lang="en-US"/>
          </a:p>
        </p:txBody>
      </p:sp>
    </p:spTree>
    <p:extLst>
      <p:ext uri="{BB962C8B-B14F-4D97-AF65-F5344CB8AC3E}">
        <p14:creationId xmlns:p14="http://schemas.microsoft.com/office/powerpoint/2010/main" val="1842384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Shortcuts</a:t>
            </a:r>
            <a:r>
              <a:rPr lang="en-US" baseline="0" dirty="0" smtClean="0"/>
              <a:t> for inspect elements – F12</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17</a:t>
            </a:fld>
            <a:endParaRPr lang="en-US"/>
          </a:p>
        </p:txBody>
      </p:sp>
    </p:spTree>
    <p:extLst>
      <p:ext uri="{BB962C8B-B14F-4D97-AF65-F5344CB8AC3E}">
        <p14:creationId xmlns:p14="http://schemas.microsoft.com/office/powerpoint/2010/main" val="384947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19</a:t>
            </a:fld>
            <a:endParaRPr lang="en-US"/>
          </a:p>
        </p:txBody>
      </p:sp>
    </p:spTree>
    <p:extLst>
      <p:ext uri="{BB962C8B-B14F-4D97-AF65-F5344CB8AC3E}">
        <p14:creationId xmlns:p14="http://schemas.microsoft.com/office/powerpoint/2010/main" val="176088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20</a:t>
            </a:fld>
            <a:endParaRPr lang="en-US"/>
          </a:p>
        </p:txBody>
      </p:sp>
    </p:spTree>
    <p:extLst>
      <p:ext uri="{BB962C8B-B14F-4D97-AF65-F5344CB8AC3E}">
        <p14:creationId xmlns:p14="http://schemas.microsoft.com/office/powerpoint/2010/main" val="117292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22</a:t>
            </a:fld>
            <a:endParaRPr lang="en-US"/>
          </a:p>
        </p:txBody>
      </p:sp>
    </p:spTree>
    <p:extLst>
      <p:ext uri="{BB962C8B-B14F-4D97-AF65-F5344CB8AC3E}">
        <p14:creationId xmlns:p14="http://schemas.microsoft.com/office/powerpoint/2010/main" val="2101321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 to Faculty: Explain the </a:t>
            </a:r>
            <a:r>
              <a:rPr lang="en-US" b="1" dirty="0" err="1" smtClean="0"/>
              <a:t>xpath</a:t>
            </a:r>
            <a:r>
              <a:rPr lang="en-US" b="1" dirty="0" smtClean="0"/>
              <a:t> axis with the above image which is the DOM visualization of </a:t>
            </a:r>
            <a:r>
              <a:rPr lang="en-US" b="1" dirty="0" err="1" smtClean="0"/>
              <a:t>AllState</a:t>
            </a:r>
            <a:r>
              <a:rPr lang="en-US" b="1" dirty="0" smtClean="0"/>
              <a:t> Flood Loss application</a:t>
            </a:r>
          </a:p>
          <a:p>
            <a:endParaRPr lang="en-US" dirty="0" smtClean="0"/>
          </a:p>
          <a:p>
            <a:r>
              <a:rPr lang="en-US" dirty="0" smtClean="0"/>
              <a:t>1. document is the root node.</a:t>
            </a:r>
          </a:p>
          <a:p>
            <a:r>
              <a:rPr lang="en-US" dirty="0" smtClean="0"/>
              <a:t>2. Head and body are child or descendant of html</a:t>
            </a:r>
          </a:p>
          <a:p>
            <a:r>
              <a:rPr lang="en-US" dirty="0" smtClean="0"/>
              <a:t>3. Html is the ancestor for all the elements</a:t>
            </a:r>
          </a:p>
          <a:p>
            <a:r>
              <a:rPr lang="en-US" dirty="0" smtClean="0"/>
              <a:t>4.</a:t>
            </a:r>
            <a:r>
              <a:rPr lang="en-US" baseline="0" dirty="0" smtClean="0"/>
              <a:t> Form is the child of body element descendant for both html and html.</a:t>
            </a:r>
          </a:p>
          <a:p>
            <a:r>
              <a:rPr lang="en-US" baseline="0" dirty="0" smtClean="0"/>
              <a:t>Hence child refers immediate child. But descendant represents child from all level. </a:t>
            </a:r>
            <a:r>
              <a:rPr lang="en-US" baseline="0" dirty="0" err="1" smtClean="0"/>
              <a:t>i.e</a:t>
            </a:r>
            <a:r>
              <a:rPr lang="en-US" baseline="0" dirty="0" smtClean="0"/>
              <a:t> child of child, child of grand child etc.</a:t>
            </a:r>
          </a:p>
          <a:p>
            <a:r>
              <a:rPr lang="en-US" dirty="0" smtClean="0"/>
              <a:t>5.Body is parent for form,</a:t>
            </a:r>
            <a:r>
              <a:rPr lang="en-US" baseline="0" dirty="0" smtClean="0"/>
              <a:t> object and span elements.</a:t>
            </a:r>
          </a:p>
          <a:p>
            <a:r>
              <a:rPr lang="en-US" baseline="0" dirty="0" smtClean="0"/>
              <a:t>6. Body is ancestor for div, script elements</a:t>
            </a:r>
          </a:p>
          <a:p>
            <a:r>
              <a:rPr lang="en-US" baseline="0" dirty="0" smtClean="0"/>
              <a:t>Hence parent refers immediate parent. But ancestor represents parents from all level parent of parent, parent of grand parent etc.</a:t>
            </a:r>
          </a:p>
          <a:p>
            <a:r>
              <a:rPr lang="en-US" dirty="0" smtClean="0"/>
              <a:t>7. All elements after</a:t>
            </a:r>
            <a:r>
              <a:rPr lang="en-US" baseline="0" dirty="0" smtClean="0"/>
              <a:t> the form are following elements for form element.</a:t>
            </a:r>
          </a:p>
          <a:p>
            <a:r>
              <a:rPr lang="en-US" baseline="0" dirty="0" smtClean="0"/>
              <a:t>8. Object and span elements are following-sibling of form element.</a:t>
            </a:r>
          </a:p>
          <a:p>
            <a:r>
              <a:rPr lang="en-US" baseline="0" dirty="0" smtClean="0"/>
              <a:t>Hence Following refers to all the elements in a document after an element. But following-sibling represents only following elements of same parent (</a:t>
            </a:r>
            <a:r>
              <a:rPr lang="en-US" baseline="0" dirty="0" err="1" smtClean="0"/>
              <a:t>i.e</a:t>
            </a:r>
            <a:r>
              <a:rPr lang="en-US" baseline="0" dirty="0" smtClean="0"/>
              <a:t> sibling)</a:t>
            </a:r>
          </a:p>
          <a:p>
            <a:r>
              <a:rPr lang="en-US" baseline="0" dirty="0" smtClean="0"/>
              <a:t>9. Object and form elements are preceding-sibling for span element</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35</a:t>
            </a:fld>
            <a:endParaRPr lang="en-US"/>
          </a:p>
        </p:txBody>
      </p:sp>
    </p:spTree>
    <p:extLst>
      <p:ext uri="{BB962C8B-B14F-4D97-AF65-F5344CB8AC3E}">
        <p14:creationId xmlns:p14="http://schemas.microsoft.com/office/powerpoint/2010/main" val="283518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pPr marL="228600" indent="-228600">
              <a:buAutoNum type="arabicPeriod"/>
            </a:pPr>
            <a:r>
              <a:rPr lang="en-US" dirty="0" smtClean="0"/>
              <a:t>Form element</a:t>
            </a:r>
          </a:p>
          <a:p>
            <a:pPr marL="228600" indent="-228600">
              <a:buAutoNum type="arabicPeriod"/>
            </a:pPr>
            <a:r>
              <a:rPr lang="en-US" dirty="0" smtClean="0"/>
              <a:t>Body and html elements,  (note: head is not ancestor of form)</a:t>
            </a:r>
          </a:p>
          <a:p>
            <a:pPr marL="228600" indent="-228600">
              <a:buAutoNum type="arabicPeriod"/>
            </a:pPr>
            <a:r>
              <a:rPr lang="en-US" dirty="0" smtClean="0"/>
              <a:t>None. (note: there is no elements after</a:t>
            </a:r>
            <a:r>
              <a:rPr lang="en-US" baseline="0" dirty="0" smtClean="0"/>
              <a:t> span in the document. Kindly refer slide 30 for document structure)</a:t>
            </a:r>
          </a:p>
          <a:p>
            <a:pPr marL="228600" indent="-228600">
              <a:buAutoNum type="arabicPeriod"/>
            </a:pPr>
            <a:r>
              <a:rPr lang="en-US" baseline="0" dirty="0" smtClean="0"/>
              <a:t>2 (2 div elements)</a:t>
            </a:r>
          </a:p>
          <a:p>
            <a:pPr marL="228600" indent="-228600">
              <a:buAutoNum type="arabicPeriod"/>
            </a:pPr>
            <a:r>
              <a:rPr lang="en-US" baseline="0" dirty="0" smtClean="0"/>
              <a:t>All the sub elements within the form. (including child, grandchild </a:t>
            </a:r>
            <a:r>
              <a:rPr lang="en-US" baseline="0" dirty="0" err="1" smtClean="0"/>
              <a:t>etc</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36</a:t>
            </a:fld>
            <a:endParaRPr lang="en-US"/>
          </a:p>
        </p:txBody>
      </p:sp>
    </p:spTree>
    <p:extLst>
      <p:ext uri="{BB962C8B-B14F-4D97-AF65-F5344CB8AC3E}">
        <p14:creationId xmlns:p14="http://schemas.microsoft.com/office/powerpoint/2010/main" val="193652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to Faculty: </a:t>
            </a:r>
          </a:p>
          <a:p>
            <a:r>
              <a:rPr lang="en-US" dirty="0" smtClean="0"/>
              <a:t>Explain the above XPath by executing them</a:t>
            </a:r>
            <a:r>
              <a:rPr lang="en-US" baseline="0" dirty="0" smtClean="0"/>
              <a:t> in the browser. With the output explain the given points</a:t>
            </a:r>
          </a:p>
          <a:p>
            <a:endParaRPr lang="en-US" baseline="0" dirty="0" smtClean="0"/>
          </a:p>
          <a:p>
            <a:r>
              <a:rPr lang="en-US" baseline="0" dirty="0" smtClean="0"/>
              <a:t>Similar to Parent and ancestor, Explain child and descendant. </a:t>
            </a:r>
          </a:p>
          <a:p>
            <a:r>
              <a:rPr lang="en-US" baseline="0" dirty="0" smtClean="0"/>
              <a:t>Child will select immediate child of a node where descendant will select child from all levels such as grand child, child of grand child etc.</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38</a:t>
            </a:fld>
            <a:endParaRPr lang="en-US"/>
          </a:p>
        </p:txBody>
      </p:sp>
    </p:spTree>
    <p:extLst>
      <p:ext uri="{BB962C8B-B14F-4D97-AF65-F5344CB8AC3E}">
        <p14:creationId xmlns:p14="http://schemas.microsoft.com/office/powerpoint/2010/main" val="841960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r>
              <a:rPr lang="en-US" baseline="0" dirty="0" smtClean="0"/>
              <a:t> to Faculty:</a:t>
            </a:r>
          </a:p>
          <a:p>
            <a:r>
              <a:rPr lang="en-US" baseline="0" dirty="0" smtClean="0"/>
              <a:t>Similar to descendant and descendant-or-self, explain the ancestor and ancestor-or-self.</a:t>
            </a:r>
          </a:p>
          <a:p>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39</a:t>
            </a:fld>
            <a:endParaRPr lang="en-US"/>
          </a:p>
        </p:txBody>
      </p:sp>
    </p:spTree>
    <p:extLst>
      <p:ext uri="{BB962C8B-B14F-4D97-AF65-F5344CB8AC3E}">
        <p14:creationId xmlns:p14="http://schemas.microsoft.com/office/powerpoint/2010/main" val="195437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4</a:t>
            </a:fld>
            <a:endParaRPr lang="en-US"/>
          </a:p>
        </p:txBody>
      </p:sp>
    </p:spTree>
    <p:extLst>
      <p:ext uri="{BB962C8B-B14F-4D97-AF65-F5344CB8AC3E}">
        <p14:creationId xmlns:p14="http://schemas.microsoft.com/office/powerpoint/2010/main" val="413202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43</a:t>
            </a:fld>
            <a:endParaRPr lang="en-US"/>
          </a:p>
        </p:txBody>
      </p:sp>
    </p:spTree>
    <p:extLst>
      <p:ext uri="{BB962C8B-B14F-4D97-AF65-F5344CB8AC3E}">
        <p14:creationId xmlns:p14="http://schemas.microsoft.com/office/powerpoint/2010/main" val="4116780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44</a:t>
            </a:fld>
            <a:endParaRPr lang="en-US"/>
          </a:p>
        </p:txBody>
      </p:sp>
    </p:spTree>
    <p:extLst>
      <p:ext uri="{BB962C8B-B14F-4D97-AF65-F5344CB8AC3E}">
        <p14:creationId xmlns:p14="http://schemas.microsoft.com/office/powerpoint/2010/main" val="3807205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an XPath of an HTML element</a:t>
            </a:r>
            <a:r>
              <a:rPr lang="en-US" baseline="0" dirty="0" smtClean="0"/>
              <a:t> using </a:t>
            </a:r>
            <a:r>
              <a:rPr lang="en-US" baseline="0" dirty="0" err="1" smtClean="0"/>
              <a:t>FireBug</a:t>
            </a:r>
            <a:r>
              <a:rPr lang="en-US" baseline="0" dirty="0" smtClean="0"/>
              <a:t> will be discussed in later slides.</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45</a:t>
            </a:fld>
            <a:endParaRPr lang="en-US"/>
          </a:p>
        </p:txBody>
      </p:sp>
    </p:spTree>
    <p:extLst>
      <p:ext uri="{BB962C8B-B14F-4D97-AF65-F5344CB8AC3E}">
        <p14:creationId xmlns:p14="http://schemas.microsoft.com/office/powerpoint/2010/main" val="745215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ylfaen" panose="010A0502050306030303" pitchFamily="18" charset="0"/>
              </a:rPr>
              <a:t>Note: Syntax of XPath derived from properties of a web element is //[@property='value']</a:t>
            </a:r>
          </a:p>
          <a:p>
            <a:endParaRPr lang="en-US" dirty="0" smtClean="0"/>
          </a:p>
          <a:p>
            <a:r>
              <a:rPr lang="en-US" dirty="0" smtClean="0"/>
              <a:t>At times we see XPath generated from Firebug are too lengthy. This is because the element we are planning to locate is not assigned with properties like ID, Name and Class.</a:t>
            </a:r>
            <a:br>
              <a:rPr lang="en-US" dirty="0" smtClean="0"/>
            </a:br>
            <a:r>
              <a:rPr lang="en-US" dirty="0" smtClean="0"/>
              <a:t/>
            </a:r>
            <a:br>
              <a:rPr lang="en-US" dirty="0" smtClean="0"/>
            </a:br>
            <a:r>
              <a:rPr lang="en-US" dirty="0" smtClean="0"/>
              <a:t>We have seen how important it is to assign properties like ID, Name and Class to a HTML web element. Assigning these properties will make a web application Selenium friendly to be automated and this is the same reason for assigning web elements with properties and unique values.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two elements have the same property then use of auto generated </a:t>
            </a:r>
            <a:r>
              <a:rPr lang="en-US" dirty="0" err="1" smtClean="0"/>
              <a:t>Xpath</a:t>
            </a:r>
            <a:r>
              <a:rPr lang="en-US" dirty="0" smtClean="0"/>
              <a:t> will result in unexpected behavior. For example, </a:t>
            </a:r>
            <a:r>
              <a:rPr lang="en-US" sz="1200" dirty="0" smtClean="0">
                <a:latin typeface="Sylfaen" panose="010A0502050306030303" pitchFamily="18" charset="0"/>
              </a:rPr>
              <a:t>There cannot be two vehicles with the same registration. If there are two vehicles with the same registration then we cannot uniquely identify them. We should always pick unique property of a web element to create our </a:t>
            </a:r>
            <a:r>
              <a:rPr lang="en-US" sz="1200" dirty="0" err="1" smtClean="0">
                <a:latin typeface="Sylfaen" panose="010A0502050306030303" pitchFamily="18" charset="0"/>
              </a:rPr>
              <a:t>Xpath</a:t>
            </a:r>
            <a:r>
              <a:rPr lang="en-US" sz="1200" dirty="0" smtClean="0">
                <a:latin typeface="Sylfaen" panose="010A0502050306030303" pitchFamily="18" charset="0"/>
              </a:rPr>
              <a:t>.</a:t>
            </a:r>
          </a:p>
          <a:p>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47</a:t>
            </a:fld>
            <a:endParaRPr lang="en-US"/>
          </a:p>
        </p:txBody>
      </p:sp>
    </p:spTree>
    <p:extLst>
      <p:ext uri="{BB962C8B-B14F-4D97-AF65-F5344CB8AC3E}">
        <p14:creationId xmlns:p14="http://schemas.microsoft.com/office/powerpoint/2010/main" val="1070113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50</a:t>
            </a:fld>
            <a:endParaRPr lang="en-US"/>
          </a:p>
        </p:txBody>
      </p:sp>
    </p:spTree>
    <p:extLst>
      <p:ext uri="{BB962C8B-B14F-4D97-AF65-F5344CB8AC3E}">
        <p14:creationId xmlns:p14="http://schemas.microsoft.com/office/powerpoint/2010/main" val="1673853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53</a:t>
            </a:fld>
            <a:endParaRPr lang="en-US"/>
          </a:p>
        </p:txBody>
      </p:sp>
    </p:spTree>
    <p:extLst>
      <p:ext uri="{BB962C8B-B14F-4D97-AF65-F5344CB8AC3E}">
        <p14:creationId xmlns:p14="http://schemas.microsoft.com/office/powerpoint/2010/main" val="3178086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to Faculty:</a:t>
            </a:r>
          </a:p>
          <a:p>
            <a:r>
              <a:rPr lang="en-US" dirty="0" smtClean="0"/>
              <a:t>The Firebug version 3.0 was released by November 2014. But Fire bug 2.0 is widely used.</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54</a:t>
            </a:fld>
            <a:endParaRPr lang="en-US"/>
          </a:p>
        </p:txBody>
      </p:sp>
    </p:spTree>
    <p:extLst>
      <p:ext uri="{BB962C8B-B14F-4D97-AF65-F5344CB8AC3E}">
        <p14:creationId xmlns:p14="http://schemas.microsoft.com/office/powerpoint/2010/main" val="3340622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Congrats you have learned and extracted your first </a:t>
            </a:r>
            <a:r>
              <a:rPr lang="en-US" dirty="0" err="1" smtClean="0"/>
              <a:t>Xpath</a:t>
            </a:r>
            <a:r>
              <a:rPr lang="en-US" dirty="0" smtClean="0"/>
              <a:t>.</a:t>
            </a:r>
            <a:br>
              <a:rPr lang="en-US" dirty="0" smtClean="0"/>
            </a:br>
            <a:r>
              <a:rPr lang="en-US" dirty="0" smtClean="0"/>
              <a:t/>
            </a:r>
            <a:br>
              <a:rPr lang="en-US" dirty="0" smtClean="0"/>
            </a:br>
            <a:r>
              <a:rPr lang="en-US" dirty="0" smtClean="0"/>
              <a:t>Note: </a:t>
            </a:r>
            <a:r>
              <a:rPr lang="en-US" dirty="0" err="1" smtClean="0"/>
              <a:t>Xpath</a:t>
            </a:r>
            <a:r>
              <a:rPr lang="en-US" dirty="0" smtClean="0"/>
              <a:t> generated in above example is  /html/body/div/div[3]/div[1]/div/div/div/div[1]/div[1]/a from the </a:t>
            </a:r>
            <a:r>
              <a:rPr lang="en-US" dirty="0" err="1" smtClean="0"/>
              <a:t>Xpath</a:t>
            </a:r>
            <a:r>
              <a:rPr lang="en-US" dirty="0" smtClean="0"/>
              <a:t> when we use it. </a:t>
            </a:r>
            <a:br>
              <a:rPr lang="en-US" dirty="0" smtClean="0"/>
            </a:br>
            <a:r>
              <a:rPr lang="en-US" dirty="0" smtClean="0"/>
              <a:t/>
            </a:r>
            <a:br>
              <a:rPr lang="en-US" dirty="0" smtClean="0"/>
            </a:br>
            <a:r>
              <a:rPr lang="en-US" dirty="0" smtClean="0"/>
              <a:t>we use this </a:t>
            </a:r>
            <a:r>
              <a:rPr lang="en-US" dirty="0" err="1" smtClean="0"/>
              <a:t>Xpath</a:t>
            </a:r>
            <a:r>
              <a:rPr lang="en-US" dirty="0" smtClean="0"/>
              <a:t> as element locator in Selenium IDE , RC and WebDriver.</a:t>
            </a:r>
            <a:br>
              <a:rPr lang="en-US" dirty="0" smtClean="0"/>
            </a:b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58</a:t>
            </a:fld>
            <a:endParaRPr lang="en-US"/>
          </a:p>
        </p:txBody>
      </p:sp>
    </p:spTree>
    <p:extLst>
      <p:ext uri="{BB962C8B-B14F-4D97-AF65-F5344CB8AC3E}">
        <p14:creationId xmlns:p14="http://schemas.microsoft.com/office/powerpoint/2010/main" val="3090770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61</a:t>
            </a:fld>
            <a:endParaRPr lang="en-US"/>
          </a:p>
        </p:txBody>
      </p:sp>
    </p:spTree>
    <p:extLst>
      <p:ext uri="{BB962C8B-B14F-4D97-AF65-F5344CB8AC3E}">
        <p14:creationId xmlns:p14="http://schemas.microsoft.com/office/powerpoint/2010/main" val="3063669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63</a:t>
            </a:fld>
            <a:endParaRPr lang="en-US"/>
          </a:p>
        </p:txBody>
      </p:sp>
    </p:spTree>
    <p:extLst>
      <p:ext uri="{BB962C8B-B14F-4D97-AF65-F5344CB8AC3E}">
        <p14:creationId xmlns:p14="http://schemas.microsoft.com/office/powerpoint/2010/main" val="276559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5</a:t>
            </a:fld>
            <a:endParaRPr lang="en-US"/>
          </a:p>
        </p:txBody>
      </p:sp>
    </p:spTree>
    <p:extLst>
      <p:ext uri="{BB962C8B-B14F-4D97-AF65-F5344CB8AC3E}">
        <p14:creationId xmlns:p14="http://schemas.microsoft.com/office/powerpoint/2010/main" val="1147842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65</a:t>
            </a:fld>
            <a:endParaRPr lang="en-US"/>
          </a:p>
        </p:txBody>
      </p:sp>
    </p:spTree>
    <p:extLst>
      <p:ext uri="{BB962C8B-B14F-4D97-AF65-F5344CB8AC3E}">
        <p14:creationId xmlns:p14="http://schemas.microsoft.com/office/powerpoint/2010/main" val="2422794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66</a:t>
            </a:fld>
            <a:endParaRPr lang="en-US"/>
          </a:p>
        </p:txBody>
      </p:sp>
    </p:spTree>
    <p:extLst>
      <p:ext uri="{BB962C8B-B14F-4D97-AF65-F5344CB8AC3E}">
        <p14:creationId xmlns:p14="http://schemas.microsoft.com/office/powerpoint/2010/main" val="16841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9B45845-826A-4014-B98A-97266F3057F4}" type="slidenum">
              <a:rPr lang="en-US" smtClean="0"/>
              <a:t>6</a:t>
            </a:fld>
            <a:endParaRPr lang="en-US"/>
          </a:p>
        </p:txBody>
      </p:sp>
    </p:spTree>
    <p:extLst>
      <p:ext uri="{BB962C8B-B14F-4D97-AF65-F5344CB8AC3E}">
        <p14:creationId xmlns:p14="http://schemas.microsoft.com/office/powerpoint/2010/main" val="300013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7</a:t>
            </a:fld>
            <a:endParaRPr lang="en-US"/>
          </a:p>
        </p:txBody>
      </p:sp>
    </p:spTree>
    <p:extLst>
      <p:ext uri="{BB962C8B-B14F-4D97-AF65-F5344CB8AC3E}">
        <p14:creationId xmlns:p14="http://schemas.microsoft.com/office/powerpoint/2010/main" val="424528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11</a:t>
            </a:fld>
            <a:endParaRPr lang="en-US"/>
          </a:p>
        </p:txBody>
      </p:sp>
    </p:spTree>
    <p:extLst>
      <p:ext uri="{BB962C8B-B14F-4D97-AF65-F5344CB8AC3E}">
        <p14:creationId xmlns:p14="http://schemas.microsoft.com/office/powerpoint/2010/main" val="3078957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&lt;!DOCTYPE html&gt;</a:t>
            </a:r>
            <a:r>
              <a:rPr lang="en-US" dirty="0" smtClean="0">
                <a:effectLst/>
              </a:rPr>
              <a:t/>
            </a:r>
            <a:br>
              <a:rPr lang="en-US" dirty="0" smtClean="0">
                <a:effectLst/>
              </a:rPr>
            </a:br>
            <a:r>
              <a:rPr lang="en-US" sz="1200" kern="1200" dirty="0" smtClean="0">
                <a:solidFill>
                  <a:schemeClr val="tx1"/>
                </a:solidFill>
                <a:effectLst/>
                <a:latin typeface="+mn-lt"/>
                <a:ea typeface="+mn-ea"/>
                <a:cs typeface="+mn-cs"/>
              </a:rPr>
              <a:t>&lt;html&gt;</a:t>
            </a:r>
            <a:r>
              <a:rPr lang="en-US" dirty="0" smtClean="0">
                <a:effectLst/>
              </a:rPr>
              <a:t/>
            </a:r>
            <a:br>
              <a:rPr lang="en-US" dirty="0" smtClean="0">
                <a:effectLst/>
              </a:rPr>
            </a:br>
            <a:r>
              <a:rPr lang="en-US" sz="1200" kern="1200" dirty="0" smtClean="0">
                <a:solidFill>
                  <a:schemeClr val="tx1"/>
                </a:solidFill>
                <a:effectLst/>
                <a:latin typeface="+mn-lt"/>
                <a:ea typeface="+mn-ea"/>
                <a:cs typeface="+mn-cs"/>
              </a:rPr>
              <a:t>&lt;body&gt;</a:t>
            </a:r>
            <a:r>
              <a:rPr lang="en-US" dirty="0" smtClean="0">
                <a:effectLst/>
              </a:rPr>
              <a:t/>
            </a:r>
            <a:br>
              <a:rPr lang="en-US" dirty="0" smtClean="0">
                <a:effectLst/>
              </a:rPr>
            </a:br>
            <a:r>
              <a:rPr lang="en-US" dirty="0" smtClean="0">
                <a:effectLst/>
              </a:rPr>
              <a:t/>
            </a:r>
            <a:br>
              <a:rPr lang="en-US" dirty="0" smtClean="0">
                <a:effectLst/>
              </a:rPr>
            </a:br>
            <a:r>
              <a:rPr lang="en-US" sz="1200" kern="1200" dirty="0" smtClean="0">
                <a:solidFill>
                  <a:schemeClr val="tx1"/>
                </a:solidFill>
                <a:effectLst/>
                <a:latin typeface="+mn-lt"/>
                <a:ea typeface="+mn-ea"/>
                <a:cs typeface="+mn-cs"/>
              </a:rPr>
              <a:t>&lt;h1&gt;</a:t>
            </a:r>
            <a:r>
              <a:rPr lang="en-US" dirty="0" smtClean="0">
                <a:effectLst/>
              </a:rPr>
              <a:t>My First Heading</a:t>
            </a:r>
            <a:r>
              <a:rPr lang="en-US" sz="1200" kern="1200" dirty="0" smtClean="0">
                <a:solidFill>
                  <a:schemeClr val="tx1"/>
                </a:solidFill>
                <a:effectLst/>
                <a:latin typeface="+mn-lt"/>
                <a:ea typeface="+mn-ea"/>
                <a:cs typeface="+mn-cs"/>
              </a:rPr>
              <a:t>&lt;/h1&gt;</a:t>
            </a:r>
            <a:r>
              <a:rPr lang="en-US" dirty="0" smtClean="0">
                <a:effectLst/>
              </a:rPr>
              <a:t/>
            </a:r>
            <a:br>
              <a:rPr lang="en-US" dirty="0" smtClean="0">
                <a:effectLst/>
              </a:rPr>
            </a:br>
            <a:r>
              <a:rPr lang="en-US" sz="1200" kern="1200" dirty="0" smtClean="0">
                <a:solidFill>
                  <a:schemeClr val="tx1"/>
                </a:solidFill>
                <a:effectLst/>
                <a:latin typeface="+mn-lt"/>
                <a:ea typeface="+mn-ea"/>
                <a:cs typeface="+mn-cs"/>
              </a:rPr>
              <a:t>&lt;p&gt;</a:t>
            </a:r>
            <a:r>
              <a:rPr lang="en-US" dirty="0" smtClean="0">
                <a:effectLst/>
              </a:rPr>
              <a:t>My first paragraph.</a:t>
            </a:r>
            <a:r>
              <a:rPr lang="en-US" sz="1200" kern="1200" dirty="0" smtClean="0">
                <a:solidFill>
                  <a:schemeClr val="tx1"/>
                </a:solidFill>
                <a:effectLst/>
                <a:latin typeface="+mn-lt"/>
                <a:ea typeface="+mn-ea"/>
                <a:cs typeface="+mn-cs"/>
              </a:rPr>
              <a:t>&lt;/p&gt;</a:t>
            </a:r>
            <a:r>
              <a:rPr lang="en-US" dirty="0" smtClean="0">
                <a:effectLst/>
              </a:rPr>
              <a:t/>
            </a:r>
            <a:br>
              <a:rPr lang="en-US" dirty="0" smtClean="0">
                <a:effectLst/>
              </a:rPr>
            </a:br>
            <a:r>
              <a:rPr lang="en-US" dirty="0" smtClean="0">
                <a:effectLst/>
              </a:rPr>
              <a:t/>
            </a:r>
            <a:br>
              <a:rPr lang="en-US" dirty="0" smtClean="0">
                <a:effectLst/>
              </a:rPr>
            </a:br>
            <a:r>
              <a:rPr lang="en-US" sz="1200" kern="1200" dirty="0" smtClean="0">
                <a:solidFill>
                  <a:schemeClr val="tx1"/>
                </a:solidFill>
                <a:effectLst/>
                <a:latin typeface="+mn-lt"/>
                <a:ea typeface="+mn-ea"/>
                <a:cs typeface="+mn-cs"/>
              </a:rPr>
              <a:t>&lt;/body&gt;</a:t>
            </a:r>
            <a:r>
              <a:rPr lang="en-US" dirty="0" smtClean="0">
                <a:effectLst/>
              </a:rPr>
              <a:t/>
            </a:r>
            <a:br>
              <a:rPr lang="en-US" dirty="0" smtClean="0">
                <a:effectLst/>
              </a:rPr>
            </a:br>
            <a:r>
              <a:rPr lang="en-US" sz="1200" kern="1200" dirty="0" smtClean="0">
                <a:solidFill>
                  <a:schemeClr val="tx1"/>
                </a:solidFill>
                <a:effectLst/>
                <a:latin typeface="+mn-lt"/>
                <a:ea typeface="+mn-ea"/>
                <a:cs typeface="+mn-cs"/>
              </a:rPr>
              <a:t>&lt;/html&gt;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12</a:t>
            </a:fld>
            <a:endParaRPr lang="en-US"/>
          </a:p>
        </p:txBody>
      </p:sp>
    </p:spTree>
    <p:extLst>
      <p:ext uri="{BB962C8B-B14F-4D97-AF65-F5344CB8AC3E}">
        <p14:creationId xmlns:p14="http://schemas.microsoft.com/office/powerpoint/2010/main" val="256158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ylfaen" panose="010A0502050306030303" pitchFamily="18" charset="0"/>
              </a:rPr>
              <a:t>The HTML </a:t>
            </a:r>
            <a:r>
              <a:rPr lang="en-US" sz="1200" b="1" dirty="0" smtClean="0">
                <a:latin typeface="Sylfaen" panose="010A0502050306030303" pitchFamily="18" charset="0"/>
              </a:rPr>
              <a:t>alt</a:t>
            </a:r>
            <a:r>
              <a:rPr lang="en-US" sz="1200" dirty="0" smtClean="0">
                <a:latin typeface="Sylfaen" panose="010A0502050306030303" pitchFamily="18" charset="0"/>
              </a:rPr>
              <a:t> attribute provides text for screen readers</a:t>
            </a:r>
            <a:endParaRPr lang="en-US" sz="1200" dirty="0" smtClean="0">
              <a:effectLst/>
              <a:latin typeface="Sylfaen" panose="010A0502050306030303" pitchFamily="18" charset="0"/>
            </a:endParaRPr>
          </a:p>
          <a:p>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13</a:t>
            </a:fld>
            <a:endParaRPr lang="en-US"/>
          </a:p>
        </p:txBody>
      </p:sp>
    </p:spTree>
    <p:extLst>
      <p:ext uri="{BB962C8B-B14F-4D97-AF65-F5344CB8AC3E}">
        <p14:creationId xmlns:p14="http://schemas.microsoft.com/office/powerpoint/2010/main" val="316432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t>14</a:t>
            </a:fld>
            <a:endParaRPr lang="en-US"/>
          </a:p>
        </p:txBody>
      </p:sp>
    </p:spTree>
    <p:extLst>
      <p:ext uri="{BB962C8B-B14F-4D97-AF65-F5344CB8AC3E}">
        <p14:creationId xmlns:p14="http://schemas.microsoft.com/office/powerpoint/2010/main" val="224863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FFA87-806F-4472-AD47-851C4FFC30F2}"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8F4B1-D6CC-4AC4-B4A4-D5C07DE076B6}" type="slidenum">
              <a:rPr lang="en-US" smtClean="0"/>
              <a:t>‹#›</a:t>
            </a:fld>
            <a:endParaRPr lang="en-US"/>
          </a:p>
        </p:txBody>
      </p:sp>
    </p:spTree>
    <p:extLst>
      <p:ext uri="{BB962C8B-B14F-4D97-AF65-F5344CB8AC3E}">
        <p14:creationId xmlns:p14="http://schemas.microsoft.com/office/powerpoint/2010/main" val="133872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noChangeArrowheads="1"/>
          </p:cNvSpPr>
          <p:nvPr>
            <p:ph type="ftr" sz="quarter" idx="10"/>
          </p:nvPr>
        </p:nvSpPr>
        <p:spPr>
          <a:xfrm>
            <a:off x="2022475" y="6500813"/>
            <a:ext cx="2895600" cy="280987"/>
          </a:xfrm>
          <a:prstGeom prst="rect">
            <a:avLst/>
          </a:prstGeom>
        </p:spPr>
        <p:txBody>
          <a:bodyPr/>
          <a:lstStyle>
            <a:lvl1pPr eaLnBrk="1" hangingPunct="1">
              <a:defRPr>
                <a:ea typeface="MS PGothic" pitchFamily="34" charset="-128"/>
                <a:cs typeface="+mn-cs"/>
              </a:defRPr>
            </a:lvl1pPr>
          </a:lstStyle>
          <a:p>
            <a:endParaRPr lang="en-US"/>
          </a:p>
        </p:txBody>
      </p:sp>
    </p:spTree>
    <p:extLst>
      <p:ext uri="{BB962C8B-B14F-4D97-AF65-F5344CB8AC3E}">
        <p14:creationId xmlns:p14="http://schemas.microsoft.com/office/powerpoint/2010/main" val="111330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01675" y="6496050"/>
            <a:ext cx="1905000" cy="280988"/>
          </a:xfrm>
          <a:prstGeom prst="rect">
            <a:avLst/>
          </a:prstGeom>
        </p:spPr>
        <p:txBody>
          <a:bodyPr/>
          <a:lstStyle>
            <a:lvl1pPr eaLnBrk="1" hangingPunct="1">
              <a:defRPr>
                <a:ea typeface="MS PGothic" pitchFamily="34" charset="-128"/>
                <a:cs typeface="+mn-cs"/>
              </a:defRPr>
            </a:lvl1pPr>
          </a:lstStyle>
          <a:p>
            <a:fld id="{339FFA87-806F-4472-AD47-851C4FFC30F2}" type="datetimeFigureOut">
              <a:rPr lang="en-US" smtClean="0"/>
              <a:t>9/4/2016</a:t>
            </a:fld>
            <a:endParaRPr lang="en-US"/>
          </a:p>
        </p:txBody>
      </p:sp>
      <p:sp>
        <p:nvSpPr>
          <p:cNvPr id="5" name="Rectangle 5"/>
          <p:cNvSpPr>
            <a:spLocks noGrp="1" noChangeArrowheads="1"/>
          </p:cNvSpPr>
          <p:nvPr>
            <p:ph type="ftr" sz="quarter" idx="11"/>
          </p:nvPr>
        </p:nvSpPr>
        <p:spPr>
          <a:xfrm>
            <a:off x="2022475" y="6500813"/>
            <a:ext cx="2895600" cy="280987"/>
          </a:xfrm>
          <a:prstGeom prst="rect">
            <a:avLst/>
          </a:prstGeom>
        </p:spPr>
        <p:txBody>
          <a:bodyPr/>
          <a:lstStyle>
            <a:lvl1pPr eaLnBrk="1" hangingPunct="1">
              <a:defRPr>
                <a:ea typeface="MS PGothic" pitchFamily="34" charset="-128"/>
                <a:cs typeface="+mn-cs"/>
              </a:defRPr>
            </a:lvl1pPr>
          </a:lstStyle>
          <a:p>
            <a:endParaRPr lang="en-US"/>
          </a:p>
        </p:txBody>
      </p:sp>
      <p:sp>
        <p:nvSpPr>
          <p:cNvPr id="6" name="Rectangle 6"/>
          <p:cNvSpPr>
            <a:spLocks noGrp="1" noChangeArrowheads="1"/>
          </p:cNvSpPr>
          <p:nvPr>
            <p:ph type="sldNum" sz="quarter" idx="12"/>
          </p:nvPr>
        </p:nvSpPr>
        <p:spPr>
          <a:xfrm>
            <a:off x="346075" y="6496050"/>
            <a:ext cx="703263" cy="280988"/>
          </a:xfrm>
          <a:prstGeom prst="rect">
            <a:avLst/>
          </a:prstGeom>
        </p:spPr>
        <p:txBody>
          <a:bodyPr vert="horz" wrap="square" lIns="91440" tIns="45720" rIns="91440" bIns="45720" numCol="1" anchor="t" anchorCtr="0" compatLnSpc="1">
            <a:prstTxWarp prst="textNoShape">
              <a:avLst/>
            </a:prstTxWarp>
          </a:bodyPr>
          <a:lstStyle>
            <a:lvl1pPr eaLnBrk="1" hangingPunct="1">
              <a:defRPr>
                <a:cs typeface="Arial" panose="020B0604020202020204" pitchFamily="34" charset="0"/>
              </a:defRPr>
            </a:lvl1pPr>
          </a:lstStyle>
          <a:p>
            <a:fld id="{5078F4B1-D6CC-4AC4-B4A4-D5C07DE076B6}" type="slidenum">
              <a:rPr lang="en-US" smtClean="0"/>
              <a:t>‹#›</a:t>
            </a:fld>
            <a:endParaRPr lang="en-US"/>
          </a:p>
        </p:txBody>
      </p:sp>
    </p:spTree>
    <p:extLst>
      <p:ext uri="{BB962C8B-B14F-4D97-AF65-F5344CB8AC3E}">
        <p14:creationId xmlns:p14="http://schemas.microsoft.com/office/powerpoint/2010/main" val="2022500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8100" y="342900"/>
            <a:ext cx="2011363"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0838" y="342900"/>
            <a:ext cx="5884862"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01675" y="6496050"/>
            <a:ext cx="1905000" cy="280988"/>
          </a:xfrm>
          <a:prstGeom prst="rect">
            <a:avLst/>
          </a:prstGeom>
        </p:spPr>
        <p:txBody>
          <a:bodyPr/>
          <a:lstStyle>
            <a:lvl1pPr eaLnBrk="1" hangingPunct="1">
              <a:defRPr>
                <a:ea typeface="MS PGothic" pitchFamily="34" charset="-128"/>
                <a:cs typeface="+mn-cs"/>
              </a:defRPr>
            </a:lvl1pPr>
          </a:lstStyle>
          <a:p>
            <a:fld id="{339FFA87-806F-4472-AD47-851C4FFC30F2}" type="datetimeFigureOut">
              <a:rPr lang="en-US" smtClean="0"/>
              <a:t>9/4/2016</a:t>
            </a:fld>
            <a:endParaRPr lang="en-US"/>
          </a:p>
        </p:txBody>
      </p:sp>
      <p:sp>
        <p:nvSpPr>
          <p:cNvPr id="5" name="Rectangle 5"/>
          <p:cNvSpPr>
            <a:spLocks noGrp="1" noChangeArrowheads="1"/>
          </p:cNvSpPr>
          <p:nvPr>
            <p:ph type="ftr" sz="quarter" idx="11"/>
          </p:nvPr>
        </p:nvSpPr>
        <p:spPr>
          <a:xfrm>
            <a:off x="2022475" y="6500813"/>
            <a:ext cx="2895600" cy="280987"/>
          </a:xfrm>
          <a:prstGeom prst="rect">
            <a:avLst/>
          </a:prstGeom>
        </p:spPr>
        <p:txBody>
          <a:bodyPr/>
          <a:lstStyle>
            <a:lvl1pPr eaLnBrk="1" hangingPunct="1">
              <a:defRPr>
                <a:ea typeface="MS PGothic" pitchFamily="34" charset="-128"/>
                <a:cs typeface="+mn-cs"/>
              </a:defRPr>
            </a:lvl1pPr>
          </a:lstStyle>
          <a:p>
            <a:endParaRPr lang="en-US"/>
          </a:p>
        </p:txBody>
      </p:sp>
      <p:sp>
        <p:nvSpPr>
          <p:cNvPr id="6" name="Rectangle 6"/>
          <p:cNvSpPr>
            <a:spLocks noGrp="1" noChangeArrowheads="1"/>
          </p:cNvSpPr>
          <p:nvPr>
            <p:ph type="sldNum" sz="quarter" idx="12"/>
          </p:nvPr>
        </p:nvSpPr>
        <p:spPr>
          <a:xfrm>
            <a:off x="346075" y="6496050"/>
            <a:ext cx="703263" cy="280988"/>
          </a:xfrm>
          <a:prstGeom prst="rect">
            <a:avLst/>
          </a:prstGeom>
        </p:spPr>
        <p:txBody>
          <a:bodyPr vert="horz" wrap="square" lIns="91440" tIns="45720" rIns="91440" bIns="45720" numCol="1" anchor="t" anchorCtr="0" compatLnSpc="1">
            <a:prstTxWarp prst="textNoShape">
              <a:avLst/>
            </a:prstTxWarp>
          </a:bodyPr>
          <a:lstStyle>
            <a:lvl1pPr eaLnBrk="1" hangingPunct="1">
              <a:defRPr>
                <a:cs typeface="Arial" panose="020B0604020202020204" pitchFamily="34" charset="0"/>
              </a:defRPr>
            </a:lvl1pPr>
          </a:lstStyle>
          <a:p>
            <a:fld id="{5078F4B1-D6CC-4AC4-B4A4-D5C07DE076B6}" type="slidenum">
              <a:rPr lang="en-US" smtClean="0"/>
              <a:t>‹#›</a:t>
            </a:fld>
            <a:endParaRPr lang="en-US"/>
          </a:p>
        </p:txBody>
      </p:sp>
    </p:spTree>
    <p:extLst>
      <p:ext uri="{BB962C8B-B14F-4D97-AF65-F5344CB8AC3E}">
        <p14:creationId xmlns:p14="http://schemas.microsoft.com/office/powerpoint/2010/main" val="838145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50838" y="342900"/>
            <a:ext cx="7375525" cy="681038"/>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363538" y="1304925"/>
            <a:ext cx="8035925" cy="4783138"/>
          </a:xfrm>
        </p:spPr>
        <p:txBody>
          <a:bodyPr/>
          <a:lstStyle/>
          <a:p>
            <a:pPr lvl="0"/>
            <a:r>
              <a:rPr lang="en-US" noProof="0" smtClean="0"/>
              <a:t>Click icon to add SmartArt graphic</a:t>
            </a:r>
            <a:endParaRPr lang="en-US" noProof="0" dirty="0" smtClean="0"/>
          </a:p>
        </p:txBody>
      </p:sp>
      <p:sp>
        <p:nvSpPr>
          <p:cNvPr id="4" name="Rectangle 4"/>
          <p:cNvSpPr>
            <a:spLocks noGrp="1" noChangeArrowheads="1"/>
          </p:cNvSpPr>
          <p:nvPr>
            <p:ph type="dt" sz="half" idx="10"/>
          </p:nvPr>
        </p:nvSpPr>
        <p:spPr>
          <a:xfrm>
            <a:off x="701675" y="6496050"/>
            <a:ext cx="1905000" cy="280988"/>
          </a:xfrm>
          <a:prstGeom prst="rect">
            <a:avLst/>
          </a:prstGeom>
        </p:spPr>
        <p:txBody>
          <a:bodyPr/>
          <a:lstStyle>
            <a:lvl1pPr eaLnBrk="1" hangingPunct="1">
              <a:defRPr>
                <a:ea typeface="MS PGothic" pitchFamily="34" charset="-128"/>
                <a:cs typeface="+mn-cs"/>
              </a:defRPr>
            </a:lvl1pPr>
          </a:lstStyle>
          <a:p>
            <a:fld id="{339FFA87-806F-4472-AD47-851C4FFC30F2}" type="datetimeFigureOut">
              <a:rPr lang="en-US" smtClean="0"/>
              <a:t>9/4/2016</a:t>
            </a:fld>
            <a:endParaRPr lang="en-US"/>
          </a:p>
        </p:txBody>
      </p:sp>
      <p:sp>
        <p:nvSpPr>
          <p:cNvPr id="5" name="Rectangle 5"/>
          <p:cNvSpPr>
            <a:spLocks noGrp="1" noChangeArrowheads="1"/>
          </p:cNvSpPr>
          <p:nvPr>
            <p:ph type="ftr" sz="quarter" idx="11"/>
          </p:nvPr>
        </p:nvSpPr>
        <p:spPr>
          <a:xfrm>
            <a:off x="2022475" y="6500813"/>
            <a:ext cx="2895600" cy="280987"/>
          </a:xfrm>
          <a:prstGeom prst="rect">
            <a:avLst/>
          </a:prstGeom>
        </p:spPr>
        <p:txBody>
          <a:bodyPr/>
          <a:lstStyle>
            <a:lvl1pPr eaLnBrk="1" hangingPunct="1">
              <a:defRPr>
                <a:ea typeface="MS PGothic" pitchFamily="34" charset="-128"/>
                <a:cs typeface="+mn-cs"/>
              </a:defRPr>
            </a:lvl1pPr>
          </a:lstStyle>
          <a:p>
            <a:endParaRPr lang="en-US"/>
          </a:p>
        </p:txBody>
      </p:sp>
      <p:sp>
        <p:nvSpPr>
          <p:cNvPr id="6" name="Rectangle 6"/>
          <p:cNvSpPr>
            <a:spLocks noGrp="1" noChangeArrowheads="1"/>
          </p:cNvSpPr>
          <p:nvPr>
            <p:ph type="sldNum" sz="quarter" idx="12"/>
          </p:nvPr>
        </p:nvSpPr>
        <p:spPr>
          <a:xfrm>
            <a:off x="346075" y="6496050"/>
            <a:ext cx="703263" cy="280988"/>
          </a:xfrm>
          <a:prstGeom prst="rect">
            <a:avLst/>
          </a:prstGeom>
        </p:spPr>
        <p:txBody>
          <a:bodyPr vert="horz" wrap="square" lIns="91440" tIns="45720" rIns="91440" bIns="45720" numCol="1" anchor="t" anchorCtr="0" compatLnSpc="1">
            <a:prstTxWarp prst="textNoShape">
              <a:avLst/>
            </a:prstTxWarp>
          </a:bodyPr>
          <a:lstStyle>
            <a:lvl1pPr eaLnBrk="1" hangingPunct="1">
              <a:defRPr>
                <a:cs typeface="Arial" panose="020B0604020202020204" pitchFamily="34" charset="0"/>
              </a:defRPr>
            </a:lvl1pPr>
          </a:lstStyle>
          <a:p>
            <a:fld id="{5078F4B1-D6CC-4AC4-B4A4-D5C07DE076B6}" type="slidenum">
              <a:rPr lang="en-US" smtClean="0"/>
              <a:t>‹#›</a:t>
            </a:fld>
            <a:endParaRPr lang="en-US"/>
          </a:p>
        </p:txBody>
      </p:sp>
    </p:spTree>
    <p:extLst>
      <p:ext uri="{BB962C8B-B14F-4D97-AF65-F5344CB8AC3E}">
        <p14:creationId xmlns:p14="http://schemas.microsoft.com/office/powerpoint/2010/main" val="109590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339FFA87-806F-4472-AD47-851C4FFC30F2}" type="datetimeFigureOut">
              <a:rPr lang="en-US" smtClean="0"/>
              <a:t>9/4/2016</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5078F4B1-D6CC-4AC4-B4A4-D5C07DE076B6}" type="slidenum">
              <a:rPr lang="en-US" smtClean="0"/>
              <a:t>‹#›</a:t>
            </a:fld>
            <a:endParaRPr lang="en-US"/>
          </a:p>
        </p:txBody>
      </p:sp>
    </p:spTree>
    <p:extLst>
      <p:ext uri="{BB962C8B-B14F-4D97-AF65-F5344CB8AC3E}">
        <p14:creationId xmlns:p14="http://schemas.microsoft.com/office/powerpoint/2010/main" val="371258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aster slide">
    <p:spTree>
      <p:nvGrpSpPr>
        <p:cNvPr id="1" name=""/>
        <p:cNvGrpSpPr/>
        <p:nvPr/>
      </p:nvGrpSpPr>
      <p:grpSpPr>
        <a:xfrm>
          <a:off x="0" y="0"/>
          <a:ext cx="0" cy="0"/>
          <a:chOff x="0" y="0"/>
          <a:chExt cx="0" cy="0"/>
        </a:xfrm>
      </p:grpSpPr>
      <p:sp>
        <p:nvSpPr>
          <p:cNvPr id="8" name="Title 3"/>
          <p:cNvSpPr>
            <a:spLocks noGrp="1"/>
          </p:cNvSpPr>
          <p:nvPr>
            <p:ph type="title" hasCustomPrompt="1"/>
          </p:nvPr>
        </p:nvSpPr>
        <p:spPr>
          <a:xfrm>
            <a:off x="21514" y="4310"/>
            <a:ext cx="9144000" cy="567783"/>
          </a:xfrm>
          <a:prstGeom prst="rect">
            <a:avLst/>
          </a:prstGeom>
        </p:spPr>
        <p:txBody>
          <a:bodyPr/>
          <a:lstStyle>
            <a:lvl1pPr>
              <a:defRPr b="1" baseline="0">
                <a:solidFill>
                  <a:schemeClr val="tx2">
                    <a:lumMod val="75000"/>
                  </a:schemeClr>
                </a:solidFill>
                <a:latin typeface="Sylfaen" panose="010A0502050306030303" pitchFamily="18" charset="0"/>
              </a:defRPr>
            </a:lvl1pPr>
          </a:lstStyle>
          <a:p>
            <a:r>
              <a:rPr lang="en-US" dirty="0" smtClean="0"/>
              <a:t>Master Slide Title</a:t>
            </a:r>
            <a:endParaRPr lang="en-CA" dirty="0"/>
          </a:p>
        </p:txBody>
      </p:sp>
      <p:sp>
        <p:nvSpPr>
          <p:cNvPr id="3" name="Content Placeholder 2"/>
          <p:cNvSpPr>
            <a:spLocks noGrp="1"/>
          </p:cNvSpPr>
          <p:nvPr>
            <p:ph sz="quarter" idx="10"/>
          </p:nvPr>
        </p:nvSpPr>
        <p:spPr>
          <a:xfrm>
            <a:off x="176904" y="807347"/>
            <a:ext cx="8676640" cy="5432088"/>
          </a:xfrm>
        </p:spPr>
        <p:txBody>
          <a:bodyPr/>
          <a:lstStyle>
            <a:lvl1pPr>
              <a:lnSpc>
                <a:spcPct val="130000"/>
              </a:lnSpc>
              <a:defRPr>
                <a:latin typeface="Sylfaen" panose="010A0502050306030303" pitchFamily="18" charset="0"/>
              </a:defRPr>
            </a:lvl1pPr>
            <a:lvl2pPr marL="628650" indent="-171450">
              <a:lnSpc>
                <a:spcPct val="130000"/>
              </a:lnSpc>
              <a:buFont typeface="Arial" panose="020B0604020202020204" pitchFamily="34" charset="0"/>
              <a:buChar char="•"/>
              <a:defRPr>
                <a:latin typeface="Sylfaen" panose="010A0502050306030303" pitchFamily="18" charset="0"/>
              </a:defRPr>
            </a:lvl2pPr>
            <a:lvl3pPr marL="974725" indent="-228600">
              <a:lnSpc>
                <a:spcPct val="130000"/>
              </a:lnSpc>
              <a:buFont typeface="Courier New" panose="02070309020205020404" pitchFamily="49" charset="0"/>
              <a:buChar char="o"/>
              <a:defRPr>
                <a:latin typeface="Sylfaen" panose="010A0502050306030303" pitchFamily="18" charset="0"/>
              </a:defRPr>
            </a:lvl3pPr>
            <a:lvl4pPr>
              <a:lnSpc>
                <a:spcPct val="130000"/>
              </a:lnSpc>
              <a:defRPr>
                <a:latin typeface="Sylfaen" panose="010A0502050306030303" pitchFamily="18" charset="0"/>
              </a:defRPr>
            </a:lvl4pPr>
            <a:lvl5pPr>
              <a:lnSpc>
                <a:spcPct val="130000"/>
              </a:lnSpc>
              <a:defRPr>
                <a:latin typeface="Sylfaen" panose="010A05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0332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0313809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915485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256222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24770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aster slide">
    <p:spTree>
      <p:nvGrpSpPr>
        <p:cNvPr id="1" name=""/>
        <p:cNvGrpSpPr/>
        <p:nvPr/>
      </p:nvGrpSpPr>
      <p:grpSpPr>
        <a:xfrm>
          <a:off x="0" y="0"/>
          <a:ext cx="0" cy="0"/>
          <a:chOff x="0" y="0"/>
          <a:chExt cx="0" cy="0"/>
        </a:xfrm>
      </p:grpSpPr>
      <p:sp>
        <p:nvSpPr>
          <p:cNvPr id="8" name="Title 3"/>
          <p:cNvSpPr>
            <a:spLocks noGrp="1"/>
          </p:cNvSpPr>
          <p:nvPr>
            <p:ph type="title" hasCustomPrompt="1"/>
          </p:nvPr>
        </p:nvSpPr>
        <p:spPr>
          <a:xfrm>
            <a:off x="75304" y="79616"/>
            <a:ext cx="9144000" cy="567783"/>
          </a:xfrm>
          <a:prstGeom prst="rect">
            <a:avLst/>
          </a:prstGeom>
        </p:spPr>
        <p:txBody>
          <a:bodyPr/>
          <a:lstStyle>
            <a:lvl1pPr>
              <a:defRPr b="1" baseline="0">
                <a:solidFill>
                  <a:schemeClr val="tx2">
                    <a:lumMod val="75000"/>
                  </a:schemeClr>
                </a:solidFill>
                <a:latin typeface="+mn-lt"/>
              </a:defRPr>
            </a:lvl1pPr>
          </a:lstStyle>
          <a:p>
            <a:r>
              <a:rPr lang="en-US" dirty="0" smtClean="0"/>
              <a:t>Master Slide Title</a:t>
            </a:r>
            <a:endParaRPr lang="en-CA" dirty="0"/>
          </a:p>
        </p:txBody>
      </p:sp>
      <p:sp>
        <p:nvSpPr>
          <p:cNvPr id="3" name="Content Placeholder 2"/>
          <p:cNvSpPr>
            <a:spLocks noGrp="1"/>
          </p:cNvSpPr>
          <p:nvPr>
            <p:ph sz="quarter" idx="10"/>
          </p:nvPr>
        </p:nvSpPr>
        <p:spPr>
          <a:xfrm>
            <a:off x="176904" y="807347"/>
            <a:ext cx="8676640" cy="5432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17763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96113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478863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49853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525216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754266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92670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875"/>
            <a:ext cx="2171700" cy="6142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875"/>
            <a:ext cx="6362700" cy="61420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70257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857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9273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3538" y="1304925"/>
            <a:ext cx="3941762" cy="4783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304925"/>
            <a:ext cx="3941763" cy="4783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936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35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665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70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9520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1.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2.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FFA87-806F-4472-AD47-851C4FFC30F2}" type="datetimeFigureOut">
              <a:rPr lang="en-US" smtClean="0"/>
              <a:t>9/4/2016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8F4B1-D6CC-4AC4-B4A4-D5C07DE076B6}" type="slidenum">
              <a:rPr lang="en-US" smtClean="0"/>
              <a:t>‹#›</a:t>
            </a:fld>
            <a:endParaRPr lang="en-US"/>
          </a:p>
        </p:txBody>
      </p:sp>
    </p:spTree>
    <p:extLst>
      <p:ext uri="{BB962C8B-B14F-4D97-AF65-F5344CB8AC3E}">
        <p14:creationId xmlns:p14="http://schemas.microsoft.com/office/powerpoint/2010/main" val="2089202352"/>
      </p:ext>
    </p:extLst>
  </p:cSld>
  <p:clrMap bg1="lt1" tx1="dk1" bg2="lt2" tx2="dk2" accent1="accent1" accent2="accent2" accent3="accent3" accent4="accent4" accent5="accent5" accent6="accent6" hlink="hlink" folHlink="folHlink"/>
  <p:sldLayoutIdLst>
    <p:sldLayoutId id="2147483725" r:id="rId1"/>
    <p:sldLayoutId id="214748373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blackWhite">
          <a:xfrm>
            <a:off x="0" y="6392863"/>
            <a:ext cx="9144000" cy="4651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itchFamily="34" charset="0"/>
                <a:ea typeface="ＭＳ Ｐゴシック" pitchFamily="34" charset="-128"/>
              </a:defRPr>
            </a:lvl1pPr>
            <a:lvl2pPr marL="742950" indent="-285750">
              <a:defRPr sz="2000">
                <a:solidFill>
                  <a:schemeClr val="tx1"/>
                </a:solidFill>
                <a:latin typeface="Calibri" pitchFamily="34" charset="0"/>
                <a:ea typeface="ＭＳ Ｐゴシック" pitchFamily="34" charset="-128"/>
              </a:defRPr>
            </a:lvl2pPr>
            <a:lvl3pPr marL="1143000" indent="-228600">
              <a:defRPr sz="2000">
                <a:solidFill>
                  <a:schemeClr val="tx1"/>
                </a:solidFill>
                <a:latin typeface="Calibri" pitchFamily="34" charset="0"/>
                <a:ea typeface="ＭＳ Ｐゴシック" pitchFamily="34" charset="-128"/>
              </a:defRPr>
            </a:lvl3pPr>
            <a:lvl4pPr marL="1600200" indent="-228600">
              <a:defRPr sz="2000">
                <a:solidFill>
                  <a:schemeClr val="tx1"/>
                </a:solidFill>
                <a:latin typeface="Calibri" pitchFamily="34" charset="0"/>
                <a:ea typeface="ＭＳ Ｐゴシック" pitchFamily="34" charset="-128"/>
              </a:defRPr>
            </a:lvl4pPr>
            <a:lvl5pPr marL="2057400" indent="-228600">
              <a:defRPr sz="2000">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9pPr>
          </a:lstStyle>
          <a:p>
            <a:pPr>
              <a:defRPr/>
            </a:pPr>
            <a:endParaRPr lang="en-US" altLang="en-US" dirty="0"/>
          </a:p>
        </p:txBody>
      </p:sp>
      <p:sp>
        <p:nvSpPr>
          <p:cNvPr id="1027" name="Rectangle 2"/>
          <p:cNvSpPr>
            <a:spLocks noGrp="1" noChangeArrowheads="1"/>
          </p:cNvSpPr>
          <p:nvPr>
            <p:ph type="title"/>
          </p:nvPr>
        </p:nvSpPr>
        <p:spPr bwMode="auto">
          <a:xfrm>
            <a:off x="112713" y="80963"/>
            <a:ext cx="73755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63538" y="1304925"/>
            <a:ext cx="8035925"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9" name="Picture 8" descr="all_line_icon2935_rgb_po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black">
          <a:xfrm>
            <a:off x="8404225" y="106363"/>
            <a:ext cx="6080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10"/>
          <p:cNvSpPr>
            <a:spLocks noChangeArrowheads="1"/>
          </p:cNvSpPr>
          <p:nvPr/>
        </p:nvSpPr>
        <p:spPr bwMode="auto">
          <a:xfrm>
            <a:off x="6716713" y="6500813"/>
            <a:ext cx="21510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alibri" pitchFamily="34" charset="0"/>
                <a:ea typeface="ＭＳ Ｐゴシック" pitchFamily="34" charset="-128"/>
              </a:defRPr>
            </a:lvl1pPr>
            <a:lvl2pPr marL="742950" indent="-285750">
              <a:defRPr sz="2000">
                <a:solidFill>
                  <a:schemeClr val="tx1"/>
                </a:solidFill>
                <a:latin typeface="Calibri" pitchFamily="34" charset="0"/>
                <a:ea typeface="ＭＳ Ｐゴシック" pitchFamily="34" charset="-128"/>
              </a:defRPr>
            </a:lvl2pPr>
            <a:lvl3pPr marL="1143000" indent="-228600">
              <a:defRPr sz="2000">
                <a:solidFill>
                  <a:schemeClr val="tx1"/>
                </a:solidFill>
                <a:latin typeface="Calibri" pitchFamily="34" charset="0"/>
                <a:ea typeface="ＭＳ Ｐゴシック" pitchFamily="34" charset="-128"/>
              </a:defRPr>
            </a:lvl3pPr>
            <a:lvl4pPr marL="1600200" indent="-228600">
              <a:defRPr sz="2000">
                <a:solidFill>
                  <a:schemeClr val="tx1"/>
                </a:solidFill>
                <a:latin typeface="Calibri" pitchFamily="34" charset="0"/>
                <a:ea typeface="ＭＳ Ｐゴシック" pitchFamily="34" charset="-128"/>
              </a:defRPr>
            </a:lvl4pPr>
            <a:lvl5pPr marL="2057400" indent="-228600">
              <a:defRPr sz="2000">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9pPr>
          </a:lstStyle>
          <a:p>
            <a:pPr algn="r">
              <a:defRPr/>
            </a:pPr>
            <a:r>
              <a:rPr lang="en-US" altLang="en-US" sz="1000" i="1" dirty="0">
                <a:solidFill>
                  <a:schemeClr val="bg1"/>
                </a:solidFill>
              </a:rPr>
              <a:t>Proprietary and Confidential</a:t>
            </a:r>
            <a:endParaRPr lang="en-US" altLang="en-US" sz="1000" dirty="0">
              <a:solidFill>
                <a:schemeClr val="bg1"/>
              </a:solidFill>
            </a:endParaRPr>
          </a:p>
        </p:txBody>
      </p:sp>
      <p:sp>
        <p:nvSpPr>
          <p:cNvPr id="1031" name="Line 11"/>
          <p:cNvSpPr>
            <a:spLocks noChangeShapeType="1"/>
          </p:cNvSpPr>
          <p:nvPr/>
        </p:nvSpPr>
        <p:spPr bwMode="auto">
          <a:xfrm>
            <a:off x="0" y="533400"/>
            <a:ext cx="76962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3794081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Lst>
  <p:txStyles>
    <p:titleStyle>
      <a:lvl1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Line 3"/>
          <p:cNvSpPr>
            <a:spLocks noChangeShapeType="1"/>
          </p:cNvSpPr>
          <p:nvPr/>
        </p:nvSpPr>
        <p:spPr bwMode="auto">
          <a:xfrm>
            <a:off x="541338" y="3838575"/>
            <a:ext cx="81565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86486" tIns="43243" rIns="86486" bIns="43243"/>
          <a:lstStyle/>
          <a:p>
            <a:endParaRPr lang="en-US"/>
          </a:p>
        </p:txBody>
      </p:sp>
      <p:pic>
        <p:nvPicPr>
          <p:cNvPr id="2051" name="Picture 8" descr="~092847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38413" y="1298575"/>
            <a:ext cx="3902075"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itle Placeholder 1"/>
          <p:cNvSpPr>
            <a:spLocks noGrp="1"/>
          </p:cNvSpPr>
          <p:nvPr>
            <p:ph type="title"/>
          </p:nvPr>
        </p:nvSpPr>
        <p:spPr bwMode="auto">
          <a:xfrm>
            <a:off x="228600" y="-15875"/>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horz" wrap="square" lIns="76200" tIns="38100" rIns="76200" bIns="38100" numCol="1" anchor="b"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270445991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hf hdr="0" ftr="0" dt="0"/>
  <p:txStyles>
    <p:titleStyle>
      <a:lvl1pPr algn="l" rtl="0" eaLnBrk="1" fontAlgn="base" hangingPunct="1">
        <a:lnSpc>
          <a:spcPct val="90000"/>
        </a:lnSpc>
        <a:spcBef>
          <a:spcPct val="0"/>
        </a:spcBef>
        <a:spcAft>
          <a:spcPct val="0"/>
        </a:spcAft>
        <a:defRPr b="1">
          <a:solidFill>
            <a:schemeClr val="tx1"/>
          </a:solidFill>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pitchFamily="34" charset="0"/>
        </a:defRPr>
      </a:lvl2pPr>
      <a:lvl3pPr algn="l" rtl="0" eaLnBrk="1" fontAlgn="base" hangingPunct="1">
        <a:lnSpc>
          <a:spcPct val="90000"/>
        </a:lnSpc>
        <a:spcBef>
          <a:spcPct val="0"/>
        </a:spcBef>
        <a:spcAft>
          <a:spcPct val="0"/>
        </a:spcAft>
        <a:defRPr b="1">
          <a:solidFill>
            <a:schemeClr val="tx1"/>
          </a:solidFill>
          <a:latin typeface="Arial" pitchFamily="34" charset="0"/>
        </a:defRPr>
      </a:lvl3pPr>
      <a:lvl4pPr algn="l" rtl="0" eaLnBrk="1" fontAlgn="base" hangingPunct="1">
        <a:lnSpc>
          <a:spcPct val="90000"/>
        </a:lnSpc>
        <a:spcBef>
          <a:spcPct val="0"/>
        </a:spcBef>
        <a:spcAft>
          <a:spcPct val="0"/>
        </a:spcAft>
        <a:defRPr b="1">
          <a:solidFill>
            <a:schemeClr val="tx1"/>
          </a:solidFill>
          <a:latin typeface="Arial" pitchFamily="34" charset="0"/>
        </a:defRPr>
      </a:lvl4pPr>
      <a:lvl5pPr algn="l" rtl="0" eaLnBrk="1" fontAlgn="base" hangingPunct="1">
        <a:lnSpc>
          <a:spcPct val="90000"/>
        </a:lnSpc>
        <a:spcBef>
          <a:spcPct val="0"/>
        </a:spcBef>
        <a:spcAft>
          <a:spcPct val="0"/>
        </a:spcAft>
        <a:defRPr b="1">
          <a:solidFill>
            <a:schemeClr val="tx1"/>
          </a:solidFill>
          <a:latin typeface="Arial" pitchFamily="34" charset="0"/>
        </a:defRPr>
      </a:lvl5pPr>
      <a:lvl6pPr marL="457200" algn="l" rtl="0" eaLnBrk="1" fontAlgn="base" hangingPunct="1">
        <a:lnSpc>
          <a:spcPct val="90000"/>
        </a:lnSpc>
        <a:spcBef>
          <a:spcPct val="0"/>
        </a:spcBef>
        <a:spcAft>
          <a:spcPct val="0"/>
        </a:spcAft>
        <a:defRPr b="1">
          <a:solidFill>
            <a:schemeClr val="tx1"/>
          </a:solidFill>
          <a:latin typeface="Arial" pitchFamily="34" charset="0"/>
        </a:defRPr>
      </a:lvl6pPr>
      <a:lvl7pPr marL="914400" algn="l" rtl="0" eaLnBrk="1" fontAlgn="base" hangingPunct="1">
        <a:lnSpc>
          <a:spcPct val="90000"/>
        </a:lnSpc>
        <a:spcBef>
          <a:spcPct val="0"/>
        </a:spcBef>
        <a:spcAft>
          <a:spcPct val="0"/>
        </a:spcAft>
        <a:defRPr b="1">
          <a:solidFill>
            <a:schemeClr val="tx1"/>
          </a:solidFill>
          <a:latin typeface="Arial" pitchFamily="34" charset="0"/>
        </a:defRPr>
      </a:lvl7pPr>
      <a:lvl8pPr marL="1371600" algn="l" rtl="0" eaLnBrk="1" fontAlgn="base" hangingPunct="1">
        <a:lnSpc>
          <a:spcPct val="90000"/>
        </a:lnSpc>
        <a:spcBef>
          <a:spcPct val="0"/>
        </a:spcBef>
        <a:spcAft>
          <a:spcPct val="0"/>
        </a:spcAft>
        <a:defRPr b="1">
          <a:solidFill>
            <a:schemeClr val="tx1"/>
          </a:solidFill>
          <a:latin typeface="Arial" pitchFamily="34" charset="0"/>
        </a:defRPr>
      </a:lvl8pPr>
      <a:lvl9pPr marL="1828800" algn="l" rtl="0" eaLnBrk="1" fontAlgn="base" hangingPunct="1">
        <a:lnSpc>
          <a:spcPct val="90000"/>
        </a:lnSpc>
        <a:spcBef>
          <a:spcPct val="0"/>
        </a:spcBef>
        <a:spcAft>
          <a:spcPct val="0"/>
        </a:spcAft>
        <a:defRPr b="1">
          <a:solidFill>
            <a:schemeClr val="tx1"/>
          </a:solidFill>
          <a:latin typeface="Arial" pitchFamily="34" charset="0"/>
        </a:defRPr>
      </a:lvl9pPr>
    </p:titleStyle>
    <p:bodyStyle>
      <a:lvl1pPr marL="285750" indent="-285750" algn="l" rtl="0" eaLnBrk="1" fontAlgn="base" hangingPunct="1">
        <a:lnSpc>
          <a:spcPct val="90000"/>
        </a:lnSpc>
        <a:spcBef>
          <a:spcPct val="90000"/>
        </a:spcBef>
        <a:spcAft>
          <a:spcPct val="0"/>
        </a:spcAft>
        <a:buChar char="•"/>
        <a:defRPr sz="3200" b="1">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SzPct val="100000"/>
        <a:buChar char="–"/>
        <a:defRPr sz="1600">
          <a:solidFill>
            <a:schemeClr val="tx1"/>
          </a:solidFill>
          <a:latin typeface="+mn-lt"/>
        </a:defRPr>
      </a:lvl2pPr>
      <a:lvl3pPr marL="1143000" indent="-228600" algn="l" rtl="0" eaLnBrk="1" fontAlgn="base" hangingPunct="1">
        <a:lnSpc>
          <a:spcPct val="90000"/>
        </a:lnSpc>
        <a:spcBef>
          <a:spcPct val="30000"/>
        </a:spcBef>
        <a:spcAft>
          <a:spcPct val="0"/>
        </a:spcAft>
        <a:buSzPct val="100000"/>
        <a:buChar char="•"/>
        <a:defRPr sz="1600">
          <a:solidFill>
            <a:schemeClr val="tx1"/>
          </a:solidFill>
          <a:latin typeface="+mn-lt"/>
        </a:defRPr>
      </a:lvl3pPr>
      <a:lvl4pPr marL="1543050" indent="-171450" algn="l" rtl="0" eaLnBrk="1" fontAlgn="base" hangingPunct="1">
        <a:lnSpc>
          <a:spcPct val="90000"/>
        </a:lnSpc>
        <a:spcBef>
          <a:spcPct val="30000"/>
        </a:spcBef>
        <a:spcAft>
          <a:spcPct val="0"/>
        </a:spcAft>
        <a:buSzPct val="100000"/>
        <a:buChar char="-"/>
        <a:defRPr sz="1400">
          <a:solidFill>
            <a:schemeClr val="tx1"/>
          </a:solidFill>
          <a:latin typeface="+mn-lt"/>
        </a:defRPr>
      </a:lvl4pPr>
      <a:lvl5pPr marL="2000250" indent="-171450" algn="l" rtl="0" eaLnBrk="1" fontAlgn="base" hangingPunct="1">
        <a:lnSpc>
          <a:spcPct val="90000"/>
        </a:lnSpc>
        <a:spcBef>
          <a:spcPct val="30000"/>
        </a:spcBef>
        <a:spcAft>
          <a:spcPct val="0"/>
        </a:spcAft>
        <a:buSzPct val="100000"/>
        <a:buChar char="•"/>
        <a:defRPr sz="1400">
          <a:solidFill>
            <a:schemeClr val="tx1"/>
          </a:solidFill>
          <a:latin typeface="+mn-lt"/>
        </a:defRPr>
      </a:lvl5pPr>
      <a:lvl6pPr marL="2457450" indent="-171450" algn="l" rtl="0" eaLnBrk="1" fontAlgn="base" hangingPunct="1">
        <a:lnSpc>
          <a:spcPct val="90000"/>
        </a:lnSpc>
        <a:spcBef>
          <a:spcPct val="30000"/>
        </a:spcBef>
        <a:spcAft>
          <a:spcPct val="0"/>
        </a:spcAft>
        <a:buSzPct val="100000"/>
        <a:buChar char="•"/>
        <a:defRPr sz="1400">
          <a:solidFill>
            <a:schemeClr val="tx1"/>
          </a:solidFill>
          <a:latin typeface="+mn-lt"/>
        </a:defRPr>
      </a:lvl6pPr>
      <a:lvl7pPr marL="2914650" indent="-171450" algn="l" rtl="0" eaLnBrk="1" fontAlgn="base" hangingPunct="1">
        <a:lnSpc>
          <a:spcPct val="90000"/>
        </a:lnSpc>
        <a:spcBef>
          <a:spcPct val="30000"/>
        </a:spcBef>
        <a:spcAft>
          <a:spcPct val="0"/>
        </a:spcAft>
        <a:buSzPct val="100000"/>
        <a:buChar char="•"/>
        <a:defRPr sz="1400">
          <a:solidFill>
            <a:schemeClr val="tx1"/>
          </a:solidFill>
          <a:latin typeface="+mn-lt"/>
        </a:defRPr>
      </a:lvl7pPr>
      <a:lvl8pPr marL="3371850" indent="-171450" algn="l" rtl="0" eaLnBrk="1" fontAlgn="base" hangingPunct="1">
        <a:lnSpc>
          <a:spcPct val="90000"/>
        </a:lnSpc>
        <a:spcBef>
          <a:spcPct val="30000"/>
        </a:spcBef>
        <a:spcAft>
          <a:spcPct val="0"/>
        </a:spcAft>
        <a:buSzPct val="100000"/>
        <a:buChar char="•"/>
        <a:defRPr sz="1400">
          <a:solidFill>
            <a:schemeClr val="tx1"/>
          </a:solidFill>
          <a:latin typeface="+mn-lt"/>
        </a:defRPr>
      </a:lvl8pPr>
      <a:lvl9pPr marL="3829050" indent="-171450" algn="l" rtl="0" eaLnBrk="1" fontAlgn="base" hangingPunct="1">
        <a:lnSpc>
          <a:spcPct val="90000"/>
        </a:lnSpc>
        <a:spcBef>
          <a:spcPct val="30000"/>
        </a:spcBef>
        <a:spcAft>
          <a:spcPct val="0"/>
        </a:spcAft>
        <a:buSzPct val="100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1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2">
            <a:extLst>
              <a:ext uri="{28A0092B-C50C-407E-A947-70E740481C1C}">
                <a14:useLocalDpi xmlns:a14="http://schemas.microsoft.com/office/drawing/2010/main" val="0"/>
              </a:ext>
            </a:extLst>
          </a:blip>
          <a:stretch>
            <a:fillRect/>
          </a:stretch>
        </p:blipFill>
        <p:spPr>
          <a:xfrm>
            <a:off x="106680" y="762429"/>
            <a:ext cx="8961120" cy="5486400"/>
          </a:xfrm>
          <a:prstGeom prst="rect">
            <a:avLst/>
          </a:prstGeom>
        </p:spPr>
      </p:pic>
      <p:sp>
        <p:nvSpPr>
          <p:cNvPr id="2" name="Title 1"/>
          <p:cNvSpPr>
            <a:spLocks noGrp="1"/>
          </p:cNvSpPr>
          <p:nvPr>
            <p:ph type="ctrTitle"/>
          </p:nvPr>
        </p:nvSpPr>
        <p:spPr>
          <a:xfrm rot="21426832">
            <a:off x="410058" y="1996440"/>
            <a:ext cx="8354362" cy="1603302"/>
          </a:xfrm>
        </p:spPr>
        <p:txBody>
          <a:bodyPr>
            <a:noAutofit/>
          </a:bodyPr>
          <a:lstStyle/>
          <a:p>
            <a:pPr algn="ctr"/>
            <a:r>
              <a:rPr lang="en-US" sz="5400" b="1" dirty="0" smtClean="0">
                <a:latin typeface="Monotype Corsiva" panose="03010101010201010101" pitchFamily="66" charset="0"/>
                <a:cs typeface="Arial" panose="020B0604020202020204" pitchFamily="34" charset="0"/>
              </a:rPr>
              <a:t>Automation for QCA –</a:t>
            </a:r>
            <a:br>
              <a:rPr lang="en-US" sz="5400" b="1" dirty="0" smtClean="0">
                <a:latin typeface="Monotype Corsiva" panose="03010101010201010101" pitchFamily="66" charset="0"/>
                <a:cs typeface="Arial" panose="020B0604020202020204" pitchFamily="34" charset="0"/>
              </a:rPr>
            </a:br>
            <a:r>
              <a:rPr lang="en-US" sz="5400" b="1" dirty="0" smtClean="0">
                <a:latin typeface="Monotype Corsiva" panose="03010101010201010101" pitchFamily="66" charset="0"/>
                <a:cs typeface="Arial" panose="020B0604020202020204" pitchFamily="34" charset="0"/>
              </a:rPr>
              <a:t>Pre-Requisites</a:t>
            </a:r>
            <a:endParaRPr lang="en-US" sz="5400" b="1" dirty="0">
              <a:latin typeface="Monotype Corsiva" panose="03010101010201010101" pitchFamily="66" charset="0"/>
              <a:cs typeface="Arial" panose="020B0604020202020204" pitchFamily="34" charset="0"/>
            </a:endParaRPr>
          </a:p>
        </p:txBody>
      </p:sp>
      <p:sp>
        <p:nvSpPr>
          <p:cNvPr id="7" name="TextBox 6"/>
          <p:cNvSpPr txBox="1"/>
          <p:nvPr/>
        </p:nvSpPr>
        <p:spPr>
          <a:xfrm rot="21330480">
            <a:off x="3707976" y="3964580"/>
            <a:ext cx="3437355" cy="461665"/>
          </a:xfrm>
          <a:prstGeom prst="rect">
            <a:avLst/>
          </a:prstGeom>
          <a:noFill/>
        </p:spPr>
        <p:txBody>
          <a:bodyPr wrap="square" rtlCol="0">
            <a:spAutoFit/>
          </a:bodyPr>
          <a:lstStyle/>
          <a:p>
            <a:r>
              <a:rPr lang="en-US" sz="2400" b="1" dirty="0">
                <a:latin typeface="Sylfaen" panose="010A0502050306030303" pitchFamily="18" charset="0"/>
                <a:cs typeface="Arial" panose="020B0604020202020204" pitchFamily="34" charset="0"/>
              </a:rPr>
              <a:t>Module </a:t>
            </a:r>
            <a:r>
              <a:rPr lang="en-US" sz="2400" b="1" dirty="0" smtClean="0">
                <a:latin typeface="Sylfaen" panose="010A0502050306030303" pitchFamily="18" charset="0"/>
                <a:cs typeface="Arial" panose="020B0604020202020204" pitchFamily="34" charset="0"/>
              </a:rPr>
              <a:t>3: XPath</a:t>
            </a:r>
            <a:endParaRPr lang="en-US" sz="2400" b="1" dirty="0">
              <a:latin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201910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6630" cy="567783"/>
          </a:xfrm>
        </p:spPr>
        <p:txBody>
          <a:bodyPr>
            <a:noAutofit/>
          </a:bodyPr>
          <a:lstStyle/>
          <a:p>
            <a:r>
              <a:rPr lang="en-US" sz="3200" dirty="0">
                <a:latin typeface="Sylfaen" panose="010A0502050306030303" pitchFamily="18" charset="0"/>
              </a:rPr>
              <a:t>HTML </a:t>
            </a:r>
            <a:r>
              <a:rPr lang="en-US" sz="3200" dirty="0" smtClean="0">
                <a:latin typeface="Sylfaen" panose="010A0502050306030303" pitchFamily="18" charset="0"/>
              </a:rPr>
              <a:t>Links &amp; Images</a:t>
            </a:r>
            <a:endParaRPr lang="en-US" sz="3200" dirty="0">
              <a:latin typeface="Sylfaen" panose="010A0502050306030303" pitchFamily="18" charset="0"/>
            </a:endParaRPr>
          </a:p>
        </p:txBody>
      </p:sp>
      <p:sp>
        <p:nvSpPr>
          <p:cNvPr id="3" name="Rectangle 2"/>
          <p:cNvSpPr/>
          <p:nvPr/>
        </p:nvSpPr>
        <p:spPr>
          <a:xfrm>
            <a:off x="414042" y="567783"/>
            <a:ext cx="8292076" cy="5293757"/>
          </a:xfrm>
          <a:prstGeom prst="rect">
            <a:avLst/>
          </a:prstGeom>
        </p:spPr>
        <p:txBody>
          <a:bodyPr wrap="square">
            <a:spAutoFit/>
          </a:bodyPr>
          <a:lstStyle/>
          <a:p>
            <a:pPr algn="just">
              <a:lnSpc>
                <a:spcPct val="130000"/>
              </a:lnSpc>
            </a:pPr>
            <a:r>
              <a:rPr lang="en-US" sz="2000" b="1" dirty="0" smtClean="0">
                <a:latin typeface="Sylfaen" panose="010A0502050306030303" pitchFamily="18" charset="0"/>
              </a:rPr>
              <a:t>HTML Links</a:t>
            </a:r>
          </a:p>
          <a:p>
            <a:pPr marL="285750" indent="-285750" algn="just">
              <a:lnSpc>
                <a:spcPct val="130000"/>
              </a:lnSpc>
              <a:buFont typeface="Arial" panose="020B0604020202020204" pitchFamily="34" charset="0"/>
              <a:buChar char="•"/>
            </a:pPr>
            <a:r>
              <a:rPr lang="en-US" sz="2000" dirty="0" smtClean="0">
                <a:latin typeface="Sylfaen" panose="010A0502050306030303" pitchFamily="18" charset="0"/>
              </a:rPr>
              <a:t>HTML </a:t>
            </a:r>
            <a:r>
              <a:rPr lang="en-US" sz="2000" dirty="0">
                <a:latin typeface="Sylfaen" panose="010A0502050306030303" pitchFamily="18" charset="0"/>
              </a:rPr>
              <a:t>links are defined with </a:t>
            </a:r>
            <a:r>
              <a:rPr lang="en-US" sz="2000" dirty="0" smtClean="0">
                <a:latin typeface="Sylfaen" panose="010A0502050306030303" pitchFamily="18" charset="0"/>
              </a:rPr>
              <a:t>&lt;a</a:t>
            </a:r>
            <a:r>
              <a:rPr lang="en-US" sz="2000" dirty="0">
                <a:latin typeface="Sylfaen" panose="010A0502050306030303" pitchFamily="18" charset="0"/>
              </a:rPr>
              <a:t>&gt; tag:</a:t>
            </a:r>
          </a:p>
          <a:p>
            <a:pPr marL="342900" indent="-342900" algn="just">
              <a:lnSpc>
                <a:spcPct val="130000"/>
              </a:lnSpc>
              <a:buFont typeface="Arial" panose="020B0604020202020204" pitchFamily="34" charset="0"/>
              <a:buChar char="•"/>
            </a:pPr>
            <a:r>
              <a:rPr lang="en-US" sz="2000" dirty="0">
                <a:latin typeface="Sylfaen" panose="010A0502050306030303" pitchFamily="18" charset="0"/>
              </a:rPr>
              <a:t>Example</a:t>
            </a:r>
          </a:p>
          <a:p>
            <a:pPr algn="just">
              <a:lnSpc>
                <a:spcPct val="130000"/>
              </a:lnSpc>
            </a:pPr>
            <a:r>
              <a:rPr lang="en-US" sz="2000" dirty="0" smtClean="0">
                <a:latin typeface="Sylfaen" panose="010A0502050306030303" pitchFamily="18" charset="0"/>
              </a:rPr>
              <a:t>	</a:t>
            </a: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The </a:t>
            </a:r>
            <a:r>
              <a:rPr lang="en-US" sz="2000" dirty="0">
                <a:latin typeface="Sylfaen" panose="010A0502050306030303" pitchFamily="18" charset="0"/>
              </a:rPr>
              <a:t>link's destination is specified in the </a:t>
            </a:r>
            <a:r>
              <a:rPr lang="en-US" sz="2000" dirty="0" err="1">
                <a:latin typeface="Sylfaen" panose="010A0502050306030303" pitchFamily="18" charset="0"/>
              </a:rPr>
              <a:t>href</a:t>
            </a:r>
            <a:r>
              <a:rPr lang="en-US" sz="2000" dirty="0">
                <a:latin typeface="Sylfaen" panose="010A0502050306030303" pitchFamily="18" charset="0"/>
              </a:rPr>
              <a:t> attribute. </a:t>
            </a:r>
          </a:p>
          <a:p>
            <a:pPr marL="285750" indent="-285750" algn="just">
              <a:lnSpc>
                <a:spcPct val="130000"/>
              </a:lnSpc>
              <a:buFont typeface="Arial" panose="020B0604020202020204" pitchFamily="34" charset="0"/>
              <a:buChar char="•"/>
            </a:pPr>
            <a:r>
              <a:rPr lang="en-US" sz="2000" dirty="0" smtClean="0">
                <a:latin typeface="Sylfaen" panose="010A0502050306030303" pitchFamily="18" charset="0"/>
              </a:rPr>
              <a:t>Attributes </a:t>
            </a:r>
            <a:r>
              <a:rPr lang="en-US" sz="2000" dirty="0">
                <a:latin typeface="Sylfaen" panose="010A0502050306030303" pitchFamily="18" charset="0"/>
              </a:rPr>
              <a:t>are used to provide additional information about HTML elements</a:t>
            </a:r>
            <a:r>
              <a:rPr lang="en-US" sz="2000" dirty="0" smtClean="0">
                <a:latin typeface="Sylfaen" panose="010A0502050306030303" pitchFamily="18" charset="0"/>
              </a:rPr>
              <a:t>.</a:t>
            </a:r>
          </a:p>
          <a:p>
            <a:pPr algn="just">
              <a:lnSpc>
                <a:spcPct val="130000"/>
              </a:lnSpc>
            </a:pPr>
            <a:r>
              <a:rPr lang="en-US" sz="2000" b="1" dirty="0" smtClean="0">
                <a:latin typeface="Sylfaen" panose="010A0502050306030303" pitchFamily="18" charset="0"/>
              </a:rPr>
              <a:t>HTML </a:t>
            </a:r>
            <a:r>
              <a:rPr lang="en-US" sz="2000" b="1" dirty="0">
                <a:latin typeface="Sylfaen" panose="010A0502050306030303" pitchFamily="18" charset="0"/>
              </a:rPr>
              <a:t>Images</a:t>
            </a:r>
          </a:p>
          <a:p>
            <a:pPr marL="285750" indent="-285750" algn="just">
              <a:lnSpc>
                <a:spcPct val="130000"/>
              </a:lnSpc>
              <a:buFont typeface="Arial" panose="020B0604020202020204" pitchFamily="34" charset="0"/>
              <a:buChar char="•"/>
            </a:pPr>
            <a:r>
              <a:rPr lang="en-US" sz="2000" dirty="0" smtClean="0">
                <a:latin typeface="Sylfaen" panose="010A0502050306030303" pitchFamily="18" charset="0"/>
              </a:rPr>
              <a:t>HTML </a:t>
            </a:r>
            <a:r>
              <a:rPr lang="en-US" sz="2000" dirty="0">
                <a:latin typeface="Sylfaen" panose="010A0502050306030303" pitchFamily="18" charset="0"/>
              </a:rPr>
              <a:t>images are defined with the &lt;</a:t>
            </a:r>
            <a:r>
              <a:rPr lang="en-US" sz="2000" dirty="0" err="1">
                <a:latin typeface="Sylfaen" panose="010A0502050306030303" pitchFamily="18" charset="0"/>
              </a:rPr>
              <a:t>img</a:t>
            </a:r>
            <a:r>
              <a:rPr lang="en-US" sz="2000" dirty="0">
                <a:latin typeface="Sylfaen" panose="010A0502050306030303" pitchFamily="18" charset="0"/>
              </a:rPr>
              <a:t>&gt; tag.</a:t>
            </a:r>
          </a:p>
          <a:p>
            <a:pPr marL="285750" indent="-285750" algn="just">
              <a:lnSpc>
                <a:spcPct val="130000"/>
              </a:lnSpc>
              <a:buFont typeface="Arial" panose="020B0604020202020204" pitchFamily="34" charset="0"/>
              <a:buChar char="•"/>
            </a:pPr>
            <a:r>
              <a:rPr lang="en-US" sz="2000" dirty="0">
                <a:latin typeface="Sylfaen" panose="010A0502050306030303" pitchFamily="18" charset="0"/>
              </a:rPr>
              <a:t>The source file (</a:t>
            </a:r>
            <a:r>
              <a:rPr lang="en-US" sz="2000" dirty="0" err="1">
                <a:latin typeface="Sylfaen" panose="010A0502050306030303" pitchFamily="18" charset="0"/>
              </a:rPr>
              <a:t>src</a:t>
            </a:r>
            <a:r>
              <a:rPr lang="en-US" sz="2000" dirty="0">
                <a:latin typeface="Sylfaen" panose="010A0502050306030303" pitchFamily="18" charset="0"/>
              </a:rPr>
              <a:t>), alternative text (alt), and size (width and height) are provided as attributes:</a:t>
            </a: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Example</a:t>
            </a:r>
            <a:endParaRPr lang="en-US" sz="2000" dirty="0">
              <a:latin typeface="Sylfaen" panose="010A0502050306030303" pitchFamily="18" charset="0"/>
            </a:endParaRPr>
          </a:p>
          <a:p>
            <a:pPr algn="just">
              <a:lnSpc>
                <a:spcPct val="130000"/>
              </a:lnSpc>
            </a:pPr>
            <a:r>
              <a:rPr lang="en-US" sz="2000" dirty="0" smtClean="0">
                <a:latin typeface="Sylfaen" panose="010A0502050306030303" pitchFamily="18" charset="0"/>
              </a:rPr>
              <a:t>	</a:t>
            </a:r>
            <a:endParaRPr lang="en-US" sz="2000" dirty="0">
              <a:latin typeface="Sylfaen" panose="010A0502050306030303" pitchFamily="18" charset="0"/>
            </a:endParaRPr>
          </a:p>
        </p:txBody>
      </p:sp>
      <p:sp>
        <p:nvSpPr>
          <p:cNvPr id="4" name="TextBox 3"/>
          <p:cNvSpPr txBox="1"/>
          <p:nvPr/>
        </p:nvSpPr>
        <p:spPr>
          <a:xfrm>
            <a:off x="2150771" y="1738647"/>
            <a:ext cx="5203065" cy="369332"/>
          </a:xfrm>
          <a:prstGeom prst="rect">
            <a:avLst/>
          </a:prstGeom>
          <a:noFill/>
          <a:ln>
            <a:solidFill>
              <a:schemeClr val="tx1"/>
            </a:solidFill>
          </a:ln>
        </p:spPr>
        <p:txBody>
          <a:bodyPr wrap="square" rtlCol="0">
            <a:spAutoFit/>
          </a:bodyPr>
          <a:lstStyle/>
          <a:p>
            <a:r>
              <a:rPr lang="en-US" dirty="0">
                <a:latin typeface="Sylfaen" panose="010A0502050306030303" pitchFamily="18" charset="0"/>
              </a:rPr>
              <a:t>&lt;a </a:t>
            </a:r>
            <a:r>
              <a:rPr lang="en-US" dirty="0" err="1">
                <a:latin typeface="Sylfaen" panose="010A0502050306030303" pitchFamily="18" charset="0"/>
              </a:rPr>
              <a:t>href</a:t>
            </a:r>
            <a:r>
              <a:rPr lang="en-US" dirty="0">
                <a:latin typeface="Sylfaen" panose="010A0502050306030303" pitchFamily="18" charset="0"/>
              </a:rPr>
              <a:t>="http://www.abc.com"&gt;This is a link&lt;/a&gt; </a:t>
            </a:r>
            <a:endParaRPr lang="en-US" dirty="0"/>
          </a:p>
        </p:txBody>
      </p:sp>
      <p:sp>
        <p:nvSpPr>
          <p:cNvPr id="5" name="TextBox 4"/>
          <p:cNvSpPr txBox="1"/>
          <p:nvPr/>
        </p:nvSpPr>
        <p:spPr>
          <a:xfrm>
            <a:off x="1790165" y="5451399"/>
            <a:ext cx="6903077" cy="369332"/>
          </a:xfrm>
          <a:prstGeom prst="rect">
            <a:avLst/>
          </a:prstGeom>
          <a:noFill/>
          <a:ln>
            <a:solidFill>
              <a:schemeClr val="tx1"/>
            </a:solidFill>
          </a:ln>
        </p:spPr>
        <p:txBody>
          <a:bodyPr wrap="square" rtlCol="0">
            <a:spAutoFit/>
          </a:bodyPr>
          <a:lstStyle/>
          <a:p>
            <a:r>
              <a:rPr lang="en-US" dirty="0">
                <a:latin typeface="Sylfaen" panose="010A0502050306030303" pitchFamily="18" charset="0"/>
              </a:rPr>
              <a:t>&lt;</a:t>
            </a:r>
            <a:r>
              <a:rPr lang="en-US" dirty="0" err="1">
                <a:latin typeface="Sylfaen" panose="010A0502050306030303" pitchFamily="18" charset="0"/>
              </a:rPr>
              <a:t>img</a:t>
            </a:r>
            <a:r>
              <a:rPr lang="en-US" dirty="0">
                <a:latin typeface="Sylfaen" panose="010A0502050306030303" pitchFamily="18" charset="0"/>
              </a:rPr>
              <a:t> </a:t>
            </a:r>
            <a:r>
              <a:rPr lang="en-US" dirty="0" err="1">
                <a:latin typeface="Sylfaen" panose="010A0502050306030303" pitchFamily="18" charset="0"/>
              </a:rPr>
              <a:t>src</a:t>
            </a:r>
            <a:r>
              <a:rPr lang="en-US" dirty="0">
                <a:latin typeface="Sylfaen" panose="010A0502050306030303" pitchFamily="18" charset="0"/>
              </a:rPr>
              <a:t>="scenary.jpg" alt="nature.com" width="102" height="143"&gt;</a:t>
            </a:r>
            <a:endParaRPr lang="en-US" dirty="0"/>
          </a:p>
        </p:txBody>
      </p:sp>
    </p:spTree>
    <p:extLst>
      <p:ext uri="{BB962C8B-B14F-4D97-AF65-F5344CB8AC3E}">
        <p14:creationId xmlns:p14="http://schemas.microsoft.com/office/powerpoint/2010/main" val="2859983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3500447208"/>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2883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90536" cy="567783"/>
          </a:xfrm>
        </p:spPr>
        <p:txBody>
          <a:bodyPr>
            <a:noAutofit/>
          </a:bodyPr>
          <a:lstStyle/>
          <a:p>
            <a:r>
              <a:rPr lang="en-US" sz="3200" dirty="0" smtClean="0">
                <a:latin typeface="Sylfaen" panose="010A0502050306030303" pitchFamily="18" charset="0"/>
              </a:rPr>
              <a:t>HTML Elements</a:t>
            </a:r>
            <a:endParaRPr lang="en-US" sz="3200" dirty="0">
              <a:latin typeface="Sylfaen" panose="010A0502050306030303" pitchFamily="18" charset="0"/>
            </a:endParaRPr>
          </a:p>
        </p:txBody>
      </p:sp>
      <p:sp>
        <p:nvSpPr>
          <p:cNvPr id="3" name="Rectangle 2"/>
          <p:cNvSpPr/>
          <p:nvPr/>
        </p:nvSpPr>
        <p:spPr>
          <a:xfrm>
            <a:off x="299096" y="704618"/>
            <a:ext cx="8342628" cy="5293757"/>
          </a:xfrm>
          <a:prstGeom prst="rect">
            <a:avLst/>
          </a:prstGeom>
        </p:spPr>
        <p:txBody>
          <a:bodyPr wrap="square">
            <a:spAutoFit/>
          </a:bodyPr>
          <a:lstStyle/>
          <a:p>
            <a:pPr marL="285750" indent="-285750" algn="just">
              <a:lnSpc>
                <a:spcPct val="130000"/>
              </a:lnSpc>
              <a:buFont typeface="Arial" panose="020B0604020202020204" pitchFamily="34" charset="0"/>
              <a:buChar char="•"/>
            </a:pPr>
            <a:r>
              <a:rPr lang="en-US" sz="2000" dirty="0">
                <a:latin typeface="Sylfaen" panose="010A0502050306030303" pitchFamily="18" charset="0"/>
              </a:rPr>
              <a:t>HTML elements </a:t>
            </a:r>
            <a:r>
              <a:rPr lang="en-US" sz="2000" dirty="0" smtClean="0">
                <a:latin typeface="Sylfaen" panose="010A0502050306030303" pitchFamily="18" charset="0"/>
              </a:rPr>
              <a:t>generally written with </a:t>
            </a:r>
            <a:r>
              <a:rPr lang="en-US" sz="2000" dirty="0">
                <a:latin typeface="Sylfaen" panose="010A0502050306030303" pitchFamily="18" charset="0"/>
              </a:rPr>
              <a:t>a start tag, content and </a:t>
            </a:r>
            <a:r>
              <a:rPr lang="en-US" sz="2000" dirty="0" smtClean="0">
                <a:latin typeface="Sylfaen" panose="010A0502050306030303" pitchFamily="18" charset="0"/>
              </a:rPr>
              <a:t>end with </a:t>
            </a:r>
            <a:r>
              <a:rPr lang="en-US" sz="2000" dirty="0">
                <a:latin typeface="Sylfaen" panose="010A0502050306030303" pitchFamily="18" charset="0"/>
              </a:rPr>
              <a:t>an end </a:t>
            </a:r>
            <a:r>
              <a:rPr lang="en-US" sz="2000" dirty="0" smtClean="0">
                <a:latin typeface="Sylfaen" panose="010A0502050306030303" pitchFamily="18" charset="0"/>
              </a:rPr>
              <a:t>tag.</a:t>
            </a:r>
          </a:p>
          <a:p>
            <a:pPr marL="285750" indent="-285750" algn="just">
              <a:lnSpc>
                <a:spcPct val="130000"/>
              </a:lnSpc>
              <a:buFont typeface="Arial" panose="020B0604020202020204" pitchFamily="34" charset="0"/>
              <a:buChar char="•"/>
            </a:pPr>
            <a:r>
              <a:rPr lang="en-US" sz="2000" dirty="0" smtClean="0">
                <a:latin typeface="Sylfaen" panose="010A0502050306030303" pitchFamily="18" charset="0"/>
              </a:rPr>
              <a:t>HTML elements follow the below semantics. </a:t>
            </a:r>
          </a:p>
          <a:p>
            <a:pPr marL="285750" indent="-285750" algn="just">
              <a:lnSpc>
                <a:spcPct val="130000"/>
              </a:lnSpc>
              <a:buFont typeface="Arial" panose="020B0604020202020204" pitchFamily="34" charset="0"/>
              <a:buChar char="•"/>
            </a:pPr>
            <a:r>
              <a:rPr lang="en-US" sz="2000" dirty="0" smtClean="0">
                <a:latin typeface="Sylfaen" panose="010A0502050306030303" pitchFamily="18" charset="0"/>
              </a:rPr>
              <a:t>&lt;</a:t>
            </a:r>
            <a:r>
              <a:rPr lang="en-US" sz="2000" dirty="0" err="1" smtClean="0">
                <a:latin typeface="Sylfaen" panose="010A0502050306030303" pitchFamily="18" charset="0"/>
              </a:rPr>
              <a:t>tagname</a:t>
            </a:r>
            <a:r>
              <a:rPr lang="en-US" sz="2000" dirty="0" smtClean="0">
                <a:latin typeface="Sylfaen" panose="010A0502050306030303" pitchFamily="18" charset="0"/>
              </a:rPr>
              <a:t>&gt;content goes here&lt;/</a:t>
            </a:r>
            <a:r>
              <a:rPr lang="en-US" sz="2000" dirty="0" err="1">
                <a:latin typeface="Sylfaen" panose="010A0502050306030303" pitchFamily="18" charset="0"/>
              </a:rPr>
              <a:t>tagname</a:t>
            </a:r>
            <a:r>
              <a:rPr lang="en-US" sz="2000" dirty="0">
                <a:latin typeface="Sylfaen" panose="010A0502050306030303" pitchFamily="18" charset="0"/>
              </a:rPr>
              <a:t>&gt; </a:t>
            </a: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Example </a:t>
            </a:r>
          </a:p>
          <a:p>
            <a:pPr algn="just">
              <a:lnSpc>
                <a:spcPct val="130000"/>
              </a:lnSpc>
            </a:pPr>
            <a:endParaRPr lang="en-US" sz="2000" dirty="0" smtClean="0">
              <a:latin typeface="Sylfaen" panose="010A0502050306030303" pitchFamily="18" charset="0"/>
            </a:endParaRP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The above code is paragraph element. It starts with start tag - &lt;p&gt; and ends with end tag - &lt;/p&gt;. Between the start and end tag the content is given.</a:t>
            </a:r>
            <a:endParaRPr lang="en-US" sz="2000" dirty="0">
              <a:latin typeface="Sylfaen" panose="010A0502050306030303" pitchFamily="18" charset="0"/>
            </a:endParaRPr>
          </a:p>
          <a:p>
            <a:pPr marL="285750" indent="-285750" algn="just">
              <a:lnSpc>
                <a:spcPct val="130000"/>
              </a:lnSpc>
              <a:buFont typeface="Arial" panose="020B0604020202020204" pitchFamily="34" charset="0"/>
              <a:buChar char="•"/>
            </a:pPr>
            <a:r>
              <a:rPr lang="en-US" sz="2000" dirty="0" smtClean="0">
                <a:latin typeface="Sylfaen" panose="010A0502050306030303" pitchFamily="18" charset="0"/>
              </a:rPr>
              <a:t>Whenever the </a:t>
            </a:r>
            <a:r>
              <a:rPr lang="en-US" sz="2000" dirty="0">
                <a:latin typeface="Sylfaen" panose="010A0502050306030303" pitchFamily="18" charset="0"/>
              </a:rPr>
              <a:t>HTML element is </a:t>
            </a:r>
            <a:r>
              <a:rPr lang="en-US" sz="2000" dirty="0" smtClean="0">
                <a:latin typeface="Sylfaen" panose="010A0502050306030303" pitchFamily="18" charset="0"/>
              </a:rPr>
              <a:t>referred, it means  </a:t>
            </a:r>
            <a:r>
              <a:rPr lang="en-US" sz="2000" dirty="0">
                <a:latin typeface="Sylfaen" panose="010A0502050306030303" pitchFamily="18" charset="0"/>
              </a:rPr>
              <a:t>start </a:t>
            </a:r>
            <a:r>
              <a:rPr lang="en-US" sz="2000" dirty="0" smtClean="0">
                <a:latin typeface="Sylfaen" panose="010A0502050306030303" pitchFamily="18" charset="0"/>
              </a:rPr>
              <a:t>tag, content and the </a:t>
            </a:r>
            <a:r>
              <a:rPr lang="en-US" sz="2000" dirty="0">
                <a:latin typeface="Sylfaen" panose="010A0502050306030303" pitchFamily="18" charset="0"/>
              </a:rPr>
              <a:t>end </a:t>
            </a:r>
            <a:r>
              <a:rPr lang="en-US" sz="2000" dirty="0" smtClean="0">
                <a:latin typeface="Sylfaen" panose="010A0502050306030303" pitchFamily="18" charset="0"/>
              </a:rPr>
              <a:t>tag.</a:t>
            </a:r>
            <a:endParaRPr lang="en-US" sz="2000" dirty="0">
              <a:latin typeface="Sylfaen" panose="010A0502050306030303" pitchFamily="18" charset="0"/>
            </a:endParaRPr>
          </a:p>
          <a:p>
            <a:pPr marL="285750" indent="-285750" algn="just">
              <a:lnSpc>
                <a:spcPct val="130000"/>
              </a:lnSpc>
              <a:buFont typeface="Arial" panose="020B0604020202020204" pitchFamily="34" charset="0"/>
              <a:buChar char="•"/>
            </a:pPr>
            <a:r>
              <a:rPr lang="en-US" sz="2000" dirty="0" smtClean="0">
                <a:latin typeface="Sylfaen" panose="010A0502050306030303" pitchFamily="18" charset="0"/>
              </a:rPr>
              <a:t>HTML </a:t>
            </a:r>
            <a:r>
              <a:rPr lang="en-US" sz="2000" dirty="0">
                <a:latin typeface="Sylfaen" panose="010A0502050306030303" pitchFamily="18" charset="0"/>
              </a:rPr>
              <a:t>elements can be nested (elements can contain </a:t>
            </a:r>
            <a:r>
              <a:rPr lang="en-US" sz="2000" dirty="0" smtClean="0">
                <a:latin typeface="Sylfaen" panose="010A0502050306030303" pitchFamily="18" charset="0"/>
              </a:rPr>
              <a:t>sub elements</a:t>
            </a:r>
            <a:r>
              <a:rPr lang="en-US" sz="2000" dirty="0">
                <a:latin typeface="Sylfaen" panose="010A0502050306030303" pitchFamily="18" charset="0"/>
              </a:rPr>
              <a:t>).</a:t>
            </a:r>
          </a:p>
          <a:p>
            <a:pPr marL="285750" indent="-285750" algn="just">
              <a:lnSpc>
                <a:spcPct val="130000"/>
              </a:lnSpc>
              <a:buFont typeface="Arial" panose="020B0604020202020204" pitchFamily="34" charset="0"/>
              <a:buChar char="•"/>
            </a:pPr>
            <a:r>
              <a:rPr lang="en-US" sz="2000" dirty="0">
                <a:latin typeface="Sylfaen" panose="010A0502050306030303" pitchFamily="18" charset="0"/>
              </a:rPr>
              <a:t>All </a:t>
            </a:r>
            <a:r>
              <a:rPr lang="en-US" sz="2000" dirty="0" smtClean="0">
                <a:latin typeface="Sylfaen" panose="010A0502050306030303" pitchFamily="18" charset="0"/>
              </a:rPr>
              <a:t>the HTML </a:t>
            </a:r>
            <a:r>
              <a:rPr lang="en-US" sz="2000" dirty="0">
                <a:latin typeface="Sylfaen" panose="010A0502050306030303" pitchFamily="18" charset="0"/>
              </a:rPr>
              <a:t>documents </a:t>
            </a:r>
            <a:r>
              <a:rPr lang="en-US" sz="2000" dirty="0" smtClean="0">
                <a:latin typeface="Sylfaen" panose="010A0502050306030303" pitchFamily="18" charset="0"/>
              </a:rPr>
              <a:t>consists </a:t>
            </a:r>
            <a:r>
              <a:rPr lang="en-US" sz="2000" dirty="0">
                <a:latin typeface="Sylfaen" panose="010A0502050306030303" pitchFamily="18" charset="0"/>
              </a:rPr>
              <a:t>of nested HTML elements</a:t>
            </a:r>
            <a:r>
              <a:rPr lang="en-US" sz="2000" dirty="0" smtClean="0">
                <a:latin typeface="Sylfaen" panose="010A0502050306030303" pitchFamily="18" charset="0"/>
              </a:rPr>
              <a:t>.</a:t>
            </a:r>
          </a:p>
        </p:txBody>
      </p:sp>
      <p:sp>
        <p:nvSpPr>
          <p:cNvPr id="4" name="TextBox 3"/>
          <p:cNvSpPr txBox="1"/>
          <p:nvPr/>
        </p:nvSpPr>
        <p:spPr>
          <a:xfrm>
            <a:off x="2073499" y="2612821"/>
            <a:ext cx="4494727" cy="369332"/>
          </a:xfrm>
          <a:prstGeom prst="rect">
            <a:avLst/>
          </a:prstGeom>
          <a:noFill/>
          <a:ln>
            <a:solidFill>
              <a:schemeClr val="tx1"/>
            </a:solidFill>
          </a:ln>
        </p:spPr>
        <p:txBody>
          <a:bodyPr wrap="square" rtlCol="0">
            <a:spAutoFit/>
          </a:bodyPr>
          <a:lstStyle/>
          <a:p>
            <a:r>
              <a:rPr lang="en-US" dirty="0">
                <a:latin typeface="Sylfaen" panose="010A0502050306030303" pitchFamily="18" charset="0"/>
              </a:rPr>
              <a:t>&lt;p&gt;Paragraph statements goes here.&lt;/p</a:t>
            </a:r>
            <a:r>
              <a:rPr lang="en-US" dirty="0" smtClean="0">
                <a:latin typeface="Sylfaen" panose="010A0502050306030303" pitchFamily="18" charset="0"/>
              </a:rPr>
              <a:t>&gt;</a:t>
            </a:r>
            <a:endParaRPr lang="en-US" dirty="0"/>
          </a:p>
        </p:txBody>
      </p:sp>
    </p:spTree>
    <p:extLst>
      <p:ext uri="{BB962C8B-B14F-4D97-AF65-F5344CB8AC3E}">
        <p14:creationId xmlns:p14="http://schemas.microsoft.com/office/powerpoint/2010/main" val="1366393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22883" cy="567783"/>
          </a:xfrm>
        </p:spPr>
        <p:txBody>
          <a:bodyPr>
            <a:noAutofit/>
          </a:bodyPr>
          <a:lstStyle/>
          <a:p>
            <a:r>
              <a:rPr lang="en-US" sz="3200" dirty="0" smtClean="0">
                <a:latin typeface="Sylfaen" panose="010A0502050306030303" pitchFamily="18" charset="0"/>
              </a:rPr>
              <a:t>HTML Attributes</a:t>
            </a:r>
            <a:endParaRPr lang="en-US" sz="3200" dirty="0">
              <a:latin typeface="Sylfaen" panose="010A0502050306030303" pitchFamily="18" charset="0"/>
            </a:endParaRPr>
          </a:p>
        </p:txBody>
      </p:sp>
      <p:sp>
        <p:nvSpPr>
          <p:cNvPr id="3" name="Rectangle 2"/>
          <p:cNvSpPr/>
          <p:nvPr/>
        </p:nvSpPr>
        <p:spPr>
          <a:xfrm>
            <a:off x="230492" y="687615"/>
            <a:ext cx="8398354" cy="5293757"/>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000" dirty="0">
                <a:latin typeface="Sylfaen" panose="010A0502050306030303" pitchFamily="18" charset="0"/>
              </a:rPr>
              <a:t>HTML attributes are properties for HTML elements.</a:t>
            </a:r>
          </a:p>
          <a:p>
            <a:pPr marL="342900" indent="-342900" algn="just">
              <a:lnSpc>
                <a:spcPct val="130000"/>
              </a:lnSpc>
              <a:buFont typeface="Arial" panose="020B0604020202020204" pitchFamily="34" charset="0"/>
              <a:buChar char="•"/>
            </a:pPr>
            <a:r>
              <a:rPr lang="en-US" sz="2000" dirty="0">
                <a:latin typeface="Sylfaen" panose="010A0502050306030303" pitchFamily="18" charset="0"/>
              </a:rPr>
              <a:t>All HTML elements can have one or more attributes.</a:t>
            </a:r>
          </a:p>
          <a:p>
            <a:pPr marL="342900" indent="-342900" algn="just">
              <a:lnSpc>
                <a:spcPct val="130000"/>
              </a:lnSpc>
              <a:buFont typeface="Arial" panose="020B0604020202020204" pitchFamily="34" charset="0"/>
              <a:buChar char="•"/>
            </a:pPr>
            <a:r>
              <a:rPr lang="en-US" sz="2000" dirty="0">
                <a:latin typeface="Sylfaen" panose="010A0502050306030303" pitchFamily="18" charset="0"/>
              </a:rPr>
              <a:t>Attributes are mentioned along with start tag of an HTML element.</a:t>
            </a:r>
          </a:p>
          <a:p>
            <a:pPr marL="342900" indent="-342900" algn="just">
              <a:lnSpc>
                <a:spcPct val="130000"/>
              </a:lnSpc>
              <a:buFont typeface="Arial" panose="020B0604020202020204" pitchFamily="34" charset="0"/>
              <a:buChar char="•"/>
            </a:pPr>
            <a:r>
              <a:rPr lang="en-US" sz="2000" dirty="0">
                <a:latin typeface="Sylfaen" panose="010A0502050306030303" pitchFamily="18" charset="0"/>
              </a:rPr>
              <a:t>Attributes are defined with the attribute name and value. If an element has more than one </a:t>
            </a:r>
            <a:r>
              <a:rPr lang="en-US" sz="2000" dirty="0" smtClean="0">
                <a:latin typeface="Sylfaen" panose="010A0502050306030303" pitchFamily="18" charset="0"/>
              </a:rPr>
              <a:t>attribute, then they </a:t>
            </a:r>
            <a:r>
              <a:rPr lang="en-US" sz="2000" dirty="0">
                <a:latin typeface="Sylfaen" panose="010A0502050306030303" pitchFamily="18" charset="0"/>
              </a:rPr>
              <a:t>are separated by space. </a:t>
            </a:r>
          </a:p>
          <a:p>
            <a:pPr marL="342900" indent="-342900" algn="just">
              <a:lnSpc>
                <a:spcPct val="130000"/>
              </a:lnSpc>
              <a:buFont typeface="Arial" panose="020B0604020202020204" pitchFamily="34" charset="0"/>
              <a:buChar char="•"/>
            </a:pPr>
            <a:r>
              <a:rPr lang="en-US" sz="2000" dirty="0">
                <a:latin typeface="Sylfaen" panose="010A0502050306030303" pitchFamily="18" charset="0"/>
              </a:rPr>
              <a:t>For </a:t>
            </a:r>
            <a:r>
              <a:rPr lang="en-US" sz="2000" dirty="0" smtClean="0">
                <a:latin typeface="Sylfaen" panose="010A0502050306030303" pitchFamily="18" charset="0"/>
              </a:rPr>
              <a:t>example, </a:t>
            </a:r>
            <a:r>
              <a:rPr lang="en-US" sz="2000" dirty="0">
                <a:latin typeface="Sylfaen" panose="010A0502050306030303" pitchFamily="18" charset="0"/>
              </a:rPr>
              <a:t>anchor element in HTML contains ‘</a:t>
            </a:r>
            <a:r>
              <a:rPr lang="en-US" sz="2000" dirty="0" err="1">
                <a:latin typeface="Sylfaen" panose="010A0502050306030303" pitchFamily="18" charset="0"/>
              </a:rPr>
              <a:t>href</a:t>
            </a:r>
            <a:r>
              <a:rPr lang="en-US" sz="2000" dirty="0">
                <a:latin typeface="Sylfaen" panose="010A0502050306030303" pitchFamily="18" charset="0"/>
              </a:rPr>
              <a:t>’ attribute which provides address information for links</a:t>
            </a:r>
            <a:r>
              <a:rPr lang="en-US" sz="2000" dirty="0" smtClean="0">
                <a:latin typeface="Sylfaen" panose="010A0502050306030303" pitchFamily="18" charset="0"/>
              </a:rPr>
              <a:t>.</a:t>
            </a:r>
          </a:p>
          <a:p>
            <a:pPr marL="342900" indent="-342900" algn="just">
              <a:lnSpc>
                <a:spcPct val="130000"/>
              </a:lnSpc>
              <a:buFont typeface="Arial" panose="020B0604020202020204" pitchFamily="34" charset="0"/>
              <a:buChar char="•"/>
            </a:pPr>
            <a:endParaRPr lang="en-US" sz="2000" dirty="0">
              <a:latin typeface="Sylfaen" panose="010A0502050306030303" pitchFamily="18" charset="0"/>
            </a:endParaRPr>
          </a:p>
          <a:p>
            <a:pPr marL="342900" indent="-342900" algn="just">
              <a:lnSpc>
                <a:spcPct val="130000"/>
              </a:lnSpc>
              <a:buFont typeface="Arial" panose="020B0604020202020204" pitchFamily="34" charset="0"/>
              <a:buChar char="•"/>
            </a:pPr>
            <a:endParaRPr lang="en-US" sz="2000" dirty="0" smtClean="0">
              <a:latin typeface="Sylfaen" panose="010A0502050306030303" pitchFamily="18" charset="0"/>
            </a:endParaRP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Similarly image element has width </a:t>
            </a:r>
            <a:r>
              <a:rPr lang="en-US" sz="2000" dirty="0">
                <a:latin typeface="Sylfaen" panose="010A0502050306030303" pitchFamily="18" charset="0"/>
              </a:rPr>
              <a:t>and height attributes </a:t>
            </a:r>
            <a:r>
              <a:rPr lang="en-US" sz="2000" dirty="0" smtClean="0">
                <a:latin typeface="Sylfaen" panose="010A0502050306030303" pitchFamily="18" charset="0"/>
              </a:rPr>
              <a:t>which provide </a:t>
            </a:r>
            <a:r>
              <a:rPr lang="en-US" sz="2000" dirty="0">
                <a:latin typeface="Sylfaen" panose="010A0502050306030303" pitchFamily="18" charset="0"/>
              </a:rPr>
              <a:t>size information for </a:t>
            </a:r>
            <a:r>
              <a:rPr lang="en-US" sz="2000" dirty="0" smtClean="0">
                <a:latin typeface="Sylfaen" panose="010A0502050306030303" pitchFamily="18" charset="0"/>
              </a:rPr>
              <a:t>images and </a:t>
            </a:r>
            <a:r>
              <a:rPr lang="en-US" sz="2000" dirty="0" err="1" smtClean="0">
                <a:latin typeface="Sylfaen" panose="010A0502050306030303" pitchFamily="18" charset="0"/>
              </a:rPr>
              <a:t>src</a:t>
            </a:r>
            <a:r>
              <a:rPr lang="en-US" sz="2000" dirty="0" smtClean="0">
                <a:latin typeface="Sylfaen" panose="010A0502050306030303" pitchFamily="18" charset="0"/>
              </a:rPr>
              <a:t> attribute to provide the image location.</a:t>
            </a:r>
          </a:p>
          <a:p>
            <a:pPr algn="just">
              <a:lnSpc>
                <a:spcPct val="130000"/>
              </a:lnSpc>
            </a:pPr>
            <a:r>
              <a:rPr lang="en-US" sz="2000" dirty="0" smtClean="0">
                <a:latin typeface="Sylfaen" panose="010A0502050306030303" pitchFamily="18" charset="0"/>
              </a:rPr>
              <a:t>      </a:t>
            </a:r>
            <a:endParaRPr lang="en-US" sz="2000" dirty="0">
              <a:latin typeface="Sylfaen" panose="010A0502050306030303" pitchFamily="18" charset="0"/>
            </a:endParaRPr>
          </a:p>
        </p:txBody>
      </p:sp>
      <p:sp>
        <p:nvSpPr>
          <p:cNvPr id="4" name="TextBox 3"/>
          <p:cNvSpPr txBox="1"/>
          <p:nvPr/>
        </p:nvSpPr>
        <p:spPr>
          <a:xfrm>
            <a:off x="2111100" y="3747752"/>
            <a:ext cx="3864325" cy="369332"/>
          </a:xfrm>
          <a:prstGeom prst="rect">
            <a:avLst/>
          </a:prstGeom>
          <a:noFill/>
          <a:ln>
            <a:solidFill>
              <a:schemeClr val="tx1"/>
            </a:solidFill>
          </a:ln>
        </p:spPr>
        <p:txBody>
          <a:bodyPr wrap="square" rtlCol="0">
            <a:spAutoFit/>
          </a:bodyPr>
          <a:lstStyle/>
          <a:p>
            <a:r>
              <a:rPr lang="en-US" dirty="0">
                <a:latin typeface="Sylfaen" panose="010A0502050306030303" pitchFamily="18" charset="0"/>
              </a:rPr>
              <a:t>&lt;a </a:t>
            </a:r>
            <a:r>
              <a:rPr lang="en-US" dirty="0" err="1">
                <a:latin typeface="Sylfaen" panose="010A0502050306030303" pitchFamily="18" charset="0"/>
              </a:rPr>
              <a:t>href</a:t>
            </a:r>
            <a:r>
              <a:rPr lang="en-US" dirty="0">
                <a:latin typeface="Sylfaen" panose="010A0502050306030303" pitchFamily="18" charset="0"/>
              </a:rPr>
              <a:t>=“file1.html”&gt;click here &lt;/a</a:t>
            </a:r>
            <a:r>
              <a:rPr lang="en-US" dirty="0" smtClean="0">
                <a:latin typeface="Sylfaen" panose="010A0502050306030303" pitchFamily="18" charset="0"/>
              </a:rPr>
              <a:t>&gt;</a:t>
            </a:r>
            <a:endParaRPr lang="en-US" dirty="0"/>
          </a:p>
        </p:txBody>
      </p:sp>
      <p:sp>
        <p:nvSpPr>
          <p:cNvPr id="5" name="TextBox 4"/>
          <p:cNvSpPr txBox="1"/>
          <p:nvPr/>
        </p:nvSpPr>
        <p:spPr>
          <a:xfrm>
            <a:off x="1293622" y="5619093"/>
            <a:ext cx="7180676" cy="452432"/>
          </a:xfrm>
          <a:prstGeom prst="rect">
            <a:avLst/>
          </a:prstGeom>
          <a:noFill/>
          <a:ln>
            <a:solidFill>
              <a:schemeClr val="tx1"/>
            </a:solidFill>
          </a:ln>
        </p:spPr>
        <p:txBody>
          <a:bodyPr wrap="square" rtlCol="0">
            <a:spAutoFit/>
          </a:bodyPr>
          <a:lstStyle/>
          <a:p>
            <a:pPr algn="just">
              <a:lnSpc>
                <a:spcPct val="130000"/>
              </a:lnSpc>
            </a:pPr>
            <a:r>
              <a:rPr lang="en-US" dirty="0">
                <a:latin typeface="Sylfaen" panose="010A0502050306030303" pitchFamily="18" charset="0"/>
              </a:rPr>
              <a:t>&lt;</a:t>
            </a:r>
            <a:r>
              <a:rPr lang="en-US" dirty="0" err="1">
                <a:latin typeface="Sylfaen" panose="010A0502050306030303" pitchFamily="18" charset="0"/>
              </a:rPr>
              <a:t>img</a:t>
            </a:r>
            <a:r>
              <a:rPr lang="en-US" dirty="0">
                <a:latin typeface="Sylfaen" panose="010A0502050306030303" pitchFamily="18" charset="0"/>
              </a:rPr>
              <a:t> </a:t>
            </a:r>
            <a:r>
              <a:rPr lang="en-US" dirty="0" err="1">
                <a:latin typeface="Sylfaen" panose="010A0502050306030303" pitchFamily="18" charset="0"/>
              </a:rPr>
              <a:t>src</a:t>
            </a:r>
            <a:r>
              <a:rPr lang="en-US" dirty="0">
                <a:latin typeface="Sylfaen" panose="010A0502050306030303" pitchFamily="18" charset="0"/>
              </a:rPr>
              <a:t>=“images/education/welcome.jpeg ” width=“120”  height=“ 180”&gt;</a:t>
            </a:r>
          </a:p>
        </p:txBody>
      </p:sp>
    </p:spTree>
    <p:extLst>
      <p:ext uri="{BB962C8B-B14F-4D97-AF65-F5344CB8AC3E}">
        <p14:creationId xmlns:p14="http://schemas.microsoft.com/office/powerpoint/2010/main" val="2372441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3459501170"/>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9856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65206" cy="567783"/>
          </a:xfrm>
        </p:spPr>
        <p:txBody>
          <a:bodyPr>
            <a:noAutofit/>
          </a:bodyPr>
          <a:lstStyle/>
          <a:p>
            <a:r>
              <a:rPr lang="en-US" sz="2800" dirty="0">
                <a:effectLst/>
                <a:latin typeface="Sylfaen" panose="010A0502050306030303" pitchFamily="18" charset="0"/>
              </a:rPr>
              <a:t>Finding Elements using Browser </a:t>
            </a:r>
            <a:r>
              <a:rPr lang="en-US" sz="2800" dirty="0" smtClean="0">
                <a:effectLst/>
                <a:latin typeface="Sylfaen" panose="010A0502050306030303" pitchFamily="18" charset="0"/>
              </a:rPr>
              <a:t>Inspector (1 of 4) </a:t>
            </a:r>
            <a:endParaRPr lang="en-US" sz="2800" dirty="0">
              <a:latin typeface="Sylfaen" panose="010A0502050306030303" pitchFamily="18" charset="0"/>
            </a:endParaRPr>
          </a:p>
        </p:txBody>
      </p:sp>
      <p:sp>
        <p:nvSpPr>
          <p:cNvPr id="3" name="Rectangle 2"/>
          <p:cNvSpPr/>
          <p:nvPr/>
        </p:nvSpPr>
        <p:spPr>
          <a:xfrm>
            <a:off x="327311" y="812481"/>
            <a:ext cx="3265894" cy="5693866"/>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We will learn inspecting elements using browser inspector. </a:t>
            </a: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Now Lets launch the Allstate Flood Loss application.</a:t>
            </a: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The </a:t>
            </a:r>
            <a:r>
              <a:rPr lang="en-US" sz="2000" dirty="0">
                <a:latin typeface="Sylfaen" panose="010A0502050306030303" pitchFamily="18" charset="0"/>
              </a:rPr>
              <a:t>user would be able to see </a:t>
            </a:r>
            <a:r>
              <a:rPr lang="en-US" sz="2000" dirty="0" smtClean="0">
                <a:latin typeface="Sylfaen" panose="010A0502050306030303" pitchFamily="18" charset="0"/>
              </a:rPr>
              <a:t>the </a:t>
            </a:r>
            <a:r>
              <a:rPr lang="en-US" sz="2000" dirty="0">
                <a:latin typeface="Sylfaen" panose="010A0502050306030303" pitchFamily="18" charset="0"/>
              </a:rPr>
              <a:t>below screen</a:t>
            </a:r>
            <a:r>
              <a:rPr lang="en-US" sz="2000" dirty="0" smtClean="0">
                <a:latin typeface="Sylfaen" panose="010A0502050306030303" pitchFamily="18" charset="0"/>
              </a:rPr>
              <a:t>. </a:t>
            </a:r>
          </a:p>
          <a:p>
            <a:pPr marL="342900" indent="-342900" algn="just">
              <a:lnSpc>
                <a:spcPct val="130000"/>
              </a:lnSpc>
              <a:buFont typeface="Arial" panose="020B0604020202020204" pitchFamily="34" charset="0"/>
              <a:buChar char="•"/>
            </a:pPr>
            <a:r>
              <a:rPr lang="en-US" sz="2000" b="1" dirty="0" smtClean="0">
                <a:latin typeface="Sylfaen" panose="010A0502050306030303" pitchFamily="18" charset="0"/>
              </a:rPr>
              <a:t>Step 1 </a:t>
            </a:r>
            <a:r>
              <a:rPr lang="en-US" sz="2000" dirty="0" smtClean="0">
                <a:latin typeface="Sylfaen" panose="010A0502050306030303" pitchFamily="18" charset="0"/>
              </a:rPr>
              <a:t>- To inspect </a:t>
            </a:r>
            <a:r>
              <a:rPr lang="en-US" sz="2000" dirty="0">
                <a:latin typeface="Sylfaen" panose="010A0502050306030303" pitchFamily="18" charset="0"/>
              </a:rPr>
              <a:t>the HTML elements with browser, launch Google Chrome’s Developer tool by pressing F12. </a:t>
            </a:r>
          </a:p>
          <a:p>
            <a:pPr marL="342900" indent="-342900" algn="just">
              <a:lnSpc>
                <a:spcPct val="130000"/>
              </a:lnSpc>
              <a:buFont typeface="Arial" panose="020B0604020202020204" pitchFamily="34" charset="0"/>
              <a:buChar char="•"/>
            </a:pPr>
            <a:endParaRPr lang="en-US" sz="2000" dirty="0">
              <a:latin typeface="Sylfaen" panose="010A0502050306030303"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177" y="1358409"/>
            <a:ext cx="4752305" cy="4102787"/>
          </a:xfrm>
          <a:prstGeom prst="rect">
            <a:avLst/>
          </a:prstGeom>
          <a:ln>
            <a:solidFill>
              <a:schemeClr val="bg2"/>
            </a:solidFill>
          </a:ln>
        </p:spPr>
      </p:pic>
    </p:spTree>
    <p:extLst>
      <p:ext uri="{BB962C8B-B14F-4D97-AF65-F5344CB8AC3E}">
        <p14:creationId xmlns:p14="http://schemas.microsoft.com/office/powerpoint/2010/main" val="942544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7783"/>
          </a:xfrm>
        </p:spPr>
        <p:txBody>
          <a:bodyPr/>
          <a:lstStyle/>
          <a:p>
            <a:r>
              <a:rPr lang="en-US" sz="2800" dirty="0"/>
              <a:t>Finding Elements using Browser Inspector </a:t>
            </a:r>
            <a:r>
              <a:rPr lang="en-US" sz="2800" dirty="0" smtClean="0"/>
              <a:t>(2 </a:t>
            </a:r>
            <a:r>
              <a:rPr lang="en-US" sz="2800" dirty="0"/>
              <a:t>of 4)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50" y="695460"/>
            <a:ext cx="7387081" cy="5611711"/>
          </a:xfrm>
          <a:prstGeom prst="rect">
            <a:avLst/>
          </a:prstGeom>
          <a:ln>
            <a:solidFill>
              <a:schemeClr val="bg2"/>
            </a:solidFill>
          </a:ln>
        </p:spPr>
      </p:pic>
    </p:spTree>
    <p:extLst>
      <p:ext uri="{BB962C8B-B14F-4D97-AF65-F5344CB8AC3E}">
        <p14:creationId xmlns:p14="http://schemas.microsoft.com/office/powerpoint/2010/main" val="384986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67783"/>
          </a:xfrm>
        </p:spPr>
        <p:txBody>
          <a:bodyPr>
            <a:noAutofit/>
          </a:bodyPr>
          <a:lstStyle/>
          <a:p>
            <a:r>
              <a:rPr lang="en-US" sz="2800" dirty="0">
                <a:effectLst/>
                <a:latin typeface="Sylfaen" panose="010A0502050306030303" pitchFamily="18" charset="0"/>
              </a:rPr>
              <a:t>Finding Elements using Browser </a:t>
            </a:r>
            <a:r>
              <a:rPr lang="en-US" sz="2800" dirty="0" smtClean="0">
                <a:effectLst/>
                <a:latin typeface="Sylfaen" panose="010A0502050306030303" pitchFamily="18" charset="0"/>
              </a:rPr>
              <a:t>Inspector (3 of 4) </a:t>
            </a:r>
            <a:endParaRPr lang="en-US" sz="2800" dirty="0">
              <a:latin typeface="Sylfaen" panose="010A0502050306030303" pitchFamily="18" charset="0"/>
            </a:endParaRPr>
          </a:p>
        </p:txBody>
      </p:sp>
      <p:sp>
        <p:nvSpPr>
          <p:cNvPr id="3" name="Rectangle 2"/>
          <p:cNvSpPr/>
          <p:nvPr/>
        </p:nvSpPr>
        <p:spPr>
          <a:xfrm>
            <a:off x="218942" y="913628"/>
            <a:ext cx="8409903" cy="5293757"/>
          </a:xfrm>
          <a:prstGeom prst="rect">
            <a:avLst/>
          </a:prstGeom>
        </p:spPr>
        <p:txBody>
          <a:bodyPr wrap="square">
            <a:spAutoFit/>
          </a:bodyPr>
          <a:lstStyle/>
          <a:p>
            <a:pPr marL="468630" indent="-285750" algn="just">
              <a:lnSpc>
                <a:spcPct val="130000"/>
              </a:lnSpc>
              <a:buFont typeface="Arial" panose="020B0604020202020204" pitchFamily="34" charset="0"/>
              <a:buChar char="•"/>
            </a:pPr>
            <a:r>
              <a:rPr lang="en-US" sz="2000" dirty="0">
                <a:latin typeface="Sylfaen" panose="010A0502050306030303" pitchFamily="18" charset="0"/>
              </a:rPr>
              <a:t>Please note that the “Element” tab is highlighted in the above screenshot. </a:t>
            </a:r>
            <a:endParaRPr lang="en-US" sz="2000" dirty="0" smtClean="0">
              <a:latin typeface="Sylfaen" panose="010A0502050306030303" pitchFamily="18" charset="0"/>
            </a:endParaRPr>
          </a:p>
          <a:p>
            <a:pPr marL="468630" indent="-285750" algn="just">
              <a:lnSpc>
                <a:spcPct val="130000"/>
              </a:lnSpc>
              <a:buFont typeface="Arial" panose="020B0604020202020204" pitchFamily="34" charset="0"/>
              <a:buChar char="•"/>
            </a:pPr>
            <a:r>
              <a:rPr lang="en-US" sz="2000" dirty="0" smtClean="0">
                <a:latin typeface="Sylfaen" panose="010A0502050306030303" pitchFamily="18" charset="0"/>
              </a:rPr>
              <a:t>The </a:t>
            </a:r>
            <a:r>
              <a:rPr lang="en-US" sz="2000" dirty="0">
                <a:latin typeface="Sylfaen" panose="010A0502050306030303" pitchFamily="18" charset="0"/>
              </a:rPr>
              <a:t>element tab is the one which displays all the HTML properties belonging to the current web page. Navigate to the “Element” tab if it is not opened by default on the launch</a:t>
            </a:r>
            <a:r>
              <a:rPr lang="en-US" sz="2000" dirty="0" smtClean="0">
                <a:latin typeface="Sylfaen" panose="010A0502050306030303" pitchFamily="18" charset="0"/>
              </a:rPr>
              <a:t>.</a:t>
            </a:r>
          </a:p>
          <a:p>
            <a:pPr marL="468630" indent="-285750" algn="just">
              <a:lnSpc>
                <a:spcPct val="130000"/>
              </a:lnSpc>
              <a:buFont typeface="Arial" panose="020B0604020202020204" pitchFamily="34" charset="0"/>
              <a:buChar char="•"/>
            </a:pPr>
            <a:r>
              <a:rPr lang="en-US" sz="2000" dirty="0">
                <a:latin typeface="Sylfaen" panose="010A0502050306030303" pitchFamily="18" charset="0"/>
              </a:rPr>
              <a:t>Since the browser shows the attributes, values, elements with different colors the user can understand the element structure , attributes and inspect the code easily</a:t>
            </a:r>
            <a:r>
              <a:rPr lang="en-US" sz="2000" dirty="0" smtClean="0">
                <a:latin typeface="Sylfaen" panose="010A0502050306030303" pitchFamily="18" charset="0"/>
              </a:rPr>
              <a:t>.</a:t>
            </a:r>
          </a:p>
          <a:p>
            <a:pPr marL="398463" indent="-342900" algn="just">
              <a:lnSpc>
                <a:spcPct val="130000"/>
              </a:lnSpc>
              <a:buFont typeface="Arial" panose="020B0604020202020204" pitchFamily="34" charset="0"/>
              <a:buChar char="•"/>
            </a:pPr>
            <a:r>
              <a:rPr lang="en-US" sz="2000" b="1" dirty="0" smtClean="0">
                <a:latin typeface="Sylfaen" panose="010A0502050306030303" pitchFamily="18" charset="0"/>
              </a:rPr>
              <a:t>Step 2 </a:t>
            </a:r>
            <a:r>
              <a:rPr lang="en-US" sz="2000" dirty="0" smtClean="0">
                <a:latin typeface="Sylfaen" panose="010A0502050306030303" pitchFamily="18" charset="0"/>
              </a:rPr>
              <a:t>- Right </a:t>
            </a:r>
            <a:r>
              <a:rPr lang="en-US" sz="2000" dirty="0">
                <a:latin typeface="Sylfaen" panose="010A0502050306030303" pitchFamily="18" charset="0"/>
              </a:rPr>
              <a:t>click on the desired web element and </a:t>
            </a:r>
            <a:r>
              <a:rPr lang="en-US" sz="2000" dirty="0" smtClean="0">
                <a:latin typeface="Sylfaen" panose="010A0502050306030303" pitchFamily="18" charset="0"/>
              </a:rPr>
              <a:t>choose inspect option </a:t>
            </a:r>
            <a:r>
              <a:rPr lang="en-US" sz="2000" dirty="0">
                <a:latin typeface="Sylfaen" panose="010A0502050306030303" pitchFamily="18" charset="0"/>
              </a:rPr>
              <a:t>to locate the desired object within the web </a:t>
            </a:r>
            <a:r>
              <a:rPr lang="en-US" sz="2000" dirty="0" smtClean="0">
                <a:latin typeface="Sylfaen" panose="010A0502050306030303" pitchFamily="18" charset="0"/>
              </a:rPr>
              <a:t>page.</a:t>
            </a:r>
            <a:endParaRPr lang="en-US" sz="2000" dirty="0">
              <a:latin typeface="Sylfaen" panose="010A0502050306030303" pitchFamily="18" charset="0"/>
            </a:endParaRPr>
          </a:p>
          <a:p>
            <a:pPr marL="398463" indent="-342900" algn="just">
              <a:lnSpc>
                <a:spcPct val="130000"/>
              </a:lnSpc>
              <a:buFont typeface="Arial" panose="020B0604020202020204" pitchFamily="34" charset="0"/>
              <a:buChar char="•"/>
            </a:pPr>
            <a:r>
              <a:rPr lang="en-US" sz="2000" dirty="0">
                <a:latin typeface="Sylfaen" panose="010A0502050306030303" pitchFamily="18" charset="0"/>
              </a:rPr>
              <a:t>The HTML property belonging to that web element would be highlighted in the developer tool. </a:t>
            </a:r>
          </a:p>
          <a:p>
            <a:pPr marL="468630" indent="-285750" algn="just">
              <a:lnSpc>
                <a:spcPct val="130000"/>
              </a:lnSpc>
              <a:buFont typeface="Arial" panose="020B0604020202020204" pitchFamily="34" charset="0"/>
              <a:buChar char="•"/>
            </a:pPr>
            <a:endParaRPr lang="en-US" sz="2000" dirty="0">
              <a:latin typeface="Sylfaen" panose="010A0502050306030303" pitchFamily="18" charset="0"/>
            </a:endParaRPr>
          </a:p>
        </p:txBody>
      </p:sp>
    </p:spTree>
    <p:extLst>
      <p:ext uri="{BB962C8B-B14F-4D97-AF65-F5344CB8AC3E}">
        <p14:creationId xmlns:p14="http://schemas.microsoft.com/office/powerpoint/2010/main" val="2583176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Finding Elements using Browser Inspector </a:t>
            </a:r>
            <a:r>
              <a:rPr lang="en-US" sz="2800" dirty="0" smtClean="0"/>
              <a:t>(4 </a:t>
            </a:r>
            <a:r>
              <a:rPr lang="en-US" sz="2800" dirty="0"/>
              <a:t>of 4)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011" t="24643" r="26100"/>
          <a:stretch/>
        </p:blipFill>
        <p:spPr>
          <a:xfrm>
            <a:off x="575305" y="834231"/>
            <a:ext cx="8036418" cy="5115808"/>
          </a:xfrm>
          <a:prstGeom prst="rect">
            <a:avLst/>
          </a:prstGeom>
          <a:ln>
            <a:solidFill>
              <a:schemeClr val="bg2"/>
            </a:solidFill>
          </a:ln>
        </p:spPr>
      </p:pic>
    </p:spTree>
    <p:extLst>
      <p:ext uri="{BB962C8B-B14F-4D97-AF65-F5344CB8AC3E}">
        <p14:creationId xmlns:p14="http://schemas.microsoft.com/office/powerpoint/2010/main" val="2430764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4226707177"/>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509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7947" y="681427"/>
            <a:ext cx="8276097" cy="5109091"/>
          </a:xfrm>
          <a:prstGeom prst="rect">
            <a:avLst/>
          </a:prstGeom>
        </p:spPr>
        <p:txBody>
          <a:bodyPr wrap="square">
            <a:spAutoFit/>
          </a:bodyPr>
          <a:lstStyle/>
          <a:p>
            <a:pPr>
              <a:lnSpc>
                <a:spcPct val="130000"/>
              </a:lnSpc>
            </a:pPr>
            <a:r>
              <a:rPr lang="en-US" sz="2000" b="1" dirty="0" smtClean="0">
                <a:solidFill>
                  <a:schemeClr val="bg2"/>
                </a:solidFill>
                <a:latin typeface="Sylfaen" panose="010A0502050306030303" pitchFamily="18" charset="0"/>
                <a:cs typeface="Arial" panose="020B0604020202020204" pitchFamily="34" charset="0"/>
              </a:rPr>
              <a:t>At </a:t>
            </a:r>
            <a:r>
              <a:rPr lang="en-US" sz="2000" b="1" dirty="0">
                <a:solidFill>
                  <a:schemeClr val="bg2"/>
                </a:solidFill>
                <a:latin typeface="Sylfaen" panose="010A0502050306030303" pitchFamily="18" charset="0"/>
                <a:cs typeface="Arial" panose="020B0604020202020204" pitchFamily="34" charset="0"/>
              </a:rPr>
              <a:t>the end of this module, participants will be able to understand</a:t>
            </a:r>
            <a:r>
              <a:rPr lang="en-US" sz="2000" b="1" dirty="0">
                <a:solidFill>
                  <a:schemeClr val="bg2"/>
                </a:solidFill>
                <a:latin typeface="Sylfaen" panose="010A0502050306030303" pitchFamily="18" charset="0"/>
              </a:rPr>
              <a:t>:</a:t>
            </a:r>
          </a:p>
          <a:p>
            <a:pPr marL="1257300" lvl="2" indent="-342900">
              <a:lnSpc>
                <a:spcPct val="150000"/>
              </a:lnSpc>
              <a:buFont typeface="Wingdings" panose="05000000000000000000" pitchFamily="2" charset="2"/>
              <a:buChar char="Ø"/>
            </a:pPr>
            <a:r>
              <a:rPr lang="en-US" sz="2000" dirty="0" smtClean="0">
                <a:solidFill>
                  <a:schemeClr val="bg2"/>
                </a:solidFill>
                <a:latin typeface="Sylfaen" panose="010A0502050306030303" pitchFamily="18" charset="0"/>
                <a:cs typeface="Arial" panose="020B0604020202020204" pitchFamily="34" charset="0"/>
              </a:rPr>
              <a:t>HTML</a:t>
            </a:r>
            <a:endParaRPr lang="en-US" sz="2000" dirty="0">
              <a:solidFill>
                <a:schemeClr val="bg2"/>
              </a:solidFill>
              <a:latin typeface="Sylfaen" panose="010A0502050306030303" pitchFamily="18" charset="0"/>
              <a:cs typeface="Arial" panose="020B0604020202020204" pitchFamily="34" charset="0"/>
            </a:endParaRPr>
          </a:p>
          <a:p>
            <a:pPr marL="1257300" lvl="2" indent="-342900">
              <a:lnSpc>
                <a:spcPct val="150000"/>
              </a:lnSpc>
              <a:buFont typeface="Wingdings" panose="05000000000000000000" pitchFamily="2" charset="2"/>
              <a:buChar char="Ø"/>
            </a:pPr>
            <a:r>
              <a:rPr lang="en-US" sz="2000" dirty="0">
                <a:solidFill>
                  <a:schemeClr val="bg2"/>
                </a:solidFill>
                <a:latin typeface="Sylfaen" panose="010A0502050306030303" pitchFamily="18" charset="0"/>
                <a:cs typeface="Arial" panose="020B0604020202020204" pitchFamily="34" charset="0"/>
              </a:rPr>
              <a:t>HTML Basic </a:t>
            </a:r>
            <a:r>
              <a:rPr lang="en-US" sz="2000" dirty="0" smtClean="0">
                <a:solidFill>
                  <a:schemeClr val="bg2"/>
                </a:solidFill>
                <a:latin typeface="Sylfaen" panose="010A0502050306030303" pitchFamily="18" charset="0"/>
                <a:cs typeface="Arial" panose="020B0604020202020204" pitchFamily="34" charset="0"/>
              </a:rPr>
              <a:t>Tags</a:t>
            </a:r>
            <a:endParaRPr lang="en-US" sz="2000" dirty="0">
              <a:solidFill>
                <a:schemeClr val="bg2"/>
              </a:solidFill>
              <a:latin typeface="Sylfaen" panose="010A0502050306030303" pitchFamily="18" charset="0"/>
              <a:cs typeface="Arial" panose="020B0604020202020204" pitchFamily="34" charset="0"/>
            </a:endParaRPr>
          </a:p>
          <a:p>
            <a:pPr marL="1257300" lvl="2" indent="-342900">
              <a:lnSpc>
                <a:spcPct val="150000"/>
              </a:lnSpc>
              <a:buFont typeface="Wingdings" panose="05000000000000000000" pitchFamily="2" charset="2"/>
              <a:buChar char="Ø"/>
            </a:pPr>
            <a:r>
              <a:rPr lang="en-US" sz="2000" dirty="0">
                <a:solidFill>
                  <a:schemeClr val="bg2"/>
                </a:solidFill>
                <a:latin typeface="Sylfaen" panose="010A0502050306030303" pitchFamily="18" charset="0"/>
                <a:cs typeface="Arial" panose="020B0604020202020204" pitchFamily="34" charset="0"/>
              </a:rPr>
              <a:t>HTML </a:t>
            </a:r>
            <a:r>
              <a:rPr lang="en-US" sz="2000" dirty="0" smtClean="0">
                <a:solidFill>
                  <a:schemeClr val="bg2"/>
                </a:solidFill>
                <a:latin typeface="Sylfaen" panose="010A0502050306030303" pitchFamily="18" charset="0"/>
                <a:cs typeface="Arial" panose="020B0604020202020204" pitchFamily="34" charset="0"/>
              </a:rPr>
              <a:t>Elements and Attributes</a:t>
            </a:r>
          </a:p>
          <a:p>
            <a:pPr marL="1257300" lvl="2" indent="-342900">
              <a:lnSpc>
                <a:spcPct val="150000"/>
              </a:lnSpc>
              <a:buFont typeface="Wingdings" panose="05000000000000000000" pitchFamily="2" charset="2"/>
              <a:buChar char="Ø"/>
            </a:pPr>
            <a:r>
              <a:rPr lang="en-US" sz="2000" dirty="0">
                <a:solidFill>
                  <a:schemeClr val="bg2"/>
                </a:solidFill>
                <a:latin typeface="Sylfaen" panose="010A0502050306030303" pitchFamily="18" charset="0"/>
                <a:cs typeface="Arial" panose="020B0604020202020204" pitchFamily="34" charset="0"/>
              </a:rPr>
              <a:t>Finding Elements using Browser </a:t>
            </a:r>
            <a:r>
              <a:rPr lang="en-US" sz="2000" dirty="0" smtClean="0">
                <a:solidFill>
                  <a:schemeClr val="bg2"/>
                </a:solidFill>
                <a:latin typeface="Sylfaen" panose="010A0502050306030303" pitchFamily="18" charset="0"/>
                <a:cs typeface="Arial" panose="020B0604020202020204" pitchFamily="34" charset="0"/>
              </a:rPr>
              <a:t>Inspector </a:t>
            </a:r>
          </a:p>
          <a:p>
            <a:pPr marL="1257300" lvl="2" indent="-342900">
              <a:lnSpc>
                <a:spcPct val="150000"/>
              </a:lnSpc>
              <a:buFont typeface="Wingdings" panose="05000000000000000000" pitchFamily="2" charset="2"/>
              <a:buChar char="Ø"/>
            </a:pPr>
            <a:r>
              <a:rPr lang="en-US" sz="2000" dirty="0" smtClean="0">
                <a:solidFill>
                  <a:schemeClr val="bg2"/>
                </a:solidFill>
                <a:latin typeface="Sylfaen" panose="010A0502050306030303" pitchFamily="18" charset="0"/>
                <a:cs typeface="Arial" panose="020B0604020202020204" pitchFamily="34" charset="0"/>
              </a:rPr>
              <a:t>XPath</a:t>
            </a:r>
          </a:p>
          <a:p>
            <a:pPr marL="1257300" lvl="2" indent="-342900">
              <a:lnSpc>
                <a:spcPct val="150000"/>
              </a:lnSpc>
              <a:buFont typeface="Wingdings" panose="05000000000000000000" pitchFamily="2" charset="2"/>
              <a:buChar char="Ø"/>
            </a:pPr>
            <a:r>
              <a:rPr lang="en-US" sz="2000" dirty="0" smtClean="0">
                <a:solidFill>
                  <a:schemeClr val="bg2"/>
                </a:solidFill>
                <a:latin typeface="Sylfaen" panose="010A0502050306030303" pitchFamily="18" charset="0"/>
                <a:cs typeface="Arial" panose="020B0604020202020204" pitchFamily="34" charset="0"/>
              </a:rPr>
              <a:t>XPath – Expressions</a:t>
            </a:r>
          </a:p>
          <a:p>
            <a:pPr marL="1257300" lvl="2" indent="-342900">
              <a:lnSpc>
                <a:spcPct val="150000"/>
              </a:lnSpc>
              <a:buFont typeface="Wingdings" panose="05000000000000000000" pitchFamily="2" charset="2"/>
              <a:buChar char="Ø"/>
            </a:pPr>
            <a:r>
              <a:rPr lang="en-US" sz="2000" dirty="0">
                <a:solidFill>
                  <a:schemeClr val="bg2"/>
                </a:solidFill>
                <a:latin typeface="Sylfaen" panose="010A0502050306030303" pitchFamily="18" charset="0"/>
                <a:cs typeface="Arial" panose="020B0604020202020204" pitchFamily="34" charset="0"/>
              </a:rPr>
              <a:t>Choosing Effective XPath (Absolute </a:t>
            </a:r>
            <a:r>
              <a:rPr lang="en-US" sz="2000" dirty="0" smtClean="0">
                <a:solidFill>
                  <a:schemeClr val="bg2"/>
                </a:solidFill>
                <a:latin typeface="Sylfaen" panose="010A0502050306030303" pitchFamily="18" charset="0"/>
                <a:cs typeface="Arial" panose="020B0604020202020204" pitchFamily="34" charset="0"/>
              </a:rPr>
              <a:t>and </a:t>
            </a:r>
            <a:r>
              <a:rPr lang="en-US" sz="2000" dirty="0">
                <a:solidFill>
                  <a:schemeClr val="bg2"/>
                </a:solidFill>
                <a:latin typeface="Sylfaen" panose="010A0502050306030303" pitchFamily="18" charset="0"/>
                <a:cs typeface="Arial" panose="020B0604020202020204" pitchFamily="34" charset="0"/>
              </a:rPr>
              <a:t>Relative XPath</a:t>
            </a:r>
            <a:r>
              <a:rPr lang="en-US" sz="2000" dirty="0" smtClean="0">
                <a:solidFill>
                  <a:schemeClr val="bg2"/>
                </a:solidFill>
                <a:latin typeface="Sylfaen" panose="010A0502050306030303" pitchFamily="18" charset="0"/>
                <a:cs typeface="Arial" panose="020B0604020202020204" pitchFamily="34" charset="0"/>
              </a:rPr>
              <a:t>)</a:t>
            </a:r>
            <a:endParaRPr lang="en-US" sz="2000" dirty="0">
              <a:solidFill>
                <a:schemeClr val="bg2"/>
              </a:solidFill>
              <a:latin typeface="Sylfaen" panose="010A0502050306030303" pitchFamily="18" charset="0"/>
              <a:cs typeface="Arial" panose="020B0604020202020204" pitchFamily="34" charset="0"/>
            </a:endParaRPr>
          </a:p>
          <a:p>
            <a:pPr marL="1257300" lvl="2" indent="-342900">
              <a:lnSpc>
                <a:spcPct val="150000"/>
              </a:lnSpc>
              <a:buFont typeface="Wingdings" panose="05000000000000000000" pitchFamily="2" charset="2"/>
              <a:buChar char="Ø"/>
            </a:pPr>
            <a:r>
              <a:rPr lang="en-US" sz="2000" dirty="0" smtClean="0">
                <a:solidFill>
                  <a:schemeClr val="bg2"/>
                </a:solidFill>
                <a:latin typeface="Sylfaen" panose="010A0502050306030303" pitchFamily="18" charset="0"/>
                <a:cs typeface="Arial" panose="020B0604020202020204" pitchFamily="34" charset="0"/>
              </a:rPr>
              <a:t>Usage </a:t>
            </a:r>
            <a:r>
              <a:rPr lang="en-US" sz="2000" dirty="0">
                <a:solidFill>
                  <a:schemeClr val="bg2"/>
                </a:solidFill>
                <a:latin typeface="Sylfaen" panose="010A0502050306030303" pitchFamily="18" charset="0"/>
                <a:cs typeface="Arial" panose="020B0604020202020204" pitchFamily="34" charset="0"/>
              </a:rPr>
              <a:t>of Firebug &amp; FirePath (Firefox</a:t>
            </a:r>
            <a:r>
              <a:rPr lang="en-US" sz="2000" dirty="0" smtClean="0">
                <a:solidFill>
                  <a:schemeClr val="bg2"/>
                </a:solidFill>
                <a:latin typeface="Sylfaen" panose="010A0502050306030303" pitchFamily="18" charset="0"/>
                <a:cs typeface="Arial" panose="020B0604020202020204" pitchFamily="34" charset="0"/>
              </a:rPr>
              <a:t>)</a:t>
            </a:r>
            <a:endParaRPr lang="en-US" sz="2000" dirty="0">
              <a:solidFill>
                <a:schemeClr val="bg2"/>
              </a:solidFill>
              <a:latin typeface="Sylfaen" panose="010A0502050306030303" pitchFamily="18" charset="0"/>
              <a:cs typeface="Arial" panose="020B0604020202020204" pitchFamily="34" charset="0"/>
            </a:endParaRPr>
          </a:p>
          <a:p>
            <a:pPr marL="1257300" lvl="2" indent="-342900">
              <a:lnSpc>
                <a:spcPct val="150000"/>
              </a:lnSpc>
              <a:buFont typeface="Wingdings" panose="05000000000000000000" pitchFamily="2" charset="2"/>
              <a:buChar char="Ø"/>
            </a:pPr>
            <a:r>
              <a:rPr lang="en-US" sz="2000" dirty="0" smtClean="0">
                <a:solidFill>
                  <a:schemeClr val="bg2"/>
                </a:solidFill>
                <a:latin typeface="Sylfaen" panose="010A0502050306030303" pitchFamily="18" charset="0"/>
                <a:cs typeface="Arial" panose="020B0604020202020204" pitchFamily="34" charset="0"/>
              </a:rPr>
              <a:t>XPath Functions</a:t>
            </a:r>
          </a:p>
          <a:p>
            <a:pPr marL="1257300" lvl="2" indent="-342900">
              <a:lnSpc>
                <a:spcPct val="150000"/>
              </a:lnSpc>
              <a:buFont typeface="Wingdings" panose="05000000000000000000" pitchFamily="2" charset="2"/>
              <a:buChar char="Ø"/>
            </a:pPr>
            <a:r>
              <a:rPr lang="en-US" sz="2000" dirty="0">
                <a:solidFill>
                  <a:schemeClr val="bg2"/>
                </a:solidFill>
                <a:latin typeface="Sylfaen" panose="010A0502050306030303" pitchFamily="18" charset="0"/>
                <a:cs typeface="Arial" panose="020B0604020202020204" pitchFamily="34" charset="0"/>
              </a:rPr>
              <a:t>Hands-on A</a:t>
            </a:r>
            <a:r>
              <a:rPr lang="en-US" sz="2000" dirty="0" smtClean="0">
                <a:solidFill>
                  <a:schemeClr val="bg2"/>
                </a:solidFill>
                <a:latin typeface="Sylfaen" panose="010A0502050306030303" pitchFamily="18" charset="0"/>
                <a:cs typeface="Arial" panose="020B0604020202020204" pitchFamily="34" charset="0"/>
              </a:rPr>
              <a:t>ctivity</a:t>
            </a:r>
          </a:p>
        </p:txBody>
      </p:sp>
      <p:sp>
        <p:nvSpPr>
          <p:cNvPr id="6" name="Title 5"/>
          <p:cNvSpPr>
            <a:spLocks noGrp="1"/>
          </p:cNvSpPr>
          <p:nvPr>
            <p:ph type="title"/>
          </p:nvPr>
        </p:nvSpPr>
        <p:spPr>
          <a:xfrm>
            <a:off x="899181" y="34142"/>
            <a:ext cx="6841022" cy="496125"/>
          </a:xfrm>
        </p:spPr>
        <p:txBody>
          <a:bodyPr>
            <a:noAutofit/>
          </a:bodyPr>
          <a:lstStyle/>
          <a:p>
            <a:r>
              <a:rPr lang="en-US" sz="3600" dirty="0" smtClean="0">
                <a:latin typeface="Sylfaen" panose="010A0502050306030303" pitchFamily="18" charset="0"/>
                <a:cs typeface="Arial" panose="020B0604020202020204" pitchFamily="34" charset="0"/>
              </a:rPr>
              <a:t>Module 3 Objectives</a:t>
            </a:r>
            <a:endParaRPr lang="en-US" sz="3600" dirty="0">
              <a:latin typeface="Sylfaen" panose="010A0502050306030303" pitchFamily="18" charset="0"/>
              <a:cs typeface="Arial" panose="020B0604020202020204" pitchFamily="34" charset="0"/>
            </a:endParaRPr>
          </a:p>
        </p:txBody>
      </p:sp>
      <p:grpSp>
        <p:nvGrpSpPr>
          <p:cNvPr id="10" name="Group 9"/>
          <p:cNvGrpSpPr/>
          <p:nvPr/>
        </p:nvGrpSpPr>
        <p:grpSpPr>
          <a:xfrm>
            <a:off x="-2333" y="-56772"/>
            <a:ext cx="914400" cy="731520"/>
            <a:chOff x="7196318" y="2301786"/>
            <a:chExt cx="889083" cy="773118"/>
          </a:xfrm>
        </p:grpSpPr>
        <p:pic>
          <p:nvPicPr>
            <p:cNvPr id="1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p:nvPr/>
          </p:nvGrpSpPr>
          <p:grpSpPr>
            <a:xfrm>
              <a:off x="7402731" y="2301786"/>
              <a:ext cx="543219" cy="620422"/>
              <a:chOff x="1420813" y="2441576"/>
              <a:chExt cx="614362" cy="701675"/>
            </a:xfrm>
          </p:grpSpPr>
          <p:sp>
            <p:nvSpPr>
              <p:cNvPr id="13" name="Freeform 26"/>
              <p:cNvSpPr>
                <a:spLocks/>
              </p:cNvSpPr>
              <p:nvPr/>
            </p:nvSpPr>
            <p:spPr bwMode="auto">
              <a:xfrm>
                <a:off x="1597025" y="2779716"/>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sp>
            <p:nvSpPr>
              <p:cNvPr id="14" name="Freeform 27"/>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sp>
            <p:nvSpPr>
              <p:cNvPr id="15" name="Freeform 28"/>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grpSp>
      </p:grpSp>
    </p:spTree>
    <p:extLst>
      <p:ext uri="{BB962C8B-B14F-4D97-AF65-F5344CB8AC3E}">
        <p14:creationId xmlns:p14="http://schemas.microsoft.com/office/powerpoint/2010/main" val="86616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05718" cy="567783"/>
          </a:xfrm>
        </p:spPr>
        <p:txBody>
          <a:bodyPr>
            <a:noAutofit/>
          </a:bodyPr>
          <a:lstStyle/>
          <a:p>
            <a:r>
              <a:rPr lang="en-US" sz="3200" dirty="0" smtClean="0">
                <a:latin typeface="Sylfaen" panose="010A0502050306030303" pitchFamily="18" charset="0"/>
              </a:rPr>
              <a:t>XPath</a:t>
            </a:r>
            <a:endParaRPr lang="en-US" sz="3200" dirty="0">
              <a:latin typeface="Sylfaen" panose="010A0502050306030303" pitchFamily="18" charset="0"/>
            </a:endParaRPr>
          </a:p>
        </p:txBody>
      </p:sp>
      <p:sp>
        <p:nvSpPr>
          <p:cNvPr id="3" name="Rectangle 2"/>
          <p:cNvSpPr/>
          <p:nvPr/>
        </p:nvSpPr>
        <p:spPr>
          <a:xfrm>
            <a:off x="284396" y="756198"/>
            <a:ext cx="8383086" cy="4493538"/>
          </a:xfrm>
          <a:prstGeom prst="rect">
            <a:avLst/>
          </a:prstGeom>
        </p:spPr>
        <p:txBody>
          <a:bodyPr wrap="square">
            <a:spAutoFit/>
          </a:bodyPr>
          <a:lstStyle/>
          <a:p>
            <a:pPr marL="285750" indent="-285750" algn="just">
              <a:lnSpc>
                <a:spcPct val="130000"/>
              </a:lnSpc>
              <a:buFont typeface="Arial" panose="020B0604020202020204" pitchFamily="34" charset="0"/>
              <a:buChar char="•"/>
              <a:defRPr/>
            </a:pPr>
            <a:r>
              <a:rPr lang="en-US" sz="2000" dirty="0">
                <a:latin typeface="Sylfaen" panose="010A0502050306030303" pitchFamily="18" charset="0"/>
              </a:rPr>
              <a:t>XPath is </a:t>
            </a:r>
            <a:r>
              <a:rPr lang="en-US" sz="2000" dirty="0" smtClean="0">
                <a:latin typeface="Sylfaen" panose="010A0502050306030303" pitchFamily="18" charset="0"/>
              </a:rPr>
              <a:t>used to navigate information in </a:t>
            </a:r>
            <a:r>
              <a:rPr lang="en-US" sz="2000" dirty="0">
                <a:latin typeface="Sylfaen" panose="010A0502050306030303" pitchFamily="18" charset="0"/>
              </a:rPr>
              <a:t>an XML document.</a:t>
            </a:r>
          </a:p>
          <a:p>
            <a:pPr marL="285750" indent="-285750" algn="just">
              <a:lnSpc>
                <a:spcPct val="130000"/>
              </a:lnSpc>
              <a:spcBef>
                <a:spcPct val="0"/>
              </a:spcBef>
              <a:buFont typeface="Arial" panose="020B0604020202020204" pitchFamily="34" charset="0"/>
              <a:buChar char="•"/>
            </a:pPr>
            <a:r>
              <a:rPr lang="en-GB" sz="2000" dirty="0" smtClean="0">
                <a:latin typeface="Sylfaen" panose="010A0502050306030303" pitchFamily="18" charset="0"/>
              </a:rPr>
              <a:t>It </a:t>
            </a:r>
            <a:r>
              <a:rPr lang="en-GB" sz="2000" dirty="0">
                <a:latin typeface="Sylfaen" panose="010A0502050306030303" pitchFamily="18" charset="0"/>
              </a:rPr>
              <a:t>can be thought of as </a:t>
            </a:r>
            <a:r>
              <a:rPr lang="en-GB" sz="2000" dirty="0" smtClean="0">
                <a:latin typeface="Sylfaen" panose="010A0502050306030303" pitchFamily="18" charset="0"/>
              </a:rPr>
              <a:t>syntax, which is created by </a:t>
            </a:r>
            <a:r>
              <a:rPr lang="en-GB" sz="2000" dirty="0">
                <a:latin typeface="Sylfaen" panose="010A0502050306030303" pitchFamily="18" charset="0"/>
              </a:rPr>
              <a:t>specifying path expressions in order to identify nodes in the </a:t>
            </a:r>
            <a:r>
              <a:rPr lang="en-GB" sz="2000" dirty="0" smtClean="0">
                <a:latin typeface="Sylfaen" panose="010A0502050306030303" pitchFamily="18" charset="0"/>
              </a:rPr>
              <a:t>document.</a:t>
            </a:r>
            <a:endParaRPr lang="en-GB" sz="2000" dirty="0">
              <a:latin typeface="Sylfaen" panose="010A0502050306030303" pitchFamily="18" charset="0"/>
            </a:endParaRPr>
          </a:p>
          <a:p>
            <a:pPr marL="285750" indent="-285750" algn="just">
              <a:lnSpc>
                <a:spcPct val="130000"/>
              </a:lnSpc>
              <a:spcBef>
                <a:spcPct val="0"/>
              </a:spcBef>
              <a:buFont typeface="Arial" panose="020B0604020202020204" pitchFamily="34" charset="0"/>
              <a:buChar char="•"/>
            </a:pPr>
            <a:r>
              <a:rPr lang="en-GB" sz="2000" dirty="0" smtClean="0">
                <a:latin typeface="Sylfaen" panose="010A0502050306030303" pitchFamily="18" charset="0"/>
              </a:rPr>
              <a:t> Like other languages, XPath also contains language constructs such as expressions, predicate, functions etc.</a:t>
            </a:r>
          </a:p>
          <a:p>
            <a:pPr marL="285750" indent="-285750" algn="just">
              <a:lnSpc>
                <a:spcPct val="130000"/>
              </a:lnSpc>
              <a:spcBef>
                <a:spcPct val="0"/>
              </a:spcBef>
              <a:buFont typeface="Arial" panose="020B0604020202020204" pitchFamily="34" charset="0"/>
              <a:buChar char="•"/>
            </a:pPr>
            <a:r>
              <a:rPr lang="en-GB" sz="2000" dirty="0" smtClean="0">
                <a:latin typeface="Sylfaen" panose="010A0502050306030303" pitchFamily="18" charset="0"/>
              </a:rPr>
              <a:t>XPath </a:t>
            </a:r>
            <a:r>
              <a:rPr lang="en-GB" sz="2000" dirty="0">
                <a:latin typeface="Sylfaen" panose="010A0502050306030303" pitchFamily="18" charset="0"/>
              </a:rPr>
              <a:t>models XML documents as </a:t>
            </a:r>
            <a:r>
              <a:rPr lang="en-GB" sz="2000" dirty="0" smtClean="0">
                <a:latin typeface="Sylfaen" panose="010A0502050306030303" pitchFamily="18" charset="0"/>
              </a:rPr>
              <a:t>tree </a:t>
            </a:r>
            <a:r>
              <a:rPr lang="en-GB" sz="2000" dirty="0">
                <a:latin typeface="Sylfaen" panose="010A0502050306030303" pitchFamily="18" charset="0"/>
              </a:rPr>
              <a:t>of nodes using the Document Object Model (DOM), text order is maintained in the </a:t>
            </a:r>
            <a:r>
              <a:rPr lang="en-GB" sz="2000" dirty="0" smtClean="0">
                <a:latin typeface="Sylfaen" panose="010A0502050306030303" pitchFamily="18" charset="0"/>
              </a:rPr>
              <a:t>tree.</a:t>
            </a:r>
            <a:endParaRPr lang="en-GB" sz="2000" dirty="0">
              <a:latin typeface="Sylfaen" panose="010A0502050306030303" pitchFamily="18" charset="0"/>
            </a:endParaRPr>
          </a:p>
          <a:p>
            <a:pPr marL="285750" indent="-285750" algn="just">
              <a:lnSpc>
                <a:spcPct val="130000"/>
              </a:lnSpc>
              <a:spcBef>
                <a:spcPct val="0"/>
              </a:spcBef>
              <a:buFont typeface="Arial" panose="020B0604020202020204" pitchFamily="34" charset="0"/>
              <a:buChar char="•"/>
            </a:pPr>
            <a:r>
              <a:rPr lang="en-GB" sz="2000" dirty="0" smtClean="0">
                <a:latin typeface="Sylfaen" panose="010A0502050306030303" pitchFamily="18" charset="0"/>
              </a:rPr>
              <a:t> </a:t>
            </a:r>
            <a:r>
              <a:rPr lang="en-GB" sz="2000" dirty="0">
                <a:latin typeface="Sylfaen" panose="010A0502050306030303" pitchFamily="18" charset="0"/>
              </a:rPr>
              <a:t>XPath's primary intention </a:t>
            </a:r>
            <a:r>
              <a:rPr lang="en-GB" sz="2000" dirty="0" smtClean="0">
                <a:latin typeface="Sylfaen" panose="010A0502050306030303" pitchFamily="18" charset="0"/>
              </a:rPr>
              <a:t>is being a component </a:t>
            </a:r>
            <a:r>
              <a:rPr lang="en-GB" sz="2000" dirty="0">
                <a:latin typeface="Sylfaen" panose="010A0502050306030303" pitchFamily="18" charset="0"/>
              </a:rPr>
              <a:t>that can be used by other specifications (such as XPointer and XSLT)</a:t>
            </a:r>
          </a:p>
          <a:p>
            <a:pPr marL="285750" indent="-285750" algn="just">
              <a:lnSpc>
                <a:spcPct val="130000"/>
              </a:lnSpc>
              <a:spcBef>
                <a:spcPct val="0"/>
              </a:spcBef>
              <a:buFont typeface="Arial" panose="020B0604020202020204" pitchFamily="34" charset="0"/>
              <a:buChar char="•"/>
            </a:pPr>
            <a:r>
              <a:rPr lang="en-US" sz="2000" dirty="0">
                <a:latin typeface="Sylfaen" panose="010A0502050306030303" pitchFamily="18" charset="0"/>
              </a:rPr>
              <a:t>XPath is being used as a subset in XQuery which is a query language that is operated on XML documents not databases.</a:t>
            </a:r>
          </a:p>
        </p:txBody>
      </p:sp>
    </p:spTree>
    <p:extLst>
      <p:ext uri="{BB962C8B-B14F-4D97-AF65-F5344CB8AC3E}">
        <p14:creationId xmlns:p14="http://schemas.microsoft.com/office/powerpoint/2010/main" val="1703757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XPath Expression </a:t>
            </a:r>
            <a:endParaRPr lang="en-US" dirty="0"/>
          </a:p>
        </p:txBody>
      </p:sp>
      <p:sp>
        <p:nvSpPr>
          <p:cNvPr id="3" name="Content Placeholder 2"/>
          <p:cNvSpPr>
            <a:spLocks noGrp="1"/>
          </p:cNvSpPr>
          <p:nvPr>
            <p:ph sz="quarter" idx="10"/>
          </p:nvPr>
        </p:nvSpPr>
        <p:spPr/>
        <p:txBody>
          <a:bodyPr/>
          <a:lstStyle/>
          <a:p>
            <a:pPr>
              <a:buFont typeface="Arial" panose="020B0604020202020204" pitchFamily="34" charset="0"/>
              <a:buChar char="•"/>
            </a:pPr>
            <a:r>
              <a:rPr lang="en-US" dirty="0" smtClean="0"/>
              <a:t>To create an XPath or to understand an XPath we need to know the following which makes a XPath expression. We will explore them in the next slides.</a:t>
            </a:r>
          </a:p>
          <a:p>
            <a:endParaRPr lang="en-US" dirty="0"/>
          </a:p>
          <a:p>
            <a:pPr lvl="2" indent="-339725"/>
            <a:r>
              <a:rPr lang="en-US" sz="1800" dirty="0"/>
              <a:t>Location Path and step</a:t>
            </a:r>
          </a:p>
          <a:p>
            <a:pPr lvl="2" indent="-339725"/>
            <a:r>
              <a:rPr lang="en-US" sz="1800" dirty="0"/>
              <a:t>Predicates</a:t>
            </a:r>
          </a:p>
          <a:p>
            <a:pPr lvl="2" indent="-339725"/>
            <a:r>
              <a:rPr lang="en-US" sz="1800" dirty="0" smtClean="0"/>
              <a:t>XPath </a:t>
            </a:r>
            <a:r>
              <a:rPr lang="en-US" sz="1800" dirty="0"/>
              <a:t>Axis</a:t>
            </a:r>
          </a:p>
          <a:p>
            <a:endParaRPr lang="en-US" dirty="0" smtClean="0"/>
          </a:p>
          <a:p>
            <a:endParaRPr lang="en-US" dirty="0"/>
          </a:p>
          <a:p>
            <a:endParaRPr lang="en-US" dirty="0"/>
          </a:p>
        </p:txBody>
      </p:sp>
    </p:spTree>
    <p:extLst>
      <p:ext uri="{BB962C8B-B14F-4D97-AF65-F5344CB8AC3E}">
        <p14:creationId xmlns:p14="http://schemas.microsoft.com/office/powerpoint/2010/main" val="1928395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10851" cy="567783"/>
          </a:xfrm>
        </p:spPr>
        <p:txBody>
          <a:bodyPr>
            <a:noAutofit/>
          </a:bodyPr>
          <a:lstStyle/>
          <a:p>
            <a:r>
              <a:rPr lang="en-GB" sz="3200" dirty="0" smtClean="0">
                <a:latin typeface="Sylfaen" panose="010A0502050306030303" pitchFamily="18" charset="0"/>
              </a:rPr>
              <a:t>XPath : Location Path and Step</a:t>
            </a:r>
            <a:endParaRPr lang="en-US" sz="3200" dirty="0">
              <a:latin typeface="Sylfaen" panose="010A0502050306030303" pitchFamily="18" charset="0"/>
            </a:endParaRPr>
          </a:p>
        </p:txBody>
      </p:sp>
      <p:sp>
        <p:nvSpPr>
          <p:cNvPr id="3" name="Rectangle 2"/>
          <p:cNvSpPr/>
          <p:nvPr/>
        </p:nvSpPr>
        <p:spPr>
          <a:xfrm>
            <a:off x="192504" y="728199"/>
            <a:ext cx="8566485" cy="5923929"/>
          </a:xfrm>
          <a:prstGeom prst="rect">
            <a:avLst/>
          </a:prstGeom>
        </p:spPr>
        <p:txBody>
          <a:bodyPr wrap="square">
            <a:spAutoFit/>
          </a:bodyPr>
          <a:lstStyle/>
          <a:p>
            <a:pPr marL="396875" indent="-342900" algn="just">
              <a:lnSpc>
                <a:spcPct val="130000"/>
              </a:lnSpc>
              <a:spcBef>
                <a:spcPct val="0"/>
              </a:spcBef>
              <a:buFont typeface="Arial" panose="020B0604020202020204" pitchFamily="34" charset="0"/>
              <a:buChar char="•"/>
            </a:pPr>
            <a:r>
              <a:rPr lang="en-US" sz="2000" b="1" dirty="0" smtClean="0">
                <a:latin typeface="Sylfaen" panose="010A0502050306030303" pitchFamily="18" charset="0"/>
              </a:rPr>
              <a:t>What is Location Path ?</a:t>
            </a:r>
          </a:p>
          <a:p>
            <a:pPr marL="854075" lvl="1" indent="-342900" algn="just">
              <a:lnSpc>
                <a:spcPct val="130000"/>
              </a:lnSpc>
              <a:spcBef>
                <a:spcPct val="0"/>
              </a:spcBef>
              <a:buFont typeface="Courier New" panose="02070309020205020404" pitchFamily="49" charset="0"/>
              <a:buChar char="o"/>
            </a:pPr>
            <a:r>
              <a:rPr lang="en-US" dirty="0" smtClean="0">
                <a:latin typeface="Sylfaen" panose="010A0502050306030303" pitchFamily="18" charset="0"/>
              </a:rPr>
              <a:t>The location path is used to specify a location of a node in XML or HTML DOM.</a:t>
            </a:r>
          </a:p>
          <a:p>
            <a:pPr marL="396875" indent="-342900" algn="just">
              <a:lnSpc>
                <a:spcPct val="130000"/>
              </a:lnSpc>
              <a:spcBef>
                <a:spcPct val="0"/>
              </a:spcBef>
              <a:buFont typeface="Arial" panose="020B0604020202020204" pitchFamily="34" charset="0"/>
              <a:buChar char="•"/>
            </a:pPr>
            <a:r>
              <a:rPr lang="en-US" sz="2000" b="1" dirty="0" smtClean="0">
                <a:latin typeface="Sylfaen" panose="010A0502050306030303" pitchFamily="18" charset="0"/>
              </a:rPr>
              <a:t>How </a:t>
            </a:r>
            <a:r>
              <a:rPr lang="en-US" sz="2000" b="1" dirty="0">
                <a:latin typeface="Sylfaen" panose="010A0502050306030303" pitchFamily="18" charset="0"/>
              </a:rPr>
              <a:t>do location paths work? </a:t>
            </a:r>
            <a:endParaRPr lang="en-US" sz="2000" b="1" dirty="0" smtClean="0">
              <a:latin typeface="Sylfaen" panose="010A0502050306030303" pitchFamily="18" charset="0"/>
            </a:endParaRPr>
          </a:p>
          <a:p>
            <a:pPr marL="854075" lvl="1" indent="-342900" algn="just">
              <a:lnSpc>
                <a:spcPct val="130000"/>
              </a:lnSpc>
              <a:spcBef>
                <a:spcPct val="0"/>
              </a:spcBef>
              <a:buFont typeface="Courier New" panose="02070309020205020404" pitchFamily="49" charset="0"/>
              <a:buChar char="o"/>
            </a:pPr>
            <a:r>
              <a:rPr lang="en-US" dirty="0" smtClean="0">
                <a:latin typeface="Sylfaen" panose="010A0502050306030303" pitchFamily="18" charset="0"/>
              </a:rPr>
              <a:t>Location </a:t>
            </a:r>
            <a:r>
              <a:rPr lang="en-US" dirty="0">
                <a:latin typeface="Sylfaen" panose="010A0502050306030303" pitchFamily="18" charset="0"/>
              </a:rPr>
              <a:t>paths </a:t>
            </a:r>
            <a:r>
              <a:rPr lang="en-US" dirty="0" smtClean="0">
                <a:latin typeface="Sylfaen" panose="010A0502050306030303" pitchFamily="18" charset="0"/>
              </a:rPr>
              <a:t>work </a:t>
            </a:r>
            <a:r>
              <a:rPr lang="en-US" dirty="0">
                <a:latin typeface="Sylfaen" panose="010A0502050306030303" pitchFamily="18" charset="0"/>
              </a:rPr>
              <a:t>much like directory paths. For example, </a:t>
            </a:r>
            <a:r>
              <a:rPr lang="en-US" dirty="0" smtClean="0">
                <a:latin typeface="Sylfaen" panose="010A0502050306030303" pitchFamily="18" charset="0"/>
              </a:rPr>
              <a:t>consider in windows OS, we have stored a text file named Lesson1.txt under </a:t>
            </a:r>
            <a:r>
              <a:rPr lang="en-US" dirty="0" err="1" smtClean="0">
                <a:latin typeface="Sylfaen" panose="010A0502050306030303" pitchFamily="18" charset="0"/>
              </a:rPr>
              <a:t>Mynotes</a:t>
            </a:r>
            <a:r>
              <a:rPr lang="en-US" dirty="0" smtClean="0">
                <a:latin typeface="Sylfaen" panose="010A0502050306030303" pitchFamily="18" charset="0"/>
              </a:rPr>
              <a:t> directory. To locate the file the path would be as follows.</a:t>
            </a:r>
          </a:p>
          <a:p>
            <a:pPr marL="682625" lvl="1" indent="-171450" algn="just">
              <a:lnSpc>
                <a:spcPct val="130000"/>
              </a:lnSpc>
              <a:spcBef>
                <a:spcPct val="0"/>
              </a:spcBef>
              <a:buFont typeface="Courier New" panose="02070309020205020404" pitchFamily="49" charset="0"/>
              <a:buChar char="o"/>
            </a:pPr>
            <a:endParaRPr lang="en-US" sz="700" dirty="0" smtClean="0">
              <a:latin typeface="Sylfaen" panose="010A0502050306030303" pitchFamily="18" charset="0"/>
            </a:endParaRPr>
          </a:p>
          <a:p>
            <a:pPr marL="511175" lvl="1" algn="just">
              <a:lnSpc>
                <a:spcPct val="130000"/>
              </a:lnSpc>
              <a:spcBef>
                <a:spcPct val="0"/>
              </a:spcBef>
            </a:pPr>
            <a:r>
              <a:rPr lang="en-US" dirty="0" smtClean="0">
                <a:latin typeface="Sylfaen" panose="010A0502050306030303" pitchFamily="18" charset="0"/>
              </a:rPr>
              <a:t>	\</a:t>
            </a:r>
            <a:r>
              <a:rPr lang="en-US" dirty="0" err="1" smtClean="0">
                <a:latin typeface="Sylfaen" panose="010A0502050306030303" pitchFamily="18" charset="0"/>
              </a:rPr>
              <a:t>Mynotes</a:t>
            </a:r>
            <a:r>
              <a:rPr lang="en-US" dirty="0" smtClean="0">
                <a:latin typeface="Sylfaen" panose="010A0502050306030303" pitchFamily="18" charset="0"/>
              </a:rPr>
              <a:t>\Lesson1.txt</a:t>
            </a:r>
          </a:p>
          <a:p>
            <a:pPr marL="682625" lvl="1" indent="-171450" algn="just">
              <a:lnSpc>
                <a:spcPct val="130000"/>
              </a:lnSpc>
              <a:spcBef>
                <a:spcPct val="0"/>
              </a:spcBef>
              <a:buFont typeface="Courier New" panose="02070309020205020404" pitchFamily="49" charset="0"/>
              <a:buChar char="o"/>
            </a:pPr>
            <a:endParaRPr lang="en-US" sz="1050" dirty="0">
              <a:latin typeface="Sylfaen" panose="010A0502050306030303" pitchFamily="18" charset="0"/>
            </a:endParaRPr>
          </a:p>
          <a:p>
            <a:pPr marL="854075" lvl="1" indent="-342900" algn="just">
              <a:lnSpc>
                <a:spcPct val="130000"/>
              </a:lnSpc>
              <a:spcBef>
                <a:spcPct val="0"/>
              </a:spcBef>
              <a:buFont typeface="Courier New" panose="02070309020205020404" pitchFamily="49" charset="0"/>
              <a:buChar char="o"/>
            </a:pPr>
            <a:r>
              <a:rPr lang="en-US" dirty="0" smtClean="0">
                <a:latin typeface="Sylfaen" panose="010A0502050306030303" pitchFamily="18" charset="0"/>
              </a:rPr>
              <a:t>The XPath location paths much same as directory path but their syntax will be much complex, detailed than directory path.</a:t>
            </a:r>
          </a:p>
          <a:p>
            <a:pPr marL="854075" lvl="1" indent="-342900" algn="just">
              <a:lnSpc>
                <a:spcPct val="130000"/>
              </a:lnSpc>
              <a:spcBef>
                <a:spcPct val="0"/>
              </a:spcBef>
              <a:buFont typeface="Courier New" panose="02070309020205020404" pitchFamily="49" charset="0"/>
              <a:buChar char="o"/>
            </a:pPr>
            <a:r>
              <a:rPr lang="en-US" dirty="0" smtClean="0">
                <a:latin typeface="Sylfaen" panose="010A0502050306030303" pitchFamily="18" charset="0"/>
              </a:rPr>
              <a:t>The location </a:t>
            </a:r>
            <a:r>
              <a:rPr lang="en-US" dirty="0">
                <a:latin typeface="Sylfaen" panose="010A0502050306030303" pitchFamily="18" charset="0"/>
              </a:rPr>
              <a:t>paths </a:t>
            </a:r>
            <a:r>
              <a:rPr lang="en-US" dirty="0" smtClean="0">
                <a:latin typeface="Sylfaen" panose="010A0502050306030303" pitchFamily="18" charset="0"/>
              </a:rPr>
              <a:t>are built out </a:t>
            </a:r>
            <a:r>
              <a:rPr lang="en-US" dirty="0">
                <a:latin typeface="Sylfaen" panose="010A0502050306030303" pitchFamily="18" charset="0"/>
              </a:rPr>
              <a:t>of individual steps, called location </a:t>
            </a:r>
            <a:r>
              <a:rPr lang="en-US" dirty="0" smtClean="0">
                <a:latin typeface="Sylfaen" panose="010A0502050306030303" pitchFamily="18" charset="0"/>
              </a:rPr>
              <a:t>steps. </a:t>
            </a:r>
          </a:p>
          <a:p>
            <a:pPr marL="854075" lvl="1" indent="-342900" algn="just">
              <a:lnSpc>
                <a:spcPct val="130000"/>
              </a:lnSpc>
              <a:spcBef>
                <a:spcPct val="0"/>
              </a:spcBef>
              <a:buFont typeface="Courier New" panose="02070309020205020404" pitchFamily="49" charset="0"/>
              <a:buChar char="o"/>
            </a:pPr>
            <a:r>
              <a:rPr lang="en-US" dirty="0" smtClean="0">
                <a:latin typeface="Sylfaen" panose="010A0502050306030303" pitchFamily="18" charset="0"/>
              </a:rPr>
              <a:t>Each location step </a:t>
            </a:r>
            <a:r>
              <a:rPr lang="en-US" dirty="0">
                <a:latin typeface="Sylfaen" panose="010A0502050306030303" pitchFamily="18" charset="0"/>
              </a:rPr>
              <a:t>separated by / or //. </a:t>
            </a:r>
            <a:r>
              <a:rPr lang="en-US" dirty="0" smtClean="0">
                <a:latin typeface="Sylfaen" panose="010A0502050306030303" pitchFamily="18" charset="0"/>
              </a:rPr>
              <a:t>We use </a:t>
            </a:r>
            <a:r>
              <a:rPr lang="en-US" dirty="0">
                <a:latin typeface="Sylfaen" panose="010A0502050306030303" pitchFamily="18" charset="0"/>
              </a:rPr>
              <a:t>these steps to specify the data </a:t>
            </a:r>
            <a:r>
              <a:rPr lang="en-US" dirty="0" smtClean="0">
                <a:latin typeface="Sylfaen" panose="010A0502050306030303" pitchFamily="18" charset="0"/>
              </a:rPr>
              <a:t>we want</a:t>
            </a:r>
            <a:r>
              <a:rPr lang="en-US" dirty="0">
                <a:latin typeface="Sylfaen" panose="010A0502050306030303" pitchFamily="18" charset="0"/>
              </a:rPr>
              <a:t>, just as </a:t>
            </a:r>
            <a:r>
              <a:rPr lang="en-US" dirty="0" smtClean="0">
                <a:latin typeface="Sylfaen" panose="010A0502050306030303" pitchFamily="18" charset="0"/>
              </a:rPr>
              <a:t>we use </a:t>
            </a:r>
            <a:r>
              <a:rPr lang="en-US" dirty="0">
                <a:latin typeface="Sylfaen" panose="010A0502050306030303" pitchFamily="18" charset="0"/>
              </a:rPr>
              <a:t>successive directories in a </a:t>
            </a:r>
            <a:r>
              <a:rPr lang="en-US" dirty="0" smtClean="0">
                <a:latin typeface="Sylfaen" panose="010A0502050306030303" pitchFamily="18" charset="0"/>
              </a:rPr>
              <a:t>directory path </a:t>
            </a:r>
            <a:r>
              <a:rPr lang="en-US" dirty="0">
                <a:latin typeface="Sylfaen" panose="010A0502050306030303" pitchFamily="18" charset="0"/>
              </a:rPr>
              <a:t>to get to the location of a file.</a:t>
            </a:r>
          </a:p>
          <a:p>
            <a:pPr marL="53975" algn="just">
              <a:lnSpc>
                <a:spcPct val="130000"/>
              </a:lnSpc>
              <a:spcBef>
                <a:spcPct val="0"/>
              </a:spcBef>
            </a:pPr>
            <a:endParaRPr lang="en-GB" dirty="0">
              <a:latin typeface="Sylfaen" panose="010A0502050306030303" pitchFamily="18" charset="0"/>
            </a:endParaRPr>
          </a:p>
        </p:txBody>
      </p:sp>
    </p:spTree>
    <p:extLst>
      <p:ext uri="{BB962C8B-B14F-4D97-AF65-F5344CB8AC3E}">
        <p14:creationId xmlns:p14="http://schemas.microsoft.com/office/powerpoint/2010/main" val="2377989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017" y="786420"/>
            <a:ext cx="9037983" cy="5355312"/>
          </a:xfrm>
          <a:prstGeom prst="rect">
            <a:avLst/>
          </a:prstGeom>
        </p:spPr>
        <p:txBody>
          <a:bodyPr wrap="square">
            <a:spAutoFit/>
          </a:bodyPr>
          <a:lstStyle/>
          <a:p>
            <a:r>
              <a:rPr lang="en-IN" dirty="0">
                <a:latin typeface="Sylfaen" panose="010A0502050306030303" pitchFamily="18" charset="0"/>
              </a:rPr>
              <a:t>Finding elements with absolute path</a:t>
            </a:r>
          </a:p>
          <a:p>
            <a:r>
              <a:rPr lang="en-IN" dirty="0" err="1">
                <a:latin typeface="Sylfaen" panose="010A0502050306030303" pitchFamily="18" charset="0"/>
              </a:rPr>
              <a:t>xpath</a:t>
            </a:r>
            <a:r>
              <a:rPr lang="en-IN" dirty="0">
                <a:latin typeface="Sylfaen" panose="010A0502050306030303" pitchFamily="18" charset="0"/>
              </a:rPr>
              <a:t>= /html/body/form</a:t>
            </a:r>
          </a:p>
          <a:p>
            <a:endParaRPr lang="en-IN" dirty="0">
              <a:latin typeface="Sylfaen" panose="010A0502050306030303" pitchFamily="18" charset="0"/>
            </a:endParaRPr>
          </a:p>
          <a:p>
            <a:r>
              <a:rPr lang="en-IN" dirty="0">
                <a:latin typeface="Sylfaen" panose="010A0502050306030303" pitchFamily="18" charset="0"/>
              </a:rPr>
              <a:t>Finding elements with relative path</a:t>
            </a:r>
          </a:p>
          <a:p>
            <a:r>
              <a:rPr lang="en-IN" dirty="0" err="1">
                <a:latin typeface="Sylfaen" panose="010A0502050306030303" pitchFamily="18" charset="0"/>
              </a:rPr>
              <a:t>xpath</a:t>
            </a:r>
            <a:r>
              <a:rPr lang="en-IN" dirty="0">
                <a:latin typeface="Sylfaen" panose="010A0502050306030303" pitchFamily="18" charset="0"/>
              </a:rPr>
              <a:t>= //form</a:t>
            </a:r>
          </a:p>
          <a:p>
            <a:endParaRPr lang="en-IN" dirty="0">
              <a:latin typeface="Sylfaen" panose="010A0502050306030303" pitchFamily="18" charset="0"/>
            </a:endParaRPr>
          </a:p>
          <a:p>
            <a:r>
              <a:rPr lang="en-IN" dirty="0">
                <a:latin typeface="Sylfaen" panose="010A0502050306030303" pitchFamily="18" charset="0"/>
              </a:rPr>
              <a:t>Finding elements using index</a:t>
            </a:r>
          </a:p>
          <a:p>
            <a:r>
              <a:rPr lang="en-IN" dirty="0" err="1">
                <a:latin typeface="Sylfaen" panose="010A0502050306030303" pitchFamily="18" charset="0"/>
              </a:rPr>
              <a:t>xpath</a:t>
            </a:r>
            <a:r>
              <a:rPr lang="en-IN" dirty="0">
                <a:latin typeface="Sylfaen" panose="010A0502050306030303" pitchFamily="18" charset="0"/>
              </a:rPr>
              <a:t>= //form/input[1]</a:t>
            </a:r>
          </a:p>
          <a:p>
            <a:endParaRPr lang="en-IN" dirty="0">
              <a:latin typeface="Sylfaen" panose="010A0502050306030303" pitchFamily="18" charset="0"/>
            </a:endParaRPr>
          </a:p>
          <a:p>
            <a:r>
              <a:rPr lang="en-IN" dirty="0">
                <a:latin typeface="Sylfaen" panose="010A0502050306030303" pitchFamily="18" charset="0"/>
              </a:rPr>
              <a:t>Finding elements using </a:t>
            </a:r>
            <a:r>
              <a:rPr lang="en-IN" dirty="0" smtClean="0">
                <a:latin typeface="Sylfaen" panose="010A0502050306030303" pitchFamily="18" charset="0"/>
              </a:rPr>
              <a:t>attribute </a:t>
            </a:r>
            <a:r>
              <a:rPr lang="en-IN" dirty="0">
                <a:latin typeface="Sylfaen" panose="010A0502050306030303" pitchFamily="18" charset="0"/>
              </a:rPr>
              <a:t>values</a:t>
            </a:r>
          </a:p>
          <a:p>
            <a:r>
              <a:rPr lang="en-IN" dirty="0" err="1">
                <a:latin typeface="Sylfaen" panose="010A0502050306030303" pitchFamily="18" charset="0"/>
              </a:rPr>
              <a:t>xpath</a:t>
            </a:r>
            <a:r>
              <a:rPr lang="en-IN" dirty="0">
                <a:latin typeface="Sylfaen" panose="010A0502050306030303" pitchFamily="18" charset="0"/>
              </a:rPr>
              <a:t>= //input[@name='username']</a:t>
            </a:r>
          </a:p>
          <a:p>
            <a:endParaRPr lang="en-IN" dirty="0">
              <a:latin typeface="Sylfaen" panose="010A0502050306030303" pitchFamily="18" charset="0"/>
            </a:endParaRPr>
          </a:p>
          <a:p>
            <a:r>
              <a:rPr lang="en-IN" dirty="0">
                <a:latin typeface="Sylfaen" panose="010A0502050306030303" pitchFamily="18" charset="0"/>
              </a:rPr>
              <a:t>With multiple attributes:</a:t>
            </a:r>
          </a:p>
          <a:p>
            <a:r>
              <a:rPr lang="en-IN" dirty="0" err="1">
                <a:latin typeface="Sylfaen" panose="010A0502050306030303" pitchFamily="18" charset="0"/>
              </a:rPr>
              <a:t>xpath</a:t>
            </a:r>
            <a:r>
              <a:rPr lang="en-IN" dirty="0">
                <a:latin typeface="Sylfaen" panose="010A0502050306030303" pitchFamily="18" charset="0"/>
              </a:rPr>
              <a:t>= //input[@name='username'][@class='required']</a:t>
            </a:r>
          </a:p>
          <a:p>
            <a:r>
              <a:rPr lang="en-IN" dirty="0" err="1">
                <a:latin typeface="Sylfaen" panose="010A0502050306030303" pitchFamily="18" charset="0"/>
              </a:rPr>
              <a:t>xpath</a:t>
            </a:r>
            <a:r>
              <a:rPr lang="en-IN" dirty="0">
                <a:latin typeface="Sylfaen" panose="010A0502050306030303" pitchFamily="18" charset="0"/>
              </a:rPr>
              <a:t>= //input[@name='username and @class=required']</a:t>
            </a:r>
          </a:p>
          <a:p>
            <a:r>
              <a:rPr lang="en-IN" dirty="0" err="1">
                <a:latin typeface="Sylfaen" panose="010A0502050306030303" pitchFamily="18" charset="0"/>
              </a:rPr>
              <a:t>xpath</a:t>
            </a:r>
            <a:r>
              <a:rPr lang="en-IN" dirty="0">
                <a:latin typeface="Sylfaen" panose="010A0502050306030303" pitchFamily="18" charset="0"/>
              </a:rPr>
              <a:t>= //input[@name='username or @class=required]</a:t>
            </a:r>
          </a:p>
          <a:p>
            <a:endParaRPr lang="en-IN" dirty="0" smtClean="0">
              <a:latin typeface="Sylfaen" panose="010A0502050306030303" pitchFamily="18" charset="0"/>
            </a:endParaRPr>
          </a:p>
          <a:p>
            <a:r>
              <a:rPr lang="en-IN" dirty="0">
                <a:latin typeface="Sylfaen" panose="010A0502050306030303" pitchFamily="18" charset="0"/>
              </a:rPr>
              <a:t>Finding elements using attributes</a:t>
            </a:r>
          </a:p>
          <a:p>
            <a:r>
              <a:rPr lang="en-IN" dirty="0" err="1">
                <a:latin typeface="Sylfaen" panose="010A0502050306030303" pitchFamily="18" charset="0"/>
              </a:rPr>
              <a:t>xpath</a:t>
            </a:r>
            <a:r>
              <a:rPr lang="en-IN" dirty="0">
                <a:latin typeface="Sylfaen" panose="010A0502050306030303" pitchFamily="18" charset="0"/>
              </a:rPr>
              <a:t>= //</a:t>
            </a:r>
            <a:r>
              <a:rPr lang="en-IN" dirty="0" err="1">
                <a:latin typeface="Sylfaen" panose="010A0502050306030303" pitchFamily="18" charset="0"/>
              </a:rPr>
              <a:t>img</a:t>
            </a:r>
            <a:r>
              <a:rPr lang="en-IN" dirty="0">
                <a:latin typeface="Sylfaen" panose="010A0502050306030303" pitchFamily="18" charset="0"/>
              </a:rPr>
              <a:t>[@alt]</a:t>
            </a:r>
          </a:p>
        </p:txBody>
      </p:sp>
      <p:sp>
        <p:nvSpPr>
          <p:cNvPr id="6" name="Title 1"/>
          <p:cNvSpPr txBox="1">
            <a:spLocks/>
          </p:cNvSpPr>
          <p:nvPr/>
        </p:nvSpPr>
        <p:spPr bwMode="auto">
          <a:xfrm>
            <a:off x="-573024" y="0"/>
            <a:ext cx="7610851" cy="56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eaLnBrk="1" fontAlgn="base" hangingPunct="1">
              <a:lnSpc>
                <a:spcPct val="88000"/>
              </a:lnSpc>
              <a:spcBef>
                <a:spcPct val="0"/>
              </a:spcBef>
              <a:spcAft>
                <a:spcPct val="0"/>
              </a:spcAft>
              <a:defRPr sz="60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GB" sz="3200" kern="0" dirty="0" smtClean="0">
                <a:latin typeface="Sylfaen" panose="010A0502050306030303" pitchFamily="18" charset="0"/>
              </a:rPr>
              <a:t>Different ways of Identifying XPath</a:t>
            </a:r>
            <a:endParaRPr lang="en-US" sz="3200" kern="0" dirty="0">
              <a:latin typeface="Sylfaen" panose="010A0502050306030303" pitchFamily="18" charset="0"/>
            </a:endParaRPr>
          </a:p>
        </p:txBody>
      </p:sp>
    </p:spTree>
    <p:extLst>
      <p:ext uri="{BB962C8B-B14F-4D97-AF65-F5344CB8AC3E}">
        <p14:creationId xmlns:p14="http://schemas.microsoft.com/office/powerpoint/2010/main" val="393926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51344"/>
            <a:ext cx="9144000" cy="1631216"/>
          </a:xfrm>
          <a:prstGeom prst="rect">
            <a:avLst/>
          </a:prstGeom>
        </p:spPr>
        <p:txBody>
          <a:bodyPr wrap="square">
            <a:spAutoFit/>
          </a:bodyPr>
          <a:lstStyle/>
          <a:p>
            <a:endParaRPr lang="en-IN" sz="2000" dirty="0">
              <a:latin typeface="Sylfaen" panose="010A0502050306030303" pitchFamily="18" charset="0"/>
            </a:endParaRPr>
          </a:p>
          <a:p>
            <a:r>
              <a:rPr lang="en-IN" sz="2000" dirty="0">
                <a:latin typeface="Sylfaen" panose="010A0502050306030303" pitchFamily="18" charset="0"/>
              </a:rPr>
              <a:t>Performing partial </a:t>
            </a:r>
            <a:r>
              <a:rPr lang="en-IN" sz="2000" dirty="0" smtClean="0">
                <a:latin typeface="Sylfaen" panose="010A0502050306030303" pitchFamily="18" charset="0"/>
              </a:rPr>
              <a:t>attribute value match</a:t>
            </a:r>
            <a:endParaRPr lang="en-IN" sz="2000" dirty="0">
              <a:latin typeface="Sylfaen" panose="010A0502050306030303" pitchFamily="18" charset="0"/>
            </a:endParaRPr>
          </a:p>
          <a:p>
            <a:endParaRPr lang="en-IN" sz="2000" dirty="0">
              <a:latin typeface="Sylfaen" panose="010A0502050306030303" pitchFamily="18" charset="0"/>
            </a:endParaRPr>
          </a:p>
          <a:p>
            <a:endParaRPr lang="en-IN" sz="2000" dirty="0">
              <a:latin typeface="Sylfaen" panose="010A0502050306030303" pitchFamily="18" charset="0"/>
            </a:endParaRPr>
          </a:p>
          <a:p>
            <a:endParaRPr lang="en-IN" sz="2000" dirty="0">
              <a:latin typeface="Sylfaen" panose="010A0502050306030303" pitchFamily="18" charset="0"/>
            </a:endParaRPr>
          </a:p>
        </p:txBody>
      </p:sp>
      <p:sp>
        <p:nvSpPr>
          <p:cNvPr id="6" name="Title 1"/>
          <p:cNvSpPr txBox="1">
            <a:spLocks/>
          </p:cNvSpPr>
          <p:nvPr/>
        </p:nvSpPr>
        <p:spPr bwMode="auto">
          <a:xfrm>
            <a:off x="-573024" y="0"/>
            <a:ext cx="7610851" cy="56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eaLnBrk="1" fontAlgn="base" hangingPunct="1">
              <a:lnSpc>
                <a:spcPct val="88000"/>
              </a:lnSpc>
              <a:spcBef>
                <a:spcPct val="0"/>
              </a:spcBef>
              <a:spcAft>
                <a:spcPct val="0"/>
              </a:spcAft>
              <a:defRPr sz="60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GB" sz="3200" kern="0" dirty="0" smtClean="0">
                <a:latin typeface="Sylfaen" panose="010A0502050306030303" pitchFamily="18" charset="0"/>
              </a:rPr>
              <a:t>Different ways of Identifying XPath</a:t>
            </a:r>
            <a:endParaRPr lang="en-US" sz="3200" kern="0" dirty="0">
              <a:latin typeface="Sylfaen" panose="010A0502050306030303" pitchFamily="18" charset="0"/>
            </a:endParaRPr>
          </a:p>
        </p:txBody>
      </p:sp>
      <p:pic>
        <p:nvPicPr>
          <p:cNvPr id="2" name="Picture 1"/>
          <p:cNvPicPr>
            <a:picLocks noChangeAspect="1"/>
          </p:cNvPicPr>
          <p:nvPr/>
        </p:nvPicPr>
        <p:blipFill>
          <a:blip r:embed="rId2"/>
          <a:stretch>
            <a:fillRect/>
          </a:stretch>
        </p:blipFill>
        <p:spPr>
          <a:xfrm>
            <a:off x="0" y="1566952"/>
            <a:ext cx="9156192" cy="4229100"/>
          </a:xfrm>
          <a:prstGeom prst="rect">
            <a:avLst/>
          </a:prstGeom>
        </p:spPr>
      </p:pic>
    </p:spTree>
    <p:extLst>
      <p:ext uri="{BB962C8B-B14F-4D97-AF65-F5344CB8AC3E}">
        <p14:creationId xmlns:p14="http://schemas.microsoft.com/office/powerpoint/2010/main" val="396552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73024" y="0"/>
            <a:ext cx="7610851" cy="56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eaLnBrk="1" fontAlgn="base" hangingPunct="1">
              <a:lnSpc>
                <a:spcPct val="88000"/>
              </a:lnSpc>
              <a:spcBef>
                <a:spcPct val="0"/>
              </a:spcBef>
              <a:spcAft>
                <a:spcPct val="0"/>
              </a:spcAft>
              <a:defRPr sz="60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GB" sz="3200" kern="0" dirty="0" smtClean="0">
                <a:latin typeface="Sylfaen" panose="010A0502050306030303" pitchFamily="18" charset="0"/>
              </a:rPr>
              <a:t>Different ways of Identifying XPath</a:t>
            </a:r>
            <a:endParaRPr lang="en-US" sz="3200" kern="0" dirty="0">
              <a:latin typeface="Sylfaen" panose="010A0502050306030303" pitchFamily="18" charset="0"/>
            </a:endParaRPr>
          </a:p>
        </p:txBody>
      </p:sp>
      <p:sp>
        <p:nvSpPr>
          <p:cNvPr id="5" name="Rectangle 4"/>
          <p:cNvSpPr/>
          <p:nvPr/>
        </p:nvSpPr>
        <p:spPr>
          <a:xfrm>
            <a:off x="0" y="953715"/>
            <a:ext cx="9144000" cy="2585323"/>
          </a:xfrm>
          <a:prstGeom prst="rect">
            <a:avLst/>
          </a:prstGeom>
        </p:spPr>
        <p:txBody>
          <a:bodyPr wrap="square">
            <a:spAutoFit/>
          </a:bodyPr>
          <a:lstStyle/>
          <a:p>
            <a:r>
              <a:rPr lang="en-IN" dirty="0">
                <a:latin typeface="Sylfaen" panose="010A0502050306030303" pitchFamily="18" charset="0"/>
              </a:rPr>
              <a:t>Matching any element using a value</a:t>
            </a:r>
          </a:p>
          <a:p>
            <a:r>
              <a:rPr lang="en-IN" dirty="0" err="1">
                <a:latin typeface="Sylfaen" panose="010A0502050306030303" pitchFamily="18" charset="0"/>
              </a:rPr>
              <a:t>xpath</a:t>
            </a:r>
            <a:r>
              <a:rPr lang="en-IN" dirty="0">
                <a:latin typeface="Sylfaen" panose="010A0502050306030303" pitchFamily="18" charset="0"/>
              </a:rPr>
              <a:t>=//*[@id='username']</a:t>
            </a:r>
          </a:p>
          <a:p>
            <a:endParaRPr lang="en-IN" dirty="0">
              <a:latin typeface="Sylfaen" panose="010A0502050306030303" pitchFamily="18" charset="0"/>
            </a:endParaRPr>
          </a:p>
          <a:p>
            <a:endParaRPr lang="en-IN" dirty="0">
              <a:latin typeface="Sylfaen" panose="010A0502050306030303" pitchFamily="18" charset="0"/>
            </a:endParaRPr>
          </a:p>
          <a:p>
            <a:r>
              <a:rPr lang="en-IN" dirty="0">
                <a:latin typeface="Sylfaen" panose="010A0502050306030303" pitchFamily="18" charset="0"/>
              </a:rPr>
              <a:t>Matching any attribute using a value</a:t>
            </a:r>
          </a:p>
          <a:p>
            <a:r>
              <a:rPr lang="en-IN" dirty="0" err="1">
                <a:latin typeface="Sylfaen" panose="010A0502050306030303" pitchFamily="18" charset="0"/>
              </a:rPr>
              <a:t>xpath</a:t>
            </a:r>
            <a:r>
              <a:rPr lang="en-IN" dirty="0">
                <a:latin typeface="Sylfaen" panose="010A0502050306030303" pitchFamily="18" charset="0"/>
              </a:rPr>
              <a:t>=//input[@*='username']</a:t>
            </a:r>
          </a:p>
          <a:p>
            <a:endParaRPr lang="en-IN" dirty="0">
              <a:latin typeface="Sylfaen" panose="010A0502050306030303" pitchFamily="18" charset="0"/>
            </a:endParaRPr>
          </a:p>
          <a:p>
            <a:r>
              <a:rPr lang="en-IN" dirty="0">
                <a:latin typeface="Sylfaen" panose="010A0502050306030303" pitchFamily="18" charset="0"/>
              </a:rPr>
              <a:t>Using </a:t>
            </a:r>
            <a:r>
              <a:rPr lang="en-IN" dirty="0" err="1">
                <a:latin typeface="Sylfaen" panose="010A0502050306030303" pitchFamily="18" charset="0"/>
              </a:rPr>
              <a:t>XPathtext</a:t>
            </a:r>
            <a:r>
              <a:rPr lang="en-IN" dirty="0">
                <a:latin typeface="Sylfaen" panose="010A0502050306030303" pitchFamily="18" charset="0"/>
              </a:rPr>
              <a:t> function</a:t>
            </a:r>
          </a:p>
          <a:p>
            <a:r>
              <a:rPr lang="en-IN" dirty="0" err="1">
                <a:latin typeface="Sylfaen" panose="010A0502050306030303" pitchFamily="18" charset="0"/>
              </a:rPr>
              <a:t>xpath</a:t>
            </a:r>
            <a:r>
              <a:rPr lang="en-IN" dirty="0">
                <a:latin typeface="Sylfaen" panose="010A0502050306030303" pitchFamily="18" charset="0"/>
              </a:rPr>
              <a:t>= //a[text()='some text']</a:t>
            </a:r>
          </a:p>
        </p:txBody>
      </p:sp>
    </p:spTree>
    <p:extLst>
      <p:ext uri="{BB962C8B-B14F-4D97-AF65-F5344CB8AC3E}">
        <p14:creationId xmlns:p14="http://schemas.microsoft.com/office/powerpoint/2010/main" val="3876550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58"/>
            <a:ext cx="7610851" cy="567783"/>
          </a:xfrm>
        </p:spPr>
        <p:txBody>
          <a:bodyPr>
            <a:noAutofit/>
          </a:bodyPr>
          <a:lstStyle/>
          <a:p>
            <a:r>
              <a:rPr lang="en-GB" sz="3200" dirty="0" smtClean="0">
                <a:latin typeface="Sylfaen" panose="010A0502050306030303" pitchFamily="18" charset="0"/>
              </a:rPr>
              <a:t>Common XPath Location Path </a:t>
            </a:r>
            <a:r>
              <a:rPr lang="en-GB" sz="3200" dirty="0">
                <a:latin typeface="Sylfaen" panose="010A0502050306030303" pitchFamily="18" charset="0"/>
              </a:rPr>
              <a:t>I</a:t>
            </a:r>
            <a:r>
              <a:rPr lang="en-GB" sz="3200" dirty="0" smtClean="0">
                <a:latin typeface="Sylfaen" panose="010A0502050306030303" pitchFamily="18" charset="0"/>
              </a:rPr>
              <a:t>dentifiers</a:t>
            </a:r>
            <a:endParaRPr lang="en-US" sz="3200" dirty="0">
              <a:latin typeface="Sylfaen" panose="010A0502050306030303" pitchFamily="18" charset="0"/>
            </a:endParaRPr>
          </a:p>
        </p:txBody>
      </p:sp>
      <p:graphicFrame>
        <p:nvGraphicFramePr>
          <p:cNvPr id="6" name="Table 5"/>
          <p:cNvGraphicFramePr>
            <a:graphicFrameLocks noGrp="1"/>
          </p:cNvGraphicFramePr>
          <p:nvPr>
            <p:extLst/>
          </p:nvPr>
        </p:nvGraphicFramePr>
        <p:xfrm>
          <a:off x="770303" y="965866"/>
          <a:ext cx="7510813" cy="4743017"/>
        </p:xfrm>
        <a:graphic>
          <a:graphicData uri="http://schemas.openxmlformats.org/drawingml/2006/table">
            <a:tbl>
              <a:tblPr firstRow="1" bandRow="1">
                <a:tableStyleId>{5C22544A-7EE6-4342-B048-85BDC9FD1C3A}</a:tableStyleId>
              </a:tblPr>
              <a:tblGrid>
                <a:gridCol w="2296575"/>
                <a:gridCol w="5214238"/>
              </a:tblGrid>
              <a:tr h="0">
                <a:tc>
                  <a:txBody>
                    <a:bodyPr/>
                    <a:lstStyle/>
                    <a:p>
                      <a:r>
                        <a:rPr lang="en-US" sz="1800" dirty="0" smtClean="0">
                          <a:latin typeface="Sylfaen" panose="010A0502050306030303" pitchFamily="18" charset="0"/>
                        </a:rPr>
                        <a:t>Expression</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Sylfaen" panose="010A0502050306030303" pitchFamily="18" charset="0"/>
                        </a:rPr>
                        <a:t>Description</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pPr fontAlgn="ctr"/>
                      <a:r>
                        <a:rPr lang="en-US" sz="1800" dirty="0" smtClean="0">
                          <a:latin typeface="Sylfaen" panose="010A0502050306030303"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ylfaen" panose="010A0502050306030303" pitchFamily="18" charset="0"/>
                        </a:rPr>
                        <a:t>represents  context node.</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ylfaen" panose="010A0502050306030303"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ylfaen" panose="010A0502050306030303" pitchFamily="18" charset="0"/>
                        </a:rPr>
                        <a:t>parent context node.</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ylfaen" panose="010A0502050306030303" pitchFamily="18" charset="0"/>
                        </a:rPr>
                        <a:t>/</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ylfaen" panose="010A0502050306030303" pitchFamily="18" charset="0"/>
                        </a:rPr>
                        <a:t>root node.</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ylfaen" panose="010A0502050306030303" pitchFamily="18" charset="0"/>
                        </a:rPr>
                        <a:t>//</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ylfaen" panose="010A0502050306030303" pitchFamily="18" charset="0"/>
                        </a:rPr>
                        <a:t>referring a node anywhere within document.</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r>
                        <a:rPr lang="en-US" sz="1800" dirty="0" smtClean="0">
                          <a:latin typeface="Sylfaen" panose="010A0502050306030303" pitchFamily="18" charset="0"/>
                        </a:rPr>
                        <a:t>*</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ylfaen" panose="010A0502050306030303" pitchFamily="18" charset="0"/>
                        </a:rPr>
                        <a:t>all elements that are child of context node.</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167">
                <a:tc>
                  <a:txBody>
                    <a:bodyPr/>
                    <a:lstStyle/>
                    <a:p>
                      <a:r>
                        <a:rPr lang="en-US" sz="1800" dirty="0" smtClean="0">
                          <a:latin typeface="Sylfaen" panose="010A0502050306030303" pitchFamily="18" charset="0"/>
                        </a:rPr>
                        <a:t>text()</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ylfaen" panose="010A0502050306030303" pitchFamily="18" charset="0"/>
                        </a:rPr>
                        <a:t>selects all text node children of current element.</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r>
                        <a:rPr lang="en-US" sz="1800" dirty="0" smtClean="0">
                          <a:solidFill>
                            <a:schemeClr val="tx1"/>
                          </a:solidFill>
                          <a:latin typeface="Sylfaen" panose="010A0502050306030303" pitchFamily="18" charset="0"/>
                        </a:rPr>
                        <a:t>@</a:t>
                      </a:r>
                      <a:endParaRPr lang="en-US" sz="1800" dirty="0">
                        <a:solidFill>
                          <a:schemeClr val="tx1"/>
                        </a:solidFill>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Sylfaen" panose="010A0502050306030303" pitchFamily="18" charset="0"/>
                        </a:rPr>
                        <a:t>attribute selector</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r>
                        <a:rPr lang="en-US" sz="1800" dirty="0" smtClean="0">
                          <a:solidFill>
                            <a:schemeClr val="tx1"/>
                          </a:solidFill>
                          <a:latin typeface="Sylfaen" panose="010A0502050306030303" pitchFamily="18" charset="0"/>
                        </a:rPr>
                        <a:t>@*</a:t>
                      </a:r>
                      <a:endParaRPr lang="en-US" sz="1800" dirty="0">
                        <a:solidFill>
                          <a:schemeClr val="tx1"/>
                        </a:solidFill>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Sylfaen" panose="010A0502050306030303" pitchFamily="18" charset="0"/>
                        </a:rPr>
                        <a:t>all attribute of the context node</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r>
                        <a:rPr lang="en-US" sz="1800" dirty="0" smtClean="0">
                          <a:solidFill>
                            <a:schemeClr val="tx1"/>
                          </a:solidFill>
                          <a:latin typeface="Sylfaen" panose="010A0502050306030303" pitchFamily="18" charset="0"/>
                        </a:rPr>
                        <a:t>//@*</a:t>
                      </a:r>
                      <a:endParaRPr lang="en-US" sz="1800" dirty="0">
                        <a:solidFill>
                          <a:schemeClr val="tx1"/>
                        </a:solidFill>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Sylfaen" panose="010A0502050306030303" pitchFamily="18" charset="0"/>
                        </a:rPr>
                        <a:t>all attribute</a:t>
                      </a:r>
                      <a:r>
                        <a:rPr lang="en-GB" sz="1800" baseline="0" dirty="0" smtClean="0">
                          <a:latin typeface="Sylfaen" panose="010A0502050306030303" pitchFamily="18" charset="0"/>
                        </a:rPr>
                        <a:t> w</a:t>
                      </a:r>
                      <a:r>
                        <a:rPr lang="en-GB" sz="1800" dirty="0" smtClean="0">
                          <a:latin typeface="Sylfaen" panose="010A0502050306030303" pitchFamily="18" charset="0"/>
                        </a:rPr>
                        <a:t>ithin xml document</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r>
                        <a:rPr lang="en-US" sz="1800" dirty="0" smtClean="0">
                          <a:solidFill>
                            <a:schemeClr val="tx1"/>
                          </a:solidFill>
                          <a:latin typeface="Sylfaen" panose="010A0502050306030303" pitchFamily="18" charset="0"/>
                        </a:rPr>
                        <a:t>//@id</a:t>
                      </a:r>
                      <a:endParaRPr lang="en-US" sz="1800" dirty="0">
                        <a:solidFill>
                          <a:schemeClr val="tx1"/>
                        </a:solidFill>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Sylfaen" panose="010A0502050306030303" pitchFamily="18" charset="0"/>
                        </a:rPr>
                        <a:t>Id attribute within xml document</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009">
                <a:tc>
                  <a:txBody>
                    <a:bodyPr/>
                    <a:lstStyle/>
                    <a:p>
                      <a:r>
                        <a:rPr lang="en-GB" sz="1800" dirty="0" err="1" smtClean="0">
                          <a:latin typeface="Sylfaen" panose="010A0502050306030303" pitchFamily="18" charset="0"/>
                        </a:rPr>
                        <a:t>element_name</a:t>
                      </a:r>
                      <a:r>
                        <a:rPr lang="en-GB" sz="1800" dirty="0" smtClean="0">
                          <a:latin typeface="Sylfaen" panose="010A0502050306030303" pitchFamily="18" charset="0"/>
                        </a:rPr>
                        <a:t>[n] </a:t>
                      </a:r>
                      <a:endParaRPr lang="en-US" sz="1800" dirty="0">
                        <a:solidFill>
                          <a:schemeClr val="tx1"/>
                        </a:solidFill>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Sylfaen" panose="010A0502050306030303" pitchFamily="18" charset="0"/>
                        </a:rPr>
                        <a:t>specifies the nth element in the xml document </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8291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Location Path</a:t>
            </a:r>
          </a:p>
        </p:txBody>
      </p:sp>
      <p:sp>
        <p:nvSpPr>
          <p:cNvPr id="3" name="Content Placeholder 2"/>
          <p:cNvSpPr>
            <a:spLocks noGrp="1"/>
          </p:cNvSpPr>
          <p:nvPr>
            <p:ph sz="quarter" idx="10"/>
          </p:nvPr>
        </p:nvSpPr>
        <p:spPr>
          <a:xfrm>
            <a:off x="255193" y="699064"/>
            <a:ext cx="8406779" cy="5432088"/>
          </a:xfrm>
        </p:spPr>
        <p:txBody>
          <a:bodyPr/>
          <a:lstStyle/>
          <a:p>
            <a:pPr marL="0" indent="0"/>
            <a:r>
              <a:rPr lang="en-US" dirty="0" smtClean="0"/>
              <a:t>Navigate to Allstate Flood Loss application I  chrome browser. To open the code press </a:t>
            </a:r>
            <a:r>
              <a:rPr lang="en-US" dirty="0"/>
              <a:t>F12 in chrome browser. The code is opened in chrome developer window</a:t>
            </a:r>
            <a:r>
              <a:rPr lang="en-US" dirty="0" smtClean="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23" y="2024789"/>
            <a:ext cx="8136917" cy="4233334"/>
          </a:xfrm>
          <a:prstGeom prst="rect">
            <a:avLst/>
          </a:prstGeom>
          <a:ln>
            <a:solidFill>
              <a:schemeClr val="bg2"/>
            </a:solidFill>
          </a:ln>
        </p:spPr>
      </p:pic>
    </p:spTree>
    <p:extLst>
      <p:ext uri="{BB962C8B-B14F-4D97-AF65-F5344CB8AC3E}">
        <p14:creationId xmlns:p14="http://schemas.microsoft.com/office/powerpoint/2010/main" val="2390522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Location Path</a:t>
            </a:r>
            <a:endParaRPr lang="en-US" dirty="0"/>
          </a:p>
        </p:txBody>
      </p:sp>
      <p:sp>
        <p:nvSpPr>
          <p:cNvPr id="3" name="Content Placeholder 2"/>
          <p:cNvSpPr>
            <a:spLocks noGrp="1"/>
          </p:cNvSpPr>
          <p:nvPr>
            <p:ph sz="quarter" idx="10"/>
          </p:nvPr>
        </p:nvSpPr>
        <p:spPr>
          <a:xfrm>
            <a:off x="327384" y="771251"/>
            <a:ext cx="8347385" cy="5432088"/>
          </a:xfrm>
        </p:spPr>
        <p:txBody>
          <a:bodyPr/>
          <a:lstStyle/>
          <a:p>
            <a:pPr algn="just">
              <a:buFont typeface="Arial" panose="020B0604020202020204" pitchFamily="34" charset="0"/>
              <a:buChar char="•"/>
              <a:defRPr/>
            </a:pPr>
            <a:r>
              <a:rPr lang="en-US" dirty="0" smtClean="0"/>
              <a:t>In the Flood Loss Application , html is the root node. To locate a node anywhere from the document, without the root node then ‘//’ can be used. (We need to remember ‘Common Location Path Identifiers’ given in the previous slide)</a:t>
            </a:r>
            <a:endParaRPr lang="en-US" dirty="0"/>
          </a:p>
          <a:p>
            <a:pPr algn="just">
              <a:buFont typeface="Arial" panose="020B0604020202020204" pitchFamily="34" charset="0"/>
              <a:buChar char="•"/>
              <a:defRPr/>
            </a:pPr>
            <a:r>
              <a:rPr lang="en-US" dirty="0" smtClean="0"/>
              <a:t>The following examples show location path over Flood Loss Application HTML code.</a:t>
            </a:r>
          </a:p>
          <a:p>
            <a:pPr algn="just">
              <a:buFont typeface="Arial" panose="020B0604020202020204" pitchFamily="34" charset="0"/>
              <a:buChar char="•"/>
              <a:defRPr/>
            </a:pPr>
            <a:r>
              <a:rPr lang="en-US" dirty="0" smtClean="0"/>
              <a:t>//form/div - selects all immediate child div elements within the form.</a:t>
            </a:r>
          </a:p>
          <a:p>
            <a:pPr lvl="2" algn="just">
              <a:defRPr/>
            </a:pPr>
            <a:r>
              <a:rPr lang="en-US" dirty="0" smtClean="0"/>
              <a:t>Selects 3 div elements</a:t>
            </a:r>
          </a:p>
          <a:p>
            <a:pPr algn="just">
              <a:buFont typeface="Arial" panose="020B0604020202020204" pitchFamily="34" charset="0"/>
              <a:buChar char="•"/>
              <a:defRPr/>
            </a:pPr>
            <a:r>
              <a:rPr lang="en-US" dirty="0" smtClean="0"/>
              <a:t>//form/div[1] - selects first child div element of the form.</a:t>
            </a:r>
          </a:p>
          <a:p>
            <a:pPr lvl="2" algn="just">
              <a:defRPr/>
            </a:pPr>
            <a:r>
              <a:rPr lang="en-US" dirty="0" smtClean="0"/>
              <a:t>Selects the first div element</a:t>
            </a:r>
          </a:p>
          <a:p>
            <a:pPr algn="just">
              <a:buFont typeface="Arial" panose="020B0604020202020204" pitchFamily="34" charset="0"/>
              <a:buChar char="•"/>
              <a:defRPr/>
            </a:pPr>
            <a:r>
              <a:rPr lang="en-US" dirty="0" smtClean="0"/>
              <a:t>//@id - selects all attributes with the name ‘id’ </a:t>
            </a:r>
          </a:p>
          <a:p>
            <a:pPr lvl="2" algn="just">
              <a:defRPr/>
            </a:pPr>
            <a:r>
              <a:rPr lang="en-US" dirty="0" smtClean="0"/>
              <a:t>Returns 177 id attributes.</a:t>
            </a:r>
          </a:p>
          <a:p>
            <a:pPr algn="just">
              <a:buFont typeface="Arial" panose="020B0604020202020204" pitchFamily="34" charset="0"/>
              <a:buChar char="•"/>
              <a:defRPr/>
            </a:pPr>
            <a:endParaRPr lang="en-US" dirty="0"/>
          </a:p>
          <a:p>
            <a:pPr algn="just">
              <a:buFont typeface="Arial" panose="020B0604020202020204" pitchFamily="34" charset="0"/>
              <a:buChar char="•"/>
              <a:defRPr/>
            </a:pPr>
            <a:endParaRPr lang="en-US" dirty="0" smtClean="0"/>
          </a:p>
          <a:p>
            <a:pPr algn="just">
              <a:buFont typeface="Arial" panose="020B0604020202020204" pitchFamily="34" charset="0"/>
              <a:buChar char="•"/>
              <a:defRPr/>
            </a:pPr>
            <a:endParaRPr lang="en-US" dirty="0"/>
          </a:p>
          <a:p>
            <a:pPr algn="just">
              <a:buFont typeface="Arial" panose="020B0604020202020204" pitchFamily="34" charset="0"/>
              <a:buChar char="•"/>
              <a:defRPr/>
            </a:pPr>
            <a:endParaRPr lang="en-GB" dirty="0" smtClean="0"/>
          </a:p>
          <a:p>
            <a:pPr algn="just">
              <a:buFont typeface="Arial" panose="020B0604020202020204" pitchFamily="34" charset="0"/>
              <a:buChar char="•"/>
              <a:defRPr/>
            </a:pPr>
            <a:endParaRPr lang="en-GB" dirty="0"/>
          </a:p>
          <a:p>
            <a:pPr algn="just">
              <a:buFont typeface="Arial" panose="020B0604020202020204" pitchFamily="34" charset="0"/>
              <a:buChar char="•"/>
              <a:defRPr/>
            </a:pPr>
            <a:endParaRPr lang="en-GB" dirty="0" smtClean="0"/>
          </a:p>
          <a:p>
            <a:pPr algn="just">
              <a:buFont typeface="Arial" panose="020B0604020202020204" pitchFamily="34" charset="0"/>
              <a:buChar char="•"/>
              <a:defRPr/>
            </a:pPr>
            <a:endParaRPr lang="en-US" dirty="0"/>
          </a:p>
          <a:p>
            <a:endParaRPr lang="en-US" dirty="0"/>
          </a:p>
        </p:txBody>
      </p:sp>
    </p:spTree>
    <p:extLst>
      <p:ext uri="{BB962C8B-B14F-4D97-AF65-F5344CB8AC3E}">
        <p14:creationId xmlns:p14="http://schemas.microsoft.com/office/powerpoint/2010/main" val="3747767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XPath : Predicate</a:t>
            </a:r>
            <a:endParaRPr lang="en-US" dirty="0"/>
          </a:p>
        </p:txBody>
      </p:sp>
      <p:sp>
        <p:nvSpPr>
          <p:cNvPr id="3" name="Content Placeholder 2"/>
          <p:cNvSpPr>
            <a:spLocks noGrp="1"/>
          </p:cNvSpPr>
          <p:nvPr>
            <p:ph sz="quarter" idx="10"/>
          </p:nvPr>
        </p:nvSpPr>
        <p:spPr>
          <a:xfrm>
            <a:off x="212999" y="755646"/>
            <a:ext cx="8676640" cy="1783017"/>
          </a:xfrm>
        </p:spPr>
        <p:txBody>
          <a:bodyPr/>
          <a:lstStyle/>
          <a:p>
            <a:pPr marL="285750" indent="-285750" algn="just">
              <a:spcBef>
                <a:spcPct val="0"/>
              </a:spcBef>
              <a:buFont typeface="Arial" panose="020B0604020202020204" pitchFamily="34" charset="0"/>
              <a:buChar char="•"/>
            </a:pPr>
            <a:r>
              <a:rPr lang="en-GB" dirty="0"/>
              <a:t>The predicate is a condition. </a:t>
            </a:r>
          </a:p>
          <a:p>
            <a:pPr marL="285750" indent="-285750" algn="just">
              <a:spcBef>
                <a:spcPct val="0"/>
              </a:spcBef>
              <a:buFont typeface="Arial" panose="020B0604020202020204" pitchFamily="34" charset="0"/>
              <a:buChar char="•"/>
            </a:pPr>
            <a:r>
              <a:rPr lang="en-GB" dirty="0"/>
              <a:t>Predicates consists of a well-formed expressions where it contains </a:t>
            </a:r>
            <a:r>
              <a:rPr lang="en-GB" dirty="0" smtClean="0"/>
              <a:t>operators</a:t>
            </a:r>
            <a:r>
              <a:rPr lang="en-GB" dirty="0"/>
              <a:t>, functions, numbers, strings, comparison </a:t>
            </a:r>
            <a:r>
              <a:rPr lang="en-GB" dirty="0" smtClean="0"/>
              <a:t>operators.</a:t>
            </a:r>
          </a:p>
          <a:p>
            <a:pPr marL="285750" indent="-285750" algn="just">
              <a:spcBef>
                <a:spcPct val="0"/>
              </a:spcBef>
              <a:buFont typeface="Arial" panose="020B0604020202020204" pitchFamily="34" charset="0"/>
              <a:buChar char="•"/>
            </a:pPr>
            <a:r>
              <a:rPr lang="en-GB" dirty="0" smtClean="0"/>
              <a:t>Predicates are enclosed by square brackets.</a:t>
            </a:r>
            <a:endParaRPr lang="en-GB" dirty="0"/>
          </a:p>
        </p:txBody>
      </p:sp>
      <p:sp>
        <p:nvSpPr>
          <p:cNvPr id="5" name="Content Placeholder 2"/>
          <p:cNvSpPr txBox="1">
            <a:spLocks/>
          </p:cNvSpPr>
          <p:nvPr/>
        </p:nvSpPr>
        <p:spPr bwMode="auto">
          <a:xfrm>
            <a:off x="249092" y="4998505"/>
            <a:ext cx="8521929" cy="133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30000"/>
              </a:lnSpc>
              <a:spcBef>
                <a:spcPct val="20000"/>
              </a:spcBef>
              <a:spcAft>
                <a:spcPct val="0"/>
              </a:spcAft>
              <a:defRPr sz="2000">
                <a:solidFill>
                  <a:schemeClr val="tx1"/>
                </a:solidFill>
                <a:latin typeface="Sylfaen" panose="010A0502050306030303" pitchFamily="18" charset="0"/>
                <a:ea typeface="ＭＳ Ｐゴシック" pitchFamily="34" charset="-128"/>
                <a:cs typeface="ＭＳ Ｐゴシック"/>
              </a:defRPr>
            </a:lvl1pPr>
            <a:lvl2pPr marL="628650" indent="-171450" algn="l" rtl="0" eaLnBrk="1" fontAlgn="base" hangingPunct="1">
              <a:lnSpc>
                <a:spcPct val="130000"/>
              </a:lnSpc>
              <a:spcBef>
                <a:spcPct val="20000"/>
              </a:spcBef>
              <a:spcAft>
                <a:spcPct val="0"/>
              </a:spcAft>
              <a:buFont typeface="Arial" panose="020B0604020202020204" pitchFamily="34" charset="0"/>
              <a:buChar char="•"/>
              <a:defRPr sz="2000">
                <a:solidFill>
                  <a:schemeClr val="tx1"/>
                </a:solidFill>
                <a:latin typeface="Sylfaen" panose="010A0502050306030303" pitchFamily="18" charset="0"/>
                <a:ea typeface="ＭＳ Ｐゴシック" pitchFamily="34" charset="-128"/>
                <a:cs typeface="ＭＳ Ｐゴシック"/>
              </a:defRPr>
            </a:lvl2pPr>
            <a:lvl3pPr marL="974725" indent="-228600" algn="l" rtl="0" eaLnBrk="1" fontAlgn="base" hangingPunct="1">
              <a:lnSpc>
                <a:spcPct val="130000"/>
              </a:lnSpc>
              <a:spcBef>
                <a:spcPct val="20000"/>
              </a:spcBef>
              <a:spcAft>
                <a:spcPct val="0"/>
              </a:spcAft>
              <a:buFont typeface="Courier New" panose="02070309020205020404" pitchFamily="49" charset="0"/>
              <a:buChar char="o"/>
              <a:defRPr sz="2000">
                <a:solidFill>
                  <a:schemeClr val="tx1"/>
                </a:solidFill>
                <a:latin typeface="Sylfaen" panose="010A0502050306030303" pitchFamily="18" charset="0"/>
                <a:ea typeface="ＭＳ Ｐゴシック" pitchFamily="34" charset="-128"/>
                <a:cs typeface="ＭＳ Ｐゴシック"/>
              </a:defRPr>
            </a:lvl3pPr>
            <a:lvl4pPr marL="1312863" indent="-165100" algn="l" rtl="0" eaLnBrk="1" fontAlgn="base" hangingPunct="1">
              <a:lnSpc>
                <a:spcPct val="130000"/>
              </a:lnSpc>
              <a:spcBef>
                <a:spcPct val="20000"/>
              </a:spcBef>
              <a:spcAft>
                <a:spcPct val="0"/>
              </a:spcAft>
              <a:buChar char="•"/>
              <a:defRPr sz="2000">
                <a:solidFill>
                  <a:schemeClr val="tx1"/>
                </a:solidFill>
                <a:latin typeface="Sylfaen" panose="010A0502050306030303" pitchFamily="18" charset="0"/>
                <a:ea typeface="ＭＳ Ｐゴシック" pitchFamily="34" charset="-128"/>
                <a:cs typeface="ＭＳ Ｐゴシック"/>
              </a:defRPr>
            </a:lvl4pPr>
            <a:lvl5pPr marL="1771650" indent="-228600" algn="l" rtl="0" eaLnBrk="1" fontAlgn="base" hangingPunct="1">
              <a:lnSpc>
                <a:spcPct val="130000"/>
              </a:lnSpc>
              <a:spcBef>
                <a:spcPct val="20000"/>
              </a:spcBef>
              <a:spcAft>
                <a:spcPct val="0"/>
              </a:spcAft>
              <a:buChar char="–"/>
              <a:defRPr sz="2000">
                <a:solidFill>
                  <a:schemeClr val="tx1"/>
                </a:solidFill>
                <a:latin typeface="Sylfaen" panose="010A0502050306030303" pitchFamily="18"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marL="285750" indent="-285750" algn="just">
              <a:spcBef>
                <a:spcPct val="0"/>
              </a:spcBef>
              <a:buFont typeface="Arial" panose="020B0604020202020204" pitchFamily="34" charset="0"/>
              <a:buChar char="•"/>
            </a:pPr>
            <a:r>
              <a:rPr lang="en-US" altLang="en-US" kern="0" dirty="0" smtClean="0">
                <a:solidFill>
                  <a:srgbClr val="000000"/>
                </a:solidFill>
                <a:latin typeface="Times New Roman" panose="02020603050405020304" pitchFamily="18" charset="0"/>
                <a:cs typeface="Times New Roman" panose="02020603050405020304" pitchFamily="18" charset="0"/>
              </a:rPr>
              <a:t>A</a:t>
            </a:r>
            <a:r>
              <a:rPr lang="en-US" altLang="en-US" kern="0" dirty="0" smtClean="0" bmk="">
                <a:solidFill>
                  <a:srgbClr val="000000"/>
                </a:solidFill>
                <a:latin typeface="Times New Roman" panose="02020603050405020304" pitchFamily="18" charset="0"/>
                <a:cs typeface="Times New Roman" panose="02020603050405020304" pitchFamily="18" charset="0"/>
              </a:rPr>
              <a:t>s well as the equals sign, XPath supports a full complement of relational operators including &lt;, &gt;, &gt;=, &lt;=, and !=. It also supports logical ‘and’ , ‘or’ operators.</a:t>
            </a:r>
          </a:p>
          <a:p>
            <a:pPr marL="285750" indent="-285750" algn="just">
              <a:spcBef>
                <a:spcPct val="0"/>
              </a:spcBef>
              <a:buFont typeface="Arial" panose="020B0604020202020204" pitchFamily="34" charset="0"/>
              <a:buChar char="•"/>
            </a:pPr>
            <a:endParaRPr lang="en-GB" kern="0" dirty="0" smtClean="0"/>
          </a:p>
        </p:txBody>
      </p:sp>
      <p:sp>
        <p:nvSpPr>
          <p:cNvPr id="6" name="TextBox 5"/>
          <p:cNvSpPr txBox="1"/>
          <p:nvPr/>
        </p:nvSpPr>
        <p:spPr>
          <a:xfrm>
            <a:off x="1582058" y="2689200"/>
            <a:ext cx="6010709" cy="2031325"/>
          </a:xfrm>
          <a:prstGeom prst="rect">
            <a:avLst/>
          </a:prstGeom>
          <a:noFill/>
          <a:ln>
            <a:solidFill>
              <a:schemeClr val="bg2"/>
            </a:solidFill>
          </a:ln>
        </p:spPr>
        <p:txBody>
          <a:bodyPr wrap="square" rtlCol="0">
            <a:spAutoFit/>
          </a:bodyPr>
          <a:lstStyle/>
          <a:p>
            <a:r>
              <a:rPr lang="en-US" b="1" dirty="0">
                <a:latin typeface="Sylfaen" panose="010A0502050306030303" pitchFamily="18" charset="0"/>
              </a:rPr>
              <a:t>Syntax</a:t>
            </a:r>
          </a:p>
          <a:p>
            <a:r>
              <a:rPr lang="en-US" dirty="0" smtClean="0">
                <a:latin typeface="Sylfaen" panose="010A0502050306030303" pitchFamily="18" charset="0"/>
              </a:rPr>
              <a:t>	[condition]</a:t>
            </a:r>
          </a:p>
          <a:p>
            <a:r>
              <a:rPr lang="en-US" b="1" dirty="0" smtClean="0">
                <a:latin typeface="Sylfaen" panose="010A0502050306030303" pitchFamily="18" charset="0"/>
              </a:rPr>
              <a:t>Example </a:t>
            </a:r>
          </a:p>
          <a:p>
            <a:r>
              <a:rPr lang="en-US" dirty="0">
                <a:latin typeface="Sylfaen" panose="010A0502050306030303" pitchFamily="18" charset="0"/>
              </a:rPr>
              <a:t>	</a:t>
            </a:r>
            <a:r>
              <a:rPr lang="en-US" dirty="0" smtClean="0">
                <a:latin typeface="Sylfaen" panose="010A0502050306030303" pitchFamily="18" charset="0"/>
              </a:rPr>
              <a:t>[@id=‘header’]</a:t>
            </a:r>
          </a:p>
          <a:p>
            <a:endParaRPr lang="en-US" dirty="0" smtClean="0">
              <a:latin typeface="Sylfaen" panose="010A0502050306030303" pitchFamily="18" charset="0"/>
            </a:endParaRPr>
          </a:p>
          <a:p>
            <a:r>
              <a:rPr lang="en-US" dirty="0" smtClean="0">
                <a:latin typeface="Sylfaen" panose="010A0502050306030303" pitchFamily="18" charset="0"/>
              </a:rPr>
              <a:t>To compare the numeric values quotes are not required. But for characters and strings quotes required. </a:t>
            </a:r>
            <a:endParaRPr lang="en-US" dirty="0">
              <a:latin typeface="Sylfaen" panose="010A0502050306030303" pitchFamily="18" charset="0"/>
            </a:endParaRPr>
          </a:p>
        </p:txBody>
      </p:sp>
    </p:spTree>
    <p:extLst>
      <p:ext uri="{BB962C8B-B14F-4D97-AF65-F5344CB8AC3E}">
        <p14:creationId xmlns:p14="http://schemas.microsoft.com/office/powerpoint/2010/main" val="1024868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48" y="4753"/>
            <a:ext cx="7597740" cy="529937"/>
          </a:xfrm>
          <a:prstGeom prst="rect">
            <a:avLst/>
          </a:prstGeom>
          <a:noFill/>
        </p:spPr>
        <p:txBody>
          <a:bodyPr>
            <a:noAutofit/>
          </a:bodyPr>
          <a:lstStyle>
            <a:lvl1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kern="0" dirty="0">
                <a:latin typeface="Sylfaen" panose="010A0502050306030303" pitchFamily="18" charset="0"/>
              </a:rPr>
              <a:t>Course </a:t>
            </a:r>
            <a:r>
              <a:rPr lang="en-US" kern="0" dirty="0" smtClean="0">
                <a:latin typeface="Sylfaen" panose="010A0502050306030303" pitchFamily="18" charset="0"/>
              </a:rPr>
              <a:t>Map / Module </a:t>
            </a:r>
            <a:r>
              <a:rPr lang="en-US" kern="0" dirty="0">
                <a:latin typeface="Sylfaen" panose="010A0502050306030303" pitchFamily="18" charset="0"/>
              </a:rPr>
              <a:t>Map</a:t>
            </a:r>
          </a:p>
        </p:txBody>
      </p:sp>
      <p:sp>
        <p:nvSpPr>
          <p:cNvPr id="20" name="Rounded Rectangle 19"/>
          <p:cNvSpPr/>
          <p:nvPr/>
        </p:nvSpPr>
        <p:spPr>
          <a:xfrm>
            <a:off x="1738656" y="3807697"/>
            <a:ext cx="948503" cy="428625"/>
          </a:xfrm>
          <a:prstGeom prst="roundRect">
            <a:avLst/>
          </a:prstGeom>
          <a:solidFill>
            <a:schemeClr val="accent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333F50"/>
                </a:solidFill>
                <a:latin typeface="Sylfaen" panose="010A0502050306030303" pitchFamily="18" charset="0"/>
              </a:rPr>
              <a:t>XPath</a:t>
            </a:r>
            <a:endParaRPr lang="en-US" sz="1400" b="1" dirty="0">
              <a:solidFill>
                <a:srgbClr val="333F50"/>
              </a:solidFill>
              <a:latin typeface="Sylfaen" panose="010A0502050306030303" pitchFamily="18" charset="0"/>
            </a:endParaRPr>
          </a:p>
        </p:txBody>
      </p:sp>
      <p:cxnSp>
        <p:nvCxnSpPr>
          <p:cNvPr id="21" name="Elbow Connector 20"/>
          <p:cNvCxnSpPr>
            <a:stCxn id="43" idx="0"/>
          </p:cNvCxnSpPr>
          <p:nvPr/>
        </p:nvCxnSpPr>
        <p:spPr>
          <a:xfrm rot="5400000" flipH="1" flipV="1">
            <a:off x="550104" y="4639539"/>
            <a:ext cx="403400" cy="403768"/>
          </a:xfrm>
          <a:prstGeom prst="bentConnector2">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201205" y="4059182"/>
            <a:ext cx="492138" cy="366228"/>
          </a:xfrm>
          <a:prstGeom prst="bentConnector3">
            <a:avLst>
              <a:gd name="adj1" fmla="val 43284"/>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0"/>
          </p:cNvCxnSpPr>
          <p:nvPr/>
        </p:nvCxnSpPr>
        <p:spPr>
          <a:xfrm rot="5400000" flipH="1" flipV="1">
            <a:off x="2259900" y="3481459"/>
            <a:ext cx="279247" cy="373230"/>
          </a:xfrm>
          <a:prstGeom prst="bentConnector2">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732472" y="4059182"/>
            <a:ext cx="1777254" cy="8962"/>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74817" y="5043123"/>
            <a:ext cx="950206"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333F50"/>
                </a:solidFill>
                <a:latin typeface="Sylfaen" panose="010A0502050306030303" pitchFamily="18" charset="0"/>
              </a:rPr>
              <a:t>Module 1</a:t>
            </a:r>
            <a:endParaRPr lang="en-US" sz="1200" dirty="0">
              <a:solidFill>
                <a:srgbClr val="333F50"/>
              </a:solidFill>
              <a:latin typeface="Sylfaen" panose="010A0502050306030303" pitchFamily="18" charset="0"/>
            </a:endParaRPr>
          </a:p>
        </p:txBody>
      </p:sp>
      <p:sp>
        <p:nvSpPr>
          <p:cNvPr id="44" name="Rounded Rectangle 43"/>
          <p:cNvSpPr/>
          <p:nvPr/>
        </p:nvSpPr>
        <p:spPr>
          <a:xfrm>
            <a:off x="953688" y="4425410"/>
            <a:ext cx="987173"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333F50"/>
                </a:solidFill>
                <a:latin typeface="Sylfaen" panose="010A0502050306030303" pitchFamily="18" charset="0"/>
              </a:rPr>
              <a:t>Module 2</a:t>
            </a:r>
            <a:endParaRPr lang="en-US" sz="1200" dirty="0">
              <a:solidFill>
                <a:srgbClr val="333F50"/>
              </a:solidFill>
              <a:latin typeface="Sylfaen" panose="010A0502050306030303" pitchFamily="18" charset="0"/>
            </a:endParaRPr>
          </a:p>
        </p:txBody>
      </p:sp>
      <p:sp>
        <p:nvSpPr>
          <p:cNvPr id="45" name="Rounded Rectangle 44"/>
          <p:cNvSpPr/>
          <p:nvPr/>
        </p:nvSpPr>
        <p:spPr>
          <a:xfrm>
            <a:off x="2600952" y="3236555"/>
            <a:ext cx="980502"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333F50"/>
                </a:solidFill>
                <a:latin typeface="Sylfaen" panose="010A0502050306030303" pitchFamily="18" charset="0"/>
              </a:rPr>
              <a:t>Module 4</a:t>
            </a:r>
            <a:endParaRPr lang="en-US" sz="1200" dirty="0">
              <a:solidFill>
                <a:srgbClr val="333F50"/>
              </a:solidFill>
              <a:latin typeface="Sylfaen" panose="010A0502050306030303" pitchFamily="18" charset="0"/>
            </a:endParaRPr>
          </a:p>
        </p:txBody>
      </p:sp>
      <p:sp>
        <p:nvSpPr>
          <p:cNvPr id="46" name="Rounded Rectangle 45"/>
          <p:cNvSpPr/>
          <p:nvPr/>
        </p:nvSpPr>
        <p:spPr>
          <a:xfrm>
            <a:off x="3680977" y="2648079"/>
            <a:ext cx="955250" cy="36576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333F50"/>
                </a:solidFill>
                <a:latin typeface="Sylfaen" panose="010A0502050306030303" pitchFamily="18" charset="0"/>
              </a:rPr>
              <a:t>Module 5</a:t>
            </a:r>
            <a:endParaRPr lang="en-US" sz="1200" dirty="0">
              <a:solidFill>
                <a:srgbClr val="333F50"/>
              </a:solidFill>
              <a:latin typeface="Sylfaen" panose="010A0502050306030303" pitchFamily="18" charset="0"/>
            </a:endParaRPr>
          </a:p>
        </p:txBody>
      </p:sp>
      <p:cxnSp>
        <p:nvCxnSpPr>
          <p:cNvPr id="47" name="Elbow Connector 46"/>
          <p:cNvCxnSpPr>
            <a:stCxn id="45" idx="0"/>
          </p:cNvCxnSpPr>
          <p:nvPr/>
        </p:nvCxnSpPr>
        <p:spPr>
          <a:xfrm rot="5400000" flipH="1" flipV="1">
            <a:off x="3211708" y="2866808"/>
            <a:ext cx="249243" cy="490253"/>
          </a:xfrm>
          <a:prstGeom prst="bentConnector2">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750609" y="2163005"/>
            <a:ext cx="95525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333F50"/>
                </a:solidFill>
                <a:latin typeface="Sylfaen" panose="010A0502050306030303" pitchFamily="18" charset="0"/>
              </a:rPr>
              <a:t>Module 6</a:t>
            </a:r>
            <a:endParaRPr lang="en-US" sz="1200" dirty="0">
              <a:solidFill>
                <a:srgbClr val="333F50"/>
              </a:solidFill>
              <a:latin typeface="Sylfaen" panose="010A0502050306030303" pitchFamily="18" charset="0"/>
            </a:endParaRPr>
          </a:p>
        </p:txBody>
      </p:sp>
      <p:cxnSp>
        <p:nvCxnSpPr>
          <p:cNvPr id="49" name="Elbow Connector 48"/>
          <p:cNvCxnSpPr/>
          <p:nvPr/>
        </p:nvCxnSpPr>
        <p:spPr>
          <a:xfrm flipV="1">
            <a:off x="4086269" y="2421213"/>
            <a:ext cx="653895" cy="216802"/>
          </a:xfrm>
          <a:prstGeom prst="bentConnector3">
            <a:avLst>
              <a:gd name="adj1" fmla="val 2825"/>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5729194" y="1614593"/>
            <a:ext cx="95525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a:t>
            </a:r>
            <a:r>
              <a:rPr lang="en-US" sz="1200" dirty="0" smtClean="0">
                <a:solidFill>
                  <a:srgbClr val="333F50"/>
                </a:solidFill>
                <a:latin typeface="Sylfaen" panose="010A0502050306030303" pitchFamily="18" charset="0"/>
              </a:rPr>
              <a:t>7</a:t>
            </a:r>
            <a:endParaRPr lang="en-US" sz="1200" dirty="0">
              <a:solidFill>
                <a:srgbClr val="333F50"/>
              </a:solidFill>
              <a:latin typeface="Sylfaen" panose="010A0502050306030303" pitchFamily="18" charset="0"/>
            </a:endParaRPr>
          </a:p>
        </p:txBody>
      </p:sp>
      <p:sp>
        <p:nvSpPr>
          <p:cNvPr id="51" name="Rounded Rectangle 50"/>
          <p:cNvSpPr/>
          <p:nvPr/>
        </p:nvSpPr>
        <p:spPr>
          <a:xfrm>
            <a:off x="6684444" y="1105262"/>
            <a:ext cx="95525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8</a:t>
            </a:r>
          </a:p>
        </p:txBody>
      </p:sp>
      <p:cxnSp>
        <p:nvCxnSpPr>
          <p:cNvPr id="52" name="Elbow Connector 51"/>
          <p:cNvCxnSpPr/>
          <p:nvPr/>
        </p:nvCxnSpPr>
        <p:spPr>
          <a:xfrm rot="5400000" flipH="1" flipV="1">
            <a:off x="6314696" y="1243600"/>
            <a:ext cx="249243" cy="490253"/>
          </a:xfrm>
          <a:prstGeom prst="bentConnector2">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flipH="1" flipV="1">
            <a:off x="5346159" y="1733473"/>
            <a:ext cx="249243" cy="490253"/>
          </a:xfrm>
          <a:prstGeom prst="bentConnector2">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5400000" flipH="1" flipV="1">
            <a:off x="7226344" y="674975"/>
            <a:ext cx="249243" cy="490253"/>
          </a:xfrm>
          <a:prstGeom prst="bentConnector2">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639694" y="645224"/>
            <a:ext cx="947156" cy="399500"/>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9</a:t>
            </a:r>
          </a:p>
        </p:txBody>
      </p:sp>
      <p:graphicFrame>
        <p:nvGraphicFramePr>
          <p:cNvPr id="23" name="Table 22"/>
          <p:cNvGraphicFramePr>
            <a:graphicFrameLocks noGrp="1"/>
          </p:cNvGraphicFramePr>
          <p:nvPr>
            <p:extLst>
              <p:ext uri="{D42A27DB-BD31-4B8C-83A1-F6EECF244321}">
                <p14:modId xmlns:p14="http://schemas.microsoft.com/office/powerpoint/2010/main" val="1746885822"/>
              </p:ext>
            </p:extLst>
          </p:nvPr>
        </p:nvGraphicFramePr>
        <p:xfrm>
          <a:off x="4509726" y="3151321"/>
          <a:ext cx="4055154" cy="3136363"/>
        </p:xfrm>
        <a:graphic>
          <a:graphicData uri="http://schemas.openxmlformats.org/drawingml/2006/table">
            <a:tbl>
              <a:tblPr firstRow="1" bandRow="1">
                <a:tableStyleId>{5C22544A-7EE6-4342-B048-85BDC9FD1C3A}</a:tableStyleId>
              </a:tblPr>
              <a:tblGrid>
                <a:gridCol w="4055154"/>
              </a:tblGrid>
              <a:tr h="235903">
                <a:tc>
                  <a:txBody>
                    <a:bodyPr/>
                    <a:lstStyle/>
                    <a:p>
                      <a:pPr lvl="2" algn="l"/>
                      <a:r>
                        <a:rPr lang="en-US" sz="1400" dirty="0" smtClean="0">
                          <a:solidFill>
                            <a:srgbClr val="333F50"/>
                          </a:solidFill>
                          <a:latin typeface="Sylfaen" panose="010A0502050306030303" pitchFamily="18" charset="0"/>
                        </a:rPr>
                        <a:t>Module 3</a:t>
                      </a:r>
                      <a:r>
                        <a:rPr lang="en-US" sz="1400" baseline="0" dirty="0" smtClean="0">
                          <a:solidFill>
                            <a:srgbClr val="333F50"/>
                          </a:solidFill>
                          <a:latin typeface="Sylfaen" panose="010A0502050306030303" pitchFamily="18" charset="0"/>
                        </a:rPr>
                        <a:t> </a:t>
                      </a:r>
                      <a:r>
                        <a:rPr lang="en-US" sz="1400" dirty="0" smtClean="0">
                          <a:solidFill>
                            <a:srgbClr val="333F50"/>
                          </a:solidFill>
                          <a:latin typeface="Sylfaen" panose="010A0502050306030303" pitchFamily="18" charset="0"/>
                        </a:rPr>
                        <a:t>Map</a:t>
                      </a:r>
                      <a:endParaRPr lang="en-US" sz="1400" dirty="0">
                        <a:solidFill>
                          <a:srgbClr val="333F50"/>
                        </a:solidFill>
                        <a:latin typeface="Sylfaen" panose="010A05020503060303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59493">
                <a:tc>
                  <a:txBody>
                    <a:bodyPr/>
                    <a:lstStyle/>
                    <a:p>
                      <a:pPr marL="914400" marR="0" lvl="3" indent="0" algn="l" defTabSz="914400" rtl="0" eaLnBrk="1" fontAlgn="auto" latinLnBrk="0" hangingPunct="1">
                        <a:lnSpc>
                          <a:spcPct val="100000"/>
                        </a:lnSpc>
                        <a:spcBef>
                          <a:spcPts val="0"/>
                        </a:spcBef>
                        <a:spcAft>
                          <a:spcPts val="0"/>
                        </a:spcAft>
                        <a:buClrTx/>
                        <a:buSzTx/>
                        <a:buFontTx/>
                        <a:buNone/>
                        <a:tabLst/>
                        <a:defRPr/>
                      </a:pPr>
                      <a:r>
                        <a:rPr kumimoji="0" lang="en-US" altLang="ko-KR" sz="1200" b="0" kern="1200" baseline="0" dirty="0" smtClean="0">
                          <a:solidFill>
                            <a:srgbClr val="333F50"/>
                          </a:solidFill>
                          <a:latin typeface="Sylfaen" panose="010A0502050306030303" pitchFamily="18" charset="0"/>
                          <a:ea typeface="+mn-ea"/>
                          <a:cs typeface="+mn-cs"/>
                        </a:rPr>
                        <a:t>HTML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marL="914400" marR="0" lvl="3" indent="0" algn="l" defTabSz="914400" rtl="0" eaLnBrk="1" fontAlgn="auto" latinLnBrk="0" hangingPunct="1">
                        <a:lnSpc>
                          <a:spcPct val="100000"/>
                        </a:lnSpc>
                        <a:spcBef>
                          <a:spcPts val="0"/>
                        </a:spcBef>
                        <a:spcAft>
                          <a:spcPts val="0"/>
                        </a:spcAft>
                        <a:buClrTx/>
                        <a:buSzTx/>
                        <a:buFontTx/>
                        <a:buNone/>
                        <a:tabLst/>
                        <a:defRPr/>
                      </a:pPr>
                      <a:r>
                        <a:rPr kumimoji="0" lang="en-US" altLang="ko-KR" sz="1200" b="0" kern="1200" baseline="0" dirty="0" smtClean="0">
                          <a:solidFill>
                            <a:srgbClr val="333F50"/>
                          </a:solidFill>
                          <a:latin typeface="Sylfaen" panose="010A0502050306030303" pitchFamily="18" charset="0"/>
                          <a:ea typeface="+mn-ea"/>
                          <a:cs typeface="+mn-cs"/>
                        </a:rPr>
                        <a:t>HTML Basic Tags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marL="914400" marR="0" lvl="3" indent="0" algn="l" defTabSz="914400" rtl="0" eaLnBrk="1" fontAlgn="auto" latinLnBrk="0" hangingPunct="1">
                        <a:lnSpc>
                          <a:spcPct val="100000"/>
                        </a:lnSpc>
                        <a:spcBef>
                          <a:spcPts val="0"/>
                        </a:spcBef>
                        <a:spcAft>
                          <a:spcPts val="0"/>
                        </a:spcAft>
                        <a:buClrTx/>
                        <a:buSzTx/>
                        <a:buFontTx/>
                        <a:buNone/>
                        <a:tabLst/>
                        <a:defRPr/>
                      </a:pPr>
                      <a:r>
                        <a:rPr kumimoji="0" lang="en-US" altLang="ko-KR" sz="1200" b="0" kern="1200" baseline="0" dirty="0" smtClean="0">
                          <a:solidFill>
                            <a:srgbClr val="333F50"/>
                          </a:solidFill>
                          <a:latin typeface="Sylfaen" panose="010A0502050306030303" pitchFamily="18" charset="0"/>
                          <a:ea typeface="+mn-ea"/>
                          <a:cs typeface="+mn-cs"/>
                        </a:rPr>
                        <a:t>HTML Elements and Attributes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lvl="2" algn="l"/>
                      <a:r>
                        <a:rPr kumimoji="0" lang="en-US" sz="1200" b="0" kern="1200" baseline="0" dirty="0" smtClean="0">
                          <a:solidFill>
                            <a:srgbClr val="333F50"/>
                          </a:solidFill>
                          <a:latin typeface="Sylfaen" panose="010A0502050306030303" pitchFamily="18" charset="0"/>
                          <a:ea typeface="+mn-ea"/>
                          <a:cs typeface="+mn-cs"/>
                        </a:rPr>
                        <a:t>Finding Elements using Browser Inspector</a:t>
                      </a:r>
                      <a:endParaRPr kumimoji="0" lang="en-US" sz="1200" b="0" kern="1200" baseline="0" dirty="0">
                        <a:solidFill>
                          <a:srgbClr val="333F50"/>
                        </a:solidFill>
                        <a:latin typeface="Sylfaen" panose="010A0502050306030303" pitchFamily="18" charset="0"/>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lvl="2" algn="l"/>
                      <a:r>
                        <a:rPr kumimoji="0" lang="en-US" sz="1200" b="0" kern="1200" baseline="0" dirty="0" smtClean="0">
                          <a:solidFill>
                            <a:srgbClr val="333F50"/>
                          </a:solidFill>
                          <a:latin typeface="Sylfaen" panose="010A0502050306030303" pitchFamily="18" charset="0"/>
                          <a:ea typeface="+mn-ea"/>
                          <a:cs typeface="+mn-cs"/>
                        </a:rPr>
                        <a:t>XPath</a:t>
                      </a:r>
                      <a:endParaRPr kumimoji="0" lang="en-US" sz="1200" b="0" kern="1200" baseline="0" dirty="0">
                        <a:solidFill>
                          <a:srgbClr val="333F50"/>
                        </a:solidFill>
                        <a:latin typeface="Sylfaen" panose="010A0502050306030303" pitchFamily="18" charset="0"/>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marL="914400" marR="0" lvl="3" indent="0" algn="l" defTabSz="914400" rtl="0" eaLnBrk="1" fontAlgn="auto" latinLnBrk="0" hangingPunct="1">
                        <a:lnSpc>
                          <a:spcPct val="100000"/>
                        </a:lnSpc>
                        <a:spcBef>
                          <a:spcPts val="0"/>
                        </a:spcBef>
                        <a:spcAft>
                          <a:spcPts val="0"/>
                        </a:spcAft>
                        <a:buClrTx/>
                        <a:buSzTx/>
                        <a:buFontTx/>
                        <a:buNone/>
                        <a:tabLst/>
                        <a:defRPr/>
                      </a:pPr>
                      <a:r>
                        <a:rPr kumimoji="0" lang="en-US" altLang="en-US" sz="1200" b="0" kern="1200" baseline="0" dirty="0" smtClean="0">
                          <a:solidFill>
                            <a:srgbClr val="333F50"/>
                          </a:solidFill>
                          <a:latin typeface="Sylfaen" panose="010A0502050306030303" pitchFamily="18" charset="0"/>
                          <a:ea typeface="+mn-ea"/>
                          <a:cs typeface="+mn-cs"/>
                        </a:rPr>
                        <a:t>XPath - Axis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marL="914400" marR="0" lvl="3" indent="0" algn="l" defTabSz="914400" rtl="0" eaLnBrk="1" fontAlgn="auto" latinLnBrk="0" hangingPunct="1">
                        <a:lnSpc>
                          <a:spcPct val="100000"/>
                        </a:lnSpc>
                        <a:spcBef>
                          <a:spcPts val="0"/>
                        </a:spcBef>
                        <a:spcAft>
                          <a:spcPts val="0"/>
                        </a:spcAft>
                        <a:buClrTx/>
                        <a:buSzTx/>
                        <a:buFontTx/>
                        <a:buNone/>
                        <a:tabLst/>
                        <a:defRPr/>
                      </a:pPr>
                      <a:r>
                        <a:rPr kumimoji="0" lang="en-US" altLang="ko-KR" sz="1200" b="0" kern="1200" baseline="0" dirty="0" smtClean="0">
                          <a:solidFill>
                            <a:srgbClr val="333F50"/>
                          </a:solidFill>
                          <a:latin typeface="Sylfaen" panose="010A0502050306030303" pitchFamily="18" charset="0"/>
                          <a:ea typeface="+mn-ea"/>
                          <a:cs typeface="+mn-cs"/>
                        </a:rPr>
                        <a:t>XPath - Expressions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marL="914400" marR="0" lvl="3" indent="0" algn="l" defTabSz="914400" rtl="0" eaLnBrk="1" fontAlgn="auto" latinLnBrk="0" hangingPunct="1">
                        <a:lnSpc>
                          <a:spcPct val="100000"/>
                        </a:lnSpc>
                        <a:spcBef>
                          <a:spcPts val="0"/>
                        </a:spcBef>
                        <a:spcAft>
                          <a:spcPts val="0"/>
                        </a:spcAft>
                        <a:buClrTx/>
                        <a:buSzTx/>
                        <a:buFontTx/>
                        <a:buNone/>
                        <a:tabLst/>
                        <a:defRPr/>
                      </a:pPr>
                      <a:r>
                        <a:rPr kumimoji="0" lang="en-US" altLang="ko-KR" sz="1200" b="0" kern="1200" baseline="0" dirty="0" smtClean="0">
                          <a:solidFill>
                            <a:srgbClr val="333F50"/>
                          </a:solidFill>
                          <a:latin typeface="Sylfaen" panose="010A0502050306030303" pitchFamily="18" charset="0"/>
                          <a:ea typeface="+mn-ea"/>
                          <a:cs typeface="+mn-cs"/>
                        </a:rPr>
                        <a:t>Choosing Effective XPath</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lvl="2" algn="l"/>
                      <a:r>
                        <a:rPr kumimoji="0" lang="en-US" sz="1200" b="0" kern="1200" baseline="0" dirty="0" smtClean="0">
                          <a:solidFill>
                            <a:srgbClr val="333F50"/>
                          </a:solidFill>
                          <a:latin typeface="Sylfaen" panose="010A0502050306030303" pitchFamily="18" charset="0"/>
                          <a:ea typeface="+mn-ea"/>
                          <a:cs typeface="+mn-cs"/>
                        </a:rPr>
                        <a:t>Usage of </a:t>
                      </a:r>
                      <a:r>
                        <a:rPr kumimoji="0" lang="en-US" sz="1200" b="0" kern="1200" baseline="0" dirty="0" err="1" smtClean="0">
                          <a:solidFill>
                            <a:srgbClr val="333F50"/>
                          </a:solidFill>
                          <a:latin typeface="Sylfaen" panose="010A0502050306030303" pitchFamily="18" charset="0"/>
                          <a:ea typeface="+mn-ea"/>
                          <a:cs typeface="+mn-cs"/>
                        </a:rPr>
                        <a:t>FireBug</a:t>
                      </a:r>
                      <a:r>
                        <a:rPr kumimoji="0" lang="en-US" sz="1200" b="0" kern="1200" baseline="0" dirty="0" smtClean="0">
                          <a:solidFill>
                            <a:srgbClr val="333F50"/>
                          </a:solidFill>
                          <a:latin typeface="Sylfaen" panose="010A0502050306030303" pitchFamily="18" charset="0"/>
                          <a:ea typeface="+mn-ea"/>
                          <a:cs typeface="+mn-cs"/>
                        </a:rPr>
                        <a:t> and </a:t>
                      </a:r>
                      <a:r>
                        <a:rPr kumimoji="0" lang="en-US" sz="1200" b="0" kern="1200" baseline="0" dirty="0" err="1" smtClean="0">
                          <a:solidFill>
                            <a:srgbClr val="333F50"/>
                          </a:solidFill>
                          <a:latin typeface="Sylfaen" panose="010A0502050306030303" pitchFamily="18" charset="0"/>
                          <a:ea typeface="+mn-ea"/>
                          <a:cs typeface="+mn-cs"/>
                        </a:rPr>
                        <a:t>FirePath</a:t>
                      </a:r>
                      <a:endParaRPr kumimoji="0" lang="en-US" sz="1200" b="0" kern="1200" baseline="0" dirty="0">
                        <a:solidFill>
                          <a:srgbClr val="333F50"/>
                        </a:solidFill>
                        <a:latin typeface="Sylfaen" panose="010A0502050306030303" pitchFamily="18" charset="0"/>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lvl="2" algn="l"/>
                      <a:r>
                        <a:rPr kumimoji="0" lang="en-US" sz="1200" b="0" kern="1200" baseline="0" dirty="0" smtClean="0">
                          <a:solidFill>
                            <a:srgbClr val="333F50"/>
                          </a:solidFill>
                          <a:latin typeface="Sylfaen" panose="010A0502050306030303" pitchFamily="18" charset="0"/>
                          <a:ea typeface="+mn-ea"/>
                          <a:cs typeface="+mn-cs"/>
                        </a:rPr>
                        <a:t>XPath Functions</a:t>
                      </a:r>
                      <a:endParaRPr kumimoji="0" lang="en-US" sz="1200" b="0" kern="1200" baseline="0" dirty="0">
                        <a:solidFill>
                          <a:srgbClr val="333F50"/>
                        </a:solidFill>
                        <a:latin typeface="Sylfaen" panose="010A0502050306030303" pitchFamily="18" charset="0"/>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9493">
                <a:tc>
                  <a:txBody>
                    <a:bodyPr/>
                    <a:lstStyle/>
                    <a:p>
                      <a:pPr lvl="2" algn="l"/>
                      <a:r>
                        <a:rPr kumimoji="0" lang="en-US" sz="1200" b="0" kern="1200" baseline="0" dirty="0" smtClean="0">
                          <a:solidFill>
                            <a:srgbClr val="333F50"/>
                          </a:solidFill>
                          <a:latin typeface="Sylfaen" panose="010A0502050306030303" pitchFamily="18" charset="0"/>
                          <a:ea typeface="+mn-ea"/>
                          <a:cs typeface="+mn-cs"/>
                        </a:rPr>
                        <a:t>Hands on Activity</a:t>
                      </a:r>
                      <a:endParaRPr kumimoji="0" lang="en-US" sz="1200" b="0" kern="1200" baseline="0" dirty="0">
                        <a:solidFill>
                          <a:srgbClr val="333F50"/>
                        </a:solidFill>
                        <a:latin typeface="Sylfaen" panose="010A0502050306030303" pitchFamily="18" charset="0"/>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5" name="Picture 24"/>
          <p:cNvPicPr>
            <a:picLocks noChangeAspect="1"/>
          </p:cNvPicPr>
          <p:nvPr/>
        </p:nvPicPr>
        <p:blipFill>
          <a:blip r:embed="rId2"/>
          <a:stretch>
            <a:fillRect/>
          </a:stretch>
        </p:blipFill>
        <p:spPr>
          <a:xfrm>
            <a:off x="838760" y="740188"/>
            <a:ext cx="1560763" cy="2286000"/>
          </a:xfrm>
          <a:prstGeom prst="rect">
            <a:avLst/>
          </a:prstGeom>
          <a:scene3d>
            <a:camera prst="orthographicFront">
              <a:rot lat="19499988" lon="0" rev="0"/>
            </a:camera>
            <a:lightRig rig="threePt" dir="t"/>
          </a:scene3d>
        </p:spPr>
      </p:pic>
    </p:spTree>
    <p:extLst>
      <p:ext uri="{BB962C8B-B14F-4D97-AF65-F5344CB8AC3E}">
        <p14:creationId xmlns:p14="http://schemas.microsoft.com/office/powerpoint/2010/main" val="2313159028"/>
      </p:ext>
    </p:ext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58"/>
            <a:ext cx="7719136" cy="567783"/>
          </a:xfrm>
        </p:spPr>
        <p:txBody>
          <a:bodyPr>
            <a:noAutofit/>
          </a:bodyPr>
          <a:lstStyle/>
          <a:p>
            <a:r>
              <a:rPr lang="en-GB" sz="3200" dirty="0" smtClean="0">
                <a:latin typeface="Sylfaen" panose="010A0502050306030303" pitchFamily="18" charset="0"/>
              </a:rPr>
              <a:t>Example - Predicates</a:t>
            </a:r>
            <a:endParaRPr lang="en-US" sz="3200" dirty="0">
              <a:latin typeface="Sylfaen" panose="010A0502050306030303"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1112"/>
          <a:stretch/>
        </p:blipFill>
        <p:spPr>
          <a:xfrm>
            <a:off x="4730952" y="978552"/>
            <a:ext cx="4054642" cy="4157220"/>
          </a:xfrm>
          <a:prstGeom prst="rect">
            <a:avLst/>
          </a:prstGeom>
          <a:ln>
            <a:solidFill>
              <a:schemeClr val="bg2"/>
            </a:solidFill>
          </a:ln>
        </p:spPr>
      </p:pic>
      <p:sp>
        <p:nvSpPr>
          <p:cNvPr id="5" name="Rectangle 4"/>
          <p:cNvSpPr/>
          <p:nvPr/>
        </p:nvSpPr>
        <p:spPr>
          <a:xfrm>
            <a:off x="203265" y="930150"/>
            <a:ext cx="4116495" cy="3293209"/>
          </a:xfrm>
          <a:prstGeom prst="rect">
            <a:avLst/>
          </a:prstGeom>
        </p:spPr>
        <p:txBody>
          <a:bodyPr wrap="square">
            <a:spAutoFit/>
          </a:bodyPr>
          <a:lstStyle/>
          <a:p>
            <a:pPr marL="685800" indent="-342900" algn="just">
              <a:lnSpc>
                <a:spcPct val="130000"/>
              </a:lnSpc>
              <a:spcBef>
                <a:spcPct val="0"/>
              </a:spcBef>
              <a:buFont typeface="Arial" panose="020B0604020202020204" pitchFamily="34" charset="0"/>
              <a:buChar char="•"/>
            </a:pPr>
            <a:r>
              <a:rPr lang="en-GB" sz="2000" dirty="0" smtClean="0">
                <a:latin typeface="Sylfaen" panose="010A0502050306030303" pitchFamily="18" charset="0"/>
              </a:rPr>
              <a:t>Navigate to the </a:t>
            </a:r>
            <a:r>
              <a:rPr lang="en-GB" sz="2000" dirty="0" err="1" smtClean="0">
                <a:latin typeface="Sylfaen" panose="010A0502050306030303" pitchFamily="18" charset="0"/>
              </a:rPr>
              <a:t>AllState</a:t>
            </a:r>
            <a:r>
              <a:rPr lang="en-GB" sz="2000" dirty="0" smtClean="0">
                <a:latin typeface="Sylfaen" panose="010A0502050306030303" pitchFamily="18" charset="0"/>
              </a:rPr>
              <a:t> Flood Loss Application code. </a:t>
            </a:r>
          </a:p>
          <a:p>
            <a:pPr marL="685800" indent="-342900" algn="just">
              <a:lnSpc>
                <a:spcPct val="130000"/>
              </a:lnSpc>
              <a:spcBef>
                <a:spcPct val="0"/>
              </a:spcBef>
              <a:buFont typeface="Arial" panose="020B0604020202020204" pitchFamily="34" charset="0"/>
              <a:buChar char="•"/>
            </a:pPr>
            <a:r>
              <a:rPr lang="en-GB" sz="2000" dirty="0" smtClean="0">
                <a:latin typeface="Sylfaen" panose="010A0502050306030303" pitchFamily="18" charset="0"/>
              </a:rPr>
              <a:t>The simple location path without predicate is </a:t>
            </a:r>
          </a:p>
          <a:p>
            <a:pPr marL="342900" algn="just">
              <a:lnSpc>
                <a:spcPct val="130000"/>
              </a:lnSpc>
              <a:spcBef>
                <a:spcPct val="0"/>
              </a:spcBef>
            </a:pPr>
            <a:r>
              <a:rPr lang="en-GB" sz="2000" dirty="0" smtClean="0">
                <a:latin typeface="Sylfaen" panose="010A0502050306030303" pitchFamily="18" charset="0"/>
              </a:rPr>
              <a:t>//form/div[3]/div[2] </a:t>
            </a:r>
          </a:p>
          <a:p>
            <a:pPr marL="685800" indent="-342900" algn="just">
              <a:lnSpc>
                <a:spcPct val="130000"/>
              </a:lnSpc>
              <a:spcBef>
                <a:spcPct val="0"/>
              </a:spcBef>
              <a:buFont typeface="Arial" panose="020B0604020202020204" pitchFamily="34" charset="0"/>
              <a:buChar char="•"/>
            </a:pPr>
            <a:r>
              <a:rPr lang="en-GB" sz="2000" dirty="0" smtClean="0">
                <a:latin typeface="Sylfaen" panose="010A0502050306030303" pitchFamily="18" charset="0"/>
              </a:rPr>
              <a:t>To achieve the same the following can be used. </a:t>
            </a:r>
            <a:endParaRPr lang="en-GB" sz="2000" dirty="0">
              <a:latin typeface="Sylfaen" panose="010A0502050306030303" pitchFamily="18" charset="0"/>
            </a:endParaRPr>
          </a:p>
          <a:p>
            <a:pPr marL="342900" algn="just">
              <a:lnSpc>
                <a:spcPct val="130000"/>
              </a:lnSpc>
              <a:spcBef>
                <a:spcPct val="0"/>
              </a:spcBef>
            </a:pPr>
            <a:r>
              <a:rPr lang="en-GB" sz="2000" dirty="0" smtClean="0">
                <a:latin typeface="Sylfaen" panose="010A0502050306030303" pitchFamily="18" charset="0"/>
              </a:rPr>
              <a:t>//div[@id=“</a:t>
            </a:r>
            <a:r>
              <a:rPr lang="en-GB" sz="2000" dirty="0" err="1" smtClean="0">
                <a:latin typeface="Sylfaen" panose="010A0502050306030303" pitchFamily="18" charset="0"/>
              </a:rPr>
              <a:t>mainContent</a:t>
            </a:r>
            <a:r>
              <a:rPr lang="en-GB" sz="2000" dirty="0" smtClean="0">
                <a:latin typeface="Sylfaen" panose="010A0502050306030303" pitchFamily="18" charset="0"/>
              </a:rPr>
              <a:t>”]</a:t>
            </a:r>
            <a:endParaRPr lang="en-GB" sz="2000" dirty="0">
              <a:latin typeface="Sylfaen" panose="010A0502050306030303" pitchFamily="18" charset="0"/>
            </a:endParaRPr>
          </a:p>
        </p:txBody>
      </p:sp>
      <p:cxnSp>
        <p:nvCxnSpPr>
          <p:cNvPr id="7" name="Straight Arrow Connector 6"/>
          <p:cNvCxnSpPr/>
          <p:nvPr/>
        </p:nvCxnSpPr>
        <p:spPr bwMode="auto">
          <a:xfrm flipV="1">
            <a:off x="3645568" y="3789947"/>
            <a:ext cx="2261089" cy="770021"/>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10" name="Cloud Callout 9"/>
          <p:cNvSpPr/>
          <p:nvPr/>
        </p:nvSpPr>
        <p:spPr bwMode="auto">
          <a:xfrm>
            <a:off x="45160" y="4341604"/>
            <a:ext cx="4730952" cy="1874309"/>
          </a:xfrm>
          <a:prstGeom prst="cloudCallou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The example locates the div element which has id as an attribute and ‘</a:t>
            </a:r>
            <a:r>
              <a:rPr kumimoji="0" lang="en-US" b="0" i="0" u="none" strike="noStrike" cap="none" normalizeH="0" baseline="0" dirty="0" err="1" smtClean="0">
                <a:ln>
                  <a:noFill/>
                </a:ln>
                <a:solidFill>
                  <a:schemeClr val="tx1"/>
                </a:solidFill>
                <a:effectLst/>
                <a:latin typeface="Sylfaen" panose="010A0502050306030303" pitchFamily="18" charset="0"/>
                <a:ea typeface="ＭＳ Ｐゴシック" pitchFamily="1" charset="-128"/>
              </a:rPr>
              <a:t>mainContent</a:t>
            </a: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 as attribute value.</a:t>
            </a:r>
          </a:p>
        </p:txBody>
      </p:sp>
    </p:spTree>
    <p:extLst>
      <p:ext uri="{BB962C8B-B14F-4D97-AF65-F5344CB8AC3E}">
        <p14:creationId xmlns:p14="http://schemas.microsoft.com/office/powerpoint/2010/main" val="4068357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Predicates</a:t>
            </a:r>
            <a:endParaRPr lang="en-US" dirty="0"/>
          </a:p>
        </p:txBody>
      </p:sp>
      <p:sp>
        <p:nvSpPr>
          <p:cNvPr id="3" name="Content Placeholder 2"/>
          <p:cNvSpPr>
            <a:spLocks noGrp="1"/>
          </p:cNvSpPr>
          <p:nvPr>
            <p:ph sz="quarter" idx="10"/>
          </p:nvPr>
        </p:nvSpPr>
        <p:spPr>
          <a:xfrm>
            <a:off x="255194" y="687030"/>
            <a:ext cx="8676640" cy="5701737"/>
          </a:xfrm>
        </p:spPr>
        <p:txBody>
          <a:bodyPr/>
          <a:lstStyle/>
          <a:p>
            <a:pPr>
              <a:buFont typeface="Arial" panose="020B0604020202020204" pitchFamily="34" charset="0"/>
              <a:buChar char="•"/>
            </a:pPr>
            <a:r>
              <a:rPr lang="en-US" dirty="0" smtClean="0"/>
              <a:t>//div[@id=‘header’ or @id=‘footer’] </a:t>
            </a:r>
          </a:p>
          <a:p>
            <a:pPr lvl="2"/>
            <a:r>
              <a:rPr lang="en-US" dirty="0" smtClean="0"/>
              <a:t> selects the div elements whose id attribute is ‘header’ or ‘footer’ . </a:t>
            </a:r>
          </a:p>
          <a:p>
            <a:pPr lvl="2"/>
            <a:r>
              <a:rPr lang="en-US" dirty="0" smtClean="0"/>
              <a:t>Since contains logical ‘or’ operator, any one of the condition must be true.</a:t>
            </a:r>
          </a:p>
          <a:p>
            <a:pPr>
              <a:buFont typeface="Arial" panose="020B0604020202020204" pitchFamily="34" charset="0"/>
              <a:buChar char="•"/>
            </a:pPr>
            <a:r>
              <a:rPr lang="en-US" dirty="0" smtClean="0"/>
              <a:t>//div[@id=‘footer’ and @class=‘footer’] -</a:t>
            </a:r>
          </a:p>
          <a:p>
            <a:pPr lvl="2"/>
            <a:r>
              <a:rPr lang="en-US" dirty="0" smtClean="0"/>
              <a:t>selects the div element whose id attribute is ‘footer’ and class attribute is ‘footer’. </a:t>
            </a:r>
          </a:p>
          <a:p>
            <a:pPr lvl="2"/>
            <a:r>
              <a:rPr lang="en-US" dirty="0" smtClean="0"/>
              <a:t>Since the example uses logical ‘and’ operator both of the conditions </a:t>
            </a:r>
            <a:r>
              <a:rPr lang="en-US" dirty="0"/>
              <a:t>must be true.</a:t>
            </a:r>
          </a:p>
          <a:p>
            <a:pPr marL="457200">
              <a:buFont typeface="Arial" panose="020B0604020202020204" pitchFamily="34" charset="0"/>
              <a:buChar char="•"/>
            </a:pPr>
            <a:r>
              <a:rPr lang="en-US" dirty="0" smtClean="0"/>
              <a:t>//span[text()=‘*Zip:’]</a:t>
            </a:r>
          </a:p>
          <a:p>
            <a:pPr marL="1089025" lvl="2"/>
            <a:r>
              <a:rPr lang="en-US" dirty="0" smtClean="0"/>
              <a:t>Selects span elements whose text is equal to ‘*Zip:’. </a:t>
            </a:r>
          </a:p>
          <a:p>
            <a:pPr marL="1089025" lvl="2"/>
            <a:r>
              <a:rPr lang="en-US" dirty="0" smtClean="0"/>
              <a:t>Since the Flood Loss Application contains two ZIP field with the same text, the above XPath selects two spans.</a:t>
            </a:r>
            <a:endParaRPr lang="en-US" dirty="0"/>
          </a:p>
        </p:txBody>
      </p:sp>
    </p:spTree>
    <p:extLst>
      <p:ext uri="{BB962C8B-B14F-4D97-AF65-F5344CB8AC3E}">
        <p14:creationId xmlns:p14="http://schemas.microsoft.com/office/powerpoint/2010/main" val="1006919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XPath Axis (1 of 3)</a:t>
            </a:r>
            <a:endParaRPr lang="en-US" dirty="0"/>
          </a:p>
        </p:txBody>
      </p:sp>
      <p:sp>
        <p:nvSpPr>
          <p:cNvPr id="3" name="Content Placeholder 2"/>
          <p:cNvSpPr>
            <a:spLocks noGrp="1"/>
          </p:cNvSpPr>
          <p:nvPr>
            <p:ph sz="quarter" idx="10"/>
          </p:nvPr>
        </p:nvSpPr>
        <p:spPr>
          <a:xfrm>
            <a:off x="255194" y="699063"/>
            <a:ext cx="8676640" cy="5432088"/>
          </a:xfrm>
        </p:spPr>
        <p:txBody>
          <a:bodyPr/>
          <a:lstStyle/>
          <a:p>
            <a:pPr algn="just">
              <a:buFont typeface="Arial" panose="020B0604020202020204" pitchFamily="34" charset="0"/>
              <a:buChar char="•"/>
              <a:defRPr/>
            </a:pPr>
            <a:r>
              <a:rPr lang="en-US" dirty="0"/>
              <a:t>XML elements are treated as trees of nodes with DOM. </a:t>
            </a:r>
          </a:p>
          <a:p>
            <a:pPr algn="just">
              <a:buFont typeface="Arial" panose="020B0604020202020204" pitchFamily="34" charset="0"/>
              <a:buChar char="•"/>
              <a:defRPr/>
            </a:pPr>
            <a:r>
              <a:rPr lang="en-US" dirty="0"/>
              <a:t>Nodes in an XML document have relationship with other </a:t>
            </a:r>
            <a:r>
              <a:rPr lang="en-US" dirty="0" smtClean="0"/>
              <a:t>nodes.</a:t>
            </a:r>
          </a:p>
          <a:p>
            <a:pPr algn="just">
              <a:buFont typeface="Arial" panose="020B0604020202020204" pitchFamily="34" charset="0"/>
              <a:buChar char="•"/>
              <a:defRPr/>
            </a:pPr>
            <a:r>
              <a:rPr lang="en-US" dirty="0" smtClean="0"/>
              <a:t>An </a:t>
            </a:r>
            <a:r>
              <a:rPr lang="en-US" dirty="0"/>
              <a:t>axis represents a relationship to the context </a:t>
            </a:r>
            <a:r>
              <a:rPr lang="en-US" dirty="0" smtClean="0"/>
              <a:t>node.</a:t>
            </a:r>
          </a:p>
          <a:p>
            <a:pPr algn="just">
              <a:buFont typeface="Arial" panose="020B0604020202020204" pitchFamily="34" charset="0"/>
              <a:buChar char="•"/>
              <a:defRPr/>
            </a:pPr>
            <a:r>
              <a:rPr lang="en-US" dirty="0" smtClean="0"/>
              <a:t>It </a:t>
            </a:r>
            <a:r>
              <a:rPr lang="en-US" dirty="0"/>
              <a:t>is used to </a:t>
            </a:r>
            <a:r>
              <a:rPr lang="en-US" dirty="0" smtClean="0"/>
              <a:t>locate nodes </a:t>
            </a:r>
            <a:r>
              <a:rPr lang="en-US" dirty="0"/>
              <a:t>relative to </a:t>
            </a:r>
            <a:r>
              <a:rPr lang="en-US" dirty="0" smtClean="0"/>
              <a:t>the context </a:t>
            </a:r>
            <a:r>
              <a:rPr lang="en-US" dirty="0"/>
              <a:t>node on the tree. </a:t>
            </a:r>
            <a:endParaRPr lang="en-US" dirty="0" smtClean="0"/>
          </a:p>
          <a:p>
            <a:pPr algn="just">
              <a:buFont typeface="Arial" panose="020B0604020202020204" pitchFamily="34" charset="0"/>
              <a:buChar char="•"/>
              <a:defRPr/>
            </a:pPr>
            <a:r>
              <a:rPr lang="en-US" dirty="0" smtClean="0"/>
              <a:t>There are 13 different axes are there. </a:t>
            </a:r>
          </a:p>
          <a:p>
            <a:pPr marL="0" indent="0" algn="just"/>
            <a:endParaRPr lang="en-US" dirty="0"/>
          </a:p>
        </p:txBody>
      </p:sp>
    </p:spTree>
    <p:extLst>
      <p:ext uri="{BB962C8B-B14F-4D97-AF65-F5344CB8AC3E}">
        <p14:creationId xmlns:p14="http://schemas.microsoft.com/office/powerpoint/2010/main" val="1233547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XPath </a:t>
            </a:r>
            <a:r>
              <a:rPr lang="en-US" dirty="0" smtClean="0"/>
              <a:t>Axis (2 of 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0977371"/>
              </p:ext>
            </p:extLst>
          </p:nvPr>
        </p:nvGraphicFramePr>
        <p:xfrm>
          <a:off x="473816" y="793697"/>
          <a:ext cx="8239395" cy="5414099"/>
        </p:xfrm>
        <a:graphic>
          <a:graphicData uri="http://schemas.openxmlformats.org/drawingml/2006/table">
            <a:tbl>
              <a:tblPr>
                <a:tableStyleId>{616DA210-FB5B-4158-B5E0-FEB733F419BA}</a:tableStyleId>
              </a:tblPr>
              <a:tblGrid>
                <a:gridCol w="1747339"/>
                <a:gridCol w="6492056"/>
              </a:tblGrid>
              <a:tr h="326879">
                <a:tc>
                  <a:txBody>
                    <a:bodyPr/>
                    <a:lstStyle/>
                    <a:p>
                      <a:pPr algn="ctr" fontAlgn="t"/>
                      <a:r>
                        <a:rPr lang="en-US" sz="1400" b="1" dirty="0" smtClean="0">
                          <a:effectLst/>
                          <a:latin typeface="Sylfaen" panose="010A0502050306030303" pitchFamily="18" charset="0"/>
                        </a:rPr>
                        <a:t>Axis Name</a:t>
                      </a:r>
                      <a:endParaRPr lang="en-US" sz="1400" b="1" dirty="0">
                        <a:effectLst/>
                        <a:latin typeface="Sylfaen" panose="010A0502050306030303" pitchFamily="18" charset="0"/>
                      </a:endParaRPr>
                    </a:p>
                  </a:txBody>
                  <a:tcPr marL="46338" marR="46338" marT="46338" marB="46338">
                    <a:solidFill>
                      <a:schemeClr val="accent1"/>
                    </a:solidFill>
                  </a:tcPr>
                </a:tc>
                <a:tc>
                  <a:txBody>
                    <a:bodyPr/>
                    <a:lstStyle/>
                    <a:p>
                      <a:pPr algn="ctr" fontAlgn="t"/>
                      <a:r>
                        <a:rPr lang="en-US" sz="1400" b="1" dirty="0">
                          <a:effectLst/>
                          <a:latin typeface="Sylfaen" panose="010A0502050306030303" pitchFamily="18" charset="0"/>
                        </a:rPr>
                        <a:t>Result</a:t>
                      </a:r>
                    </a:p>
                  </a:txBody>
                  <a:tcPr marL="46338" marR="46338" marT="46338" marB="46338">
                    <a:solidFill>
                      <a:schemeClr val="accent1"/>
                    </a:solidFill>
                  </a:tcPr>
                </a:tc>
              </a:tr>
              <a:tr h="414105">
                <a:tc>
                  <a:txBody>
                    <a:bodyPr/>
                    <a:lstStyle/>
                    <a:p>
                      <a:pPr algn="l" fontAlgn="t"/>
                      <a:r>
                        <a:rPr lang="en-US" sz="1400" dirty="0">
                          <a:effectLst/>
                          <a:latin typeface="Sylfaen" panose="010A0502050306030303" pitchFamily="18" charset="0"/>
                        </a:rPr>
                        <a:t>ancestor</a:t>
                      </a:r>
                    </a:p>
                  </a:txBody>
                  <a:tcPr marL="46338" marR="46338" marT="46338" marB="46338"/>
                </a:tc>
                <a:tc>
                  <a:txBody>
                    <a:bodyPr/>
                    <a:lstStyle/>
                    <a:p>
                      <a:pPr algn="l" fontAlgn="t"/>
                      <a:r>
                        <a:rPr lang="en-US" sz="1400" dirty="0">
                          <a:effectLst/>
                          <a:latin typeface="Sylfaen" panose="010A0502050306030303" pitchFamily="18" charset="0"/>
                        </a:rPr>
                        <a:t>Selects all ancestors (parent, grandparent, etc.) of the current node</a:t>
                      </a:r>
                    </a:p>
                  </a:txBody>
                  <a:tcPr marL="46338" marR="46338" marT="46338" marB="46338"/>
                </a:tc>
              </a:tr>
              <a:tr h="537385">
                <a:tc>
                  <a:txBody>
                    <a:bodyPr/>
                    <a:lstStyle/>
                    <a:p>
                      <a:pPr algn="l" fontAlgn="t"/>
                      <a:r>
                        <a:rPr lang="en-US" sz="1400" dirty="0">
                          <a:effectLst/>
                          <a:latin typeface="Sylfaen" panose="010A0502050306030303" pitchFamily="18" charset="0"/>
                        </a:rPr>
                        <a:t>ancestor-or-self</a:t>
                      </a:r>
                    </a:p>
                  </a:txBody>
                  <a:tcPr marL="46338" marR="46338" marT="46338" marB="46338"/>
                </a:tc>
                <a:tc>
                  <a:txBody>
                    <a:bodyPr/>
                    <a:lstStyle/>
                    <a:p>
                      <a:pPr algn="l" fontAlgn="t"/>
                      <a:r>
                        <a:rPr lang="en-US" sz="1400" dirty="0">
                          <a:effectLst/>
                          <a:latin typeface="Sylfaen" panose="010A0502050306030303" pitchFamily="18" charset="0"/>
                        </a:rPr>
                        <a:t>Selects all ancestors (parent, grandparent, etc.) of the current node and the current node itself</a:t>
                      </a:r>
                    </a:p>
                  </a:txBody>
                  <a:tcPr marL="46338" marR="46338" marT="46338" marB="46338"/>
                </a:tc>
              </a:tr>
              <a:tr h="326879">
                <a:tc>
                  <a:txBody>
                    <a:bodyPr/>
                    <a:lstStyle/>
                    <a:p>
                      <a:pPr algn="l" fontAlgn="t"/>
                      <a:r>
                        <a:rPr lang="en-US" sz="1400" dirty="0">
                          <a:effectLst/>
                          <a:latin typeface="Sylfaen" panose="010A0502050306030303" pitchFamily="18" charset="0"/>
                        </a:rPr>
                        <a:t>attribute</a:t>
                      </a:r>
                    </a:p>
                  </a:txBody>
                  <a:tcPr marL="46338" marR="46338" marT="46338" marB="46338"/>
                </a:tc>
                <a:tc>
                  <a:txBody>
                    <a:bodyPr/>
                    <a:lstStyle/>
                    <a:p>
                      <a:pPr algn="l" fontAlgn="t"/>
                      <a:r>
                        <a:rPr lang="en-US" sz="1400" dirty="0">
                          <a:effectLst/>
                          <a:latin typeface="Sylfaen" panose="010A0502050306030303" pitchFamily="18" charset="0"/>
                        </a:rPr>
                        <a:t>Selects all attributes of the current node</a:t>
                      </a:r>
                    </a:p>
                  </a:txBody>
                  <a:tcPr marL="46338" marR="46338" marT="46338" marB="46338"/>
                </a:tc>
              </a:tr>
              <a:tr h="326879">
                <a:tc>
                  <a:txBody>
                    <a:bodyPr/>
                    <a:lstStyle/>
                    <a:p>
                      <a:pPr algn="l" fontAlgn="t"/>
                      <a:r>
                        <a:rPr lang="en-US" sz="1400" dirty="0">
                          <a:effectLst/>
                          <a:latin typeface="Sylfaen" panose="010A0502050306030303" pitchFamily="18" charset="0"/>
                        </a:rPr>
                        <a:t>child</a:t>
                      </a:r>
                    </a:p>
                  </a:txBody>
                  <a:tcPr marL="46338" marR="46338" marT="46338" marB="46338"/>
                </a:tc>
                <a:tc>
                  <a:txBody>
                    <a:bodyPr/>
                    <a:lstStyle/>
                    <a:p>
                      <a:pPr algn="l" fontAlgn="t"/>
                      <a:r>
                        <a:rPr lang="en-US" sz="1400" dirty="0">
                          <a:effectLst/>
                          <a:latin typeface="Sylfaen" panose="010A0502050306030303" pitchFamily="18" charset="0"/>
                        </a:rPr>
                        <a:t>Selects all children of the current node</a:t>
                      </a:r>
                    </a:p>
                  </a:txBody>
                  <a:tcPr marL="46338" marR="46338" marT="46338" marB="46338"/>
                </a:tc>
              </a:tr>
              <a:tr h="383664">
                <a:tc>
                  <a:txBody>
                    <a:bodyPr/>
                    <a:lstStyle/>
                    <a:p>
                      <a:pPr algn="l" fontAlgn="t"/>
                      <a:r>
                        <a:rPr lang="en-US" sz="1400" dirty="0">
                          <a:effectLst/>
                          <a:latin typeface="Sylfaen" panose="010A0502050306030303" pitchFamily="18" charset="0"/>
                        </a:rPr>
                        <a:t>descendant</a:t>
                      </a:r>
                    </a:p>
                  </a:txBody>
                  <a:tcPr marL="46338" marR="46338" marT="46338" marB="46338"/>
                </a:tc>
                <a:tc>
                  <a:txBody>
                    <a:bodyPr/>
                    <a:lstStyle/>
                    <a:p>
                      <a:pPr algn="l" fontAlgn="t"/>
                      <a:r>
                        <a:rPr lang="en-US" sz="1400" dirty="0">
                          <a:effectLst/>
                          <a:latin typeface="Sylfaen" panose="010A0502050306030303" pitchFamily="18" charset="0"/>
                        </a:rPr>
                        <a:t>Selects all descendants (children, grandchildren, etc.) of the current node</a:t>
                      </a:r>
                    </a:p>
                  </a:txBody>
                  <a:tcPr marL="46338" marR="46338" marT="46338" marB="46338"/>
                </a:tc>
              </a:tr>
              <a:tr h="329745">
                <a:tc>
                  <a:txBody>
                    <a:bodyPr/>
                    <a:lstStyle/>
                    <a:p>
                      <a:pPr algn="l" fontAlgn="t"/>
                      <a:r>
                        <a:rPr lang="en-US" sz="1400" dirty="0">
                          <a:effectLst/>
                          <a:latin typeface="Sylfaen" panose="010A0502050306030303" pitchFamily="18" charset="0"/>
                        </a:rPr>
                        <a:t>descendant-or-self</a:t>
                      </a:r>
                    </a:p>
                  </a:txBody>
                  <a:tcPr marL="46338" marR="46338" marT="46338" marB="46338"/>
                </a:tc>
                <a:tc>
                  <a:txBody>
                    <a:bodyPr/>
                    <a:lstStyle/>
                    <a:p>
                      <a:pPr algn="l" fontAlgn="t"/>
                      <a:r>
                        <a:rPr lang="en-US" sz="1400" dirty="0">
                          <a:effectLst/>
                          <a:latin typeface="Sylfaen" panose="010A0502050306030303" pitchFamily="18" charset="0"/>
                        </a:rPr>
                        <a:t>Selects all descendants (children, grandchildren, etc.) of the current node and the current node itself</a:t>
                      </a:r>
                    </a:p>
                  </a:txBody>
                  <a:tcPr marL="46338" marR="46338" marT="46338" marB="46338"/>
                </a:tc>
              </a:tr>
              <a:tr h="358706">
                <a:tc>
                  <a:txBody>
                    <a:bodyPr/>
                    <a:lstStyle/>
                    <a:p>
                      <a:pPr algn="l" fontAlgn="t"/>
                      <a:r>
                        <a:rPr lang="en-US" sz="1400" dirty="0">
                          <a:effectLst/>
                          <a:latin typeface="Sylfaen" panose="010A0502050306030303" pitchFamily="18" charset="0"/>
                        </a:rPr>
                        <a:t>following</a:t>
                      </a:r>
                    </a:p>
                  </a:txBody>
                  <a:tcPr marL="46338" marR="46338" marT="46338" marB="46338"/>
                </a:tc>
                <a:tc>
                  <a:txBody>
                    <a:bodyPr/>
                    <a:lstStyle/>
                    <a:p>
                      <a:pPr algn="l" fontAlgn="t"/>
                      <a:r>
                        <a:rPr lang="en-US" sz="1400" dirty="0">
                          <a:effectLst/>
                          <a:latin typeface="Sylfaen" panose="010A0502050306030303" pitchFamily="18" charset="0"/>
                        </a:rPr>
                        <a:t>Selects everything in the document after the closing tag of the current node</a:t>
                      </a:r>
                    </a:p>
                  </a:txBody>
                  <a:tcPr marL="46338" marR="46338" marT="46338" marB="46338"/>
                </a:tc>
              </a:tr>
              <a:tr h="326879">
                <a:tc>
                  <a:txBody>
                    <a:bodyPr/>
                    <a:lstStyle/>
                    <a:p>
                      <a:pPr algn="l" fontAlgn="t"/>
                      <a:r>
                        <a:rPr lang="en-US" sz="1400" dirty="0">
                          <a:effectLst/>
                          <a:latin typeface="Sylfaen" panose="010A0502050306030303" pitchFamily="18" charset="0"/>
                        </a:rPr>
                        <a:t>following-sibling</a:t>
                      </a:r>
                    </a:p>
                  </a:txBody>
                  <a:tcPr marL="46338" marR="46338" marT="46338" marB="46338"/>
                </a:tc>
                <a:tc>
                  <a:txBody>
                    <a:bodyPr/>
                    <a:lstStyle/>
                    <a:p>
                      <a:pPr algn="l" fontAlgn="t"/>
                      <a:r>
                        <a:rPr lang="en-US" sz="1400" dirty="0">
                          <a:effectLst/>
                          <a:latin typeface="Sylfaen" panose="010A0502050306030303" pitchFamily="18" charset="0"/>
                        </a:rPr>
                        <a:t>Selects all siblings after the current node</a:t>
                      </a:r>
                    </a:p>
                  </a:txBody>
                  <a:tcPr marL="46338" marR="46338" marT="46338" marB="46338"/>
                </a:tc>
              </a:tr>
              <a:tr h="326879">
                <a:tc>
                  <a:txBody>
                    <a:bodyPr/>
                    <a:lstStyle/>
                    <a:p>
                      <a:pPr algn="l" fontAlgn="t"/>
                      <a:r>
                        <a:rPr lang="en-US" sz="1400" dirty="0">
                          <a:effectLst/>
                          <a:latin typeface="Sylfaen" panose="010A0502050306030303" pitchFamily="18" charset="0"/>
                        </a:rPr>
                        <a:t>namespace</a:t>
                      </a:r>
                    </a:p>
                  </a:txBody>
                  <a:tcPr marL="46338" marR="46338" marT="46338" marB="46338"/>
                </a:tc>
                <a:tc>
                  <a:txBody>
                    <a:bodyPr/>
                    <a:lstStyle/>
                    <a:p>
                      <a:pPr algn="l" fontAlgn="t"/>
                      <a:r>
                        <a:rPr lang="en-US" sz="1400" dirty="0">
                          <a:effectLst/>
                          <a:latin typeface="Sylfaen" panose="010A0502050306030303" pitchFamily="18" charset="0"/>
                        </a:rPr>
                        <a:t>Selects all namespace nodes of the current node</a:t>
                      </a:r>
                    </a:p>
                  </a:txBody>
                  <a:tcPr marL="46338" marR="46338" marT="46338" marB="46338"/>
                </a:tc>
              </a:tr>
              <a:tr h="326879">
                <a:tc>
                  <a:txBody>
                    <a:bodyPr/>
                    <a:lstStyle/>
                    <a:p>
                      <a:pPr algn="l" fontAlgn="t"/>
                      <a:r>
                        <a:rPr lang="en-US" sz="1400" dirty="0">
                          <a:effectLst/>
                          <a:latin typeface="Sylfaen" panose="010A0502050306030303" pitchFamily="18" charset="0"/>
                        </a:rPr>
                        <a:t>parent</a:t>
                      </a:r>
                    </a:p>
                  </a:txBody>
                  <a:tcPr marL="46338" marR="46338" marT="46338" marB="46338"/>
                </a:tc>
                <a:tc>
                  <a:txBody>
                    <a:bodyPr/>
                    <a:lstStyle/>
                    <a:p>
                      <a:pPr algn="l" fontAlgn="t"/>
                      <a:r>
                        <a:rPr lang="en-US" sz="1400" dirty="0">
                          <a:effectLst/>
                          <a:latin typeface="Sylfaen" panose="010A0502050306030303" pitchFamily="18" charset="0"/>
                        </a:rPr>
                        <a:t>Selects the parent of the current node</a:t>
                      </a:r>
                    </a:p>
                  </a:txBody>
                  <a:tcPr marL="46338" marR="46338" marT="46338" marB="46338"/>
                </a:tc>
              </a:tr>
              <a:tr h="585811">
                <a:tc>
                  <a:txBody>
                    <a:bodyPr/>
                    <a:lstStyle/>
                    <a:p>
                      <a:pPr algn="l" fontAlgn="t"/>
                      <a:r>
                        <a:rPr lang="en-US" sz="1400" dirty="0">
                          <a:effectLst/>
                          <a:latin typeface="Sylfaen" panose="010A0502050306030303" pitchFamily="18" charset="0"/>
                        </a:rPr>
                        <a:t>preceding</a:t>
                      </a:r>
                    </a:p>
                  </a:txBody>
                  <a:tcPr marL="46338" marR="46338" marT="46338" marB="46338"/>
                </a:tc>
                <a:tc>
                  <a:txBody>
                    <a:bodyPr/>
                    <a:lstStyle/>
                    <a:p>
                      <a:pPr algn="l" fontAlgn="t"/>
                      <a:r>
                        <a:rPr lang="en-US" sz="1400" dirty="0">
                          <a:effectLst/>
                          <a:latin typeface="Sylfaen" panose="010A0502050306030303" pitchFamily="18" charset="0"/>
                        </a:rPr>
                        <a:t>Selects all nodes that appear before the current node in the document, except ancestors, attribute nodes and namespace nodes</a:t>
                      </a:r>
                    </a:p>
                  </a:txBody>
                  <a:tcPr marL="46338" marR="46338" marT="46338" marB="46338"/>
                </a:tc>
              </a:tr>
              <a:tr h="326879">
                <a:tc>
                  <a:txBody>
                    <a:bodyPr/>
                    <a:lstStyle/>
                    <a:p>
                      <a:pPr algn="l" fontAlgn="t"/>
                      <a:r>
                        <a:rPr lang="en-US" sz="1400" dirty="0">
                          <a:effectLst/>
                          <a:latin typeface="Sylfaen" panose="010A0502050306030303" pitchFamily="18" charset="0"/>
                        </a:rPr>
                        <a:t>preceding-sibling</a:t>
                      </a:r>
                    </a:p>
                  </a:txBody>
                  <a:tcPr marL="46338" marR="46338" marT="46338" marB="46338"/>
                </a:tc>
                <a:tc>
                  <a:txBody>
                    <a:bodyPr/>
                    <a:lstStyle/>
                    <a:p>
                      <a:pPr algn="l" fontAlgn="t"/>
                      <a:r>
                        <a:rPr lang="en-US" sz="1400" dirty="0">
                          <a:effectLst/>
                          <a:latin typeface="Sylfaen" panose="010A0502050306030303" pitchFamily="18" charset="0"/>
                        </a:rPr>
                        <a:t>Selects all siblings before the current node</a:t>
                      </a:r>
                    </a:p>
                  </a:txBody>
                  <a:tcPr marL="46338" marR="46338" marT="46338" marB="46338"/>
                </a:tc>
              </a:tr>
              <a:tr h="326879">
                <a:tc>
                  <a:txBody>
                    <a:bodyPr/>
                    <a:lstStyle/>
                    <a:p>
                      <a:pPr algn="l" fontAlgn="t"/>
                      <a:r>
                        <a:rPr lang="en-US" sz="1400" dirty="0">
                          <a:effectLst/>
                          <a:latin typeface="Sylfaen" panose="010A0502050306030303" pitchFamily="18" charset="0"/>
                        </a:rPr>
                        <a:t>self</a:t>
                      </a:r>
                    </a:p>
                  </a:txBody>
                  <a:tcPr marL="46338" marR="46338" marT="46338" marB="46338"/>
                </a:tc>
                <a:tc>
                  <a:txBody>
                    <a:bodyPr/>
                    <a:lstStyle/>
                    <a:p>
                      <a:pPr algn="l" fontAlgn="t"/>
                      <a:r>
                        <a:rPr lang="en-US" sz="1400" dirty="0">
                          <a:effectLst/>
                          <a:latin typeface="Sylfaen" panose="010A0502050306030303" pitchFamily="18" charset="0"/>
                        </a:rPr>
                        <a:t>Selects the current node</a:t>
                      </a:r>
                    </a:p>
                  </a:txBody>
                  <a:tcPr marL="46338" marR="46338" marT="46338" marB="46338"/>
                </a:tc>
              </a:tr>
            </a:tbl>
          </a:graphicData>
        </a:graphic>
      </p:graphicFrame>
    </p:spTree>
    <p:extLst>
      <p:ext uri="{BB962C8B-B14F-4D97-AF65-F5344CB8AC3E}">
        <p14:creationId xmlns:p14="http://schemas.microsoft.com/office/powerpoint/2010/main" val="2712941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XPath  Axis (3 of 3)</a:t>
            </a:r>
            <a:endParaRPr lang="en-US" dirty="0"/>
          </a:p>
        </p:txBody>
      </p:sp>
      <p:sp>
        <p:nvSpPr>
          <p:cNvPr id="3" name="Content Placeholder 2"/>
          <p:cNvSpPr>
            <a:spLocks noGrp="1"/>
          </p:cNvSpPr>
          <p:nvPr>
            <p:ph sz="quarter" idx="10"/>
          </p:nvPr>
        </p:nvSpPr>
        <p:spPr>
          <a:xfrm>
            <a:off x="255193" y="699063"/>
            <a:ext cx="8676640" cy="5432088"/>
          </a:xfrm>
        </p:spPr>
        <p:txBody>
          <a:bodyPr/>
          <a:lstStyle/>
          <a:p>
            <a:pPr>
              <a:buFont typeface="Arial" panose="020B0604020202020204" pitchFamily="34" charset="0"/>
              <a:buChar char="•"/>
            </a:pPr>
            <a:r>
              <a:rPr lang="en-US" dirty="0" smtClean="0"/>
              <a:t>The below pictures is the html code of All state Flood Loss Application. Which is opened with chrome developer tool. </a:t>
            </a:r>
          </a:p>
          <a:p>
            <a:pPr>
              <a:buFont typeface="Arial" panose="020B0604020202020204" pitchFamily="34" charset="0"/>
              <a:buChar char="•"/>
            </a:pPr>
            <a:r>
              <a:rPr lang="en-US" dirty="0" smtClean="0"/>
              <a:t>Now lets visualize this html code with DOM.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918" y="2160531"/>
            <a:ext cx="6517190" cy="3970620"/>
          </a:xfrm>
          <a:prstGeom prst="rect">
            <a:avLst/>
          </a:prstGeom>
          <a:ln>
            <a:solidFill>
              <a:schemeClr val="bg2"/>
            </a:solidFill>
          </a:ln>
        </p:spPr>
      </p:pic>
    </p:spTree>
    <p:extLst>
      <p:ext uri="{BB962C8B-B14F-4D97-AF65-F5344CB8AC3E}">
        <p14:creationId xmlns:p14="http://schemas.microsoft.com/office/powerpoint/2010/main" val="329178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272"/>
            <a:ext cx="8403808" cy="567783"/>
          </a:xfrm>
        </p:spPr>
        <p:txBody>
          <a:bodyPr>
            <a:noAutofit/>
          </a:bodyPr>
          <a:lstStyle/>
          <a:p>
            <a:r>
              <a:rPr lang="en-GB" sz="3200" dirty="0" smtClean="0">
                <a:latin typeface="Sylfaen" panose="010A0502050306030303" pitchFamily="18" charset="0"/>
              </a:rPr>
              <a:t>XPath Axis - </a:t>
            </a:r>
            <a:r>
              <a:rPr lang="en-GB" sz="3200" dirty="0" err="1" smtClean="0">
                <a:latin typeface="Sylfaen" panose="010A0502050306030303" pitchFamily="18" charset="0"/>
              </a:rPr>
              <a:t>AllState</a:t>
            </a:r>
            <a:r>
              <a:rPr lang="en-GB" sz="3200" dirty="0" smtClean="0">
                <a:latin typeface="Sylfaen" panose="010A0502050306030303" pitchFamily="18" charset="0"/>
              </a:rPr>
              <a:t> Flood Loss Application</a:t>
            </a:r>
            <a:endParaRPr lang="en-US" sz="3200" dirty="0">
              <a:latin typeface="Sylfaen" panose="010A0502050306030303" pitchFamily="18" charset="0"/>
            </a:endParaRPr>
          </a:p>
        </p:txBody>
      </p:sp>
      <p:grpSp>
        <p:nvGrpSpPr>
          <p:cNvPr id="87" name="Group 86"/>
          <p:cNvGrpSpPr/>
          <p:nvPr/>
        </p:nvGrpSpPr>
        <p:grpSpPr>
          <a:xfrm>
            <a:off x="260684" y="982948"/>
            <a:ext cx="8736170" cy="4929345"/>
            <a:chOff x="236620" y="718253"/>
            <a:chExt cx="8736170" cy="4929345"/>
          </a:xfrm>
        </p:grpSpPr>
        <p:sp>
          <p:nvSpPr>
            <p:cNvPr id="7" name="Rectangle 6"/>
            <p:cNvSpPr/>
            <p:nvPr/>
          </p:nvSpPr>
          <p:spPr bwMode="auto">
            <a:xfrm>
              <a:off x="2350164" y="718253"/>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html</a:t>
              </a:r>
            </a:p>
          </p:txBody>
        </p:sp>
        <p:sp>
          <p:nvSpPr>
            <p:cNvPr id="8" name="Rectangle 7"/>
            <p:cNvSpPr/>
            <p:nvPr/>
          </p:nvSpPr>
          <p:spPr bwMode="auto">
            <a:xfrm>
              <a:off x="236620" y="1283514"/>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head</a:t>
              </a:r>
            </a:p>
          </p:txBody>
        </p:sp>
        <p:sp>
          <p:nvSpPr>
            <p:cNvPr id="9" name="Rectangle 8"/>
            <p:cNvSpPr/>
            <p:nvPr/>
          </p:nvSpPr>
          <p:spPr bwMode="auto">
            <a:xfrm>
              <a:off x="1824788" y="2197914"/>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form</a:t>
              </a:r>
            </a:p>
          </p:txBody>
        </p:sp>
        <p:sp>
          <p:nvSpPr>
            <p:cNvPr id="10" name="Rectangle 9"/>
            <p:cNvSpPr/>
            <p:nvPr/>
          </p:nvSpPr>
          <p:spPr bwMode="auto">
            <a:xfrm>
              <a:off x="3461082" y="2214529"/>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object</a:t>
              </a:r>
            </a:p>
          </p:txBody>
        </p:sp>
        <p:sp>
          <p:nvSpPr>
            <p:cNvPr id="11" name="Rectangle 10"/>
            <p:cNvSpPr/>
            <p:nvPr/>
          </p:nvSpPr>
          <p:spPr bwMode="auto">
            <a:xfrm>
              <a:off x="5093369" y="2180868"/>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Sylfaen" panose="010A0502050306030303" pitchFamily="18" charset="0"/>
                  <a:ea typeface="ＭＳ Ｐゴシック" pitchFamily="1" charset="-128"/>
                </a:rPr>
                <a:t>span</a:t>
              </a:r>
              <a:endPar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endParaRPr>
            </a:p>
          </p:txBody>
        </p:sp>
        <p:sp>
          <p:nvSpPr>
            <p:cNvPr id="12" name="Rectangle 11"/>
            <p:cNvSpPr/>
            <p:nvPr/>
          </p:nvSpPr>
          <p:spPr bwMode="auto">
            <a:xfrm>
              <a:off x="3540164" y="3348787"/>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div</a:t>
              </a:r>
            </a:p>
          </p:txBody>
        </p:sp>
        <p:sp>
          <p:nvSpPr>
            <p:cNvPr id="13" name="Rectangle 12"/>
            <p:cNvSpPr/>
            <p:nvPr/>
          </p:nvSpPr>
          <p:spPr bwMode="auto">
            <a:xfrm>
              <a:off x="5093369" y="3346783"/>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script</a:t>
              </a:r>
            </a:p>
          </p:txBody>
        </p:sp>
        <p:sp>
          <p:nvSpPr>
            <p:cNvPr id="14" name="Rectangle 13"/>
            <p:cNvSpPr/>
            <p:nvPr/>
          </p:nvSpPr>
          <p:spPr bwMode="auto">
            <a:xfrm>
              <a:off x="4275220" y="1370743"/>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body</a:t>
              </a:r>
            </a:p>
          </p:txBody>
        </p:sp>
        <p:sp>
          <p:nvSpPr>
            <p:cNvPr id="15" name="Rectangle 14"/>
            <p:cNvSpPr/>
            <p:nvPr/>
          </p:nvSpPr>
          <p:spPr bwMode="auto">
            <a:xfrm>
              <a:off x="2033336" y="3346783"/>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script</a:t>
              </a:r>
            </a:p>
          </p:txBody>
        </p:sp>
        <p:sp>
          <p:nvSpPr>
            <p:cNvPr id="16" name="Rectangle 15"/>
            <p:cNvSpPr/>
            <p:nvPr/>
          </p:nvSpPr>
          <p:spPr bwMode="auto">
            <a:xfrm>
              <a:off x="332871" y="3346783"/>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div</a:t>
              </a:r>
            </a:p>
          </p:txBody>
        </p:sp>
        <p:sp>
          <p:nvSpPr>
            <p:cNvPr id="17" name="Rectangle 16"/>
            <p:cNvSpPr/>
            <p:nvPr/>
          </p:nvSpPr>
          <p:spPr bwMode="auto">
            <a:xfrm>
              <a:off x="2903617" y="4495652"/>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Sylfaen" panose="010A0502050306030303" pitchFamily="18" charset="0"/>
                  <a:ea typeface="ＭＳ Ｐゴシック" pitchFamily="1" charset="-128"/>
                </a:rPr>
                <a:t>div</a:t>
              </a:r>
              <a:endPar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endParaRPr>
            </a:p>
          </p:txBody>
        </p:sp>
        <p:sp>
          <p:nvSpPr>
            <p:cNvPr id="18" name="Rectangle 17"/>
            <p:cNvSpPr/>
            <p:nvPr/>
          </p:nvSpPr>
          <p:spPr bwMode="auto">
            <a:xfrm>
              <a:off x="7826291" y="3278603"/>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script</a:t>
              </a:r>
            </a:p>
          </p:txBody>
        </p:sp>
        <p:sp>
          <p:nvSpPr>
            <p:cNvPr id="19" name="Rectangle 18"/>
            <p:cNvSpPr/>
            <p:nvPr/>
          </p:nvSpPr>
          <p:spPr bwMode="auto">
            <a:xfrm>
              <a:off x="6503945" y="3278604"/>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div</a:t>
              </a:r>
            </a:p>
          </p:txBody>
        </p:sp>
        <p:sp>
          <p:nvSpPr>
            <p:cNvPr id="21" name="Rectangle 20"/>
            <p:cNvSpPr/>
            <p:nvPr/>
          </p:nvSpPr>
          <p:spPr bwMode="auto">
            <a:xfrm>
              <a:off x="4965028" y="4512698"/>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div</a:t>
              </a:r>
            </a:p>
          </p:txBody>
        </p:sp>
        <p:sp>
          <p:nvSpPr>
            <p:cNvPr id="22" name="Rectangle 21"/>
            <p:cNvSpPr/>
            <p:nvPr/>
          </p:nvSpPr>
          <p:spPr bwMode="auto">
            <a:xfrm>
              <a:off x="6808180" y="4512698"/>
              <a:ext cx="1106906"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div</a:t>
              </a:r>
            </a:p>
          </p:txBody>
        </p:sp>
        <p:cxnSp>
          <p:nvCxnSpPr>
            <p:cNvPr id="26" name="Elbow Connector 25"/>
            <p:cNvCxnSpPr>
              <a:endCxn id="14" idx="1"/>
            </p:cNvCxnSpPr>
            <p:nvPr/>
          </p:nvCxnSpPr>
          <p:spPr bwMode="auto">
            <a:xfrm>
              <a:off x="3457070" y="1091232"/>
              <a:ext cx="818150" cy="466001"/>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8" name="Elbow Connector 27"/>
            <p:cNvCxnSpPr>
              <a:endCxn id="8" idx="3"/>
            </p:cNvCxnSpPr>
            <p:nvPr/>
          </p:nvCxnSpPr>
          <p:spPr bwMode="auto">
            <a:xfrm rot="10800000" flipV="1">
              <a:off x="1343526" y="1091232"/>
              <a:ext cx="1006638" cy="378772"/>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Connector 31"/>
            <p:cNvCxnSpPr/>
            <p:nvPr/>
          </p:nvCxnSpPr>
          <p:spPr bwMode="auto">
            <a:xfrm flipV="1">
              <a:off x="2502568" y="1888957"/>
              <a:ext cx="3356811" cy="1203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Arrow Connector 33"/>
            <p:cNvCxnSpPr/>
            <p:nvPr/>
          </p:nvCxnSpPr>
          <p:spPr bwMode="auto">
            <a:xfrm>
              <a:off x="2502568" y="1879154"/>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Straight Arrow Connector 36"/>
            <p:cNvCxnSpPr/>
            <p:nvPr/>
          </p:nvCxnSpPr>
          <p:spPr bwMode="auto">
            <a:xfrm>
              <a:off x="3461082" y="4137142"/>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9" name="Straight Arrow Connector 38"/>
            <p:cNvCxnSpPr/>
            <p:nvPr/>
          </p:nvCxnSpPr>
          <p:spPr bwMode="auto">
            <a:xfrm>
              <a:off x="4093617" y="1927536"/>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Straight Arrow Connector 39"/>
            <p:cNvCxnSpPr/>
            <p:nvPr/>
          </p:nvCxnSpPr>
          <p:spPr bwMode="auto">
            <a:xfrm>
              <a:off x="5859379" y="1900783"/>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Straight Connector 43"/>
            <p:cNvCxnSpPr/>
            <p:nvPr/>
          </p:nvCxnSpPr>
          <p:spPr bwMode="auto">
            <a:xfrm>
              <a:off x="3451369" y="4149174"/>
              <a:ext cx="3743513" cy="17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790073" y="2960128"/>
              <a:ext cx="7589671" cy="452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Arrow Connector 46"/>
            <p:cNvCxnSpPr/>
            <p:nvPr/>
          </p:nvCxnSpPr>
          <p:spPr bwMode="auto">
            <a:xfrm>
              <a:off x="8379744" y="2960128"/>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Straight Arrow Connector 47"/>
            <p:cNvCxnSpPr/>
            <p:nvPr/>
          </p:nvCxnSpPr>
          <p:spPr bwMode="auto">
            <a:xfrm>
              <a:off x="7194882" y="4149173"/>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Straight Arrow Connector 48"/>
            <p:cNvCxnSpPr/>
            <p:nvPr/>
          </p:nvCxnSpPr>
          <p:spPr bwMode="auto">
            <a:xfrm>
              <a:off x="5382126" y="4149173"/>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Straight Arrow Connector 50"/>
            <p:cNvCxnSpPr/>
            <p:nvPr/>
          </p:nvCxnSpPr>
          <p:spPr bwMode="auto">
            <a:xfrm>
              <a:off x="7057398" y="2964857"/>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2" name="Straight Arrow Connector 51"/>
            <p:cNvCxnSpPr/>
            <p:nvPr/>
          </p:nvCxnSpPr>
          <p:spPr bwMode="auto">
            <a:xfrm>
              <a:off x="5646822" y="3005392"/>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Straight Arrow Connector 52"/>
            <p:cNvCxnSpPr/>
            <p:nvPr/>
          </p:nvCxnSpPr>
          <p:spPr bwMode="auto">
            <a:xfrm>
              <a:off x="4093617" y="2964857"/>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a:off x="2586789" y="3005392"/>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a:off x="790073" y="3005392"/>
              <a:ext cx="0" cy="3137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Straight Connector 56"/>
            <p:cNvCxnSpPr/>
            <p:nvPr/>
          </p:nvCxnSpPr>
          <p:spPr bwMode="auto">
            <a:xfrm>
              <a:off x="4647070" y="1743722"/>
              <a:ext cx="0" cy="15706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6807050" y="3651582"/>
              <a:ext cx="1130" cy="5153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232733" y="2587508"/>
              <a:ext cx="17172" cy="4178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a:off x="5104270" y="2200922"/>
              <a:ext cx="0" cy="15706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 name="Rectangle 62"/>
            <p:cNvSpPr/>
            <p:nvPr/>
          </p:nvSpPr>
          <p:spPr bwMode="auto">
            <a:xfrm>
              <a:off x="1251284" y="4149173"/>
              <a:ext cx="1447205" cy="36352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Sylfaen" panose="010A0502050306030303" pitchFamily="18" charset="0"/>
                  <a:ea typeface="ＭＳ Ｐゴシック" pitchFamily="1" charset="-128"/>
                </a:rPr>
                <a:t>Id =header</a:t>
              </a:r>
              <a:endPar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endParaRPr>
            </a:p>
          </p:txBody>
        </p:sp>
        <p:sp>
          <p:nvSpPr>
            <p:cNvPr id="64" name="Rectangle 63"/>
            <p:cNvSpPr/>
            <p:nvPr/>
          </p:nvSpPr>
          <p:spPr bwMode="auto">
            <a:xfrm>
              <a:off x="4144593" y="5287507"/>
              <a:ext cx="1805302" cy="36009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Sylfaen" panose="010A0502050306030303" pitchFamily="18" charset="0"/>
                  <a:ea typeface="ＭＳ Ｐゴシック" pitchFamily="1" charset="-128"/>
                </a:rPr>
                <a:t>Id=</a:t>
              </a:r>
              <a:r>
                <a:rPr lang="en-US" dirty="0" err="1" smtClean="0">
                  <a:latin typeface="Sylfaen" panose="010A0502050306030303" pitchFamily="18" charset="0"/>
                  <a:ea typeface="ＭＳ Ｐゴシック" pitchFamily="1" charset="-128"/>
                </a:rPr>
                <a:t>mainContent</a:t>
              </a:r>
              <a:endPar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endParaRPr>
            </a:p>
          </p:txBody>
        </p:sp>
        <p:sp>
          <p:nvSpPr>
            <p:cNvPr id="65" name="Rectangle 64"/>
            <p:cNvSpPr/>
            <p:nvPr/>
          </p:nvSpPr>
          <p:spPr bwMode="auto">
            <a:xfrm>
              <a:off x="7439018" y="4001912"/>
              <a:ext cx="1533772" cy="29452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Sylfaen" panose="010A0502050306030303" pitchFamily="18" charset="0"/>
                  <a:ea typeface="ＭＳ Ｐゴシック" pitchFamily="1" charset="-128"/>
                </a:rPr>
                <a:t>Id=footer</a:t>
              </a:r>
              <a:endPar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endParaRPr>
            </a:p>
          </p:txBody>
        </p:sp>
        <p:cxnSp>
          <p:nvCxnSpPr>
            <p:cNvPr id="67" name="Straight Arrow Connector 66"/>
            <p:cNvCxnSpPr/>
            <p:nvPr/>
          </p:nvCxnSpPr>
          <p:spPr bwMode="auto">
            <a:xfrm flipH="1" flipV="1">
              <a:off x="2798219" y="4244751"/>
              <a:ext cx="650832" cy="15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8" name="Straight Arrow Connector 67"/>
            <p:cNvCxnSpPr/>
            <p:nvPr/>
          </p:nvCxnSpPr>
          <p:spPr bwMode="auto">
            <a:xfrm>
              <a:off x="7194882" y="4264716"/>
              <a:ext cx="24805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4" name="Straight Arrow Connector 73"/>
            <p:cNvCxnSpPr/>
            <p:nvPr/>
          </p:nvCxnSpPr>
          <p:spPr bwMode="auto">
            <a:xfrm>
              <a:off x="4610974" y="4282807"/>
              <a:ext cx="0" cy="9565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Straight Connector 76"/>
            <p:cNvCxnSpPr/>
            <p:nvPr/>
          </p:nvCxnSpPr>
          <p:spPr bwMode="auto">
            <a:xfrm>
              <a:off x="4610974" y="4270775"/>
              <a:ext cx="762593" cy="681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0" name="Rectangle 49"/>
          <p:cNvSpPr/>
          <p:nvPr/>
        </p:nvSpPr>
        <p:spPr bwMode="auto">
          <a:xfrm>
            <a:off x="481928" y="616658"/>
            <a:ext cx="1245272" cy="3729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Sylfaen" panose="010A0502050306030303" pitchFamily="18" charset="0"/>
                <a:ea typeface="ＭＳ Ｐゴシック" pitchFamily="1" charset="-128"/>
              </a:rPr>
              <a:t>document</a:t>
            </a:r>
          </a:p>
        </p:txBody>
      </p:sp>
      <p:cxnSp>
        <p:nvCxnSpPr>
          <p:cNvPr id="4" name="Elbow Connector 3"/>
          <p:cNvCxnSpPr>
            <a:stCxn id="50" idx="3"/>
            <a:endCxn id="7" idx="1"/>
          </p:cNvCxnSpPr>
          <p:nvPr/>
        </p:nvCxnSpPr>
        <p:spPr bwMode="auto">
          <a:xfrm>
            <a:off x="1727200" y="803148"/>
            <a:ext cx="647028" cy="366290"/>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153945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Check</a:t>
            </a:r>
            <a:endParaRPr lang="en-US" dirty="0"/>
          </a:p>
        </p:txBody>
      </p:sp>
      <p:sp>
        <p:nvSpPr>
          <p:cNvPr id="3" name="Content Placeholder 2"/>
          <p:cNvSpPr>
            <a:spLocks noGrp="1"/>
          </p:cNvSpPr>
          <p:nvPr>
            <p:ph sz="quarter" idx="10"/>
          </p:nvPr>
        </p:nvSpPr>
        <p:spPr/>
        <p:txBody>
          <a:bodyPr/>
          <a:lstStyle/>
          <a:p>
            <a:r>
              <a:rPr lang="en-US" dirty="0" smtClean="0"/>
              <a:t>Analogy to the previous image, answer to the following:</a:t>
            </a:r>
          </a:p>
          <a:p>
            <a:endParaRPr lang="en-US" dirty="0"/>
          </a:p>
          <a:p>
            <a:pPr marL="457200" indent="-457200">
              <a:buFont typeface="+mj-lt"/>
              <a:buAutoNum type="arabicPeriod"/>
            </a:pPr>
            <a:r>
              <a:rPr lang="en-US" dirty="0" smtClean="0"/>
              <a:t>The object element is following-sibling of ________.</a:t>
            </a:r>
          </a:p>
          <a:p>
            <a:pPr marL="457200" indent="-457200">
              <a:buFont typeface="+mj-lt"/>
              <a:buAutoNum type="arabicPeriod"/>
            </a:pPr>
            <a:r>
              <a:rPr lang="en-US" dirty="0" smtClean="0"/>
              <a:t>List the ancestors of form element.</a:t>
            </a:r>
          </a:p>
          <a:p>
            <a:pPr marL="457200" indent="-457200">
              <a:buFont typeface="+mj-lt"/>
              <a:buAutoNum type="arabicPeriod"/>
            </a:pPr>
            <a:r>
              <a:rPr lang="en-US" dirty="0" smtClean="0"/>
              <a:t>List following elements for span.</a:t>
            </a:r>
          </a:p>
          <a:p>
            <a:pPr marL="457200" indent="-457200">
              <a:buFont typeface="+mj-lt"/>
              <a:buAutoNum type="arabicPeriod"/>
            </a:pPr>
            <a:r>
              <a:rPr lang="en-US" dirty="0" smtClean="0"/>
              <a:t>How many preceding siblings are there for div element whose attribute is ‘footer’?</a:t>
            </a:r>
          </a:p>
          <a:p>
            <a:pPr marL="457200" indent="-457200">
              <a:buFont typeface="+mj-lt"/>
              <a:buAutoNum type="arabicPeriod"/>
            </a:pPr>
            <a:r>
              <a:rPr lang="en-US" dirty="0" smtClean="0"/>
              <a:t>List descendant of form element.</a:t>
            </a:r>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3880279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Axis (1 of 6)</a:t>
            </a:r>
            <a:endParaRPr lang="en-US" dirty="0"/>
          </a:p>
        </p:txBody>
      </p:sp>
      <p:sp>
        <p:nvSpPr>
          <p:cNvPr id="3" name="Content Placeholder 2"/>
          <p:cNvSpPr>
            <a:spLocks noGrp="1"/>
          </p:cNvSpPr>
          <p:nvPr>
            <p:ph sz="quarter" idx="10"/>
          </p:nvPr>
        </p:nvSpPr>
        <p:spPr>
          <a:xfrm>
            <a:off x="255194" y="746387"/>
            <a:ext cx="8676640" cy="716653"/>
          </a:xfrm>
        </p:spPr>
        <p:txBody>
          <a:bodyPr/>
          <a:lstStyle/>
          <a:p>
            <a:r>
              <a:rPr lang="en-US" dirty="0" smtClean="0"/>
              <a:t>Navigate to the Allstate Purchase Application</a:t>
            </a:r>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84" y="1819194"/>
            <a:ext cx="4126081" cy="3801318"/>
          </a:xfrm>
          <a:prstGeom prst="rect">
            <a:avLst/>
          </a:prstGeom>
          <a:ln>
            <a:solidFill>
              <a:schemeClr val="bg2"/>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361" y="1758234"/>
            <a:ext cx="3721434" cy="3801318"/>
          </a:xfrm>
          <a:prstGeom prst="rect">
            <a:avLst/>
          </a:prstGeom>
          <a:ln>
            <a:solidFill>
              <a:schemeClr val="bg2"/>
            </a:solidFill>
          </a:ln>
        </p:spPr>
      </p:pic>
      <p:sp>
        <p:nvSpPr>
          <p:cNvPr id="8" name="TextBox 7"/>
          <p:cNvSpPr txBox="1"/>
          <p:nvPr/>
        </p:nvSpPr>
        <p:spPr>
          <a:xfrm>
            <a:off x="231648" y="5827776"/>
            <a:ext cx="4437887" cy="369332"/>
          </a:xfrm>
          <a:prstGeom prst="rect">
            <a:avLst/>
          </a:prstGeom>
          <a:noFill/>
        </p:spPr>
        <p:txBody>
          <a:bodyPr wrap="square" rtlCol="0">
            <a:spAutoFit/>
          </a:bodyPr>
          <a:lstStyle/>
          <a:p>
            <a:r>
              <a:rPr lang="en-US" dirty="0" err="1" smtClean="0">
                <a:latin typeface="Sylfaen" panose="010A0502050306030303" pitchFamily="18" charset="0"/>
              </a:rPr>
              <a:t>AllState</a:t>
            </a:r>
            <a:r>
              <a:rPr lang="en-US" dirty="0" smtClean="0">
                <a:latin typeface="Sylfaen" panose="010A0502050306030303" pitchFamily="18" charset="0"/>
              </a:rPr>
              <a:t> Purchase Application - First  Page</a:t>
            </a:r>
            <a:endParaRPr lang="en-US" dirty="0">
              <a:latin typeface="Sylfaen" panose="010A0502050306030303" pitchFamily="18" charset="0"/>
            </a:endParaRPr>
          </a:p>
        </p:txBody>
      </p:sp>
      <p:sp>
        <p:nvSpPr>
          <p:cNvPr id="9" name="TextBox 8"/>
          <p:cNvSpPr txBox="1"/>
          <p:nvPr/>
        </p:nvSpPr>
        <p:spPr>
          <a:xfrm>
            <a:off x="4645151" y="5766816"/>
            <a:ext cx="4633227" cy="369332"/>
          </a:xfrm>
          <a:prstGeom prst="rect">
            <a:avLst/>
          </a:prstGeom>
          <a:noFill/>
        </p:spPr>
        <p:txBody>
          <a:bodyPr wrap="square" rtlCol="0">
            <a:spAutoFit/>
          </a:bodyPr>
          <a:lstStyle/>
          <a:p>
            <a:r>
              <a:rPr lang="en-US" dirty="0" err="1" smtClean="0">
                <a:latin typeface="Sylfaen" panose="010A0502050306030303" pitchFamily="18" charset="0"/>
              </a:rPr>
              <a:t>AllState</a:t>
            </a:r>
            <a:r>
              <a:rPr lang="en-US" dirty="0" smtClean="0">
                <a:latin typeface="Sylfaen" panose="010A0502050306030303" pitchFamily="18" charset="0"/>
              </a:rPr>
              <a:t> Purchase Application - Second  Page</a:t>
            </a:r>
            <a:endParaRPr lang="en-US" dirty="0">
              <a:latin typeface="Sylfaen" panose="010A0502050306030303" pitchFamily="18" charset="0"/>
            </a:endParaRPr>
          </a:p>
        </p:txBody>
      </p:sp>
    </p:spTree>
    <p:extLst>
      <p:ext uri="{BB962C8B-B14F-4D97-AF65-F5344CB8AC3E}">
        <p14:creationId xmlns:p14="http://schemas.microsoft.com/office/powerpoint/2010/main" val="11931660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smtClean="0"/>
              <a:t>Axis (2 </a:t>
            </a:r>
            <a:r>
              <a:rPr lang="en-US" dirty="0"/>
              <a:t>of 6)</a:t>
            </a:r>
          </a:p>
        </p:txBody>
      </p:sp>
      <p:sp>
        <p:nvSpPr>
          <p:cNvPr id="3" name="Content Placeholder 2"/>
          <p:cNvSpPr>
            <a:spLocks noGrp="1"/>
          </p:cNvSpPr>
          <p:nvPr>
            <p:ph sz="quarter" idx="10"/>
          </p:nvPr>
        </p:nvSpPr>
        <p:spPr>
          <a:xfrm>
            <a:off x="298824" y="807347"/>
            <a:ext cx="8406264" cy="5432088"/>
          </a:xfrm>
        </p:spPr>
        <p:txBody>
          <a:bodyPr/>
          <a:lstStyle/>
          <a:p>
            <a:pPr algn="just">
              <a:buFont typeface="Arial" panose="020B0604020202020204" pitchFamily="34" charset="0"/>
              <a:buChar char="•"/>
            </a:pPr>
            <a:r>
              <a:rPr lang="en-US" dirty="0" smtClean="0"/>
              <a:t>From the Allstate purchase application first page, we will try the following XPath and analyze the resulting elements from the web page.</a:t>
            </a:r>
          </a:p>
          <a:p>
            <a:pPr marL="0" indent="0" algn="just"/>
            <a:r>
              <a:rPr lang="en-US" b="1" dirty="0" smtClean="0"/>
              <a:t>Ancestor and Parent Axes</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The XPath selects parent elements from all levels. i.e. immediate parent, grand parent, parent of grand parent etc. </a:t>
            </a:r>
          </a:p>
          <a:p>
            <a:pPr algn="just">
              <a:buFont typeface="Arial" panose="020B0604020202020204" pitchFamily="34" charset="0"/>
              <a:buChar char="•"/>
            </a:pPr>
            <a:r>
              <a:rPr lang="en-US" dirty="0" smtClean="0"/>
              <a:t>Hence ancestor::div does not select ancestor of div. Instead it checks whether the div is ancestor for the input element or not. </a:t>
            </a:r>
          </a:p>
          <a:p>
            <a:pPr algn="just">
              <a:buFont typeface="Arial" panose="020B0604020202020204" pitchFamily="34" charset="0"/>
              <a:buChar char="•"/>
            </a:pPr>
            <a:endParaRPr lang="en-US" dirty="0"/>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The </a:t>
            </a:r>
            <a:r>
              <a:rPr lang="en-US" dirty="0"/>
              <a:t>XPath selects only immediate parents of input element with the specified attribute value</a:t>
            </a:r>
          </a:p>
          <a:p>
            <a:pPr marL="0" indent="0" algn="just"/>
            <a:endParaRPr lang="en-US" dirty="0"/>
          </a:p>
        </p:txBody>
      </p:sp>
      <p:sp>
        <p:nvSpPr>
          <p:cNvPr id="4" name="TextBox 3"/>
          <p:cNvSpPr txBox="1"/>
          <p:nvPr/>
        </p:nvSpPr>
        <p:spPr>
          <a:xfrm>
            <a:off x="2097024" y="2209427"/>
            <a:ext cx="4498848" cy="369332"/>
          </a:xfrm>
          <a:prstGeom prst="rect">
            <a:avLst/>
          </a:prstGeom>
          <a:noFill/>
          <a:ln>
            <a:solidFill>
              <a:schemeClr val="bg2"/>
            </a:solidFill>
          </a:ln>
        </p:spPr>
        <p:txBody>
          <a:bodyPr wrap="square" rtlCol="0">
            <a:spAutoFit/>
          </a:bodyPr>
          <a:lstStyle/>
          <a:p>
            <a:pPr algn="ctr"/>
            <a:r>
              <a:rPr lang="en-US" dirty="0">
                <a:latin typeface="Sylfaen" panose="010A0502050306030303" pitchFamily="18" charset="0"/>
              </a:rPr>
              <a:t>//input[@id='</a:t>
            </a:r>
            <a:r>
              <a:rPr lang="en-US" dirty="0" err="1">
                <a:latin typeface="Sylfaen" panose="010A0502050306030303" pitchFamily="18" charset="0"/>
              </a:rPr>
              <a:t>first_name</a:t>
            </a:r>
            <a:r>
              <a:rPr lang="en-US" dirty="0">
                <a:latin typeface="Sylfaen" panose="010A0502050306030303" pitchFamily="18" charset="0"/>
              </a:rPr>
              <a:t>']/ancestor::</a:t>
            </a:r>
            <a:r>
              <a:rPr lang="en-US" dirty="0" smtClean="0">
                <a:latin typeface="Sylfaen" panose="010A0502050306030303" pitchFamily="18" charset="0"/>
              </a:rPr>
              <a:t>div</a:t>
            </a:r>
            <a:endParaRPr lang="en-US" dirty="0">
              <a:latin typeface="Sylfaen" panose="010A0502050306030303" pitchFamily="18" charset="0"/>
            </a:endParaRPr>
          </a:p>
        </p:txBody>
      </p:sp>
      <p:sp>
        <p:nvSpPr>
          <p:cNvPr id="7" name="TextBox 6"/>
          <p:cNvSpPr txBox="1"/>
          <p:nvPr/>
        </p:nvSpPr>
        <p:spPr>
          <a:xfrm>
            <a:off x="2097024" y="4685419"/>
            <a:ext cx="4498848" cy="369332"/>
          </a:xfrm>
          <a:prstGeom prst="rect">
            <a:avLst/>
          </a:prstGeom>
          <a:noFill/>
          <a:ln>
            <a:solidFill>
              <a:schemeClr val="bg2"/>
            </a:solidFill>
          </a:ln>
        </p:spPr>
        <p:txBody>
          <a:bodyPr wrap="square" rtlCol="0">
            <a:spAutoFit/>
          </a:bodyPr>
          <a:lstStyle/>
          <a:p>
            <a:pPr algn="ctr"/>
            <a:r>
              <a:rPr lang="en-US" dirty="0">
                <a:latin typeface="Sylfaen" panose="010A0502050306030303" pitchFamily="18" charset="0"/>
              </a:rPr>
              <a:t>//input[@id='</a:t>
            </a:r>
            <a:r>
              <a:rPr lang="en-US" dirty="0" err="1">
                <a:latin typeface="Sylfaen" panose="010A0502050306030303" pitchFamily="18" charset="0"/>
              </a:rPr>
              <a:t>first_name</a:t>
            </a:r>
            <a:r>
              <a:rPr lang="en-US" dirty="0">
                <a:latin typeface="Sylfaen" panose="010A0502050306030303" pitchFamily="18" charset="0"/>
              </a:rPr>
              <a:t>']/parent::div</a:t>
            </a:r>
          </a:p>
        </p:txBody>
      </p:sp>
    </p:spTree>
    <p:extLst>
      <p:ext uri="{BB962C8B-B14F-4D97-AF65-F5344CB8AC3E}">
        <p14:creationId xmlns:p14="http://schemas.microsoft.com/office/powerpoint/2010/main" val="1166936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smtClean="0"/>
              <a:t>Axis (3 </a:t>
            </a:r>
            <a:r>
              <a:rPr lang="en-US" dirty="0"/>
              <a:t>of 6)</a:t>
            </a:r>
          </a:p>
        </p:txBody>
      </p:sp>
      <p:sp>
        <p:nvSpPr>
          <p:cNvPr id="3" name="Content Placeholder 2"/>
          <p:cNvSpPr>
            <a:spLocks noGrp="1"/>
          </p:cNvSpPr>
          <p:nvPr>
            <p:ph sz="quarter" idx="10"/>
          </p:nvPr>
        </p:nvSpPr>
        <p:spPr>
          <a:xfrm>
            <a:off x="317500" y="807347"/>
            <a:ext cx="8356600" cy="4508365"/>
          </a:xfrm>
        </p:spPr>
        <p:txBody>
          <a:bodyPr/>
          <a:lstStyle/>
          <a:p>
            <a:r>
              <a:rPr lang="en-US" b="1" dirty="0" smtClean="0"/>
              <a:t>Descendant and Descendant-or-self Axes</a:t>
            </a:r>
            <a:endParaRPr lang="en-US" b="1" dirty="0"/>
          </a:p>
          <a:p>
            <a:pPr marL="0" indent="0"/>
            <a:endParaRPr lang="en-US" dirty="0" smtClean="0"/>
          </a:p>
          <a:p>
            <a:pPr marL="0" indent="0"/>
            <a:endParaRPr lang="en-US" dirty="0" smtClean="0"/>
          </a:p>
          <a:p>
            <a:pPr>
              <a:buFont typeface="Arial" panose="020B0604020202020204" pitchFamily="34" charset="0"/>
              <a:buChar char="•"/>
            </a:pPr>
            <a:r>
              <a:rPr lang="en-US" dirty="0" smtClean="0"/>
              <a:t>The XPath </a:t>
            </a:r>
            <a:r>
              <a:rPr lang="en-US" dirty="0"/>
              <a:t>s</a:t>
            </a:r>
            <a:r>
              <a:rPr lang="en-US" dirty="0" smtClean="0"/>
              <a:t>elects all descendant div elements to the div element which is a parent to input element.</a:t>
            </a:r>
          </a:p>
          <a:p>
            <a:pPr marL="0" indent="0"/>
            <a:endParaRPr lang="en-US" dirty="0" smtClean="0"/>
          </a:p>
          <a:p>
            <a:pPr marL="0" indent="0"/>
            <a:endParaRPr lang="en-US" dirty="0" smtClean="0"/>
          </a:p>
          <a:p>
            <a:pPr>
              <a:buFont typeface="Arial" panose="020B0604020202020204" pitchFamily="34" charset="0"/>
              <a:buChar char="•"/>
            </a:pPr>
            <a:r>
              <a:rPr lang="en-US" dirty="0" smtClean="0"/>
              <a:t>The XPath selects all descendant div elements including the div element which is parent to input element.</a:t>
            </a:r>
          </a:p>
          <a:p>
            <a:pPr marL="0" indent="0"/>
            <a:endParaRPr lang="en-US" dirty="0"/>
          </a:p>
        </p:txBody>
      </p:sp>
      <p:sp>
        <p:nvSpPr>
          <p:cNvPr id="4" name="TextBox 3"/>
          <p:cNvSpPr txBox="1"/>
          <p:nvPr/>
        </p:nvSpPr>
        <p:spPr>
          <a:xfrm>
            <a:off x="1576952" y="1548384"/>
            <a:ext cx="5876544" cy="369332"/>
          </a:xfrm>
          <a:prstGeom prst="rect">
            <a:avLst/>
          </a:prstGeom>
          <a:noFill/>
          <a:ln>
            <a:solidFill>
              <a:schemeClr val="bg2"/>
            </a:solidFill>
          </a:ln>
        </p:spPr>
        <p:txBody>
          <a:bodyPr wrap="square" rtlCol="0">
            <a:spAutoFit/>
          </a:bodyPr>
          <a:lstStyle/>
          <a:p>
            <a:pPr algn="ctr"/>
            <a:r>
              <a:rPr lang="en-US" dirty="0">
                <a:latin typeface="Sylfaen" panose="010A0502050306030303" pitchFamily="18" charset="0"/>
              </a:rPr>
              <a:t>//input[@id='</a:t>
            </a:r>
            <a:r>
              <a:rPr lang="en-US" dirty="0" err="1">
                <a:latin typeface="Sylfaen" panose="010A0502050306030303" pitchFamily="18" charset="0"/>
              </a:rPr>
              <a:t>first_name</a:t>
            </a:r>
            <a:r>
              <a:rPr lang="en-US" dirty="0">
                <a:latin typeface="Sylfaen" panose="010A0502050306030303" pitchFamily="18" charset="0"/>
              </a:rPr>
              <a:t>']/parent::div/descendant::</a:t>
            </a:r>
            <a:r>
              <a:rPr lang="en-US" dirty="0" smtClean="0">
                <a:latin typeface="Sylfaen" panose="010A0502050306030303" pitchFamily="18" charset="0"/>
              </a:rPr>
              <a:t>div</a:t>
            </a:r>
            <a:endParaRPr lang="en-US" dirty="0">
              <a:latin typeface="Sylfaen" panose="010A0502050306030303" pitchFamily="18" charset="0"/>
            </a:endParaRPr>
          </a:p>
        </p:txBody>
      </p:sp>
      <p:sp>
        <p:nvSpPr>
          <p:cNvPr id="5" name="TextBox 4"/>
          <p:cNvSpPr txBox="1"/>
          <p:nvPr/>
        </p:nvSpPr>
        <p:spPr>
          <a:xfrm>
            <a:off x="1357496" y="3322320"/>
            <a:ext cx="6664840" cy="369332"/>
          </a:xfrm>
          <a:prstGeom prst="rect">
            <a:avLst/>
          </a:prstGeom>
          <a:noFill/>
          <a:ln>
            <a:solidFill>
              <a:schemeClr val="bg2"/>
            </a:solidFill>
          </a:ln>
        </p:spPr>
        <p:txBody>
          <a:bodyPr wrap="square" rtlCol="0">
            <a:spAutoFit/>
          </a:bodyPr>
          <a:lstStyle/>
          <a:p>
            <a:pPr algn="ctr"/>
            <a:r>
              <a:rPr lang="en-US" dirty="0">
                <a:latin typeface="Sylfaen" panose="010A0502050306030303" pitchFamily="18" charset="0"/>
              </a:rPr>
              <a:t>//input[@id='</a:t>
            </a:r>
            <a:r>
              <a:rPr lang="en-US" dirty="0" err="1">
                <a:latin typeface="Sylfaen" panose="010A0502050306030303" pitchFamily="18" charset="0"/>
              </a:rPr>
              <a:t>first_name</a:t>
            </a:r>
            <a:r>
              <a:rPr lang="en-US" dirty="0">
                <a:latin typeface="Sylfaen" panose="010A0502050306030303" pitchFamily="18" charset="0"/>
              </a:rPr>
              <a:t>']/parent::div/descendant-or-self::div</a:t>
            </a:r>
          </a:p>
        </p:txBody>
      </p:sp>
    </p:spTree>
    <p:extLst>
      <p:ext uri="{BB962C8B-B14F-4D97-AF65-F5344CB8AC3E}">
        <p14:creationId xmlns:p14="http://schemas.microsoft.com/office/powerpoint/2010/main" val="366459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3456586355"/>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33002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smtClean="0"/>
              <a:t>Axis (4 </a:t>
            </a:r>
            <a:r>
              <a:rPr lang="en-US" dirty="0"/>
              <a:t>of 6)</a:t>
            </a:r>
          </a:p>
        </p:txBody>
      </p:sp>
      <p:sp>
        <p:nvSpPr>
          <p:cNvPr id="3" name="Content Placeholder 2"/>
          <p:cNvSpPr>
            <a:spLocks noGrp="1"/>
          </p:cNvSpPr>
          <p:nvPr>
            <p:ph sz="quarter" idx="10"/>
          </p:nvPr>
        </p:nvSpPr>
        <p:spPr>
          <a:xfrm>
            <a:off x="355600" y="809175"/>
            <a:ext cx="8280400" cy="5518473"/>
          </a:xfrm>
        </p:spPr>
        <p:txBody>
          <a:bodyPr/>
          <a:lstStyle/>
          <a:p>
            <a:pPr algn="just">
              <a:buFont typeface="Arial" panose="020B0604020202020204" pitchFamily="34" charset="0"/>
              <a:buChar char="•"/>
            </a:pPr>
            <a:r>
              <a:rPr lang="en-US" dirty="0" smtClean="0"/>
              <a:t>To examine the below XPath, Navigate to the Allstate Purchase application, fill all the details like First Name, state, city etc. and navigate to the next page ‘Add Vehicle’. </a:t>
            </a:r>
          </a:p>
          <a:p>
            <a:pPr algn="just"/>
            <a:r>
              <a:rPr lang="en-US" b="1" dirty="0" smtClean="0"/>
              <a:t>Preceding Axis</a:t>
            </a:r>
            <a:endParaRPr lang="en-US" b="1" dirty="0"/>
          </a:p>
          <a:p>
            <a:pPr algn="just"/>
            <a:r>
              <a:rPr lang="en-US" dirty="0" smtClean="0"/>
              <a:t>To select the radio button’ year/make/model’ we can use the following XPath.</a:t>
            </a:r>
            <a:endParaRPr lang="en-US" dirty="0"/>
          </a:p>
          <a:p>
            <a:pPr algn="just"/>
            <a:endParaRPr lang="en-US" sz="1200" dirty="0"/>
          </a:p>
          <a:p>
            <a:pPr marL="0" indent="0" algn="just"/>
            <a:endParaRPr lang="en-US" sz="1100" dirty="0" smtClean="0"/>
          </a:p>
          <a:p>
            <a:pPr algn="just">
              <a:buFont typeface="Arial" panose="020B0604020202020204" pitchFamily="34" charset="0"/>
              <a:buChar char="•"/>
            </a:pPr>
            <a:r>
              <a:rPr lang="en-US" dirty="0" smtClean="0"/>
              <a:t>The above XPath selects all </a:t>
            </a:r>
            <a:r>
              <a:rPr lang="en-US" dirty="0"/>
              <a:t>span tag </a:t>
            </a:r>
            <a:r>
              <a:rPr lang="en-US" dirty="0" smtClean="0"/>
              <a:t>which are preceding </a:t>
            </a:r>
            <a:r>
              <a:rPr lang="en-US" dirty="0"/>
              <a:t>the current  span </a:t>
            </a:r>
            <a:r>
              <a:rPr lang="en-US" dirty="0" smtClean="0"/>
              <a:t>tag excluding </a:t>
            </a:r>
            <a:r>
              <a:rPr lang="en-US" dirty="0"/>
              <a:t>ancestor</a:t>
            </a:r>
          </a:p>
          <a:p>
            <a:pPr algn="just"/>
            <a:endParaRPr lang="en-US" dirty="0"/>
          </a:p>
          <a:p>
            <a:pPr marL="0" indent="0" algn="just"/>
            <a:endParaRPr lang="en-US" sz="1200" dirty="0" smtClean="0"/>
          </a:p>
          <a:p>
            <a:pPr algn="just">
              <a:buFont typeface="Arial" panose="020B0604020202020204" pitchFamily="34" charset="0"/>
              <a:buChar char="•"/>
            </a:pPr>
            <a:r>
              <a:rPr lang="en-US" dirty="0" smtClean="0"/>
              <a:t>From the above XPath results to select the first span tag we can use the location path identifier ‘[]’ by mentioning the position number.</a:t>
            </a:r>
            <a:endParaRPr lang="en-US" dirty="0"/>
          </a:p>
          <a:p>
            <a:pPr algn="just"/>
            <a:endParaRPr lang="en-US" dirty="0"/>
          </a:p>
        </p:txBody>
      </p:sp>
      <p:sp>
        <p:nvSpPr>
          <p:cNvPr id="4" name="TextBox 3"/>
          <p:cNvSpPr txBox="1"/>
          <p:nvPr/>
        </p:nvSpPr>
        <p:spPr>
          <a:xfrm>
            <a:off x="1791716" y="3383745"/>
            <a:ext cx="5949696" cy="369332"/>
          </a:xfrm>
          <a:prstGeom prst="rect">
            <a:avLst/>
          </a:prstGeom>
          <a:noFill/>
          <a:ln>
            <a:solidFill>
              <a:schemeClr val="bg2"/>
            </a:solidFill>
          </a:ln>
        </p:spPr>
        <p:txBody>
          <a:bodyPr wrap="square" rtlCol="0">
            <a:spAutoFit/>
          </a:bodyPr>
          <a:lstStyle/>
          <a:p>
            <a:pPr algn="ctr"/>
            <a:r>
              <a:rPr lang="en-US" dirty="0">
                <a:latin typeface="Sylfaen" panose="010A0502050306030303" pitchFamily="18" charset="0"/>
              </a:rPr>
              <a:t>//span[attribute::id='</a:t>
            </a:r>
            <a:r>
              <a:rPr lang="en-US" dirty="0" err="1">
                <a:latin typeface="Sylfaen" panose="010A0502050306030303" pitchFamily="18" charset="0"/>
              </a:rPr>
              <a:t>v_add_by_make</a:t>
            </a:r>
            <a:r>
              <a:rPr lang="en-US" dirty="0">
                <a:latin typeface="Sylfaen" panose="010A0502050306030303" pitchFamily="18" charset="0"/>
              </a:rPr>
              <a:t>']/preceding::span </a:t>
            </a:r>
          </a:p>
        </p:txBody>
      </p:sp>
      <p:sp>
        <p:nvSpPr>
          <p:cNvPr id="5" name="TextBox 4"/>
          <p:cNvSpPr txBox="1"/>
          <p:nvPr/>
        </p:nvSpPr>
        <p:spPr>
          <a:xfrm>
            <a:off x="1791716" y="4999441"/>
            <a:ext cx="5949696" cy="369332"/>
          </a:xfrm>
          <a:prstGeom prst="rect">
            <a:avLst/>
          </a:prstGeom>
          <a:noFill/>
          <a:ln>
            <a:solidFill>
              <a:schemeClr val="bg2"/>
            </a:solidFill>
          </a:ln>
        </p:spPr>
        <p:txBody>
          <a:bodyPr wrap="square" rtlCol="0">
            <a:spAutoFit/>
          </a:bodyPr>
          <a:lstStyle/>
          <a:p>
            <a:pPr algn="ctr"/>
            <a:r>
              <a:rPr lang="en-US" dirty="0" smtClean="0">
                <a:latin typeface="Sylfaen" panose="010A0502050306030303" pitchFamily="18" charset="0"/>
              </a:rPr>
              <a:t>(//</a:t>
            </a:r>
            <a:r>
              <a:rPr lang="en-US" dirty="0">
                <a:latin typeface="Sylfaen" panose="010A0502050306030303" pitchFamily="18" charset="0"/>
              </a:rPr>
              <a:t>span[attribute::id='</a:t>
            </a:r>
            <a:r>
              <a:rPr lang="en-US" dirty="0" err="1">
                <a:latin typeface="Sylfaen" panose="010A0502050306030303" pitchFamily="18" charset="0"/>
              </a:rPr>
              <a:t>v_add_by_make</a:t>
            </a:r>
            <a:r>
              <a:rPr lang="en-US" dirty="0">
                <a:latin typeface="Sylfaen" panose="010A0502050306030303" pitchFamily="18" charset="0"/>
              </a:rPr>
              <a:t>']/preceding::span)[1]</a:t>
            </a:r>
          </a:p>
        </p:txBody>
      </p:sp>
    </p:spTree>
    <p:extLst>
      <p:ext uri="{BB962C8B-B14F-4D97-AF65-F5344CB8AC3E}">
        <p14:creationId xmlns:p14="http://schemas.microsoft.com/office/powerpoint/2010/main" val="3899387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smtClean="0"/>
              <a:t>Axis (5 </a:t>
            </a:r>
            <a:r>
              <a:rPr lang="en-US" dirty="0"/>
              <a:t>of 6)</a:t>
            </a:r>
          </a:p>
        </p:txBody>
      </p:sp>
      <p:sp>
        <p:nvSpPr>
          <p:cNvPr id="3" name="Content Placeholder 2"/>
          <p:cNvSpPr>
            <a:spLocks noGrp="1"/>
          </p:cNvSpPr>
          <p:nvPr>
            <p:ph sz="quarter" idx="10"/>
          </p:nvPr>
        </p:nvSpPr>
        <p:spPr>
          <a:xfrm>
            <a:off x="355600" y="807347"/>
            <a:ext cx="8407400" cy="5432088"/>
          </a:xfrm>
        </p:spPr>
        <p:txBody>
          <a:bodyPr/>
          <a:lstStyle/>
          <a:p>
            <a:pPr algn="just"/>
            <a:r>
              <a:rPr lang="en-US" b="1" dirty="0"/>
              <a:t>Preceding-sibling Axis</a:t>
            </a:r>
          </a:p>
          <a:p>
            <a:pPr algn="just">
              <a:buFont typeface="Arial" panose="020B0604020202020204" pitchFamily="34" charset="0"/>
              <a:buChar char="•"/>
            </a:pPr>
            <a:r>
              <a:rPr lang="en-US" dirty="0" smtClean="0"/>
              <a:t>To locate the radio button ‘year/make/model’ from the ‘Add Vehicle’ page the following </a:t>
            </a:r>
            <a:r>
              <a:rPr lang="en-US" dirty="0" err="1" smtClean="0"/>
              <a:t>Xpath</a:t>
            </a:r>
            <a:r>
              <a:rPr lang="en-US" dirty="0" smtClean="0"/>
              <a:t> also can be used.</a:t>
            </a:r>
            <a:endParaRPr lang="en-US" dirty="0"/>
          </a:p>
          <a:p>
            <a:pPr marL="0" indent="0" algn="just"/>
            <a:endParaRPr lang="en-US" dirty="0"/>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The </a:t>
            </a:r>
            <a:r>
              <a:rPr lang="en-US" dirty="0"/>
              <a:t>XPath selects all the preceding span tag which are sibling to the span with attribute id value ‘</a:t>
            </a:r>
            <a:r>
              <a:rPr lang="en-US" dirty="0" err="1"/>
              <a:t>v_add_by_make</a:t>
            </a:r>
            <a:r>
              <a:rPr lang="en-US" dirty="0"/>
              <a:t>’. </a:t>
            </a:r>
          </a:p>
          <a:p>
            <a:pPr algn="just">
              <a:buFont typeface="Arial" panose="020B0604020202020204" pitchFamily="34" charset="0"/>
              <a:buChar char="•"/>
            </a:pPr>
            <a:r>
              <a:rPr lang="en-US" dirty="0"/>
              <a:t>The preceding-sibling selects child of same parent. So it is called as preceding-sibling.</a:t>
            </a:r>
          </a:p>
          <a:p>
            <a:endParaRPr lang="en-US" dirty="0"/>
          </a:p>
        </p:txBody>
      </p:sp>
      <p:sp>
        <p:nvSpPr>
          <p:cNvPr id="4" name="TextBox 3"/>
          <p:cNvSpPr txBox="1"/>
          <p:nvPr/>
        </p:nvSpPr>
        <p:spPr>
          <a:xfrm>
            <a:off x="1151814" y="2395377"/>
            <a:ext cx="6527800" cy="369332"/>
          </a:xfrm>
          <a:prstGeom prst="rect">
            <a:avLst/>
          </a:prstGeom>
          <a:noFill/>
          <a:ln>
            <a:solidFill>
              <a:schemeClr val="bg2"/>
            </a:solidFill>
          </a:ln>
        </p:spPr>
        <p:txBody>
          <a:bodyPr wrap="square" rtlCol="0">
            <a:spAutoFit/>
          </a:bodyPr>
          <a:lstStyle/>
          <a:p>
            <a:r>
              <a:rPr lang="en-US" dirty="0">
                <a:latin typeface="Sylfaen" panose="010A0502050306030303" pitchFamily="18" charset="0"/>
              </a:rPr>
              <a:t>//span[attribute::id='</a:t>
            </a:r>
            <a:r>
              <a:rPr lang="en-US" dirty="0" err="1">
                <a:latin typeface="Sylfaen" panose="010A0502050306030303" pitchFamily="18" charset="0"/>
              </a:rPr>
              <a:t>v_add_by_make</a:t>
            </a:r>
            <a:r>
              <a:rPr lang="en-US" dirty="0">
                <a:latin typeface="Sylfaen" panose="010A0502050306030303" pitchFamily="18" charset="0"/>
              </a:rPr>
              <a:t>']/preceding-sibling::span </a:t>
            </a:r>
          </a:p>
        </p:txBody>
      </p:sp>
    </p:spTree>
    <p:extLst>
      <p:ext uri="{BB962C8B-B14F-4D97-AF65-F5344CB8AC3E}">
        <p14:creationId xmlns:p14="http://schemas.microsoft.com/office/powerpoint/2010/main" val="150614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smtClean="0"/>
              <a:t>Axis (6 </a:t>
            </a:r>
            <a:r>
              <a:rPr lang="en-US" dirty="0"/>
              <a:t>of 6)</a:t>
            </a:r>
          </a:p>
        </p:txBody>
      </p:sp>
      <p:sp>
        <p:nvSpPr>
          <p:cNvPr id="3" name="Content Placeholder 2"/>
          <p:cNvSpPr>
            <a:spLocks noGrp="1"/>
          </p:cNvSpPr>
          <p:nvPr>
            <p:ph sz="quarter" idx="10"/>
          </p:nvPr>
        </p:nvSpPr>
        <p:spPr>
          <a:xfrm>
            <a:off x="381000" y="807347"/>
            <a:ext cx="8305800" cy="5432088"/>
          </a:xfrm>
        </p:spPr>
        <p:txBody>
          <a:bodyPr/>
          <a:lstStyle/>
          <a:p>
            <a:pPr marL="0" indent="0" algn="just"/>
            <a:r>
              <a:rPr lang="en-US" b="1" dirty="0" smtClean="0"/>
              <a:t>Following and following-sibling Axes</a:t>
            </a:r>
            <a:endParaRPr lang="en-US" b="1" dirty="0"/>
          </a:p>
          <a:p>
            <a:pPr algn="just">
              <a:buFont typeface="Arial" panose="020B0604020202020204" pitchFamily="34" charset="0"/>
              <a:buChar char="•"/>
            </a:pPr>
            <a:r>
              <a:rPr lang="en-US" dirty="0"/>
              <a:t>To select </a:t>
            </a:r>
            <a:r>
              <a:rPr lang="en-US" dirty="0" smtClean="0"/>
              <a:t>the year </a:t>
            </a:r>
            <a:r>
              <a:rPr lang="en-US" dirty="0"/>
              <a:t>drop-down button in the Add Vehicle page, we can use the following </a:t>
            </a:r>
            <a:r>
              <a:rPr lang="en-US" dirty="0" err="1" smtClean="0"/>
              <a:t>Xpath</a:t>
            </a:r>
            <a:endParaRPr lang="en-US" dirty="0" smtClean="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smtClean="0"/>
              <a:t>This selects all the div elements after the select element with attribute id value as ‘</a:t>
            </a:r>
            <a:r>
              <a:rPr lang="en-US" dirty="0" err="1" smtClean="0"/>
              <a:t>v_ymm</a:t>
            </a:r>
            <a:r>
              <a:rPr lang="en-US" dirty="0" smtClean="0"/>
              <a:t>’. From all the div elements selects the first div.</a:t>
            </a:r>
          </a:p>
          <a:p>
            <a:pPr algn="just"/>
            <a:endParaRPr lang="en-US" dirty="0" smtClean="0"/>
          </a:p>
          <a:p>
            <a:pPr algn="just">
              <a:buFont typeface="Arial" panose="020B0604020202020204" pitchFamily="34" charset="0"/>
              <a:buChar char="•"/>
            </a:pPr>
            <a:r>
              <a:rPr lang="en-US" dirty="0" smtClean="0"/>
              <a:t>The below example also locates the year drop-down button from the ‘Add Vehicle’ page.</a:t>
            </a:r>
          </a:p>
          <a:p>
            <a:pPr marL="0" indent="0" algn="just"/>
            <a:endParaRPr lang="en-US" dirty="0" smtClean="0"/>
          </a:p>
        </p:txBody>
      </p:sp>
      <p:sp>
        <p:nvSpPr>
          <p:cNvPr id="4" name="TextBox 3"/>
          <p:cNvSpPr txBox="1"/>
          <p:nvPr/>
        </p:nvSpPr>
        <p:spPr>
          <a:xfrm>
            <a:off x="2286000" y="2400300"/>
            <a:ext cx="4800600" cy="369332"/>
          </a:xfrm>
          <a:prstGeom prst="rect">
            <a:avLst/>
          </a:prstGeom>
          <a:noFill/>
          <a:ln>
            <a:solidFill>
              <a:schemeClr val="bg2"/>
            </a:solidFill>
          </a:ln>
        </p:spPr>
        <p:txBody>
          <a:bodyPr wrap="square" rtlCol="0">
            <a:spAutoFit/>
          </a:bodyPr>
          <a:lstStyle/>
          <a:p>
            <a:pPr algn="ctr"/>
            <a:r>
              <a:rPr lang="en-US" dirty="0">
                <a:latin typeface="Sylfaen" panose="010A0502050306030303" pitchFamily="18" charset="0"/>
              </a:rPr>
              <a:t>//select[@id='</a:t>
            </a:r>
            <a:r>
              <a:rPr lang="en-US" dirty="0" err="1">
                <a:latin typeface="Sylfaen" panose="010A0502050306030303" pitchFamily="18" charset="0"/>
              </a:rPr>
              <a:t>v_ymm</a:t>
            </a:r>
            <a:r>
              <a:rPr lang="en-US" dirty="0">
                <a:latin typeface="Sylfaen" panose="010A0502050306030303" pitchFamily="18" charset="0"/>
              </a:rPr>
              <a:t>']/following::div[1</a:t>
            </a:r>
            <a:r>
              <a:rPr lang="en-US" dirty="0" smtClean="0">
                <a:latin typeface="Sylfaen" panose="010A0502050306030303" pitchFamily="18" charset="0"/>
              </a:rPr>
              <a:t>]</a:t>
            </a:r>
            <a:endParaRPr lang="en-US" dirty="0">
              <a:latin typeface="Sylfaen" panose="010A0502050306030303" pitchFamily="18" charset="0"/>
            </a:endParaRPr>
          </a:p>
        </p:txBody>
      </p:sp>
      <p:sp>
        <p:nvSpPr>
          <p:cNvPr id="5" name="TextBox 4"/>
          <p:cNvSpPr txBox="1"/>
          <p:nvPr/>
        </p:nvSpPr>
        <p:spPr>
          <a:xfrm>
            <a:off x="2286000" y="5334000"/>
            <a:ext cx="4800600" cy="369332"/>
          </a:xfrm>
          <a:prstGeom prst="rect">
            <a:avLst/>
          </a:prstGeom>
          <a:noFill/>
          <a:ln>
            <a:solidFill>
              <a:schemeClr val="bg2"/>
            </a:solidFill>
          </a:ln>
        </p:spPr>
        <p:txBody>
          <a:bodyPr wrap="square" rtlCol="0">
            <a:spAutoFit/>
          </a:bodyPr>
          <a:lstStyle/>
          <a:p>
            <a:pPr algn="ctr"/>
            <a:r>
              <a:rPr lang="en-US" dirty="0">
                <a:latin typeface="Sylfaen" panose="010A0502050306030303" pitchFamily="18" charset="0"/>
              </a:rPr>
              <a:t>//select[@id='</a:t>
            </a:r>
            <a:r>
              <a:rPr lang="en-US" dirty="0" err="1">
                <a:latin typeface="Sylfaen" panose="010A0502050306030303" pitchFamily="18" charset="0"/>
              </a:rPr>
              <a:t>v_ymm</a:t>
            </a:r>
            <a:r>
              <a:rPr lang="en-US" dirty="0">
                <a:latin typeface="Sylfaen" panose="010A0502050306030303" pitchFamily="18" charset="0"/>
              </a:rPr>
              <a:t>']/following-sibling::div</a:t>
            </a:r>
          </a:p>
        </p:txBody>
      </p:sp>
    </p:spTree>
    <p:extLst>
      <p:ext uri="{BB962C8B-B14F-4D97-AF65-F5344CB8AC3E}">
        <p14:creationId xmlns:p14="http://schemas.microsoft.com/office/powerpoint/2010/main" val="2037454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539"/>
            <a:ext cx="7610851" cy="567783"/>
          </a:xfrm>
        </p:spPr>
        <p:txBody>
          <a:bodyPr>
            <a:noAutofit/>
          </a:bodyPr>
          <a:lstStyle/>
          <a:p>
            <a:r>
              <a:rPr lang="en-GB" sz="3200" dirty="0" smtClean="0">
                <a:latin typeface="Sylfaen" panose="010A0502050306030303" pitchFamily="18" charset="0"/>
              </a:rPr>
              <a:t>XPath  Expression - Overview</a:t>
            </a:r>
            <a:endParaRPr lang="en-US" sz="3200" dirty="0">
              <a:latin typeface="Sylfaen" panose="010A0502050306030303" pitchFamily="18" charset="0"/>
            </a:endParaRPr>
          </a:p>
        </p:txBody>
      </p:sp>
      <p:sp>
        <p:nvSpPr>
          <p:cNvPr id="3" name="Rectangle 2"/>
          <p:cNvSpPr/>
          <p:nvPr/>
        </p:nvSpPr>
        <p:spPr>
          <a:xfrm>
            <a:off x="231660" y="653255"/>
            <a:ext cx="8407014" cy="3133165"/>
          </a:xfrm>
          <a:prstGeom prst="rect">
            <a:avLst/>
          </a:prstGeom>
        </p:spPr>
        <p:txBody>
          <a:bodyPr wrap="square">
            <a:spAutoFit/>
          </a:bodyPr>
          <a:lstStyle/>
          <a:p>
            <a:pPr marL="285750" indent="-285750">
              <a:lnSpc>
                <a:spcPct val="130000"/>
              </a:lnSpc>
              <a:spcBef>
                <a:spcPct val="0"/>
              </a:spcBef>
              <a:buFont typeface="Arial" panose="020B0604020202020204" pitchFamily="34" charset="0"/>
              <a:buChar char="•"/>
            </a:pPr>
            <a:r>
              <a:rPr lang="en-GB" sz="2000" dirty="0" smtClean="0">
                <a:latin typeface="Sylfaen" panose="010A0502050306030303" pitchFamily="18" charset="0"/>
              </a:rPr>
              <a:t>An XPath expression is made up of location path and steps. The steps may contain node test and predicates. Node test will contain axis.</a:t>
            </a:r>
          </a:p>
          <a:p>
            <a:pPr marL="285750" indent="-285750">
              <a:lnSpc>
                <a:spcPct val="130000"/>
              </a:lnSpc>
              <a:spcBef>
                <a:spcPct val="0"/>
              </a:spcBef>
              <a:buFont typeface="Arial" panose="020B0604020202020204" pitchFamily="34" charset="0"/>
              <a:buChar char="•"/>
            </a:pPr>
            <a:endParaRPr lang="en-GB" sz="2000" dirty="0" smtClean="0">
              <a:latin typeface="Sylfaen" panose="010A0502050306030303" pitchFamily="18" charset="0"/>
            </a:endParaRPr>
          </a:p>
          <a:p>
            <a:pPr marL="285750" indent="-285750">
              <a:lnSpc>
                <a:spcPct val="130000"/>
              </a:lnSpc>
              <a:spcBef>
                <a:spcPct val="0"/>
              </a:spcBef>
              <a:buFont typeface="Arial" panose="020B0604020202020204" pitchFamily="34" charset="0"/>
              <a:buChar char="•"/>
            </a:pPr>
            <a:endParaRPr lang="en-GB" sz="2000" dirty="0" smtClean="0">
              <a:latin typeface="Sylfaen" panose="010A0502050306030303" pitchFamily="18" charset="0"/>
            </a:endParaRPr>
          </a:p>
          <a:p>
            <a:pPr marL="0" lvl="1">
              <a:lnSpc>
                <a:spcPct val="130000"/>
              </a:lnSpc>
              <a:spcBef>
                <a:spcPct val="0"/>
              </a:spcBef>
            </a:pPr>
            <a:r>
              <a:rPr lang="en-GB" dirty="0" smtClean="0">
                <a:latin typeface="Sylfaen" panose="010A0502050306030303" pitchFamily="18" charset="0"/>
              </a:rPr>
              <a:t>         </a:t>
            </a:r>
          </a:p>
          <a:p>
            <a:pPr marL="0" lvl="1">
              <a:lnSpc>
                <a:spcPct val="130000"/>
              </a:lnSpc>
              <a:spcBef>
                <a:spcPct val="0"/>
              </a:spcBef>
            </a:pPr>
            <a:r>
              <a:rPr lang="en-GB" dirty="0" smtClean="0">
                <a:latin typeface="Sylfaen" panose="010A0502050306030303" pitchFamily="18" charset="0"/>
              </a:rPr>
              <a:t>   </a:t>
            </a:r>
            <a:endParaRPr lang="en-GB" dirty="0">
              <a:latin typeface="Sylfaen" panose="010A0502050306030303" pitchFamily="18" charset="0"/>
            </a:endParaRPr>
          </a:p>
          <a:p>
            <a:pPr marL="285750" lvl="1" indent="-285750">
              <a:lnSpc>
                <a:spcPct val="130000"/>
              </a:lnSpc>
              <a:spcBef>
                <a:spcPct val="0"/>
              </a:spcBef>
              <a:buFont typeface="Arial" panose="020B0604020202020204" pitchFamily="34" charset="0"/>
              <a:buChar char="•"/>
            </a:pPr>
            <a:endParaRPr lang="en-GB" dirty="0" smtClean="0">
              <a:latin typeface="Sylfaen" panose="010A0502050306030303" pitchFamily="18" charset="0"/>
            </a:endParaRPr>
          </a:p>
          <a:p>
            <a:pPr marL="285750" lvl="1" indent="-285750">
              <a:lnSpc>
                <a:spcPct val="130000"/>
              </a:lnSpc>
              <a:spcBef>
                <a:spcPct val="0"/>
              </a:spcBef>
              <a:buFont typeface="Arial" panose="020B0604020202020204" pitchFamily="34" charset="0"/>
              <a:buChar char="•"/>
            </a:pPr>
            <a:endParaRPr lang="en-GB" dirty="0" smtClean="0">
              <a:latin typeface="Sylfaen" panose="010A0502050306030303" pitchFamily="18" charset="0"/>
            </a:endParaRPr>
          </a:p>
        </p:txBody>
      </p:sp>
      <p:grpSp>
        <p:nvGrpSpPr>
          <p:cNvPr id="32" name="Group 31"/>
          <p:cNvGrpSpPr/>
          <p:nvPr/>
        </p:nvGrpSpPr>
        <p:grpSpPr>
          <a:xfrm>
            <a:off x="231660" y="1855697"/>
            <a:ext cx="8912340" cy="3492581"/>
            <a:chOff x="995750" y="2117558"/>
            <a:chExt cx="8912340" cy="3492581"/>
          </a:xfrm>
        </p:grpSpPr>
        <p:sp>
          <p:nvSpPr>
            <p:cNvPr id="5" name="Rectangle 4"/>
            <p:cNvSpPr/>
            <p:nvPr/>
          </p:nvSpPr>
          <p:spPr>
            <a:xfrm>
              <a:off x="995750" y="3613340"/>
              <a:ext cx="8912340" cy="79408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lvl="1">
                <a:lnSpc>
                  <a:spcPct val="130000"/>
                </a:lnSpc>
                <a:spcBef>
                  <a:spcPct val="0"/>
                </a:spcBef>
              </a:pPr>
              <a:r>
                <a:rPr lang="en-GB" sz="2400" dirty="0" smtClean="0">
                  <a:latin typeface="Sylfaen" panose="010A0502050306030303" pitchFamily="18" charset="0"/>
                </a:rPr>
                <a:t>   // span[@id=‘</a:t>
              </a:r>
              <a:r>
                <a:rPr lang="en-GB" sz="2400" dirty="0" err="1" smtClean="0">
                  <a:latin typeface="Sylfaen" panose="010A0502050306030303" pitchFamily="18" charset="0"/>
                </a:rPr>
                <a:t>v_add_by_make</a:t>
              </a:r>
              <a:r>
                <a:rPr lang="en-GB" sz="2400" dirty="0" smtClean="0">
                  <a:latin typeface="Sylfaen" panose="010A0502050306030303" pitchFamily="18" charset="0"/>
                </a:rPr>
                <a:t>’]/ancestor::label/descendant::span[1]</a:t>
              </a:r>
              <a:endParaRPr lang="en-GB" sz="2400" dirty="0">
                <a:latin typeface="Sylfaen" panose="010A0502050306030303" pitchFamily="18" charset="0"/>
              </a:endParaRPr>
            </a:p>
          </p:txBody>
        </p:sp>
        <p:sp>
          <p:nvSpPr>
            <p:cNvPr id="16" name="Oval 15"/>
            <p:cNvSpPr/>
            <p:nvPr/>
          </p:nvSpPr>
          <p:spPr>
            <a:xfrm>
              <a:off x="5310046" y="3691785"/>
              <a:ext cx="1868492" cy="637162"/>
            </a:xfrm>
            <a:prstGeom prst="ellipse">
              <a:avLst/>
            </a:prstGeom>
            <a:noFill/>
            <a:ln>
              <a:solidFill>
                <a:schemeClr val="accent3">
                  <a:lumMod val="40000"/>
                  <a:lumOff val="6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17" name="Oval 16"/>
            <p:cNvSpPr/>
            <p:nvPr/>
          </p:nvSpPr>
          <p:spPr>
            <a:xfrm>
              <a:off x="2092783" y="3543984"/>
              <a:ext cx="3176337" cy="1018401"/>
            </a:xfrm>
            <a:prstGeom prst="ellipse">
              <a:avLst/>
            </a:prstGeom>
            <a:noFill/>
            <a:ln>
              <a:solidFill>
                <a:schemeClr val="accent3">
                  <a:lumMod val="40000"/>
                  <a:lumOff val="6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18" name="Oval 17"/>
            <p:cNvSpPr/>
            <p:nvPr/>
          </p:nvSpPr>
          <p:spPr>
            <a:xfrm>
              <a:off x="1071971" y="3643105"/>
              <a:ext cx="513910" cy="622009"/>
            </a:xfrm>
            <a:prstGeom prst="ellipse">
              <a:avLst/>
            </a:prstGeom>
            <a:noFill/>
            <a:ln>
              <a:solidFill>
                <a:schemeClr val="accent3">
                  <a:lumMod val="40000"/>
                  <a:lumOff val="6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cxnSp>
          <p:nvCxnSpPr>
            <p:cNvPr id="22" name="Straight Arrow Connector 21"/>
            <p:cNvCxnSpPr/>
            <p:nvPr/>
          </p:nvCxnSpPr>
          <p:spPr>
            <a:xfrm flipV="1">
              <a:off x="1460126" y="2490962"/>
              <a:ext cx="9885" cy="1122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63436" y="2364674"/>
              <a:ext cx="500953" cy="1299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627564" y="4622502"/>
              <a:ext cx="53387" cy="629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030180" y="2117558"/>
              <a:ext cx="2666840" cy="291315"/>
            </a:xfrm>
            <a:prstGeom prst="rect">
              <a:avLst/>
            </a:prstGeom>
            <a:solidFill>
              <a:srgbClr val="92D05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Location path identifier</a:t>
              </a:r>
              <a:endParaRPr lang="en-US" dirty="0"/>
            </a:p>
          </p:txBody>
        </p:sp>
        <p:sp>
          <p:nvSpPr>
            <p:cNvPr id="29" name="Rectangle 28"/>
            <p:cNvSpPr/>
            <p:nvPr/>
          </p:nvSpPr>
          <p:spPr>
            <a:xfrm>
              <a:off x="2916945" y="5318824"/>
              <a:ext cx="1528011" cy="291315"/>
            </a:xfrm>
            <a:prstGeom prst="rect">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P</a:t>
              </a:r>
              <a:r>
                <a:rPr lang="en-US" dirty="0" smtClean="0"/>
                <a:t>redicate</a:t>
              </a:r>
              <a:endParaRPr lang="en-US" dirty="0"/>
            </a:p>
          </p:txBody>
        </p:sp>
        <p:sp>
          <p:nvSpPr>
            <p:cNvPr id="30" name="Rectangle 29"/>
            <p:cNvSpPr/>
            <p:nvPr/>
          </p:nvSpPr>
          <p:spPr>
            <a:xfrm>
              <a:off x="6112506" y="2117558"/>
              <a:ext cx="1528011" cy="291315"/>
            </a:xfrm>
            <a:prstGeom prst="rect">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Node test</a:t>
              </a:r>
              <a:endParaRPr lang="en-US" dirty="0"/>
            </a:p>
          </p:txBody>
        </p:sp>
      </p:grpSp>
      <p:sp>
        <p:nvSpPr>
          <p:cNvPr id="19" name="Oval 18"/>
          <p:cNvSpPr/>
          <p:nvPr/>
        </p:nvSpPr>
        <p:spPr>
          <a:xfrm>
            <a:off x="6455374" y="3428444"/>
            <a:ext cx="2183300" cy="670172"/>
          </a:xfrm>
          <a:prstGeom prst="ellipse">
            <a:avLst/>
          </a:prstGeom>
          <a:noFill/>
          <a:ln>
            <a:solidFill>
              <a:schemeClr val="accent3">
                <a:lumMod val="40000"/>
                <a:lumOff val="6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cxnSp>
        <p:nvCxnSpPr>
          <p:cNvPr id="21" name="Straight Arrow Connector 20"/>
          <p:cNvCxnSpPr>
            <a:stCxn id="19" idx="0"/>
          </p:cNvCxnSpPr>
          <p:nvPr/>
        </p:nvCxnSpPr>
        <p:spPr>
          <a:xfrm flipH="1" flipV="1">
            <a:off x="6422324" y="2227482"/>
            <a:ext cx="1124700" cy="1200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84129" y="3893303"/>
            <a:ext cx="928292" cy="15019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36053" y="5395299"/>
            <a:ext cx="1528011" cy="291315"/>
          </a:xfrm>
          <a:prstGeom prst="rect">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Axis</a:t>
            </a:r>
            <a:endParaRPr lang="en-US" dirty="0"/>
          </a:p>
        </p:txBody>
      </p:sp>
      <p:cxnSp>
        <p:nvCxnSpPr>
          <p:cNvPr id="31" name="Straight Arrow Connector 30"/>
          <p:cNvCxnSpPr/>
          <p:nvPr/>
        </p:nvCxnSpPr>
        <p:spPr>
          <a:xfrm flipH="1">
            <a:off x="6627272" y="3893303"/>
            <a:ext cx="551181" cy="15098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597919" y="3475415"/>
            <a:ext cx="513910" cy="622009"/>
          </a:xfrm>
          <a:prstGeom prst="ellipse">
            <a:avLst/>
          </a:prstGeom>
          <a:noFill/>
          <a:ln>
            <a:solidFill>
              <a:schemeClr val="accent3">
                <a:lumMod val="40000"/>
                <a:lumOff val="6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49989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471446866"/>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99476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41862" cy="567783"/>
          </a:xfrm>
        </p:spPr>
        <p:txBody>
          <a:bodyPr>
            <a:noAutofit/>
          </a:bodyPr>
          <a:lstStyle/>
          <a:p>
            <a:r>
              <a:rPr lang="en-US" sz="3200" dirty="0">
                <a:latin typeface="Sylfaen" panose="010A0502050306030303" pitchFamily="18" charset="0"/>
              </a:rPr>
              <a:t>Creating </a:t>
            </a:r>
            <a:r>
              <a:rPr lang="en-US" sz="3200" dirty="0" smtClean="0">
                <a:latin typeface="Sylfaen" panose="010A0502050306030303" pitchFamily="18" charset="0"/>
              </a:rPr>
              <a:t>Good XPath (1 of 5)</a:t>
            </a:r>
            <a:endParaRPr lang="en-US" sz="3200" dirty="0">
              <a:latin typeface="Sylfaen" panose="010A0502050306030303" pitchFamily="18" charset="0"/>
            </a:endParaRPr>
          </a:p>
        </p:txBody>
      </p:sp>
      <p:sp>
        <p:nvSpPr>
          <p:cNvPr id="3" name="Rectangle 2"/>
          <p:cNvSpPr/>
          <p:nvPr/>
        </p:nvSpPr>
        <p:spPr>
          <a:xfrm>
            <a:off x="206727" y="852767"/>
            <a:ext cx="8473632" cy="4093428"/>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We can generate XPath for HTML elements in a web page using </a:t>
            </a:r>
            <a:r>
              <a:rPr lang="en-US" sz="2000" dirty="0" err="1" smtClean="0">
                <a:latin typeface="Sylfaen" panose="010A0502050306030303" pitchFamily="18" charset="0"/>
              </a:rPr>
              <a:t>FireBug</a:t>
            </a:r>
            <a:r>
              <a:rPr lang="en-US" sz="2000" dirty="0" smtClean="0">
                <a:latin typeface="Sylfaen" panose="010A0502050306030303" pitchFamily="18" charset="0"/>
              </a:rPr>
              <a:t> which is a tool available in </a:t>
            </a:r>
            <a:r>
              <a:rPr lang="en-US" sz="2000" dirty="0" err="1" smtClean="0">
                <a:latin typeface="Sylfaen" panose="010A0502050306030303" pitchFamily="18" charset="0"/>
              </a:rPr>
              <a:t>FireFox</a:t>
            </a:r>
            <a:r>
              <a:rPr lang="en-US" sz="2000" dirty="0" smtClean="0">
                <a:latin typeface="Sylfaen" panose="010A0502050306030303" pitchFamily="18" charset="0"/>
              </a:rPr>
              <a:t> browser.</a:t>
            </a: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Generally XPath </a:t>
            </a:r>
            <a:r>
              <a:rPr lang="en-US" sz="2000" dirty="0">
                <a:latin typeface="Sylfaen" panose="010A0502050306030303" pitchFamily="18" charset="0"/>
              </a:rPr>
              <a:t>generated by Firebug are too lengthy and </a:t>
            </a:r>
            <a:r>
              <a:rPr lang="en-US" sz="2000" dirty="0" smtClean="0">
                <a:latin typeface="Sylfaen" panose="010A0502050306030303" pitchFamily="18" charset="0"/>
              </a:rPr>
              <a:t>there </a:t>
            </a:r>
            <a:r>
              <a:rPr lang="en-US" sz="2000" dirty="0">
                <a:latin typeface="Sylfaen" panose="010A0502050306030303" pitchFamily="18" charset="0"/>
              </a:rPr>
              <a:t>is a possibility of getting a shorter </a:t>
            </a:r>
            <a:r>
              <a:rPr lang="en-US" sz="2000" dirty="0" smtClean="0">
                <a:latin typeface="Sylfaen" panose="010A0502050306030303" pitchFamily="18" charset="0"/>
              </a:rPr>
              <a:t>XPath</a:t>
            </a:r>
            <a:r>
              <a:rPr lang="en-US" sz="2000" dirty="0">
                <a:latin typeface="Sylfaen" panose="010A0502050306030303" pitchFamily="18" charset="0"/>
              </a:rPr>
              <a:t>. In such scenarios we create our own </a:t>
            </a:r>
            <a:r>
              <a:rPr lang="en-US" sz="2000" dirty="0" smtClean="0">
                <a:latin typeface="Sylfaen" panose="010A0502050306030303" pitchFamily="18" charset="0"/>
              </a:rPr>
              <a:t>XPath or custom XPath.</a:t>
            </a:r>
            <a:endParaRPr lang="en-US" sz="2000" dirty="0">
              <a:latin typeface="Sylfaen" panose="010A0502050306030303" pitchFamily="18" charset="0"/>
            </a:endParaRPr>
          </a:p>
          <a:p>
            <a:pPr marL="342900" indent="-342900" algn="just">
              <a:lnSpc>
                <a:spcPct val="130000"/>
              </a:lnSpc>
              <a:buFont typeface="Arial" panose="020B0604020202020204" pitchFamily="34" charset="0"/>
              <a:buChar char="•"/>
            </a:pPr>
            <a:r>
              <a:rPr lang="en-US" sz="2000" dirty="0">
                <a:latin typeface="Sylfaen" panose="010A0502050306030303" pitchFamily="18" charset="0"/>
              </a:rPr>
              <a:t>Firebug and Firepath are extensions to </a:t>
            </a:r>
            <a:r>
              <a:rPr lang="en-US" sz="2000" dirty="0" smtClean="0">
                <a:latin typeface="Sylfaen" panose="010A0502050306030303" pitchFamily="18" charset="0"/>
              </a:rPr>
              <a:t>Firefox</a:t>
            </a:r>
            <a:r>
              <a:rPr lang="en-US" sz="2000" dirty="0">
                <a:latin typeface="Sylfaen" panose="010A0502050306030303" pitchFamily="18" charset="0"/>
              </a:rPr>
              <a:t> </a:t>
            </a:r>
            <a:r>
              <a:rPr lang="en-US" sz="2000" dirty="0" smtClean="0">
                <a:latin typeface="Sylfaen" panose="010A0502050306030303" pitchFamily="18" charset="0"/>
              </a:rPr>
              <a:t>and it’s highly recommended tool.</a:t>
            </a: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In </a:t>
            </a:r>
            <a:r>
              <a:rPr lang="en-US" sz="2000" dirty="0">
                <a:latin typeface="Sylfaen" panose="010A0502050306030303" pitchFamily="18" charset="0"/>
              </a:rPr>
              <a:t>order to create our own </a:t>
            </a:r>
            <a:r>
              <a:rPr lang="en-US" sz="2000" dirty="0" smtClean="0">
                <a:latin typeface="Sylfaen" panose="010A0502050306030303" pitchFamily="18" charset="0"/>
              </a:rPr>
              <a:t>XPath for HTML elements, we </a:t>
            </a:r>
            <a:r>
              <a:rPr lang="en-US" sz="2000" dirty="0">
                <a:latin typeface="Sylfaen" panose="010A0502050306030303" pitchFamily="18" charset="0"/>
              </a:rPr>
              <a:t>depend on html code of a web element and </a:t>
            </a:r>
            <a:r>
              <a:rPr lang="en-US" sz="2000" dirty="0" smtClean="0">
                <a:latin typeface="Sylfaen" panose="010A0502050306030303" pitchFamily="18" charset="0"/>
              </a:rPr>
              <a:t>predominantly </a:t>
            </a:r>
            <a:r>
              <a:rPr lang="en-US" sz="2000" dirty="0">
                <a:latin typeface="Sylfaen" panose="010A0502050306030303" pitchFamily="18" charset="0"/>
              </a:rPr>
              <a:t>its properties. </a:t>
            </a:r>
            <a:endParaRPr lang="en-US" sz="2000" dirty="0" smtClean="0">
              <a:latin typeface="Sylfaen" panose="010A0502050306030303" pitchFamily="18" charset="0"/>
            </a:endParaRPr>
          </a:p>
          <a:p>
            <a:pPr marL="342900" indent="-342900" algn="just">
              <a:lnSpc>
                <a:spcPct val="130000"/>
              </a:lnSpc>
              <a:buFont typeface="Arial" panose="020B0604020202020204" pitchFamily="34" charset="0"/>
              <a:buChar char="•"/>
            </a:pPr>
            <a:endParaRPr lang="en-US" sz="2000" dirty="0">
              <a:effectLst/>
              <a:latin typeface="Sylfaen" panose="010A0502050306030303" pitchFamily="18" charset="0"/>
            </a:endParaRPr>
          </a:p>
        </p:txBody>
      </p:sp>
      <p:sp>
        <p:nvSpPr>
          <p:cNvPr id="4" name="Rectangle 3"/>
          <p:cNvSpPr/>
          <p:nvPr/>
        </p:nvSpPr>
        <p:spPr>
          <a:xfrm>
            <a:off x="1192588" y="4523264"/>
            <a:ext cx="7652962"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3700813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Good XPath </a:t>
            </a:r>
            <a:r>
              <a:rPr lang="en-US" dirty="0" smtClean="0"/>
              <a:t>(2 </a:t>
            </a:r>
            <a:r>
              <a:rPr lang="en-US" dirty="0"/>
              <a:t>of 5)</a:t>
            </a:r>
          </a:p>
        </p:txBody>
      </p:sp>
      <p:sp>
        <p:nvSpPr>
          <p:cNvPr id="3" name="Content Placeholder 2"/>
          <p:cNvSpPr>
            <a:spLocks noGrp="1"/>
          </p:cNvSpPr>
          <p:nvPr>
            <p:ph sz="quarter" idx="10"/>
          </p:nvPr>
        </p:nvSpPr>
        <p:spPr/>
        <p:txBody>
          <a:bodyPr/>
          <a:lstStyle/>
          <a:p>
            <a:pPr algn="just">
              <a:buFont typeface="Arial" panose="020B0604020202020204" pitchFamily="34" charset="0"/>
              <a:buChar char="•"/>
            </a:pPr>
            <a:r>
              <a:rPr lang="en-US" dirty="0" smtClean="0"/>
              <a:t>Use unique attributes to locate elements</a:t>
            </a:r>
          </a:p>
          <a:p>
            <a:pPr lvl="2" algn="just"/>
            <a:r>
              <a:rPr lang="en-US" sz="1800" dirty="0" smtClean="0"/>
              <a:t>IDs </a:t>
            </a:r>
            <a:r>
              <a:rPr lang="en-US" sz="1800" dirty="0"/>
              <a:t>are the safest locator option and should always be </a:t>
            </a:r>
            <a:r>
              <a:rPr lang="en-US" sz="1800" dirty="0" smtClean="0"/>
              <a:t>our </a:t>
            </a:r>
            <a:r>
              <a:rPr lang="en-US" sz="1800" dirty="0"/>
              <a:t>first choice. </a:t>
            </a:r>
            <a:endParaRPr lang="en-US" sz="1800" dirty="0" smtClean="0"/>
          </a:p>
          <a:p>
            <a:pPr lvl="2" algn="just"/>
            <a:r>
              <a:rPr lang="en-US" sz="1800" dirty="0" smtClean="0"/>
              <a:t>By </a:t>
            </a:r>
            <a:r>
              <a:rPr lang="en-US" sz="1800" dirty="0"/>
              <a:t>W3C standards, it should be unique in the page meaning </a:t>
            </a:r>
            <a:r>
              <a:rPr lang="en-US" sz="1800" dirty="0" smtClean="0"/>
              <a:t>we will </a:t>
            </a:r>
            <a:r>
              <a:rPr lang="en-US" sz="1800" dirty="0"/>
              <a:t>never have a </a:t>
            </a:r>
            <a:r>
              <a:rPr lang="en-US" sz="1800" dirty="0" smtClean="0"/>
              <a:t>problem </a:t>
            </a:r>
            <a:r>
              <a:rPr lang="en-US" sz="1800" dirty="0"/>
              <a:t>with finding more than one element matching the locator</a:t>
            </a:r>
            <a:r>
              <a:rPr lang="en-US" sz="1800" dirty="0" smtClean="0"/>
              <a:t>.</a:t>
            </a:r>
          </a:p>
          <a:p>
            <a:pPr algn="just">
              <a:buFont typeface="Arial" panose="020B0604020202020204" pitchFamily="34" charset="0"/>
              <a:buChar char="•"/>
            </a:pPr>
            <a:r>
              <a:rPr lang="en-US" dirty="0" smtClean="0"/>
              <a:t>Find Anchoring element</a:t>
            </a:r>
            <a:endParaRPr lang="en-US" dirty="0"/>
          </a:p>
          <a:p>
            <a:pPr lvl="2" algn="just"/>
            <a:r>
              <a:rPr lang="en-US" sz="1800" dirty="0"/>
              <a:t>A good way to start a  </a:t>
            </a:r>
            <a:r>
              <a:rPr lang="en-US" sz="1800" dirty="0" smtClean="0"/>
              <a:t>XPath </a:t>
            </a:r>
            <a:r>
              <a:rPr lang="en-US" sz="1800" dirty="0"/>
              <a:t>locator is to start with an element that </a:t>
            </a:r>
            <a:r>
              <a:rPr lang="en-US" sz="1800" dirty="0" smtClean="0"/>
              <a:t>we know </a:t>
            </a:r>
            <a:r>
              <a:rPr lang="en-US" sz="1800" dirty="0"/>
              <a:t>is not likely to change much and </a:t>
            </a:r>
            <a:r>
              <a:rPr lang="en-US" sz="1800" dirty="0" smtClean="0"/>
              <a:t>we have to use </a:t>
            </a:r>
            <a:r>
              <a:rPr lang="en-US" sz="1800" dirty="0"/>
              <a:t>it as an ‘anchor’ in </a:t>
            </a:r>
            <a:r>
              <a:rPr lang="en-US" sz="1800" dirty="0" smtClean="0"/>
              <a:t>our </a:t>
            </a:r>
            <a:r>
              <a:rPr lang="en-US" sz="1800" dirty="0"/>
              <a:t>locator. </a:t>
            </a:r>
            <a:endParaRPr lang="en-US" sz="1800" dirty="0" smtClean="0"/>
          </a:p>
          <a:p>
            <a:pPr lvl="2" algn="just"/>
            <a:r>
              <a:rPr lang="en-US" sz="1800" dirty="0" smtClean="0"/>
              <a:t>It </a:t>
            </a:r>
            <a:r>
              <a:rPr lang="en-US" sz="1800" dirty="0"/>
              <a:t>may have an ID or stable location but not be the element </a:t>
            </a:r>
            <a:r>
              <a:rPr lang="en-US" sz="1800" dirty="0" smtClean="0"/>
              <a:t>we need </a:t>
            </a:r>
            <a:r>
              <a:rPr lang="en-US" sz="1800" dirty="0"/>
              <a:t>to locate but is a reliable position to search from. </a:t>
            </a:r>
            <a:endParaRPr lang="en-US" sz="1800" dirty="0" smtClean="0"/>
          </a:p>
          <a:p>
            <a:pPr lvl="2" algn="just"/>
            <a:r>
              <a:rPr lang="en-US" sz="1800" dirty="0" smtClean="0"/>
              <a:t>Our </a:t>
            </a:r>
            <a:r>
              <a:rPr lang="en-US" sz="1800" dirty="0"/>
              <a:t>anchoring element can be above or below the current element in the HTML tree, but most often it’s above.</a:t>
            </a:r>
          </a:p>
        </p:txBody>
      </p:sp>
    </p:spTree>
    <p:extLst>
      <p:ext uri="{BB962C8B-B14F-4D97-AF65-F5344CB8AC3E}">
        <p14:creationId xmlns:p14="http://schemas.microsoft.com/office/powerpoint/2010/main" val="813166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17910" cy="567783"/>
          </a:xfrm>
        </p:spPr>
        <p:txBody>
          <a:bodyPr>
            <a:noAutofit/>
          </a:bodyPr>
          <a:lstStyle/>
          <a:p>
            <a:r>
              <a:rPr lang="en-US" dirty="0">
                <a:latin typeface="Sylfaen" panose="010A0502050306030303" pitchFamily="18" charset="0"/>
              </a:rPr>
              <a:t>Creating </a:t>
            </a:r>
            <a:r>
              <a:rPr lang="en-US" dirty="0" smtClean="0"/>
              <a:t>Good </a:t>
            </a:r>
            <a:r>
              <a:rPr lang="en-US" dirty="0" smtClean="0">
                <a:latin typeface="Sylfaen" panose="010A0502050306030303" pitchFamily="18" charset="0"/>
              </a:rPr>
              <a:t>XPath (3 of 5)</a:t>
            </a:r>
            <a:endParaRPr lang="en-US" sz="3200" dirty="0">
              <a:latin typeface="Sylfaen" panose="010A0502050306030303" pitchFamily="18" charset="0"/>
            </a:endParaRPr>
          </a:p>
        </p:txBody>
      </p:sp>
      <p:sp>
        <p:nvSpPr>
          <p:cNvPr id="3" name="Rectangle 2"/>
          <p:cNvSpPr/>
          <p:nvPr/>
        </p:nvSpPr>
        <p:spPr>
          <a:xfrm>
            <a:off x="265627" y="737288"/>
            <a:ext cx="8479128" cy="3293209"/>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Consider the text fields </a:t>
            </a:r>
            <a:r>
              <a:rPr lang="en-US" sz="2000" dirty="0">
                <a:latin typeface="Sylfaen" panose="010A0502050306030303" pitchFamily="18" charset="0"/>
              </a:rPr>
              <a:t>on a webpage and its HTML </a:t>
            </a:r>
            <a:r>
              <a:rPr lang="en-US" sz="2000" dirty="0" smtClean="0">
                <a:latin typeface="Sylfaen" panose="010A0502050306030303" pitchFamily="18" charset="0"/>
              </a:rPr>
              <a:t>code. </a:t>
            </a:r>
          </a:p>
          <a:p>
            <a:pPr marL="342900" indent="-342900" algn="just">
              <a:lnSpc>
                <a:spcPct val="130000"/>
              </a:lnSpc>
              <a:buFont typeface="Arial" panose="020B0604020202020204" pitchFamily="34" charset="0"/>
              <a:buChar char="•"/>
            </a:pPr>
            <a:endParaRPr lang="en-US" sz="2000" dirty="0">
              <a:latin typeface="Sylfaen" panose="010A0502050306030303" pitchFamily="18" charset="0"/>
            </a:endParaRPr>
          </a:p>
          <a:p>
            <a:pPr marL="342900" indent="-342900" algn="just">
              <a:lnSpc>
                <a:spcPct val="130000"/>
              </a:lnSpc>
              <a:buFont typeface="Arial" panose="020B0604020202020204" pitchFamily="34" charset="0"/>
              <a:buChar char="•"/>
            </a:pPr>
            <a:endParaRPr lang="en-US" sz="2000" dirty="0">
              <a:latin typeface="Sylfaen" panose="010A0502050306030303" pitchFamily="18" charset="0"/>
            </a:endParaRPr>
          </a:p>
          <a:p>
            <a:pPr marL="342900" indent="-342900" algn="just">
              <a:lnSpc>
                <a:spcPct val="130000"/>
              </a:lnSpc>
              <a:buFont typeface="Arial" panose="020B0604020202020204" pitchFamily="34" charset="0"/>
              <a:buChar char="•"/>
            </a:pPr>
            <a:endParaRPr lang="en-US" sz="2000" dirty="0">
              <a:latin typeface="Sylfaen" panose="010A0502050306030303" pitchFamily="18" charset="0"/>
            </a:endParaRP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In </a:t>
            </a:r>
            <a:r>
              <a:rPr lang="en-US" sz="2000" dirty="0">
                <a:latin typeface="Sylfaen" panose="010A0502050306030303" pitchFamily="18" charset="0"/>
              </a:rPr>
              <a:t>this example </a:t>
            </a:r>
            <a:r>
              <a:rPr lang="en-US" sz="2000" dirty="0" smtClean="0">
                <a:latin typeface="Sylfaen" panose="010A0502050306030303" pitchFamily="18" charset="0"/>
              </a:rPr>
              <a:t>there are various </a:t>
            </a:r>
            <a:r>
              <a:rPr lang="en-US" sz="2000" dirty="0">
                <a:latin typeface="Sylfaen" panose="010A0502050306030303" pitchFamily="18" charset="0"/>
              </a:rPr>
              <a:t>properties like id, class and name which uniquely identifies </a:t>
            </a:r>
            <a:r>
              <a:rPr lang="en-US" sz="2000" dirty="0" smtClean="0">
                <a:latin typeface="Sylfaen" panose="010A0502050306030303" pitchFamily="18" charset="0"/>
              </a:rPr>
              <a:t>the </a:t>
            </a:r>
            <a:r>
              <a:rPr lang="en-US" sz="2000" dirty="0">
                <a:latin typeface="Sylfaen" panose="010A0502050306030303" pitchFamily="18" charset="0"/>
              </a:rPr>
              <a:t>web element. </a:t>
            </a:r>
            <a:endParaRPr lang="en-US" sz="2000" dirty="0" smtClean="0">
              <a:latin typeface="Sylfaen" panose="010A0502050306030303" pitchFamily="18" charset="0"/>
            </a:endParaRPr>
          </a:p>
          <a:p>
            <a:pPr marL="342900" indent="-342900" algn="just">
              <a:lnSpc>
                <a:spcPct val="130000"/>
              </a:lnSpc>
              <a:buFont typeface="Arial" panose="020B0604020202020204" pitchFamily="34" charset="0"/>
              <a:buChar char="•"/>
            </a:pPr>
            <a:r>
              <a:rPr lang="en-US" sz="2000" dirty="0" smtClean="0">
                <a:latin typeface="Sylfaen" panose="010A0502050306030303" pitchFamily="18" charset="0"/>
              </a:rPr>
              <a:t>We </a:t>
            </a:r>
            <a:r>
              <a:rPr lang="en-US" sz="2000" dirty="0">
                <a:latin typeface="Sylfaen" panose="010A0502050306030303" pitchFamily="18" charset="0"/>
              </a:rPr>
              <a:t>can have multiple </a:t>
            </a:r>
            <a:r>
              <a:rPr lang="en-US" sz="2000" dirty="0" smtClean="0">
                <a:latin typeface="Sylfaen" panose="010A0502050306030303" pitchFamily="18" charset="0"/>
              </a:rPr>
              <a:t>XPath </a:t>
            </a:r>
            <a:r>
              <a:rPr lang="en-US" sz="2000" dirty="0">
                <a:latin typeface="Sylfaen" panose="010A0502050306030303" pitchFamily="18" charset="0"/>
              </a:rPr>
              <a:t>for the same element as follows</a:t>
            </a:r>
            <a:r>
              <a:rPr lang="en-US" sz="2000" dirty="0" smtClean="0">
                <a:latin typeface="Sylfaen" panose="010A0502050306030303" pitchFamily="18" charset="0"/>
              </a:rPr>
              <a:t>,</a:t>
            </a:r>
          </a:p>
          <a:p>
            <a:pPr algn="ctr">
              <a:lnSpc>
                <a:spcPct val="130000"/>
              </a:lnSpc>
            </a:pPr>
            <a:endParaRPr lang="en-US" sz="2000" dirty="0">
              <a:latin typeface="Sylfaen" panose="010A0502050306030303" pitchFamily="18" charset="0"/>
            </a:endParaRPr>
          </a:p>
        </p:txBody>
      </p:sp>
      <p:grpSp>
        <p:nvGrpSpPr>
          <p:cNvPr id="8" name="Group 7"/>
          <p:cNvGrpSpPr/>
          <p:nvPr/>
        </p:nvGrpSpPr>
        <p:grpSpPr>
          <a:xfrm>
            <a:off x="680314" y="3920315"/>
            <a:ext cx="7957321" cy="376581"/>
            <a:chOff x="500009" y="3521607"/>
            <a:chExt cx="7957321" cy="376581"/>
          </a:xfrm>
        </p:grpSpPr>
        <p:sp>
          <p:nvSpPr>
            <p:cNvPr id="4" name="Rectangle 3"/>
            <p:cNvSpPr/>
            <p:nvPr/>
          </p:nvSpPr>
          <p:spPr>
            <a:xfrm>
              <a:off x="500009" y="3525209"/>
              <a:ext cx="2478505" cy="372979"/>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Sylfaen" panose="010A0502050306030303" pitchFamily="18" charset="0"/>
                </a:rPr>
                <a:t>//[@id=</a:t>
              </a:r>
              <a:r>
                <a:rPr lang="en-US" dirty="0" smtClean="0">
                  <a:latin typeface="Sylfaen" panose="010A0502050306030303" pitchFamily="18" charset="0"/>
                </a:rPr>
                <a:t>'</a:t>
              </a:r>
              <a:r>
                <a:rPr lang="en-US" dirty="0" err="1" smtClean="0">
                  <a:latin typeface="Sylfaen" panose="010A0502050306030303" pitchFamily="18" charset="0"/>
                </a:rPr>
                <a:t>itemsearchbox</a:t>
              </a:r>
              <a:r>
                <a:rPr lang="en-US" dirty="0" smtClean="0">
                  <a:latin typeface="Sylfaen" panose="010A0502050306030303" pitchFamily="18" charset="0"/>
                </a:rPr>
                <a:t>‘]</a:t>
              </a:r>
              <a:endParaRPr lang="en-US" dirty="0"/>
            </a:p>
          </p:txBody>
        </p:sp>
        <p:sp>
          <p:nvSpPr>
            <p:cNvPr id="5" name="Rectangle 4"/>
            <p:cNvSpPr/>
            <p:nvPr/>
          </p:nvSpPr>
          <p:spPr>
            <a:xfrm>
              <a:off x="3212896" y="3525209"/>
              <a:ext cx="2478505" cy="372979"/>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Sylfaen" panose="010A0502050306030303" pitchFamily="18" charset="0"/>
                </a:rPr>
                <a:t>//[@class='</a:t>
              </a:r>
              <a:r>
                <a:rPr lang="en-US" dirty="0" err="1">
                  <a:latin typeface="Sylfaen" panose="010A0502050306030303" pitchFamily="18" charset="0"/>
                </a:rPr>
                <a:t>itemclass</a:t>
              </a:r>
              <a:r>
                <a:rPr lang="en-US" dirty="0">
                  <a:latin typeface="Sylfaen" panose="010A0502050306030303" pitchFamily="18" charset="0"/>
                </a:rPr>
                <a:t>']</a:t>
              </a:r>
              <a:endParaRPr lang="en-US" dirty="0"/>
            </a:p>
          </p:txBody>
        </p:sp>
        <p:sp>
          <p:nvSpPr>
            <p:cNvPr id="6" name="Rectangle 5"/>
            <p:cNvSpPr/>
            <p:nvPr/>
          </p:nvSpPr>
          <p:spPr>
            <a:xfrm>
              <a:off x="5978825" y="3521607"/>
              <a:ext cx="2478505" cy="372979"/>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30000"/>
                </a:lnSpc>
              </a:pPr>
              <a:r>
                <a:rPr lang="en-US" dirty="0">
                  <a:latin typeface="Sylfaen" panose="010A0502050306030303" pitchFamily="18" charset="0"/>
                </a:rPr>
                <a:t>//[@name='</a:t>
              </a:r>
              <a:r>
                <a:rPr lang="en-US" dirty="0" err="1">
                  <a:latin typeface="Sylfaen" panose="010A0502050306030303" pitchFamily="18" charset="0"/>
                </a:rPr>
                <a:t>searchbox</a:t>
              </a:r>
              <a:r>
                <a:rPr lang="en-US" dirty="0">
                  <a:latin typeface="Sylfaen" panose="010A0502050306030303" pitchFamily="18" charset="0"/>
                </a:rPr>
                <a:t>']</a:t>
              </a:r>
            </a:p>
          </p:txBody>
        </p:sp>
      </p:grpSp>
      <p:sp>
        <p:nvSpPr>
          <p:cNvPr id="7" name="TextBox 6"/>
          <p:cNvSpPr txBox="1"/>
          <p:nvPr/>
        </p:nvSpPr>
        <p:spPr>
          <a:xfrm>
            <a:off x="774699" y="1304704"/>
            <a:ext cx="7862935" cy="812530"/>
          </a:xfrm>
          <a:prstGeom prst="rect">
            <a:avLst/>
          </a:prstGeom>
          <a:noFill/>
          <a:ln>
            <a:solidFill>
              <a:schemeClr val="tx1"/>
            </a:solidFill>
          </a:ln>
        </p:spPr>
        <p:txBody>
          <a:bodyPr wrap="square" rtlCol="0">
            <a:spAutoFit/>
          </a:bodyPr>
          <a:lstStyle/>
          <a:p>
            <a:pPr algn="just">
              <a:lnSpc>
                <a:spcPct val="130000"/>
              </a:lnSpc>
            </a:pPr>
            <a:r>
              <a:rPr lang="en-US" dirty="0">
                <a:latin typeface="Sylfaen" panose="010A0502050306030303" pitchFamily="18" charset="0"/>
              </a:rPr>
              <a:t>&lt;input type="text" id="</a:t>
            </a:r>
            <a:r>
              <a:rPr lang="en-US" dirty="0" err="1">
                <a:latin typeface="Sylfaen" panose="010A0502050306030303" pitchFamily="18" charset="0"/>
              </a:rPr>
              <a:t>itemsearchbox</a:t>
            </a:r>
            <a:r>
              <a:rPr lang="en-US" dirty="0">
                <a:latin typeface="Sylfaen" panose="010A0502050306030303" pitchFamily="18" charset="0"/>
              </a:rPr>
              <a:t>" class="</a:t>
            </a:r>
            <a:r>
              <a:rPr lang="en-US" dirty="0" err="1">
                <a:latin typeface="Sylfaen" panose="010A0502050306030303" pitchFamily="18" charset="0"/>
              </a:rPr>
              <a:t>itemclass</a:t>
            </a:r>
            <a:r>
              <a:rPr lang="en-US" dirty="0">
                <a:latin typeface="Sylfaen" panose="010A0502050306030303" pitchFamily="18" charset="0"/>
              </a:rPr>
              <a:t>" 	name="</a:t>
            </a:r>
            <a:r>
              <a:rPr lang="en-US" dirty="0" err="1">
                <a:latin typeface="Sylfaen" panose="010A0502050306030303" pitchFamily="18" charset="0"/>
              </a:rPr>
              <a:t>searchbox</a:t>
            </a:r>
            <a:r>
              <a:rPr lang="en-US" dirty="0">
                <a:latin typeface="Sylfaen" panose="010A0502050306030303" pitchFamily="18" charset="0"/>
              </a:rPr>
              <a:t>" </a:t>
            </a:r>
            <a:r>
              <a:rPr lang="en-US" dirty="0" smtClean="0">
                <a:latin typeface="Sylfaen" panose="010A0502050306030303" pitchFamily="18" charset="0"/>
              </a:rPr>
              <a:t>/&gt;</a:t>
            </a:r>
          </a:p>
          <a:p>
            <a:pPr algn="just">
              <a:lnSpc>
                <a:spcPct val="130000"/>
              </a:lnSpc>
            </a:pPr>
            <a:r>
              <a:rPr lang="en-US" dirty="0" smtClean="0">
                <a:latin typeface="Sylfaen" panose="010A0502050306030303" pitchFamily="18" charset="0"/>
              </a:rPr>
              <a:t>Input type=“text” id=“</a:t>
            </a:r>
            <a:r>
              <a:rPr lang="en-US" dirty="0" err="1" smtClean="0">
                <a:latin typeface="Sylfaen" panose="010A0502050306030303" pitchFamily="18" charset="0"/>
              </a:rPr>
              <a:t>searchbydate</a:t>
            </a:r>
            <a:r>
              <a:rPr lang="en-US" dirty="0" smtClean="0">
                <a:latin typeface="Sylfaen" panose="010A0502050306030303" pitchFamily="18" charset="0"/>
              </a:rPr>
              <a:t>” class=“</a:t>
            </a:r>
            <a:r>
              <a:rPr lang="en-US" dirty="0" err="1" smtClean="0">
                <a:latin typeface="Sylfaen" panose="010A0502050306030303" pitchFamily="18" charset="0"/>
              </a:rPr>
              <a:t>itemclass</a:t>
            </a:r>
            <a:r>
              <a:rPr lang="en-US" dirty="0" smtClean="0">
                <a:latin typeface="Sylfaen" panose="010A0502050306030303" pitchFamily="18" charset="0"/>
              </a:rPr>
              <a:t>” name=“</a:t>
            </a:r>
            <a:r>
              <a:rPr lang="en-US" dirty="0" err="1" smtClean="0">
                <a:latin typeface="Sylfaen" panose="010A0502050306030303" pitchFamily="18" charset="0"/>
              </a:rPr>
              <a:t>searchbox</a:t>
            </a:r>
            <a:r>
              <a:rPr lang="en-US" dirty="0" smtClean="0">
                <a:latin typeface="Sylfaen" panose="010A0502050306030303" pitchFamily="18" charset="0"/>
              </a:rPr>
              <a:t>”</a:t>
            </a:r>
            <a:endParaRPr lang="en-US" dirty="0">
              <a:latin typeface="Sylfaen" panose="010A05020503060303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851" y="4414180"/>
            <a:ext cx="1145897" cy="114589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8898" y="4602248"/>
            <a:ext cx="845615" cy="957829"/>
          </a:xfrm>
          <a:prstGeom prst="rect">
            <a:avLst/>
          </a:prstGeom>
        </p:spPr>
      </p:pic>
      <p:sp>
        <p:nvSpPr>
          <p:cNvPr id="11" name="TextBox 10"/>
          <p:cNvSpPr txBox="1"/>
          <p:nvPr/>
        </p:nvSpPr>
        <p:spPr>
          <a:xfrm>
            <a:off x="265627" y="5697480"/>
            <a:ext cx="3353873" cy="646331"/>
          </a:xfrm>
          <a:prstGeom prst="rect">
            <a:avLst/>
          </a:prstGeom>
          <a:noFill/>
        </p:spPr>
        <p:txBody>
          <a:bodyPr wrap="square" rtlCol="0">
            <a:spAutoFit/>
          </a:bodyPr>
          <a:lstStyle/>
          <a:p>
            <a:r>
              <a:rPr lang="en-US" dirty="0" smtClean="0">
                <a:latin typeface="Sylfaen" panose="010A0502050306030303" pitchFamily="18" charset="0"/>
              </a:rPr>
              <a:t>Id attribute uniquely identifies a web element</a:t>
            </a:r>
            <a:endParaRPr lang="en-US" dirty="0">
              <a:latin typeface="Sylfaen" panose="010A0502050306030303" pitchFamily="18" charset="0"/>
            </a:endParaRPr>
          </a:p>
        </p:txBody>
      </p:sp>
      <p:sp>
        <p:nvSpPr>
          <p:cNvPr id="12" name="TextBox 11"/>
          <p:cNvSpPr txBox="1"/>
          <p:nvPr/>
        </p:nvSpPr>
        <p:spPr>
          <a:xfrm>
            <a:off x="4064388" y="5649529"/>
            <a:ext cx="4700246" cy="646331"/>
          </a:xfrm>
          <a:prstGeom prst="rect">
            <a:avLst/>
          </a:prstGeom>
          <a:noFill/>
        </p:spPr>
        <p:txBody>
          <a:bodyPr wrap="square" rtlCol="0">
            <a:spAutoFit/>
          </a:bodyPr>
          <a:lstStyle/>
          <a:p>
            <a:r>
              <a:rPr lang="en-US" dirty="0" smtClean="0">
                <a:latin typeface="Sylfaen" panose="010A0502050306030303" pitchFamily="18" charset="0"/>
              </a:rPr>
              <a:t>Class and name attributes value can be same for multiple elements</a:t>
            </a:r>
            <a:endParaRPr lang="en-US" dirty="0">
              <a:latin typeface="Sylfaen" panose="010A0502050306030303" pitchFamily="18" charset="0"/>
            </a:endParaRPr>
          </a:p>
        </p:txBody>
      </p:sp>
    </p:spTree>
    <p:extLst>
      <p:ext uri="{BB962C8B-B14F-4D97-AF65-F5344CB8AC3E}">
        <p14:creationId xmlns:p14="http://schemas.microsoft.com/office/powerpoint/2010/main" val="2689933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Good XPath (4 of 5)</a:t>
            </a:r>
            <a:endParaRPr lang="en-US" dirty="0"/>
          </a:p>
        </p:txBody>
      </p:sp>
      <p:sp>
        <p:nvSpPr>
          <p:cNvPr id="3" name="Content Placeholder 2"/>
          <p:cNvSpPr>
            <a:spLocks noGrp="1"/>
          </p:cNvSpPr>
          <p:nvPr>
            <p:ph sz="quarter" idx="10"/>
          </p:nvPr>
        </p:nvSpPr>
        <p:spPr/>
        <p:txBody>
          <a:bodyPr/>
          <a:lstStyle/>
          <a:p>
            <a:pPr>
              <a:buFont typeface="Arial" panose="020B0604020202020204" pitchFamily="34" charset="0"/>
              <a:buChar char="•"/>
            </a:pPr>
            <a:r>
              <a:rPr lang="en-US" dirty="0" smtClean="0"/>
              <a:t>Know when to use index locator</a:t>
            </a:r>
          </a:p>
          <a:p>
            <a:pPr marL="917575" lvl="2" indent="-285750" algn="just"/>
            <a:r>
              <a:rPr lang="en-US" sz="1800" dirty="0" smtClean="0"/>
              <a:t>The nth-child</a:t>
            </a:r>
            <a:r>
              <a:rPr lang="en-US" sz="1800" dirty="0"/>
              <a:t>(), first-child, [1] and such index-type locators should only be used if </a:t>
            </a:r>
            <a:r>
              <a:rPr lang="en-US" sz="1800" dirty="0" smtClean="0"/>
              <a:t>we are </a:t>
            </a:r>
            <a:r>
              <a:rPr lang="en-US" sz="1800" dirty="0"/>
              <a:t>using it against a list itself. </a:t>
            </a:r>
            <a:endParaRPr lang="en-US" sz="1800" dirty="0" smtClean="0"/>
          </a:p>
          <a:p>
            <a:pPr marL="917575" lvl="2" indent="-285750" algn="just"/>
            <a:r>
              <a:rPr lang="en-US" sz="1800" dirty="0" smtClean="0"/>
              <a:t>In that </a:t>
            </a:r>
            <a:r>
              <a:rPr lang="en-US" sz="1800" dirty="0"/>
              <a:t>case the test should explicitly know it wants to pick an item at that index from the list, for example validating the first item of search results. </a:t>
            </a:r>
            <a:endParaRPr lang="en-US" sz="1800" dirty="0" smtClean="0"/>
          </a:p>
          <a:p>
            <a:pPr marL="917575" lvl="2" indent="-285750" algn="just"/>
            <a:r>
              <a:rPr lang="en-US" sz="1800" dirty="0" smtClean="0"/>
              <a:t>Using </a:t>
            </a:r>
            <a:r>
              <a:rPr lang="en-US" sz="1800" dirty="0"/>
              <a:t>an index-type locator to locate an element that is not index-placed is likely to cause </a:t>
            </a:r>
            <a:r>
              <a:rPr lang="en-US" sz="1800" dirty="0" smtClean="0"/>
              <a:t>problems </a:t>
            </a:r>
            <a:r>
              <a:rPr lang="en-US" sz="1800" dirty="0"/>
              <a:t>when the order of the elements is changed and thus should be </a:t>
            </a:r>
            <a:r>
              <a:rPr lang="en-US" sz="1800" dirty="0" smtClean="0"/>
              <a:t>avoided.</a:t>
            </a:r>
            <a:endParaRPr lang="en-US" sz="1800" dirty="0"/>
          </a:p>
        </p:txBody>
      </p:sp>
    </p:spTree>
    <p:extLst>
      <p:ext uri="{BB962C8B-B14F-4D97-AF65-F5344CB8AC3E}">
        <p14:creationId xmlns:p14="http://schemas.microsoft.com/office/powerpoint/2010/main" val="3906228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Good XPath </a:t>
            </a:r>
            <a:r>
              <a:rPr lang="en-US" dirty="0" smtClean="0"/>
              <a:t>(5 </a:t>
            </a:r>
            <a:r>
              <a:rPr lang="en-US" dirty="0"/>
              <a:t>of 5)</a:t>
            </a:r>
          </a:p>
        </p:txBody>
      </p:sp>
      <p:sp>
        <p:nvSpPr>
          <p:cNvPr id="3" name="Content Placeholder 2"/>
          <p:cNvSpPr>
            <a:spLocks noGrp="1"/>
          </p:cNvSpPr>
          <p:nvPr>
            <p:ph sz="quarter" idx="10"/>
          </p:nvPr>
        </p:nvSpPr>
        <p:spPr>
          <a:xfrm>
            <a:off x="176904" y="807347"/>
            <a:ext cx="8676640" cy="3612253"/>
          </a:xfrm>
        </p:spPr>
        <p:txBody>
          <a:bodyPr/>
          <a:lstStyle/>
          <a:p>
            <a:pPr>
              <a:buFont typeface="Arial" panose="020B0604020202020204" pitchFamily="34" charset="0"/>
              <a:buChar char="•"/>
            </a:pPr>
            <a:r>
              <a:rPr lang="en-US" dirty="0" smtClean="0"/>
              <a:t>Use Axis </a:t>
            </a:r>
          </a:p>
          <a:p>
            <a:pPr lvl="2"/>
            <a:r>
              <a:rPr lang="en-US" sz="1800" dirty="0" smtClean="0"/>
              <a:t>When we </a:t>
            </a:r>
            <a:r>
              <a:rPr lang="en-US" sz="1800" dirty="0"/>
              <a:t>are composing a locator </a:t>
            </a:r>
            <a:r>
              <a:rPr lang="en-US" sz="1800" dirty="0" smtClean="0"/>
              <a:t>to look </a:t>
            </a:r>
            <a:r>
              <a:rPr lang="en-US" sz="1800" dirty="0"/>
              <a:t>for an ID first and failing that, </a:t>
            </a:r>
            <a:r>
              <a:rPr lang="en-US" sz="1800" dirty="0" smtClean="0"/>
              <a:t>use the </a:t>
            </a:r>
            <a:r>
              <a:rPr lang="en-US" sz="1800" dirty="0"/>
              <a:t>next nearest element with an ID (to use as an anchoring element). </a:t>
            </a:r>
            <a:endParaRPr lang="en-US" sz="1800" dirty="0" smtClean="0"/>
          </a:p>
          <a:p>
            <a:pPr lvl="2"/>
            <a:r>
              <a:rPr lang="en-US" sz="1800" dirty="0"/>
              <a:t>From there, look at descendants and element attributes to narrow down to the element we want to locate.</a:t>
            </a:r>
          </a:p>
          <a:p>
            <a:pPr>
              <a:buFont typeface="Arial" panose="020B0604020202020204" pitchFamily="34" charset="0"/>
              <a:buChar char="•"/>
            </a:pPr>
            <a:r>
              <a:rPr lang="en-US" dirty="0" smtClean="0"/>
              <a:t>Example</a:t>
            </a:r>
          </a:p>
          <a:p>
            <a:pPr lvl="2" algn="just"/>
            <a:r>
              <a:rPr lang="en-US" sz="1800" dirty="0"/>
              <a:t>The below example </a:t>
            </a:r>
            <a:r>
              <a:rPr lang="en-US" sz="1800" dirty="0" smtClean="0"/>
              <a:t>from All state Purchase </a:t>
            </a:r>
            <a:r>
              <a:rPr lang="en-US" sz="1800" dirty="0" err="1" smtClean="0"/>
              <a:t>applicaion</a:t>
            </a:r>
            <a:r>
              <a:rPr lang="en-US" sz="1800" dirty="0" smtClean="0"/>
              <a:t> uses </a:t>
            </a:r>
            <a:r>
              <a:rPr lang="en-US" sz="1800" dirty="0"/>
              <a:t>axis to locate div element which does not have id attribute. So to locate the div element the descendant ‘input’ element’ is used.</a:t>
            </a:r>
          </a:p>
          <a:p>
            <a:pPr marL="0" indent="0"/>
            <a:endParaRPr lang="en-US" dirty="0"/>
          </a:p>
          <a:p>
            <a:pPr marL="0" indent="0"/>
            <a:endParaRPr lang="en-US" dirty="0"/>
          </a:p>
          <a:p>
            <a:pPr marL="0" indent="0"/>
            <a:endParaRPr lang="en-US" dirty="0" smtClean="0"/>
          </a:p>
          <a:p>
            <a:pPr marL="0" indent="0"/>
            <a:endParaRPr lang="en-US" dirty="0"/>
          </a:p>
        </p:txBody>
      </p:sp>
      <p:sp>
        <p:nvSpPr>
          <p:cNvPr id="4" name="TextBox 3"/>
          <p:cNvSpPr txBox="1"/>
          <p:nvPr/>
        </p:nvSpPr>
        <p:spPr>
          <a:xfrm>
            <a:off x="2057400" y="4749588"/>
            <a:ext cx="4673600" cy="369332"/>
          </a:xfrm>
          <a:prstGeom prst="rect">
            <a:avLst/>
          </a:prstGeom>
          <a:noFill/>
          <a:ln>
            <a:solidFill>
              <a:schemeClr val="bg2"/>
            </a:solidFill>
          </a:ln>
        </p:spPr>
        <p:txBody>
          <a:bodyPr wrap="square" rtlCol="0">
            <a:spAutoFit/>
          </a:bodyPr>
          <a:lstStyle/>
          <a:p>
            <a:pPr algn="ctr"/>
            <a:r>
              <a:rPr lang="en-US" dirty="0">
                <a:latin typeface="Sylfaen" panose="010A0502050306030303" pitchFamily="18" charset="0"/>
              </a:rPr>
              <a:t>//input[@id='</a:t>
            </a:r>
            <a:r>
              <a:rPr lang="en-US" dirty="0" err="1">
                <a:latin typeface="Sylfaen" panose="010A0502050306030303" pitchFamily="18" charset="0"/>
              </a:rPr>
              <a:t>first_name</a:t>
            </a:r>
            <a:r>
              <a:rPr lang="en-US" dirty="0">
                <a:latin typeface="Sylfaen" panose="010A0502050306030303" pitchFamily="18" charset="0"/>
              </a:rPr>
              <a:t>']/ancestor::div</a:t>
            </a:r>
          </a:p>
        </p:txBody>
      </p:sp>
    </p:spTree>
    <p:extLst>
      <p:ext uri="{BB962C8B-B14F-4D97-AF65-F5344CB8AC3E}">
        <p14:creationId xmlns:p14="http://schemas.microsoft.com/office/powerpoint/2010/main" val="227196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1416051822"/>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00073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1204101068"/>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86218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64368" cy="567783"/>
          </a:xfrm>
        </p:spPr>
        <p:txBody>
          <a:bodyPr>
            <a:noAutofit/>
          </a:bodyPr>
          <a:lstStyle/>
          <a:p>
            <a:r>
              <a:rPr lang="en-US" sz="3200" dirty="0" smtClean="0">
                <a:latin typeface="Sylfaen" panose="010A0502050306030303" pitchFamily="18" charset="0"/>
              </a:rPr>
              <a:t>Choosing Effective XPath (1 of 2)</a:t>
            </a:r>
            <a:endParaRPr lang="en-US" sz="3200" dirty="0">
              <a:latin typeface="Sylfaen" panose="010A0502050306030303" pitchFamily="18" charset="0"/>
            </a:endParaRPr>
          </a:p>
        </p:txBody>
      </p:sp>
      <p:sp>
        <p:nvSpPr>
          <p:cNvPr id="3" name="TextBox 2"/>
          <p:cNvSpPr txBox="1"/>
          <p:nvPr/>
        </p:nvSpPr>
        <p:spPr>
          <a:xfrm>
            <a:off x="321918" y="839657"/>
            <a:ext cx="8428452" cy="4413516"/>
          </a:xfrm>
          <a:prstGeom prst="rect">
            <a:avLst/>
          </a:prstGeom>
          <a:noFill/>
          <a:ln>
            <a:solidFill>
              <a:schemeClr val="bg1"/>
            </a:solidFill>
          </a:ln>
        </p:spPr>
        <p:txBody>
          <a:bodyPr wrap="square" rtlCol="0" anchor="ctr" anchorCtr="1">
            <a:spAutoFit/>
          </a:bodyPr>
          <a:lstStyle/>
          <a:p>
            <a:pPr marL="342900" indent="-342900" algn="just">
              <a:lnSpc>
                <a:spcPct val="130000"/>
              </a:lnSpc>
              <a:spcBef>
                <a:spcPct val="0"/>
              </a:spcBef>
              <a:buFont typeface="Arial" panose="020B0604020202020204" pitchFamily="34" charset="0"/>
              <a:buChar char="•"/>
            </a:pPr>
            <a:r>
              <a:rPr lang="en-GB" sz="2000" dirty="0">
                <a:latin typeface="Sylfaen" panose="010A0502050306030303" pitchFamily="18" charset="0"/>
              </a:rPr>
              <a:t>Path expressions may be absolute or </a:t>
            </a:r>
            <a:r>
              <a:rPr lang="en-GB" sz="2000" dirty="0" smtClean="0">
                <a:latin typeface="Sylfaen" panose="010A0502050306030303" pitchFamily="18" charset="0"/>
              </a:rPr>
              <a:t>relative.</a:t>
            </a:r>
          </a:p>
          <a:p>
            <a:pPr algn="just">
              <a:lnSpc>
                <a:spcPct val="130000"/>
              </a:lnSpc>
              <a:spcBef>
                <a:spcPct val="0"/>
              </a:spcBef>
            </a:pPr>
            <a:endParaRPr lang="en-GB" sz="1200" dirty="0" smtClean="0">
              <a:latin typeface="Sylfaen" panose="010A0502050306030303" pitchFamily="18" charset="0"/>
            </a:endParaRPr>
          </a:p>
          <a:p>
            <a:pPr algn="just">
              <a:lnSpc>
                <a:spcPct val="130000"/>
              </a:lnSpc>
              <a:spcBef>
                <a:spcPct val="0"/>
              </a:spcBef>
            </a:pPr>
            <a:r>
              <a:rPr lang="en-GB" sz="2000" b="1" dirty="0" smtClean="0">
                <a:latin typeface="Sylfaen" panose="010A0502050306030303" pitchFamily="18" charset="0"/>
              </a:rPr>
              <a:t>Absolute Path</a:t>
            </a:r>
          </a:p>
          <a:p>
            <a:pPr marL="800100" lvl="1" indent="-342900" algn="just">
              <a:lnSpc>
                <a:spcPct val="130000"/>
              </a:lnSpc>
              <a:spcBef>
                <a:spcPct val="0"/>
              </a:spcBef>
              <a:buFont typeface="Courier New" panose="02070309020205020404" pitchFamily="49" charset="0"/>
              <a:buChar char="o"/>
            </a:pPr>
            <a:r>
              <a:rPr lang="en-US" dirty="0" smtClean="0">
                <a:latin typeface="Sylfaen" panose="010A0502050306030303" pitchFamily="18" charset="0"/>
              </a:rPr>
              <a:t>Absolute </a:t>
            </a:r>
            <a:r>
              <a:rPr lang="en-US" dirty="0">
                <a:latin typeface="Sylfaen" panose="010A0502050306030303" pitchFamily="18" charset="0"/>
              </a:rPr>
              <a:t>XPath starts with the root node or a forward slash (/).</a:t>
            </a:r>
          </a:p>
          <a:p>
            <a:pPr marL="800100" lvl="1" indent="-342900" algn="just">
              <a:lnSpc>
                <a:spcPct val="130000"/>
              </a:lnSpc>
              <a:buFont typeface="Courier New" panose="02070309020205020404" pitchFamily="49" charset="0"/>
              <a:buChar char="o"/>
            </a:pPr>
            <a:r>
              <a:rPr lang="en-US" dirty="0">
                <a:latin typeface="Sylfaen" panose="010A0502050306030303" pitchFamily="18" charset="0"/>
              </a:rPr>
              <a:t>The advantage of using absolute XPath is, it identifies the element very fast as it starts from the root node.</a:t>
            </a:r>
          </a:p>
          <a:p>
            <a:pPr marL="800100" lvl="1" indent="-342900" algn="just">
              <a:lnSpc>
                <a:spcPct val="130000"/>
              </a:lnSpc>
              <a:buFont typeface="Courier New" panose="02070309020205020404" pitchFamily="49" charset="0"/>
              <a:buChar char="o"/>
            </a:pPr>
            <a:r>
              <a:rPr lang="en-US" dirty="0">
                <a:latin typeface="Sylfaen" panose="010A0502050306030303" pitchFamily="18" charset="0"/>
              </a:rPr>
              <a:t>Disadvantage here is, if any thing goes wrong or some other tag added in between, then this path will no longer works</a:t>
            </a:r>
            <a:r>
              <a:rPr lang="en-US" dirty="0" smtClean="0">
                <a:latin typeface="Sylfaen" panose="010A0502050306030303" pitchFamily="18" charset="0"/>
              </a:rPr>
              <a:t>.</a:t>
            </a:r>
          </a:p>
          <a:p>
            <a:pPr marL="800100" lvl="1" indent="-342900" algn="just">
              <a:lnSpc>
                <a:spcPct val="130000"/>
              </a:lnSpc>
              <a:buFont typeface="Courier New" panose="02070309020205020404" pitchFamily="49" charset="0"/>
              <a:buChar char="o"/>
            </a:pPr>
            <a:r>
              <a:rPr lang="en-US" dirty="0" smtClean="0">
                <a:latin typeface="Sylfaen" panose="010A0502050306030303" pitchFamily="18" charset="0"/>
              </a:rPr>
              <a:t>At times the absolute path will grow in length.</a:t>
            </a:r>
          </a:p>
          <a:p>
            <a:pPr marL="800100" lvl="1" indent="-342900" algn="just">
              <a:lnSpc>
                <a:spcPct val="130000"/>
              </a:lnSpc>
              <a:buFont typeface="Courier New" panose="02070309020205020404" pitchFamily="49" charset="0"/>
              <a:buChar char="o"/>
            </a:pPr>
            <a:r>
              <a:rPr lang="en-US" dirty="0" smtClean="0">
                <a:latin typeface="Sylfaen" panose="010A0502050306030303" pitchFamily="18" charset="0"/>
              </a:rPr>
              <a:t>Following is the example of absolute path to locate Text box below the label ‘ *Name of Primary Policy Holder:’.</a:t>
            </a:r>
          </a:p>
          <a:p>
            <a:pPr>
              <a:lnSpc>
                <a:spcPct val="130000"/>
              </a:lnSpc>
            </a:pPr>
            <a:endParaRPr lang="en-GB" sz="2000" dirty="0" smtClean="0">
              <a:latin typeface="Sylfaen" panose="010A0502050306030303" pitchFamily="18" charset="0"/>
            </a:endParaRPr>
          </a:p>
        </p:txBody>
      </p:sp>
      <p:sp>
        <p:nvSpPr>
          <p:cNvPr id="4" name="TextBox 3"/>
          <p:cNvSpPr txBox="1"/>
          <p:nvPr/>
        </p:nvSpPr>
        <p:spPr>
          <a:xfrm>
            <a:off x="749370" y="5125074"/>
            <a:ext cx="8001000" cy="812530"/>
          </a:xfrm>
          <a:prstGeom prst="rect">
            <a:avLst/>
          </a:prstGeom>
          <a:noFill/>
          <a:ln>
            <a:solidFill>
              <a:schemeClr val="bg2"/>
            </a:solidFill>
          </a:ln>
        </p:spPr>
        <p:txBody>
          <a:bodyPr wrap="square" rtlCol="0">
            <a:spAutoFit/>
          </a:bodyPr>
          <a:lstStyle/>
          <a:p>
            <a:pPr>
              <a:lnSpc>
                <a:spcPct val="130000"/>
              </a:lnSpc>
            </a:pPr>
            <a:r>
              <a:rPr lang="en-GB" dirty="0">
                <a:latin typeface="Sylfaen" panose="010A0502050306030303" pitchFamily="18" charset="0"/>
              </a:rPr>
              <a:t>/html/body/form/div[3]/descendant::div[@id=‘</a:t>
            </a:r>
            <a:r>
              <a:rPr lang="en-GB" dirty="0" err="1">
                <a:latin typeface="Sylfaen" panose="010A0502050306030303" pitchFamily="18" charset="0"/>
              </a:rPr>
              <a:t>mainContent</a:t>
            </a:r>
            <a:r>
              <a:rPr lang="en-GB" dirty="0">
                <a:latin typeface="Sylfaen" panose="010A0502050306030303" pitchFamily="18" charset="0"/>
              </a:rPr>
              <a:t>’]/descendant::div[@id='</a:t>
            </a:r>
            <a:r>
              <a:rPr lang="en-GB" dirty="0" err="1">
                <a:latin typeface="Sylfaen" panose="010A0502050306030303" pitchFamily="18" charset="0"/>
              </a:rPr>
              <a:t>policyHolderDiv</a:t>
            </a:r>
            <a:r>
              <a:rPr lang="en-GB" dirty="0">
                <a:latin typeface="Sylfaen" panose="010A0502050306030303" pitchFamily="18" charset="0"/>
              </a:rPr>
              <a:t>’]/descendant::input</a:t>
            </a:r>
          </a:p>
        </p:txBody>
      </p:sp>
    </p:spTree>
    <p:extLst>
      <p:ext uri="{BB962C8B-B14F-4D97-AF65-F5344CB8AC3E}">
        <p14:creationId xmlns:p14="http://schemas.microsoft.com/office/powerpoint/2010/main" val="42207769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64214" cy="567783"/>
          </a:xfrm>
        </p:spPr>
        <p:txBody>
          <a:bodyPr>
            <a:noAutofit/>
          </a:bodyPr>
          <a:lstStyle/>
          <a:p>
            <a:r>
              <a:rPr lang="en-US" sz="3200" dirty="0">
                <a:latin typeface="Sylfaen" panose="010A0502050306030303" pitchFamily="18" charset="0"/>
              </a:rPr>
              <a:t>Choosing Effective </a:t>
            </a:r>
            <a:r>
              <a:rPr lang="en-US" sz="3200" dirty="0" smtClean="0">
                <a:latin typeface="Sylfaen" panose="010A0502050306030303" pitchFamily="18" charset="0"/>
              </a:rPr>
              <a:t>XPath (2 of 2)</a:t>
            </a:r>
            <a:endParaRPr lang="en-US" sz="3200" dirty="0">
              <a:latin typeface="Sylfaen" panose="010A0502050306030303" pitchFamily="18" charset="0"/>
            </a:endParaRPr>
          </a:p>
        </p:txBody>
      </p:sp>
      <p:sp>
        <p:nvSpPr>
          <p:cNvPr id="4" name="Rectangle 3"/>
          <p:cNvSpPr/>
          <p:nvPr/>
        </p:nvSpPr>
        <p:spPr>
          <a:xfrm>
            <a:off x="203418" y="902651"/>
            <a:ext cx="8530201" cy="4893647"/>
          </a:xfrm>
          <a:prstGeom prst="rect">
            <a:avLst/>
          </a:prstGeom>
        </p:spPr>
        <p:txBody>
          <a:bodyPr wrap="square">
            <a:spAutoFit/>
          </a:bodyPr>
          <a:lstStyle/>
          <a:p>
            <a:pPr marL="0" lvl="1" algn="just">
              <a:lnSpc>
                <a:spcPct val="130000"/>
              </a:lnSpc>
            </a:pPr>
            <a:r>
              <a:rPr lang="en-US" sz="2000" b="1" dirty="0">
                <a:latin typeface="Sylfaen" panose="010A0502050306030303" pitchFamily="18" charset="0"/>
              </a:rPr>
              <a:t>Relative Path </a:t>
            </a:r>
          </a:p>
          <a:p>
            <a:pPr marL="685800" lvl="1" indent="-342900" algn="just">
              <a:lnSpc>
                <a:spcPct val="130000"/>
              </a:lnSpc>
              <a:buFont typeface="Courier New" panose="02070309020205020404" pitchFamily="49" charset="0"/>
              <a:buChar char="o"/>
            </a:pPr>
            <a:r>
              <a:rPr lang="en-US" dirty="0">
                <a:latin typeface="Sylfaen" panose="010A0502050306030303" pitchFamily="18" charset="0"/>
              </a:rPr>
              <a:t>A relative XPath is one where the path starts from the node of our choice - it doesn't need to start from the root node</a:t>
            </a:r>
            <a:r>
              <a:rPr lang="en-US" dirty="0" smtClean="0">
                <a:latin typeface="Sylfaen" panose="010A0502050306030303" pitchFamily="18" charset="0"/>
              </a:rPr>
              <a:t>. It </a:t>
            </a:r>
            <a:r>
              <a:rPr lang="en-US" dirty="0">
                <a:latin typeface="Sylfaen" panose="010A0502050306030303" pitchFamily="18" charset="0"/>
              </a:rPr>
              <a:t>starts with Double forward slash</a:t>
            </a:r>
            <a:r>
              <a:rPr lang="en-US" dirty="0" smtClean="0">
                <a:latin typeface="Sylfaen" panose="010A0502050306030303" pitchFamily="18" charset="0"/>
              </a:rPr>
              <a:t>(//).</a:t>
            </a:r>
            <a:endParaRPr lang="en-US" dirty="0">
              <a:latin typeface="Sylfaen" panose="010A0502050306030303" pitchFamily="18" charset="0"/>
            </a:endParaRPr>
          </a:p>
          <a:p>
            <a:pPr marL="685800" indent="-342900" algn="just">
              <a:lnSpc>
                <a:spcPct val="130000"/>
              </a:lnSpc>
              <a:buFont typeface="Courier New" panose="02070309020205020404" pitchFamily="49" charset="0"/>
              <a:buChar char="o"/>
            </a:pPr>
            <a:r>
              <a:rPr lang="en-US" dirty="0">
                <a:latin typeface="Sylfaen" panose="010A0502050306030303" pitchFamily="18" charset="0"/>
              </a:rPr>
              <a:t>Advantage of using relative XPath</a:t>
            </a:r>
            <a:r>
              <a:rPr lang="en-US" dirty="0" smtClean="0">
                <a:latin typeface="Sylfaen" panose="010A0502050306030303" pitchFamily="18" charset="0"/>
              </a:rPr>
              <a:t> </a:t>
            </a:r>
            <a:r>
              <a:rPr lang="en-US" dirty="0">
                <a:latin typeface="Sylfaen" panose="010A0502050306030303" pitchFamily="18" charset="0"/>
              </a:rPr>
              <a:t>is, you don't need to mention the long </a:t>
            </a:r>
            <a:r>
              <a:rPr lang="en-US" dirty="0" smtClean="0">
                <a:latin typeface="Sylfaen" panose="010A0502050306030303" pitchFamily="18" charset="0"/>
              </a:rPr>
              <a:t>XPath</a:t>
            </a:r>
            <a:r>
              <a:rPr lang="en-US" dirty="0">
                <a:latin typeface="Sylfaen" panose="010A0502050306030303" pitchFamily="18" charset="0"/>
              </a:rPr>
              <a:t>, you can start from the middle or in between.</a:t>
            </a:r>
          </a:p>
          <a:p>
            <a:pPr marL="685800" indent="-342900" algn="just">
              <a:lnSpc>
                <a:spcPct val="130000"/>
              </a:lnSpc>
              <a:buFont typeface="Courier New" panose="02070309020205020404" pitchFamily="49" charset="0"/>
              <a:buChar char="o"/>
            </a:pPr>
            <a:r>
              <a:rPr lang="en-US" dirty="0" smtClean="0">
                <a:latin typeface="Sylfaen" panose="010A0502050306030303" pitchFamily="18" charset="0"/>
              </a:rPr>
              <a:t>Disadvantage </a:t>
            </a:r>
            <a:r>
              <a:rPr lang="en-US" dirty="0">
                <a:latin typeface="Sylfaen" panose="010A0502050306030303" pitchFamily="18" charset="0"/>
              </a:rPr>
              <a:t>here is, it will take more time in identifying the element as we specify the partial </a:t>
            </a:r>
            <a:r>
              <a:rPr lang="en-US" dirty="0" smtClean="0">
                <a:latin typeface="Sylfaen" panose="010A0502050306030303" pitchFamily="18" charset="0"/>
              </a:rPr>
              <a:t>path.</a:t>
            </a:r>
            <a:endParaRPr lang="en-US" dirty="0">
              <a:latin typeface="Sylfaen" panose="010A0502050306030303" pitchFamily="18" charset="0"/>
            </a:endParaRPr>
          </a:p>
          <a:p>
            <a:pPr marL="685800" indent="-342900" algn="just">
              <a:lnSpc>
                <a:spcPct val="130000"/>
              </a:lnSpc>
              <a:buFont typeface="Courier New" panose="02070309020205020404" pitchFamily="49" charset="0"/>
              <a:buChar char="o"/>
            </a:pPr>
            <a:r>
              <a:rPr lang="en-US" dirty="0" smtClean="0">
                <a:latin typeface="Sylfaen" panose="010A0502050306030303" pitchFamily="18" charset="0"/>
              </a:rPr>
              <a:t>Another drawback </a:t>
            </a:r>
            <a:r>
              <a:rPr lang="en-US" dirty="0">
                <a:latin typeface="Sylfaen" panose="010A0502050306030303" pitchFamily="18" charset="0"/>
              </a:rPr>
              <a:t>is that if there are multiple elements for the same path, it will select the first element that is </a:t>
            </a:r>
            <a:r>
              <a:rPr lang="en-US" dirty="0" smtClean="0">
                <a:latin typeface="Sylfaen" panose="010A0502050306030303" pitchFamily="18" charset="0"/>
              </a:rPr>
              <a:t>identified.</a:t>
            </a:r>
          </a:p>
          <a:p>
            <a:pPr marL="800100" lvl="1" indent="-342900" algn="just">
              <a:lnSpc>
                <a:spcPct val="130000"/>
              </a:lnSpc>
              <a:buFont typeface="Courier New" panose="02070309020205020404" pitchFamily="49" charset="0"/>
              <a:buChar char="o"/>
            </a:pPr>
            <a:r>
              <a:rPr lang="en-US" dirty="0">
                <a:latin typeface="Sylfaen" panose="010A0502050306030303" pitchFamily="18" charset="0"/>
              </a:rPr>
              <a:t>Following is the example of </a:t>
            </a:r>
            <a:r>
              <a:rPr lang="en-US" dirty="0" smtClean="0">
                <a:latin typeface="Sylfaen" panose="010A0502050306030303" pitchFamily="18" charset="0"/>
              </a:rPr>
              <a:t>relative path </a:t>
            </a:r>
            <a:r>
              <a:rPr lang="en-US" dirty="0">
                <a:latin typeface="Sylfaen" panose="010A0502050306030303" pitchFamily="18" charset="0"/>
              </a:rPr>
              <a:t>to locate Text box below the label ‘ *Name of Primary Policy Holder</a:t>
            </a:r>
            <a:r>
              <a:rPr lang="en-US" dirty="0" smtClean="0">
                <a:latin typeface="Sylfaen" panose="010A0502050306030303" pitchFamily="18" charset="0"/>
              </a:rPr>
              <a:t>:’.</a:t>
            </a:r>
          </a:p>
          <a:p>
            <a:pPr marL="800100" lvl="1" indent="-342900" algn="just">
              <a:lnSpc>
                <a:spcPct val="130000"/>
              </a:lnSpc>
              <a:buFont typeface="Arial" panose="020B0604020202020204" pitchFamily="34" charset="0"/>
              <a:buChar char="•"/>
            </a:pPr>
            <a:endParaRPr lang="en-US" sz="2000" dirty="0">
              <a:latin typeface="Sylfaen" panose="010A0502050306030303" pitchFamily="18" charset="0"/>
            </a:endParaRPr>
          </a:p>
          <a:p>
            <a:pPr algn="just">
              <a:lnSpc>
                <a:spcPct val="130000"/>
              </a:lnSpc>
            </a:pPr>
            <a:r>
              <a:rPr lang="en-GB" sz="2000" dirty="0" smtClean="0">
                <a:latin typeface="Sylfaen" panose="010A0502050306030303" pitchFamily="18" charset="0"/>
              </a:rPr>
              <a:t> 	</a:t>
            </a:r>
            <a:endParaRPr lang="en-US" sz="2000" dirty="0">
              <a:latin typeface="Sylfaen" panose="010A0502050306030303" pitchFamily="18" charset="0"/>
            </a:endParaRPr>
          </a:p>
        </p:txBody>
      </p:sp>
      <p:sp>
        <p:nvSpPr>
          <p:cNvPr id="3" name="TextBox 2"/>
          <p:cNvSpPr txBox="1"/>
          <p:nvPr/>
        </p:nvSpPr>
        <p:spPr>
          <a:xfrm>
            <a:off x="1536700" y="5224640"/>
            <a:ext cx="5651500" cy="427618"/>
          </a:xfrm>
          <a:prstGeom prst="rect">
            <a:avLst/>
          </a:prstGeom>
          <a:noFill/>
          <a:ln>
            <a:solidFill>
              <a:schemeClr val="bg2"/>
            </a:solidFill>
          </a:ln>
        </p:spPr>
        <p:txBody>
          <a:bodyPr wrap="square" rtlCol="0">
            <a:spAutoFit/>
          </a:bodyPr>
          <a:lstStyle/>
          <a:p>
            <a:pPr algn="ctr">
              <a:lnSpc>
                <a:spcPct val="130000"/>
              </a:lnSpc>
            </a:pPr>
            <a:r>
              <a:rPr lang="en-GB" dirty="0">
                <a:latin typeface="Sylfaen" panose="010A0502050306030303" pitchFamily="18" charset="0"/>
              </a:rPr>
              <a:t>//self::div[@id='</a:t>
            </a:r>
            <a:r>
              <a:rPr lang="en-GB" dirty="0" err="1">
                <a:latin typeface="Sylfaen" panose="010A0502050306030303" pitchFamily="18" charset="0"/>
              </a:rPr>
              <a:t>policyHolderDiv</a:t>
            </a:r>
            <a:r>
              <a:rPr lang="en-GB" dirty="0">
                <a:latin typeface="Sylfaen" panose="010A0502050306030303" pitchFamily="18" charset="0"/>
              </a:rPr>
              <a:t>’]/descendant::input</a:t>
            </a:r>
          </a:p>
        </p:txBody>
      </p:sp>
    </p:spTree>
    <p:extLst>
      <p:ext uri="{BB962C8B-B14F-4D97-AF65-F5344CB8AC3E}">
        <p14:creationId xmlns:p14="http://schemas.microsoft.com/office/powerpoint/2010/main" val="36428380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4057572739"/>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1922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Firebug &amp; </a:t>
            </a:r>
            <a:r>
              <a:rPr lang="en-US" dirty="0" err="1"/>
              <a:t>FirePath</a:t>
            </a:r>
            <a:endParaRPr lang="en-US" dirty="0"/>
          </a:p>
        </p:txBody>
      </p:sp>
      <p:sp>
        <p:nvSpPr>
          <p:cNvPr id="3" name="Content Placeholder 2"/>
          <p:cNvSpPr>
            <a:spLocks noGrp="1"/>
          </p:cNvSpPr>
          <p:nvPr>
            <p:ph sz="quarter" idx="10"/>
          </p:nvPr>
        </p:nvSpPr>
        <p:spPr>
          <a:xfrm>
            <a:off x="419100" y="807347"/>
            <a:ext cx="8216900" cy="5432088"/>
          </a:xfrm>
        </p:spPr>
        <p:txBody>
          <a:bodyPr/>
          <a:lstStyle/>
          <a:p>
            <a:pPr algn="just">
              <a:buFont typeface="Arial" panose="020B0604020202020204" pitchFamily="34" charset="0"/>
              <a:buChar char="•"/>
            </a:pPr>
            <a:r>
              <a:rPr lang="en-US" dirty="0" smtClean="0"/>
              <a:t>Firebug is a free and open-source web browser extension for Mozilla Firefox browser. It helps to live debugging, editing, monitoring of any web page.</a:t>
            </a:r>
          </a:p>
          <a:p>
            <a:pPr algn="just">
              <a:buFont typeface="Arial" panose="020B0604020202020204" pitchFamily="34" charset="0"/>
              <a:buChar char="•"/>
            </a:pPr>
            <a:r>
              <a:rPr lang="en-US" dirty="0" smtClean="0"/>
              <a:t>It was </a:t>
            </a:r>
            <a:r>
              <a:rPr lang="en-US" dirty="0"/>
              <a:t>initially written in January 2006 </a:t>
            </a:r>
            <a:r>
              <a:rPr lang="en-US" dirty="0" smtClean="0"/>
              <a:t>by Joe Hewitt. Now the version 2.0 or above is used by Firefox browsers.</a:t>
            </a:r>
            <a:endParaRPr lang="en-US" dirty="0"/>
          </a:p>
          <a:p>
            <a:pPr algn="just">
              <a:buFont typeface="Arial" panose="020B0604020202020204" pitchFamily="34" charset="0"/>
              <a:buChar char="•"/>
            </a:pPr>
            <a:r>
              <a:rPr lang="en-US" dirty="0" smtClean="0"/>
              <a:t>The Firebug command line accepts java script </a:t>
            </a:r>
            <a:r>
              <a:rPr lang="en-US" dirty="0"/>
              <a:t>commands. The users can inspect values returned from JavaScript functions.</a:t>
            </a:r>
          </a:p>
          <a:p>
            <a:pPr algn="just">
              <a:buFont typeface="Arial" panose="020B0604020202020204" pitchFamily="34" charset="0"/>
              <a:buChar char="•"/>
            </a:pPr>
            <a:r>
              <a:rPr lang="en-US" dirty="0" smtClean="0"/>
              <a:t>Firebug provides DOM event inspector to handle all event handlers on a web page. The </a:t>
            </a:r>
            <a:r>
              <a:rPr lang="en-US" dirty="0"/>
              <a:t>HTML and CSS tools </a:t>
            </a:r>
            <a:r>
              <a:rPr lang="en-US" dirty="0" smtClean="0"/>
              <a:t>in Firebug allow </a:t>
            </a:r>
            <a:r>
              <a:rPr lang="en-US" dirty="0"/>
              <a:t>for the inspection and </a:t>
            </a:r>
            <a:r>
              <a:rPr lang="en-US" dirty="0" smtClean="0"/>
              <a:t>editing of HTML and CSS elements on a web page.</a:t>
            </a:r>
          </a:p>
          <a:p>
            <a:pPr algn="just">
              <a:buFont typeface="Arial" panose="020B0604020202020204" pitchFamily="34" charset="0"/>
              <a:buChar char="•"/>
            </a:pPr>
            <a:r>
              <a:rPr lang="en-US" dirty="0" err="1"/>
              <a:t>Firepath</a:t>
            </a:r>
            <a:r>
              <a:rPr lang="en-US" dirty="0"/>
              <a:t> is an extension to Firebug which adds a development tool to edit, inspect and generate XPath expressions, CSS3 and JQuery Selectors.</a:t>
            </a:r>
          </a:p>
          <a:p>
            <a:pPr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3962191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10851" cy="567783"/>
          </a:xfrm>
        </p:spPr>
        <p:txBody>
          <a:bodyPr>
            <a:noAutofit/>
          </a:bodyPr>
          <a:lstStyle/>
          <a:p>
            <a:r>
              <a:rPr lang="en-US" dirty="0" smtClean="0"/>
              <a:t>Firebug</a:t>
            </a:r>
            <a:endParaRPr lang="en-US" sz="3200" dirty="0">
              <a:latin typeface="Sylfaen" panose="010A0502050306030303" pitchFamily="18" charset="0"/>
            </a:endParaRPr>
          </a:p>
        </p:txBody>
      </p:sp>
      <p:sp>
        <p:nvSpPr>
          <p:cNvPr id="3" name="Rectangle 2"/>
          <p:cNvSpPr/>
          <p:nvPr/>
        </p:nvSpPr>
        <p:spPr>
          <a:xfrm>
            <a:off x="0" y="715351"/>
            <a:ext cx="8626928" cy="5613845"/>
          </a:xfrm>
          <a:prstGeom prst="rect">
            <a:avLst/>
          </a:prstGeom>
        </p:spPr>
        <p:txBody>
          <a:bodyPr wrap="square">
            <a:spAutoFit/>
          </a:bodyPr>
          <a:lstStyle/>
          <a:p>
            <a:pPr marL="571500" indent="-285750" algn="just">
              <a:lnSpc>
                <a:spcPct val="130000"/>
              </a:lnSpc>
              <a:buFont typeface="Arial" panose="020B0604020202020204" pitchFamily="34" charset="0"/>
              <a:buChar char="•"/>
            </a:pPr>
            <a:r>
              <a:rPr lang="en-US" sz="2000" dirty="0" smtClean="0">
                <a:latin typeface="Sylfaen" panose="010A0502050306030303" pitchFamily="18" charset="0"/>
              </a:rPr>
              <a:t>Following steps describes the extraction of XPath for “</a:t>
            </a:r>
            <a:r>
              <a:rPr lang="en-US" sz="2000" dirty="0">
                <a:latin typeface="Sylfaen" panose="010A0502050306030303" pitchFamily="18" charset="0"/>
              </a:rPr>
              <a:t>G</a:t>
            </a:r>
            <a:r>
              <a:rPr lang="en-US" sz="2000" dirty="0" smtClean="0">
                <a:latin typeface="Sylfaen" panose="010A0502050306030303" pitchFamily="18" charset="0"/>
              </a:rPr>
              <a:t>mail element” in  Google page.</a:t>
            </a:r>
            <a:endParaRPr lang="en-US" sz="2000" dirty="0">
              <a:latin typeface="Sylfaen" panose="010A0502050306030303" pitchFamily="18" charset="0"/>
            </a:endParaRPr>
          </a:p>
          <a:p>
            <a:pPr marL="1485900" lvl="2" indent="-285750" algn="just">
              <a:lnSpc>
                <a:spcPct val="130000"/>
              </a:lnSpc>
              <a:buFont typeface="Courier New" panose="02070309020205020404" pitchFamily="49" charset="0"/>
              <a:buChar char="o"/>
            </a:pPr>
            <a:r>
              <a:rPr lang="en-US" dirty="0" smtClean="0">
                <a:latin typeface="Sylfaen" panose="010A0502050306030303" pitchFamily="18" charset="0"/>
              </a:rPr>
              <a:t>Open Firefox Browser and </a:t>
            </a:r>
            <a:r>
              <a:rPr lang="en-US" dirty="0">
                <a:latin typeface="Sylfaen" panose="010A0502050306030303" pitchFamily="18" charset="0"/>
              </a:rPr>
              <a:t>t</a:t>
            </a:r>
            <a:r>
              <a:rPr lang="en-US" dirty="0" smtClean="0">
                <a:latin typeface="Sylfaen" panose="010A0502050306030303" pitchFamily="18" charset="0"/>
              </a:rPr>
              <a:t>ype the </a:t>
            </a:r>
            <a:r>
              <a:rPr lang="en-US" dirty="0" err="1" smtClean="0">
                <a:latin typeface="Sylfaen" panose="010A0502050306030303" pitchFamily="18" charset="0"/>
              </a:rPr>
              <a:t>url</a:t>
            </a:r>
            <a:r>
              <a:rPr lang="en-US" dirty="0" smtClean="0">
                <a:latin typeface="Sylfaen" panose="010A0502050306030303" pitchFamily="18" charset="0"/>
              </a:rPr>
              <a:t> “www.google.com”</a:t>
            </a:r>
            <a:endParaRPr lang="en-US" dirty="0">
              <a:latin typeface="Sylfaen" panose="010A0502050306030303" pitchFamily="18" charset="0"/>
            </a:endParaRPr>
          </a:p>
          <a:p>
            <a:pPr marL="1485900" lvl="2" indent="-285750" algn="just">
              <a:lnSpc>
                <a:spcPct val="130000"/>
              </a:lnSpc>
              <a:buFont typeface="Courier New" panose="02070309020205020404" pitchFamily="49" charset="0"/>
              <a:buChar char="o"/>
            </a:pPr>
            <a:r>
              <a:rPr lang="en-US" dirty="0" smtClean="0">
                <a:latin typeface="Sylfaen" panose="010A0502050306030303" pitchFamily="18" charset="0"/>
              </a:rPr>
              <a:t>Select the </a:t>
            </a:r>
            <a:r>
              <a:rPr lang="en-US" dirty="0">
                <a:latin typeface="Sylfaen" panose="010A0502050306030303" pitchFamily="18" charset="0"/>
              </a:rPr>
              <a:t>G</a:t>
            </a:r>
            <a:r>
              <a:rPr lang="en-US" dirty="0" smtClean="0">
                <a:latin typeface="Sylfaen" panose="010A0502050306030303" pitchFamily="18" charset="0"/>
              </a:rPr>
              <a:t>mail element which we are going to inspect and right click on that element.</a:t>
            </a:r>
          </a:p>
          <a:p>
            <a:pPr marL="1485900" lvl="2" indent="-285750" algn="just">
              <a:lnSpc>
                <a:spcPct val="130000"/>
              </a:lnSpc>
              <a:buFont typeface="Courier New" panose="02070309020205020404" pitchFamily="49" charset="0"/>
              <a:buChar char="o"/>
            </a:pPr>
            <a:r>
              <a:rPr lang="en-US" dirty="0" smtClean="0">
                <a:latin typeface="Sylfaen" panose="010A0502050306030303" pitchFamily="18" charset="0"/>
              </a:rPr>
              <a:t>A popup menu will appear. From that popup menu choose  </a:t>
            </a:r>
            <a:r>
              <a:rPr lang="en-US" dirty="0">
                <a:latin typeface="Sylfaen" panose="010A0502050306030303" pitchFamily="18" charset="0"/>
              </a:rPr>
              <a:t>"Inspect </a:t>
            </a:r>
            <a:r>
              <a:rPr lang="en-US" dirty="0" smtClean="0">
                <a:latin typeface="Sylfaen" panose="010A0502050306030303" pitchFamily="18" charset="0"/>
              </a:rPr>
              <a:t>Element with Firebug" option.</a:t>
            </a:r>
          </a:p>
          <a:p>
            <a:pPr marL="1485900" lvl="2" indent="-285750" algn="just">
              <a:lnSpc>
                <a:spcPct val="130000"/>
              </a:lnSpc>
              <a:buFont typeface="Courier New" panose="02070309020205020404" pitchFamily="49" charset="0"/>
              <a:buChar char="o"/>
            </a:pPr>
            <a:r>
              <a:rPr lang="en-US" dirty="0" smtClean="0">
                <a:latin typeface="Sylfaen" panose="010A0502050306030303" pitchFamily="18" charset="0"/>
              </a:rPr>
              <a:t>It will open a console window at bottom of the browser. The Console window displays the HTML code for the web page. </a:t>
            </a:r>
          </a:p>
          <a:p>
            <a:pPr marL="1485900" lvl="2" indent="-285750" algn="just">
              <a:lnSpc>
                <a:spcPct val="130000"/>
              </a:lnSpc>
              <a:buFont typeface="Courier New" panose="02070309020205020404" pitchFamily="49" charset="0"/>
              <a:buChar char="o"/>
            </a:pPr>
            <a:r>
              <a:rPr lang="en-US" dirty="0" smtClean="0">
                <a:latin typeface="Sylfaen" panose="010A0502050306030303" pitchFamily="18" charset="0"/>
              </a:rPr>
              <a:t>Now if we are moving the mouse on to the Gmail element it will be </a:t>
            </a:r>
            <a:r>
              <a:rPr lang="en-US" dirty="0">
                <a:latin typeface="Sylfaen" panose="010A0502050306030303" pitchFamily="18" charset="0"/>
              </a:rPr>
              <a:t>highlighted in a blue </a:t>
            </a:r>
            <a:r>
              <a:rPr lang="en-US" dirty="0" smtClean="0">
                <a:latin typeface="Sylfaen" panose="010A0502050306030303" pitchFamily="18" charset="0"/>
              </a:rPr>
              <a:t>box. As well as the code for the selected web page element will be highlighted in the console window.</a:t>
            </a:r>
          </a:p>
          <a:p>
            <a:pPr marL="1485900" lvl="2" indent="-285750" algn="just">
              <a:lnSpc>
                <a:spcPct val="130000"/>
              </a:lnSpc>
              <a:buFont typeface="Courier New" panose="02070309020205020404" pitchFamily="49" charset="0"/>
              <a:buChar char="o"/>
            </a:pPr>
            <a:r>
              <a:rPr lang="en-US" dirty="0" smtClean="0">
                <a:latin typeface="Sylfaen" panose="010A0502050306030303" pitchFamily="18" charset="0"/>
              </a:rPr>
              <a:t>Right click on the selected content in the firebug console window and select the option “Copy </a:t>
            </a:r>
            <a:r>
              <a:rPr lang="en-US" dirty="0" err="1" smtClean="0">
                <a:latin typeface="Sylfaen" panose="010A0502050306030303" pitchFamily="18" charset="0"/>
              </a:rPr>
              <a:t>Xpath</a:t>
            </a:r>
            <a:r>
              <a:rPr lang="en-US" dirty="0" smtClean="0">
                <a:latin typeface="Sylfaen" panose="010A0502050306030303" pitchFamily="18" charset="0"/>
              </a:rPr>
              <a:t>” from the list.</a:t>
            </a:r>
          </a:p>
          <a:p>
            <a:pPr marL="571500" indent="-285750" algn="just">
              <a:lnSpc>
                <a:spcPct val="130000"/>
              </a:lnSpc>
              <a:buFont typeface="Arial" panose="020B0604020202020204" pitchFamily="34" charset="0"/>
              <a:buChar char="•"/>
            </a:pPr>
            <a:endParaRPr lang="en-US" sz="2000" dirty="0">
              <a:latin typeface="Sylfaen" panose="010A0502050306030303" pitchFamily="18" charset="0"/>
            </a:endParaRPr>
          </a:p>
        </p:txBody>
      </p:sp>
    </p:spTree>
    <p:extLst>
      <p:ext uri="{BB962C8B-B14F-4D97-AF65-F5344CB8AC3E}">
        <p14:creationId xmlns:p14="http://schemas.microsoft.com/office/powerpoint/2010/main" val="15523156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 y="-12205"/>
            <a:ext cx="7654486" cy="567783"/>
          </a:xfrm>
        </p:spPr>
        <p:txBody>
          <a:bodyPr>
            <a:noAutofit/>
          </a:bodyPr>
          <a:lstStyle/>
          <a:p>
            <a:r>
              <a:rPr lang="en-US" dirty="0" smtClean="0">
                <a:latin typeface="Sylfaen" panose="010A0502050306030303" pitchFamily="18" charset="0"/>
              </a:rPr>
              <a:t>Using Firebug (1 of 3) </a:t>
            </a:r>
            <a:endParaRPr lang="en-US" dirty="0">
              <a:latin typeface="Sylfaen" panose="010A0502050306030303" pitchFamily="18" charset="0"/>
            </a:endParaRPr>
          </a:p>
        </p:txBody>
      </p:sp>
      <p:pic>
        <p:nvPicPr>
          <p:cNvPr id="6" name="Picture 5"/>
          <p:cNvPicPr>
            <a:picLocks noChangeAspect="1"/>
          </p:cNvPicPr>
          <p:nvPr/>
        </p:nvPicPr>
        <p:blipFill>
          <a:blip r:embed="rId2"/>
          <a:stretch>
            <a:fillRect/>
          </a:stretch>
        </p:blipFill>
        <p:spPr>
          <a:xfrm>
            <a:off x="466089" y="875764"/>
            <a:ext cx="8159296" cy="5018657"/>
          </a:xfrm>
          <a:prstGeom prst="rect">
            <a:avLst/>
          </a:prstGeom>
          <a:ln>
            <a:solidFill>
              <a:schemeClr val="tx1"/>
            </a:solidFill>
          </a:ln>
        </p:spPr>
      </p:pic>
    </p:spTree>
    <p:extLst>
      <p:ext uri="{BB962C8B-B14F-4D97-AF65-F5344CB8AC3E}">
        <p14:creationId xmlns:p14="http://schemas.microsoft.com/office/powerpoint/2010/main" val="35525369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1062" cy="567783"/>
          </a:xfrm>
        </p:spPr>
        <p:txBody>
          <a:bodyPr>
            <a:noAutofit/>
          </a:bodyPr>
          <a:lstStyle/>
          <a:p>
            <a:r>
              <a:rPr lang="en-US" dirty="0">
                <a:latin typeface="Sylfaen" panose="010A0502050306030303" pitchFamily="18" charset="0"/>
              </a:rPr>
              <a:t>Using Firebug </a:t>
            </a:r>
            <a:r>
              <a:rPr lang="en-US" dirty="0" smtClean="0">
                <a:latin typeface="Sylfaen" panose="010A0502050306030303" pitchFamily="18" charset="0"/>
              </a:rPr>
              <a:t>(2 </a:t>
            </a:r>
            <a:r>
              <a:rPr lang="en-US" dirty="0">
                <a:latin typeface="Sylfaen" panose="010A0502050306030303" pitchFamily="18" charset="0"/>
              </a:rPr>
              <a:t>of 3) </a:t>
            </a:r>
            <a:endParaRPr lang="en-US" sz="3200" dirty="0">
              <a:latin typeface="Sylfaen" panose="010A0502050306030303" pitchFamily="18" charset="0"/>
            </a:endParaRPr>
          </a:p>
        </p:txBody>
      </p:sp>
      <p:pic>
        <p:nvPicPr>
          <p:cNvPr id="5" name="Picture 4"/>
          <p:cNvPicPr>
            <a:picLocks noChangeAspect="1"/>
          </p:cNvPicPr>
          <p:nvPr/>
        </p:nvPicPr>
        <p:blipFill>
          <a:blip r:embed="rId2"/>
          <a:stretch>
            <a:fillRect/>
          </a:stretch>
        </p:blipFill>
        <p:spPr>
          <a:xfrm>
            <a:off x="654187" y="789261"/>
            <a:ext cx="7762875" cy="5238750"/>
          </a:xfrm>
          <a:prstGeom prst="rect">
            <a:avLst/>
          </a:prstGeom>
          <a:ln>
            <a:solidFill>
              <a:schemeClr val="tx1"/>
            </a:solidFill>
          </a:ln>
        </p:spPr>
      </p:pic>
    </p:spTree>
    <p:extLst>
      <p:ext uri="{BB962C8B-B14F-4D97-AF65-F5344CB8AC3E}">
        <p14:creationId xmlns:p14="http://schemas.microsoft.com/office/powerpoint/2010/main" val="23430821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25174" cy="567783"/>
          </a:xfrm>
        </p:spPr>
        <p:txBody>
          <a:bodyPr>
            <a:noAutofit/>
          </a:bodyPr>
          <a:lstStyle/>
          <a:p>
            <a:r>
              <a:rPr lang="en-US" dirty="0">
                <a:latin typeface="Sylfaen" panose="010A0502050306030303" pitchFamily="18" charset="0"/>
              </a:rPr>
              <a:t>Using Firebug </a:t>
            </a:r>
            <a:r>
              <a:rPr lang="en-US" dirty="0" smtClean="0">
                <a:latin typeface="Sylfaen" panose="010A0502050306030303" pitchFamily="18" charset="0"/>
              </a:rPr>
              <a:t>(3 of 3</a:t>
            </a:r>
            <a:r>
              <a:rPr lang="en-US" dirty="0">
                <a:latin typeface="Sylfaen" panose="010A0502050306030303" pitchFamily="18" charset="0"/>
              </a:rPr>
              <a:t>) </a:t>
            </a:r>
            <a:endParaRPr lang="en-US" sz="3200" dirty="0">
              <a:latin typeface="Sylfaen" panose="010A0502050306030303" pitchFamily="18" charset="0"/>
            </a:endParaRPr>
          </a:p>
        </p:txBody>
      </p:sp>
      <p:pic>
        <p:nvPicPr>
          <p:cNvPr id="4" name="Picture 3"/>
          <p:cNvPicPr>
            <a:picLocks noChangeAspect="1"/>
          </p:cNvPicPr>
          <p:nvPr/>
        </p:nvPicPr>
        <p:blipFill>
          <a:blip r:embed="rId3"/>
          <a:stretch>
            <a:fillRect/>
          </a:stretch>
        </p:blipFill>
        <p:spPr>
          <a:xfrm>
            <a:off x="617714" y="781757"/>
            <a:ext cx="7753554" cy="5257800"/>
          </a:xfrm>
          <a:prstGeom prst="rect">
            <a:avLst/>
          </a:prstGeom>
          <a:ln>
            <a:solidFill>
              <a:schemeClr val="tx1"/>
            </a:solidFill>
          </a:ln>
        </p:spPr>
      </p:pic>
    </p:spTree>
    <p:extLst>
      <p:ext uri="{BB962C8B-B14F-4D97-AF65-F5344CB8AC3E}">
        <p14:creationId xmlns:p14="http://schemas.microsoft.com/office/powerpoint/2010/main" val="25873004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Firepath</a:t>
            </a:r>
            <a:r>
              <a:rPr lang="en-US" dirty="0" smtClean="0"/>
              <a:t> (1 of 2)</a:t>
            </a:r>
            <a:endParaRPr lang="en-US" dirty="0"/>
          </a:p>
        </p:txBody>
      </p:sp>
      <p:sp>
        <p:nvSpPr>
          <p:cNvPr id="3" name="Content Placeholder 2"/>
          <p:cNvSpPr>
            <a:spLocks noGrp="1"/>
          </p:cNvSpPr>
          <p:nvPr>
            <p:ph sz="quarter" idx="10"/>
          </p:nvPr>
        </p:nvSpPr>
        <p:spPr/>
        <p:txBody>
          <a:bodyPr/>
          <a:lstStyle/>
          <a:p>
            <a:pPr algn="just">
              <a:buFont typeface="Arial" panose="020B0604020202020204" pitchFamily="34" charset="0"/>
              <a:buChar char="•"/>
            </a:pPr>
            <a:r>
              <a:rPr lang="en-US" dirty="0" smtClean="0"/>
              <a:t>To extract an element’s XPath, we can also use Fire path. Open All state Flood Loss Application URL. Right click on any web element to extract </a:t>
            </a:r>
            <a:r>
              <a:rPr lang="en-US" dirty="0" err="1" smtClean="0"/>
              <a:t>Xpath</a:t>
            </a:r>
            <a:r>
              <a:rPr lang="en-US" dirty="0" smtClean="0"/>
              <a:t>. Choose the option ‘Inspect in </a:t>
            </a:r>
            <a:r>
              <a:rPr lang="en-US" dirty="0" err="1" smtClean="0"/>
              <a:t>Firepath</a:t>
            </a:r>
            <a:r>
              <a:rPr lang="en-US" dirty="0" smtClean="0"/>
              <a:t>’.</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2235200"/>
            <a:ext cx="6527800" cy="3892550"/>
          </a:xfrm>
          <a:prstGeom prst="rect">
            <a:avLst/>
          </a:prstGeom>
          <a:ln>
            <a:solidFill>
              <a:schemeClr val="bg2"/>
            </a:solidFill>
          </a:ln>
        </p:spPr>
      </p:pic>
    </p:spTree>
    <p:extLst>
      <p:ext uri="{BB962C8B-B14F-4D97-AF65-F5344CB8AC3E}">
        <p14:creationId xmlns:p14="http://schemas.microsoft.com/office/powerpoint/2010/main" val="94943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58"/>
            <a:ext cx="7683950" cy="567783"/>
          </a:xfrm>
        </p:spPr>
        <p:txBody>
          <a:bodyPr>
            <a:noAutofit/>
          </a:bodyPr>
          <a:lstStyle/>
          <a:p>
            <a:r>
              <a:rPr lang="en-US" sz="3200" dirty="0" smtClean="0">
                <a:latin typeface="Sylfaen" panose="010A0502050306030303" pitchFamily="18" charset="0"/>
              </a:rPr>
              <a:t>HTML Introduction</a:t>
            </a:r>
            <a:endParaRPr lang="en-US" sz="3200" dirty="0">
              <a:latin typeface="Sylfaen" panose="010A0502050306030303" pitchFamily="18" charset="0"/>
            </a:endParaRPr>
          </a:p>
        </p:txBody>
      </p:sp>
      <p:sp>
        <p:nvSpPr>
          <p:cNvPr id="3" name="Content Placeholder 4"/>
          <p:cNvSpPr txBox="1">
            <a:spLocks/>
          </p:cNvSpPr>
          <p:nvPr/>
        </p:nvSpPr>
        <p:spPr>
          <a:xfrm>
            <a:off x="234687" y="727364"/>
            <a:ext cx="8149459" cy="4800600"/>
          </a:xfrm>
          <a:prstGeom prst="rect">
            <a:avLst/>
          </a:prstGeom>
        </p:spPr>
        <p:txBody>
          <a:bodyPr/>
          <a:lstStyle>
            <a:lvl1pPr marL="154305" indent="-119587" algn="l" rtl="0" eaLnBrk="1" latinLnBrk="0" hangingPunct="1">
              <a:lnSpc>
                <a:spcPct val="100000"/>
              </a:lnSpc>
              <a:spcBef>
                <a:spcPts val="254"/>
              </a:spcBef>
              <a:buClr>
                <a:schemeClr val="accent1"/>
              </a:buClr>
              <a:buSzPct val="80000"/>
              <a:buFont typeface="Wingdings 2"/>
              <a:buChar char=""/>
              <a:defRPr kumimoji="0" sz="1350" kern="1200">
                <a:solidFill>
                  <a:schemeClr val="tx1"/>
                </a:solidFill>
                <a:latin typeface="+mn-lt"/>
                <a:ea typeface="+mn-ea"/>
                <a:cs typeface="+mn-cs"/>
              </a:defRPr>
            </a:lvl1pPr>
            <a:lvl2pPr marL="270034" indent="-100298" algn="l" rtl="0" eaLnBrk="1" latinLnBrk="0" hangingPunct="1">
              <a:lnSpc>
                <a:spcPct val="100000"/>
              </a:lnSpc>
              <a:spcBef>
                <a:spcPts val="233"/>
              </a:spcBef>
              <a:buClr>
                <a:schemeClr val="accent1"/>
              </a:buClr>
              <a:buFont typeface="Verdana"/>
              <a:buChar char="◦"/>
              <a:defRPr kumimoji="0" sz="1181" kern="1200">
                <a:solidFill>
                  <a:schemeClr val="tx1"/>
                </a:solidFill>
                <a:latin typeface="+mn-lt"/>
                <a:ea typeface="+mn-ea"/>
                <a:cs typeface="+mn-cs"/>
              </a:defRPr>
            </a:lvl2pPr>
            <a:lvl3pPr marL="374190" indent="-96441" algn="l" rtl="0" eaLnBrk="1" latinLnBrk="0" hangingPunct="1">
              <a:lnSpc>
                <a:spcPct val="100000"/>
              </a:lnSpc>
              <a:spcBef>
                <a:spcPct val="20000"/>
              </a:spcBef>
              <a:buClr>
                <a:schemeClr val="accent2"/>
              </a:buClr>
              <a:buFont typeface="Wingdings 2"/>
              <a:buChar char=""/>
              <a:defRPr kumimoji="0" sz="1013" kern="1200">
                <a:solidFill>
                  <a:schemeClr val="tx1"/>
                </a:solidFill>
                <a:latin typeface="+mn-lt"/>
                <a:ea typeface="+mn-ea"/>
                <a:cs typeface="+mn-cs"/>
              </a:defRPr>
            </a:lvl3pPr>
            <a:lvl4pPr marL="462915" indent="-73295" algn="l" rtl="0" eaLnBrk="1" latinLnBrk="0" hangingPunct="1">
              <a:lnSpc>
                <a:spcPct val="100000"/>
              </a:lnSpc>
              <a:spcBef>
                <a:spcPct val="20000"/>
              </a:spcBef>
              <a:buClr>
                <a:schemeClr val="accent3"/>
              </a:buClr>
              <a:buFont typeface="Wingdings 2"/>
              <a:buChar char=""/>
              <a:defRPr kumimoji="0" sz="844" kern="1200">
                <a:solidFill>
                  <a:schemeClr val="tx1"/>
                </a:solidFill>
                <a:latin typeface="+mn-lt"/>
                <a:ea typeface="+mn-ea"/>
                <a:cs typeface="+mn-cs"/>
              </a:defRPr>
            </a:lvl4pPr>
            <a:lvl5pPr marL="547783" indent="-77153" algn="l" rtl="0" eaLnBrk="1" latinLnBrk="0" hangingPunct="1">
              <a:lnSpc>
                <a:spcPct val="100000"/>
              </a:lnSpc>
              <a:spcBef>
                <a:spcPct val="20000"/>
              </a:spcBef>
              <a:buClr>
                <a:schemeClr val="accent4"/>
              </a:buClr>
              <a:buFont typeface="Wingdings 2"/>
              <a:buChar char=""/>
              <a:defRPr kumimoji="0" sz="844" kern="1200">
                <a:solidFill>
                  <a:schemeClr val="tx1"/>
                </a:solidFill>
                <a:latin typeface="+mn-lt"/>
                <a:ea typeface="+mn-ea"/>
                <a:cs typeface="+mn-cs"/>
              </a:defRPr>
            </a:lvl5pPr>
            <a:lvl6pPr marL="636509" indent="-77153" algn="l" rtl="0" eaLnBrk="1" latinLnBrk="0" hangingPunct="1">
              <a:lnSpc>
                <a:spcPct val="100000"/>
              </a:lnSpc>
              <a:spcBef>
                <a:spcPct val="20000"/>
              </a:spcBef>
              <a:buClr>
                <a:schemeClr val="accent5"/>
              </a:buClr>
              <a:buFont typeface="Wingdings 2"/>
              <a:buChar char=""/>
              <a:defRPr kumimoji="0" sz="844" kern="1200">
                <a:solidFill>
                  <a:schemeClr val="tx1"/>
                </a:solidFill>
                <a:latin typeface="+mn-lt"/>
                <a:ea typeface="+mn-ea"/>
                <a:cs typeface="+mn-cs"/>
              </a:defRPr>
            </a:lvl6pPr>
            <a:lvl7pPr marL="725234" indent="-77153" algn="l" rtl="0" eaLnBrk="1" latinLnBrk="0" hangingPunct="1">
              <a:lnSpc>
                <a:spcPct val="100000"/>
              </a:lnSpc>
              <a:spcBef>
                <a:spcPct val="20000"/>
              </a:spcBef>
              <a:buClr>
                <a:schemeClr val="accent6"/>
              </a:buClr>
              <a:buFont typeface="Wingdings 2"/>
              <a:buChar char=""/>
              <a:defRPr kumimoji="0" sz="844" kern="1200">
                <a:solidFill>
                  <a:schemeClr val="tx1"/>
                </a:solidFill>
                <a:latin typeface="+mn-lt"/>
                <a:ea typeface="+mn-ea"/>
                <a:cs typeface="+mn-cs"/>
              </a:defRPr>
            </a:lvl7pPr>
            <a:lvl8pPr marL="810101" indent="-77153" algn="l" rtl="0" eaLnBrk="1" latinLnBrk="0" hangingPunct="1">
              <a:lnSpc>
                <a:spcPct val="100000"/>
              </a:lnSpc>
              <a:spcBef>
                <a:spcPct val="20000"/>
              </a:spcBef>
              <a:buClr>
                <a:schemeClr val="accent6"/>
              </a:buClr>
              <a:buFont typeface="Wingdings 2"/>
              <a:buChar char=""/>
              <a:defRPr kumimoji="0" sz="844" kern="1200">
                <a:solidFill>
                  <a:schemeClr val="tx1"/>
                </a:solidFill>
                <a:latin typeface="+mn-lt"/>
                <a:ea typeface="+mn-ea"/>
                <a:cs typeface="+mn-cs"/>
              </a:defRPr>
            </a:lvl8pPr>
            <a:lvl9pPr marL="898827" indent="-77153" algn="l" rtl="0" eaLnBrk="1" latinLnBrk="0" hangingPunct="1">
              <a:lnSpc>
                <a:spcPct val="100000"/>
              </a:lnSpc>
              <a:spcBef>
                <a:spcPct val="20000"/>
              </a:spcBef>
              <a:buClr>
                <a:schemeClr val="accent6"/>
              </a:buClr>
              <a:buFont typeface="Wingdings 2"/>
              <a:buChar char=""/>
              <a:defRPr kumimoji="0" sz="844" kern="1200">
                <a:solidFill>
                  <a:schemeClr val="tx1"/>
                </a:solidFill>
                <a:latin typeface="+mn-lt"/>
                <a:ea typeface="+mn-ea"/>
                <a:cs typeface="+mn-cs"/>
              </a:defRPr>
            </a:lvl9pPr>
            <a:extLst/>
          </a:lstStyle>
          <a:p>
            <a:pPr marL="398463" indent="-363538">
              <a:lnSpc>
                <a:spcPct val="130000"/>
              </a:lnSpc>
              <a:spcBef>
                <a:spcPts val="0"/>
              </a:spcBef>
              <a:buClrTx/>
            </a:pPr>
            <a:r>
              <a:rPr lang="en-US" sz="2000" dirty="0">
                <a:latin typeface="Sylfaen" panose="010A0502050306030303" pitchFamily="18" charset="0"/>
              </a:rPr>
              <a:t>HTML is a markup language for describing web </a:t>
            </a:r>
            <a:r>
              <a:rPr lang="en-US" sz="2000" dirty="0" smtClean="0">
                <a:latin typeface="Sylfaen" panose="010A0502050306030303" pitchFamily="18" charset="0"/>
              </a:rPr>
              <a:t>pages.</a:t>
            </a:r>
            <a:endParaRPr lang="en-US" sz="2000" dirty="0">
              <a:latin typeface="Sylfaen" panose="010A0502050306030303" pitchFamily="18" charset="0"/>
            </a:endParaRPr>
          </a:p>
          <a:p>
            <a:pPr marL="398463" indent="-363538">
              <a:lnSpc>
                <a:spcPct val="130000"/>
              </a:lnSpc>
              <a:spcBef>
                <a:spcPts val="0"/>
              </a:spcBef>
              <a:buClrTx/>
            </a:pPr>
            <a:r>
              <a:rPr lang="en-US" sz="2000" dirty="0" smtClean="0">
                <a:latin typeface="Sylfaen" panose="010A0502050306030303" pitchFamily="18" charset="0"/>
              </a:rPr>
              <a:t>HTML </a:t>
            </a:r>
            <a:r>
              <a:rPr lang="en-US" sz="2000" dirty="0">
                <a:latin typeface="Sylfaen" panose="010A0502050306030303" pitchFamily="18" charset="0"/>
              </a:rPr>
              <a:t>stands for Hyper Text Markup </a:t>
            </a:r>
            <a:r>
              <a:rPr lang="en-US" sz="2000" dirty="0" smtClean="0">
                <a:latin typeface="Sylfaen" panose="010A0502050306030303" pitchFamily="18" charset="0"/>
              </a:rPr>
              <a:t>Language.</a:t>
            </a:r>
            <a:endParaRPr lang="en-US" sz="2000" dirty="0">
              <a:latin typeface="Sylfaen" panose="010A0502050306030303" pitchFamily="18" charset="0"/>
            </a:endParaRPr>
          </a:p>
          <a:p>
            <a:pPr marL="398463" indent="-363538">
              <a:lnSpc>
                <a:spcPct val="130000"/>
              </a:lnSpc>
              <a:spcBef>
                <a:spcPts val="0"/>
              </a:spcBef>
              <a:buClrTx/>
            </a:pPr>
            <a:r>
              <a:rPr lang="en-US" sz="2000" dirty="0" smtClean="0">
                <a:latin typeface="Sylfaen" panose="010A0502050306030303" pitchFamily="18" charset="0"/>
              </a:rPr>
              <a:t>HTML </a:t>
            </a:r>
            <a:r>
              <a:rPr lang="en-US" sz="2000" dirty="0">
                <a:latin typeface="Sylfaen" panose="010A0502050306030303" pitchFamily="18" charset="0"/>
              </a:rPr>
              <a:t>documents are described by HTML </a:t>
            </a:r>
            <a:r>
              <a:rPr lang="en-US" sz="2000" dirty="0" smtClean="0">
                <a:latin typeface="Sylfaen" panose="010A0502050306030303" pitchFamily="18" charset="0"/>
              </a:rPr>
              <a:t>tags.</a:t>
            </a:r>
            <a:endParaRPr lang="en-US" sz="2000" dirty="0">
              <a:latin typeface="Sylfaen" panose="010A0502050306030303" pitchFamily="18" charset="0"/>
            </a:endParaRPr>
          </a:p>
          <a:p>
            <a:pPr marL="398463" lvl="0" indent="-363538">
              <a:lnSpc>
                <a:spcPct val="130000"/>
              </a:lnSpc>
              <a:spcBef>
                <a:spcPts val="0"/>
              </a:spcBef>
              <a:buClrTx/>
            </a:pPr>
            <a:r>
              <a:rPr lang="en-US" sz="2000" dirty="0" smtClean="0">
                <a:latin typeface="Sylfaen" panose="010A0502050306030303" pitchFamily="18" charset="0"/>
              </a:rPr>
              <a:t>HTML is designed </a:t>
            </a:r>
            <a:r>
              <a:rPr lang="en-US" sz="2000" dirty="0">
                <a:latin typeface="Sylfaen" panose="010A0502050306030303" pitchFamily="18" charset="0"/>
              </a:rPr>
              <a:t>to display </a:t>
            </a:r>
            <a:r>
              <a:rPr lang="en-US" sz="2000" dirty="0" smtClean="0">
                <a:latin typeface="Sylfaen" panose="010A0502050306030303" pitchFamily="18" charset="0"/>
              </a:rPr>
              <a:t>data and describe </a:t>
            </a:r>
            <a:r>
              <a:rPr lang="en-US" sz="2000" dirty="0">
                <a:latin typeface="Sylfaen" panose="010A0502050306030303" pitchFamily="18" charset="0"/>
              </a:rPr>
              <a:t>how data is formatted in web </a:t>
            </a:r>
            <a:r>
              <a:rPr lang="en-US" sz="2000" dirty="0" smtClean="0">
                <a:latin typeface="Sylfaen" panose="010A0502050306030303" pitchFamily="18" charset="0"/>
              </a:rPr>
              <a:t>page.</a:t>
            </a:r>
            <a:endParaRPr lang="en-US" sz="2000" dirty="0">
              <a:latin typeface="Sylfaen" panose="010A0502050306030303" pitchFamily="18" charset="0"/>
            </a:endParaRPr>
          </a:p>
          <a:p>
            <a:pPr marL="398463" indent="-363538">
              <a:lnSpc>
                <a:spcPct val="130000"/>
              </a:lnSpc>
              <a:spcBef>
                <a:spcPts val="0"/>
              </a:spcBef>
              <a:buClrTx/>
            </a:pPr>
            <a:endParaRPr lang="en-US" sz="1800" dirty="0">
              <a:latin typeface="Sylfaen" panose="010A0502050306030303" pitchFamily="18" charset="0"/>
            </a:endParaRPr>
          </a:p>
          <a:p>
            <a:endParaRPr lang="en-US" sz="1800" dirty="0" smtClean="0">
              <a:latin typeface="Sylfaen" panose="010A0502050306030303" pitchFamily="18" charset="0"/>
            </a:endParaRPr>
          </a:p>
        </p:txBody>
      </p:sp>
      <p:pic>
        <p:nvPicPr>
          <p:cNvPr id="5" name="Picture 4"/>
          <p:cNvPicPr>
            <a:picLocks noChangeAspect="1"/>
          </p:cNvPicPr>
          <p:nvPr/>
        </p:nvPicPr>
        <p:blipFill>
          <a:blip r:embed="rId3"/>
          <a:stretch>
            <a:fillRect/>
          </a:stretch>
        </p:blipFill>
        <p:spPr>
          <a:xfrm>
            <a:off x="1239850" y="2847109"/>
            <a:ext cx="6340377" cy="2680855"/>
          </a:xfrm>
          <a:prstGeom prst="rect">
            <a:avLst/>
          </a:prstGeom>
        </p:spPr>
      </p:pic>
    </p:spTree>
    <p:extLst>
      <p:ext uri="{BB962C8B-B14F-4D97-AF65-F5344CB8AC3E}">
        <p14:creationId xmlns:p14="http://schemas.microsoft.com/office/powerpoint/2010/main" val="14705381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Firepath</a:t>
            </a:r>
            <a:r>
              <a:rPr lang="en-US" dirty="0" smtClean="0"/>
              <a:t> (2 of 2)</a:t>
            </a:r>
            <a:endParaRPr lang="en-US" dirty="0"/>
          </a:p>
        </p:txBody>
      </p:sp>
      <p:sp>
        <p:nvSpPr>
          <p:cNvPr id="3" name="Content Placeholder 2"/>
          <p:cNvSpPr>
            <a:spLocks noGrp="1"/>
          </p:cNvSpPr>
          <p:nvPr>
            <p:ph sz="quarter" idx="10"/>
          </p:nvPr>
        </p:nvSpPr>
        <p:spPr/>
        <p:txBody>
          <a:bodyPr/>
          <a:lstStyle/>
          <a:p>
            <a:r>
              <a:rPr lang="en-US" dirty="0" smtClean="0"/>
              <a:t>The below picture shows the extraction of a Text box’s XPath in </a:t>
            </a:r>
            <a:r>
              <a:rPr lang="en-US" dirty="0" err="1" smtClean="0"/>
              <a:t>Firepath</a:t>
            </a:r>
            <a:r>
              <a:rPr lang="en-US" dirty="0" smtClean="0"/>
              <a: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687" r="24012"/>
          <a:stretch/>
        </p:blipFill>
        <p:spPr>
          <a:xfrm>
            <a:off x="1714874" y="1320800"/>
            <a:ext cx="6709520" cy="4822030"/>
          </a:xfrm>
          <a:prstGeom prst="rect">
            <a:avLst/>
          </a:prstGeom>
          <a:ln>
            <a:solidFill>
              <a:schemeClr val="bg2"/>
            </a:solidFill>
          </a:ln>
        </p:spPr>
      </p:pic>
      <p:cxnSp>
        <p:nvCxnSpPr>
          <p:cNvPr id="6" name="Straight Arrow Connector 5"/>
          <p:cNvCxnSpPr/>
          <p:nvPr/>
        </p:nvCxnSpPr>
        <p:spPr bwMode="auto">
          <a:xfrm flipV="1">
            <a:off x="1285724" y="4559300"/>
            <a:ext cx="2346476" cy="3937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0" name="TextBox 9"/>
          <p:cNvSpPr txBox="1"/>
          <p:nvPr/>
        </p:nvSpPr>
        <p:spPr>
          <a:xfrm>
            <a:off x="255699" y="4953000"/>
            <a:ext cx="1244600" cy="646331"/>
          </a:xfrm>
          <a:prstGeom prst="rect">
            <a:avLst/>
          </a:prstGeom>
          <a:noFill/>
          <a:ln>
            <a:solidFill>
              <a:schemeClr val="bg2"/>
            </a:solidFill>
          </a:ln>
        </p:spPr>
        <p:txBody>
          <a:bodyPr wrap="square" rtlCol="0">
            <a:spAutoFit/>
          </a:bodyPr>
          <a:lstStyle/>
          <a:p>
            <a:r>
              <a:rPr lang="en-US" dirty="0" smtClean="0">
                <a:latin typeface="Sylfaen" panose="010A0502050306030303" pitchFamily="18" charset="0"/>
              </a:rPr>
              <a:t>XPath expression</a:t>
            </a:r>
            <a:endParaRPr lang="en-US" dirty="0">
              <a:latin typeface="Sylfaen" panose="010A0502050306030303" pitchFamily="18" charset="0"/>
            </a:endParaRPr>
          </a:p>
        </p:txBody>
      </p:sp>
    </p:spTree>
    <p:extLst>
      <p:ext uri="{BB962C8B-B14F-4D97-AF65-F5344CB8AC3E}">
        <p14:creationId xmlns:p14="http://schemas.microsoft.com/office/powerpoint/2010/main" val="39135330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2494312487"/>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79780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31167" cy="567783"/>
          </a:xfrm>
        </p:spPr>
        <p:txBody>
          <a:bodyPr>
            <a:noAutofit/>
          </a:bodyPr>
          <a:lstStyle/>
          <a:p>
            <a:r>
              <a:rPr lang="en-GB" sz="3200" dirty="0" smtClean="0">
                <a:latin typeface="Sylfaen" panose="010A0502050306030303" pitchFamily="18" charset="0"/>
              </a:rPr>
              <a:t>XPATH : Functions (1 of 3)</a:t>
            </a:r>
            <a:endParaRPr lang="en-US" sz="3200" dirty="0">
              <a:latin typeface="Sylfaen" panose="010A0502050306030303" pitchFamily="18" charset="0"/>
            </a:endParaRPr>
          </a:p>
        </p:txBody>
      </p:sp>
      <p:sp>
        <p:nvSpPr>
          <p:cNvPr id="3" name="Rectangle 2"/>
          <p:cNvSpPr/>
          <p:nvPr/>
        </p:nvSpPr>
        <p:spPr>
          <a:xfrm>
            <a:off x="-231820" y="705129"/>
            <a:ext cx="8899301" cy="5093702"/>
          </a:xfrm>
          <a:prstGeom prst="rect">
            <a:avLst/>
          </a:prstGeom>
        </p:spPr>
        <p:txBody>
          <a:bodyPr wrap="square">
            <a:spAutoFit/>
          </a:bodyPr>
          <a:lstStyle/>
          <a:p>
            <a:pPr marL="800100" lvl="1" indent="-342900" algn="just">
              <a:lnSpc>
                <a:spcPct val="130000"/>
              </a:lnSpc>
              <a:buFont typeface="Arial" panose="020B0604020202020204" pitchFamily="34" charset="0"/>
              <a:buChar char="•"/>
              <a:defRPr/>
            </a:pPr>
            <a:r>
              <a:rPr lang="en-GB" sz="2000" dirty="0">
                <a:latin typeface="Sylfaen" panose="010A0502050306030303" pitchFamily="18" charset="0"/>
              </a:rPr>
              <a:t>XPath </a:t>
            </a:r>
            <a:r>
              <a:rPr lang="en-GB" sz="2000" dirty="0" smtClean="0">
                <a:latin typeface="Sylfaen" panose="010A0502050306030303" pitchFamily="18" charset="0"/>
              </a:rPr>
              <a:t>provides </a:t>
            </a:r>
            <a:r>
              <a:rPr lang="en-GB" sz="2000" dirty="0">
                <a:latin typeface="Sylfaen" panose="010A0502050306030303" pitchFamily="18" charset="0"/>
              </a:rPr>
              <a:t>a number of useful functions for converting and translating data.</a:t>
            </a:r>
          </a:p>
          <a:p>
            <a:pPr marL="800100" lvl="1" indent="-342900" algn="just">
              <a:lnSpc>
                <a:spcPct val="130000"/>
              </a:lnSpc>
              <a:buFont typeface="Arial" panose="020B0604020202020204" pitchFamily="34" charset="0"/>
              <a:buChar char="•"/>
              <a:defRPr/>
            </a:pPr>
            <a:r>
              <a:rPr lang="en-GB" sz="2000" dirty="0" smtClean="0">
                <a:latin typeface="Sylfaen" panose="010A0502050306030303" pitchFamily="18" charset="0"/>
              </a:rPr>
              <a:t>There are different categories of functions. They are</a:t>
            </a:r>
          </a:p>
          <a:p>
            <a:pPr marL="1714500" lvl="3" indent="-342900" algn="just">
              <a:lnSpc>
                <a:spcPct val="130000"/>
              </a:lnSpc>
              <a:spcBef>
                <a:spcPct val="0"/>
              </a:spcBef>
              <a:buFont typeface="Courier New" panose="02070309020205020404" pitchFamily="49" charset="0"/>
              <a:buChar char="o"/>
              <a:defRPr/>
            </a:pPr>
            <a:r>
              <a:rPr lang="en-GB" dirty="0" smtClean="0">
                <a:latin typeface="Sylfaen" panose="010A0502050306030303" pitchFamily="18" charset="0"/>
              </a:rPr>
              <a:t>Node </a:t>
            </a:r>
            <a:r>
              <a:rPr lang="en-GB" dirty="0">
                <a:latin typeface="Sylfaen" panose="010A0502050306030303" pitchFamily="18" charset="0"/>
              </a:rPr>
              <a:t>Set </a:t>
            </a:r>
            <a:r>
              <a:rPr lang="en-GB" dirty="0" smtClean="0">
                <a:latin typeface="Sylfaen" panose="010A0502050306030303" pitchFamily="18" charset="0"/>
              </a:rPr>
              <a:t>Functions</a:t>
            </a:r>
          </a:p>
          <a:p>
            <a:pPr marL="1714500" lvl="3" indent="-342900" algn="just">
              <a:lnSpc>
                <a:spcPct val="130000"/>
              </a:lnSpc>
              <a:spcBef>
                <a:spcPct val="0"/>
              </a:spcBef>
              <a:buFont typeface="Courier New" panose="02070309020205020404" pitchFamily="49" charset="0"/>
              <a:buChar char="o"/>
              <a:defRPr/>
            </a:pPr>
            <a:r>
              <a:rPr lang="en-GB" dirty="0">
                <a:latin typeface="Sylfaen" panose="010A0502050306030303" pitchFamily="18" charset="0"/>
              </a:rPr>
              <a:t>String </a:t>
            </a:r>
            <a:r>
              <a:rPr lang="en-GB" dirty="0" smtClean="0">
                <a:latin typeface="Sylfaen" panose="010A0502050306030303" pitchFamily="18" charset="0"/>
              </a:rPr>
              <a:t>Functions</a:t>
            </a:r>
          </a:p>
          <a:p>
            <a:pPr marL="1714500" lvl="3" indent="-342900" algn="just">
              <a:lnSpc>
                <a:spcPct val="130000"/>
              </a:lnSpc>
              <a:spcBef>
                <a:spcPct val="0"/>
              </a:spcBef>
              <a:buFont typeface="Courier New" panose="02070309020205020404" pitchFamily="49" charset="0"/>
              <a:buChar char="o"/>
              <a:defRPr/>
            </a:pPr>
            <a:r>
              <a:rPr lang="en-GB" dirty="0">
                <a:latin typeface="Sylfaen" panose="010A0502050306030303" pitchFamily="18" charset="0"/>
              </a:rPr>
              <a:t>Number Functions</a:t>
            </a:r>
          </a:p>
          <a:p>
            <a:pPr marL="1714500" lvl="3" indent="-342900" algn="just">
              <a:lnSpc>
                <a:spcPct val="130000"/>
              </a:lnSpc>
              <a:spcBef>
                <a:spcPct val="0"/>
              </a:spcBef>
              <a:buFont typeface="Courier New" panose="02070309020205020404" pitchFamily="49" charset="0"/>
              <a:buChar char="o"/>
              <a:defRPr/>
            </a:pPr>
            <a:r>
              <a:rPr lang="en-GB" dirty="0">
                <a:latin typeface="Sylfaen" panose="010A0502050306030303" pitchFamily="18" charset="0"/>
              </a:rPr>
              <a:t>Boolean Functions</a:t>
            </a:r>
          </a:p>
          <a:p>
            <a:pPr marL="1714500" lvl="3" indent="-342900" algn="just">
              <a:lnSpc>
                <a:spcPct val="130000"/>
              </a:lnSpc>
              <a:spcBef>
                <a:spcPct val="0"/>
              </a:spcBef>
              <a:buFont typeface="Courier New" panose="02070309020205020404" pitchFamily="49" charset="0"/>
              <a:buChar char="o"/>
              <a:defRPr/>
            </a:pPr>
            <a:r>
              <a:rPr lang="en-GB" dirty="0" smtClean="0">
                <a:latin typeface="Sylfaen" panose="010A0502050306030303" pitchFamily="18" charset="0"/>
              </a:rPr>
              <a:t>Error and trace functions etc.</a:t>
            </a:r>
            <a:endParaRPr lang="en-GB" dirty="0">
              <a:latin typeface="Sylfaen" panose="010A0502050306030303" pitchFamily="18" charset="0"/>
            </a:endParaRPr>
          </a:p>
          <a:p>
            <a:pPr marL="800100" lvl="1" indent="-342900" algn="just">
              <a:lnSpc>
                <a:spcPct val="130000"/>
              </a:lnSpc>
              <a:spcBef>
                <a:spcPct val="0"/>
              </a:spcBef>
              <a:buFont typeface="Arial" panose="020B0604020202020204" pitchFamily="34" charset="0"/>
              <a:buChar char="•"/>
              <a:defRPr/>
            </a:pPr>
            <a:r>
              <a:rPr lang="en-GB" sz="2000" dirty="0" smtClean="0">
                <a:latin typeface="Sylfaen" panose="010A0502050306030303" pitchFamily="18" charset="0"/>
              </a:rPr>
              <a:t>Similar to other programming languages, XPath functions also has function syntax.</a:t>
            </a:r>
          </a:p>
          <a:p>
            <a:pPr marL="800100" lvl="1" indent="-342900" algn="just">
              <a:lnSpc>
                <a:spcPct val="130000"/>
              </a:lnSpc>
              <a:spcBef>
                <a:spcPct val="0"/>
              </a:spcBef>
              <a:buFont typeface="Arial" panose="020B0604020202020204" pitchFamily="34" charset="0"/>
              <a:buChar char="•"/>
              <a:defRPr/>
            </a:pPr>
            <a:r>
              <a:rPr lang="en-GB" sz="2000" dirty="0" smtClean="0">
                <a:latin typeface="Sylfaen" panose="010A0502050306030303" pitchFamily="18" charset="0"/>
              </a:rPr>
              <a:t>A function will have function name followed by pair of opening and closing parenthesis. </a:t>
            </a:r>
          </a:p>
          <a:p>
            <a:pPr marL="800100" lvl="1" indent="-342900" algn="just">
              <a:lnSpc>
                <a:spcPct val="130000"/>
              </a:lnSpc>
              <a:spcBef>
                <a:spcPct val="0"/>
              </a:spcBef>
              <a:buFont typeface="Arial" panose="020B0604020202020204" pitchFamily="34" charset="0"/>
              <a:buChar char="•"/>
              <a:defRPr/>
            </a:pPr>
            <a:r>
              <a:rPr lang="en-GB" sz="2000" dirty="0" smtClean="0">
                <a:latin typeface="Sylfaen" panose="010A0502050306030303" pitchFamily="18" charset="0"/>
              </a:rPr>
              <a:t>Functions may or may not contain arguments but returns a value.</a:t>
            </a:r>
            <a:endParaRPr lang="en-GB" sz="2000" dirty="0">
              <a:latin typeface="Sylfaen" panose="010A0502050306030303" pitchFamily="18" charset="0"/>
            </a:endParaRPr>
          </a:p>
        </p:txBody>
      </p:sp>
    </p:spTree>
    <p:extLst>
      <p:ext uri="{BB962C8B-B14F-4D97-AF65-F5344CB8AC3E}">
        <p14:creationId xmlns:p14="http://schemas.microsoft.com/office/powerpoint/2010/main" val="23230782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9" y="28100"/>
            <a:ext cx="9144000" cy="567783"/>
          </a:xfrm>
        </p:spPr>
        <p:txBody>
          <a:bodyPr/>
          <a:lstStyle/>
          <a:p>
            <a:r>
              <a:rPr lang="en-GB" dirty="0">
                <a:latin typeface="Sylfaen" panose="010A0502050306030303" pitchFamily="18" charset="0"/>
              </a:rPr>
              <a:t>XPATH : </a:t>
            </a:r>
            <a:r>
              <a:rPr lang="en-GB" dirty="0" smtClean="0">
                <a:latin typeface="Sylfaen" panose="010A0502050306030303" pitchFamily="18" charset="0"/>
              </a:rPr>
              <a:t>Functions (2 of  3)</a:t>
            </a:r>
            <a:endParaRPr lang="en-US" dirty="0">
              <a:latin typeface="Sylfaen" panose="010A0502050306030303" pitchFamily="18" charset="0"/>
            </a:endParaRPr>
          </a:p>
        </p:txBody>
      </p:sp>
      <p:sp>
        <p:nvSpPr>
          <p:cNvPr id="3" name="Content Placeholder 2"/>
          <p:cNvSpPr>
            <a:spLocks noGrp="1"/>
          </p:cNvSpPr>
          <p:nvPr>
            <p:ph sz="quarter" idx="10"/>
          </p:nvPr>
        </p:nvSpPr>
        <p:spPr>
          <a:xfrm>
            <a:off x="231710" y="704315"/>
            <a:ext cx="8676640" cy="5432088"/>
          </a:xfrm>
        </p:spPr>
        <p:txBody>
          <a:bodyPr/>
          <a:lstStyle/>
          <a:p>
            <a:pPr>
              <a:lnSpc>
                <a:spcPct val="130000"/>
              </a:lnSpc>
              <a:buFont typeface="Arial" panose="020B0604020202020204" pitchFamily="34" charset="0"/>
              <a:buChar char="•"/>
            </a:pPr>
            <a:r>
              <a:rPr lang="en-US" dirty="0" smtClean="0">
                <a:latin typeface="Sylfaen" panose="010A0502050306030303" pitchFamily="18" charset="0"/>
              </a:rPr>
              <a:t>Node set functions – as the name implies, these functions works on node set and may or may not return node set as a result.</a:t>
            </a:r>
          </a:p>
          <a:p>
            <a:pPr>
              <a:lnSpc>
                <a:spcPct val="130000"/>
              </a:lnSpc>
              <a:buFont typeface="Arial" panose="020B0604020202020204" pitchFamily="34" charset="0"/>
              <a:buChar char="•"/>
            </a:pPr>
            <a:r>
              <a:rPr lang="en-US" dirty="0" smtClean="0">
                <a:latin typeface="Sylfaen" panose="010A0502050306030303" pitchFamily="18" charset="0"/>
              </a:rPr>
              <a:t>Some of the commonly used node set functions are given below.</a:t>
            </a:r>
          </a:p>
          <a:p>
            <a:pPr lvl="2">
              <a:lnSpc>
                <a:spcPct val="130000"/>
              </a:lnSpc>
              <a:buFont typeface="Courier New" panose="02070309020205020404" pitchFamily="49" charset="0"/>
              <a:buChar char="o"/>
            </a:pPr>
            <a:r>
              <a:rPr lang="en-US" sz="1800" dirty="0" smtClean="0">
                <a:latin typeface="Sylfaen" panose="010A0502050306030303" pitchFamily="18" charset="0"/>
              </a:rPr>
              <a:t>last</a:t>
            </a:r>
            <a:r>
              <a:rPr lang="en-US" sz="1800" dirty="0">
                <a:latin typeface="Sylfaen" panose="010A0502050306030303" pitchFamily="18" charset="0"/>
              </a:rPr>
              <a:t>() – returns the last element</a:t>
            </a:r>
          </a:p>
          <a:p>
            <a:pPr lvl="2">
              <a:lnSpc>
                <a:spcPct val="130000"/>
              </a:lnSpc>
              <a:buFont typeface="Courier New" panose="02070309020205020404" pitchFamily="49" charset="0"/>
              <a:buChar char="o"/>
            </a:pPr>
            <a:r>
              <a:rPr lang="en-US" sz="1800" dirty="0">
                <a:latin typeface="Sylfaen" panose="010A0502050306030303" pitchFamily="18" charset="0"/>
              </a:rPr>
              <a:t>position() – returns the ordinal position</a:t>
            </a:r>
          </a:p>
          <a:p>
            <a:pPr lvl="2">
              <a:lnSpc>
                <a:spcPct val="130000"/>
              </a:lnSpc>
              <a:buFont typeface="Courier New" panose="02070309020205020404" pitchFamily="49" charset="0"/>
              <a:buChar char="o"/>
            </a:pPr>
            <a:r>
              <a:rPr lang="en-US" sz="1800" dirty="0" smtClean="0">
                <a:latin typeface="Sylfaen" panose="010A0502050306030303" pitchFamily="18" charset="0"/>
              </a:rPr>
              <a:t>count(</a:t>
            </a:r>
            <a:r>
              <a:rPr lang="en-US" sz="1800" dirty="0" err="1" smtClean="0">
                <a:latin typeface="Sylfaen" panose="010A0502050306030303" pitchFamily="18" charset="0"/>
              </a:rPr>
              <a:t>nodeset</a:t>
            </a:r>
            <a:r>
              <a:rPr lang="en-US" sz="1800" dirty="0" smtClean="0">
                <a:latin typeface="Sylfaen" panose="010A0502050306030303" pitchFamily="18" charset="0"/>
              </a:rPr>
              <a:t>) – returns the number of nodes</a:t>
            </a:r>
          </a:p>
          <a:p>
            <a:pPr lvl="2">
              <a:lnSpc>
                <a:spcPct val="130000"/>
              </a:lnSpc>
              <a:buFont typeface="Courier New" panose="02070309020205020404" pitchFamily="49" charset="0"/>
              <a:buChar char="o"/>
            </a:pPr>
            <a:r>
              <a:rPr lang="en-US" sz="1800" dirty="0" smtClean="0">
                <a:latin typeface="Sylfaen" panose="010A0502050306030303" pitchFamily="18" charset="0"/>
              </a:rPr>
              <a:t>name(</a:t>
            </a:r>
            <a:r>
              <a:rPr lang="en-US" sz="1800" dirty="0" err="1" smtClean="0">
                <a:latin typeface="Sylfaen" panose="010A0502050306030303" pitchFamily="18" charset="0"/>
              </a:rPr>
              <a:t>nodeset</a:t>
            </a:r>
            <a:r>
              <a:rPr lang="en-US" sz="1800" dirty="0" smtClean="0">
                <a:latin typeface="Sylfaen" panose="010A0502050306030303" pitchFamily="18" charset="0"/>
              </a:rPr>
              <a:t>) – returns the </a:t>
            </a:r>
            <a:r>
              <a:rPr lang="en-US" sz="1800" dirty="0" err="1" smtClean="0">
                <a:latin typeface="Sylfaen" panose="010A0502050306030303" pitchFamily="18" charset="0"/>
              </a:rPr>
              <a:t>QName</a:t>
            </a:r>
            <a:r>
              <a:rPr lang="en-US" sz="1800" dirty="0" smtClean="0">
                <a:latin typeface="Sylfaen" panose="010A0502050306030303" pitchFamily="18" charset="0"/>
              </a:rPr>
              <a:t> of the node</a:t>
            </a:r>
          </a:p>
          <a:p>
            <a:pPr>
              <a:lnSpc>
                <a:spcPct val="130000"/>
              </a:lnSpc>
              <a:buFont typeface="Arial" panose="020B0604020202020204" pitchFamily="34" charset="0"/>
              <a:buChar char="•"/>
            </a:pPr>
            <a:r>
              <a:rPr lang="en-US" dirty="0">
                <a:latin typeface="Sylfaen" panose="010A0502050306030303" pitchFamily="18" charset="0"/>
              </a:rPr>
              <a:t>Consider the following example</a:t>
            </a:r>
            <a:r>
              <a:rPr lang="en-US" dirty="0" smtClean="0">
                <a:latin typeface="Sylfaen" panose="010A0502050306030303" pitchFamily="18" charset="0"/>
              </a:rPr>
              <a:t>.</a:t>
            </a:r>
          </a:p>
          <a:p>
            <a:pPr lvl="2"/>
            <a:r>
              <a:rPr lang="en-US" dirty="0" smtClean="0"/>
              <a:t>The below examples are analogy to the All State Flood Loss Application first Page.</a:t>
            </a:r>
            <a:endParaRPr lang="en-US" dirty="0">
              <a:latin typeface="Sylfaen" panose="010A0502050306030303" pitchFamily="18" charset="0"/>
            </a:endParaRPr>
          </a:p>
          <a:p>
            <a:pPr lvl="2">
              <a:lnSpc>
                <a:spcPct val="130000"/>
              </a:lnSpc>
              <a:buFont typeface="Courier New" panose="02070309020205020404" pitchFamily="49" charset="0"/>
              <a:buChar char="o"/>
            </a:pPr>
            <a:r>
              <a:rPr lang="en-US" sz="1800" dirty="0" smtClean="0">
                <a:latin typeface="Sylfaen" panose="010A0502050306030303" pitchFamily="18" charset="0"/>
              </a:rPr>
              <a:t>//form/div[last</a:t>
            </a:r>
            <a:r>
              <a:rPr lang="en-US" sz="1800" dirty="0">
                <a:latin typeface="Sylfaen" panose="010A0502050306030303" pitchFamily="18" charset="0"/>
              </a:rPr>
              <a:t>()] – this will return last </a:t>
            </a:r>
            <a:r>
              <a:rPr lang="en-US" sz="1800" dirty="0" smtClean="0">
                <a:latin typeface="Sylfaen" panose="010A0502050306030303" pitchFamily="18" charset="0"/>
              </a:rPr>
              <a:t>div </a:t>
            </a:r>
            <a:r>
              <a:rPr lang="en-US" sz="1800" dirty="0">
                <a:latin typeface="Sylfaen" panose="010A0502050306030303" pitchFamily="18" charset="0"/>
              </a:rPr>
              <a:t>element </a:t>
            </a:r>
            <a:r>
              <a:rPr lang="en-US" sz="1800" dirty="0" smtClean="0">
                <a:latin typeface="Sylfaen" panose="010A0502050306030303" pitchFamily="18" charset="0"/>
              </a:rPr>
              <a:t>in the form.</a:t>
            </a:r>
            <a:endParaRPr lang="en-US" sz="1800" dirty="0">
              <a:latin typeface="Sylfaen" panose="010A0502050306030303" pitchFamily="18" charset="0"/>
            </a:endParaRPr>
          </a:p>
          <a:p>
            <a:pPr lvl="2">
              <a:lnSpc>
                <a:spcPct val="130000"/>
              </a:lnSpc>
              <a:buFont typeface="Courier New" panose="02070309020205020404" pitchFamily="49" charset="0"/>
              <a:buChar char="o"/>
            </a:pPr>
            <a:r>
              <a:rPr lang="en-US" sz="1800" dirty="0" smtClean="0">
                <a:latin typeface="Sylfaen" panose="010A0502050306030303" pitchFamily="18" charset="0"/>
              </a:rPr>
              <a:t>count(//</a:t>
            </a:r>
            <a:r>
              <a:rPr lang="en-US" sz="1800" dirty="0" smtClean="0"/>
              <a:t>div</a:t>
            </a:r>
            <a:r>
              <a:rPr lang="en-US" sz="1800" dirty="0" smtClean="0">
                <a:latin typeface="Sylfaen" panose="010A0502050306030303" pitchFamily="18" charset="0"/>
              </a:rPr>
              <a:t>) – this will return the number of div elements. (return 177 div elements from All state page)</a:t>
            </a:r>
            <a:endParaRPr lang="en-US" sz="1800" dirty="0">
              <a:latin typeface="Sylfaen" panose="010A0502050306030303" pitchFamily="18" charset="0"/>
            </a:endParaRPr>
          </a:p>
        </p:txBody>
      </p:sp>
    </p:spTree>
    <p:extLst>
      <p:ext uri="{BB962C8B-B14F-4D97-AF65-F5344CB8AC3E}">
        <p14:creationId xmlns:p14="http://schemas.microsoft.com/office/powerpoint/2010/main" val="3305043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9" y="28100"/>
            <a:ext cx="9144000" cy="567783"/>
          </a:xfrm>
        </p:spPr>
        <p:txBody>
          <a:bodyPr/>
          <a:lstStyle/>
          <a:p>
            <a:r>
              <a:rPr lang="en-GB" dirty="0">
                <a:latin typeface="Sylfaen" panose="010A0502050306030303" pitchFamily="18" charset="0"/>
              </a:rPr>
              <a:t>XPATH : </a:t>
            </a:r>
            <a:r>
              <a:rPr lang="en-GB" dirty="0" smtClean="0">
                <a:latin typeface="Sylfaen" panose="010A0502050306030303" pitchFamily="18" charset="0"/>
              </a:rPr>
              <a:t>Functions (3 of 3)</a:t>
            </a:r>
            <a:endParaRPr lang="en-US" dirty="0">
              <a:latin typeface="Sylfaen" panose="010A0502050306030303" pitchFamily="18" charset="0"/>
            </a:endParaRPr>
          </a:p>
        </p:txBody>
      </p:sp>
      <p:sp>
        <p:nvSpPr>
          <p:cNvPr id="3" name="Content Placeholder 2"/>
          <p:cNvSpPr>
            <a:spLocks noGrp="1"/>
          </p:cNvSpPr>
          <p:nvPr>
            <p:ph sz="quarter" idx="10"/>
          </p:nvPr>
        </p:nvSpPr>
        <p:spPr>
          <a:xfrm>
            <a:off x="218832" y="691437"/>
            <a:ext cx="8676640" cy="5432088"/>
          </a:xfrm>
        </p:spPr>
        <p:txBody>
          <a:bodyPr/>
          <a:lstStyle/>
          <a:p>
            <a:pPr>
              <a:lnSpc>
                <a:spcPct val="130000"/>
              </a:lnSpc>
              <a:buFont typeface="Arial" panose="020B0604020202020204" pitchFamily="34" charset="0"/>
              <a:buChar char="•"/>
            </a:pPr>
            <a:r>
              <a:rPr lang="en-US" dirty="0" smtClean="0">
                <a:latin typeface="Sylfaen" panose="010A0502050306030303" pitchFamily="18" charset="0"/>
              </a:rPr>
              <a:t>String functions – as the name implies, these functions works on strings  type and may return strings as a result.</a:t>
            </a:r>
          </a:p>
          <a:p>
            <a:pPr>
              <a:lnSpc>
                <a:spcPct val="130000"/>
              </a:lnSpc>
              <a:buFont typeface="Arial" panose="020B0604020202020204" pitchFamily="34" charset="0"/>
              <a:buChar char="•"/>
            </a:pPr>
            <a:r>
              <a:rPr lang="en-US" dirty="0" smtClean="0">
                <a:latin typeface="Sylfaen" panose="010A0502050306030303" pitchFamily="18" charset="0"/>
              </a:rPr>
              <a:t>Some of the commonly used string functions are given below.</a:t>
            </a:r>
          </a:p>
          <a:p>
            <a:pPr lvl="2">
              <a:lnSpc>
                <a:spcPct val="130000"/>
              </a:lnSpc>
              <a:buFont typeface="Courier New" panose="02070309020205020404" pitchFamily="49" charset="0"/>
              <a:buChar char="o"/>
            </a:pPr>
            <a:r>
              <a:rPr lang="en-US" sz="1800" dirty="0" err="1">
                <a:latin typeface="Sylfaen" panose="010A0502050306030303" pitchFamily="18" charset="0"/>
              </a:rPr>
              <a:t>concat</a:t>
            </a:r>
            <a:r>
              <a:rPr lang="en-US" sz="1800" dirty="0">
                <a:latin typeface="Sylfaen" panose="010A0502050306030303" pitchFamily="18" charset="0"/>
              </a:rPr>
              <a:t>(string1, string2…string n) – returns the concatenated string</a:t>
            </a:r>
          </a:p>
          <a:p>
            <a:pPr lvl="2">
              <a:lnSpc>
                <a:spcPct val="130000"/>
              </a:lnSpc>
              <a:buFont typeface="Courier New" panose="02070309020205020404" pitchFamily="49" charset="0"/>
              <a:buChar char="o"/>
            </a:pPr>
            <a:r>
              <a:rPr lang="en-US" sz="1800" dirty="0" smtClean="0">
                <a:latin typeface="Sylfaen" panose="010A0502050306030303" pitchFamily="18" charset="0"/>
              </a:rPr>
              <a:t>contains(string1</a:t>
            </a:r>
            <a:r>
              <a:rPr lang="en-US" sz="1800" dirty="0">
                <a:latin typeface="Sylfaen" panose="010A0502050306030303" pitchFamily="18" charset="0"/>
              </a:rPr>
              <a:t>, string2) – checks whether sstring1 contains string2 and returns the </a:t>
            </a:r>
            <a:r>
              <a:rPr lang="en-US" sz="1800" dirty="0" err="1" smtClean="0">
                <a:latin typeface="Sylfaen" panose="010A0502050306030303" pitchFamily="18" charset="0"/>
              </a:rPr>
              <a:t>boolean</a:t>
            </a:r>
            <a:r>
              <a:rPr lang="en-US" sz="1800" dirty="0" smtClean="0">
                <a:latin typeface="Sylfaen" panose="010A0502050306030303" pitchFamily="18" charset="0"/>
              </a:rPr>
              <a:t> </a:t>
            </a:r>
            <a:r>
              <a:rPr lang="en-US" sz="1800" dirty="0">
                <a:latin typeface="Sylfaen" panose="010A0502050306030303" pitchFamily="18" charset="0"/>
              </a:rPr>
              <a:t>value</a:t>
            </a:r>
          </a:p>
          <a:p>
            <a:pPr lvl="2">
              <a:lnSpc>
                <a:spcPct val="130000"/>
              </a:lnSpc>
              <a:buFont typeface="Courier New" panose="02070309020205020404" pitchFamily="49" charset="0"/>
              <a:buChar char="o"/>
            </a:pPr>
            <a:r>
              <a:rPr lang="en-US" sz="1800" dirty="0">
                <a:latin typeface="Sylfaen" panose="010A0502050306030303" pitchFamily="18" charset="0"/>
              </a:rPr>
              <a:t>s</a:t>
            </a:r>
            <a:r>
              <a:rPr lang="en-US" sz="1800" dirty="0" smtClean="0">
                <a:latin typeface="Sylfaen" panose="010A0502050306030303" pitchFamily="18" charset="0"/>
              </a:rPr>
              <a:t>tarts-with(string1, string2)  – checks whether the string1 starts with string2 and returns the </a:t>
            </a:r>
            <a:r>
              <a:rPr lang="en-US" sz="1800" dirty="0" err="1" smtClean="0">
                <a:latin typeface="Sylfaen" panose="010A0502050306030303" pitchFamily="18" charset="0"/>
              </a:rPr>
              <a:t>boolean</a:t>
            </a:r>
            <a:r>
              <a:rPr lang="en-US" sz="1800" dirty="0" smtClean="0">
                <a:latin typeface="Sylfaen" panose="010A0502050306030303" pitchFamily="18" charset="0"/>
              </a:rPr>
              <a:t> value</a:t>
            </a:r>
          </a:p>
          <a:p>
            <a:pPr lvl="2">
              <a:lnSpc>
                <a:spcPct val="130000"/>
              </a:lnSpc>
              <a:buFont typeface="Courier New" panose="02070309020205020404" pitchFamily="49" charset="0"/>
              <a:buChar char="o"/>
            </a:pPr>
            <a:r>
              <a:rPr lang="en-US" sz="1800" dirty="0" smtClean="0">
                <a:latin typeface="Sylfaen" panose="010A0502050306030303" pitchFamily="18" charset="0"/>
              </a:rPr>
              <a:t>string-length(string) – returns the number of characters in the string</a:t>
            </a:r>
          </a:p>
        </p:txBody>
      </p:sp>
    </p:spTree>
    <p:extLst>
      <p:ext uri="{BB962C8B-B14F-4D97-AF65-F5344CB8AC3E}">
        <p14:creationId xmlns:p14="http://schemas.microsoft.com/office/powerpoint/2010/main" val="7578645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3859676063"/>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95723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07" y="0"/>
            <a:ext cx="7719136" cy="567783"/>
          </a:xfrm>
        </p:spPr>
        <p:txBody>
          <a:bodyPr>
            <a:noAutofit/>
          </a:bodyPr>
          <a:lstStyle/>
          <a:p>
            <a:r>
              <a:rPr lang="en-GB" sz="3200" dirty="0" smtClean="0">
                <a:latin typeface="Sylfaen" panose="010A0502050306030303" pitchFamily="18" charset="0"/>
              </a:rPr>
              <a:t>Activity</a:t>
            </a:r>
            <a:endParaRPr lang="en-US" sz="3200" dirty="0">
              <a:latin typeface="Sylfaen" panose="010A0502050306030303" pitchFamily="18" charset="0"/>
            </a:endParaRPr>
          </a:p>
        </p:txBody>
      </p:sp>
      <p:sp>
        <p:nvSpPr>
          <p:cNvPr id="4" name="Rectangle 3"/>
          <p:cNvSpPr/>
          <p:nvPr/>
        </p:nvSpPr>
        <p:spPr>
          <a:xfrm>
            <a:off x="355971" y="844152"/>
            <a:ext cx="8318501" cy="2646878"/>
          </a:xfrm>
          <a:prstGeom prst="rect">
            <a:avLst/>
          </a:prstGeom>
        </p:spPr>
        <p:txBody>
          <a:bodyPr wrap="square">
            <a:spAutoFit/>
          </a:bodyPr>
          <a:lstStyle/>
          <a:p>
            <a:pPr lvl="0">
              <a:lnSpc>
                <a:spcPct val="130000"/>
              </a:lnSpc>
              <a:spcBef>
                <a:spcPts val="1200"/>
              </a:spcBef>
              <a:defRPr/>
            </a:pPr>
            <a:r>
              <a:rPr lang="en-US" sz="2000" b="1" dirty="0" smtClean="0">
                <a:latin typeface="Sylfaen" panose="010A0502050306030303" pitchFamily="18" charset="0"/>
                <a:cs typeface="Arial" pitchFamily="34" charset="0"/>
              </a:rPr>
              <a:t>Environment or File: </a:t>
            </a:r>
            <a:r>
              <a:rPr lang="en-US" sz="2000" dirty="0" smtClean="0">
                <a:latin typeface="Sylfaen" panose="010A0502050306030303" pitchFamily="18" charset="0"/>
                <a:cs typeface="Arial" pitchFamily="34" charset="0"/>
              </a:rPr>
              <a:t>M3_Xpath_Activity_PG_v1</a:t>
            </a:r>
          </a:p>
          <a:p>
            <a:pPr lvl="0">
              <a:lnSpc>
                <a:spcPct val="130000"/>
              </a:lnSpc>
              <a:spcBef>
                <a:spcPts val="1200"/>
              </a:spcBef>
              <a:defRPr/>
            </a:pPr>
            <a:r>
              <a:rPr lang="en-US" sz="2000" b="1" dirty="0" smtClean="0">
                <a:latin typeface="Sylfaen" panose="010A0502050306030303" pitchFamily="18" charset="0"/>
                <a:cs typeface="Arial" pitchFamily="34" charset="0"/>
              </a:rPr>
              <a:t>Steps</a:t>
            </a:r>
            <a:r>
              <a:rPr lang="en-US" sz="2000" b="1" dirty="0">
                <a:latin typeface="Sylfaen" panose="010A0502050306030303" pitchFamily="18" charset="0"/>
                <a:cs typeface="Arial" pitchFamily="34" charset="0"/>
              </a:rPr>
              <a:t>: </a:t>
            </a:r>
            <a:endParaRPr lang="en-US" sz="2000" dirty="0">
              <a:latin typeface="Sylfaen" panose="010A0502050306030303" pitchFamily="18" charset="0"/>
              <a:cs typeface="Arial" pitchFamily="34" charset="0"/>
            </a:endParaRP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Open </a:t>
            </a:r>
            <a:r>
              <a:rPr lang="en-US" sz="2000" dirty="0">
                <a:latin typeface="Sylfaen" panose="010A0502050306030303" pitchFamily="18" charset="0"/>
                <a:cs typeface="Arial" pitchFamily="34" charset="0"/>
              </a:rPr>
              <a:t>the </a:t>
            </a:r>
            <a:r>
              <a:rPr lang="en-US" sz="2000" dirty="0" smtClean="0">
                <a:latin typeface="Sylfaen" panose="010A0502050306030303" pitchFamily="18" charset="0"/>
                <a:cs typeface="Arial" pitchFamily="34" charset="0"/>
              </a:rPr>
              <a:t>Participants Guide given as word document.</a:t>
            </a:r>
            <a:endParaRPr lang="en-US" sz="2000" dirty="0">
              <a:latin typeface="Sylfaen" panose="010A0502050306030303" pitchFamily="18" charset="0"/>
              <a:cs typeface="Arial" pitchFamily="34" charset="0"/>
            </a:endParaRP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Read the given activity details.</a:t>
            </a: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Complete the activities</a:t>
            </a: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Submit to faculty</a:t>
            </a:r>
            <a:endParaRPr lang="en-US" sz="2000" dirty="0">
              <a:latin typeface="Sylfaen" panose="010A0502050306030303" pitchFamily="18" charset="0"/>
              <a:cs typeface="Arial"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679" y="3468486"/>
            <a:ext cx="2857500" cy="2514600"/>
          </a:xfrm>
          <a:prstGeom prst="rect">
            <a:avLst/>
          </a:prstGeom>
        </p:spPr>
      </p:pic>
      <p:sp>
        <p:nvSpPr>
          <p:cNvPr id="7" name="TextBox 6"/>
          <p:cNvSpPr txBox="1"/>
          <p:nvPr/>
        </p:nvSpPr>
        <p:spPr>
          <a:xfrm rot="21348563">
            <a:off x="5935748" y="4580844"/>
            <a:ext cx="1737044" cy="369332"/>
          </a:xfrm>
          <a:prstGeom prst="rect">
            <a:avLst/>
          </a:prstGeom>
          <a:noFill/>
        </p:spPr>
        <p:txBody>
          <a:bodyPr wrap="square" rtlCol="0">
            <a:spAutoFit/>
          </a:bodyPr>
          <a:lstStyle/>
          <a:p>
            <a:r>
              <a:rPr lang="en-US" b="1" dirty="0" smtClean="0">
                <a:latin typeface="Monotype Corsiva" panose="03010101010201010101" pitchFamily="66" charset="0"/>
              </a:rPr>
              <a:t>Activity</a:t>
            </a:r>
            <a:endParaRPr lang="en-US" b="1" dirty="0">
              <a:latin typeface="Monotype Corsiva" panose="03010101010201010101" pitchFamily="66" charset="0"/>
            </a:endParaRPr>
          </a:p>
        </p:txBody>
      </p:sp>
      <p:grpSp>
        <p:nvGrpSpPr>
          <p:cNvPr id="8" name="Group 7"/>
          <p:cNvGrpSpPr/>
          <p:nvPr/>
        </p:nvGrpSpPr>
        <p:grpSpPr>
          <a:xfrm>
            <a:off x="95397" y="81119"/>
            <a:ext cx="731520" cy="548640"/>
            <a:chOff x="7361848" y="1347285"/>
            <a:chExt cx="1766872" cy="1601886"/>
          </a:xfrm>
        </p:grpSpPr>
        <p:grpSp>
          <p:nvGrpSpPr>
            <p:cNvPr id="9" name="Group 8"/>
            <p:cNvGrpSpPr/>
            <p:nvPr/>
          </p:nvGrpSpPr>
          <p:grpSpPr>
            <a:xfrm>
              <a:off x="7594601" y="1347285"/>
              <a:ext cx="1282700" cy="1264034"/>
              <a:chOff x="2224088" y="1429631"/>
              <a:chExt cx="763587" cy="752475"/>
            </a:xfrm>
          </p:grpSpPr>
          <p:sp>
            <p:nvSpPr>
              <p:cNvPr id="11" name="Freeform 12"/>
              <p:cNvSpPr>
                <a:spLocks/>
              </p:cNvSpPr>
              <p:nvPr/>
            </p:nvSpPr>
            <p:spPr bwMode="auto">
              <a:xfrm>
                <a:off x="2508250" y="1702681"/>
                <a:ext cx="206375" cy="206375"/>
              </a:xfrm>
              <a:custGeom>
                <a:avLst/>
                <a:gdLst>
                  <a:gd name="T0" fmla="*/ 10 w 130"/>
                  <a:gd name="T1" fmla="*/ 130 h 130"/>
                  <a:gd name="T2" fmla="*/ 28 w 130"/>
                  <a:gd name="T3" fmla="*/ 112 h 130"/>
                  <a:gd name="T4" fmla="*/ 130 w 130"/>
                  <a:gd name="T5" fmla="*/ 84 h 130"/>
                  <a:gd name="T6" fmla="*/ 45 w 130"/>
                  <a:gd name="T7" fmla="*/ 0 h 130"/>
                  <a:gd name="T8" fmla="*/ 17 w 130"/>
                  <a:gd name="T9" fmla="*/ 102 h 130"/>
                  <a:gd name="T10" fmla="*/ 0 w 130"/>
                  <a:gd name="T11" fmla="*/ 119 h 130"/>
                  <a:gd name="T12" fmla="*/ 1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0" y="130"/>
                    </a:moveTo>
                    <a:lnTo>
                      <a:pt x="28" y="112"/>
                    </a:lnTo>
                    <a:lnTo>
                      <a:pt x="130" y="84"/>
                    </a:lnTo>
                    <a:lnTo>
                      <a:pt x="45" y="0"/>
                    </a:lnTo>
                    <a:lnTo>
                      <a:pt x="17" y="102"/>
                    </a:lnTo>
                    <a:lnTo>
                      <a:pt x="0" y="119"/>
                    </a:lnTo>
                    <a:lnTo>
                      <a:pt x="10" y="13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2" name="Freeform 13"/>
              <p:cNvSpPr>
                <a:spLocks/>
              </p:cNvSpPr>
              <p:nvPr/>
            </p:nvSpPr>
            <p:spPr bwMode="auto">
              <a:xfrm>
                <a:off x="2224088" y="1456618"/>
                <a:ext cx="617538" cy="725488"/>
              </a:xfrm>
              <a:custGeom>
                <a:avLst/>
                <a:gdLst>
                  <a:gd name="T0" fmla="*/ 198 w 222"/>
                  <a:gd name="T1" fmla="*/ 236 h 260"/>
                  <a:gd name="T2" fmla="*/ 157 w 222"/>
                  <a:gd name="T3" fmla="*/ 236 h 260"/>
                  <a:gd name="T4" fmla="*/ 86 w 222"/>
                  <a:gd name="T5" fmla="*/ 236 h 260"/>
                  <a:gd name="T6" fmla="*/ 70 w 222"/>
                  <a:gd name="T7" fmla="*/ 179 h 260"/>
                  <a:gd name="T8" fmla="*/ 24 w 222"/>
                  <a:gd name="T9" fmla="*/ 182 h 260"/>
                  <a:gd name="T10" fmla="*/ 24 w 222"/>
                  <a:gd name="T11" fmla="*/ 66 h 260"/>
                  <a:gd name="T12" fmla="*/ 24 w 222"/>
                  <a:gd name="T13" fmla="*/ 24 h 260"/>
                  <a:gd name="T14" fmla="*/ 182 w 222"/>
                  <a:gd name="T15" fmla="*/ 24 h 260"/>
                  <a:gd name="T16" fmla="*/ 214 w 222"/>
                  <a:gd name="T17" fmla="*/ 0 h 260"/>
                  <a:gd name="T18" fmla="*/ 0 w 222"/>
                  <a:gd name="T19" fmla="*/ 0 h 260"/>
                  <a:gd name="T20" fmla="*/ 0 w 222"/>
                  <a:gd name="T21" fmla="*/ 66 h 260"/>
                  <a:gd name="T22" fmla="*/ 0 w 222"/>
                  <a:gd name="T23" fmla="*/ 195 h 260"/>
                  <a:gd name="T24" fmla="*/ 0 w 222"/>
                  <a:gd name="T25" fmla="*/ 196 h 260"/>
                  <a:gd name="T26" fmla="*/ 20 w 222"/>
                  <a:gd name="T27" fmla="*/ 242 h 260"/>
                  <a:gd name="T28" fmla="*/ 64 w 222"/>
                  <a:gd name="T29" fmla="*/ 260 h 260"/>
                  <a:gd name="T30" fmla="*/ 64 w 222"/>
                  <a:gd name="T31" fmla="*/ 260 h 260"/>
                  <a:gd name="T32" fmla="*/ 66 w 222"/>
                  <a:gd name="T33" fmla="*/ 260 h 260"/>
                  <a:gd name="T34" fmla="*/ 66 w 222"/>
                  <a:gd name="T35" fmla="*/ 260 h 260"/>
                  <a:gd name="T36" fmla="*/ 157 w 222"/>
                  <a:gd name="T37" fmla="*/ 260 h 260"/>
                  <a:gd name="T38" fmla="*/ 222 w 222"/>
                  <a:gd name="T39" fmla="*/ 260 h 260"/>
                  <a:gd name="T40" fmla="*/ 222 w 222"/>
                  <a:gd name="T41" fmla="*/ 105 h 260"/>
                  <a:gd name="T42" fmla="*/ 198 w 222"/>
                  <a:gd name="T43" fmla="*/ 137 h 260"/>
                  <a:gd name="T44" fmla="*/ 198 w 222"/>
                  <a:gd name="T45" fmla="*/ 23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2" h="260">
                    <a:moveTo>
                      <a:pt x="198" y="236"/>
                    </a:moveTo>
                    <a:cubicBezTo>
                      <a:pt x="157" y="236"/>
                      <a:pt x="157" y="236"/>
                      <a:pt x="157" y="236"/>
                    </a:cubicBezTo>
                    <a:cubicBezTo>
                      <a:pt x="86" y="236"/>
                      <a:pt x="86" y="236"/>
                      <a:pt x="86" y="236"/>
                    </a:cubicBezTo>
                    <a:cubicBezTo>
                      <a:pt x="77" y="228"/>
                      <a:pt x="69" y="212"/>
                      <a:pt x="70" y="179"/>
                    </a:cubicBezTo>
                    <a:cubicBezTo>
                      <a:pt x="51" y="186"/>
                      <a:pt x="33" y="184"/>
                      <a:pt x="24" y="182"/>
                    </a:cubicBezTo>
                    <a:cubicBezTo>
                      <a:pt x="24" y="66"/>
                      <a:pt x="24" y="66"/>
                      <a:pt x="24" y="66"/>
                    </a:cubicBezTo>
                    <a:cubicBezTo>
                      <a:pt x="24" y="24"/>
                      <a:pt x="24" y="24"/>
                      <a:pt x="24" y="24"/>
                    </a:cubicBezTo>
                    <a:cubicBezTo>
                      <a:pt x="182" y="24"/>
                      <a:pt x="182" y="24"/>
                      <a:pt x="182" y="24"/>
                    </a:cubicBezTo>
                    <a:cubicBezTo>
                      <a:pt x="214" y="0"/>
                      <a:pt x="214" y="0"/>
                      <a:pt x="214" y="0"/>
                    </a:cubicBezTo>
                    <a:cubicBezTo>
                      <a:pt x="0" y="0"/>
                      <a:pt x="0" y="0"/>
                      <a:pt x="0" y="0"/>
                    </a:cubicBezTo>
                    <a:cubicBezTo>
                      <a:pt x="0" y="66"/>
                      <a:pt x="0" y="66"/>
                      <a:pt x="0" y="66"/>
                    </a:cubicBezTo>
                    <a:cubicBezTo>
                      <a:pt x="0" y="195"/>
                      <a:pt x="0" y="195"/>
                      <a:pt x="0" y="195"/>
                    </a:cubicBezTo>
                    <a:cubicBezTo>
                      <a:pt x="0" y="196"/>
                      <a:pt x="0" y="196"/>
                      <a:pt x="0" y="196"/>
                    </a:cubicBezTo>
                    <a:cubicBezTo>
                      <a:pt x="0" y="213"/>
                      <a:pt x="7" y="229"/>
                      <a:pt x="20" y="242"/>
                    </a:cubicBezTo>
                    <a:cubicBezTo>
                      <a:pt x="32" y="253"/>
                      <a:pt x="48" y="260"/>
                      <a:pt x="64" y="260"/>
                    </a:cubicBezTo>
                    <a:cubicBezTo>
                      <a:pt x="64" y="260"/>
                      <a:pt x="64" y="260"/>
                      <a:pt x="64" y="260"/>
                    </a:cubicBezTo>
                    <a:cubicBezTo>
                      <a:pt x="66" y="260"/>
                      <a:pt x="66" y="260"/>
                      <a:pt x="66" y="260"/>
                    </a:cubicBezTo>
                    <a:cubicBezTo>
                      <a:pt x="66" y="260"/>
                      <a:pt x="66" y="260"/>
                      <a:pt x="66" y="260"/>
                    </a:cubicBezTo>
                    <a:cubicBezTo>
                      <a:pt x="157" y="260"/>
                      <a:pt x="157" y="260"/>
                      <a:pt x="157" y="260"/>
                    </a:cubicBezTo>
                    <a:cubicBezTo>
                      <a:pt x="222" y="260"/>
                      <a:pt x="222" y="260"/>
                      <a:pt x="222" y="260"/>
                    </a:cubicBezTo>
                    <a:cubicBezTo>
                      <a:pt x="222" y="105"/>
                      <a:pt x="222" y="105"/>
                      <a:pt x="222" y="105"/>
                    </a:cubicBezTo>
                    <a:cubicBezTo>
                      <a:pt x="198" y="137"/>
                      <a:pt x="198" y="137"/>
                      <a:pt x="198" y="137"/>
                    </a:cubicBezTo>
                    <a:lnTo>
                      <a:pt x="198" y="236"/>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3" name="Freeform 14"/>
              <p:cNvSpPr>
                <a:spLocks/>
              </p:cNvSpPr>
              <p:nvPr/>
            </p:nvSpPr>
            <p:spPr bwMode="auto">
              <a:xfrm>
                <a:off x="2895600" y="1429631"/>
                <a:ext cx="92075" cy="92075"/>
              </a:xfrm>
              <a:custGeom>
                <a:avLst/>
                <a:gdLst>
                  <a:gd name="T0" fmla="*/ 25 w 33"/>
                  <a:gd name="T1" fmla="*/ 8 h 33"/>
                  <a:gd name="T2" fmla="*/ 0 w 33"/>
                  <a:gd name="T3" fmla="*/ 4 h 33"/>
                  <a:gd name="T4" fmla="*/ 29 w 33"/>
                  <a:gd name="T5" fmla="*/ 33 h 33"/>
                  <a:gd name="T6" fmla="*/ 25 w 33"/>
                  <a:gd name="T7" fmla="*/ 8 h 33"/>
                </a:gdLst>
                <a:ahLst/>
                <a:cxnLst>
                  <a:cxn ang="0">
                    <a:pos x="T0" y="T1"/>
                  </a:cxn>
                  <a:cxn ang="0">
                    <a:pos x="T2" y="T3"/>
                  </a:cxn>
                  <a:cxn ang="0">
                    <a:pos x="T4" y="T5"/>
                  </a:cxn>
                  <a:cxn ang="0">
                    <a:pos x="T6" y="T7"/>
                  </a:cxn>
                </a:cxnLst>
                <a:rect l="0" t="0" r="r" b="b"/>
                <a:pathLst>
                  <a:path w="33" h="33">
                    <a:moveTo>
                      <a:pt x="25" y="8"/>
                    </a:moveTo>
                    <a:cubicBezTo>
                      <a:pt x="19" y="2"/>
                      <a:pt x="9" y="0"/>
                      <a:pt x="0" y="4"/>
                    </a:cubicBezTo>
                    <a:cubicBezTo>
                      <a:pt x="29" y="33"/>
                      <a:pt x="29" y="33"/>
                      <a:pt x="29" y="33"/>
                    </a:cubicBezTo>
                    <a:cubicBezTo>
                      <a:pt x="33" y="24"/>
                      <a:pt x="31" y="14"/>
                      <a:pt x="25" y="8"/>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4" name="Freeform 15"/>
              <p:cNvSpPr>
                <a:spLocks/>
              </p:cNvSpPr>
              <p:nvPr/>
            </p:nvSpPr>
            <p:spPr bwMode="auto">
              <a:xfrm>
                <a:off x="2597150" y="1459793"/>
                <a:ext cx="358775" cy="358775"/>
              </a:xfrm>
              <a:custGeom>
                <a:avLst/>
                <a:gdLst>
                  <a:gd name="T0" fmla="*/ 0 w 226"/>
                  <a:gd name="T1" fmla="*/ 133 h 226"/>
                  <a:gd name="T2" fmla="*/ 93 w 226"/>
                  <a:gd name="T3" fmla="*/ 226 h 226"/>
                  <a:gd name="T4" fmla="*/ 226 w 226"/>
                  <a:gd name="T5" fmla="*/ 56 h 226"/>
                  <a:gd name="T6" fmla="*/ 170 w 226"/>
                  <a:gd name="T7" fmla="*/ 0 h 226"/>
                  <a:gd name="T8" fmla="*/ 0 w 226"/>
                  <a:gd name="T9" fmla="*/ 133 h 226"/>
                </a:gdLst>
                <a:ahLst/>
                <a:cxnLst>
                  <a:cxn ang="0">
                    <a:pos x="T0" y="T1"/>
                  </a:cxn>
                  <a:cxn ang="0">
                    <a:pos x="T2" y="T3"/>
                  </a:cxn>
                  <a:cxn ang="0">
                    <a:pos x="T4" y="T5"/>
                  </a:cxn>
                  <a:cxn ang="0">
                    <a:pos x="T6" y="T7"/>
                  </a:cxn>
                  <a:cxn ang="0">
                    <a:pos x="T8" y="T9"/>
                  </a:cxn>
                </a:cxnLst>
                <a:rect l="0" t="0" r="r" b="b"/>
                <a:pathLst>
                  <a:path w="226" h="226">
                    <a:moveTo>
                      <a:pt x="0" y="133"/>
                    </a:moveTo>
                    <a:lnTo>
                      <a:pt x="93" y="226"/>
                    </a:lnTo>
                    <a:lnTo>
                      <a:pt x="226" y="56"/>
                    </a:lnTo>
                    <a:lnTo>
                      <a:pt x="170" y="0"/>
                    </a:lnTo>
                    <a:lnTo>
                      <a:pt x="0" y="133"/>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grpSp>
        <p:pic>
          <p:nvPicPr>
            <p:cNvPr id="1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848" y="2732145"/>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021740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86" y="29364"/>
            <a:ext cx="4319743" cy="485807"/>
          </a:xfrm>
        </p:spPr>
        <p:txBody>
          <a:bodyPr>
            <a:noAutofit/>
          </a:bodyPr>
          <a:lstStyle/>
          <a:p>
            <a:r>
              <a:rPr lang="en-US" sz="3200" dirty="0" smtClean="0">
                <a:latin typeface="Sylfaen" panose="010A0502050306030303" pitchFamily="18" charset="0"/>
              </a:rPr>
              <a:t>Summary </a:t>
            </a:r>
            <a:endParaRPr lang="en-US" sz="3200" dirty="0">
              <a:latin typeface="Sylfaen" panose="010A0502050306030303" pitchFamily="18" charset="0"/>
            </a:endParaRPr>
          </a:p>
        </p:txBody>
      </p:sp>
      <p:sp>
        <p:nvSpPr>
          <p:cNvPr id="3" name="Rectangle 2"/>
          <p:cNvSpPr/>
          <p:nvPr/>
        </p:nvSpPr>
        <p:spPr>
          <a:xfrm>
            <a:off x="130313" y="742995"/>
            <a:ext cx="8408379" cy="4616648"/>
          </a:xfrm>
          <a:prstGeom prst="rect">
            <a:avLst/>
          </a:prstGeom>
        </p:spPr>
        <p:txBody>
          <a:bodyPr wrap="square">
            <a:spAutoFit/>
          </a:bodyPr>
          <a:lstStyle/>
          <a:p>
            <a:pPr algn="just"/>
            <a:r>
              <a:rPr lang="en-US" sz="2000" b="1" dirty="0">
                <a:solidFill>
                  <a:schemeClr val="bg2"/>
                </a:solidFill>
                <a:latin typeface="Sylfaen" panose="010A0502050306030303" pitchFamily="18" charset="0"/>
                <a:cs typeface="Arial" panose="020B0604020202020204" pitchFamily="34" charset="0"/>
              </a:rPr>
              <a:t>At the end of this module, participants are able to understand</a:t>
            </a:r>
            <a:r>
              <a:rPr lang="en-US" sz="2000" b="1" dirty="0" smtClean="0">
                <a:solidFill>
                  <a:schemeClr val="bg2"/>
                </a:solidFill>
                <a:latin typeface="Sylfaen" panose="010A0502050306030303" pitchFamily="18" charset="0"/>
              </a:rPr>
              <a:t>:</a:t>
            </a:r>
          </a:p>
          <a:p>
            <a:pPr marL="342900" indent="-342900" algn="just">
              <a:buFont typeface="Arial" panose="020B0604020202020204" pitchFamily="34" charset="0"/>
              <a:buChar char="•"/>
            </a:pPr>
            <a:endParaRPr lang="en-US" sz="2000" b="1" dirty="0">
              <a:solidFill>
                <a:schemeClr val="bg2"/>
              </a:solidFill>
              <a:latin typeface="Sylfaen" panose="010A0502050306030303" pitchFamily="18" charset="0"/>
            </a:endParaRPr>
          </a:p>
          <a:p>
            <a:pPr marL="1257300" lvl="2" indent="-342900" algn="just">
              <a:lnSpc>
                <a:spcPct val="130000"/>
              </a:lnSpc>
              <a:buFont typeface="Wingdings" panose="05000000000000000000" pitchFamily="2" charset="2"/>
              <a:buChar char="ü"/>
            </a:pPr>
            <a:r>
              <a:rPr lang="en-US" sz="2000" dirty="0" smtClean="0">
                <a:solidFill>
                  <a:schemeClr val="bg2"/>
                </a:solidFill>
                <a:latin typeface="Sylfaen" panose="010A0502050306030303" pitchFamily="18" charset="0"/>
                <a:cs typeface="Arial" panose="020B0604020202020204" pitchFamily="34" charset="0"/>
              </a:rPr>
              <a:t>Basics of HTML</a:t>
            </a:r>
            <a:r>
              <a:rPr lang="en-US" sz="2000" dirty="0">
                <a:solidFill>
                  <a:schemeClr val="bg2"/>
                </a:solidFill>
                <a:latin typeface="Sylfaen" panose="010A0502050306030303" pitchFamily="18" charset="0"/>
                <a:cs typeface="Arial" panose="020B0604020202020204" pitchFamily="34" charset="0"/>
              </a:rPr>
              <a:t> </a:t>
            </a:r>
            <a:r>
              <a:rPr lang="en-US" sz="2000" dirty="0" smtClean="0">
                <a:solidFill>
                  <a:schemeClr val="bg2"/>
                </a:solidFill>
                <a:latin typeface="Sylfaen" panose="010A0502050306030303" pitchFamily="18" charset="0"/>
                <a:cs typeface="Arial" panose="020B0604020202020204" pitchFamily="34" charset="0"/>
              </a:rPr>
              <a:t>such as tags, element and attribute.</a:t>
            </a:r>
          </a:p>
          <a:p>
            <a:pPr marL="1257300" lvl="2" indent="-342900" algn="just">
              <a:lnSpc>
                <a:spcPct val="130000"/>
              </a:lnSpc>
              <a:buFont typeface="Wingdings" panose="05000000000000000000" pitchFamily="2" charset="2"/>
              <a:buChar char="ü"/>
            </a:pPr>
            <a:r>
              <a:rPr lang="en-US" sz="2000" dirty="0">
                <a:solidFill>
                  <a:schemeClr val="bg2"/>
                </a:solidFill>
                <a:latin typeface="Sylfaen" panose="010A0502050306030303" pitchFamily="18" charset="0"/>
                <a:cs typeface="Arial" panose="020B0604020202020204" pitchFamily="34" charset="0"/>
              </a:rPr>
              <a:t>Finding Elements using Browser </a:t>
            </a:r>
            <a:r>
              <a:rPr lang="en-US" sz="2000" dirty="0" smtClean="0">
                <a:solidFill>
                  <a:schemeClr val="bg2"/>
                </a:solidFill>
                <a:latin typeface="Sylfaen" panose="010A0502050306030303" pitchFamily="18" charset="0"/>
                <a:cs typeface="Arial" panose="020B0604020202020204" pitchFamily="34" charset="0"/>
              </a:rPr>
              <a:t>Inspector (IE</a:t>
            </a:r>
            <a:r>
              <a:rPr lang="en-US" sz="2000" dirty="0">
                <a:solidFill>
                  <a:schemeClr val="bg2"/>
                </a:solidFill>
                <a:latin typeface="Sylfaen" panose="010A0502050306030303" pitchFamily="18" charset="0"/>
                <a:cs typeface="Arial" panose="020B0604020202020204" pitchFamily="34" charset="0"/>
              </a:rPr>
              <a:t>, Firefox and Chrome).</a:t>
            </a:r>
          </a:p>
          <a:p>
            <a:pPr marL="1257300" lvl="2" indent="-342900" algn="just">
              <a:lnSpc>
                <a:spcPct val="130000"/>
              </a:lnSpc>
              <a:buFont typeface="Wingdings" panose="05000000000000000000" pitchFamily="2" charset="2"/>
              <a:buChar char="ü"/>
            </a:pPr>
            <a:r>
              <a:rPr lang="en-US" sz="2000" dirty="0" smtClean="0">
                <a:solidFill>
                  <a:schemeClr val="bg2"/>
                </a:solidFill>
                <a:latin typeface="Sylfaen" panose="010A0502050306030303" pitchFamily="18" charset="0"/>
                <a:cs typeface="Arial" panose="020B0604020202020204" pitchFamily="34" charset="0"/>
              </a:rPr>
              <a:t>Basics of XPath.</a:t>
            </a:r>
            <a:endParaRPr lang="en-US" sz="2000" dirty="0">
              <a:solidFill>
                <a:schemeClr val="bg2"/>
              </a:solidFill>
              <a:latin typeface="Sylfaen" panose="010A0502050306030303" pitchFamily="18" charset="0"/>
              <a:cs typeface="Arial" panose="020B0604020202020204" pitchFamily="34" charset="0"/>
            </a:endParaRPr>
          </a:p>
          <a:p>
            <a:pPr marL="1257300" lvl="2" indent="-342900" algn="just">
              <a:lnSpc>
                <a:spcPct val="130000"/>
              </a:lnSpc>
              <a:buFont typeface="Wingdings" panose="05000000000000000000" pitchFamily="2" charset="2"/>
              <a:buChar char="ü"/>
            </a:pPr>
            <a:r>
              <a:rPr lang="en-US" sz="2000" dirty="0" smtClean="0">
                <a:solidFill>
                  <a:schemeClr val="bg2"/>
                </a:solidFill>
                <a:latin typeface="Sylfaen" panose="010A0502050306030303" pitchFamily="18" charset="0"/>
                <a:cs typeface="Arial" panose="020B0604020202020204" pitchFamily="34" charset="0"/>
              </a:rPr>
              <a:t>Usage of XPath expressions, axis etc.</a:t>
            </a:r>
            <a:endParaRPr lang="en-US" sz="2000" dirty="0">
              <a:solidFill>
                <a:schemeClr val="bg2"/>
              </a:solidFill>
              <a:latin typeface="Sylfaen" panose="010A0502050306030303" pitchFamily="18" charset="0"/>
              <a:cs typeface="Arial" panose="020B0604020202020204" pitchFamily="34" charset="0"/>
            </a:endParaRPr>
          </a:p>
          <a:p>
            <a:pPr marL="1257300" lvl="2" indent="-342900" algn="just">
              <a:lnSpc>
                <a:spcPct val="130000"/>
              </a:lnSpc>
              <a:buFont typeface="Wingdings" panose="05000000000000000000" pitchFamily="2" charset="2"/>
              <a:buChar char="ü"/>
            </a:pPr>
            <a:r>
              <a:rPr lang="en-US" sz="2000" dirty="0" smtClean="0">
                <a:solidFill>
                  <a:schemeClr val="bg2"/>
                </a:solidFill>
                <a:latin typeface="Sylfaen" panose="010A0502050306030303" pitchFamily="18" charset="0"/>
                <a:cs typeface="Arial" panose="020B0604020202020204" pitchFamily="34" charset="0"/>
              </a:rPr>
              <a:t>How to choose </a:t>
            </a:r>
            <a:r>
              <a:rPr lang="en-US" sz="2000" dirty="0">
                <a:solidFill>
                  <a:schemeClr val="bg2"/>
                </a:solidFill>
                <a:latin typeface="Sylfaen" panose="010A0502050306030303" pitchFamily="18" charset="0"/>
                <a:cs typeface="Arial" panose="020B0604020202020204" pitchFamily="34" charset="0"/>
              </a:rPr>
              <a:t>Effective XPath (Absolute XPath and Relative XPath).</a:t>
            </a:r>
          </a:p>
          <a:p>
            <a:pPr marL="1257300" lvl="2" indent="-342900" algn="just">
              <a:lnSpc>
                <a:spcPct val="130000"/>
              </a:lnSpc>
              <a:buFont typeface="Wingdings" panose="05000000000000000000" pitchFamily="2" charset="2"/>
              <a:buChar char="ü"/>
            </a:pPr>
            <a:r>
              <a:rPr lang="en-US" sz="2000" dirty="0" smtClean="0">
                <a:solidFill>
                  <a:schemeClr val="bg2"/>
                </a:solidFill>
                <a:latin typeface="Sylfaen" panose="010A0502050306030303" pitchFamily="18" charset="0"/>
                <a:cs typeface="Arial" panose="020B0604020202020204" pitchFamily="34" charset="0"/>
              </a:rPr>
              <a:t>XPath </a:t>
            </a:r>
            <a:r>
              <a:rPr lang="en-US" sz="2000" dirty="0">
                <a:solidFill>
                  <a:schemeClr val="bg2"/>
                </a:solidFill>
                <a:latin typeface="Sylfaen" panose="010A0502050306030303" pitchFamily="18" charset="0"/>
                <a:cs typeface="Arial" panose="020B0604020202020204" pitchFamily="34" charset="0"/>
              </a:rPr>
              <a:t>F</a:t>
            </a:r>
            <a:r>
              <a:rPr lang="en-US" sz="2000" dirty="0" smtClean="0">
                <a:solidFill>
                  <a:schemeClr val="bg2"/>
                </a:solidFill>
                <a:latin typeface="Sylfaen" panose="010A0502050306030303" pitchFamily="18" charset="0"/>
                <a:cs typeface="Arial" panose="020B0604020202020204" pitchFamily="34" charset="0"/>
              </a:rPr>
              <a:t>unctions.</a:t>
            </a:r>
          </a:p>
          <a:p>
            <a:pPr marL="1257300" lvl="2" indent="-342900" algn="just">
              <a:lnSpc>
                <a:spcPct val="130000"/>
              </a:lnSpc>
              <a:buFont typeface="Wingdings" panose="05000000000000000000" pitchFamily="2" charset="2"/>
              <a:buChar char="ü"/>
            </a:pPr>
            <a:r>
              <a:rPr lang="en-US" sz="2000" dirty="0">
                <a:solidFill>
                  <a:schemeClr val="bg2"/>
                </a:solidFill>
                <a:latin typeface="Sylfaen" panose="010A0502050306030303" pitchFamily="18" charset="0"/>
                <a:cs typeface="Arial" panose="020B0604020202020204" pitchFamily="34" charset="0"/>
              </a:rPr>
              <a:t>Hands-on </a:t>
            </a:r>
            <a:r>
              <a:rPr lang="en-US" sz="2000" dirty="0" smtClean="0">
                <a:solidFill>
                  <a:schemeClr val="bg2"/>
                </a:solidFill>
                <a:latin typeface="Sylfaen" panose="010A0502050306030303" pitchFamily="18" charset="0"/>
                <a:cs typeface="Arial" panose="020B0604020202020204" pitchFamily="34" charset="0"/>
              </a:rPr>
              <a:t>Activity</a:t>
            </a:r>
            <a:r>
              <a:rPr lang="en-US" sz="2000" dirty="0">
                <a:solidFill>
                  <a:schemeClr val="bg2"/>
                </a:solidFill>
                <a:latin typeface="Sylfaen" panose="010A0502050306030303" pitchFamily="18" charset="0"/>
                <a:cs typeface="Arial" panose="020B0604020202020204" pitchFamily="34" charset="0"/>
              </a:rPr>
              <a:t>.</a:t>
            </a:r>
          </a:p>
          <a:p>
            <a:pPr algn="just"/>
            <a:endParaRPr lang="en-US" sz="2000" dirty="0">
              <a:solidFill>
                <a:schemeClr val="bg2"/>
              </a:solidFill>
              <a:latin typeface="Sylfaen" panose="010A0502050306030303" pitchFamily="18" charset="0"/>
            </a:endParaRPr>
          </a:p>
        </p:txBody>
      </p:sp>
      <p:grpSp>
        <p:nvGrpSpPr>
          <p:cNvPr id="10" name="Group 9"/>
          <p:cNvGrpSpPr/>
          <p:nvPr/>
        </p:nvGrpSpPr>
        <p:grpSpPr>
          <a:xfrm>
            <a:off x="101577" y="-9633"/>
            <a:ext cx="640080" cy="640080"/>
            <a:chOff x="7376802" y="1286616"/>
            <a:chExt cx="1766872" cy="1784592"/>
          </a:xfrm>
        </p:grpSpPr>
        <p:grpSp>
          <p:nvGrpSpPr>
            <p:cNvPr id="11" name="Group 10"/>
            <p:cNvGrpSpPr/>
            <p:nvPr/>
          </p:nvGrpSpPr>
          <p:grpSpPr>
            <a:xfrm>
              <a:off x="7633294" y="1286616"/>
              <a:ext cx="1097543" cy="1463196"/>
              <a:chOff x="431801" y="4107845"/>
              <a:chExt cx="561975" cy="725488"/>
            </a:xfrm>
          </p:grpSpPr>
          <p:sp>
            <p:nvSpPr>
              <p:cNvPr id="13" name="Freeform 7"/>
              <p:cNvSpPr>
                <a:spLocks noEditPoints="1"/>
              </p:cNvSpPr>
              <p:nvPr/>
            </p:nvSpPr>
            <p:spPr bwMode="auto">
              <a:xfrm>
                <a:off x="519113" y="4316413"/>
                <a:ext cx="130175" cy="303213"/>
              </a:xfrm>
              <a:custGeom>
                <a:avLst/>
                <a:gdLst>
                  <a:gd name="T0" fmla="*/ 96 w 191"/>
                  <a:gd name="T1" fmla="*/ 445 h 445"/>
                  <a:gd name="T2" fmla="*/ 163 w 191"/>
                  <a:gd name="T3" fmla="*/ 418 h 445"/>
                  <a:gd name="T4" fmla="*/ 191 w 191"/>
                  <a:gd name="T5" fmla="*/ 350 h 445"/>
                  <a:gd name="T6" fmla="*/ 163 w 191"/>
                  <a:gd name="T7" fmla="*/ 283 h 445"/>
                  <a:gd name="T8" fmla="*/ 96 w 191"/>
                  <a:gd name="T9" fmla="*/ 255 h 445"/>
                  <a:gd name="T10" fmla="*/ 28 w 191"/>
                  <a:gd name="T11" fmla="*/ 283 h 445"/>
                  <a:gd name="T12" fmla="*/ 0 w 191"/>
                  <a:gd name="T13" fmla="*/ 350 h 445"/>
                  <a:gd name="T14" fmla="*/ 28 w 191"/>
                  <a:gd name="T15" fmla="*/ 418 h 445"/>
                  <a:gd name="T16" fmla="*/ 96 w 191"/>
                  <a:gd name="T17" fmla="*/ 445 h 445"/>
                  <a:gd name="T18" fmla="*/ 34 w 191"/>
                  <a:gd name="T19" fmla="*/ 343 h 445"/>
                  <a:gd name="T20" fmla="*/ 37 w 191"/>
                  <a:gd name="T21" fmla="*/ 326 h 445"/>
                  <a:gd name="T22" fmla="*/ 54 w 191"/>
                  <a:gd name="T23" fmla="*/ 328 h 445"/>
                  <a:gd name="T24" fmla="*/ 83 w 191"/>
                  <a:gd name="T25" fmla="*/ 368 h 445"/>
                  <a:gd name="T26" fmla="*/ 103 w 191"/>
                  <a:gd name="T27" fmla="*/ 340 h 445"/>
                  <a:gd name="T28" fmla="*/ 139 w 191"/>
                  <a:gd name="T29" fmla="*/ 302 h 445"/>
                  <a:gd name="T30" fmla="*/ 156 w 191"/>
                  <a:gd name="T31" fmla="*/ 303 h 445"/>
                  <a:gd name="T32" fmla="*/ 156 w 191"/>
                  <a:gd name="T33" fmla="*/ 320 h 445"/>
                  <a:gd name="T34" fmla="*/ 123 w 191"/>
                  <a:gd name="T35" fmla="*/ 355 h 445"/>
                  <a:gd name="T36" fmla="*/ 95 w 191"/>
                  <a:gd name="T37" fmla="*/ 396 h 445"/>
                  <a:gd name="T38" fmla="*/ 91 w 191"/>
                  <a:gd name="T39" fmla="*/ 400 h 445"/>
                  <a:gd name="T40" fmla="*/ 74 w 191"/>
                  <a:gd name="T41" fmla="*/ 397 h 445"/>
                  <a:gd name="T42" fmla="*/ 34 w 191"/>
                  <a:gd name="T43" fmla="*/ 343 h 445"/>
                  <a:gd name="T44" fmla="*/ 96 w 191"/>
                  <a:gd name="T45" fmla="*/ 190 h 445"/>
                  <a:gd name="T46" fmla="*/ 163 w 191"/>
                  <a:gd name="T47" fmla="*/ 162 h 445"/>
                  <a:gd name="T48" fmla="*/ 191 w 191"/>
                  <a:gd name="T49" fmla="*/ 95 h 445"/>
                  <a:gd name="T50" fmla="*/ 163 w 191"/>
                  <a:gd name="T51" fmla="*/ 27 h 445"/>
                  <a:gd name="T52" fmla="*/ 96 w 191"/>
                  <a:gd name="T53" fmla="*/ 0 h 445"/>
                  <a:gd name="T54" fmla="*/ 28 w 191"/>
                  <a:gd name="T55" fmla="*/ 27 h 445"/>
                  <a:gd name="T56" fmla="*/ 0 w 191"/>
                  <a:gd name="T57" fmla="*/ 95 h 445"/>
                  <a:gd name="T58" fmla="*/ 28 w 191"/>
                  <a:gd name="T59" fmla="*/ 162 h 445"/>
                  <a:gd name="T60" fmla="*/ 96 w 191"/>
                  <a:gd name="T61" fmla="*/ 190 h 445"/>
                  <a:gd name="T62" fmla="*/ 34 w 191"/>
                  <a:gd name="T63" fmla="*/ 88 h 445"/>
                  <a:gd name="T64" fmla="*/ 37 w 191"/>
                  <a:gd name="T65" fmla="*/ 70 h 445"/>
                  <a:gd name="T66" fmla="*/ 54 w 191"/>
                  <a:gd name="T67" fmla="*/ 73 h 445"/>
                  <a:gd name="T68" fmla="*/ 83 w 191"/>
                  <a:gd name="T69" fmla="*/ 112 h 445"/>
                  <a:gd name="T70" fmla="*/ 103 w 191"/>
                  <a:gd name="T71" fmla="*/ 84 h 445"/>
                  <a:gd name="T72" fmla="*/ 139 w 191"/>
                  <a:gd name="T73" fmla="*/ 46 h 445"/>
                  <a:gd name="T74" fmla="*/ 156 w 191"/>
                  <a:gd name="T75" fmla="*/ 47 h 445"/>
                  <a:gd name="T76" fmla="*/ 156 w 191"/>
                  <a:gd name="T77" fmla="*/ 64 h 445"/>
                  <a:gd name="T78" fmla="*/ 123 w 191"/>
                  <a:gd name="T79" fmla="*/ 100 h 445"/>
                  <a:gd name="T80" fmla="*/ 95 w 191"/>
                  <a:gd name="T81" fmla="*/ 140 h 445"/>
                  <a:gd name="T82" fmla="*/ 91 w 191"/>
                  <a:gd name="T83" fmla="*/ 144 h 445"/>
                  <a:gd name="T84" fmla="*/ 74 w 191"/>
                  <a:gd name="T85" fmla="*/ 141 h 445"/>
                  <a:gd name="T86" fmla="*/ 34 w 191"/>
                  <a:gd name="T87" fmla="*/ 8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445">
                    <a:moveTo>
                      <a:pt x="96" y="445"/>
                    </a:moveTo>
                    <a:cubicBezTo>
                      <a:pt x="122" y="445"/>
                      <a:pt x="146" y="435"/>
                      <a:pt x="163" y="418"/>
                    </a:cubicBezTo>
                    <a:cubicBezTo>
                      <a:pt x="180" y="400"/>
                      <a:pt x="191" y="377"/>
                      <a:pt x="191" y="350"/>
                    </a:cubicBezTo>
                    <a:cubicBezTo>
                      <a:pt x="191" y="324"/>
                      <a:pt x="180" y="300"/>
                      <a:pt x="163" y="283"/>
                    </a:cubicBezTo>
                    <a:cubicBezTo>
                      <a:pt x="146" y="266"/>
                      <a:pt x="122" y="255"/>
                      <a:pt x="96" y="255"/>
                    </a:cubicBezTo>
                    <a:cubicBezTo>
                      <a:pt x="69" y="255"/>
                      <a:pt x="46" y="266"/>
                      <a:pt x="28" y="283"/>
                    </a:cubicBezTo>
                    <a:cubicBezTo>
                      <a:pt x="11" y="300"/>
                      <a:pt x="0" y="324"/>
                      <a:pt x="0" y="350"/>
                    </a:cubicBezTo>
                    <a:cubicBezTo>
                      <a:pt x="0" y="377"/>
                      <a:pt x="11" y="400"/>
                      <a:pt x="28" y="418"/>
                    </a:cubicBezTo>
                    <a:cubicBezTo>
                      <a:pt x="46" y="435"/>
                      <a:pt x="69" y="445"/>
                      <a:pt x="96" y="445"/>
                    </a:cubicBezTo>
                    <a:close/>
                    <a:moveTo>
                      <a:pt x="34" y="343"/>
                    </a:moveTo>
                    <a:cubicBezTo>
                      <a:pt x="30" y="338"/>
                      <a:pt x="31" y="330"/>
                      <a:pt x="37" y="326"/>
                    </a:cubicBezTo>
                    <a:cubicBezTo>
                      <a:pt x="42" y="322"/>
                      <a:pt x="50" y="323"/>
                      <a:pt x="54" y="328"/>
                    </a:cubicBezTo>
                    <a:cubicBezTo>
                      <a:pt x="83" y="368"/>
                      <a:pt x="83" y="368"/>
                      <a:pt x="83" y="368"/>
                    </a:cubicBezTo>
                    <a:cubicBezTo>
                      <a:pt x="89" y="358"/>
                      <a:pt x="96" y="349"/>
                      <a:pt x="103" y="340"/>
                    </a:cubicBezTo>
                    <a:cubicBezTo>
                      <a:pt x="114" y="326"/>
                      <a:pt x="126" y="314"/>
                      <a:pt x="139" y="302"/>
                    </a:cubicBezTo>
                    <a:cubicBezTo>
                      <a:pt x="144" y="297"/>
                      <a:pt x="152" y="298"/>
                      <a:pt x="156" y="303"/>
                    </a:cubicBezTo>
                    <a:cubicBezTo>
                      <a:pt x="161" y="308"/>
                      <a:pt x="161" y="315"/>
                      <a:pt x="156" y="320"/>
                    </a:cubicBezTo>
                    <a:cubicBezTo>
                      <a:pt x="144" y="331"/>
                      <a:pt x="133" y="343"/>
                      <a:pt x="123" y="355"/>
                    </a:cubicBezTo>
                    <a:cubicBezTo>
                      <a:pt x="113" y="368"/>
                      <a:pt x="103" y="381"/>
                      <a:pt x="95" y="396"/>
                    </a:cubicBezTo>
                    <a:cubicBezTo>
                      <a:pt x="94" y="397"/>
                      <a:pt x="93" y="398"/>
                      <a:pt x="91" y="400"/>
                    </a:cubicBezTo>
                    <a:cubicBezTo>
                      <a:pt x="86" y="404"/>
                      <a:pt x="78" y="403"/>
                      <a:pt x="74" y="397"/>
                    </a:cubicBezTo>
                    <a:cubicBezTo>
                      <a:pt x="34" y="343"/>
                      <a:pt x="34" y="343"/>
                      <a:pt x="34" y="343"/>
                    </a:cubicBezTo>
                    <a:close/>
                    <a:moveTo>
                      <a:pt x="96" y="190"/>
                    </a:moveTo>
                    <a:cubicBezTo>
                      <a:pt x="122" y="190"/>
                      <a:pt x="146" y="179"/>
                      <a:pt x="163" y="162"/>
                    </a:cubicBezTo>
                    <a:cubicBezTo>
                      <a:pt x="180" y="145"/>
                      <a:pt x="191" y="121"/>
                      <a:pt x="191" y="95"/>
                    </a:cubicBezTo>
                    <a:cubicBezTo>
                      <a:pt x="191" y="68"/>
                      <a:pt x="180" y="45"/>
                      <a:pt x="163" y="27"/>
                    </a:cubicBezTo>
                    <a:cubicBezTo>
                      <a:pt x="146" y="10"/>
                      <a:pt x="122" y="0"/>
                      <a:pt x="96" y="0"/>
                    </a:cubicBezTo>
                    <a:cubicBezTo>
                      <a:pt x="69" y="0"/>
                      <a:pt x="46" y="10"/>
                      <a:pt x="28" y="27"/>
                    </a:cubicBezTo>
                    <a:cubicBezTo>
                      <a:pt x="11" y="45"/>
                      <a:pt x="0" y="68"/>
                      <a:pt x="0" y="95"/>
                    </a:cubicBezTo>
                    <a:cubicBezTo>
                      <a:pt x="0" y="121"/>
                      <a:pt x="11" y="145"/>
                      <a:pt x="28" y="162"/>
                    </a:cubicBezTo>
                    <a:cubicBezTo>
                      <a:pt x="46" y="179"/>
                      <a:pt x="69" y="190"/>
                      <a:pt x="96" y="190"/>
                    </a:cubicBezTo>
                    <a:close/>
                    <a:moveTo>
                      <a:pt x="34" y="88"/>
                    </a:moveTo>
                    <a:cubicBezTo>
                      <a:pt x="30" y="82"/>
                      <a:pt x="31" y="74"/>
                      <a:pt x="37" y="70"/>
                    </a:cubicBezTo>
                    <a:cubicBezTo>
                      <a:pt x="42" y="66"/>
                      <a:pt x="50" y="67"/>
                      <a:pt x="54" y="73"/>
                    </a:cubicBezTo>
                    <a:cubicBezTo>
                      <a:pt x="83" y="112"/>
                      <a:pt x="83" y="112"/>
                      <a:pt x="83" y="112"/>
                    </a:cubicBezTo>
                    <a:cubicBezTo>
                      <a:pt x="89" y="102"/>
                      <a:pt x="96" y="93"/>
                      <a:pt x="103" y="84"/>
                    </a:cubicBezTo>
                    <a:cubicBezTo>
                      <a:pt x="114" y="71"/>
                      <a:pt x="126" y="58"/>
                      <a:pt x="139" y="46"/>
                    </a:cubicBezTo>
                    <a:cubicBezTo>
                      <a:pt x="144" y="42"/>
                      <a:pt x="152" y="42"/>
                      <a:pt x="156" y="47"/>
                    </a:cubicBezTo>
                    <a:cubicBezTo>
                      <a:pt x="161" y="52"/>
                      <a:pt x="161" y="60"/>
                      <a:pt x="156" y="64"/>
                    </a:cubicBezTo>
                    <a:cubicBezTo>
                      <a:pt x="144" y="75"/>
                      <a:pt x="133" y="87"/>
                      <a:pt x="123" y="100"/>
                    </a:cubicBezTo>
                    <a:cubicBezTo>
                      <a:pt x="113" y="112"/>
                      <a:pt x="103" y="126"/>
                      <a:pt x="95" y="140"/>
                    </a:cubicBezTo>
                    <a:cubicBezTo>
                      <a:pt x="94" y="141"/>
                      <a:pt x="93" y="143"/>
                      <a:pt x="91" y="144"/>
                    </a:cubicBezTo>
                    <a:cubicBezTo>
                      <a:pt x="86" y="148"/>
                      <a:pt x="78" y="147"/>
                      <a:pt x="74" y="141"/>
                    </a:cubicBezTo>
                    <a:cubicBezTo>
                      <a:pt x="34" y="88"/>
                      <a:pt x="34" y="88"/>
                      <a:pt x="34" y="8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4" name="Freeform 8"/>
              <p:cNvSpPr>
                <a:spLocks noEditPoints="1"/>
              </p:cNvSpPr>
              <p:nvPr/>
            </p:nvSpPr>
            <p:spPr bwMode="auto">
              <a:xfrm>
                <a:off x="431801" y="4107845"/>
                <a:ext cx="561975" cy="725488"/>
              </a:xfrm>
              <a:custGeom>
                <a:avLst/>
                <a:gdLst>
                  <a:gd name="T0" fmla="*/ 779 w 824"/>
                  <a:gd name="T1" fmla="*/ 255 h 1067"/>
                  <a:gd name="T2" fmla="*/ 728 w 824"/>
                  <a:gd name="T3" fmla="*/ 204 h 1067"/>
                  <a:gd name="T4" fmla="*/ 633 w 824"/>
                  <a:gd name="T5" fmla="*/ 204 h 1067"/>
                  <a:gd name="T6" fmla="*/ 633 w 824"/>
                  <a:gd name="T7" fmla="*/ 160 h 1067"/>
                  <a:gd name="T8" fmla="*/ 728 w 824"/>
                  <a:gd name="T9" fmla="*/ 160 h 1067"/>
                  <a:gd name="T10" fmla="*/ 824 w 824"/>
                  <a:gd name="T11" fmla="*/ 255 h 1067"/>
                  <a:gd name="T12" fmla="*/ 824 w 824"/>
                  <a:gd name="T13" fmla="*/ 972 h 1067"/>
                  <a:gd name="T14" fmla="*/ 728 w 824"/>
                  <a:gd name="T15" fmla="*/ 1067 h 1067"/>
                  <a:gd name="T16" fmla="*/ 96 w 824"/>
                  <a:gd name="T17" fmla="*/ 1067 h 1067"/>
                  <a:gd name="T18" fmla="*/ 0 w 824"/>
                  <a:gd name="T19" fmla="*/ 972 h 1067"/>
                  <a:gd name="T20" fmla="*/ 0 w 824"/>
                  <a:gd name="T21" fmla="*/ 255 h 1067"/>
                  <a:gd name="T22" fmla="*/ 96 w 824"/>
                  <a:gd name="T23" fmla="*/ 160 h 1067"/>
                  <a:gd name="T24" fmla="*/ 191 w 824"/>
                  <a:gd name="T25" fmla="*/ 160 h 1067"/>
                  <a:gd name="T26" fmla="*/ 191 w 824"/>
                  <a:gd name="T27" fmla="*/ 204 h 1067"/>
                  <a:gd name="T28" fmla="*/ 96 w 824"/>
                  <a:gd name="T29" fmla="*/ 204 h 1067"/>
                  <a:gd name="T30" fmla="*/ 45 w 824"/>
                  <a:gd name="T31" fmla="*/ 255 h 1067"/>
                  <a:gd name="T32" fmla="*/ 45 w 824"/>
                  <a:gd name="T33" fmla="*/ 972 h 1067"/>
                  <a:gd name="T34" fmla="*/ 96 w 824"/>
                  <a:gd name="T35" fmla="*/ 1023 h 1067"/>
                  <a:gd name="T36" fmla="*/ 728 w 824"/>
                  <a:gd name="T37" fmla="*/ 1023 h 1067"/>
                  <a:gd name="T38" fmla="*/ 779 w 824"/>
                  <a:gd name="T39" fmla="*/ 972 h 1067"/>
                  <a:gd name="T40" fmla="*/ 779 w 824"/>
                  <a:gd name="T41" fmla="*/ 255 h 1067"/>
                  <a:gd name="T42" fmla="*/ 412 w 824"/>
                  <a:gd name="T43" fmla="*/ 65 h 1067"/>
                  <a:gd name="T44" fmla="*/ 450 w 824"/>
                  <a:gd name="T45" fmla="*/ 103 h 1067"/>
                  <a:gd name="T46" fmla="*/ 412 w 824"/>
                  <a:gd name="T47" fmla="*/ 141 h 1067"/>
                  <a:gd name="T48" fmla="*/ 374 w 824"/>
                  <a:gd name="T49" fmla="*/ 103 h 1067"/>
                  <a:gd name="T50" fmla="*/ 412 w 824"/>
                  <a:gd name="T51" fmla="*/ 65 h 1067"/>
                  <a:gd name="T52" fmla="*/ 470 w 824"/>
                  <a:gd name="T53" fmla="*/ 45 h 1067"/>
                  <a:gd name="T54" fmla="*/ 491 w 824"/>
                  <a:gd name="T55" fmla="*/ 81 h 1067"/>
                  <a:gd name="T56" fmla="*/ 564 w 824"/>
                  <a:gd name="T57" fmla="*/ 81 h 1067"/>
                  <a:gd name="T58" fmla="*/ 586 w 824"/>
                  <a:gd name="T59" fmla="*/ 103 h 1067"/>
                  <a:gd name="T60" fmla="*/ 586 w 824"/>
                  <a:gd name="T61" fmla="*/ 204 h 1067"/>
                  <a:gd name="T62" fmla="*/ 564 w 824"/>
                  <a:gd name="T63" fmla="*/ 226 h 1067"/>
                  <a:gd name="T64" fmla="*/ 260 w 824"/>
                  <a:gd name="T65" fmla="*/ 226 h 1067"/>
                  <a:gd name="T66" fmla="*/ 238 w 824"/>
                  <a:gd name="T67" fmla="*/ 204 h 1067"/>
                  <a:gd name="T68" fmla="*/ 238 w 824"/>
                  <a:gd name="T69" fmla="*/ 103 h 1067"/>
                  <a:gd name="T70" fmla="*/ 260 w 824"/>
                  <a:gd name="T71" fmla="*/ 81 h 1067"/>
                  <a:gd name="T72" fmla="*/ 333 w 824"/>
                  <a:gd name="T73" fmla="*/ 81 h 1067"/>
                  <a:gd name="T74" fmla="*/ 470 w 824"/>
                  <a:gd name="T75" fmla="*/ 4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4" h="1067">
                    <a:moveTo>
                      <a:pt x="779" y="255"/>
                    </a:moveTo>
                    <a:cubicBezTo>
                      <a:pt x="779" y="227"/>
                      <a:pt x="756" y="204"/>
                      <a:pt x="728" y="204"/>
                    </a:cubicBezTo>
                    <a:cubicBezTo>
                      <a:pt x="633" y="204"/>
                      <a:pt x="633" y="204"/>
                      <a:pt x="633" y="204"/>
                    </a:cubicBezTo>
                    <a:cubicBezTo>
                      <a:pt x="633" y="160"/>
                      <a:pt x="633" y="160"/>
                      <a:pt x="633" y="160"/>
                    </a:cubicBezTo>
                    <a:cubicBezTo>
                      <a:pt x="728" y="160"/>
                      <a:pt x="728" y="160"/>
                      <a:pt x="728" y="160"/>
                    </a:cubicBezTo>
                    <a:cubicBezTo>
                      <a:pt x="781" y="160"/>
                      <a:pt x="824" y="203"/>
                      <a:pt x="824" y="255"/>
                    </a:cubicBezTo>
                    <a:cubicBezTo>
                      <a:pt x="824" y="494"/>
                      <a:pt x="824" y="733"/>
                      <a:pt x="824" y="972"/>
                    </a:cubicBezTo>
                    <a:cubicBezTo>
                      <a:pt x="824" y="1024"/>
                      <a:pt x="781" y="1067"/>
                      <a:pt x="728" y="1067"/>
                    </a:cubicBezTo>
                    <a:cubicBezTo>
                      <a:pt x="96" y="1067"/>
                      <a:pt x="96" y="1067"/>
                      <a:pt x="96" y="1067"/>
                    </a:cubicBezTo>
                    <a:cubicBezTo>
                      <a:pt x="43" y="1067"/>
                      <a:pt x="0" y="1024"/>
                      <a:pt x="0" y="972"/>
                    </a:cubicBezTo>
                    <a:cubicBezTo>
                      <a:pt x="0" y="255"/>
                      <a:pt x="0" y="255"/>
                      <a:pt x="0" y="255"/>
                    </a:cubicBezTo>
                    <a:cubicBezTo>
                      <a:pt x="0" y="203"/>
                      <a:pt x="43" y="160"/>
                      <a:pt x="96" y="160"/>
                    </a:cubicBezTo>
                    <a:cubicBezTo>
                      <a:pt x="191" y="160"/>
                      <a:pt x="191" y="160"/>
                      <a:pt x="191" y="160"/>
                    </a:cubicBezTo>
                    <a:cubicBezTo>
                      <a:pt x="191" y="204"/>
                      <a:pt x="191" y="204"/>
                      <a:pt x="191" y="204"/>
                    </a:cubicBezTo>
                    <a:cubicBezTo>
                      <a:pt x="96" y="204"/>
                      <a:pt x="96" y="204"/>
                      <a:pt x="96" y="204"/>
                    </a:cubicBezTo>
                    <a:cubicBezTo>
                      <a:pt x="68" y="204"/>
                      <a:pt x="45" y="227"/>
                      <a:pt x="45" y="255"/>
                    </a:cubicBezTo>
                    <a:cubicBezTo>
                      <a:pt x="45" y="972"/>
                      <a:pt x="45" y="972"/>
                      <a:pt x="45" y="972"/>
                    </a:cubicBezTo>
                    <a:cubicBezTo>
                      <a:pt x="45" y="1000"/>
                      <a:pt x="68" y="1023"/>
                      <a:pt x="96" y="1023"/>
                    </a:cubicBezTo>
                    <a:cubicBezTo>
                      <a:pt x="728" y="1023"/>
                      <a:pt x="728" y="1023"/>
                      <a:pt x="728" y="1023"/>
                    </a:cubicBezTo>
                    <a:cubicBezTo>
                      <a:pt x="756" y="1023"/>
                      <a:pt x="779" y="1000"/>
                      <a:pt x="779" y="972"/>
                    </a:cubicBezTo>
                    <a:cubicBezTo>
                      <a:pt x="779" y="733"/>
                      <a:pt x="779" y="494"/>
                      <a:pt x="779" y="255"/>
                    </a:cubicBezTo>
                    <a:close/>
                    <a:moveTo>
                      <a:pt x="412" y="65"/>
                    </a:moveTo>
                    <a:cubicBezTo>
                      <a:pt x="433" y="65"/>
                      <a:pt x="450" y="82"/>
                      <a:pt x="450" y="103"/>
                    </a:cubicBezTo>
                    <a:cubicBezTo>
                      <a:pt x="450" y="124"/>
                      <a:pt x="433" y="141"/>
                      <a:pt x="412" y="141"/>
                    </a:cubicBezTo>
                    <a:cubicBezTo>
                      <a:pt x="391" y="141"/>
                      <a:pt x="374" y="124"/>
                      <a:pt x="374" y="103"/>
                    </a:cubicBezTo>
                    <a:cubicBezTo>
                      <a:pt x="374" y="82"/>
                      <a:pt x="391" y="65"/>
                      <a:pt x="412" y="65"/>
                    </a:cubicBezTo>
                    <a:close/>
                    <a:moveTo>
                      <a:pt x="470" y="45"/>
                    </a:moveTo>
                    <a:cubicBezTo>
                      <a:pt x="480" y="55"/>
                      <a:pt x="487" y="67"/>
                      <a:pt x="491" y="81"/>
                    </a:cubicBezTo>
                    <a:cubicBezTo>
                      <a:pt x="564" y="81"/>
                      <a:pt x="564" y="81"/>
                      <a:pt x="564" y="81"/>
                    </a:cubicBezTo>
                    <a:cubicBezTo>
                      <a:pt x="576" y="81"/>
                      <a:pt x="586" y="91"/>
                      <a:pt x="586" y="103"/>
                    </a:cubicBezTo>
                    <a:cubicBezTo>
                      <a:pt x="586" y="204"/>
                      <a:pt x="586" y="204"/>
                      <a:pt x="586" y="204"/>
                    </a:cubicBezTo>
                    <a:cubicBezTo>
                      <a:pt x="586" y="216"/>
                      <a:pt x="576" y="226"/>
                      <a:pt x="564" y="226"/>
                    </a:cubicBezTo>
                    <a:cubicBezTo>
                      <a:pt x="260" y="226"/>
                      <a:pt x="260" y="226"/>
                      <a:pt x="260" y="226"/>
                    </a:cubicBezTo>
                    <a:cubicBezTo>
                      <a:pt x="248" y="226"/>
                      <a:pt x="238" y="216"/>
                      <a:pt x="238" y="204"/>
                    </a:cubicBezTo>
                    <a:cubicBezTo>
                      <a:pt x="238" y="103"/>
                      <a:pt x="238" y="103"/>
                      <a:pt x="238" y="103"/>
                    </a:cubicBezTo>
                    <a:cubicBezTo>
                      <a:pt x="238" y="91"/>
                      <a:pt x="248" y="81"/>
                      <a:pt x="260" y="81"/>
                    </a:cubicBezTo>
                    <a:cubicBezTo>
                      <a:pt x="333" y="81"/>
                      <a:pt x="333" y="81"/>
                      <a:pt x="333" y="81"/>
                    </a:cubicBezTo>
                    <a:cubicBezTo>
                      <a:pt x="350" y="21"/>
                      <a:pt x="425" y="0"/>
                      <a:pt x="470" y="45"/>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5" name="Freeform 9"/>
              <p:cNvSpPr>
                <a:spLocks noEditPoints="1"/>
              </p:cNvSpPr>
              <p:nvPr/>
            </p:nvSpPr>
            <p:spPr bwMode="auto">
              <a:xfrm>
                <a:off x="549276" y="4373563"/>
                <a:ext cx="327025" cy="363538"/>
              </a:xfrm>
              <a:custGeom>
                <a:avLst/>
                <a:gdLst>
                  <a:gd name="T0" fmla="*/ 12 w 482"/>
                  <a:gd name="T1" fmla="*/ 535 h 535"/>
                  <a:gd name="T2" fmla="*/ 0 w 482"/>
                  <a:gd name="T3" fmla="*/ 523 h 535"/>
                  <a:gd name="T4" fmla="*/ 12 w 482"/>
                  <a:gd name="T5" fmla="*/ 511 h 535"/>
                  <a:gd name="T6" fmla="*/ 470 w 482"/>
                  <a:gd name="T7" fmla="*/ 511 h 535"/>
                  <a:gd name="T8" fmla="*/ 482 w 482"/>
                  <a:gd name="T9" fmla="*/ 523 h 535"/>
                  <a:gd name="T10" fmla="*/ 470 w 482"/>
                  <a:gd name="T11" fmla="*/ 535 h 535"/>
                  <a:gd name="T12" fmla="*/ 12 w 482"/>
                  <a:gd name="T13" fmla="*/ 535 h 535"/>
                  <a:gd name="T14" fmla="*/ 226 w 482"/>
                  <a:gd name="T15" fmla="*/ 279 h 535"/>
                  <a:gd name="T16" fmla="*/ 214 w 482"/>
                  <a:gd name="T17" fmla="*/ 267 h 535"/>
                  <a:gd name="T18" fmla="*/ 226 w 482"/>
                  <a:gd name="T19" fmla="*/ 256 h 535"/>
                  <a:gd name="T20" fmla="*/ 470 w 482"/>
                  <a:gd name="T21" fmla="*/ 256 h 535"/>
                  <a:gd name="T22" fmla="*/ 482 w 482"/>
                  <a:gd name="T23" fmla="*/ 267 h 535"/>
                  <a:gd name="T24" fmla="*/ 470 w 482"/>
                  <a:gd name="T25" fmla="*/ 279 h 535"/>
                  <a:gd name="T26" fmla="*/ 226 w 482"/>
                  <a:gd name="T27" fmla="*/ 279 h 535"/>
                  <a:gd name="T28" fmla="*/ 178 w 482"/>
                  <a:gd name="T29" fmla="*/ 151 h 535"/>
                  <a:gd name="T30" fmla="*/ 166 w 482"/>
                  <a:gd name="T31" fmla="*/ 140 h 535"/>
                  <a:gd name="T32" fmla="*/ 178 w 482"/>
                  <a:gd name="T33" fmla="*/ 128 h 535"/>
                  <a:gd name="T34" fmla="*/ 470 w 482"/>
                  <a:gd name="T35" fmla="*/ 128 h 535"/>
                  <a:gd name="T36" fmla="*/ 482 w 482"/>
                  <a:gd name="T37" fmla="*/ 140 h 535"/>
                  <a:gd name="T38" fmla="*/ 470 w 482"/>
                  <a:gd name="T39" fmla="*/ 151 h 535"/>
                  <a:gd name="T40" fmla="*/ 178 w 482"/>
                  <a:gd name="T41" fmla="*/ 151 h 535"/>
                  <a:gd name="T42" fmla="*/ 178 w 482"/>
                  <a:gd name="T43" fmla="*/ 407 h 535"/>
                  <a:gd name="T44" fmla="*/ 166 w 482"/>
                  <a:gd name="T45" fmla="*/ 395 h 535"/>
                  <a:gd name="T46" fmla="*/ 178 w 482"/>
                  <a:gd name="T47" fmla="*/ 383 h 535"/>
                  <a:gd name="T48" fmla="*/ 470 w 482"/>
                  <a:gd name="T49" fmla="*/ 383 h 535"/>
                  <a:gd name="T50" fmla="*/ 482 w 482"/>
                  <a:gd name="T51" fmla="*/ 395 h 535"/>
                  <a:gd name="T52" fmla="*/ 470 w 482"/>
                  <a:gd name="T53" fmla="*/ 407 h 535"/>
                  <a:gd name="T54" fmla="*/ 178 w 482"/>
                  <a:gd name="T55" fmla="*/ 407 h 535"/>
                  <a:gd name="T56" fmla="*/ 226 w 482"/>
                  <a:gd name="T57" fmla="*/ 23 h 535"/>
                  <a:gd name="T58" fmla="*/ 214 w 482"/>
                  <a:gd name="T59" fmla="*/ 12 h 535"/>
                  <a:gd name="T60" fmla="*/ 226 w 482"/>
                  <a:gd name="T61" fmla="*/ 0 h 535"/>
                  <a:gd name="T62" fmla="*/ 470 w 482"/>
                  <a:gd name="T63" fmla="*/ 0 h 535"/>
                  <a:gd name="T64" fmla="*/ 482 w 482"/>
                  <a:gd name="T65" fmla="*/ 12 h 535"/>
                  <a:gd name="T66" fmla="*/ 470 w 482"/>
                  <a:gd name="T67" fmla="*/ 23 h 535"/>
                  <a:gd name="T68" fmla="*/ 226 w 482"/>
                  <a:gd name="T69" fmla="*/ 2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2" h="535">
                    <a:moveTo>
                      <a:pt x="12" y="535"/>
                    </a:moveTo>
                    <a:cubicBezTo>
                      <a:pt x="5" y="535"/>
                      <a:pt x="0" y="529"/>
                      <a:pt x="0" y="523"/>
                    </a:cubicBezTo>
                    <a:cubicBezTo>
                      <a:pt x="0" y="516"/>
                      <a:pt x="5" y="511"/>
                      <a:pt x="12" y="511"/>
                    </a:cubicBezTo>
                    <a:cubicBezTo>
                      <a:pt x="470" y="511"/>
                      <a:pt x="470" y="511"/>
                      <a:pt x="470" y="511"/>
                    </a:cubicBezTo>
                    <a:cubicBezTo>
                      <a:pt x="477" y="511"/>
                      <a:pt x="482" y="516"/>
                      <a:pt x="482" y="523"/>
                    </a:cubicBezTo>
                    <a:cubicBezTo>
                      <a:pt x="482" y="529"/>
                      <a:pt x="477" y="535"/>
                      <a:pt x="470" y="535"/>
                    </a:cubicBezTo>
                    <a:cubicBezTo>
                      <a:pt x="12" y="535"/>
                      <a:pt x="12" y="535"/>
                      <a:pt x="12" y="535"/>
                    </a:cubicBezTo>
                    <a:close/>
                    <a:moveTo>
                      <a:pt x="226" y="279"/>
                    </a:moveTo>
                    <a:cubicBezTo>
                      <a:pt x="219" y="279"/>
                      <a:pt x="214" y="274"/>
                      <a:pt x="214" y="267"/>
                    </a:cubicBezTo>
                    <a:cubicBezTo>
                      <a:pt x="214" y="261"/>
                      <a:pt x="219" y="256"/>
                      <a:pt x="226" y="256"/>
                    </a:cubicBezTo>
                    <a:cubicBezTo>
                      <a:pt x="470" y="256"/>
                      <a:pt x="470" y="256"/>
                      <a:pt x="470" y="256"/>
                    </a:cubicBezTo>
                    <a:cubicBezTo>
                      <a:pt x="477" y="256"/>
                      <a:pt x="482" y="261"/>
                      <a:pt x="482" y="267"/>
                    </a:cubicBezTo>
                    <a:cubicBezTo>
                      <a:pt x="482" y="274"/>
                      <a:pt x="477" y="279"/>
                      <a:pt x="470" y="279"/>
                    </a:cubicBezTo>
                    <a:cubicBezTo>
                      <a:pt x="226" y="279"/>
                      <a:pt x="226" y="279"/>
                      <a:pt x="226" y="279"/>
                    </a:cubicBezTo>
                    <a:close/>
                    <a:moveTo>
                      <a:pt x="178" y="151"/>
                    </a:moveTo>
                    <a:cubicBezTo>
                      <a:pt x="172" y="151"/>
                      <a:pt x="166" y="146"/>
                      <a:pt x="166" y="140"/>
                    </a:cubicBezTo>
                    <a:cubicBezTo>
                      <a:pt x="166" y="133"/>
                      <a:pt x="172" y="128"/>
                      <a:pt x="178" y="128"/>
                    </a:cubicBezTo>
                    <a:cubicBezTo>
                      <a:pt x="470" y="128"/>
                      <a:pt x="470" y="128"/>
                      <a:pt x="470" y="128"/>
                    </a:cubicBezTo>
                    <a:cubicBezTo>
                      <a:pt x="477" y="128"/>
                      <a:pt x="482" y="133"/>
                      <a:pt x="482" y="140"/>
                    </a:cubicBezTo>
                    <a:cubicBezTo>
                      <a:pt x="482" y="146"/>
                      <a:pt x="477" y="151"/>
                      <a:pt x="470" y="151"/>
                    </a:cubicBezTo>
                    <a:cubicBezTo>
                      <a:pt x="178" y="151"/>
                      <a:pt x="178" y="151"/>
                      <a:pt x="178" y="151"/>
                    </a:cubicBezTo>
                    <a:close/>
                    <a:moveTo>
                      <a:pt x="178" y="407"/>
                    </a:moveTo>
                    <a:cubicBezTo>
                      <a:pt x="172" y="407"/>
                      <a:pt x="166" y="402"/>
                      <a:pt x="166" y="395"/>
                    </a:cubicBezTo>
                    <a:cubicBezTo>
                      <a:pt x="166" y="389"/>
                      <a:pt x="172" y="383"/>
                      <a:pt x="178" y="383"/>
                    </a:cubicBezTo>
                    <a:cubicBezTo>
                      <a:pt x="470" y="383"/>
                      <a:pt x="470" y="383"/>
                      <a:pt x="470" y="383"/>
                    </a:cubicBezTo>
                    <a:cubicBezTo>
                      <a:pt x="477" y="383"/>
                      <a:pt x="482" y="389"/>
                      <a:pt x="482" y="395"/>
                    </a:cubicBezTo>
                    <a:cubicBezTo>
                      <a:pt x="482" y="402"/>
                      <a:pt x="477" y="407"/>
                      <a:pt x="470" y="407"/>
                    </a:cubicBezTo>
                    <a:cubicBezTo>
                      <a:pt x="178" y="407"/>
                      <a:pt x="178" y="407"/>
                      <a:pt x="178" y="407"/>
                    </a:cubicBezTo>
                    <a:close/>
                    <a:moveTo>
                      <a:pt x="226" y="23"/>
                    </a:moveTo>
                    <a:cubicBezTo>
                      <a:pt x="219" y="23"/>
                      <a:pt x="214" y="18"/>
                      <a:pt x="214" y="12"/>
                    </a:cubicBezTo>
                    <a:cubicBezTo>
                      <a:pt x="214" y="5"/>
                      <a:pt x="219" y="0"/>
                      <a:pt x="226" y="0"/>
                    </a:cubicBezTo>
                    <a:cubicBezTo>
                      <a:pt x="470" y="0"/>
                      <a:pt x="470" y="0"/>
                      <a:pt x="470" y="0"/>
                    </a:cubicBezTo>
                    <a:cubicBezTo>
                      <a:pt x="477" y="0"/>
                      <a:pt x="482" y="5"/>
                      <a:pt x="482" y="12"/>
                    </a:cubicBezTo>
                    <a:cubicBezTo>
                      <a:pt x="482" y="18"/>
                      <a:pt x="477" y="23"/>
                      <a:pt x="470" y="23"/>
                    </a:cubicBezTo>
                    <a:cubicBezTo>
                      <a:pt x="226" y="23"/>
                      <a:pt x="226" y="23"/>
                      <a:pt x="226" y="23"/>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grpSp>
        <p:pic>
          <p:nvPicPr>
            <p:cNvPr id="12"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802" y="2854182"/>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495687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63" y="2634074"/>
            <a:ext cx="3587240" cy="1435649"/>
          </a:xfrm>
        </p:spPr>
        <p:txBody>
          <a:bodyPr>
            <a:noAutofit/>
          </a:bodyPr>
          <a:lstStyle/>
          <a:p>
            <a:pPr algn="ctr"/>
            <a:r>
              <a:rPr lang="en-US" sz="3200" dirty="0">
                <a:latin typeface="Sylfaen" panose="010A0502050306030303" pitchFamily="18" charset="0"/>
              </a:rPr>
              <a:t>Thank You</a:t>
            </a:r>
          </a:p>
        </p:txBody>
      </p:sp>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879" y="596570"/>
            <a:ext cx="9144000" cy="5760720"/>
          </a:xfrm>
          <a:prstGeom prst="rect">
            <a:avLst/>
          </a:prstGeom>
        </p:spPr>
      </p:pic>
    </p:spTree>
    <p:extLst>
      <p:ext uri="{BB962C8B-B14F-4D97-AF65-F5344CB8AC3E}">
        <p14:creationId xmlns:p14="http://schemas.microsoft.com/office/powerpoint/2010/main" val="112397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82" y="-12879"/>
            <a:ext cx="6858000" cy="427714"/>
          </a:xfrm>
        </p:spPr>
        <p:txBody>
          <a:bodyPr>
            <a:noAutofit/>
          </a:bodyPr>
          <a:lstStyle/>
          <a:p>
            <a:r>
              <a:rPr lang="en-US" sz="3200" dirty="0">
                <a:latin typeface="Sylfaen" panose="010A0502050306030303" pitchFamily="18" charset="0"/>
                <a:cs typeface="Arial" panose="020B0604020202020204" pitchFamily="34" charset="0"/>
              </a:rPr>
              <a:t>Module </a:t>
            </a:r>
            <a:r>
              <a:rPr lang="en-US" dirty="0">
                <a:latin typeface="Sylfaen" panose="010A0502050306030303" pitchFamily="18" charset="0"/>
                <a:cs typeface="Arial" panose="020B0604020202020204" pitchFamily="34" charset="0"/>
              </a:rPr>
              <a:t>3</a:t>
            </a:r>
            <a:r>
              <a:rPr lang="en-US" sz="3200" dirty="0" smtClean="0">
                <a:latin typeface="Sylfaen" panose="010A0502050306030303" pitchFamily="18" charset="0"/>
                <a:cs typeface="Arial" panose="020B0604020202020204" pitchFamily="34" charset="0"/>
              </a:rPr>
              <a:t> </a:t>
            </a:r>
            <a:r>
              <a:rPr lang="en-US" sz="3200" dirty="0">
                <a:latin typeface="Sylfaen" panose="010A0502050306030303" pitchFamily="18" charset="0"/>
                <a:cs typeface="Arial" panose="020B0604020202020204" pitchFamily="34" charset="0"/>
              </a:rPr>
              <a:t>Design Outline</a:t>
            </a:r>
          </a:p>
        </p:txBody>
      </p:sp>
      <p:graphicFrame>
        <p:nvGraphicFramePr>
          <p:cNvPr id="12" name="Diagram 11"/>
          <p:cNvGraphicFramePr/>
          <p:nvPr>
            <p:extLst>
              <p:ext uri="{D42A27DB-BD31-4B8C-83A1-F6EECF244321}">
                <p14:modId xmlns:p14="http://schemas.microsoft.com/office/powerpoint/2010/main" val="2681617370"/>
              </p:ext>
            </p:extLst>
          </p:nvPr>
        </p:nvGraphicFramePr>
        <p:xfrm>
          <a:off x="887140" y="604447"/>
          <a:ext cx="6655157"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5556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5" y="0"/>
            <a:ext cx="7671009" cy="567783"/>
          </a:xfrm>
        </p:spPr>
        <p:txBody>
          <a:bodyPr>
            <a:noAutofit/>
          </a:bodyPr>
          <a:lstStyle/>
          <a:p>
            <a:r>
              <a:rPr lang="en-US" sz="3200" dirty="0" smtClean="0">
                <a:latin typeface="Sylfaen" panose="010A0502050306030303" pitchFamily="18" charset="0"/>
              </a:rPr>
              <a:t>HTML Basic Tags</a:t>
            </a:r>
            <a:endParaRPr lang="en-US" sz="3200" dirty="0">
              <a:latin typeface="Sylfaen" panose="010A0502050306030303" pitchFamily="18" charset="0"/>
            </a:endParaRPr>
          </a:p>
        </p:txBody>
      </p:sp>
      <p:sp>
        <p:nvSpPr>
          <p:cNvPr id="3" name="Rectangle 2"/>
          <p:cNvSpPr/>
          <p:nvPr/>
        </p:nvSpPr>
        <p:spPr>
          <a:xfrm>
            <a:off x="-64396" y="722538"/>
            <a:ext cx="8693241" cy="2092881"/>
          </a:xfrm>
          <a:prstGeom prst="rect">
            <a:avLst/>
          </a:prstGeom>
        </p:spPr>
        <p:txBody>
          <a:bodyPr wrap="square">
            <a:spAutoFit/>
          </a:bodyPr>
          <a:lstStyle/>
          <a:p>
            <a:pPr marL="628650" indent="-342900" algn="just">
              <a:lnSpc>
                <a:spcPct val="130000"/>
              </a:lnSpc>
              <a:buFont typeface="Arial" panose="020B0604020202020204" pitchFamily="34" charset="0"/>
              <a:buChar char="•"/>
            </a:pPr>
            <a:r>
              <a:rPr lang="en-US" sz="2000" dirty="0">
                <a:latin typeface="Sylfaen" panose="010A0502050306030303" pitchFamily="18" charset="0"/>
              </a:rPr>
              <a:t>All HTML documents </a:t>
            </a:r>
            <a:r>
              <a:rPr lang="en-US" sz="2000" dirty="0" smtClean="0">
                <a:latin typeface="Sylfaen" panose="010A0502050306030303" pitchFamily="18" charset="0"/>
              </a:rPr>
              <a:t>would </a:t>
            </a:r>
            <a:r>
              <a:rPr lang="en-US" sz="2000" dirty="0">
                <a:latin typeface="Sylfaen" panose="010A0502050306030303" pitchFamily="18" charset="0"/>
              </a:rPr>
              <a:t>start with a type declaration: </a:t>
            </a:r>
            <a:endParaRPr lang="en-US" sz="2000" dirty="0" smtClean="0">
              <a:latin typeface="Sylfaen" panose="010A0502050306030303" pitchFamily="18" charset="0"/>
            </a:endParaRPr>
          </a:p>
          <a:p>
            <a:pPr marL="628650" indent="-342900" algn="just">
              <a:lnSpc>
                <a:spcPct val="130000"/>
              </a:lnSpc>
              <a:buFont typeface="Arial" panose="020B0604020202020204" pitchFamily="34" charset="0"/>
              <a:buChar char="•"/>
            </a:pPr>
            <a:endParaRPr lang="en-US" sz="2000" dirty="0" smtClean="0">
              <a:latin typeface="Sylfaen" panose="010A0502050306030303" pitchFamily="18" charset="0"/>
            </a:endParaRPr>
          </a:p>
          <a:p>
            <a:pPr marL="628650" indent="-342900" algn="just">
              <a:lnSpc>
                <a:spcPct val="130000"/>
              </a:lnSpc>
              <a:buFont typeface="Arial" panose="020B0604020202020204" pitchFamily="34" charset="0"/>
              <a:buChar char="•"/>
            </a:pPr>
            <a:endParaRPr lang="en-US" sz="2000" dirty="0" smtClean="0">
              <a:latin typeface="Sylfaen" panose="010A0502050306030303" pitchFamily="18" charset="0"/>
            </a:endParaRPr>
          </a:p>
          <a:p>
            <a:pPr marL="628650" indent="-342900" algn="just">
              <a:lnSpc>
                <a:spcPct val="130000"/>
              </a:lnSpc>
              <a:buFont typeface="Arial" panose="020B0604020202020204" pitchFamily="34" charset="0"/>
              <a:buChar char="•"/>
            </a:pPr>
            <a:r>
              <a:rPr lang="en-US" sz="2000" dirty="0" smtClean="0">
                <a:latin typeface="Sylfaen" panose="010A0502050306030303" pitchFamily="18" charset="0"/>
              </a:rPr>
              <a:t>The </a:t>
            </a:r>
            <a:r>
              <a:rPr lang="en-US" sz="2000" dirty="0">
                <a:latin typeface="Sylfaen" panose="010A0502050306030303" pitchFamily="18" charset="0"/>
              </a:rPr>
              <a:t>HTML document itself begins with </a:t>
            </a:r>
            <a:r>
              <a:rPr lang="en-US" sz="2000" b="1" dirty="0">
                <a:latin typeface="Sylfaen" panose="010A0502050306030303" pitchFamily="18" charset="0"/>
              </a:rPr>
              <a:t>&lt;html&gt;</a:t>
            </a:r>
            <a:r>
              <a:rPr lang="en-US" sz="2000" dirty="0">
                <a:latin typeface="Sylfaen" panose="010A0502050306030303" pitchFamily="18" charset="0"/>
              </a:rPr>
              <a:t> and ends with </a:t>
            </a:r>
            <a:r>
              <a:rPr lang="en-US" sz="2000" b="1" dirty="0">
                <a:latin typeface="Sylfaen" panose="010A0502050306030303" pitchFamily="18" charset="0"/>
              </a:rPr>
              <a:t>&lt;/html&gt;</a:t>
            </a:r>
            <a:r>
              <a:rPr lang="en-US" sz="2000" dirty="0">
                <a:latin typeface="Sylfaen" panose="010A0502050306030303" pitchFamily="18" charset="0"/>
              </a:rPr>
              <a:t>.</a:t>
            </a:r>
          </a:p>
          <a:p>
            <a:pPr marL="628650" indent="-342900" algn="just">
              <a:lnSpc>
                <a:spcPct val="130000"/>
              </a:lnSpc>
              <a:buFont typeface="Arial" panose="020B0604020202020204" pitchFamily="34" charset="0"/>
              <a:buChar char="•"/>
            </a:pPr>
            <a:r>
              <a:rPr lang="en-US" sz="2000" dirty="0">
                <a:latin typeface="Sylfaen" panose="010A0502050306030303" pitchFamily="18" charset="0"/>
              </a:rPr>
              <a:t>The visible part of the HTML document is between </a:t>
            </a:r>
            <a:r>
              <a:rPr lang="en-US" sz="2000" b="1" dirty="0">
                <a:latin typeface="Sylfaen" panose="010A0502050306030303" pitchFamily="18" charset="0"/>
              </a:rPr>
              <a:t>&lt;body&gt;</a:t>
            </a:r>
            <a:r>
              <a:rPr lang="en-US" sz="2000" dirty="0">
                <a:latin typeface="Sylfaen" panose="010A0502050306030303" pitchFamily="18" charset="0"/>
              </a:rPr>
              <a:t> and </a:t>
            </a:r>
            <a:r>
              <a:rPr lang="en-US" sz="2000" b="1" dirty="0">
                <a:latin typeface="Sylfaen" panose="010A0502050306030303" pitchFamily="18" charset="0"/>
              </a:rPr>
              <a:t>&lt;/body&gt;</a:t>
            </a:r>
            <a:r>
              <a:rPr lang="en-US" sz="2000" dirty="0">
                <a:latin typeface="Sylfaen" panose="010A0502050306030303" pitchFamily="18" charset="0"/>
              </a:rPr>
              <a:t>. </a:t>
            </a:r>
            <a:endParaRPr lang="en-US" sz="2000" dirty="0">
              <a:effectLst/>
              <a:latin typeface="Sylfaen" panose="010A0502050306030303" pitchFamily="18" charset="0"/>
            </a:endParaRPr>
          </a:p>
        </p:txBody>
      </p:sp>
      <p:sp>
        <p:nvSpPr>
          <p:cNvPr id="4" name="Rectangle 3"/>
          <p:cNvSpPr/>
          <p:nvPr/>
        </p:nvSpPr>
        <p:spPr>
          <a:xfrm>
            <a:off x="1957590" y="3009673"/>
            <a:ext cx="4881093" cy="2966330"/>
          </a:xfrm>
          <a:prstGeom prst="rect">
            <a:avLst/>
          </a:prstGeom>
          <a:ln>
            <a:solidFill>
              <a:schemeClr val="tx2">
                <a:lumMod val="75000"/>
              </a:schemeClr>
            </a:solidFill>
          </a:ln>
        </p:spPr>
        <p:txBody>
          <a:bodyPr wrap="square">
            <a:spAutoFit/>
          </a:bodyPr>
          <a:lstStyle/>
          <a:p>
            <a:pPr lvl="2"/>
            <a:r>
              <a:rPr lang="en-US" dirty="0">
                <a:latin typeface="Sylfaen" panose="010A0502050306030303" pitchFamily="18" charset="0"/>
              </a:rPr>
              <a:t>&lt;!DOCTYPE html&gt;</a:t>
            </a:r>
            <a:br>
              <a:rPr lang="en-US" dirty="0">
                <a:latin typeface="Sylfaen" panose="010A0502050306030303" pitchFamily="18" charset="0"/>
              </a:rPr>
            </a:br>
            <a:r>
              <a:rPr lang="en-US" dirty="0">
                <a:latin typeface="Sylfaen" panose="010A0502050306030303" pitchFamily="18" charset="0"/>
              </a:rPr>
              <a:t>&lt;html&gt;</a:t>
            </a:r>
            <a:br>
              <a:rPr lang="en-US" dirty="0">
                <a:latin typeface="Sylfaen" panose="010A0502050306030303" pitchFamily="18" charset="0"/>
              </a:rPr>
            </a:br>
            <a:r>
              <a:rPr lang="en-US" dirty="0">
                <a:latin typeface="Sylfaen" panose="010A0502050306030303" pitchFamily="18" charset="0"/>
              </a:rPr>
              <a:t>&lt;body&gt;</a:t>
            </a:r>
            <a:br>
              <a:rPr lang="en-US" dirty="0">
                <a:latin typeface="Sylfaen" panose="010A0502050306030303" pitchFamily="18" charset="0"/>
              </a:rPr>
            </a:br>
            <a:r>
              <a:rPr lang="en-US" dirty="0">
                <a:latin typeface="Sylfaen" panose="010A0502050306030303" pitchFamily="18" charset="0"/>
              </a:rPr>
              <a:t/>
            </a:r>
            <a:br>
              <a:rPr lang="en-US" dirty="0">
                <a:latin typeface="Sylfaen" panose="010A0502050306030303" pitchFamily="18" charset="0"/>
              </a:rPr>
            </a:br>
            <a:r>
              <a:rPr lang="en-US" dirty="0">
                <a:latin typeface="Sylfaen" panose="010A0502050306030303" pitchFamily="18" charset="0"/>
              </a:rPr>
              <a:t>&lt;</a:t>
            </a:r>
            <a:r>
              <a:rPr lang="en-US" dirty="0" smtClean="0">
                <a:latin typeface="Sylfaen" panose="010A0502050306030303" pitchFamily="18" charset="0"/>
              </a:rPr>
              <a:t>h1&gt;HEADLINES TODAY&lt;/</a:t>
            </a:r>
            <a:r>
              <a:rPr lang="en-US" dirty="0">
                <a:latin typeface="Sylfaen" panose="010A0502050306030303" pitchFamily="18" charset="0"/>
              </a:rPr>
              <a:t>h1&gt;</a:t>
            </a:r>
            <a:br>
              <a:rPr lang="en-US" dirty="0">
                <a:latin typeface="Sylfaen" panose="010A0502050306030303" pitchFamily="18" charset="0"/>
              </a:rPr>
            </a:br>
            <a:r>
              <a:rPr lang="en-US" dirty="0">
                <a:latin typeface="Sylfaen" panose="010A0502050306030303" pitchFamily="18" charset="0"/>
              </a:rPr>
              <a:t/>
            </a:r>
            <a:br>
              <a:rPr lang="en-US" dirty="0">
                <a:latin typeface="Sylfaen" panose="010A0502050306030303" pitchFamily="18" charset="0"/>
              </a:rPr>
            </a:br>
            <a:r>
              <a:rPr lang="en-US" dirty="0">
                <a:latin typeface="Sylfaen" panose="010A0502050306030303" pitchFamily="18" charset="0"/>
              </a:rPr>
              <a:t>&lt;</a:t>
            </a:r>
            <a:r>
              <a:rPr lang="en-US" dirty="0" smtClean="0">
                <a:latin typeface="Sylfaen" panose="010A0502050306030303" pitchFamily="18" charset="0"/>
              </a:rPr>
              <a:t>p&gt;As Usual News in Paragraph&lt;/</a:t>
            </a:r>
            <a:r>
              <a:rPr lang="en-US" dirty="0">
                <a:latin typeface="Sylfaen" panose="010A0502050306030303" pitchFamily="18" charset="0"/>
              </a:rPr>
              <a:t>p&gt;</a:t>
            </a:r>
            <a:br>
              <a:rPr lang="en-US" dirty="0">
                <a:latin typeface="Sylfaen" panose="010A0502050306030303" pitchFamily="18" charset="0"/>
              </a:rPr>
            </a:br>
            <a:r>
              <a:rPr lang="en-US" dirty="0">
                <a:latin typeface="Sylfaen" panose="010A0502050306030303" pitchFamily="18" charset="0"/>
              </a:rPr>
              <a:t/>
            </a:r>
            <a:br>
              <a:rPr lang="en-US" dirty="0">
                <a:latin typeface="Sylfaen" panose="010A0502050306030303" pitchFamily="18" charset="0"/>
              </a:rPr>
            </a:br>
            <a:r>
              <a:rPr lang="en-US" dirty="0">
                <a:latin typeface="Sylfaen" panose="010A0502050306030303" pitchFamily="18" charset="0"/>
              </a:rPr>
              <a:t>&lt;/body&gt;</a:t>
            </a:r>
            <a:br>
              <a:rPr lang="en-US" dirty="0">
                <a:latin typeface="Sylfaen" panose="010A0502050306030303" pitchFamily="18" charset="0"/>
              </a:rPr>
            </a:br>
            <a:r>
              <a:rPr lang="en-US" dirty="0">
                <a:latin typeface="Sylfaen" panose="010A0502050306030303" pitchFamily="18" charset="0"/>
              </a:rPr>
              <a:t>&lt;/html&gt;</a:t>
            </a:r>
          </a:p>
        </p:txBody>
      </p:sp>
      <p:sp>
        <p:nvSpPr>
          <p:cNvPr id="5" name="TextBox 4"/>
          <p:cNvSpPr txBox="1"/>
          <p:nvPr/>
        </p:nvSpPr>
        <p:spPr>
          <a:xfrm>
            <a:off x="1738164" y="1282698"/>
            <a:ext cx="4842940" cy="492443"/>
          </a:xfrm>
          <a:prstGeom prst="rect">
            <a:avLst/>
          </a:prstGeom>
          <a:noFill/>
          <a:ln>
            <a:solidFill>
              <a:schemeClr val="tx1"/>
            </a:solidFill>
          </a:ln>
        </p:spPr>
        <p:txBody>
          <a:bodyPr wrap="square" rtlCol="0">
            <a:spAutoFit/>
          </a:bodyPr>
          <a:lstStyle/>
          <a:p>
            <a:pPr marL="742950" lvl="1" algn="just">
              <a:lnSpc>
                <a:spcPct val="130000"/>
              </a:lnSpc>
            </a:pPr>
            <a:r>
              <a:rPr lang="en-US" sz="2000" dirty="0">
                <a:latin typeface="Sylfaen" panose="010A0502050306030303" pitchFamily="18" charset="0"/>
              </a:rPr>
              <a:t>&lt;!DOCTYPE html&gt;</a:t>
            </a:r>
          </a:p>
        </p:txBody>
      </p:sp>
    </p:spTree>
    <p:extLst>
      <p:ext uri="{BB962C8B-B14F-4D97-AF65-F5344CB8AC3E}">
        <p14:creationId xmlns:p14="http://schemas.microsoft.com/office/powerpoint/2010/main" val="3606880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9" y="-10537"/>
            <a:ext cx="9144000" cy="567783"/>
          </a:xfrm>
        </p:spPr>
        <p:txBody>
          <a:bodyPr>
            <a:normAutofit fontScale="90000"/>
          </a:bodyPr>
          <a:lstStyle/>
          <a:p>
            <a:r>
              <a:rPr lang="en-US" sz="3600" dirty="0" smtClean="0">
                <a:latin typeface="Sylfaen" panose="010A0502050306030303" pitchFamily="18" charset="0"/>
              </a:rPr>
              <a:t>HTML Headings and Paragraphs</a:t>
            </a:r>
            <a:r>
              <a:rPr lang="en-US" dirty="0"/>
              <a:t/>
            </a:r>
            <a:br>
              <a:rPr lang="en-US" dirty="0"/>
            </a:br>
            <a:endParaRPr lang="en-US" dirty="0"/>
          </a:p>
        </p:txBody>
      </p:sp>
      <p:sp>
        <p:nvSpPr>
          <p:cNvPr id="3" name="Rectangle 2"/>
          <p:cNvSpPr/>
          <p:nvPr/>
        </p:nvSpPr>
        <p:spPr>
          <a:xfrm>
            <a:off x="271642" y="721118"/>
            <a:ext cx="8202656" cy="4493538"/>
          </a:xfrm>
          <a:prstGeom prst="rect">
            <a:avLst/>
          </a:prstGeom>
        </p:spPr>
        <p:txBody>
          <a:bodyPr wrap="square">
            <a:spAutoFit/>
          </a:bodyPr>
          <a:lstStyle/>
          <a:p>
            <a:pPr marL="342900" indent="-342900">
              <a:lnSpc>
                <a:spcPct val="130000"/>
              </a:lnSpc>
              <a:buFont typeface="Arial" panose="020B0604020202020204" pitchFamily="34" charset="0"/>
              <a:buChar char="•"/>
            </a:pPr>
            <a:r>
              <a:rPr lang="en-US" sz="2000" dirty="0">
                <a:latin typeface="Sylfaen" panose="010A0502050306030303" pitchFamily="18" charset="0"/>
              </a:rPr>
              <a:t>HTML headings are defined with the &lt;h1&gt; to &lt;h6&gt; tags:</a:t>
            </a:r>
          </a:p>
          <a:p>
            <a:pPr marL="342900" indent="-342900">
              <a:lnSpc>
                <a:spcPct val="130000"/>
              </a:lnSpc>
              <a:buFont typeface="Arial" panose="020B0604020202020204" pitchFamily="34" charset="0"/>
              <a:buChar char="•"/>
            </a:pPr>
            <a:r>
              <a:rPr lang="en-US" sz="2000" dirty="0" smtClean="0">
                <a:latin typeface="Sylfaen" panose="010A0502050306030303" pitchFamily="18" charset="0"/>
              </a:rPr>
              <a:t>Example</a:t>
            </a:r>
            <a:endParaRPr lang="en-US" sz="2000" dirty="0">
              <a:latin typeface="Sylfaen" panose="010A0502050306030303" pitchFamily="18" charset="0"/>
            </a:endParaRPr>
          </a:p>
          <a:p>
            <a:pPr>
              <a:lnSpc>
                <a:spcPct val="130000"/>
              </a:lnSpc>
            </a:pPr>
            <a:endParaRPr lang="en-US" sz="2000" dirty="0" smtClean="0">
              <a:latin typeface="Sylfaen" panose="010A0502050306030303" pitchFamily="18" charset="0"/>
            </a:endParaRPr>
          </a:p>
          <a:p>
            <a:pPr>
              <a:lnSpc>
                <a:spcPct val="130000"/>
              </a:lnSpc>
            </a:pPr>
            <a:endParaRPr lang="en-US" sz="2000" dirty="0">
              <a:latin typeface="Sylfaen" panose="010A0502050306030303" pitchFamily="18" charset="0"/>
            </a:endParaRPr>
          </a:p>
          <a:p>
            <a:pPr>
              <a:lnSpc>
                <a:spcPct val="130000"/>
              </a:lnSpc>
            </a:pPr>
            <a:endParaRPr lang="en-US" sz="2000" dirty="0" smtClean="0">
              <a:latin typeface="Sylfaen" panose="010A0502050306030303" pitchFamily="18" charset="0"/>
            </a:endParaRPr>
          </a:p>
          <a:p>
            <a:pPr>
              <a:lnSpc>
                <a:spcPct val="130000"/>
              </a:lnSpc>
            </a:pPr>
            <a:endParaRPr lang="en-US" sz="2000" dirty="0" smtClean="0">
              <a:latin typeface="Sylfaen" panose="010A0502050306030303" pitchFamily="18" charset="0"/>
            </a:endParaRPr>
          </a:p>
          <a:p>
            <a:pPr>
              <a:lnSpc>
                <a:spcPct val="130000"/>
              </a:lnSpc>
            </a:pPr>
            <a:endParaRPr lang="en-US" sz="2000" dirty="0">
              <a:latin typeface="Sylfaen" panose="010A0502050306030303" pitchFamily="18" charset="0"/>
            </a:endParaRPr>
          </a:p>
          <a:p>
            <a:pPr>
              <a:lnSpc>
                <a:spcPct val="130000"/>
              </a:lnSpc>
            </a:pPr>
            <a:endParaRPr lang="en-US" sz="2000" dirty="0">
              <a:latin typeface="Sylfaen" panose="010A0502050306030303" pitchFamily="18" charset="0"/>
            </a:endParaRPr>
          </a:p>
          <a:p>
            <a:pPr marL="342900" indent="-342900">
              <a:lnSpc>
                <a:spcPct val="130000"/>
              </a:lnSpc>
              <a:buFont typeface="Arial" panose="020B0604020202020204" pitchFamily="34" charset="0"/>
              <a:buChar char="•"/>
            </a:pPr>
            <a:endParaRPr lang="en-US" sz="2000" dirty="0" smtClean="0">
              <a:latin typeface="Sylfaen" panose="010A0502050306030303" pitchFamily="18" charset="0"/>
            </a:endParaRPr>
          </a:p>
          <a:p>
            <a:pPr marL="342900" indent="-342900">
              <a:lnSpc>
                <a:spcPct val="130000"/>
              </a:lnSpc>
              <a:buFont typeface="Arial" panose="020B0604020202020204" pitchFamily="34" charset="0"/>
              <a:buChar char="•"/>
            </a:pPr>
            <a:r>
              <a:rPr lang="en-US" sz="2000" dirty="0" smtClean="0">
                <a:latin typeface="Sylfaen" panose="010A0502050306030303" pitchFamily="18" charset="0"/>
              </a:rPr>
              <a:t>HTML </a:t>
            </a:r>
            <a:r>
              <a:rPr lang="en-US" sz="2000" dirty="0">
                <a:latin typeface="Sylfaen" panose="010A0502050306030303" pitchFamily="18" charset="0"/>
              </a:rPr>
              <a:t>paragraphs are defined with the &lt;p&gt; </a:t>
            </a:r>
            <a:r>
              <a:rPr lang="en-US" sz="2000" dirty="0" smtClean="0">
                <a:latin typeface="Sylfaen" panose="010A0502050306030303" pitchFamily="18" charset="0"/>
              </a:rPr>
              <a:t>tag.</a:t>
            </a:r>
            <a:endParaRPr lang="en-US" sz="2000" dirty="0">
              <a:latin typeface="Sylfaen" panose="010A0502050306030303" pitchFamily="18" charset="0"/>
            </a:endParaRPr>
          </a:p>
          <a:p>
            <a:pPr marL="342900" indent="-342900">
              <a:lnSpc>
                <a:spcPct val="130000"/>
              </a:lnSpc>
              <a:buFont typeface="Arial" panose="020B0604020202020204" pitchFamily="34" charset="0"/>
              <a:buChar char="•"/>
            </a:pPr>
            <a:r>
              <a:rPr lang="en-US" sz="2000" dirty="0" smtClean="0">
                <a:latin typeface="Sylfaen" panose="010A0502050306030303" pitchFamily="18" charset="0"/>
              </a:rPr>
              <a:t>Example</a:t>
            </a:r>
            <a:endParaRPr lang="en-US" sz="2000" dirty="0">
              <a:latin typeface="Sylfaen" panose="010A0502050306030303" pitchFamily="18" charset="0"/>
            </a:endParaRPr>
          </a:p>
        </p:txBody>
      </p:sp>
      <p:sp>
        <p:nvSpPr>
          <p:cNvPr id="4" name="TextBox 3"/>
          <p:cNvSpPr txBox="1"/>
          <p:nvPr/>
        </p:nvSpPr>
        <p:spPr>
          <a:xfrm>
            <a:off x="2240923" y="1519708"/>
            <a:ext cx="3464417" cy="2613023"/>
          </a:xfrm>
          <a:prstGeom prst="rect">
            <a:avLst/>
          </a:prstGeom>
          <a:noFill/>
          <a:ln>
            <a:solidFill>
              <a:schemeClr val="tx1"/>
            </a:solidFill>
          </a:ln>
        </p:spPr>
        <p:txBody>
          <a:bodyPr wrap="square" rtlCol="0">
            <a:spAutoFit/>
          </a:bodyPr>
          <a:lstStyle/>
          <a:p>
            <a:pPr lvl="2">
              <a:lnSpc>
                <a:spcPct val="130000"/>
              </a:lnSpc>
            </a:pPr>
            <a:r>
              <a:rPr lang="en-US" dirty="0">
                <a:latin typeface="Sylfaen" panose="010A0502050306030303" pitchFamily="18" charset="0"/>
              </a:rPr>
              <a:t>&lt;h1&gt;Do you see this&lt;/h1&gt;</a:t>
            </a:r>
          </a:p>
          <a:p>
            <a:pPr lvl="2">
              <a:lnSpc>
                <a:spcPct val="130000"/>
              </a:lnSpc>
            </a:pPr>
            <a:r>
              <a:rPr lang="en-US" dirty="0">
                <a:latin typeface="Sylfaen" panose="010A0502050306030303" pitchFamily="18" charset="0"/>
              </a:rPr>
              <a:t>&lt;h2&gt;Do you see this&lt;/h2&gt;</a:t>
            </a:r>
          </a:p>
          <a:p>
            <a:pPr lvl="2">
              <a:lnSpc>
                <a:spcPct val="130000"/>
              </a:lnSpc>
            </a:pPr>
            <a:r>
              <a:rPr lang="en-US" dirty="0">
                <a:latin typeface="Sylfaen" panose="010A0502050306030303" pitchFamily="18" charset="0"/>
              </a:rPr>
              <a:t>&lt;h3&gt;Do you see this&lt;/h3&gt;</a:t>
            </a:r>
          </a:p>
          <a:p>
            <a:pPr lvl="2">
              <a:lnSpc>
                <a:spcPct val="130000"/>
              </a:lnSpc>
            </a:pPr>
            <a:r>
              <a:rPr lang="en-US" dirty="0">
                <a:latin typeface="Sylfaen" panose="010A0502050306030303" pitchFamily="18" charset="0"/>
              </a:rPr>
              <a:t>... till &lt;h6&gt; &lt;/h6&gt; </a:t>
            </a:r>
            <a:endParaRPr lang="en-US" sz="1600" dirty="0"/>
          </a:p>
        </p:txBody>
      </p:sp>
      <p:sp>
        <p:nvSpPr>
          <p:cNvPr id="5" name="TextBox 4"/>
          <p:cNvSpPr txBox="1"/>
          <p:nvPr/>
        </p:nvSpPr>
        <p:spPr>
          <a:xfrm>
            <a:off x="1741476" y="5279497"/>
            <a:ext cx="5469052" cy="892552"/>
          </a:xfrm>
          <a:prstGeom prst="rect">
            <a:avLst/>
          </a:prstGeom>
          <a:noFill/>
          <a:ln>
            <a:solidFill>
              <a:schemeClr val="tx1"/>
            </a:solidFill>
          </a:ln>
        </p:spPr>
        <p:txBody>
          <a:bodyPr wrap="square" rtlCol="0">
            <a:spAutoFit/>
          </a:bodyPr>
          <a:lstStyle/>
          <a:p>
            <a:pPr lvl="2">
              <a:lnSpc>
                <a:spcPct val="130000"/>
              </a:lnSpc>
            </a:pPr>
            <a:r>
              <a:rPr lang="en-US" sz="2000" dirty="0">
                <a:latin typeface="Sylfaen" panose="010A0502050306030303" pitchFamily="18" charset="0"/>
              </a:rPr>
              <a:t>&lt;p&gt;paragraph content goes here&lt;/p&gt;</a:t>
            </a:r>
          </a:p>
          <a:p>
            <a:pPr lvl="2">
              <a:lnSpc>
                <a:spcPct val="130000"/>
              </a:lnSpc>
            </a:pPr>
            <a:r>
              <a:rPr lang="en-US" sz="2000" dirty="0">
                <a:latin typeface="Sylfaen" panose="010A0502050306030303" pitchFamily="18" charset="0"/>
              </a:rPr>
              <a:t>&lt;p&gt;This is another paragraph&lt;/p&gt; </a:t>
            </a:r>
            <a:endParaRPr lang="en-US" dirty="0"/>
          </a:p>
        </p:txBody>
      </p:sp>
    </p:spTree>
    <p:extLst>
      <p:ext uri="{BB962C8B-B14F-4D97-AF65-F5344CB8AC3E}">
        <p14:creationId xmlns:p14="http://schemas.microsoft.com/office/powerpoint/2010/main" val="642458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lstate">
  <a:themeElements>
    <a:clrScheme name="All_pres_white 13">
      <a:dk1>
        <a:srgbClr val="4B4A4C"/>
      </a:dk1>
      <a:lt1>
        <a:srgbClr val="FFFFFF"/>
      </a:lt1>
      <a:dk2>
        <a:srgbClr val="1666AF"/>
      </a:dk2>
      <a:lt2>
        <a:srgbClr val="000000"/>
      </a:lt2>
      <a:accent1>
        <a:srgbClr val="50C8E8"/>
      </a:accent1>
      <a:accent2>
        <a:srgbClr val="EE3424"/>
      </a:accent2>
      <a:accent3>
        <a:srgbClr val="FFFFFF"/>
      </a:accent3>
      <a:accent4>
        <a:srgbClr val="3F3E40"/>
      </a:accent4>
      <a:accent5>
        <a:srgbClr val="B3E0F2"/>
      </a:accent5>
      <a:accent6>
        <a:srgbClr val="D82E20"/>
      </a:accent6>
      <a:hlink>
        <a:srgbClr val="6DB33F"/>
      </a:hlink>
      <a:folHlink>
        <a:srgbClr val="FFCC00"/>
      </a:folHlink>
    </a:clrScheme>
    <a:fontScheme name="All_pres_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All_pres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l_pres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l_pres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l_pres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l_pres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l_pres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l_pres_whi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l_pres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l_pres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l_pres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l_pres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l_pres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ll_pres_white 13">
        <a:dk1>
          <a:srgbClr val="4B4A4C"/>
        </a:dk1>
        <a:lt1>
          <a:srgbClr val="FFFFFF"/>
        </a:lt1>
        <a:dk2>
          <a:srgbClr val="1666AF"/>
        </a:dk2>
        <a:lt2>
          <a:srgbClr val="000000"/>
        </a:lt2>
        <a:accent1>
          <a:srgbClr val="50C8E8"/>
        </a:accent1>
        <a:accent2>
          <a:srgbClr val="EE3424"/>
        </a:accent2>
        <a:accent3>
          <a:srgbClr val="FFFFFF"/>
        </a:accent3>
        <a:accent4>
          <a:srgbClr val="3F3E40"/>
        </a:accent4>
        <a:accent5>
          <a:srgbClr val="B3E0F2"/>
        </a:accent5>
        <a:accent6>
          <a:srgbClr val="D82E20"/>
        </a:accent6>
        <a:hlink>
          <a:srgbClr val="6DB33F"/>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llstate" id="{B47571A4-8B98-4F24-8FE3-09DFF181E98B}" vid="{EF93FDD4-9281-4093-908B-226B3F65C2F0}"/>
    </a:ext>
  </a:extLst>
</a:theme>
</file>

<file path=ppt/theme/theme3.xml><?xml version="1.0" encoding="utf-8"?>
<a:theme xmlns:a="http://schemas.openxmlformats.org/drawingml/2006/main" name="Allstate Theme">
  <a:themeElements>
    <a:clrScheme name="Allstate Theme 1">
      <a:dk1>
        <a:srgbClr val="000000"/>
      </a:dk1>
      <a:lt1>
        <a:srgbClr val="FFFFFF"/>
      </a:lt1>
      <a:dk2>
        <a:srgbClr val="10388C"/>
      </a:dk2>
      <a:lt2>
        <a:srgbClr val="919191"/>
      </a:lt2>
      <a:accent1>
        <a:srgbClr val="F5D888"/>
      </a:accent1>
      <a:accent2>
        <a:srgbClr val="EBB110"/>
      </a:accent2>
      <a:accent3>
        <a:srgbClr val="FFFFFF"/>
      </a:accent3>
      <a:accent4>
        <a:srgbClr val="000000"/>
      </a:accent4>
      <a:accent5>
        <a:srgbClr val="F9E9C3"/>
      </a:accent5>
      <a:accent6>
        <a:srgbClr val="D5A00D"/>
      </a:accent6>
      <a:hlink>
        <a:srgbClr val="EBB110"/>
      </a:hlink>
      <a:folHlink>
        <a:srgbClr val="F5D888"/>
      </a:folHlink>
    </a:clrScheme>
    <a:fontScheme name="Allstat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lstate Theme 1">
        <a:dk1>
          <a:srgbClr val="000000"/>
        </a:dk1>
        <a:lt1>
          <a:srgbClr val="FFFFFF"/>
        </a:lt1>
        <a:dk2>
          <a:srgbClr val="10388C"/>
        </a:dk2>
        <a:lt2>
          <a:srgbClr val="919191"/>
        </a:lt2>
        <a:accent1>
          <a:srgbClr val="F5D888"/>
        </a:accent1>
        <a:accent2>
          <a:srgbClr val="EBB110"/>
        </a:accent2>
        <a:accent3>
          <a:srgbClr val="FFFFFF"/>
        </a:accent3>
        <a:accent4>
          <a:srgbClr val="000000"/>
        </a:accent4>
        <a:accent5>
          <a:srgbClr val="F9E9C3"/>
        </a:accent5>
        <a:accent6>
          <a:srgbClr val="D5A00D"/>
        </a:accent6>
        <a:hlink>
          <a:srgbClr val="EBB110"/>
        </a:hlink>
        <a:folHlink>
          <a:srgbClr val="F5D88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866E865AD7C04895EC1F369D39E202" ma:contentTypeVersion="1" ma:contentTypeDescription="Create a new document." ma:contentTypeScope="" ma:versionID="c6957763ddcec66335f6f67f4623548a">
  <xsd:schema xmlns:xsd="http://www.w3.org/2001/XMLSchema" xmlns:xs="http://www.w3.org/2001/XMLSchema" xmlns:p="http://schemas.microsoft.com/office/2006/metadata/properties" xmlns:ns2="3d1a2066-69da-497c-9e1a-bfafe43ff3f5" targetNamespace="http://schemas.microsoft.com/office/2006/metadata/properties" ma:root="true" ma:fieldsID="3193f0fafb9b688613da6196966376ca" ns2:_="">
    <xsd:import namespace="3d1a2066-69da-497c-9e1a-bfafe43ff3f5"/>
    <xsd:element name="properties">
      <xsd:complexType>
        <xsd:sequence>
          <xsd:element name="documentManagement">
            <xsd:complexType>
              <xsd:all>
                <xsd:element ref="ns2:Summary" minOccurs="0"/>
                <xsd:element ref="ns2:Sunset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1a2066-69da-497c-9e1a-bfafe43ff3f5" elementFormDefault="qualified">
    <xsd:import namespace="http://schemas.microsoft.com/office/2006/documentManagement/types"/>
    <xsd:import namespace="http://schemas.microsoft.com/office/infopath/2007/PartnerControls"/>
    <xsd:element name="Summary" ma:index="8" nillable="true" ma:displayName="Summary" ma:internalName="Summary">
      <xsd:simpleType>
        <xsd:restriction base="dms:Text">
          <xsd:maxLength value="255"/>
        </xsd:restriction>
      </xsd:simpleType>
    </xsd:element>
    <xsd:element name="SunsetDate" ma:index="9" nillable="true" ma:displayName="SunsetDate" ma:format="DateOnly" ma:internalName="Sunset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ummary xmlns="3d1a2066-69da-497c-9e1a-bfafe43ff3f5">M3_XPath</Summary>
    <SunsetDate xmlns="3d1a2066-69da-497c-9e1a-bfafe43ff3f5">2019-07-19T05:00:00+00:00</SunsetDate>
  </documentManagement>
</p:properties>
</file>

<file path=customXml/itemProps1.xml><?xml version="1.0" encoding="utf-8"?>
<ds:datastoreItem xmlns:ds="http://schemas.openxmlformats.org/officeDocument/2006/customXml" ds:itemID="{F8D668D4-EFD9-4B3F-8BFD-2395444C43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1a2066-69da-497c-9e1a-bfafe43ff3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DCE20-86E5-4FA9-9851-D6FA89A1583D}">
  <ds:schemaRefs>
    <ds:schemaRef ds:uri="http://schemas.microsoft.com/sharepoint/v3/contenttype/forms"/>
  </ds:schemaRefs>
</ds:datastoreItem>
</file>

<file path=customXml/itemProps3.xml><?xml version="1.0" encoding="utf-8"?>
<ds:datastoreItem xmlns:ds="http://schemas.openxmlformats.org/officeDocument/2006/customXml" ds:itemID="{A7B93371-34F5-46CE-9AC4-727D759716D8}">
  <ds:schemaRefs>
    <ds:schemaRef ds:uri="http://schemas.microsoft.com/office/2006/documentManagement/types"/>
    <ds:schemaRef ds:uri="http://www.w3.org/XML/1998/namespace"/>
    <ds:schemaRef ds:uri="http://purl.org/dc/dcmitype/"/>
    <ds:schemaRef ds:uri="http://schemas.microsoft.com/office/infopath/2007/PartnerControls"/>
    <ds:schemaRef ds:uri="http://purl.org/dc/elements/1.1/"/>
    <ds:schemaRef ds:uri="http://schemas.microsoft.com/office/2006/metadata/properties"/>
    <ds:schemaRef ds:uri="3d1a2066-69da-497c-9e1a-bfafe43ff3f5"/>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5144</Words>
  <Application>Microsoft Office PowerPoint</Application>
  <PresentationFormat>On-screen Show (4:3)</PresentationFormat>
  <Paragraphs>707</Paragraphs>
  <Slides>68</Slides>
  <Notes>31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68</vt:i4>
      </vt:variant>
    </vt:vector>
  </HeadingPairs>
  <TitlesOfParts>
    <vt:vector size="83" baseType="lpstr">
      <vt:lpstr>MS PGothic</vt:lpstr>
      <vt:lpstr>MS PGothic</vt:lpstr>
      <vt:lpstr>Arial</vt:lpstr>
      <vt:lpstr>Calibri</vt:lpstr>
      <vt:lpstr>Calibri Light</vt:lpstr>
      <vt:lpstr>Courier New</vt:lpstr>
      <vt:lpstr>Monotype Corsiva</vt:lpstr>
      <vt:lpstr>Palatino Linotype</vt:lpstr>
      <vt:lpstr>Sylfaen</vt:lpstr>
      <vt:lpstr>Times New Roman</vt:lpstr>
      <vt:lpstr>Wingdings</vt:lpstr>
      <vt:lpstr>Wingdings 2</vt:lpstr>
      <vt:lpstr>Custom Design</vt:lpstr>
      <vt:lpstr>Allstate</vt:lpstr>
      <vt:lpstr>Allstate Theme</vt:lpstr>
      <vt:lpstr>Automation for QCA – Pre-Requisites</vt:lpstr>
      <vt:lpstr>Module 3 Objectives</vt:lpstr>
      <vt:lpstr>PowerPoint Presentation</vt:lpstr>
      <vt:lpstr>Module 3 Design Outline</vt:lpstr>
      <vt:lpstr>Module 3 Design Outline</vt:lpstr>
      <vt:lpstr>HTML Introduction</vt:lpstr>
      <vt:lpstr>Module 3 Design Outline</vt:lpstr>
      <vt:lpstr>HTML Basic Tags</vt:lpstr>
      <vt:lpstr>HTML Headings and Paragraphs </vt:lpstr>
      <vt:lpstr>HTML Links &amp; Images</vt:lpstr>
      <vt:lpstr>Module 3 Design Outline</vt:lpstr>
      <vt:lpstr>HTML Elements</vt:lpstr>
      <vt:lpstr>HTML Attributes</vt:lpstr>
      <vt:lpstr>Module 3 Design Outline</vt:lpstr>
      <vt:lpstr>Finding Elements using Browser Inspector (1 of 4) </vt:lpstr>
      <vt:lpstr>Finding Elements using Browser Inspector (2 of 4) </vt:lpstr>
      <vt:lpstr>Finding Elements using Browser Inspector (3 of 4) </vt:lpstr>
      <vt:lpstr>Finding Elements using Browser Inspector (4 of 4) </vt:lpstr>
      <vt:lpstr>Module 3 Design Outline</vt:lpstr>
      <vt:lpstr>XPath</vt:lpstr>
      <vt:lpstr>XPath Expression </vt:lpstr>
      <vt:lpstr>XPath : Location Path and Step</vt:lpstr>
      <vt:lpstr>PowerPoint Presentation</vt:lpstr>
      <vt:lpstr>PowerPoint Presentation</vt:lpstr>
      <vt:lpstr>PowerPoint Presentation</vt:lpstr>
      <vt:lpstr>Common XPath Location Path Identifiers</vt:lpstr>
      <vt:lpstr>Example - Location Path</vt:lpstr>
      <vt:lpstr>Example - Location Path</vt:lpstr>
      <vt:lpstr>XPath : Predicate</vt:lpstr>
      <vt:lpstr>Example - Predicates</vt:lpstr>
      <vt:lpstr>Example - Predicates</vt:lpstr>
      <vt:lpstr>XPath Axis (1 of 3)</vt:lpstr>
      <vt:lpstr>XPath Axis (2 of 3)</vt:lpstr>
      <vt:lpstr>XPath  Axis (3 of 3)</vt:lpstr>
      <vt:lpstr>XPath Axis - AllState Flood Loss Application</vt:lpstr>
      <vt:lpstr>Knowledge Check</vt:lpstr>
      <vt:lpstr>Example - Axis (1 of 6)</vt:lpstr>
      <vt:lpstr>Example - Axis (2 of 6)</vt:lpstr>
      <vt:lpstr>Example - Axis (3 of 6)</vt:lpstr>
      <vt:lpstr>Example - Axis (4 of 6)</vt:lpstr>
      <vt:lpstr>Example - Axis (5 of 6)</vt:lpstr>
      <vt:lpstr>Example - Axis (6 of 6)</vt:lpstr>
      <vt:lpstr>XPath  Expression - Overview</vt:lpstr>
      <vt:lpstr>Module 3 Design Outline</vt:lpstr>
      <vt:lpstr>Creating Good XPath (1 of 5)</vt:lpstr>
      <vt:lpstr>Creating Good XPath (2 of 5)</vt:lpstr>
      <vt:lpstr>Creating Good XPath (3 of 5)</vt:lpstr>
      <vt:lpstr>Creating Good XPath (4 of 5)</vt:lpstr>
      <vt:lpstr>Creating Good XPath (5 of 5)</vt:lpstr>
      <vt:lpstr>Module 3 Design Outline</vt:lpstr>
      <vt:lpstr>Choosing Effective XPath (1 of 2)</vt:lpstr>
      <vt:lpstr>Choosing Effective XPath (2 of 2)</vt:lpstr>
      <vt:lpstr>Module 3 Design Outline</vt:lpstr>
      <vt:lpstr>Firebug &amp; FirePath</vt:lpstr>
      <vt:lpstr>Firebug</vt:lpstr>
      <vt:lpstr>Using Firebug (1 of 3) </vt:lpstr>
      <vt:lpstr>Using Firebug (2 of 3) </vt:lpstr>
      <vt:lpstr>Using Firebug (3 of 3) </vt:lpstr>
      <vt:lpstr>Using Firepath (1 of 2)</vt:lpstr>
      <vt:lpstr>Using Firepath (2 of 2)</vt:lpstr>
      <vt:lpstr>Module 3 Design Outline</vt:lpstr>
      <vt:lpstr>XPATH : Functions (1 of 3)</vt:lpstr>
      <vt:lpstr>XPATH : Functions (2 of  3)</vt:lpstr>
      <vt:lpstr>XPATH : Functions (3 of 3)</vt:lpstr>
      <vt:lpstr>Module 3 Design Outline</vt:lpstr>
      <vt:lpstr>Activity</vt:lpstr>
      <vt:lpstr>Summary </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M3_XPath</dc:title>
  <dc:creator/>
  <cp:keywords/>
  <cp:lastModifiedBy/>
  <cp:revision>1</cp:revision>
  <dcterms:created xsi:type="dcterms:W3CDTF">2016-05-11T05:46:12Z</dcterms:created>
  <dcterms:modified xsi:type="dcterms:W3CDTF">2016-09-04T20:53:02Z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TC034605139991</vt:lpwstr>
  </property>
  <property fmtid="{D5CDD505-2E9C-101B-9397-08002B2CF9AE}" pid="3" name="ContentTypeId">
    <vt:lpwstr>0x010100ED866E865AD7C04895EC1F369D39E202</vt:lpwstr>
  </property>
</Properties>
</file>