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73"/>
  </p:notesMasterIdLst>
  <p:handoutMasterIdLst>
    <p:handoutMasterId r:id="rId74"/>
  </p:handoutMasterIdLst>
  <p:sldIdLst>
    <p:sldId id="442" r:id="rId5"/>
    <p:sldId id="443" r:id="rId6"/>
    <p:sldId id="444" r:id="rId7"/>
    <p:sldId id="445" r:id="rId8"/>
    <p:sldId id="448" r:id="rId9"/>
    <p:sldId id="379" r:id="rId10"/>
    <p:sldId id="380" r:id="rId11"/>
    <p:sldId id="381" r:id="rId12"/>
    <p:sldId id="382" r:id="rId13"/>
    <p:sldId id="383" r:id="rId14"/>
    <p:sldId id="384" r:id="rId15"/>
    <p:sldId id="385" r:id="rId16"/>
    <p:sldId id="449" r:id="rId17"/>
    <p:sldId id="386" r:id="rId18"/>
    <p:sldId id="390" r:id="rId19"/>
    <p:sldId id="391" r:id="rId20"/>
    <p:sldId id="392" r:id="rId21"/>
    <p:sldId id="393" r:id="rId22"/>
    <p:sldId id="378" r:id="rId23"/>
    <p:sldId id="389" r:id="rId24"/>
    <p:sldId id="394" r:id="rId25"/>
    <p:sldId id="395" r:id="rId26"/>
    <p:sldId id="406" r:id="rId27"/>
    <p:sldId id="450" r:id="rId28"/>
    <p:sldId id="429" r:id="rId29"/>
    <p:sldId id="430" r:id="rId30"/>
    <p:sldId id="431" r:id="rId31"/>
    <p:sldId id="426" r:id="rId32"/>
    <p:sldId id="427" r:id="rId33"/>
    <p:sldId id="428" r:id="rId34"/>
    <p:sldId id="408" r:id="rId35"/>
    <p:sldId id="409" r:id="rId36"/>
    <p:sldId id="410" r:id="rId37"/>
    <p:sldId id="435" r:id="rId38"/>
    <p:sldId id="437" r:id="rId39"/>
    <p:sldId id="436" r:id="rId40"/>
    <p:sldId id="438"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39" r:id="rId54"/>
    <p:sldId id="440" r:id="rId55"/>
    <p:sldId id="441" r:id="rId56"/>
    <p:sldId id="423" r:id="rId57"/>
    <p:sldId id="424" r:id="rId58"/>
    <p:sldId id="425" r:id="rId59"/>
    <p:sldId id="451" r:id="rId60"/>
    <p:sldId id="401" r:id="rId61"/>
    <p:sldId id="402" r:id="rId62"/>
    <p:sldId id="403" r:id="rId63"/>
    <p:sldId id="404" r:id="rId64"/>
    <p:sldId id="405" r:id="rId65"/>
    <p:sldId id="407" r:id="rId66"/>
    <p:sldId id="452" r:id="rId67"/>
    <p:sldId id="396" r:id="rId68"/>
    <p:sldId id="397" r:id="rId69"/>
    <p:sldId id="398" r:id="rId70"/>
    <p:sldId id="447" r:id="rId71"/>
    <p:sldId id="44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8"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0" autoAdjust="0"/>
    <p:restoredTop sz="84761" autoAdjust="0"/>
  </p:normalViewPr>
  <p:slideViewPr>
    <p:cSldViewPr snapToGrid="0">
      <p:cViewPr>
        <p:scale>
          <a:sx n="80" d="100"/>
          <a:sy n="80" d="100"/>
        </p:scale>
        <p:origin x="366" y="-342"/>
      </p:cViewPr>
      <p:guideLst/>
    </p:cSldViewPr>
  </p:slideViewPr>
  <p:notesTextViewPr>
    <p:cViewPr>
      <p:scale>
        <a:sx n="3" d="2"/>
        <a:sy n="3" d="2"/>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Test</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kumimoji="0" lang="en-US" sz="1800" b="0" baseline="0" dirty="0" smtClean="0">
              <a:solidFill>
                <a:schemeClr val="bg1"/>
              </a:solidFill>
              <a:latin typeface="Sylfaen" panose="010A0502050306030303" pitchFamily="18" charset="0"/>
              <a:ea typeface="+mn-ea"/>
              <a:cs typeface="+mn-cs"/>
            </a:rPr>
            <a:t>Keywords</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Functions</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Steps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Tokens</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A6629E29-182D-4FFE-B330-64D6F93AC4BE}" type="presOf" srcId="{4F0032B1-7971-4856-8267-D8AEC41998EA}" destId="{E9B407A2-BF0E-42E3-9E50-75B4DE912173}" srcOrd="0" destOrd="0" presId="urn:microsoft.com/office/officeart/2005/8/layout/list1"/>
    <dgm:cxn modelId="{84512143-5104-494C-A96C-2979250BC258}" type="presOf" srcId="{B414955C-5427-49BF-A2A9-0F7DE4EFCF7D}" destId="{2C75B53F-9D7A-457E-AC40-4604F03F4E40}" srcOrd="1"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38D6D830-40D9-41F0-9214-F4EF78309F8D}" type="presOf" srcId="{BE3C6D80-430E-46B0-8B33-22A22A191366}" destId="{9A9794D7-1EFB-44B6-BDC6-034B7CDEA638}" srcOrd="0"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7A031E60-5347-472A-8F57-0CE904696EB2}" type="presOf" srcId="{C4B24ADE-7824-4FB5-812E-C939BF839783}" destId="{E24016F3-6B53-463E-857D-3BBCB3F1340A}" srcOrd="0" destOrd="0" presId="urn:microsoft.com/office/officeart/2005/8/layout/list1"/>
    <dgm:cxn modelId="{6AA72D1D-C7FB-4AC2-B912-3B2733361C31}" type="presOf" srcId="{D71E5F98-0F40-4462-B3E9-D08ED8944C98}" destId="{F9251E6B-2BE8-40C3-85D7-D972FF228AF9}" srcOrd="1" destOrd="0" presId="urn:microsoft.com/office/officeart/2005/8/layout/list1"/>
    <dgm:cxn modelId="{B1EB2C9B-05B6-44B3-82EF-A4AC5DC6748E}" type="presOf" srcId="{E83C22B8-CB16-4900-A738-7D39B9576854}" destId="{A4E5464F-7BBB-401F-9099-488E335A0D54}" srcOrd="1" destOrd="0" presId="urn:microsoft.com/office/officeart/2005/8/layout/list1"/>
    <dgm:cxn modelId="{E960BC0A-E938-4465-92B7-6EB12A626815}" srcId="{4F0032B1-7971-4856-8267-D8AEC41998EA}" destId="{BE3C6D80-430E-46B0-8B33-22A22A191366}" srcOrd="2" destOrd="0" parTransId="{539A115A-E2FD-4DA1-94D3-F75D38A6667F}" sibTransId="{A7F908D7-6E88-45B8-95BF-0768CCD8D8B3}"/>
    <dgm:cxn modelId="{2972D506-FF99-44D5-95BE-DC7562675D41}" type="presOf" srcId="{E83C22B8-CB16-4900-A738-7D39B9576854}" destId="{4BD43A1E-99EB-4E75-A58D-F197DF358FC7}" srcOrd="0" destOrd="0" presId="urn:microsoft.com/office/officeart/2005/8/layout/list1"/>
    <dgm:cxn modelId="{D3A8030A-F08B-4CCC-84D6-69C9093EC85B}" type="presOf" srcId="{D71E5F98-0F40-4462-B3E9-D08ED8944C98}" destId="{95F8E5CE-800D-4FEA-B533-AFBF1649914E}" srcOrd="0" destOrd="0" presId="urn:microsoft.com/office/officeart/2005/8/layout/list1"/>
    <dgm:cxn modelId="{61D95A77-0587-4B47-A0AC-71F52E5D8C62}" type="presOf" srcId="{BE3C6D80-430E-46B0-8B33-22A22A191366}" destId="{64144982-FEF3-4F12-B4DF-D8E6F6D93CE5}" srcOrd="1"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5314EC50-67C0-4861-B484-1E0CFFD61E5A}" type="presOf" srcId="{C4B24ADE-7824-4FB5-812E-C939BF839783}" destId="{5027D068-9AE5-4489-94CE-797BBB3B1A92}" srcOrd="1" destOrd="0" presId="urn:microsoft.com/office/officeart/2005/8/layout/list1"/>
    <dgm:cxn modelId="{D3F53617-4624-407C-9D16-0BC95456EEF2}" type="presOf" srcId="{B414955C-5427-49BF-A2A9-0F7DE4EFCF7D}" destId="{F8017C08-0F38-46CF-AD13-B790B6E07572}" srcOrd="0"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CCCC6266-963B-4B02-9151-15E791149DFC}" type="presParOf" srcId="{E9B407A2-BF0E-42E3-9E50-75B4DE912173}" destId="{63C19F6E-7E8C-46D8-8931-CDE2784E58F8}" srcOrd="0" destOrd="0" presId="urn:microsoft.com/office/officeart/2005/8/layout/list1"/>
    <dgm:cxn modelId="{0EE00A59-5FA3-40B7-8617-FDACE5BC9911}" type="presParOf" srcId="{63C19F6E-7E8C-46D8-8931-CDE2784E58F8}" destId="{E24016F3-6B53-463E-857D-3BBCB3F1340A}" srcOrd="0" destOrd="0" presId="urn:microsoft.com/office/officeart/2005/8/layout/list1"/>
    <dgm:cxn modelId="{1732DB46-6724-490E-9108-B798A3D2B767}" type="presParOf" srcId="{63C19F6E-7E8C-46D8-8931-CDE2784E58F8}" destId="{5027D068-9AE5-4489-94CE-797BBB3B1A92}" srcOrd="1" destOrd="0" presId="urn:microsoft.com/office/officeart/2005/8/layout/list1"/>
    <dgm:cxn modelId="{E548BA5C-7931-4C70-9755-8DA923CDF340}" type="presParOf" srcId="{E9B407A2-BF0E-42E3-9E50-75B4DE912173}" destId="{0F024C04-32BA-4251-BDDF-69F3B69BF78B}" srcOrd="1" destOrd="0" presId="urn:microsoft.com/office/officeart/2005/8/layout/list1"/>
    <dgm:cxn modelId="{9CE6AEB4-2845-4061-B457-AF544B3C12F8}" type="presParOf" srcId="{E9B407A2-BF0E-42E3-9E50-75B4DE912173}" destId="{9890976F-B2BE-409C-B7D5-C679DFA72D07}" srcOrd="2" destOrd="0" presId="urn:microsoft.com/office/officeart/2005/8/layout/list1"/>
    <dgm:cxn modelId="{73A576A8-ACD9-49DD-A345-63C1F0B08A03}" type="presParOf" srcId="{E9B407A2-BF0E-42E3-9E50-75B4DE912173}" destId="{3D780A70-CA25-483F-BF6C-65F591580283}" srcOrd="3" destOrd="0" presId="urn:microsoft.com/office/officeart/2005/8/layout/list1"/>
    <dgm:cxn modelId="{3E4AF5FD-CFB0-4285-AA1D-8F69DA8C98E1}" type="presParOf" srcId="{E9B407A2-BF0E-42E3-9E50-75B4DE912173}" destId="{B4962752-E4E7-415B-8912-92E7251356AD}" srcOrd="4" destOrd="0" presId="urn:microsoft.com/office/officeart/2005/8/layout/list1"/>
    <dgm:cxn modelId="{35E3396C-7B22-4D92-8575-0A5A94178380}" type="presParOf" srcId="{B4962752-E4E7-415B-8912-92E7251356AD}" destId="{F8017C08-0F38-46CF-AD13-B790B6E07572}" srcOrd="0" destOrd="0" presId="urn:microsoft.com/office/officeart/2005/8/layout/list1"/>
    <dgm:cxn modelId="{D7D97539-FC95-4C4D-9AB3-1622A0123B75}" type="presParOf" srcId="{B4962752-E4E7-415B-8912-92E7251356AD}" destId="{2C75B53F-9D7A-457E-AC40-4604F03F4E40}" srcOrd="1" destOrd="0" presId="urn:microsoft.com/office/officeart/2005/8/layout/list1"/>
    <dgm:cxn modelId="{B1604C2F-D3A9-4E8F-8A8C-3F3225EBE6F3}" type="presParOf" srcId="{E9B407A2-BF0E-42E3-9E50-75B4DE912173}" destId="{8C53C516-87C9-4314-8DBC-DCDB65A3BC89}" srcOrd="5" destOrd="0" presId="urn:microsoft.com/office/officeart/2005/8/layout/list1"/>
    <dgm:cxn modelId="{EE9F7E0E-E4B1-4933-9834-FD7CE1E8BCDC}" type="presParOf" srcId="{E9B407A2-BF0E-42E3-9E50-75B4DE912173}" destId="{9F0DBAFF-06D7-4220-BADF-794400B7E24F}" srcOrd="6" destOrd="0" presId="urn:microsoft.com/office/officeart/2005/8/layout/list1"/>
    <dgm:cxn modelId="{E6907F53-8477-47BB-97A6-E35013711146}" type="presParOf" srcId="{E9B407A2-BF0E-42E3-9E50-75B4DE912173}" destId="{61F8F963-D2A5-41F4-BDAB-599F7D78D123}" srcOrd="7" destOrd="0" presId="urn:microsoft.com/office/officeart/2005/8/layout/list1"/>
    <dgm:cxn modelId="{5987F598-698B-4905-B1AD-00E66C0578CC}" type="presParOf" srcId="{E9B407A2-BF0E-42E3-9E50-75B4DE912173}" destId="{96434E83-A1E6-406E-A8D6-702CCD0F2420}" srcOrd="8" destOrd="0" presId="urn:microsoft.com/office/officeart/2005/8/layout/list1"/>
    <dgm:cxn modelId="{7B29BE18-0BB9-4AAB-A56B-2A3D2559BB64}" type="presParOf" srcId="{96434E83-A1E6-406E-A8D6-702CCD0F2420}" destId="{9A9794D7-1EFB-44B6-BDC6-034B7CDEA638}" srcOrd="0" destOrd="0" presId="urn:microsoft.com/office/officeart/2005/8/layout/list1"/>
    <dgm:cxn modelId="{33B73511-7451-4730-8D5F-AF986980D489}" type="presParOf" srcId="{96434E83-A1E6-406E-A8D6-702CCD0F2420}" destId="{64144982-FEF3-4F12-B4DF-D8E6F6D93CE5}" srcOrd="1" destOrd="0" presId="urn:microsoft.com/office/officeart/2005/8/layout/list1"/>
    <dgm:cxn modelId="{9BFEFBE9-CDA9-4DFF-B0AA-26E9EE587403}" type="presParOf" srcId="{E9B407A2-BF0E-42E3-9E50-75B4DE912173}" destId="{06058AC0-36D6-4EBD-B6E9-37FCAC3A43C0}" srcOrd="9" destOrd="0" presId="urn:microsoft.com/office/officeart/2005/8/layout/list1"/>
    <dgm:cxn modelId="{F32F0925-E704-419C-820C-E46B452F8377}" type="presParOf" srcId="{E9B407A2-BF0E-42E3-9E50-75B4DE912173}" destId="{EE5B2BE7-4F4C-4714-8116-53A03325A429}" srcOrd="10" destOrd="0" presId="urn:microsoft.com/office/officeart/2005/8/layout/list1"/>
    <dgm:cxn modelId="{2904977A-2FF1-44C0-9291-54D43D299D69}" type="presParOf" srcId="{E9B407A2-BF0E-42E3-9E50-75B4DE912173}" destId="{E30A5E5A-AA6D-4504-892B-08B4C6E1CB03}" srcOrd="11" destOrd="0" presId="urn:microsoft.com/office/officeart/2005/8/layout/list1"/>
    <dgm:cxn modelId="{D99A84CB-7103-4076-A960-1901ED755B54}" type="presParOf" srcId="{E9B407A2-BF0E-42E3-9E50-75B4DE912173}" destId="{B65DD91E-E165-402B-8361-D02DC56156C0}" srcOrd="12" destOrd="0" presId="urn:microsoft.com/office/officeart/2005/8/layout/list1"/>
    <dgm:cxn modelId="{55D4F28B-9598-408F-89FF-3633B0D2BF37}" type="presParOf" srcId="{B65DD91E-E165-402B-8361-D02DC56156C0}" destId="{95F8E5CE-800D-4FEA-B533-AFBF1649914E}" srcOrd="0" destOrd="0" presId="urn:microsoft.com/office/officeart/2005/8/layout/list1"/>
    <dgm:cxn modelId="{0D88A19C-C4D1-4103-BFA7-7A1FC66FA290}" type="presParOf" srcId="{B65DD91E-E165-402B-8361-D02DC56156C0}" destId="{F9251E6B-2BE8-40C3-85D7-D972FF228AF9}" srcOrd="1" destOrd="0" presId="urn:microsoft.com/office/officeart/2005/8/layout/list1"/>
    <dgm:cxn modelId="{B38254F0-5D57-412A-BBA4-598BF53E7AA8}" type="presParOf" srcId="{E9B407A2-BF0E-42E3-9E50-75B4DE912173}" destId="{5684C8AB-A727-4C73-BE9C-E23212AA9916}" srcOrd="13" destOrd="0" presId="urn:microsoft.com/office/officeart/2005/8/layout/list1"/>
    <dgm:cxn modelId="{D550B010-3458-4937-890D-A807011F3A3B}" type="presParOf" srcId="{E9B407A2-BF0E-42E3-9E50-75B4DE912173}" destId="{E89C81AB-7465-4894-9A58-9AB0B1A30FFC}" srcOrd="14" destOrd="0" presId="urn:microsoft.com/office/officeart/2005/8/layout/list1"/>
    <dgm:cxn modelId="{80B24932-7EA9-425E-87F9-F037BD86F1FB}" type="presParOf" srcId="{E9B407A2-BF0E-42E3-9E50-75B4DE912173}" destId="{94A4D56F-26F2-44D7-B211-16245D1BF12F}" srcOrd="15" destOrd="0" presId="urn:microsoft.com/office/officeart/2005/8/layout/list1"/>
    <dgm:cxn modelId="{32B5635B-6C72-473B-B1AE-073818F948A8}" type="presParOf" srcId="{E9B407A2-BF0E-42E3-9E50-75B4DE912173}" destId="{3EBD09F7-362E-4EB8-BD06-91E9DC2EBCA8}" srcOrd="16" destOrd="0" presId="urn:microsoft.com/office/officeart/2005/8/layout/list1"/>
    <dgm:cxn modelId="{3DF6A367-AEBD-4395-9147-781A51E8862A}" type="presParOf" srcId="{3EBD09F7-362E-4EB8-BD06-91E9DC2EBCA8}" destId="{4BD43A1E-99EB-4E75-A58D-F197DF358FC7}" srcOrd="0" destOrd="0" presId="urn:microsoft.com/office/officeart/2005/8/layout/list1"/>
    <dgm:cxn modelId="{8E7FFCD5-E022-4DBB-B004-E7D40D06CA86}" type="presParOf" srcId="{3EBD09F7-362E-4EB8-BD06-91E9DC2EBCA8}" destId="{A4E5464F-7BBB-401F-9099-488E335A0D54}" srcOrd="1" destOrd="0" presId="urn:microsoft.com/office/officeart/2005/8/layout/list1"/>
    <dgm:cxn modelId="{07F6F100-A608-4F17-A946-923E7D59C8B8}" type="presParOf" srcId="{E9B407A2-BF0E-42E3-9E50-75B4DE912173}" destId="{40B10712-9F72-49EA-B927-36E148C9F5C9}" srcOrd="17" destOrd="0" presId="urn:microsoft.com/office/officeart/2005/8/layout/list1"/>
    <dgm:cxn modelId="{C83AE038-D54D-43A6-AEDB-420A51DDDA07}"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tx2"/>
        </a:solidFill>
      </dgm:spPr>
      <dgm:t>
        <a:bodyPr/>
        <a:lstStyle/>
        <a:p>
          <a:r>
            <a:rPr lang="en-US" sz="1800" dirty="0" smtClean="0">
              <a:latin typeface="Sylfaen" panose="010A0502050306030303" pitchFamily="18" charset="0"/>
            </a:rPr>
            <a:t>Test</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kumimoji="0" lang="en-US" sz="1800" b="0" baseline="0" dirty="0" smtClean="0">
              <a:solidFill>
                <a:schemeClr val="bg1"/>
              </a:solidFill>
              <a:latin typeface="Sylfaen" panose="010A0502050306030303" pitchFamily="18" charset="0"/>
              <a:ea typeface="+mn-ea"/>
              <a:cs typeface="+mn-cs"/>
            </a:rPr>
            <a:t>Keywords</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Functions</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Steps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Tokens</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61988AC5-3C8C-4714-AEF3-70A536A77F1D}" type="presOf" srcId="{D71E5F98-0F40-4462-B3E9-D08ED8944C98}" destId="{95F8E5CE-800D-4FEA-B533-AFBF1649914E}" srcOrd="0" destOrd="0" presId="urn:microsoft.com/office/officeart/2005/8/layout/list1"/>
    <dgm:cxn modelId="{0293C9B8-7E4C-4A32-8692-4FFF39BE18D1}" type="presOf" srcId="{B414955C-5427-49BF-A2A9-0F7DE4EFCF7D}" destId="{2C75B53F-9D7A-457E-AC40-4604F03F4E40}" srcOrd="1"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4F6B7F56-511B-424C-AEC3-E03BF9E3678E}" type="presOf" srcId="{C4B24ADE-7824-4FB5-812E-C939BF839783}" destId="{5027D068-9AE5-4489-94CE-797BBB3B1A92}" srcOrd="1" destOrd="0" presId="urn:microsoft.com/office/officeart/2005/8/layout/list1"/>
    <dgm:cxn modelId="{FF7585F1-A2C2-4910-AB52-D527932ACD11}" type="presOf" srcId="{4F0032B1-7971-4856-8267-D8AEC41998EA}" destId="{E9B407A2-BF0E-42E3-9E50-75B4DE912173}" srcOrd="0" destOrd="0" presId="urn:microsoft.com/office/officeart/2005/8/layout/list1"/>
    <dgm:cxn modelId="{BD6D635A-CD86-41F8-B5F6-A0630156C0ED}" type="presOf" srcId="{E83C22B8-CB16-4900-A738-7D39B9576854}" destId="{A4E5464F-7BBB-401F-9099-488E335A0D54}" srcOrd="1"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E960BC0A-E938-4465-92B7-6EB12A626815}" srcId="{4F0032B1-7971-4856-8267-D8AEC41998EA}" destId="{BE3C6D80-430E-46B0-8B33-22A22A191366}" srcOrd="2" destOrd="0" parTransId="{539A115A-E2FD-4DA1-94D3-F75D38A6667F}" sibTransId="{A7F908D7-6E88-45B8-95BF-0768CCD8D8B3}"/>
    <dgm:cxn modelId="{2D68E5B6-89C4-4EE8-8665-F5F6F4FDBF51}" type="presOf" srcId="{B414955C-5427-49BF-A2A9-0F7DE4EFCF7D}" destId="{F8017C08-0F38-46CF-AD13-B790B6E07572}" srcOrd="0" destOrd="0" presId="urn:microsoft.com/office/officeart/2005/8/layout/list1"/>
    <dgm:cxn modelId="{80A338DD-91F0-4248-A89B-02608B6E809F}" type="presOf" srcId="{BE3C6D80-430E-46B0-8B33-22A22A191366}" destId="{9A9794D7-1EFB-44B6-BDC6-034B7CDEA638}" srcOrd="0" destOrd="0" presId="urn:microsoft.com/office/officeart/2005/8/layout/list1"/>
    <dgm:cxn modelId="{AE4DFBE0-ED05-4664-AEC7-36AF4920798F}" type="presOf" srcId="{D71E5F98-0F40-4462-B3E9-D08ED8944C98}" destId="{F9251E6B-2BE8-40C3-85D7-D972FF228AF9}" srcOrd="1"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3978FCF7-2E4D-43BA-9729-FBA76A36088F}" type="presOf" srcId="{E83C22B8-CB16-4900-A738-7D39B9576854}" destId="{4BD43A1E-99EB-4E75-A58D-F197DF358FC7}" srcOrd="0" destOrd="0" presId="urn:microsoft.com/office/officeart/2005/8/layout/list1"/>
    <dgm:cxn modelId="{1C7C7B0B-6B8F-4895-BBB7-440B2D620983}" type="presOf" srcId="{BE3C6D80-430E-46B0-8B33-22A22A191366}" destId="{64144982-FEF3-4F12-B4DF-D8E6F6D93CE5}" srcOrd="1"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618C1DE2-1A3C-4FB1-9137-8F63E21129FA}" type="presOf" srcId="{C4B24ADE-7824-4FB5-812E-C939BF839783}" destId="{E24016F3-6B53-463E-857D-3BBCB3F1340A}" srcOrd="0" destOrd="0" presId="urn:microsoft.com/office/officeart/2005/8/layout/list1"/>
    <dgm:cxn modelId="{A04787D7-7CE9-4A19-869F-40546EC36883}" type="presParOf" srcId="{E9B407A2-BF0E-42E3-9E50-75B4DE912173}" destId="{63C19F6E-7E8C-46D8-8931-CDE2784E58F8}" srcOrd="0" destOrd="0" presId="urn:microsoft.com/office/officeart/2005/8/layout/list1"/>
    <dgm:cxn modelId="{2118C4E3-589E-4895-9706-52F2381C9F0C}" type="presParOf" srcId="{63C19F6E-7E8C-46D8-8931-CDE2784E58F8}" destId="{E24016F3-6B53-463E-857D-3BBCB3F1340A}" srcOrd="0" destOrd="0" presId="urn:microsoft.com/office/officeart/2005/8/layout/list1"/>
    <dgm:cxn modelId="{A27A4EE1-5319-49F5-ADEE-2556C69A9732}" type="presParOf" srcId="{63C19F6E-7E8C-46D8-8931-CDE2784E58F8}" destId="{5027D068-9AE5-4489-94CE-797BBB3B1A92}" srcOrd="1" destOrd="0" presId="urn:microsoft.com/office/officeart/2005/8/layout/list1"/>
    <dgm:cxn modelId="{31034DF1-1C2A-43B0-8AB0-15A111AC28B4}" type="presParOf" srcId="{E9B407A2-BF0E-42E3-9E50-75B4DE912173}" destId="{0F024C04-32BA-4251-BDDF-69F3B69BF78B}" srcOrd="1" destOrd="0" presId="urn:microsoft.com/office/officeart/2005/8/layout/list1"/>
    <dgm:cxn modelId="{65F068A5-6128-4778-9672-09147D83C62E}" type="presParOf" srcId="{E9B407A2-BF0E-42E3-9E50-75B4DE912173}" destId="{9890976F-B2BE-409C-B7D5-C679DFA72D07}" srcOrd="2" destOrd="0" presId="urn:microsoft.com/office/officeart/2005/8/layout/list1"/>
    <dgm:cxn modelId="{6C748901-E460-450B-B826-02E257A78FD4}" type="presParOf" srcId="{E9B407A2-BF0E-42E3-9E50-75B4DE912173}" destId="{3D780A70-CA25-483F-BF6C-65F591580283}" srcOrd="3" destOrd="0" presId="urn:microsoft.com/office/officeart/2005/8/layout/list1"/>
    <dgm:cxn modelId="{005B0E43-01A6-4C9D-86FB-11F7960C06F1}" type="presParOf" srcId="{E9B407A2-BF0E-42E3-9E50-75B4DE912173}" destId="{B4962752-E4E7-415B-8912-92E7251356AD}" srcOrd="4" destOrd="0" presId="urn:microsoft.com/office/officeart/2005/8/layout/list1"/>
    <dgm:cxn modelId="{93DEFDF1-F7E8-49E2-95BF-B71036043F87}" type="presParOf" srcId="{B4962752-E4E7-415B-8912-92E7251356AD}" destId="{F8017C08-0F38-46CF-AD13-B790B6E07572}" srcOrd="0" destOrd="0" presId="urn:microsoft.com/office/officeart/2005/8/layout/list1"/>
    <dgm:cxn modelId="{7F65DF8C-F033-40E7-AD22-E8774D22822E}" type="presParOf" srcId="{B4962752-E4E7-415B-8912-92E7251356AD}" destId="{2C75B53F-9D7A-457E-AC40-4604F03F4E40}" srcOrd="1" destOrd="0" presId="urn:microsoft.com/office/officeart/2005/8/layout/list1"/>
    <dgm:cxn modelId="{72AD9930-C39D-454D-A69D-786013ED80C4}" type="presParOf" srcId="{E9B407A2-BF0E-42E3-9E50-75B4DE912173}" destId="{8C53C516-87C9-4314-8DBC-DCDB65A3BC89}" srcOrd="5" destOrd="0" presId="urn:microsoft.com/office/officeart/2005/8/layout/list1"/>
    <dgm:cxn modelId="{5302E1D6-E5A0-4CA9-AF03-9C310762D957}" type="presParOf" srcId="{E9B407A2-BF0E-42E3-9E50-75B4DE912173}" destId="{9F0DBAFF-06D7-4220-BADF-794400B7E24F}" srcOrd="6" destOrd="0" presId="urn:microsoft.com/office/officeart/2005/8/layout/list1"/>
    <dgm:cxn modelId="{C1F9FB1F-D5D0-4309-8858-E6C5D905F507}" type="presParOf" srcId="{E9B407A2-BF0E-42E3-9E50-75B4DE912173}" destId="{61F8F963-D2A5-41F4-BDAB-599F7D78D123}" srcOrd="7" destOrd="0" presId="urn:microsoft.com/office/officeart/2005/8/layout/list1"/>
    <dgm:cxn modelId="{D111870B-87DC-48ED-BF21-9F34BA184B2D}" type="presParOf" srcId="{E9B407A2-BF0E-42E3-9E50-75B4DE912173}" destId="{96434E83-A1E6-406E-A8D6-702CCD0F2420}" srcOrd="8" destOrd="0" presId="urn:microsoft.com/office/officeart/2005/8/layout/list1"/>
    <dgm:cxn modelId="{E994C1B2-C4E5-4157-AAAF-5852DA863B46}" type="presParOf" srcId="{96434E83-A1E6-406E-A8D6-702CCD0F2420}" destId="{9A9794D7-1EFB-44B6-BDC6-034B7CDEA638}" srcOrd="0" destOrd="0" presId="urn:microsoft.com/office/officeart/2005/8/layout/list1"/>
    <dgm:cxn modelId="{497312B3-38EE-44AC-B27C-42C53D41DEB0}" type="presParOf" srcId="{96434E83-A1E6-406E-A8D6-702CCD0F2420}" destId="{64144982-FEF3-4F12-B4DF-D8E6F6D93CE5}" srcOrd="1" destOrd="0" presId="urn:microsoft.com/office/officeart/2005/8/layout/list1"/>
    <dgm:cxn modelId="{94A4DA7D-9E2D-4435-864B-CE98F854A162}" type="presParOf" srcId="{E9B407A2-BF0E-42E3-9E50-75B4DE912173}" destId="{06058AC0-36D6-4EBD-B6E9-37FCAC3A43C0}" srcOrd="9" destOrd="0" presId="urn:microsoft.com/office/officeart/2005/8/layout/list1"/>
    <dgm:cxn modelId="{5AE455F2-1874-47ED-9225-9F2D90D4799E}" type="presParOf" srcId="{E9B407A2-BF0E-42E3-9E50-75B4DE912173}" destId="{EE5B2BE7-4F4C-4714-8116-53A03325A429}" srcOrd="10" destOrd="0" presId="urn:microsoft.com/office/officeart/2005/8/layout/list1"/>
    <dgm:cxn modelId="{BB9A8D67-75A4-4540-8A6C-CC0DBA3CA7EC}" type="presParOf" srcId="{E9B407A2-BF0E-42E3-9E50-75B4DE912173}" destId="{E30A5E5A-AA6D-4504-892B-08B4C6E1CB03}" srcOrd="11" destOrd="0" presId="urn:microsoft.com/office/officeart/2005/8/layout/list1"/>
    <dgm:cxn modelId="{439049CF-78C5-4F16-88EE-30D0CB5BE925}" type="presParOf" srcId="{E9B407A2-BF0E-42E3-9E50-75B4DE912173}" destId="{B65DD91E-E165-402B-8361-D02DC56156C0}" srcOrd="12" destOrd="0" presId="urn:microsoft.com/office/officeart/2005/8/layout/list1"/>
    <dgm:cxn modelId="{4E628ECB-585F-4B37-9C1C-53598A433C04}" type="presParOf" srcId="{B65DD91E-E165-402B-8361-D02DC56156C0}" destId="{95F8E5CE-800D-4FEA-B533-AFBF1649914E}" srcOrd="0" destOrd="0" presId="urn:microsoft.com/office/officeart/2005/8/layout/list1"/>
    <dgm:cxn modelId="{2047B551-17C7-472C-977D-AE3C05FE897F}" type="presParOf" srcId="{B65DD91E-E165-402B-8361-D02DC56156C0}" destId="{F9251E6B-2BE8-40C3-85D7-D972FF228AF9}" srcOrd="1" destOrd="0" presId="urn:microsoft.com/office/officeart/2005/8/layout/list1"/>
    <dgm:cxn modelId="{81186539-97B3-45D0-9CD8-93F9EFB05FD0}" type="presParOf" srcId="{E9B407A2-BF0E-42E3-9E50-75B4DE912173}" destId="{5684C8AB-A727-4C73-BE9C-E23212AA9916}" srcOrd="13" destOrd="0" presId="urn:microsoft.com/office/officeart/2005/8/layout/list1"/>
    <dgm:cxn modelId="{4424650D-F779-4CEA-911E-AB4B5C1B0982}" type="presParOf" srcId="{E9B407A2-BF0E-42E3-9E50-75B4DE912173}" destId="{E89C81AB-7465-4894-9A58-9AB0B1A30FFC}" srcOrd="14" destOrd="0" presId="urn:microsoft.com/office/officeart/2005/8/layout/list1"/>
    <dgm:cxn modelId="{03C60C1E-8C16-4E77-A63F-56D3DDBBE6BA}" type="presParOf" srcId="{E9B407A2-BF0E-42E3-9E50-75B4DE912173}" destId="{94A4D56F-26F2-44D7-B211-16245D1BF12F}" srcOrd="15" destOrd="0" presId="urn:microsoft.com/office/officeart/2005/8/layout/list1"/>
    <dgm:cxn modelId="{BD28D038-EE2E-4EFE-85B7-E54A6B9C8D81}" type="presParOf" srcId="{E9B407A2-BF0E-42E3-9E50-75B4DE912173}" destId="{3EBD09F7-362E-4EB8-BD06-91E9DC2EBCA8}" srcOrd="16" destOrd="0" presId="urn:microsoft.com/office/officeart/2005/8/layout/list1"/>
    <dgm:cxn modelId="{ADED00DF-302E-477B-BCDC-33BEE8D9CCEA}" type="presParOf" srcId="{3EBD09F7-362E-4EB8-BD06-91E9DC2EBCA8}" destId="{4BD43A1E-99EB-4E75-A58D-F197DF358FC7}" srcOrd="0" destOrd="0" presId="urn:microsoft.com/office/officeart/2005/8/layout/list1"/>
    <dgm:cxn modelId="{590F22ED-2858-4CF9-9619-D2DD877FF94D}" type="presParOf" srcId="{3EBD09F7-362E-4EB8-BD06-91E9DC2EBCA8}" destId="{A4E5464F-7BBB-401F-9099-488E335A0D54}" srcOrd="1" destOrd="0" presId="urn:microsoft.com/office/officeart/2005/8/layout/list1"/>
    <dgm:cxn modelId="{33EF9DAA-9DE2-4761-8984-BEE9E3BC1397}" type="presParOf" srcId="{E9B407A2-BF0E-42E3-9E50-75B4DE912173}" destId="{40B10712-9F72-49EA-B927-36E148C9F5C9}" srcOrd="17" destOrd="0" presId="urn:microsoft.com/office/officeart/2005/8/layout/list1"/>
    <dgm:cxn modelId="{60BD1956-5E4D-44D4-9D49-65658636E41A}"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Test</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kumimoji="0" lang="en-US" sz="1800" b="0" baseline="0" dirty="0" smtClean="0">
              <a:solidFill>
                <a:schemeClr val="bg1"/>
              </a:solidFill>
              <a:latin typeface="Sylfaen" panose="010A0502050306030303" pitchFamily="18" charset="0"/>
              <a:ea typeface="+mn-ea"/>
              <a:cs typeface="+mn-cs"/>
            </a:rPr>
            <a:t>Keywords</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Functions</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a:solidFill>
          <a:schemeClr val="tx2"/>
        </a:solidFill>
      </dgm:spPr>
      <dgm:t>
        <a:bodyPr/>
        <a:lstStyle/>
        <a:p>
          <a:r>
            <a:rPr lang="en-US" sz="1800" dirty="0" smtClean="0">
              <a:latin typeface="Sylfaen" panose="010A0502050306030303" pitchFamily="18" charset="0"/>
            </a:rPr>
            <a:t>Steps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Tokens</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8CF398AA-30BD-4B95-BF0D-7C01043906D4}" type="presOf" srcId="{E83C22B8-CB16-4900-A738-7D39B9576854}" destId="{4BD43A1E-99EB-4E75-A58D-F197DF358FC7}" srcOrd="0" destOrd="0" presId="urn:microsoft.com/office/officeart/2005/8/layout/list1"/>
    <dgm:cxn modelId="{5B4C2D5D-4C79-49D0-A3C8-DED1D71F9712}" type="presOf" srcId="{D71E5F98-0F40-4462-B3E9-D08ED8944C98}" destId="{F9251E6B-2BE8-40C3-85D7-D972FF228AF9}" srcOrd="1" destOrd="0" presId="urn:microsoft.com/office/officeart/2005/8/layout/list1"/>
    <dgm:cxn modelId="{32547309-F5EC-44CA-ADF9-29811752E505}" type="presOf" srcId="{E83C22B8-CB16-4900-A738-7D39B9576854}" destId="{A4E5464F-7BBB-401F-9099-488E335A0D54}" srcOrd="1"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87620086-6543-48A2-A609-19178C57B3BB}" srcId="{4F0032B1-7971-4856-8267-D8AEC41998EA}" destId="{D71E5F98-0F40-4462-B3E9-D08ED8944C98}" srcOrd="3" destOrd="0" parTransId="{8EEF55EF-91C2-4587-A285-74A7A8CD9052}" sibTransId="{B4F60CE1-28F3-454C-9BA3-B852ADC2FFD8}"/>
    <dgm:cxn modelId="{E960BC0A-E938-4465-92B7-6EB12A626815}" srcId="{4F0032B1-7971-4856-8267-D8AEC41998EA}" destId="{BE3C6D80-430E-46B0-8B33-22A22A191366}" srcOrd="2" destOrd="0" parTransId="{539A115A-E2FD-4DA1-94D3-F75D38A6667F}" sibTransId="{A7F908D7-6E88-45B8-95BF-0768CCD8D8B3}"/>
    <dgm:cxn modelId="{0C7143A8-7174-499B-A31F-8F0AC32CEDAB}" type="presOf" srcId="{C4B24ADE-7824-4FB5-812E-C939BF839783}" destId="{E24016F3-6B53-463E-857D-3BBCB3F1340A}" srcOrd="0" destOrd="0" presId="urn:microsoft.com/office/officeart/2005/8/layout/list1"/>
    <dgm:cxn modelId="{1F7A6D04-A00C-4C36-BA06-5776A31492AC}" type="presOf" srcId="{4F0032B1-7971-4856-8267-D8AEC41998EA}" destId="{E9B407A2-BF0E-42E3-9E50-75B4DE912173}" srcOrd="0"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28C47278-F6BE-44C1-B3E1-3480D3E276B6}" type="presOf" srcId="{C4B24ADE-7824-4FB5-812E-C939BF839783}" destId="{5027D068-9AE5-4489-94CE-797BBB3B1A92}" srcOrd="1" destOrd="0" presId="urn:microsoft.com/office/officeart/2005/8/layout/list1"/>
    <dgm:cxn modelId="{8F935EC5-44B1-4DD8-997E-3E91B6D9FFC9}" type="presOf" srcId="{BE3C6D80-430E-46B0-8B33-22A22A191366}" destId="{9A9794D7-1EFB-44B6-BDC6-034B7CDEA638}" srcOrd="0" destOrd="0" presId="urn:microsoft.com/office/officeart/2005/8/layout/list1"/>
    <dgm:cxn modelId="{01874A21-9D2E-4ABC-9160-B79DB9EED0BF}" type="presOf" srcId="{D71E5F98-0F40-4462-B3E9-D08ED8944C98}" destId="{95F8E5CE-800D-4FEA-B533-AFBF1649914E}" srcOrd="0" destOrd="0" presId="urn:microsoft.com/office/officeart/2005/8/layout/list1"/>
    <dgm:cxn modelId="{E85E2C78-0680-402D-9AE0-12CF5A6D2F7F}" type="presOf" srcId="{B414955C-5427-49BF-A2A9-0F7DE4EFCF7D}" destId="{F8017C08-0F38-46CF-AD13-B790B6E07572}" srcOrd="0" destOrd="0" presId="urn:microsoft.com/office/officeart/2005/8/layout/list1"/>
    <dgm:cxn modelId="{656BD6E6-A23C-46A6-A993-320CCA8A8650}" type="presOf" srcId="{B414955C-5427-49BF-A2A9-0F7DE4EFCF7D}" destId="{2C75B53F-9D7A-457E-AC40-4604F03F4E40}" srcOrd="1"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1839995B-5F49-409B-A7DD-55FB39FAC2FB}" type="presOf" srcId="{BE3C6D80-430E-46B0-8B33-22A22A191366}" destId="{64144982-FEF3-4F12-B4DF-D8E6F6D93CE5}" srcOrd="1" destOrd="0" presId="urn:microsoft.com/office/officeart/2005/8/layout/list1"/>
    <dgm:cxn modelId="{BBDC8F81-1FA9-40C7-A703-A21483304181}" type="presParOf" srcId="{E9B407A2-BF0E-42E3-9E50-75B4DE912173}" destId="{63C19F6E-7E8C-46D8-8931-CDE2784E58F8}" srcOrd="0" destOrd="0" presId="urn:microsoft.com/office/officeart/2005/8/layout/list1"/>
    <dgm:cxn modelId="{87B7A212-9DCC-4092-A84C-AA2975EE6A4C}" type="presParOf" srcId="{63C19F6E-7E8C-46D8-8931-CDE2784E58F8}" destId="{E24016F3-6B53-463E-857D-3BBCB3F1340A}" srcOrd="0" destOrd="0" presId="urn:microsoft.com/office/officeart/2005/8/layout/list1"/>
    <dgm:cxn modelId="{531F9B74-E6A3-4864-AC8F-C3A39DAF6A1F}" type="presParOf" srcId="{63C19F6E-7E8C-46D8-8931-CDE2784E58F8}" destId="{5027D068-9AE5-4489-94CE-797BBB3B1A92}" srcOrd="1" destOrd="0" presId="urn:microsoft.com/office/officeart/2005/8/layout/list1"/>
    <dgm:cxn modelId="{B7E724E4-9942-493C-B310-E176F6457F98}" type="presParOf" srcId="{E9B407A2-BF0E-42E3-9E50-75B4DE912173}" destId="{0F024C04-32BA-4251-BDDF-69F3B69BF78B}" srcOrd="1" destOrd="0" presId="urn:microsoft.com/office/officeart/2005/8/layout/list1"/>
    <dgm:cxn modelId="{B90FBAF0-EA16-4E98-B3C1-A0A380006D3B}" type="presParOf" srcId="{E9B407A2-BF0E-42E3-9E50-75B4DE912173}" destId="{9890976F-B2BE-409C-B7D5-C679DFA72D07}" srcOrd="2" destOrd="0" presId="urn:microsoft.com/office/officeart/2005/8/layout/list1"/>
    <dgm:cxn modelId="{3034F9D7-2430-466B-B82B-9F7F9090CC0D}" type="presParOf" srcId="{E9B407A2-BF0E-42E3-9E50-75B4DE912173}" destId="{3D780A70-CA25-483F-BF6C-65F591580283}" srcOrd="3" destOrd="0" presId="urn:microsoft.com/office/officeart/2005/8/layout/list1"/>
    <dgm:cxn modelId="{F45D854E-EC52-40A5-8002-FB5AD4AA6A81}" type="presParOf" srcId="{E9B407A2-BF0E-42E3-9E50-75B4DE912173}" destId="{B4962752-E4E7-415B-8912-92E7251356AD}" srcOrd="4" destOrd="0" presId="urn:microsoft.com/office/officeart/2005/8/layout/list1"/>
    <dgm:cxn modelId="{F3670F33-AFEE-43B6-AAC9-DE6E9C4B1677}" type="presParOf" srcId="{B4962752-E4E7-415B-8912-92E7251356AD}" destId="{F8017C08-0F38-46CF-AD13-B790B6E07572}" srcOrd="0" destOrd="0" presId="urn:microsoft.com/office/officeart/2005/8/layout/list1"/>
    <dgm:cxn modelId="{DB2F04B0-A7F1-4F00-A100-22C6C93F05A2}" type="presParOf" srcId="{B4962752-E4E7-415B-8912-92E7251356AD}" destId="{2C75B53F-9D7A-457E-AC40-4604F03F4E40}" srcOrd="1" destOrd="0" presId="urn:microsoft.com/office/officeart/2005/8/layout/list1"/>
    <dgm:cxn modelId="{A4506BFF-0442-4816-93D3-B0B6F0E328F1}" type="presParOf" srcId="{E9B407A2-BF0E-42E3-9E50-75B4DE912173}" destId="{8C53C516-87C9-4314-8DBC-DCDB65A3BC89}" srcOrd="5" destOrd="0" presId="urn:microsoft.com/office/officeart/2005/8/layout/list1"/>
    <dgm:cxn modelId="{585E2079-FBA2-4E6B-8050-5CC64E199134}" type="presParOf" srcId="{E9B407A2-BF0E-42E3-9E50-75B4DE912173}" destId="{9F0DBAFF-06D7-4220-BADF-794400B7E24F}" srcOrd="6" destOrd="0" presId="urn:microsoft.com/office/officeart/2005/8/layout/list1"/>
    <dgm:cxn modelId="{315E93F3-1B77-4B53-A3F0-E3FA4C198466}" type="presParOf" srcId="{E9B407A2-BF0E-42E3-9E50-75B4DE912173}" destId="{61F8F963-D2A5-41F4-BDAB-599F7D78D123}" srcOrd="7" destOrd="0" presId="urn:microsoft.com/office/officeart/2005/8/layout/list1"/>
    <dgm:cxn modelId="{2D416293-6022-4E3B-AE78-26C826678012}" type="presParOf" srcId="{E9B407A2-BF0E-42E3-9E50-75B4DE912173}" destId="{96434E83-A1E6-406E-A8D6-702CCD0F2420}" srcOrd="8" destOrd="0" presId="urn:microsoft.com/office/officeart/2005/8/layout/list1"/>
    <dgm:cxn modelId="{86BF7C6E-3CCC-4EFC-8821-A8BB43510A88}" type="presParOf" srcId="{96434E83-A1E6-406E-A8D6-702CCD0F2420}" destId="{9A9794D7-1EFB-44B6-BDC6-034B7CDEA638}" srcOrd="0" destOrd="0" presId="urn:microsoft.com/office/officeart/2005/8/layout/list1"/>
    <dgm:cxn modelId="{653909C5-C493-4A9B-882D-59E29321365C}" type="presParOf" srcId="{96434E83-A1E6-406E-A8D6-702CCD0F2420}" destId="{64144982-FEF3-4F12-B4DF-D8E6F6D93CE5}" srcOrd="1" destOrd="0" presId="urn:microsoft.com/office/officeart/2005/8/layout/list1"/>
    <dgm:cxn modelId="{52384B11-714C-45BE-B283-DF5DF73E77E3}" type="presParOf" srcId="{E9B407A2-BF0E-42E3-9E50-75B4DE912173}" destId="{06058AC0-36D6-4EBD-B6E9-37FCAC3A43C0}" srcOrd="9" destOrd="0" presId="urn:microsoft.com/office/officeart/2005/8/layout/list1"/>
    <dgm:cxn modelId="{A4495B9F-DAFB-484D-B42F-ADFAFA315075}" type="presParOf" srcId="{E9B407A2-BF0E-42E3-9E50-75B4DE912173}" destId="{EE5B2BE7-4F4C-4714-8116-53A03325A429}" srcOrd="10" destOrd="0" presId="urn:microsoft.com/office/officeart/2005/8/layout/list1"/>
    <dgm:cxn modelId="{3D8CBD73-5F2D-4F86-83F2-C8698FF14B3C}" type="presParOf" srcId="{E9B407A2-BF0E-42E3-9E50-75B4DE912173}" destId="{E30A5E5A-AA6D-4504-892B-08B4C6E1CB03}" srcOrd="11" destOrd="0" presId="urn:microsoft.com/office/officeart/2005/8/layout/list1"/>
    <dgm:cxn modelId="{A4113A43-DAC2-4F99-8338-2DA8B6675CDB}" type="presParOf" srcId="{E9B407A2-BF0E-42E3-9E50-75B4DE912173}" destId="{B65DD91E-E165-402B-8361-D02DC56156C0}" srcOrd="12" destOrd="0" presId="urn:microsoft.com/office/officeart/2005/8/layout/list1"/>
    <dgm:cxn modelId="{82DE5818-49EC-41A7-B8E5-55C657E9FCF0}" type="presParOf" srcId="{B65DD91E-E165-402B-8361-D02DC56156C0}" destId="{95F8E5CE-800D-4FEA-B533-AFBF1649914E}" srcOrd="0" destOrd="0" presId="urn:microsoft.com/office/officeart/2005/8/layout/list1"/>
    <dgm:cxn modelId="{EE504210-36D4-46AF-BEEC-6E317762AE00}" type="presParOf" srcId="{B65DD91E-E165-402B-8361-D02DC56156C0}" destId="{F9251E6B-2BE8-40C3-85D7-D972FF228AF9}" srcOrd="1" destOrd="0" presId="urn:microsoft.com/office/officeart/2005/8/layout/list1"/>
    <dgm:cxn modelId="{8472EEF2-73DB-4E16-B7BE-1FF9E13BB5AE}" type="presParOf" srcId="{E9B407A2-BF0E-42E3-9E50-75B4DE912173}" destId="{5684C8AB-A727-4C73-BE9C-E23212AA9916}" srcOrd="13" destOrd="0" presId="urn:microsoft.com/office/officeart/2005/8/layout/list1"/>
    <dgm:cxn modelId="{B675468A-9BF7-4171-87E2-D8283F635E60}" type="presParOf" srcId="{E9B407A2-BF0E-42E3-9E50-75B4DE912173}" destId="{E89C81AB-7465-4894-9A58-9AB0B1A30FFC}" srcOrd="14" destOrd="0" presId="urn:microsoft.com/office/officeart/2005/8/layout/list1"/>
    <dgm:cxn modelId="{C6ABD54F-46FC-42CA-A149-E6579E816719}" type="presParOf" srcId="{E9B407A2-BF0E-42E3-9E50-75B4DE912173}" destId="{94A4D56F-26F2-44D7-B211-16245D1BF12F}" srcOrd="15" destOrd="0" presId="urn:microsoft.com/office/officeart/2005/8/layout/list1"/>
    <dgm:cxn modelId="{E695D15A-5128-4CBF-B672-F584B4B59920}" type="presParOf" srcId="{E9B407A2-BF0E-42E3-9E50-75B4DE912173}" destId="{3EBD09F7-362E-4EB8-BD06-91E9DC2EBCA8}" srcOrd="16" destOrd="0" presId="urn:microsoft.com/office/officeart/2005/8/layout/list1"/>
    <dgm:cxn modelId="{D8C0777D-DB07-4623-94F5-D9C532F13796}" type="presParOf" srcId="{3EBD09F7-362E-4EB8-BD06-91E9DC2EBCA8}" destId="{4BD43A1E-99EB-4E75-A58D-F197DF358FC7}" srcOrd="0" destOrd="0" presId="urn:microsoft.com/office/officeart/2005/8/layout/list1"/>
    <dgm:cxn modelId="{D62D53C5-A395-4FF1-B50C-CBE747B09EA2}" type="presParOf" srcId="{3EBD09F7-362E-4EB8-BD06-91E9DC2EBCA8}" destId="{A4E5464F-7BBB-401F-9099-488E335A0D54}" srcOrd="1" destOrd="0" presId="urn:microsoft.com/office/officeart/2005/8/layout/list1"/>
    <dgm:cxn modelId="{BBA07380-74D4-47FE-9412-01A8AE3C8B66}" type="presParOf" srcId="{E9B407A2-BF0E-42E3-9E50-75B4DE912173}" destId="{40B10712-9F72-49EA-B927-36E148C9F5C9}" srcOrd="17" destOrd="0" presId="urn:microsoft.com/office/officeart/2005/8/layout/list1"/>
    <dgm:cxn modelId="{2972D292-8A00-4949-A88C-6BC56D9919EE}"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Test</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a:solidFill>
          <a:schemeClr val="tx2"/>
        </a:solidFill>
      </dgm:spPr>
      <dgm:t>
        <a:bodyPr/>
        <a:lstStyle/>
        <a:p>
          <a:r>
            <a:rPr kumimoji="0" lang="en-US" sz="1800" b="0" baseline="0" dirty="0" smtClean="0">
              <a:solidFill>
                <a:schemeClr val="bg1"/>
              </a:solidFill>
              <a:latin typeface="Sylfaen" panose="010A0502050306030303" pitchFamily="18" charset="0"/>
              <a:ea typeface="+mn-ea"/>
              <a:cs typeface="+mn-cs"/>
            </a:rPr>
            <a:t>Keywords</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dgm:t>
        <a:bodyPr/>
        <a:lstStyle/>
        <a:p>
          <a:r>
            <a:rPr lang="en-US" sz="1800" dirty="0" smtClean="0">
              <a:latin typeface="Sylfaen" panose="010A0502050306030303" pitchFamily="18" charset="0"/>
            </a:rPr>
            <a:t>Functions</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Steps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Tokens</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0C3E757A-BD33-4AB2-AD4C-C16F3707FCC6}" type="presOf" srcId="{C4B24ADE-7824-4FB5-812E-C939BF839783}" destId="{E24016F3-6B53-463E-857D-3BBCB3F1340A}" srcOrd="0" destOrd="0" presId="urn:microsoft.com/office/officeart/2005/8/layout/list1"/>
    <dgm:cxn modelId="{DCDAFCF7-868D-411A-BE14-1AB75D6BD53B}" type="presOf" srcId="{E83C22B8-CB16-4900-A738-7D39B9576854}" destId="{4BD43A1E-99EB-4E75-A58D-F197DF358FC7}" srcOrd="0"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12F7BAF8-C809-4663-B303-E553FEEA07CA}" type="presOf" srcId="{D71E5F98-0F40-4462-B3E9-D08ED8944C98}" destId="{95F8E5CE-800D-4FEA-B533-AFBF1649914E}" srcOrd="0" destOrd="0" presId="urn:microsoft.com/office/officeart/2005/8/layout/list1"/>
    <dgm:cxn modelId="{4139AF39-E00A-4422-BD3D-068EB7B80824}" type="presOf" srcId="{4F0032B1-7971-4856-8267-D8AEC41998EA}" destId="{E9B407A2-BF0E-42E3-9E50-75B4DE912173}" srcOrd="0"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8A1E3939-91FE-4C1F-81C3-42D17C58162D}" type="presOf" srcId="{BE3C6D80-430E-46B0-8B33-22A22A191366}" destId="{64144982-FEF3-4F12-B4DF-D8E6F6D93CE5}" srcOrd="1" destOrd="0" presId="urn:microsoft.com/office/officeart/2005/8/layout/list1"/>
    <dgm:cxn modelId="{E960BC0A-E938-4465-92B7-6EB12A626815}" srcId="{4F0032B1-7971-4856-8267-D8AEC41998EA}" destId="{BE3C6D80-430E-46B0-8B33-22A22A191366}" srcOrd="2" destOrd="0" parTransId="{539A115A-E2FD-4DA1-94D3-F75D38A6667F}" sibTransId="{A7F908D7-6E88-45B8-95BF-0768CCD8D8B3}"/>
    <dgm:cxn modelId="{257E5FEC-E480-443F-A457-65E12487B465}" type="presOf" srcId="{D71E5F98-0F40-4462-B3E9-D08ED8944C98}" destId="{F9251E6B-2BE8-40C3-85D7-D972FF228AF9}" srcOrd="1" destOrd="0" presId="urn:microsoft.com/office/officeart/2005/8/layout/list1"/>
    <dgm:cxn modelId="{C33C3AFD-7568-4952-BB51-C41AE7E575D1}" type="presOf" srcId="{BE3C6D80-430E-46B0-8B33-22A22A191366}" destId="{9A9794D7-1EFB-44B6-BDC6-034B7CDEA638}" srcOrd="0" destOrd="0" presId="urn:microsoft.com/office/officeart/2005/8/layout/list1"/>
    <dgm:cxn modelId="{A68B4868-03DF-48B3-A45F-09CB45130E71}" type="presOf" srcId="{C4B24ADE-7824-4FB5-812E-C939BF839783}" destId="{5027D068-9AE5-4489-94CE-797BBB3B1A92}" srcOrd="1"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1C4CBEFD-0BA2-4568-B2F8-318028854642}" type="presOf" srcId="{B414955C-5427-49BF-A2A9-0F7DE4EFCF7D}" destId="{F8017C08-0F38-46CF-AD13-B790B6E07572}" srcOrd="0" destOrd="0" presId="urn:microsoft.com/office/officeart/2005/8/layout/list1"/>
    <dgm:cxn modelId="{CFB07948-0FDD-4208-AB2A-308E2C4C2E5F}" type="presOf" srcId="{E83C22B8-CB16-4900-A738-7D39B9576854}" destId="{A4E5464F-7BBB-401F-9099-488E335A0D54}" srcOrd="1"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B54537CC-A998-411C-A245-E6F8F137E8B5}" type="presOf" srcId="{B414955C-5427-49BF-A2A9-0F7DE4EFCF7D}" destId="{2C75B53F-9D7A-457E-AC40-4604F03F4E40}" srcOrd="1" destOrd="0" presId="urn:microsoft.com/office/officeart/2005/8/layout/list1"/>
    <dgm:cxn modelId="{6EF44C68-15E5-4BE0-BE97-46EAFB1B2CB2}" type="presParOf" srcId="{E9B407A2-BF0E-42E3-9E50-75B4DE912173}" destId="{63C19F6E-7E8C-46D8-8931-CDE2784E58F8}" srcOrd="0" destOrd="0" presId="urn:microsoft.com/office/officeart/2005/8/layout/list1"/>
    <dgm:cxn modelId="{5AA02B54-FC13-4388-AC69-3411FF6D243D}" type="presParOf" srcId="{63C19F6E-7E8C-46D8-8931-CDE2784E58F8}" destId="{E24016F3-6B53-463E-857D-3BBCB3F1340A}" srcOrd="0" destOrd="0" presId="urn:microsoft.com/office/officeart/2005/8/layout/list1"/>
    <dgm:cxn modelId="{CEDEC79C-8475-41D1-AA50-351FDD9CAA9F}" type="presParOf" srcId="{63C19F6E-7E8C-46D8-8931-CDE2784E58F8}" destId="{5027D068-9AE5-4489-94CE-797BBB3B1A92}" srcOrd="1" destOrd="0" presId="urn:microsoft.com/office/officeart/2005/8/layout/list1"/>
    <dgm:cxn modelId="{DB8E6319-0ED9-4749-8EE0-E36F51134C84}" type="presParOf" srcId="{E9B407A2-BF0E-42E3-9E50-75B4DE912173}" destId="{0F024C04-32BA-4251-BDDF-69F3B69BF78B}" srcOrd="1" destOrd="0" presId="urn:microsoft.com/office/officeart/2005/8/layout/list1"/>
    <dgm:cxn modelId="{B7A2ABB3-7FEE-4E3C-B74E-F8A0A9FFC9DF}" type="presParOf" srcId="{E9B407A2-BF0E-42E3-9E50-75B4DE912173}" destId="{9890976F-B2BE-409C-B7D5-C679DFA72D07}" srcOrd="2" destOrd="0" presId="urn:microsoft.com/office/officeart/2005/8/layout/list1"/>
    <dgm:cxn modelId="{EF4E6061-6D32-4A1A-AA75-60FE18EB351C}" type="presParOf" srcId="{E9B407A2-BF0E-42E3-9E50-75B4DE912173}" destId="{3D780A70-CA25-483F-BF6C-65F591580283}" srcOrd="3" destOrd="0" presId="urn:microsoft.com/office/officeart/2005/8/layout/list1"/>
    <dgm:cxn modelId="{0FE11AC8-98EB-4EF6-B19F-85ED142E3EA3}" type="presParOf" srcId="{E9B407A2-BF0E-42E3-9E50-75B4DE912173}" destId="{B4962752-E4E7-415B-8912-92E7251356AD}" srcOrd="4" destOrd="0" presId="urn:microsoft.com/office/officeart/2005/8/layout/list1"/>
    <dgm:cxn modelId="{530F32A1-3B9D-4B04-8B5F-FA6ACA73BEFC}" type="presParOf" srcId="{B4962752-E4E7-415B-8912-92E7251356AD}" destId="{F8017C08-0F38-46CF-AD13-B790B6E07572}" srcOrd="0" destOrd="0" presId="urn:microsoft.com/office/officeart/2005/8/layout/list1"/>
    <dgm:cxn modelId="{1B2E34D9-1CA4-4546-9AE2-E99FE21D182E}" type="presParOf" srcId="{B4962752-E4E7-415B-8912-92E7251356AD}" destId="{2C75B53F-9D7A-457E-AC40-4604F03F4E40}" srcOrd="1" destOrd="0" presId="urn:microsoft.com/office/officeart/2005/8/layout/list1"/>
    <dgm:cxn modelId="{BCC59E4B-D419-4551-B4E7-12610DEA1551}" type="presParOf" srcId="{E9B407A2-BF0E-42E3-9E50-75B4DE912173}" destId="{8C53C516-87C9-4314-8DBC-DCDB65A3BC89}" srcOrd="5" destOrd="0" presId="urn:microsoft.com/office/officeart/2005/8/layout/list1"/>
    <dgm:cxn modelId="{95F14B5A-E2AD-46EA-A2C5-098F3DE2E0A9}" type="presParOf" srcId="{E9B407A2-BF0E-42E3-9E50-75B4DE912173}" destId="{9F0DBAFF-06D7-4220-BADF-794400B7E24F}" srcOrd="6" destOrd="0" presId="urn:microsoft.com/office/officeart/2005/8/layout/list1"/>
    <dgm:cxn modelId="{6D28F6AD-0B07-4853-9704-495888CF5D88}" type="presParOf" srcId="{E9B407A2-BF0E-42E3-9E50-75B4DE912173}" destId="{61F8F963-D2A5-41F4-BDAB-599F7D78D123}" srcOrd="7" destOrd="0" presId="urn:microsoft.com/office/officeart/2005/8/layout/list1"/>
    <dgm:cxn modelId="{010636D0-EA25-40B7-AA28-9A264EAD8124}" type="presParOf" srcId="{E9B407A2-BF0E-42E3-9E50-75B4DE912173}" destId="{96434E83-A1E6-406E-A8D6-702CCD0F2420}" srcOrd="8" destOrd="0" presId="urn:microsoft.com/office/officeart/2005/8/layout/list1"/>
    <dgm:cxn modelId="{BF154E98-4758-4A11-9480-B6930AF0064C}" type="presParOf" srcId="{96434E83-A1E6-406E-A8D6-702CCD0F2420}" destId="{9A9794D7-1EFB-44B6-BDC6-034B7CDEA638}" srcOrd="0" destOrd="0" presId="urn:microsoft.com/office/officeart/2005/8/layout/list1"/>
    <dgm:cxn modelId="{DC76B276-2E69-44D7-98B7-D6D263919BD3}" type="presParOf" srcId="{96434E83-A1E6-406E-A8D6-702CCD0F2420}" destId="{64144982-FEF3-4F12-B4DF-D8E6F6D93CE5}" srcOrd="1" destOrd="0" presId="urn:microsoft.com/office/officeart/2005/8/layout/list1"/>
    <dgm:cxn modelId="{0D40595F-6BBA-4B8B-903B-22DA27E402AE}" type="presParOf" srcId="{E9B407A2-BF0E-42E3-9E50-75B4DE912173}" destId="{06058AC0-36D6-4EBD-B6E9-37FCAC3A43C0}" srcOrd="9" destOrd="0" presId="urn:microsoft.com/office/officeart/2005/8/layout/list1"/>
    <dgm:cxn modelId="{1F5C0F22-3CDE-4BEA-9251-7FC3F4AA0C64}" type="presParOf" srcId="{E9B407A2-BF0E-42E3-9E50-75B4DE912173}" destId="{EE5B2BE7-4F4C-4714-8116-53A03325A429}" srcOrd="10" destOrd="0" presId="urn:microsoft.com/office/officeart/2005/8/layout/list1"/>
    <dgm:cxn modelId="{F001796E-F2F6-4206-8350-F3AE3139F4BE}" type="presParOf" srcId="{E9B407A2-BF0E-42E3-9E50-75B4DE912173}" destId="{E30A5E5A-AA6D-4504-892B-08B4C6E1CB03}" srcOrd="11" destOrd="0" presId="urn:microsoft.com/office/officeart/2005/8/layout/list1"/>
    <dgm:cxn modelId="{FE5B8E71-85B8-4452-BDE8-2A1BCA2E0D13}" type="presParOf" srcId="{E9B407A2-BF0E-42E3-9E50-75B4DE912173}" destId="{B65DD91E-E165-402B-8361-D02DC56156C0}" srcOrd="12" destOrd="0" presId="urn:microsoft.com/office/officeart/2005/8/layout/list1"/>
    <dgm:cxn modelId="{1BAEDC1D-79B6-4B12-BC14-860D83FEA95F}" type="presParOf" srcId="{B65DD91E-E165-402B-8361-D02DC56156C0}" destId="{95F8E5CE-800D-4FEA-B533-AFBF1649914E}" srcOrd="0" destOrd="0" presId="urn:microsoft.com/office/officeart/2005/8/layout/list1"/>
    <dgm:cxn modelId="{6D529236-A5AF-4E3E-BBE1-B2F65B7A9931}" type="presParOf" srcId="{B65DD91E-E165-402B-8361-D02DC56156C0}" destId="{F9251E6B-2BE8-40C3-85D7-D972FF228AF9}" srcOrd="1" destOrd="0" presId="urn:microsoft.com/office/officeart/2005/8/layout/list1"/>
    <dgm:cxn modelId="{7737BB4E-4F20-4A0E-94E3-AB6FA3E6A7E4}" type="presParOf" srcId="{E9B407A2-BF0E-42E3-9E50-75B4DE912173}" destId="{5684C8AB-A727-4C73-BE9C-E23212AA9916}" srcOrd="13" destOrd="0" presId="urn:microsoft.com/office/officeart/2005/8/layout/list1"/>
    <dgm:cxn modelId="{45C5F29D-84F0-4252-9B4E-6D9F1DA1B285}" type="presParOf" srcId="{E9B407A2-BF0E-42E3-9E50-75B4DE912173}" destId="{E89C81AB-7465-4894-9A58-9AB0B1A30FFC}" srcOrd="14" destOrd="0" presId="urn:microsoft.com/office/officeart/2005/8/layout/list1"/>
    <dgm:cxn modelId="{26836FA3-8C94-487C-8802-AD450DE610C7}" type="presParOf" srcId="{E9B407A2-BF0E-42E3-9E50-75B4DE912173}" destId="{94A4D56F-26F2-44D7-B211-16245D1BF12F}" srcOrd="15" destOrd="0" presId="urn:microsoft.com/office/officeart/2005/8/layout/list1"/>
    <dgm:cxn modelId="{06141BC6-E62A-4C70-96A6-5218EFCBB730}" type="presParOf" srcId="{E9B407A2-BF0E-42E3-9E50-75B4DE912173}" destId="{3EBD09F7-362E-4EB8-BD06-91E9DC2EBCA8}" srcOrd="16" destOrd="0" presId="urn:microsoft.com/office/officeart/2005/8/layout/list1"/>
    <dgm:cxn modelId="{6E097C2E-8F63-4FBF-875A-2B014283CC87}" type="presParOf" srcId="{3EBD09F7-362E-4EB8-BD06-91E9DC2EBCA8}" destId="{4BD43A1E-99EB-4E75-A58D-F197DF358FC7}" srcOrd="0" destOrd="0" presId="urn:microsoft.com/office/officeart/2005/8/layout/list1"/>
    <dgm:cxn modelId="{D6C62EDB-C741-4D1F-9308-ADDE07EDEA74}" type="presParOf" srcId="{3EBD09F7-362E-4EB8-BD06-91E9DC2EBCA8}" destId="{A4E5464F-7BBB-401F-9099-488E335A0D54}" srcOrd="1" destOrd="0" presId="urn:microsoft.com/office/officeart/2005/8/layout/list1"/>
    <dgm:cxn modelId="{FD3089C6-3793-438A-81C9-708E0A1F2A16}" type="presParOf" srcId="{E9B407A2-BF0E-42E3-9E50-75B4DE912173}" destId="{40B10712-9F72-49EA-B927-36E148C9F5C9}" srcOrd="17" destOrd="0" presId="urn:microsoft.com/office/officeart/2005/8/layout/list1"/>
    <dgm:cxn modelId="{CC587B77-F26E-4B45-95A3-0D3509A1D34F}"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Test</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kumimoji="0" lang="en-US" sz="1800" b="0" baseline="0" dirty="0" smtClean="0">
              <a:solidFill>
                <a:schemeClr val="bg1"/>
              </a:solidFill>
              <a:latin typeface="Sylfaen" panose="010A0502050306030303" pitchFamily="18" charset="0"/>
              <a:ea typeface="+mn-ea"/>
              <a:cs typeface="+mn-cs"/>
            </a:rPr>
            <a:t>Keywords</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a:solidFill>
          <a:schemeClr val="tx2"/>
        </a:solidFill>
      </dgm:spPr>
      <dgm:t>
        <a:bodyPr/>
        <a:lstStyle/>
        <a:p>
          <a:r>
            <a:rPr lang="en-US" sz="1800" dirty="0" smtClean="0">
              <a:latin typeface="Sylfaen" panose="010A0502050306030303" pitchFamily="18" charset="0"/>
            </a:rPr>
            <a:t>Functions</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Steps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dgm:t>
        <a:bodyPr/>
        <a:lstStyle/>
        <a:p>
          <a:r>
            <a:rPr lang="en-US" sz="1800" dirty="0" smtClean="0">
              <a:latin typeface="Sylfaen" panose="010A0502050306030303" pitchFamily="18" charset="0"/>
            </a:rPr>
            <a:t>Tokens</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E2B0840B-A78A-45D6-929F-ADD1F97EC493}" type="presOf" srcId="{B414955C-5427-49BF-A2A9-0F7DE4EFCF7D}" destId="{2C75B53F-9D7A-457E-AC40-4604F03F4E40}" srcOrd="1" destOrd="0" presId="urn:microsoft.com/office/officeart/2005/8/layout/list1"/>
    <dgm:cxn modelId="{6FCA6EEE-C05C-4D2F-A01E-E5626255B3A9}" srcId="{4F0032B1-7971-4856-8267-D8AEC41998EA}" destId="{E83C22B8-CB16-4900-A738-7D39B9576854}" srcOrd="4" destOrd="0" parTransId="{79DD501B-52FE-4FDA-B508-694990FD9CD1}" sibTransId="{991BB9B0-2B93-4E04-B4B5-7ABC5220F136}"/>
    <dgm:cxn modelId="{87620086-6543-48A2-A609-19178C57B3BB}" srcId="{4F0032B1-7971-4856-8267-D8AEC41998EA}" destId="{D71E5F98-0F40-4462-B3E9-D08ED8944C98}" srcOrd="3" destOrd="0" parTransId="{8EEF55EF-91C2-4587-A285-74A7A8CD9052}" sibTransId="{B4F60CE1-28F3-454C-9BA3-B852ADC2FFD8}"/>
    <dgm:cxn modelId="{347DFA99-C84E-41E8-9D54-9A042595BD47}" type="presOf" srcId="{D71E5F98-0F40-4462-B3E9-D08ED8944C98}" destId="{95F8E5CE-800D-4FEA-B533-AFBF1649914E}" srcOrd="0" destOrd="0" presId="urn:microsoft.com/office/officeart/2005/8/layout/list1"/>
    <dgm:cxn modelId="{E960BC0A-E938-4465-92B7-6EB12A626815}" srcId="{4F0032B1-7971-4856-8267-D8AEC41998EA}" destId="{BE3C6D80-430E-46B0-8B33-22A22A191366}" srcOrd="2" destOrd="0" parTransId="{539A115A-E2FD-4DA1-94D3-F75D38A6667F}" sibTransId="{A7F908D7-6E88-45B8-95BF-0768CCD8D8B3}"/>
    <dgm:cxn modelId="{BED79351-3D76-4B46-A75D-BC0F8EDFA462}" type="presOf" srcId="{E83C22B8-CB16-4900-A738-7D39B9576854}" destId="{A4E5464F-7BBB-401F-9099-488E335A0D54}" srcOrd="1" destOrd="0" presId="urn:microsoft.com/office/officeart/2005/8/layout/list1"/>
    <dgm:cxn modelId="{77C0A748-310F-494B-BC14-F29E4F752550}" type="presOf" srcId="{BE3C6D80-430E-46B0-8B33-22A22A191366}" destId="{9A9794D7-1EFB-44B6-BDC6-034B7CDEA638}" srcOrd="0" destOrd="0" presId="urn:microsoft.com/office/officeart/2005/8/layout/list1"/>
    <dgm:cxn modelId="{2DEADEAC-B3B3-4667-836F-6CF07E20A5B9}" type="presOf" srcId="{C4B24ADE-7824-4FB5-812E-C939BF839783}" destId="{E24016F3-6B53-463E-857D-3BBCB3F1340A}" srcOrd="0" destOrd="0" presId="urn:microsoft.com/office/officeart/2005/8/layout/list1"/>
    <dgm:cxn modelId="{966D6E84-1E80-4CD7-B9BD-65369D6857CB}" srcId="{4F0032B1-7971-4856-8267-D8AEC41998EA}" destId="{B414955C-5427-49BF-A2A9-0F7DE4EFCF7D}" srcOrd="1" destOrd="0" parTransId="{010BB373-2AB7-4BBD-BC5A-F759C9AF9FED}" sibTransId="{2EBD672C-1742-419E-B717-3A07038EB19E}"/>
    <dgm:cxn modelId="{914DAE70-9689-4BC7-9B0F-902E63532985}" type="presOf" srcId="{B414955C-5427-49BF-A2A9-0F7DE4EFCF7D}" destId="{F8017C08-0F38-46CF-AD13-B790B6E07572}" srcOrd="0" destOrd="0" presId="urn:microsoft.com/office/officeart/2005/8/layout/list1"/>
    <dgm:cxn modelId="{BAAD3FE9-D34D-4F1E-8AAD-8A01A1F4205B}" type="presOf" srcId="{C4B24ADE-7824-4FB5-812E-C939BF839783}" destId="{5027D068-9AE5-4489-94CE-797BBB3B1A92}" srcOrd="1" destOrd="0" presId="urn:microsoft.com/office/officeart/2005/8/layout/list1"/>
    <dgm:cxn modelId="{FC1FAC62-866F-48F5-931B-9901F4F5CB3F}" type="presOf" srcId="{E83C22B8-CB16-4900-A738-7D39B9576854}" destId="{4BD43A1E-99EB-4E75-A58D-F197DF358FC7}" srcOrd="0" destOrd="0" presId="urn:microsoft.com/office/officeart/2005/8/layout/list1"/>
    <dgm:cxn modelId="{D4AD3B6E-A9C9-495D-87ED-565A7318B958}" type="presOf" srcId="{BE3C6D80-430E-46B0-8B33-22A22A191366}" destId="{64144982-FEF3-4F12-B4DF-D8E6F6D93CE5}" srcOrd="1"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69796F80-90E3-4D26-9307-4398DB921CBD}" type="presOf" srcId="{4F0032B1-7971-4856-8267-D8AEC41998EA}" destId="{E9B407A2-BF0E-42E3-9E50-75B4DE912173}" srcOrd="0" destOrd="0" presId="urn:microsoft.com/office/officeart/2005/8/layout/list1"/>
    <dgm:cxn modelId="{BAA5FB4A-F240-44A0-9DB0-4E6D4A5A1BC8}" type="presOf" srcId="{D71E5F98-0F40-4462-B3E9-D08ED8944C98}" destId="{F9251E6B-2BE8-40C3-85D7-D972FF228AF9}" srcOrd="1" destOrd="0" presId="urn:microsoft.com/office/officeart/2005/8/layout/list1"/>
    <dgm:cxn modelId="{B3BF64ED-DFEA-4C4F-B264-9BE92AE545C2}" type="presParOf" srcId="{E9B407A2-BF0E-42E3-9E50-75B4DE912173}" destId="{63C19F6E-7E8C-46D8-8931-CDE2784E58F8}" srcOrd="0" destOrd="0" presId="urn:microsoft.com/office/officeart/2005/8/layout/list1"/>
    <dgm:cxn modelId="{23CBFAB1-E021-49B3-A17F-FAD361D8B3CB}" type="presParOf" srcId="{63C19F6E-7E8C-46D8-8931-CDE2784E58F8}" destId="{E24016F3-6B53-463E-857D-3BBCB3F1340A}" srcOrd="0" destOrd="0" presId="urn:microsoft.com/office/officeart/2005/8/layout/list1"/>
    <dgm:cxn modelId="{76C6BE5E-07A0-44C4-815E-E254C9BA5025}" type="presParOf" srcId="{63C19F6E-7E8C-46D8-8931-CDE2784E58F8}" destId="{5027D068-9AE5-4489-94CE-797BBB3B1A92}" srcOrd="1" destOrd="0" presId="urn:microsoft.com/office/officeart/2005/8/layout/list1"/>
    <dgm:cxn modelId="{B8B88EB3-5734-41D5-8CD9-85272BE860D3}" type="presParOf" srcId="{E9B407A2-BF0E-42E3-9E50-75B4DE912173}" destId="{0F024C04-32BA-4251-BDDF-69F3B69BF78B}" srcOrd="1" destOrd="0" presId="urn:microsoft.com/office/officeart/2005/8/layout/list1"/>
    <dgm:cxn modelId="{E499C3F3-1323-4CE2-8217-1B8F505A6173}" type="presParOf" srcId="{E9B407A2-BF0E-42E3-9E50-75B4DE912173}" destId="{9890976F-B2BE-409C-B7D5-C679DFA72D07}" srcOrd="2" destOrd="0" presId="urn:microsoft.com/office/officeart/2005/8/layout/list1"/>
    <dgm:cxn modelId="{664F9583-43CD-411F-B788-84542B1A9809}" type="presParOf" srcId="{E9B407A2-BF0E-42E3-9E50-75B4DE912173}" destId="{3D780A70-CA25-483F-BF6C-65F591580283}" srcOrd="3" destOrd="0" presId="urn:microsoft.com/office/officeart/2005/8/layout/list1"/>
    <dgm:cxn modelId="{5D0C42DD-AFA8-4803-8E20-2EA6032687A1}" type="presParOf" srcId="{E9B407A2-BF0E-42E3-9E50-75B4DE912173}" destId="{B4962752-E4E7-415B-8912-92E7251356AD}" srcOrd="4" destOrd="0" presId="urn:microsoft.com/office/officeart/2005/8/layout/list1"/>
    <dgm:cxn modelId="{2B9DDD62-7BD9-455D-9BDC-F19D7A41C436}" type="presParOf" srcId="{B4962752-E4E7-415B-8912-92E7251356AD}" destId="{F8017C08-0F38-46CF-AD13-B790B6E07572}" srcOrd="0" destOrd="0" presId="urn:microsoft.com/office/officeart/2005/8/layout/list1"/>
    <dgm:cxn modelId="{BF3CE140-8B48-4648-832F-B9A9EBCF5E24}" type="presParOf" srcId="{B4962752-E4E7-415B-8912-92E7251356AD}" destId="{2C75B53F-9D7A-457E-AC40-4604F03F4E40}" srcOrd="1" destOrd="0" presId="urn:microsoft.com/office/officeart/2005/8/layout/list1"/>
    <dgm:cxn modelId="{558E064D-9DDC-4BB6-91AB-F82D064337EE}" type="presParOf" srcId="{E9B407A2-BF0E-42E3-9E50-75B4DE912173}" destId="{8C53C516-87C9-4314-8DBC-DCDB65A3BC89}" srcOrd="5" destOrd="0" presId="urn:microsoft.com/office/officeart/2005/8/layout/list1"/>
    <dgm:cxn modelId="{C1AA8BE9-62CA-46AE-BC13-032E0051FB5B}" type="presParOf" srcId="{E9B407A2-BF0E-42E3-9E50-75B4DE912173}" destId="{9F0DBAFF-06D7-4220-BADF-794400B7E24F}" srcOrd="6" destOrd="0" presId="urn:microsoft.com/office/officeart/2005/8/layout/list1"/>
    <dgm:cxn modelId="{620EC933-F294-470B-91C5-213743BC853B}" type="presParOf" srcId="{E9B407A2-BF0E-42E3-9E50-75B4DE912173}" destId="{61F8F963-D2A5-41F4-BDAB-599F7D78D123}" srcOrd="7" destOrd="0" presId="urn:microsoft.com/office/officeart/2005/8/layout/list1"/>
    <dgm:cxn modelId="{A8910BEB-835A-4BFD-841F-A5B564B95856}" type="presParOf" srcId="{E9B407A2-BF0E-42E3-9E50-75B4DE912173}" destId="{96434E83-A1E6-406E-A8D6-702CCD0F2420}" srcOrd="8" destOrd="0" presId="urn:microsoft.com/office/officeart/2005/8/layout/list1"/>
    <dgm:cxn modelId="{B2A89F35-85B7-49C3-9F38-4C443C023121}" type="presParOf" srcId="{96434E83-A1E6-406E-A8D6-702CCD0F2420}" destId="{9A9794D7-1EFB-44B6-BDC6-034B7CDEA638}" srcOrd="0" destOrd="0" presId="urn:microsoft.com/office/officeart/2005/8/layout/list1"/>
    <dgm:cxn modelId="{47F3812A-7A0C-467F-AB31-B75D84AFCE6A}" type="presParOf" srcId="{96434E83-A1E6-406E-A8D6-702CCD0F2420}" destId="{64144982-FEF3-4F12-B4DF-D8E6F6D93CE5}" srcOrd="1" destOrd="0" presId="urn:microsoft.com/office/officeart/2005/8/layout/list1"/>
    <dgm:cxn modelId="{7BF7BD5A-E9CC-437F-BB58-34F9CB5E1FF4}" type="presParOf" srcId="{E9B407A2-BF0E-42E3-9E50-75B4DE912173}" destId="{06058AC0-36D6-4EBD-B6E9-37FCAC3A43C0}" srcOrd="9" destOrd="0" presId="urn:microsoft.com/office/officeart/2005/8/layout/list1"/>
    <dgm:cxn modelId="{F60990F7-3370-43DB-8C84-703BECE71CDB}" type="presParOf" srcId="{E9B407A2-BF0E-42E3-9E50-75B4DE912173}" destId="{EE5B2BE7-4F4C-4714-8116-53A03325A429}" srcOrd="10" destOrd="0" presId="urn:microsoft.com/office/officeart/2005/8/layout/list1"/>
    <dgm:cxn modelId="{8CCAFFBF-882E-4055-9E1D-E630B2C2AA12}" type="presParOf" srcId="{E9B407A2-BF0E-42E3-9E50-75B4DE912173}" destId="{E30A5E5A-AA6D-4504-892B-08B4C6E1CB03}" srcOrd="11" destOrd="0" presId="urn:microsoft.com/office/officeart/2005/8/layout/list1"/>
    <dgm:cxn modelId="{E996516C-5D29-46BA-8C70-A012B305593C}" type="presParOf" srcId="{E9B407A2-BF0E-42E3-9E50-75B4DE912173}" destId="{B65DD91E-E165-402B-8361-D02DC56156C0}" srcOrd="12" destOrd="0" presId="urn:microsoft.com/office/officeart/2005/8/layout/list1"/>
    <dgm:cxn modelId="{EECFDBF9-E9AF-4F52-A3C4-1FCC7A4DB881}" type="presParOf" srcId="{B65DD91E-E165-402B-8361-D02DC56156C0}" destId="{95F8E5CE-800D-4FEA-B533-AFBF1649914E}" srcOrd="0" destOrd="0" presId="urn:microsoft.com/office/officeart/2005/8/layout/list1"/>
    <dgm:cxn modelId="{9918F568-9DBB-4154-B075-C08B00116D8B}" type="presParOf" srcId="{B65DD91E-E165-402B-8361-D02DC56156C0}" destId="{F9251E6B-2BE8-40C3-85D7-D972FF228AF9}" srcOrd="1" destOrd="0" presId="urn:microsoft.com/office/officeart/2005/8/layout/list1"/>
    <dgm:cxn modelId="{817B3916-DA09-4F99-A24A-627614277889}" type="presParOf" srcId="{E9B407A2-BF0E-42E3-9E50-75B4DE912173}" destId="{5684C8AB-A727-4C73-BE9C-E23212AA9916}" srcOrd="13" destOrd="0" presId="urn:microsoft.com/office/officeart/2005/8/layout/list1"/>
    <dgm:cxn modelId="{EA386A1B-4F6A-449A-9EC7-536FA5E391AA}" type="presParOf" srcId="{E9B407A2-BF0E-42E3-9E50-75B4DE912173}" destId="{E89C81AB-7465-4894-9A58-9AB0B1A30FFC}" srcOrd="14" destOrd="0" presId="urn:microsoft.com/office/officeart/2005/8/layout/list1"/>
    <dgm:cxn modelId="{C30E9753-E455-4AFD-B2CF-EE4177C6F438}" type="presParOf" srcId="{E9B407A2-BF0E-42E3-9E50-75B4DE912173}" destId="{94A4D56F-26F2-44D7-B211-16245D1BF12F}" srcOrd="15" destOrd="0" presId="urn:microsoft.com/office/officeart/2005/8/layout/list1"/>
    <dgm:cxn modelId="{D57C4CEE-E948-4A76-ABFE-CAB2422A3130}" type="presParOf" srcId="{E9B407A2-BF0E-42E3-9E50-75B4DE912173}" destId="{3EBD09F7-362E-4EB8-BD06-91E9DC2EBCA8}" srcOrd="16" destOrd="0" presId="urn:microsoft.com/office/officeart/2005/8/layout/list1"/>
    <dgm:cxn modelId="{423834EB-000A-4D5E-90B0-C930FF0AAB89}" type="presParOf" srcId="{3EBD09F7-362E-4EB8-BD06-91E9DC2EBCA8}" destId="{4BD43A1E-99EB-4E75-A58D-F197DF358FC7}" srcOrd="0" destOrd="0" presId="urn:microsoft.com/office/officeart/2005/8/layout/list1"/>
    <dgm:cxn modelId="{CE04C24A-0F78-4054-BD07-AD3104526CA6}" type="presParOf" srcId="{3EBD09F7-362E-4EB8-BD06-91E9DC2EBCA8}" destId="{A4E5464F-7BBB-401F-9099-488E335A0D54}" srcOrd="1" destOrd="0" presId="urn:microsoft.com/office/officeart/2005/8/layout/list1"/>
    <dgm:cxn modelId="{DCD4575F-4804-4FFB-B733-ADE2B09256AB}" type="presParOf" srcId="{E9B407A2-BF0E-42E3-9E50-75B4DE912173}" destId="{40B10712-9F72-49EA-B927-36E148C9F5C9}" srcOrd="17" destOrd="0" presId="urn:microsoft.com/office/officeart/2005/8/layout/list1"/>
    <dgm:cxn modelId="{EE3FE98B-CEFB-46A7-AEEE-FC1136322A1B}"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0032B1-7971-4856-8267-D8AEC41998EA}"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4B24ADE-7824-4FB5-812E-C939BF839783}">
      <dgm:prSet phldrT="[Text]" custT="1"/>
      <dgm:spPr>
        <a:solidFill>
          <a:schemeClr val="accent1"/>
        </a:solidFill>
      </dgm:spPr>
      <dgm:t>
        <a:bodyPr/>
        <a:lstStyle/>
        <a:p>
          <a:r>
            <a:rPr lang="en-US" sz="1800" dirty="0" smtClean="0">
              <a:latin typeface="Sylfaen" panose="010A0502050306030303" pitchFamily="18" charset="0"/>
            </a:rPr>
            <a:t>Test</a:t>
          </a:r>
          <a:endParaRPr lang="en-US" sz="1800" dirty="0">
            <a:latin typeface="Sylfaen" panose="010A0502050306030303" pitchFamily="18" charset="0"/>
          </a:endParaRPr>
        </a:p>
      </dgm:t>
    </dgm:pt>
    <dgm:pt modelId="{2FC31571-F86D-4038-A5D2-8556606851AC}" type="parTrans" cxnId="{D778B8C3-0C13-4290-B466-968C36C94F50}">
      <dgm:prSet/>
      <dgm:spPr/>
      <dgm:t>
        <a:bodyPr/>
        <a:lstStyle/>
        <a:p>
          <a:endParaRPr lang="en-US" sz="1800">
            <a:latin typeface="Sylfaen" panose="010A0502050306030303" pitchFamily="18" charset="0"/>
          </a:endParaRPr>
        </a:p>
      </dgm:t>
    </dgm:pt>
    <dgm:pt modelId="{70907CDE-51D3-4F8C-BB2B-B49CF49A6B7C}" type="sibTrans" cxnId="{D778B8C3-0C13-4290-B466-968C36C94F50}">
      <dgm:prSet/>
      <dgm:spPr/>
      <dgm:t>
        <a:bodyPr/>
        <a:lstStyle/>
        <a:p>
          <a:endParaRPr lang="en-US" sz="1800">
            <a:latin typeface="Sylfaen" panose="010A0502050306030303" pitchFamily="18" charset="0"/>
          </a:endParaRPr>
        </a:p>
      </dgm:t>
    </dgm:pt>
    <dgm:pt modelId="{BE3C6D80-430E-46B0-8B33-22A22A191366}">
      <dgm:prSet phldrT="[Text]" custT="1"/>
      <dgm:spPr/>
      <dgm:t>
        <a:bodyPr/>
        <a:lstStyle/>
        <a:p>
          <a:r>
            <a:rPr kumimoji="0" lang="en-US" sz="1800" b="0" baseline="0" dirty="0" smtClean="0">
              <a:solidFill>
                <a:schemeClr val="bg1"/>
              </a:solidFill>
              <a:latin typeface="Sylfaen" panose="010A0502050306030303" pitchFamily="18" charset="0"/>
              <a:ea typeface="+mn-ea"/>
              <a:cs typeface="+mn-cs"/>
            </a:rPr>
            <a:t>Keywords</a:t>
          </a:r>
          <a:endParaRPr lang="en-US" sz="1800" b="0" dirty="0">
            <a:solidFill>
              <a:schemeClr val="bg1"/>
            </a:solidFill>
            <a:latin typeface="Sylfaen" panose="010A0502050306030303" pitchFamily="18" charset="0"/>
          </a:endParaRPr>
        </a:p>
      </dgm:t>
    </dgm:pt>
    <dgm:pt modelId="{539A115A-E2FD-4DA1-94D3-F75D38A6667F}" type="parTrans" cxnId="{E960BC0A-E938-4465-92B7-6EB12A626815}">
      <dgm:prSet/>
      <dgm:spPr/>
      <dgm:t>
        <a:bodyPr/>
        <a:lstStyle/>
        <a:p>
          <a:endParaRPr lang="en-US" sz="1800">
            <a:latin typeface="Sylfaen" panose="010A0502050306030303" pitchFamily="18" charset="0"/>
          </a:endParaRPr>
        </a:p>
      </dgm:t>
    </dgm:pt>
    <dgm:pt modelId="{A7F908D7-6E88-45B8-95BF-0768CCD8D8B3}" type="sibTrans" cxnId="{E960BC0A-E938-4465-92B7-6EB12A626815}">
      <dgm:prSet/>
      <dgm:spPr/>
      <dgm:t>
        <a:bodyPr/>
        <a:lstStyle/>
        <a:p>
          <a:endParaRPr lang="en-US" sz="1800">
            <a:latin typeface="Sylfaen" panose="010A0502050306030303" pitchFamily="18" charset="0"/>
          </a:endParaRPr>
        </a:p>
      </dgm:t>
    </dgm:pt>
    <dgm:pt modelId="{D71E5F98-0F40-4462-B3E9-D08ED8944C98}">
      <dgm:prSet phldrT="[Text]" custT="1"/>
      <dgm:spPr>
        <a:solidFill>
          <a:schemeClr val="accent1"/>
        </a:solidFill>
      </dgm:spPr>
      <dgm:t>
        <a:bodyPr/>
        <a:lstStyle/>
        <a:p>
          <a:r>
            <a:rPr lang="en-US" sz="1800" dirty="0" smtClean="0">
              <a:latin typeface="Sylfaen" panose="010A0502050306030303" pitchFamily="18" charset="0"/>
            </a:rPr>
            <a:t>Functions</a:t>
          </a:r>
          <a:endParaRPr lang="en-US" sz="1800" dirty="0">
            <a:latin typeface="Sylfaen" panose="010A0502050306030303" pitchFamily="18" charset="0"/>
          </a:endParaRPr>
        </a:p>
      </dgm:t>
    </dgm:pt>
    <dgm:pt modelId="{8EEF55EF-91C2-4587-A285-74A7A8CD9052}" type="parTrans" cxnId="{87620086-6543-48A2-A609-19178C57B3BB}">
      <dgm:prSet/>
      <dgm:spPr/>
      <dgm:t>
        <a:bodyPr/>
        <a:lstStyle/>
        <a:p>
          <a:endParaRPr lang="en-US" sz="1800">
            <a:latin typeface="Sylfaen" panose="010A0502050306030303" pitchFamily="18" charset="0"/>
          </a:endParaRPr>
        </a:p>
      </dgm:t>
    </dgm:pt>
    <dgm:pt modelId="{B4F60CE1-28F3-454C-9BA3-B852ADC2FFD8}" type="sibTrans" cxnId="{87620086-6543-48A2-A609-19178C57B3BB}">
      <dgm:prSet/>
      <dgm:spPr/>
      <dgm:t>
        <a:bodyPr/>
        <a:lstStyle/>
        <a:p>
          <a:endParaRPr lang="en-US" sz="1800">
            <a:latin typeface="Sylfaen" panose="010A0502050306030303" pitchFamily="18" charset="0"/>
          </a:endParaRPr>
        </a:p>
      </dgm:t>
    </dgm:pt>
    <dgm:pt modelId="{B414955C-5427-49BF-A2A9-0F7DE4EFCF7D}">
      <dgm:prSet phldrT="[Text]" custT="1"/>
      <dgm:spPr/>
      <dgm:t>
        <a:bodyPr/>
        <a:lstStyle/>
        <a:p>
          <a:r>
            <a:rPr lang="en-US" sz="1800" dirty="0" smtClean="0">
              <a:latin typeface="Sylfaen" panose="010A0502050306030303" pitchFamily="18" charset="0"/>
            </a:rPr>
            <a:t>Steps</a:t>
          </a:r>
          <a:endParaRPr lang="en-US" sz="1800" dirty="0">
            <a:latin typeface="Sylfaen" panose="010A0502050306030303" pitchFamily="18" charset="0"/>
          </a:endParaRPr>
        </a:p>
      </dgm:t>
    </dgm:pt>
    <dgm:pt modelId="{010BB373-2AB7-4BBD-BC5A-F759C9AF9FED}" type="parTrans" cxnId="{966D6E84-1E80-4CD7-B9BD-65369D6857CB}">
      <dgm:prSet/>
      <dgm:spPr/>
      <dgm:t>
        <a:bodyPr/>
        <a:lstStyle/>
        <a:p>
          <a:endParaRPr lang="en-US" sz="1800">
            <a:latin typeface="Sylfaen" panose="010A0502050306030303" pitchFamily="18" charset="0"/>
          </a:endParaRPr>
        </a:p>
      </dgm:t>
    </dgm:pt>
    <dgm:pt modelId="{2EBD672C-1742-419E-B717-3A07038EB19E}" type="sibTrans" cxnId="{966D6E84-1E80-4CD7-B9BD-65369D6857CB}">
      <dgm:prSet/>
      <dgm:spPr/>
      <dgm:t>
        <a:bodyPr/>
        <a:lstStyle/>
        <a:p>
          <a:endParaRPr lang="en-US" sz="1800">
            <a:latin typeface="Sylfaen" panose="010A0502050306030303" pitchFamily="18" charset="0"/>
          </a:endParaRPr>
        </a:p>
      </dgm:t>
    </dgm:pt>
    <dgm:pt modelId="{E83C22B8-CB16-4900-A738-7D39B9576854}">
      <dgm:prSet custT="1"/>
      <dgm:spPr>
        <a:solidFill>
          <a:schemeClr val="tx2"/>
        </a:solidFill>
      </dgm:spPr>
      <dgm:t>
        <a:bodyPr/>
        <a:lstStyle/>
        <a:p>
          <a:r>
            <a:rPr lang="en-US" sz="1800" dirty="0" smtClean="0">
              <a:latin typeface="Sylfaen" panose="010A0502050306030303" pitchFamily="18" charset="0"/>
            </a:rPr>
            <a:t>Tokens</a:t>
          </a:r>
          <a:endParaRPr lang="en-US" sz="1800" dirty="0">
            <a:latin typeface="Sylfaen" panose="010A0502050306030303" pitchFamily="18" charset="0"/>
          </a:endParaRPr>
        </a:p>
      </dgm:t>
    </dgm:pt>
    <dgm:pt modelId="{79DD501B-52FE-4FDA-B508-694990FD9CD1}" type="parTrans" cxnId="{6FCA6EEE-C05C-4D2F-A01E-E5626255B3A9}">
      <dgm:prSet/>
      <dgm:spPr/>
      <dgm:t>
        <a:bodyPr/>
        <a:lstStyle/>
        <a:p>
          <a:endParaRPr lang="en-US" sz="1800">
            <a:latin typeface="Sylfaen" panose="010A0502050306030303" pitchFamily="18" charset="0"/>
          </a:endParaRPr>
        </a:p>
      </dgm:t>
    </dgm:pt>
    <dgm:pt modelId="{991BB9B0-2B93-4E04-B4B5-7ABC5220F136}" type="sibTrans" cxnId="{6FCA6EEE-C05C-4D2F-A01E-E5626255B3A9}">
      <dgm:prSet/>
      <dgm:spPr/>
      <dgm:t>
        <a:bodyPr/>
        <a:lstStyle/>
        <a:p>
          <a:endParaRPr lang="en-US" sz="1800">
            <a:latin typeface="Sylfaen" panose="010A0502050306030303" pitchFamily="18" charset="0"/>
          </a:endParaRPr>
        </a:p>
      </dgm:t>
    </dgm:pt>
    <dgm:pt modelId="{E9B407A2-BF0E-42E3-9E50-75B4DE912173}" type="pres">
      <dgm:prSet presAssocID="{4F0032B1-7971-4856-8267-D8AEC41998EA}" presName="linear" presStyleCnt="0">
        <dgm:presLayoutVars>
          <dgm:dir/>
          <dgm:animLvl val="lvl"/>
          <dgm:resizeHandles val="exact"/>
        </dgm:presLayoutVars>
      </dgm:prSet>
      <dgm:spPr/>
      <dgm:t>
        <a:bodyPr/>
        <a:lstStyle/>
        <a:p>
          <a:endParaRPr lang="en-US"/>
        </a:p>
      </dgm:t>
    </dgm:pt>
    <dgm:pt modelId="{63C19F6E-7E8C-46D8-8931-CDE2784E58F8}" type="pres">
      <dgm:prSet presAssocID="{C4B24ADE-7824-4FB5-812E-C939BF839783}" presName="parentLin" presStyleCnt="0"/>
      <dgm:spPr/>
      <dgm:t>
        <a:bodyPr/>
        <a:lstStyle/>
        <a:p>
          <a:endParaRPr lang="en-US"/>
        </a:p>
      </dgm:t>
    </dgm:pt>
    <dgm:pt modelId="{E24016F3-6B53-463E-857D-3BBCB3F1340A}" type="pres">
      <dgm:prSet presAssocID="{C4B24ADE-7824-4FB5-812E-C939BF839783}" presName="parentLeftMargin" presStyleLbl="node1" presStyleIdx="0" presStyleCnt="5"/>
      <dgm:spPr/>
      <dgm:t>
        <a:bodyPr/>
        <a:lstStyle/>
        <a:p>
          <a:endParaRPr lang="en-US"/>
        </a:p>
      </dgm:t>
    </dgm:pt>
    <dgm:pt modelId="{5027D068-9AE5-4489-94CE-797BBB3B1A92}" type="pres">
      <dgm:prSet presAssocID="{C4B24ADE-7824-4FB5-812E-C939BF839783}" presName="parentText" presStyleLbl="node1" presStyleIdx="0" presStyleCnt="5" custScaleX="102881" custScaleY="88129" custLinFactNeighborX="-4365" custLinFactNeighborY="-2631">
        <dgm:presLayoutVars>
          <dgm:chMax val="0"/>
          <dgm:bulletEnabled val="1"/>
        </dgm:presLayoutVars>
      </dgm:prSet>
      <dgm:spPr/>
      <dgm:t>
        <a:bodyPr/>
        <a:lstStyle/>
        <a:p>
          <a:endParaRPr lang="en-US"/>
        </a:p>
      </dgm:t>
    </dgm:pt>
    <dgm:pt modelId="{0F024C04-32BA-4251-BDDF-69F3B69BF78B}" type="pres">
      <dgm:prSet presAssocID="{C4B24ADE-7824-4FB5-812E-C939BF839783}" presName="negativeSpace" presStyleCnt="0"/>
      <dgm:spPr/>
      <dgm:t>
        <a:bodyPr/>
        <a:lstStyle/>
        <a:p>
          <a:endParaRPr lang="en-US"/>
        </a:p>
      </dgm:t>
    </dgm:pt>
    <dgm:pt modelId="{9890976F-B2BE-409C-B7D5-C679DFA72D07}" type="pres">
      <dgm:prSet presAssocID="{C4B24ADE-7824-4FB5-812E-C939BF839783}" presName="childText" presStyleLbl="conFgAcc1" presStyleIdx="0" presStyleCnt="5">
        <dgm:presLayoutVars>
          <dgm:bulletEnabled val="1"/>
        </dgm:presLayoutVars>
      </dgm:prSet>
      <dgm:spPr/>
      <dgm:t>
        <a:bodyPr/>
        <a:lstStyle/>
        <a:p>
          <a:endParaRPr lang="en-US"/>
        </a:p>
      </dgm:t>
    </dgm:pt>
    <dgm:pt modelId="{3D780A70-CA25-483F-BF6C-65F591580283}" type="pres">
      <dgm:prSet presAssocID="{70907CDE-51D3-4F8C-BB2B-B49CF49A6B7C}" presName="spaceBetweenRectangles" presStyleCnt="0"/>
      <dgm:spPr/>
      <dgm:t>
        <a:bodyPr/>
        <a:lstStyle/>
        <a:p>
          <a:endParaRPr lang="en-US"/>
        </a:p>
      </dgm:t>
    </dgm:pt>
    <dgm:pt modelId="{B4962752-E4E7-415B-8912-92E7251356AD}" type="pres">
      <dgm:prSet presAssocID="{B414955C-5427-49BF-A2A9-0F7DE4EFCF7D}" presName="parentLin" presStyleCnt="0"/>
      <dgm:spPr/>
      <dgm:t>
        <a:bodyPr/>
        <a:lstStyle/>
        <a:p>
          <a:endParaRPr lang="en-US"/>
        </a:p>
      </dgm:t>
    </dgm:pt>
    <dgm:pt modelId="{F8017C08-0F38-46CF-AD13-B790B6E07572}" type="pres">
      <dgm:prSet presAssocID="{B414955C-5427-49BF-A2A9-0F7DE4EFCF7D}" presName="parentLeftMargin" presStyleLbl="node1" presStyleIdx="0" presStyleCnt="5"/>
      <dgm:spPr/>
      <dgm:t>
        <a:bodyPr/>
        <a:lstStyle/>
        <a:p>
          <a:endParaRPr lang="en-US"/>
        </a:p>
      </dgm:t>
    </dgm:pt>
    <dgm:pt modelId="{2C75B53F-9D7A-457E-AC40-4604F03F4E40}" type="pres">
      <dgm:prSet presAssocID="{B414955C-5427-49BF-A2A9-0F7DE4EFCF7D}" presName="parentText" presStyleLbl="node1" presStyleIdx="1" presStyleCnt="5" custScaleX="102881" custScaleY="86675">
        <dgm:presLayoutVars>
          <dgm:chMax val="0"/>
          <dgm:bulletEnabled val="1"/>
        </dgm:presLayoutVars>
      </dgm:prSet>
      <dgm:spPr/>
      <dgm:t>
        <a:bodyPr/>
        <a:lstStyle/>
        <a:p>
          <a:endParaRPr lang="en-US"/>
        </a:p>
      </dgm:t>
    </dgm:pt>
    <dgm:pt modelId="{8C53C516-87C9-4314-8DBC-DCDB65A3BC89}" type="pres">
      <dgm:prSet presAssocID="{B414955C-5427-49BF-A2A9-0F7DE4EFCF7D}" presName="negativeSpace" presStyleCnt="0"/>
      <dgm:spPr/>
      <dgm:t>
        <a:bodyPr/>
        <a:lstStyle/>
        <a:p>
          <a:endParaRPr lang="en-US"/>
        </a:p>
      </dgm:t>
    </dgm:pt>
    <dgm:pt modelId="{9F0DBAFF-06D7-4220-BADF-794400B7E24F}" type="pres">
      <dgm:prSet presAssocID="{B414955C-5427-49BF-A2A9-0F7DE4EFCF7D}" presName="childText" presStyleLbl="conFgAcc1" presStyleIdx="1" presStyleCnt="5">
        <dgm:presLayoutVars>
          <dgm:bulletEnabled val="1"/>
        </dgm:presLayoutVars>
      </dgm:prSet>
      <dgm:spPr/>
      <dgm:t>
        <a:bodyPr/>
        <a:lstStyle/>
        <a:p>
          <a:endParaRPr lang="en-US"/>
        </a:p>
      </dgm:t>
    </dgm:pt>
    <dgm:pt modelId="{61F8F963-D2A5-41F4-BDAB-599F7D78D123}" type="pres">
      <dgm:prSet presAssocID="{2EBD672C-1742-419E-B717-3A07038EB19E}" presName="spaceBetweenRectangles" presStyleCnt="0"/>
      <dgm:spPr/>
      <dgm:t>
        <a:bodyPr/>
        <a:lstStyle/>
        <a:p>
          <a:endParaRPr lang="en-US"/>
        </a:p>
      </dgm:t>
    </dgm:pt>
    <dgm:pt modelId="{96434E83-A1E6-406E-A8D6-702CCD0F2420}" type="pres">
      <dgm:prSet presAssocID="{BE3C6D80-430E-46B0-8B33-22A22A191366}" presName="parentLin" presStyleCnt="0"/>
      <dgm:spPr/>
      <dgm:t>
        <a:bodyPr/>
        <a:lstStyle/>
        <a:p>
          <a:endParaRPr lang="en-US"/>
        </a:p>
      </dgm:t>
    </dgm:pt>
    <dgm:pt modelId="{9A9794D7-1EFB-44B6-BDC6-034B7CDEA638}" type="pres">
      <dgm:prSet presAssocID="{BE3C6D80-430E-46B0-8B33-22A22A191366}" presName="parentLeftMargin" presStyleLbl="node1" presStyleIdx="1" presStyleCnt="5"/>
      <dgm:spPr/>
      <dgm:t>
        <a:bodyPr/>
        <a:lstStyle/>
        <a:p>
          <a:endParaRPr lang="en-US"/>
        </a:p>
      </dgm:t>
    </dgm:pt>
    <dgm:pt modelId="{64144982-FEF3-4F12-B4DF-D8E6F6D93CE5}" type="pres">
      <dgm:prSet presAssocID="{BE3C6D80-430E-46B0-8B33-22A22A191366}" presName="parentText" presStyleLbl="node1" presStyleIdx="2" presStyleCnt="5" custScaleX="102881" custScaleY="94887" custLinFactNeighborX="8729" custLinFactNeighborY="-3971">
        <dgm:presLayoutVars>
          <dgm:chMax val="0"/>
          <dgm:bulletEnabled val="1"/>
        </dgm:presLayoutVars>
      </dgm:prSet>
      <dgm:spPr/>
      <dgm:t>
        <a:bodyPr/>
        <a:lstStyle/>
        <a:p>
          <a:endParaRPr lang="en-US"/>
        </a:p>
      </dgm:t>
    </dgm:pt>
    <dgm:pt modelId="{06058AC0-36D6-4EBD-B6E9-37FCAC3A43C0}" type="pres">
      <dgm:prSet presAssocID="{BE3C6D80-430E-46B0-8B33-22A22A191366}" presName="negativeSpace" presStyleCnt="0"/>
      <dgm:spPr/>
      <dgm:t>
        <a:bodyPr/>
        <a:lstStyle/>
        <a:p>
          <a:endParaRPr lang="en-US"/>
        </a:p>
      </dgm:t>
    </dgm:pt>
    <dgm:pt modelId="{EE5B2BE7-4F4C-4714-8116-53A03325A429}" type="pres">
      <dgm:prSet presAssocID="{BE3C6D80-430E-46B0-8B33-22A22A191366}" presName="childText" presStyleLbl="conFgAcc1" presStyleIdx="2" presStyleCnt="5">
        <dgm:presLayoutVars>
          <dgm:bulletEnabled val="1"/>
        </dgm:presLayoutVars>
      </dgm:prSet>
      <dgm:spPr/>
      <dgm:t>
        <a:bodyPr/>
        <a:lstStyle/>
        <a:p>
          <a:endParaRPr lang="en-US"/>
        </a:p>
      </dgm:t>
    </dgm:pt>
    <dgm:pt modelId="{E30A5E5A-AA6D-4504-892B-08B4C6E1CB03}" type="pres">
      <dgm:prSet presAssocID="{A7F908D7-6E88-45B8-95BF-0768CCD8D8B3}" presName="spaceBetweenRectangles" presStyleCnt="0"/>
      <dgm:spPr/>
      <dgm:t>
        <a:bodyPr/>
        <a:lstStyle/>
        <a:p>
          <a:endParaRPr lang="en-US"/>
        </a:p>
      </dgm:t>
    </dgm:pt>
    <dgm:pt modelId="{B65DD91E-E165-402B-8361-D02DC56156C0}" type="pres">
      <dgm:prSet presAssocID="{D71E5F98-0F40-4462-B3E9-D08ED8944C98}" presName="parentLin" presStyleCnt="0"/>
      <dgm:spPr/>
      <dgm:t>
        <a:bodyPr/>
        <a:lstStyle/>
        <a:p>
          <a:endParaRPr lang="en-US"/>
        </a:p>
      </dgm:t>
    </dgm:pt>
    <dgm:pt modelId="{95F8E5CE-800D-4FEA-B533-AFBF1649914E}" type="pres">
      <dgm:prSet presAssocID="{D71E5F98-0F40-4462-B3E9-D08ED8944C98}" presName="parentLeftMargin" presStyleLbl="node1" presStyleIdx="2" presStyleCnt="5"/>
      <dgm:spPr/>
      <dgm:t>
        <a:bodyPr/>
        <a:lstStyle/>
        <a:p>
          <a:endParaRPr lang="en-US"/>
        </a:p>
      </dgm:t>
    </dgm:pt>
    <dgm:pt modelId="{F9251E6B-2BE8-40C3-85D7-D972FF228AF9}" type="pres">
      <dgm:prSet presAssocID="{D71E5F98-0F40-4462-B3E9-D08ED8944C98}" presName="parentText" presStyleLbl="node1" presStyleIdx="3" presStyleCnt="5" custScaleX="102881" custScaleY="104045">
        <dgm:presLayoutVars>
          <dgm:chMax val="0"/>
          <dgm:bulletEnabled val="1"/>
        </dgm:presLayoutVars>
      </dgm:prSet>
      <dgm:spPr/>
      <dgm:t>
        <a:bodyPr/>
        <a:lstStyle/>
        <a:p>
          <a:endParaRPr lang="en-US"/>
        </a:p>
      </dgm:t>
    </dgm:pt>
    <dgm:pt modelId="{5684C8AB-A727-4C73-BE9C-E23212AA9916}" type="pres">
      <dgm:prSet presAssocID="{D71E5F98-0F40-4462-B3E9-D08ED8944C98}" presName="negativeSpace" presStyleCnt="0"/>
      <dgm:spPr/>
      <dgm:t>
        <a:bodyPr/>
        <a:lstStyle/>
        <a:p>
          <a:endParaRPr lang="en-US"/>
        </a:p>
      </dgm:t>
    </dgm:pt>
    <dgm:pt modelId="{E89C81AB-7465-4894-9A58-9AB0B1A30FFC}" type="pres">
      <dgm:prSet presAssocID="{D71E5F98-0F40-4462-B3E9-D08ED8944C98}" presName="childText" presStyleLbl="conFgAcc1" presStyleIdx="3" presStyleCnt="5">
        <dgm:presLayoutVars>
          <dgm:bulletEnabled val="1"/>
        </dgm:presLayoutVars>
      </dgm:prSet>
      <dgm:spPr/>
      <dgm:t>
        <a:bodyPr/>
        <a:lstStyle/>
        <a:p>
          <a:endParaRPr lang="en-US"/>
        </a:p>
      </dgm:t>
    </dgm:pt>
    <dgm:pt modelId="{94A4D56F-26F2-44D7-B211-16245D1BF12F}" type="pres">
      <dgm:prSet presAssocID="{B4F60CE1-28F3-454C-9BA3-B852ADC2FFD8}" presName="spaceBetweenRectangles" presStyleCnt="0"/>
      <dgm:spPr/>
    </dgm:pt>
    <dgm:pt modelId="{3EBD09F7-362E-4EB8-BD06-91E9DC2EBCA8}" type="pres">
      <dgm:prSet presAssocID="{E83C22B8-CB16-4900-A738-7D39B9576854}" presName="parentLin" presStyleCnt="0"/>
      <dgm:spPr/>
    </dgm:pt>
    <dgm:pt modelId="{4BD43A1E-99EB-4E75-A58D-F197DF358FC7}" type="pres">
      <dgm:prSet presAssocID="{E83C22B8-CB16-4900-A738-7D39B9576854}" presName="parentLeftMargin" presStyleLbl="node1" presStyleIdx="3" presStyleCnt="5"/>
      <dgm:spPr/>
      <dgm:t>
        <a:bodyPr/>
        <a:lstStyle/>
        <a:p>
          <a:endParaRPr lang="en-US"/>
        </a:p>
      </dgm:t>
    </dgm:pt>
    <dgm:pt modelId="{A4E5464F-7BBB-401F-9099-488E335A0D54}" type="pres">
      <dgm:prSet presAssocID="{E83C22B8-CB16-4900-A738-7D39B9576854}" presName="parentText" presStyleLbl="node1" presStyleIdx="4" presStyleCnt="5" custScaleX="102881" custScaleY="104339">
        <dgm:presLayoutVars>
          <dgm:chMax val="0"/>
          <dgm:bulletEnabled val="1"/>
        </dgm:presLayoutVars>
      </dgm:prSet>
      <dgm:spPr/>
      <dgm:t>
        <a:bodyPr/>
        <a:lstStyle/>
        <a:p>
          <a:endParaRPr lang="en-US"/>
        </a:p>
      </dgm:t>
    </dgm:pt>
    <dgm:pt modelId="{40B10712-9F72-49EA-B927-36E148C9F5C9}" type="pres">
      <dgm:prSet presAssocID="{E83C22B8-CB16-4900-A738-7D39B9576854}" presName="negativeSpace" presStyleCnt="0"/>
      <dgm:spPr/>
    </dgm:pt>
    <dgm:pt modelId="{2B6760EA-EA56-46AD-92CD-02732B5ACCA9}" type="pres">
      <dgm:prSet presAssocID="{E83C22B8-CB16-4900-A738-7D39B9576854}" presName="childText" presStyleLbl="conFgAcc1" presStyleIdx="4" presStyleCnt="5">
        <dgm:presLayoutVars>
          <dgm:bulletEnabled val="1"/>
        </dgm:presLayoutVars>
      </dgm:prSet>
      <dgm:spPr/>
    </dgm:pt>
  </dgm:ptLst>
  <dgm:cxnLst>
    <dgm:cxn modelId="{BDF82C37-B63A-42C9-85A5-6FFED442A18E}" type="presOf" srcId="{B414955C-5427-49BF-A2A9-0F7DE4EFCF7D}" destId="{F8017C08-0F38-46CF-AD13-B790B6E07572}" srcOrd="0" destOrd="0" presId="urn:microsoft.com/office/officeart/2005/8/layout/list1"/>
    <dgm:cxn modelId="{39C6A184-A895-46F2-B4A7-6704FC93E3E1}" type="presOf" srcId="{D71E5F98-0F40-4462-B3E9-D08ED8944C98}" destId="{95F8E5CE-800D-4FEA-B533-AFBF1649914E}" srcOrd="0" destOrd="0" presId="urn:microsoft.com/office/officeart/2005/8/layout/list1"/>
    <dgm:cxn modelId="{CCB480E8-7112-40BD-B0EB-84BD5EDD424C}" type="presOf" srcId="{BE3C6D80-430E-46B0-8B33-22A22A191366}" destId="{64144982-FEF3-4F12-B4DF-D8E6F6D93CE5}" srcOrd="1" destOrd="0" presId="urn:microsoft.com/office/officeart/2005/8/layout/list1"/>
    <dgm:cxn modelId="{7D6622F5-1125-4299-9A24-E96C0FC7104E}" type="presOf" srcId="{C4B24ADE-7824-4FB5-812E-C939BF839783}" destId="{E24016F3-6B53-463E-857D-3BBCB3F1340A}" srcOrd="0" destOrd="0" presId="urn:microsoft.com/office/officeart/2005/8/layout/list1"/>
    <dgm:cxn modelId="{4664B0BB-B18C-4837-9661-FE54792537CB}" type="presOf" srcId="{E83C22B8-CB16-4900-A738-7D39B9576854}" destId="{A4E5464F-7BBB-401F-9099-488E335A0D54}" srcOrd="1" destOrd="0" presId="urn:microsoft.com/office/officeart/2005/8/layout/list1"/>
    <dgm:cxn modelId="{B9B6EC80-BE5D-4E1F-BF98-452381C62F18}" type="presOf" srcId="{C4B24ADE-7824-4FB5-812E-C939BF839783}" destId="{5027D068-9AE5-4489-94CE-797BBB3B1A92}" srcOrd="1" destOrd="0" presId="urn:microsoft.com/office/officeart/2005/8/layout/list1"/>
    <dgm:cxn modelId="{A1E99603-249B-4C7C-97A8-EC3DA727DE19}" type="presOf" srcId="{B414955C-5427-49BF-A2A9-0F7DE4EFCF7D}" destId="{2C75B53F-9D7A-457E-AC40-4604F03F4E40}" srcOrd="1" destOrd="0" presId="urn:microsoft.com/office/officeart/2005/8/layout/list1"/>
    <dgm:cxn modelId="{9A1297A0-CAD2-469B-A335-323ED2445133}" type="presOf" srcId="{BE3C6D80-430E-46B0-8B33-22A22A191366}" destId="{9A9794D7-1EFB-44B6-BDC6-034B7CDEA638}" srcOrd="0" destOrd="0" presId="urn:microsoft.com/office/officeart/2005/8/layout/list1"/>
    <dgm:cxn modelId="{CC9A2F82-F7CB-4508-A503-FB3A18D2D5BC}" type="presOf" srcId="{4F0032B1-7971-4856-8267-D8AEC41998EA}" destId="{E9B407A2-BF0E-42E3-9E50-75B4DE912173}" srcOrd="0" destOrd="0" presId="urn:microsoft.com/office/officeart/2005/8/layout/list1"/>
    <dgm:cxn modelId="{87620086-6543-48A2-A609-19178C57B3BB}" srcId="{4F0032B1-7971-4856-8267-D8AEC41998EA}" destId="{D71E5F98-0F40-4462-B3E9-D08ED8944C98}" srcOrd="3" destOrd="0" parTransId="{8EEF55EF-91C2-4587-A285-74A7A8CD9052}" sibTransId="{B4F60CE1-28F3-454C-9BA3-B852ADC2FFD8}"/>
    <dgm:cxn modelId="{966D6E84-1E80-4CD7-B9BD-65369D6857CB}" srcId="{4F0032B1-7971-4856-8267-D8AEC41998EA}" destId="{B414955C-5427-49BF-A2A9-0F7DE4EFCF7D}" srcOrd="1" destOrd="0" parTransId="{010BB373-2AB7-4BBD-BC5A-F759C9AF9FED}" sibTransId="{2EBD672C-1742-419E-B717-3A07038EB19E}"/>
    <dgm:cxn modelId="{09EA60E6-2556-410A-B1CD-652305863550}" type="presOf" srcId="{D71E5F98-0F40-4462-B3E9-D08ED8944C98}" destId="{F9251E6B-2BE8-40C3-85D7-D972FF228AF9}" srcOrd="1" destOrd="0" presId="urn:microsoft.com/office/officeart/2005/8/layout/list1"/>
    <dgm:cxn modelId="{E960BC0A-E938-4465-92B7-6EB12A626815}" srcId="{4F0032B1-7971-4856-8267-D8AEC41998EA}" destId="{BE3C6D80-430E-46B0-8B33-22A22A191366}" srcOrd="2" destOrd="0" parTransId="{539A115A-E2FD-4DA1-94D3-F75D38A6667F}" sibTransId="{A7F908D7-6E88-45B8-95BF-0768CCD8D8B3}"/>
    <dgm:cxn modelId="{6FCA6EEE-C05C-4D2F-A01E-E5626255B3A9}" srcId="{4F0032B1-7971-4856-8267-D8AEC41998EA}" destId="{E83C22B8-CB16-4900-A738-7D39B9576854}" srcOrd="4" destOrd="0" parTransId="{79DD501B-52FE-4FDA-B508-694990FD9CD1}" sibTransId="{991BB9B0-2B93-4E04-B4B5-7ABC5220F136}"/>
    <dgm:cxn modelId="{3EC553D5-1489-45B6-95D4-7CDB7559E723}" type="presOf" srcId="{E83C22B8-CB16-4900-A738-7D39B9576854}" destId="{4BD43A1E-99EB-4E75-A58D-F197DF358FC7}" srcOrd="0" destOrd="0" presId="urn:microsoft.com/office/officeart/2005/8/layout/list1"/>
    <dgm:cxn modelId="{D778B8C3-0C13-4290-B466-968C36C94F50}" srcId="{4F0032B1-7971-4856-8267-D8AEC41998EA}" destId="{C4B24ADE-7824-4FB5-812E-C939BF839783}" srcOrd="0" destOrd="0" parTransId="{2FC31571-F86D-4038-A5D2-8556606851AC}" sibTransId="{70907CDE-51D3-4F8C-BB2B-B49CF49A6B7C}"/>
    <dgm:cxn modelId="{F5E4FE25-B44C-427C-B181-A99F5C398D20}" type="presParOf" srcId="{E9B407A2-BF0E-42E3-9E50-75B4DE912173}" destId="{63C19F6E-7E8C-46D8-8931-CDE2784E58F8}" srcOrd="0" destOrd="0" presId="urn:microsoft.com/office/officeart/2005/8/layout/list1"/>
    <dgm:cxn modelId="{69A3BD02-6807-4DDE-B979-5AC63F9AB880}" type="presParOf" srcId="{63C19F6E-7E8C-46D8-8931-CDE2784E58F8}" destId="{E24016F3-6B53-463E-857D-3BBCB3F1340A}" srcOrd="0" destOrd="0" presId="urn:microsoft.com/office/officeart/2005/8/layout/list1"/>
    <dgm:cxn modelId="{ED787325-309E-4B5A-AB39-AEE3129C5C77}" type="presParOf" srcId="{63C19F6E-7E8C-46D8-8931-CDE2784E58F8}" destId="{5027D068-9AE5-4489-94CE-797BBB3B1A92}" srcOrd="1" destOrd="0" presId="urn:microsoft.com/office/officeart/2005/8/layout/list1"/>
    <dgm:cxn modelId="{6F86BF9C-57E8-4E85-9A71-D4F6E846D88E}" type="presParOf" srcId="{E9B407A2-BF0E-42E3-9E50-75B4DE912173}" destId="{0F024C04-32BA-4251-BDDF-69F3B69BF78B}" srcOrd="1" destOrd="0" presId="urn:microsoft.com/office/officeart/2005/8/layout/list1"/>
    <dgm:cxn modelId="{C432F8C0-436A-440A-8D56-1188FF315F0A}" type="presParOf" srcId="{E9B407A2-BF0E-42E3-9E50-75B4DE912173}" destId="{9890976F-B2BE-409C-B7D5-C679DFA72D07}" srcOrd="2" destOrd="0" presId="urn:microsoft.com/office/officeart/2005/8/layout/list1"/>
    <dgm:cxn modelId="{7A7D9559-1EE6-4534-8035-F09C118FE978}" type="presParOf" srcId="{E9B407A2-BF0E-42E3-9E50-75B4DE912173}" destId="{3D780A70-CA25-483F-BF6C-65F591580283}" srcOrd="3" destOrd="0" presId="urn:microsoft.com/office/officeart/2005/8/layout/list1"/>
    <dgm:cxn modelId="{27206318-1CE6-4A7E-9FBF-7032FEA760A2}" type="presParOf" srcId="{E9B407A2-BF0E-42E3-9E50-75B4DE912173}" destId="{B4962752-E4E7-415B-8912-92E7251356AD}" srcOrd="4" destOrd="0" presId="urn:microsoft.com/office/officeart/2005/8/layout/list1"/>
    <dgm:cxn modelId="{39B7A54D-14C7-4153-888E-6828B0A98B2B}" type="presParOf" srcId="{B4962752-E4E7-415B-8912-92E7251356AD}" destId="{F8017C08-0F38-46CF-AD13-B790B6E07572}" srcOrd="0" destOrd="0" presId="urn:microsoft.com/office/officeart/2005/8/layout/list1"/>
    <dgm:cxn modelId="{5C092289-762E-422B-8267-B1BFBCFAF41E}" type="presParOf" srcId="{B4962752-E4E7-415B-8912-92E7251356AD}" destId="{2C75B53F-9D7A-457E-AC40-4604F03F4E40}" srcOrd="1" destOrd="0" presId="urn:microsoft.com/office/officeart/2005/8/layout/list1"/>
    <dgm:cxn modelId="{73911E33-FE2D-4134-9313-ECD4CFD7D671}" type="presParOf" srcId="{E9B407A2-BF0E-42E3-9E50-75B4DE912173}" destId="{8C53C516-87C9-4314-8DBC-DCDB65A3BC89}" srcOrd="5" destOrd="0" presId="urn:microsoft.com/office/officeart/2005/8/layout/list1"/>
    <dgm:cxn modelId="{8C5EDA0F-E462-48E6-9B5E-C09A03A38BBB}" type="presParOf" srcId="{E9B407A2-BF0E-42E3-9E50-75B4DE912173}" destId="{9F0DBAFF-06D7-4220-BADF-794400B7E24F}" srcOrd="6" destOrd="0" presId="urn:microsoft.com/office/officeart/2005/8/layout/list1"/>
    <dgm:cxn modelId="{2664658F-2DBD-4BA6-AC95-F352A597BBC2}" type="presParOf" srcId="{E9B407A2-BF0E-42E3-9E50-75B4DE912173}" destId="{61F8F963-D2A5-41F4-BDAB-599F7D78D123}" srcOrd="7" destOrd="0" presId="urn:microsoft.com/office/officeart/2005/8/layout/list1"/>
    <dgm:cxn modelId="{C5CBEF17-DAD5-4A8A-BB77-40E29178936C}" type="presParOf" srcId="{E9B407A2-BF0E-42E3-9E50-75B4DE912173}" destId="{96434E83-A1E6-406E-A8D6-702CCD0F2420}" srcOrd="8" destOrd="0" presId="urn:microsoft.com/office/officeart/2005/8/layout/list1"/>
    <dgm:cxn modelId="{6F5BE546-7FD2-4661-BA52-7530A8B3B3E0}" type="presParOf" srcId="{96434E83-A1E6-406E-A8D6-702CCD0F2420}" destId="{9A9794D7-1EFB-44B6-BDC6-034B7CDEA638}" srcOrd="0" destOrd="0" presId="urn:microsoft.com/office/officeart/2005/8/layout/list1"/>
    <dgm:cxn modelId="{3F16493A-3D8B-4AE9-ABBE-633EBDFA2E04}" type="presParOf" srcId="{96434E83-A1E6-406E-A8D6-702CCD0F2420}" destId="{64144982-FEF3-4F12-B4DF-D8E6F6D93CE5}" srcOrd="1" destOrd="0" presId="urn:microsoft.com/office/officeart/2005/8/layout/list1"/>
    <dgm:cxn modelId="{E906F870-2015-42C3-AB9F-3B63BE3F2C3D}" type="presParOf" srcId="{E9B407A2-BF0E-42E3-9E50-75B4DE912173}" destId="{06058AC0-36D6-4EBD-B6E9-37FCAC3A43C0}" srcOrd="9" destOrd="0" presId="urn:microsoft.com/office/officeart/2005/8/layout/list1"/>
    <dgm:cxn modelId="{1B3871DB-758C-4BBB-ABC9-D500A131EDB9}" type="presParOf" srcId="{E9B407A2-BF0E-42E3-9E50-75B4DE912173}" destId="{EE5B2BE7-4F4C-4714-8116-53A03325A429}" srcOrd="10" destOrd="0" presId="urn:microsoft.com/office/officeart/2005/8/layout/list1"/>
    <dgm:cxn modelId="{26C95229-6981-484C-85B2-C95742DB56B8}" type="presParOf" srcId="{E9B407A2-BF0E-42E3-9E50-75B4DE912173}" destId="{E30A5E5A-AA6D-4504-892B-08B4C6E1CB03}" srcOrd="11" destOrd="0" presId="urn:microsoft.com/office/officeart/2005/8/layout/list1"/>
    <dgm:cxn modelId="{5808D4A6-4A77-4B69-981D-07C25D80B9AD}" type="presParOf" srcId="{E9B407A2-BF0E-42E3-9E50-75B4DE912173}" destId="{B65DD91E-E165-402B-8361-D02DC56156C0}" srcOrd="12" destOrd="0" presId="urn:microsoft.com/office/officeart/2005/8/layout/list1"/>
    <dgm:cxn modelId="{A9C46B3B-6745-4533-8943-FF551BC1A98B}" type="presParOf" srcId="{B65DD91E-E165-402B-8361-D02DC56156C0}" destId="{95F8E5CE-800D-4FEA-B533-AFBF1649914E}" srcOrd="0" destOrd="0" presId="urn:microsoft.com/office/officeart/2005/8/layout/list1"/>
    <dgm:cxn modelId="{73823E9E-9F28-4A0D-B132-DA7D35DE9777}" type="presParOf" srcId="{B65DD91E-E165-402B-8361-D02DC56156C0}" destId="{F9251E6B-2BE8-40C3-85D7-D972FF228AF9}" srcOrd="1" destOrd="0" presId="urn:microsoft.com/office/officeart/2005/8/layout/list1"/>
    <dgm:cxn modelId="{F547EC33-2F65-4D06-A9C2-DDC320D97A2A}" type="presParOf" srcId="{E9B407A2-BF0E-42E3-9E50-75B4DE912173}" destId="{5684C8AB-A727-4C73-BE9C-E23212AA9916}" srcOrd="13" destOrd="0" presId="urn:microsoft.com/office/officeart/2005/8/layout/list1"/>
    <dgm:cxn modelId="{5443D0CF-C8FB-4C36-A03C-E0876FAC8CF6}" type="presParOf" srcId="{E9B407A2-BF0E-42E3-9E50-75B4DE912173}" destId="{E89C81AB-7465-4894-9A58-9AB0B1A30FFC}" srcOrd="14" destOrd="0" presId="urn:microsoft.com/office/officeart/2005/8/layout/list1"/>
    <dgm:cxn modelId="{000D95C4-E819-4EFD-8BBE-64F1B8290370}" type="presParOf" srcId="{E9B407A2-BF0E-42E3-9E50-75B4DE912173}" destId="{94A4D56F-26F2-44D7-B211-16245D1BF12F}" srcOrd="15" destOrd="0" presId="urn:microsoft.com/office/officeart/2005/8/layout/list1"/>
    <dgm:cxn modelId="{9C51C2BF-F0DD-42FA-ACE6-1D136ADD90A0}" type="presParOf" srcId="{E9B407A2-BF0E-42E3-9E50-75B4DE912173}" destId="{3EBD09F7-362E-4EB8-BD06-91E9DC2EBCA8}" srcOrd="16" destOrd="0" presId="urn:microsoft.com/office/officeart/2005/8/layout/list1"/>
    <dgm:cxn modelId="{E932F838-EDC1-442D-BF55-CDAF912B3057}" type="presParOf" srcId="{3EBD09F7-362E-4EB8-BD06-91E9DC2EBCA8}" destId="{4BD43A1E-99EB-4E75-A58D-F197DF358FC7}" srcOrd="0" destOrd="0" presId="urn:microsoft.com/office/officeart/2005/8/layout/list1"/>
    <dgm:cxn modelId="{CAC07B16-C555-4D88-9074-5A5C6F266390}" type="presParOf" srcId="{3EBD09F7-362E-4EB8-BD06-91E9DC2EBCA8}" destId="{A4E5464F-7BBB-401F-9099-488E335A0D54}" srcOrd="1" destOrd="0" presId="urn:microsoft.com/office/officeart/2005/8/layout/list1"/>
    <dgm:cxn modelId="{2343580B-47BF-4F8A-A3B5-694725C9262B}" type="presParOf" srcId="{E9B407A2-BF0E-42E3-9E50-75B4DE912173}" destId="{40B10712-9F72-49EA-B927-36E148C9F5C9}" srcOrd="17" destOrd="0" presId="urn:microsoft.com/office/officeart/2005/8/layout/list1"/>
    <dgm:cxn modelId="{66D64859-00DF-4499-A07A-167CD0A4F1BD}" type="presParOf" srcId="{E9B407A2-BF0E-42E3-9E50-75B4DE912173}" destId="{2B6760EA-EA56-46AD-92CD-02732B5ACCA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0976F-B2BE-409C-B7D5-C679DFA72D07}">
      <dsp:nvSpPr>
        <dsp:cNvPr id="0" name=""/>
        <dsp:cNvSpPr/>
      </dsp:nvSpPr>
      <dsp:spPr>
        <a:xfrm>
          <a:off x="0" y="279932"/>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27D068-9AE5-4489-94CE-797BBB3B1A92}">
      <dsp:nvSpPr>
        <dsp:cNvPr id="0" name=""/>
        <dsp:cNvSpPr/>
      </dsp:nvSpPr>
      <dsp:spPr>
        <a:xfrm>
          <a:off x="310442" y="63350"/>
          <a:ext cx="4675497" cy="468282"/>
        </a:xfrm>
        <a:prstGeom prst="round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Test</a:t>
          </a:r>
          <a:endParaRPr lang="en-US" sz="1800" kern="1200" dirty="0">
            <a:latin typeface="Sylfaen" panose="010A0502050306030303" pitchFamily="18" charset="0"/>
          </a:endParaRPr>
        </a:p>
      </dsp:txBody>
      <dsp:txXfrm>
        <a:off x="333302" y="86210"/>
        <a:ext cx="4629777" cy="422562"/>
      </dsp:txXfrm>
    </dsp:sp>
    <dsp:sp modelId="{9F0DBAFF-06D7-4220-BADF-794400B7E24F}">
      <dsp:nvSpPr>
        <dsp:cNvPr id="0" name=""/>
        <dsp:cNvSpPr/>
      </dsp:nvSpPr>
      <dsp:spPr>
        <a:xfrm>
          <a:off x="0" y="1025608"/>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75B53F-9D7A-457E-AC40-4604F03F4E40}">
      <dsp:nvSpPr>
        <dsp:cNvPr id="0" name=""/>
        <dsp:cNvSpPr/>
      </dsp:nvSpPr>
      <dsp:spPr>
        <a:xfrm>
          <a:off x="324612" y="830732"/>
          <a:ext cx="4675497" cy="46055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Steps</a:t>
          </a:r>
          <a:endParaRPr lang="en-US" sz="1800" kern="1200" dirty="0">
            <a:latin typeface="Sylfaen" panose="010A0502050306030303" pitchFamily="18" charset="0"/>
          </a:endParaRPr>
        </a:p>
      </dsp:txBody>
      <dsp:txXfrm>
        <a:off x="347094" y="853214"/>
        <a:ext cx="4630533" cy="415592"/>
      </dsp:txXfrm>
    </dsp:sp>
    <dsp:sp modelId="{EE5B2BE7-4F4C-4714-8116-53A03325A429}">
      <dsp:nvSpPr>
        <dsp:cNvPr id="0" name=""/>
        <dsp:cNvSpPr/>
      </dsp:nvSpPr>
      <dsp:spPr>
        <a:xfrm>
          <a:off x="0" y="1814920"/>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144982-FEF3-4F12-B4DF-D8E6F6D93CE5}">
      <dsp:nvSpPr>
        <dsp:cNvPr id="0" name=""/>
        <dsp:cNvSpPr/>
      </dsp:nvSpPr>
      <dsp:spPr>
        <a:xfrm>
          <a:off x="352947" y="1555308"/>
          <a:ext cx="4675497" cy="504191"/>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kumimoji="0" lang="en-US" sz="1800" b="0" kern="1200" baseline="0" dirty="0" smtClean="0">
              <a:solidFill>
                <a:schemeClr val="bg1"/>
              </a:solidFill>
              <a:latin typeface="Sylfaen" panose="010A0502050306030303" pitchFamily="18" charset="0"/>
              <a:ea typeface="+mn-ea"/>
              <a:cs typeface="+mn-cs"/>
            </a:rPr>
            <a:t>Keywords</a:t>
          </a:r>
          <a:endParaRPr lang="en-US" sz="1800" b="0" kern="1200" dirty="0">
            <a:solidFill>
              <a:schemeClr val="bg1"/>
            </a:solidFill>
            <a:latin typeface="Sylfaen" panose="010A0502050306030303" pitchFamily="18" charset="0"/>
          </a:endParaRPr>
        </a:p>
      </dsp:txBody>
      <dsp:txXfrm>
        <a:off x="377560" y="1579921"/>
        <a:ext cx="4626271" cy="454965"/>
      </dsp:txXfrm>
    </dsp:sp>
    <dsp:sp modelId="{E89C81AB-7465-4894-9A58-9AB0B1A30FFC}">
      <dsp:nvSpPr>
        <dsp:cNvPr id="0" name=""/>
        <dsp:cNvSpPr/>
      </dsp:nvSpPr>
      <dsp:spPr>
        <a:xfrm>
          <a:off x="0" y="2652893"/>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251E6B-2BE8-40C3-85D7-D972FF228AF9}">
      <dsp:nvSpPr>
        <dsp:cNvPr id="0" name=""/>
        <dsp:cNvSpPr/>
      </dsp:nvSpPr>
      <dsp:spPr>
        <a:xfrm>
          <a:off x="324612" y="2365720"/>
          <a:ext cx="4675497" cy="55285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Functions</a:t>
          </a:r>
          <a:endParaRPr lang="en-US" sz="1800" kern="1200" dirty="0">
            <a:latin typeface="Sylfaen" panose="010A0502050306030303" pitchFamily="18" charset="0"/>
          </a:endParaRPr>
        </a:p>
      </dsp:txBody>
      <dsp:txXfrm>
        <a:off x="351600" y="2392708"/>
        <a:ext cx="4621521" cy="498877"/>
      </dsp:txXfrm>
    </dsp:sp>
    <dsp:sp modelId="{2B6760EA-EA56-46AD-92CD-02732B5ACCA9}">
      <dsp:nvSpPr>
        <dsp:cNvPr id="0" name=""/>
        <dsp:cNvSpPr/>
      </dsp:nvSpPr>
      <dsp:spPr>
        <a:xfrm>
          <a:off x="0" y="3492429"/>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E5464F-7BBB-401F-9099-488E335A0D54}">
      <dsp:nvSpPr>
        <dsp:cNvPr id="0" name=""/>
        <dsp:cNvSpPr/>
      </dsp:nvSpPr>
      <dsp:spPr>
        <a:xfrm>
          <a:off x="324612" y="3203693"/>
          <a:ext cx="4675497" cy="55441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Tokens</a:t>
          </a:r>
          <a:endParaRPr lang="en-US" sz="1800" kern="1200" dirty="0">
            <a:latin typeface="Sylfaen" panose="010A0502050306030303" pitchFamily="18" charset="0"/>
          </a:endParaRPr>
        </a:p>
      </dsp:txBody>
      <dsp:txXfrm>
        <a:off x="351676" y="3230757"/>
        <a:ext cx="4621369" cy="500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0976F-B2BE-409C-B7D5-C679DFA72D07}">
      <dsp:nvSpPr>
        <dsp:cNvPr id="0" name=""/>
        <dsp:cNvSpPr/>
      </dsp:nvSpPr>
      <dsp:spPr>
        <a:xfrm>
          <a:off x="0" y="279932"/>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27D068-9AE5-4489-94CE-797BBB3B1A92}">
      <dsp:nvSpPr>
        <dsp:cNvPr id="0" name=""/>
        <dsp:cNvSpPr/>
      </dsp:nvSpPr>
      <dsp:spPr>
        <a:xfrm>
          <a:off x="310442" y="63350"/>
          <a:ext cx="4675497" cy="468282"/>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Test</a:t>
          </a:r>
          <a:endParaRPr lang="en-US" sz="1800" kern="1200" dirty="0">
            <a:latin typeface="Sylfaen" panose="010A0502050306030303" pitchFamily="18" charset="0"/>
          </a:endParaRPr>
        </a:p>
      </dsp:txBody>
      <dsp:txXfrm>
        <a:off x="333302" y="86210"/>
        <a:ext cx="4629777" cy="422562"/>
      </dsp:txXfrm>
    </dsp:sp>
    <dsp:sp modelId="{9F0DBAFF-06D7-4220-BADF-794400B7E24F}">
      <dsp:nvSpPr>
        <dsp:cNvPr id="0" name=""/>
        <dsp:cNvSpPr/>
      </dsp:nvSpPr>
      <dsp:spPr>
        <a:xfrm>
          <a:off x="0" y="1025608"/>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75B53F-9D7A-457E-AC40-4604F03F4E40}">
      <dsp:nvSpPr>
        <dsp:cNvPr id="0" name=""/>
        <dsp:cNvSpPr/>
      </dsp:nvSpPr>
      <dsp:spPr>
        <a:xfrm>
          <a:off x="324612" y="830732"/>
          <a:ext cx="4675497" cy="46055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Steps</a:t>
          </a:r>
          <a:endParaRPr lang="en-US" sz="1800" kern="1200" dirty="0">
            <a:latin typeface="Sylfaen" panose="010A0502050306030303" pitchFamily="18" charset="0"/>
          </a:endParaRPr>
        </a:p>
      </dsp:txBody>
      <dsp:txXfrm>
        <a:off x="347094" y="853214"/>
        <a:ext cx="4630533" cy="415592"/>
      </dsp:txXfrm>
    </dsp:sp>
    <dsp:sp modelId="{EE5B2BE7-4F4C-4714-8116-53A03325A429}">
      <dsp:nvSpPr>
        <dsp:cNvPr id="0" name=""/>
        <dsp:cNvSpPr/>
      </dsp:nvSpPr>
      <dsp:spPr>
        <a:xfrm>
          <a:off x="0" y="1814920"/>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144982-FEF3-4F12-B4DF-D8E6F6D93CE5}">
      <dsp:nvSpPr>
        <dsp:cNvPr id="0" name=""/>
        <dsp:cNvSpPr/>
      </dsp:nvSpPr>
      <dsp:spPr>
        <a:xfrm>
          <a:off x="352947" y="1555308"/>
          <a:ext cx="4675497" cy="504191"/>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kumimoji="0" lang="en-US" sz="1800" b="0" kern="1200" baseline="0" dirty="0" smtClean="0">
              <a:solidFill>
                <a:schemeClr val="bg1"/>
              </a:solidFill>
              <a:latin typeface="Sylfaen" panose="010A0502050306030303" pitchFamily="18" charset="0"/>
              <a:ea typeface="+mn-ea"/>
              <a:cs typeface="+mn-cs"/>
            </a:rPr>
            <a:t>Keywords</a:t>
          </a:r>
          <a:endParaRPr lang="en-US" sz="1800" b="0" kern="1200" dirty="0">
            <a:solidFill>
              <a:schemeClr val="bg1"/>
            </a:solidFill>
            <a:latin typeface="Sylfaen" panose="010A0502050306030303" pitchFamily="18" charset="0"/>
          </a:endParaRPr>
        </a:p>
      </dsp:txBody>
      <dsp:txXfrm>
        <a:off x="377560" y="1579921"/>
        <a:ext cx="4626271" cy="454965"/>
      </dsp:txXfrm>
    </dsp:sp>
    <dsp:sp modelId="{E89C81AB-7465-4894-9A58-9AB0B1A30FFC}">
      <dsp:nvSpPr>
        <dsp:cNvPr id="0" name=""/>
        <dsp:cNvSpPr/>
      </dsp:nvSpPr>
      <dsp:spPr>
        <a:xfrm>
          <a:off x="0" y="2652893"/>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251E6B-2BE8-40C3-85D7-D972FF228AF9}">
      <dsp:nvSpPr>
        <dsp:cNvPr id="0" name=""/>
        <dsp:cNvSpPr/>
      </dsp:nvSpPr>
      <dsp:spPr>
        <a:xfrm>
          <a:off x="324612" y="2365720"/>
          <a:ext cx="4675497" cy="55285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Functions</a:t>
          </a:r>
          <a:endParaRPr lang="en-US" sz="1800" kern="1200" dirty="0">
            <a:latin typeface="Sylfaen" panose="010A0502050306030303" pitchFamily="18" charset="0"/>
          </a:endParaRPr>
        </a:p>
      </dsp:txBody>
      <dsp:txXfrm>
        <a:off x="351600" y="2392708"/>
        <a:ext cx="4621521" cy="498877"/>
      </dsp:txXfrm>
    </dsp:sp>
    <dsp:sp modelId="{2B6760EA-EA56-46AD-92CD-02732B5ACCA9}">
      <dsp:nvSpPr>
        <dsp:cNvPr id="0" name=""/>
        <dsp:cNvSpPr/>
      </dsp:nvSpPr>
      <dsp:spPr>
        <a:xfrm>
          <a:off x="0" y="3492429"/>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E5464F-7BBB-401F-9099-488E335A0D54}">
      <dsp:nvSpPr>
        <dsp:cNvPr id="0" name=""/>
        <dsp:cNvSpPr/>
      </dsp:nvSpPr>
      <dsp:spPr>
        <a:xfrm>
          <a:off x="324612" y="3203693"/>
          <a:ext cx="4675497" cy="55441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Tokens</a:t>
          </a:r>
          <a:endParaRPr lang="en-US" sz="1800" kern="1200" dirty="0">
            <a:latin typeface="Sylfaen" panose="010A0502050306030303" pitchFamily="18" charset="0"/>
          </a:endParaRPr>
        </a:p>
      </dsp:txBody>
      <dsp:txXfrm>
        <a:off x="351676" y="3230757"/>
        <a:ext cx="4621369" cy="500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0976F-B2BE-409C-B7D5-C679DFA72D07}">
      <dsp:nvSpPr>
        <dsp:cNvPr id="0" name=""/>
        <dsp:cNvSpPr/>
      </dsp:nvSpPr>
      <dsp:spPr>
        <a:xfrm>
          <a:off x="0" y="279932"/>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27D068-9AE5-4489-94CE-797BBB3B1A92}">
      <dsp:nvSpPr>
        <dsp:cNvPr id="0" name=""/>
        <dsp:cNvSpPr/>
      </dsp:nvSpPr>
      <dsp:spPr>
        <a:xfrm>
          <a:off x="310442" y="63350"/>
          <a:ext cx="4675497" cy="468282"/>
        </a:xfrm>
        <a:prstGeom prst="roundRect">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Test</a:t>
          </a:r>
          <a:endParaRPr lang="en-US" sz="1800" kern="1200" dirty="0">
            <a:latin typeface="Sylfaen" panose="010A0502050306030303" pitchFamily="18" charset="0"/>
          </a:endParaRPr>
        </a:p>
      </dsp:txBody>
      <dsp:txXfrm>
        <a:off x="333302" y="86210"/>
        <a:ext cx="4629777" cy="422562"/>
      </dsp:txXfrm>
    </dsp:sp>
    <dsp:sp modelId="{9F0DBAFF-06D7-4220-BADF-794400B7E24F}">
      <dsp:nvSpPr>
        <dsp:cNvPr id="0" name=""/>
        <dsp:cNvSpPr/>
      </dsp:nvSpPr>
      <dsp:spPr>
        <a:xfrm>
          <a:off x="0" y="1025608"/>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75B53F-9D7A-457E-AC40-4604F03F4E40}">
      <dsp:nvSpPr>
        <dsp:cNvPr id="0" name=""/>
        <dsp:cNvSpPr/>
      </dsp:nvSpPr>
      <dsp:spPr>
        <a:xfrm>
          <a:off x="324612" y="830732"/>
          <a:ext cx="4675497" cy="460556"/>
        </a:xfrm>
        <a:prstGeom prst="roundRect">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Steps</a:t>
          </a:r>
          <a:endParaRPr lang="en-US" sz="1800" kern="1200" dirty="0">
            <a:latin typeface="Sylfaen" panose="010A0502050306030303" pitchFamily="18" charset="0"/>
          </a:endParaRPr>
        </a:p>
      </dsp:txBody>
      <dsp:txXfrm>
        <a:off x="347094" y="853214"/>
        <a:ext cx="4630533" cy="415592"/>
      </dsp:txXfrm>
    </dsp:sp>
    <dsp:sp modelId="{EE5B2BE7-4F4C-4714-8116-53A03325A429}">
      <dsp:nvSpPr>
        <dsp:cNvPr id="0" name=""/>
        <dsp:cNvSpPr/>
      </dsp:nvSpPr>
      <dsp:spPr>
        <a:xfrm>
          <a:off x="0" y="1814920"/>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144982-FEF3-4F12-B4DF-D8E6F6D93CE5}">
      <dsp:nvSpPr>
        <dsp:cNvPr id="0" name=""/>
        <dsp:cNvSpPr/>
      </dsp:nvSpPr>
      <dsp:spPr>
        <a:xfrm>
          <a:off x="352947" y="1555308"/>
          <a:ext cx="4675497" cy="504191"/>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kumimoji="0" lang="en-US" sz="1800" b="0" kern="1200" baseline="0" dirty="0" smtClean="0">
              <a:solidFill>
                <a:schemeClr val="bg1"/>
              </a:solidFill>
              <a:latin typeface="Sylfaen" panose="010A0502050306030303" pitchFamily="18" charset="0"/>
              <a:ea typeface="+mn-ea"/>
              <a:cs typeface="+mn-cs"/>
            </a:rPr>
            <a:t>Keywords</a:t>
          </a:r>
          <a:endParaRPr lang="en-US" sz="1800" b="0" kern="1200" dirty="0">
            <a:solidFill>
              <a:schemeClr val="bg1"/>
            </a:solidFill>
            <a:latin typeface="Sylfaen" panose="010A0502050306030303" pitchFamily="18" charset="0"/>
          </a:endParaRPr>
        </a:p>
      </dsp:txBody>
      <dsp:txXfrm>
        <a:off x="377560" y="1579921"/>
        <a:ext cx="4626271" cy="454965"/>
      </dsp:txXfrm>
    </dsp:sp>
    <dsp:sp modelId="{E89C81AB-7465-4894-9A58-9AB0B1A30FFC}">
      <dsp:nvSpPr>
        <dsp:cNvPr id="0" name=""/>
        <dsp:cNvSpPr/>
      </dsp:nvSpPr>
      <dsp:spPr>
        <a:xfrm>
          <a:off x="0" y="2652893"/>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251E6B-2BE8-40C3-85D7-D972FF228AF9}">
      <dsp:nvSpPr>
        <dsp:cNvPr id="0" name=""/>
        <dsp:cNvSpPr/>
      </dsp:nvSpPr>
      <dsp:spPr>
        <a:xfrm>
          <a:off x="324612" y="2365720"/>
          <a:ext cx="4675497" cy="55285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Functions</a:t>
          </a:r>
          <a:endParaRPr lang="en-US" sz="1800" kern="1200" dirty="0">
            <a:latin typeface="Sylfaen" panose="010A0502050306030303" pitchFamily="18" charset="0"/>
          </a:endParaRPr>
        </a:p>
      </dsp:txBody>
      <dsp:txXfrm>
        <a:off x="351600" y="2392708"/>
        <a:ext cx="4621521" cy="498877"/>
      </dsp:txXfrm>
    </dsp:sp>
    <dsp:sp modelId="{2B6760EA-EA56-46AD-92CD-02732B5ACCA9}">
      <dsp:nvSpPr>
        <dsp:cNvPr id="0" name=""/>
        <dsp:cNvSpPr/>
      </dsp:nvSpPr>
      <dsp:spPr>
        <a:xfrm>
          <a:off x="0" y="3492429"/>
          <a:ext cx="6492240" cy="45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E5464F-7BBB-401F-9099-488E335A0D54}">
      <dsp:nvSpPr>
        <dsp:cNvPr id="0" name=""/>
        <dsp:cNvSpPr/>
      </dsp:nvSpPr>
      <dsp:spPr>
        <a:xfrm>
          <a:off x="324612" y="3203693"/>
          <a:ext cx="4675497" cy="55441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774" tIns="0" rIns="171774" bIns="0" numCol="1" spcCol="1270" anchor="ctr" anchorCtr="0">
          <a:noAutofit/>
        </a:bodyPr>
        <a:lstStyle/>
        <a:p>
          <a:pPr lvl="0" algn="l" defTabSz="800100">
            <a:lnSpc>
              <a:spcPct val="90000"/>
            </a:lnSpc>
            <a:spcBef>
              <a:spcPct val="0"/>
            </a:spcBef>
            <a:spcAft>
              <a:spcPct val="35000"/>
            </a:spcAft>
          </a:pPr>
          <a:r>
            <a:rPr lang="en-US" sz="1800" kern="1200" dirty="0" smtClean="0">
              <a:latin typeface="Sylfaen" panose="010A0502050306030303" pitchFamily="18" charset="0"/>
            </a:rPr>
            <a:t>Tokens</a:t>
          </a:r>
          <a:endParaRPr lang="en-US" sz="1800" kern="1200" dirty="0">
            <a:latin typeface="Sylfaen" panose="010A0502050306030303" pitchFamily="18" charset="0"/>
          </a:endParaRPr>
        </a:p>
      </dsp:txBody>
      <dsp:txXfrm>
        <a:off x="351676" y="3230757"/>
        <a:ext cx="4621369" cy="500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CEF702-0714-4E08-A299-FB7CD6DD53DC}" type="datetimeFigureOut">
              <a:rPr lang="en-US" smtClean="0"/>
              <a:t>9/29/2016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B0F021-7EF0-4BDC-ABAA-3F31888D271E}" type="slidenum">
              <a:rPr lang="en-US" smtClean="0"/>
              <a:t>‹#›</a:t>
            </a:fld>
            <a:endParaRPr lang="en-US"/>
          </a:p>
        </p:txBody>
      </p:sp>
    </p:spTree>
    <p:extLst>
      <p:ext uri="{BB962C8B-B14F-4D97-AF65-F5344CB8AC3E}">
        <p14:creationId xmlns:p14="http://schemas.microsoft.com/office/powerpoint/2010/main" val="3904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835DD-85A7-4A1D-B5D6-4471BFC8E4FB}" type="datetimeFigureOut">
              <a:rPr lang="en-US" smtClean="0"/>
              <a:t>9/29/2016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45845-826A-4014-B98A-97266F3057F4}" type="slidenum">
              <a:rPr lang="en-US" smtClean="0"/>
              <a:t>‹#›</a:t>
            </a:fld>
            <a:endParaRPr lang="en-US"/>
          </a:p>
        </p:txBody>
      </p:sp>
    </p:spTree>
    <p:extLst>
      <p:ext uri="{BB962C8B-B14F-4D97-AF65-F5344CB8AC3E}">
        <p14:creationId xmlns:p14="http://schemas.microsoft.com/office/powerpoint/2010/main" val="177586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testtags:Test</a:t>
            </a:r>
            <a:r>
              <a:rPr lang="en-US" dirty="0" smtClean="0"/>
              <a:t> Tags are used to allow for test grouping. By providing a comma separated list of test tags the test executor can then specify a test tag and only test who contain that tag will run.</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12</a:t>
            </a:fld>
            <a:endParaRPr lang="en-US"/>
          </a:p>
        </p:txBody>
      </p:sp>
    </p:spTree>
    <p:extLst>
      <p:ext uri="{BB962C8B-B14F-4D97-AF65-F5344CB8AC3E}">
        <p14:creationId xmlns:p14="http://schemas.microsoft.com/office/powerpoint/2010/main" val="419663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validation:Used</a:t>
            </a:r>
            <a:r>
              <a:rPr lang="en-US" dirty="0" smtClean="0"/>
              <a:t> in conjunction with the </a:t>
            </a:r>
            <a:r>
              <a:rPr lang="en-US" dirty="0" err="1" smtClean="0"/>
              <a:t>validationType</a:t>
            </a:r>
            <a:r>
              <a:rPr lang="en-US" dirty="0" smtClean="0"/>
              <a:t> attribute to perform validation on a field. When the </a:t>
            </a:r>
            <a:r>
              <a:rPr lang="en-US" dirty="0" err="1" smtClean="0"/>
              <a:t>validationType</a:t>
            </a:r>
            <a:r>
              <a:rPr lang="en-US" dirty="0" smtClean="0"/>
              <a:t> attribute is REGEX this will be the regular expression that is used</a:t>
            </a:r>
          </a:p>
          <a:p>
            <a:r>
              <a:rPr lang="en-US" dirty="0" err="1" smtClean="0"/>
              <a:t>device:When</a:t>
            </a:r>
            <a:r>
              <a:rPr lang="en-US" dirty="0" smtClean="0"/>
              <a:t> working with multiple devices in the same test case this parameter is used to specify the device that you want the step to run against. This device is named using the ADD_DEVICE keyword in a previous step</a:t>
            </a:r>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18</a:t>
            </a:fld>
            <a:endParaRPr lang="en-US"/>
          </a:p>
        </p:txBody>
      </p:sp>
    </p:spTree>
    <p:extLst>
      <p:ext uri="{BB962C8B-B14F-4D97-AF65-F5344CB8AC3E}">
        <p14:creationId xmlns:p14="http://schemas.microsoft.com/office/powerpoint/2010/main" val="355946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type=“REPORT” is used to append data to the generated output.</a:t>
            </a:r>
          </a:p>
          <a:p>
            <a:endParaRPr lang="en-US" altLang="en-US" dirty="0" smtClean="0"/>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alibri" panose="020F0502020204030204" pitchFamily="34" charset="0"/>
                <a:ea typeface="ＭＳ Ｐゴシック" panose="020B0600070205080204" pitchFamily="34" charset="-128"/>
              </a:defRPr>
            </a:lvl1pPr>
            <a:lvl2pPr marL="742950" indent="-285750">
              <a:defRPr sz="2000">
                <a:solidFill>
                  <a:schemeClr val="tx1"/>
                </a:solidFill>
                <a:latin typeface="Calibri" panose="020F0502020204030204" pitchFamily="34" charset="0"/>
                <a:ea typeface="ＭＳ Ｐゴシック" panose="020B0600070205080204" pitchFamily="34" charset="-128"/>
              </a:defRPr>
            </a:lvl2pPr>
            <a:lvl3pPr marL="1143000" indent="-228600">
              <a:defRPr sz="2000">
                <a:solidFill>
                  <a:schemeClr val="tx1"/>
                </a:solidFill>
                <a:latin typeface="Calibri" panose="020F0502020204030204" pitchFamily="34" charset="0"/>
                <a:ea typeface="ＭＳ Ｐゴシック" panose="020B0600070205080204" pitchFamily="34" charset="-128"/>
              </a:defRPr>
            </a:lvl3pPr>
            <a:lvl4pPr marL="1600200" indent="-228600">
              <a:defRPr sz="2000">
                <a:solidFill>
                  <a:schemeClr val="tx1"/>
                </a:solidFill>
                <a:latin typeface="Calibri" panose="020F0502020204030204" pitchFamily="34" charset="0"/>
                <a:ea typeface="ＭＳ Ｐゴシック" panose="020B0600070205080204" pitchFamily="34" charset="-128"/>
              </a:defRPr>
            </a:lvl4pPr>
            <a:lvl5pPr marL="2057400" indent="-228600">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9pPr>
          </a:lstStyle>
          <a:p>
            <a:fld id="{8BFE2D5D-E821-4D35-838A-68195EE1E094}" type="slidenum">
              <a:rPr lang="en-US" altLang="en-US" sz="1200" smtClean="0"/>
              <a:pPr/>
              <a:t>39</a:t>
            </a:fld>
            <a:endParaRPr lang="en-US" altLang="en-US" sz="1200" smtClean="0"/>
          </a:p>
        </p:txBody>
      </p:sp>
    </p:spTree>
    <p:extLst>
      <p:ext uri="{BB962C8B-B14F-4D97-AF65-F5344CB8AC3E}">
        <p14:creationId xmlns:p14="http://schemas.microsoft.com/office/powerpoint/2010/main" val="292312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B45845-826A-4014-B98A-97266F3057F4}" type="slidenum">
              <a:rPr lang="en-US" smtClean="0"/>
              <a:t>57</a:t>
            </a:fld>
            <a:endParaRPr lang="en-US"/>
          </a:p>
        </p:txBody>
      </p:sp>
    </p:spTree>
    <p:extLst>
      <p:ext uri="{BB962C8B-B14F-4D97-AF65-F5344CB8AC3E}">
        <p14:creationId xmlns:p14="http://schemas.microsoft.com/office/powerpoint/2010/main" val="42982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1400" y="6305550"/>
            <a:ext cx="2133600" cy="476250"/>
          </a:xfrm>
          <a:prstGeom prst="rect">
            <a:avLst/>
          </a:prstGeom>
        </p:spPr>
        <p:txBody>
          <a:bodyPr/>
          <a:lstStyle/>
          <a:p>
            <a:fld id="{EC719BA0-A3F1-4AE0-A095-A691F325988D}" type="datetime1">
              <a:rPr lang="en-US" smtClean="0"/>
              <a:t>9/29/2016</a:t>
            </a:fld>
            <a:endParaRPr lang="en-US" dirty="0"/>
          </a:p>
        </p:txBody>
      </p:sp>
      <p:sp>
        <p:nvSpPr>
          <p:cNvPr id="3" name="Footer Placeholder 2"/>
          <p:cNvSpPr>
            <a:spLocks noGrp="1"/>
          </p:cNvSpPr>
          <p:nvPr>
            <p:ph type="ftr" sz="quarter" idx="11"/>
          </p:nvPr>
        </p:nvSpPr>
        <p:spPr>
          <a:xfrm>
            <a:off x="5715000" y="6305550"/>
            <a:ext cx="2895600" cy="476250"/>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3648" y="6305550"/>
            <a:ext cx="457200" cy="476250"/>
          </a:xfrm>
          <a:prstGeom prst="rect">
            <a:avLst/>
          </a:prstGeom>
        </p:spPr>
        <p:txBody>
          <a:bodyPr/>
          <a:lstStyle/>
          <a:p>
            <a:fld id="{401CF334-2D5C-4859-84A6-CA7E6E43FAEB}" type="slidenum">
              <a:rPr lang="en-US" smtClean="0"/>
              <a:pPr/>
              <a:t>‹#›</a:t>
            </a:fld>
            <a:endParaRPr lang="en-US"/>
          </a:p>
        </p:txBody>
      </p:sp>
      <p:sp>
        <p:nvSpPr>
          <p:cNvPr id="22" name="Subtitle 21"/>
          <p:cNvSpPr>
            <a:spLocks noGrp="1"/>
          </p:cNvSpPr>
          <p:nvPr>
            <p:ph type="subTitle" idx="1"/>
          </p:nvPr>
        </p:nvSpPr>
        <p:spPr>
          <a:xfrm>
            <a:off x="1432560" y="1850064"/>
            <a:ext cx="7406640" cy="1752600"/>
          </a:xfrm>
        </p:spPr>
        <p:txBody>
          <a:bodyPr tIns="0"/>
          <a:lstStyle>
            <a:lvl1pPr marL="20574" indent="0" algn="l">
              <a:buNone/>
              <a:defRPr sz="1950">
                <a:solidFill>
                  <a:schemeClr val="tx2">
                    <a:shade val="30000"/>
                    <a:satMod val="150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dirty="0" smtClean="0"/>
              <a:t>Click to edit Master subtitle style</a:t>
            </a:r>
            <a:endParaRPr kumimoji="0" lang="en-US" dirty="0"/>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169440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aster slide">
    <p:spTree>
      <p:nvGrpSpPr>
        <p:cNvPr id="1" name=""/>
        <p:cNvGrpSpPr/>
        <p:nvPr/>
      </p:nvGrpSpPr>
      <p:grpSpPr>
        <a:xfrm>
          <a:off x="0" y="0"/>
          <a:ext cx="0" cy="0"/>
          <a:chOff x="0" y="0"/>
          <a:chExt cx="0" cy="0"/>
        </a:xfrm>
      </p:grpSpPr>
      <p:sp>
        <p:nvSpPr>
          <p:cNvPr id="8" name="Title 3"/>
          <p:cNvSpPr>
            <a:spLocks noGrp="1"/>
          </p:cNvSpPr>
          <p:nvPr>
            <p:ph type="title" hasCustomPrompt="1"/>
          </p:nvPr>
        </p:nvSpPr>
        <p:spPr>
          <a:xfrm>
            <a:off x="-12840" y="16878"/>
            <a:ext cx="7852024" cy="567783"/>
          </a:xfrm>
          <a:prstGeom prst="rect">
            <a:avLst/>
          </a:prstGeom>
        </p:spPr>
        <p:txBody>
          <a:bodyPr>
            <a:noAutofit/>
          </a:bodyPr>
          <a:lstStyle>
            <a:lvl1pPr>
              <a:defRPr sz="3200" b="1" baseline="0">
                <a:solidFill>
                  <a:schemeClr val="tx2">
                    <a:lumMod val="75000"/>
                  </a:schemeClr>
                </a:solidFill>
                <a:latin typeface="Sylfaen" panose="010A0502050306030303" pitchFamily="18" charset="0"/>
              </a:defRPr>
            </a:lvl1pPr>
          </a:lstStyle>
          <a:p>
            <a:r>
              <a:rPr lang="en-US" dirty="0" smtClean="0"/>
              <a:t>Master Slide Title</a:t>
            </a:r>
            <a:endParaRPr lang="en-CA" dirty="0"/>
          </a:p>
        </p:txBody>
      </p:sp>
    </p:spTree>
    <p:extLst>
      <p:ext uri="{BB962C8B-B14F-4D97-AF65-F5344CB8AC3E}">
        <p14:creationId xmlns:p14="http://schemas.microsoft.com/office/powerpoint/2010/main" val="40506781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opic 1">
    <p:spTree>
      <p:nvGrpSpPr>
        <p:cNvPr id="1" name=""/>
        <p:cNvGrpSpPr/>
        <p:nvPr/>
      </p:nvGrpSpPr>
      <p:grpSpPr>
        <a:xfrm>
          <a:off x="0" y="0"/>
          <a:ext cx="0" cy="0"/>
          <a:chOff x="0" y="0"/>
          <a:chExt cx="0" cy="0"/>
        </a:xfrm>
      </p:grpSpPr>
      <p:sp>
        <p:nvSpPr>
          <p:cNvPr id="129" name="Title 3"/>
          <p:cNvSpPr>
            <a:spLocks noGrp="1"/>
          </p:cNvSpPr>
          <p:nvPr>
            <p:ph type="title" hasCustomPrompt="1"/>
          </p:nvPr>
        </p:nvSpPr>
        <p:spPr>
          <a:xfrm>
            <a:off x="14263" y="7077"/>
            <a:ext cx="7824922" cy="567783"/>
          </a:xfrm>
          <a:prstGeom prst="rect">
            <a:avLst/>
          </a:prstGeom>
        </p:spPr>
        <p:txBody>
          <a:bodyPr>
            <a:noAutofit/>
          </a:bodyPr>
          <a:lstStyle>
            <a:lvl1pPr>
              <a:defRPr sz="3200" b="1">
                <a:solidFill>
                  <a:schemeClr val="tx2">
                    <a:lumMod val="75000"/>
                  </a:schemeClr>
                </a:solidFill>
                <a:latin typeface="Sylfaen" panose="010A0502050306030303" pitchFamily="18" charset="0"/>
              </a:defRPr>
            </a:lvl1pPr>
          </a:lstStyle>
          <a:p>
            <a:r>
              <a:rPr lang="en-US" dirty="0" smtClean="0"/>
              <a:t>Topic 1</a:t>
            </a:r>
            <a:endParaRPr lang="en-CA" dirty="0"/>
          </a:p>
        </p:txBody>
      </p:sp>
      <p:sp>
        <p:nvSpPr>
          <p:cNvPr id="4" name="Content Placeholder 2"/>
          <p:cNvSpPr>
            <a:spLocks noGrp="1"/>
          </p:cNvSpPr>
          <p:nvPr>
            <p:ph sz="quarter" idx="10"/>
          </p:nvPr>
        </p:nvSpPr>
        <p:spPr>
          <a:xfrm>
            <a:off x="401191" y="945490"/>
            <a:ext cx="8270875" cy="5167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463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83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891" y="5658"/>
            <a:ext cx="8235224" cy="510710"/>
          </a:xfrm>
        </p:spPr>
        <p:txBody>
          <a:bodyPr/>
          <a:lstStyle>
            <a:lvl1pPr>
              <a:defRPr>
                <a:latin typeface="Sylfaen" panose="010A0502050306030303" pitchFamily="18"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79755" y="795693"/>
            <a:ext cx="8466137" cy="5389563"/>
          </a:xfrm>
        </p:spPr>
        <p:txBody>
          <a:bodyPr/>
          <a:lstStyle>
            <a:lvl1pPr marL="342900" indent="-342900">
              <a:lnSpc>
                <a:spcPct val="130000"/>
              </a:lnSpc>
              <a:buFont typeface="Arial" panose="020B0604020202020204" pitchFamily="34" charset="0"/>
              <a:buChar char="•"/>
              <a:defRPr sz="2000">
                <a:latin typeface="Sylfaen" panose="010A0502050306030303" pitchFamily="18" charset="0"/>
              </a:defRPr>
            </a:lvl1pPr>
            <a:lvl3pPr marL="974725" indent="-228600">
              <a:buFont typeface="Courier New" panose="02070309020205020404" pitchFamily="49" charset="0"/>
              <a:buChar char="o"/>
              <a:defRPr sz="1800">
                <a:latin typeface="Sylfaen" panose="010A0502050306030303" pitchFamily="18" charset="0"/>
              </a:defRPr>
            </a:lvl3pPr>
          </a:lstStyle>
          <a:p>
            <a:pPr lvl="0"/>
            <a:r>
              <a:rPr lang="en-US" dirty="0" smtClean="0"/>
              <a:t>Click to edit Master text styles</a:t>
            </a:r>
          </a:p>
          <a:p>
            <a:pPr lvl="2"/>
            <a:r>
              <a:rPr lang="en-US" dirty="0" smtClean="0"/>
              <a:t>Second level</a:t>
            </a:r>
          </a:p>
          <a:p>
            <a:pPr lvl="2"/>
            <a:endParaRPr lang="en-US" dirty="0" smtClean="0"/>
          </a:p>
        </p:txBody>
      </p:sp>
    </p:spTree>
    <p:extLst>
      <p:ext uri="{BB962C8B-B14F-4D97-AF65-F5344CB8AC3E}">
        <p14:creationId xmlns:p14="http://schemas.microsoft.com/office/powerpoint/2010/main" val="321128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p:nvSpPr>
        <p:spPr bwMode="blackWhite">
          <a:xfrm>
            <a:off x="0" y="6392863"/>
            <a:ext cx="9144000" cy="4651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defRPr/>
            </a:pPr>
            <a:endParaRPr lang="en-US" altLang="en-US" dirty="0"/>
          </a:p>
        </p:txBody>
      </p:sp>
      <p:sp>
        <p:nvSpPr>
          <p:cNvPr id="1027" name="Rectangle 2"/>
          <p:cNvSpPr>
            <a:spLocks noGrp="1" noChangeArrowheads="1"/>
          </p:cNvSpPr>
          <p:nvPr>
            <p:ph type="title"/>
          </p:nvPr>
        </p:nvSpPr>
        <p:spPr bwMode="auto">
          <a:xfrm>
            <a:off x="112713" y="80963"/>
            <a:ext cx="73755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63538" y="1304925"/>
            <a:ext cx="8035925" cy="478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9" name="Picture 8" descr="all_line_icon2935_rgb_po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black">
          <a:xfrm>
            <a:off x="8404225" y="106363"/>
            <a:ext cx="6080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0"/>
          <p:cNvSpPr>
            <a:spLocks noChangeArrowheads="1"/>
          </p:cNvSpPr>
          <p:nvPr/>
        </p:nvSpPr>
        <p:spPr bwMode="auto">
          <a:xfrm>
            <a:off x="6716713" y="6500813"/>
            <a:ext cx="215106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Calibri" pitchFamily="34" charset="0"/>
                <a:ea typeface="ＭＳ Ｐゴシック" pitchFamily="34" charset="-128"/>
              </a:defRPr>
            </a:lvl1pPr>
            <a:lvl2pPr marL="742950" indent="-285750">
              <a:defRPr sz="2000">
                <a:solidFill>
                  <a:schemeClr val="tx1"/>
                </a:solidFill>
                <a:latin typeface="Calibri" pitchFamily="34" charset="0"/>
                <a:ea typeface="ＭＳ Ｐゴシック" pitchFamily="34" charset="-128"/>
              </a:defRPr>
            </a:lvl2pPr>
            <a:lvl3pPr marL="1143000" indent="-228600">
              <a:defRPr sz="2000">
                <a:solidFill>
                  <a:schemeClr val="tx1"/>
                </a:solidFill>
                <a:latin typeface="Calibri" pitchFamily="34" charset="0"/>
                <a:ea typeface="ＭＳ Ｐゴシック" pitchFamily="34" charset="-128"/>
              </a:defRPr>
            </a:lvl3pPr>
            <a:lvl4pPr marL="1600200" indent="-228600">
              <a:defRPr sz="2000">
                <a:solidFill>
                  <a:schemeClr val="tx1"/>
                </a:solidFill>
                <a:latin typeface="Calibri" pitchFamily="34" charset="0"/>
                <a:ea typeface="ＭＳ Ｐゴシック" pitchFamily="34" charset="-128"/>
              </a:defRPr>
            </a:lvl4pPr>
            <a:lvl5pPr marL="2057400" indent="-228600">
              <a:defRPr sz="2000">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Calibri" pitchFamily="34" charset="0"/>
                <a:ea typeface="ＭＳ Ｐゴシック" pitchFamily="34" charset="-128"/>
              </a:defRPr>
            </a:lvl9pPr>
          </a:lstStyle>
          <a:p>
            <a:pPr algn="r">
              <a:defRPr/>
            </a:pPr>
            <a:r>
              <a:rPr lang="en-US" altLang="en-US" sz="1000" i="1" dirty="0">
                <a:solidFill>
                  <a:schemeClr val="bg1"/>
                </a:solidFill>
              </a:rPr>
              <a:t>Proprietary and Confidential</a:t>
            </a:r>
            <a:endParaRPr lang="en-US" altLang="en-US" sz="1000" dirty="0">
              <a:solidFill>
                <a:schemeClr val="bg1"/>
              </a:solidFill>
            </a:endParaRPr>
          </a:p>
        </p:txBody>
      </p:sp>
      <p:sp>
        <p:nvSpPr>
          <p:cNvPr id="1031" name="Line 11"/>
          <p:cNvSpPr>
            <a:spLocks noChangeShapeType="1"/>
          </p:cNvSpPr>
          <p:nvPr/>
        </p:nvSpPr>
        <p:spPr bwMode="auto">
          <a:xfrm>
            <a:off x="0" y="533400"/>
            <a:ext cx="769620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2353124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p:titleStyle>
    <p:body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llstate.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llstat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llstate.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llstate.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allstate.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oogle.co.i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p:cNvPicPr>
          <p:nvPr/>
        </p:nvPicPr>
        <p:blipFill>
          <a:blip r:embed="rId2">
            <a:extLst>
              <a:ext uri="{28A0092B-C50C-407E-A947-70E740481C1C}">
                <a14:useLocalDpi xmlns:a14="http://schemas.microsoft.com/office/drawing/2010/main" val="0"/>
              </a:ext>
            </a:extLst>
          </a:blip>
          <a:stretch>
            <a:fillRect/>
          </a:stretch>
        </p:blipFill>
        <p:spPr>
          <a:xfrm>
            <a:off x="101299" y="675410"/>
            <a:ext cx="8961120" cy="5486400"/>
          </a:xfrm>
          <a:prstGeom prst="rect">
            <a:avLst/>
          </a:prstGeom>
        </p:spPr>
      </p:pic>
      <p:sp>
        <p:nvSpPr>
          <p:cNvPr id="2" name="Title 1"/>
          <p:cNvSpPr>
            <a:spLocks noGrp="1"/>
          </p:cNvSpPr>
          <p:nvPr>
            <p:ph type="ctrTitle"/>
          </p:nvPr>
        </p:nvSpPr>
        <p:spPr>
          <a:xfrm rot="21389357">
            <a:off x="1768714" y="1907110"/>
            <a:ext cx="7273288" cy="889740"/>
          </a:xfrm>
        </p:spPr>
        <p:txBody>
          <a:bodyPr>
            <a:noAutofit/>
          </a:bodyPr>
          <a:lstStyle/>
          <a:p>
            <a:r>
              <a:rPr lang="en-US" sz="5400" b="1" dirty="0" smtClean="0">
                <a:latin typeface="Monotype Corsiva" panose="03010101010201010101" pitchFamily="66" charset="0"/>
              </a:rPr>
              <a:t>Automation for QCA</a:t>
            </a:r>
            <a:endParaRPr lang="en-US" sz="5400" b="1" dirty="0">
              <a:latin typeface="Monotype Corsiva" panose="03010101010201010101" pitchFamily="66" charset="0"/>
            </a:endParaRPr>
          </a:p>
        </p:txBody>
      </p:sp>
      <p:sp>
        <p:nvSpPr>
          <p:cNvPr id="7" name="TextBox 6"/>
          <p:cNvSpPr txBox="1"/>
          <p:nvPr/>
        </p:nvSpPr>
        <p:spPr>
          <a:xfrm rot="21313043">
            <a:off x="3317464" y="3601723"/>
            <a:ext cx="4411761" cy="461665"/>
          </a:xfrm>
          <a:prstGeom prst="rect">
            <a:avLst/>
          </a:prstGeom>
          <a:noFill/>
        </p:spPr>
        <p:txBody>
          <a:bodyPr wrap="square" rtlCol="0">
            <a:spAutoFit/>
          </a:bodyPr>
          <a:lstStyle/>
          <a:p>
            <a:pPr algn="just"/>
            <a:r>
              <a:rPr lang="en-US" sz="2400" b="1" dirty="0">
                <a:latin typeface="Sylfaen" panose="010A0502050306030303" pitchFamily="18" charset="0"/>
              </a:rPr>
              <a:t>Module </a:t>
            </a:r>
            <a:r>
              <a:rPr lang="en-US" sz="2400" b="1" dirty="0" smtClean="0">
                <a:latin typeface="Sylfaen" panose="010A0502050306030303" pitchFamily="18" charset="0"/>
              </a:rPr>
              <a:t>4: Writing Test Scripts</a:t>
            </a:r>
            <a:endParaRPr lang="en-US" sz="2400" b="1" dirty="0">
              <a:latin typeface="Sylfaen" panose="010A0502050306030303" pitchFamily="18" charset="0"/>
            </a:endParaRPr>
          </a:p>
        </p:txBody>
      </p:sp>
    </p:spTree>
    <p:extLst>
      <p:ext uri="{BB962C8B-B14F-4D97-AF65-F5344CB8AC3E}">
        <p14:creationId xmlns:p14="http://schemas.microsoft.com/office/powerpoint/2010/main" val="245945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a:t>
            </a:r>
            <a:r>
              <a:rPr lang="en-US" dirty="0" err="1"/>
              <a:t>datadriver</a:t>
            </a:r>
            <a:endParaRPr lang="en-US" dirty="0"/>
          </a:p>
        </p:txBody>
      </p:sp>
      <p:sp>
        <p:nvSpPr>
          <p:cNvPr id="3" name="Content Placeholder 2"/>
          <p:cNvSpPr>
            <a:spLocks noGrp="1"/>
          </p:cNvSpPr>
          <p:nvPr>
            <p:ph sz="quarter" idx="10"/>
          </p:nvPr>
        </p:nvSpPr>
        <p:spPr>
          <a:xfrm>
            <a:off x="366466" y="771867"/>
            <a:ext cx="8270875" cy="5167312"/>
          </a:xfrm>
        </p:spPr>
        <p:txBody>
          <a:bodyPr/>
          <a:lstStyle/>
          <a:p>
            <a:pPr algn="just">
              <a:lnSpc>
                <a:spcPct val="130000"/>
              </a:lnSpc>
              <a:buFont typeface="Arial" panose="020B0604020202020204" pitchFamily="34" charset="0"/>
              <a:buChar char="•"/>
            </a:pPr>
            <a:r>
              <a:rPr lang="en-US" dirty="0" smtClean="0">
                <a:latin typeface="+mj-lt"/>
              </a:rPr>
              <a:t>The </a:t>
            </a:r>
            <a:r>
              <a:rPr lang="en-US" dirty="0">
                <a:latin typeface="+mj-lt"/>
              </a:rPr>
              <a:t>Data Driver uses the same underlying logic as the data provider however the test case will iterate and execute over all </a:t>
            </a:r>
            <a:r>
              <a:rPr lang="en-US" dirty="0" smtClean="0">
                <a:latin typeface="+mj-lt"/>
              </a:rPr>
              <a:t>of </a:t>
            </a:r>
            <a:r>
              <a:rPr lang="en-US" dirty="0">
                <a:latin typeface="+mj-lt"/>
              </a:rPr>
              <a:t>the records in the specified data set as apposed to a single record</a:t>
            </a:r>
            <a:r>
              <a:rPr lang="en-US" dirty="0" smtClean="0">
                <a:latin typeface="+mj-lt"/>
              </a:rPr>
              <a:t>.</a:t>
            </a:r>
          </a:p>
          <a:p>
            <a:pPr algn="just">
              <a:lnSpc>
                <a:spcPct val="130000"/>
              </a:lnSpc>
              <a:buFont typeface="Arial" panose="020B0604020202020204" pitchFamily="34" charset="0"/>
              <a:buChar char="•"/>
            </a:pPr>
            <a:r>
              <a:rPr lang="en-US" dirty="0" smtClean="0">
                <a:latin typeface="+mj-lt"/>
              </a:rPr>
              <a:t>Only </a:t>
            </a:r>
            <a:r>
              <a:rPr lang="en-US" dirty="0">
                <a:latin typeface="+mj-lt"/>
              </a:rPr>
              <a:t>a single data driver may be specified here. You may use data providers and a data driver in the same test case but specifying both attributes.</a:t>
            </a:r>
          </a:p>
        </p:txBody>
      </p:sp>
    </p:spTree>
    <p:extLst>
      <p:ext uri="{BB962C8B-B14F-4D97-AF65-F5344CB8AC3E}">
        <p14:creationId xmlns:p14="http://schemas.microsoft.com/office/powerpoint/2010/main" val="3184341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timed</a:t>
            </a:r>
            <a:endParaRPr lang="en-US" dirty="0"/>
          </a:p>
        </p:txBody>
      </p:sp>
      <p:sp>
        <p:nvSpPr>
          <p:cNvPr id="3" name="Content Placeholder 2"/>
          <p:cNvSpPr>
            <a:spLocks noGrp="1"/>
          </p:cNvSpPr>
          <p:nvPr>
            <p:ph sz="quarter" idx="10"/>
          </p:nvPr>
        </p:nvSpPr>
        <p:spPr/>
        <p:txBody>
          <a:bodyPr/>
          <a:lstStyle/>
          <a:p>
            <a:pPr>
              <a:buFont typeface="Arial" panose="020B0604020202020204" pitchFamily="34" charset="0"/>
              <a:buChar char="•"/>
            </a:pPr>
            <a:r>
              <a:rPr lang="en-US" dirty="0" smtClean="0">
                <a:latin typeface="+mj-lt"/>
              </a:rPr>
              <a:t>A </a:t>
            </a:r>
            <a:r>
              <a:rPr lang="en-US" dirty="0">
                <a:latin typeface="+mj-lt"/>
              </a:rPr>
              <a:t>flag (</a:t>
            </a:r>
            <a:r>
              <a:rPr lang="en-US" dirty="0" smtClean="0">
                <a:latin typeface="+mj-lt"/>
              </a:rPr>
              <a:t>true/false</a:t>
            </a:r>
            <a:r>
              <a:rPr lang="en-US" dirty="0">
                <a:latin typeface="+mj-lt"/>
              </a:rPr>
              <a:t>) indicating if this test case step should be timed</a:t>
            </a:r>
            <a:r>
              <a:rPr lang="en-US" dirty="0" smtClean="0">
                <a:latin typeface="+mj-lt"/>
              </a:rPr>
              <a:t>.</a:t>
            </a:r>
          </a:p>
          <a:p>
            <a:pPr>
              <a:buFont typeface="Arial" panose="020B0604020202020204" pitchFamily="34" charset="0"/>
              <a:buChar char="•"/>
            </a:pPr>
            <a:endParaRPr lang="en-US" dirty="0">
              <a:latin typeface="+mj-lt"/>
            </a:endParaRPr>
          </a:p>
          <a:p>
            <a:pPr>
              <a:buFont typeface="Arial" panose="020B0604020202020204" pitchFamily="34" charset="0"/>
              <a:buChar char="•"/>
            </a:pPr>
            <a:endParaRPr lang="en-US" dirty="0">
              <a:latin typeface="+mj-lt"/>
            </a:endParaRPr>
          </a:p>
        </p:txBody>
      </p:sp>
      <p:pic>
        <p:nvPicPr>
          <p:cNvPr id="4" name="Picture 3"/>
          <p:cNvPicPr>
            <a:picLocks noChangeAspect="1"/>
          </p:cNvPicPr>
          <p:nvPr/>
        </p:nvPicPr>
        <p:blipFill>
          <a:blip r:embed="rId2"/>
          <a:stretch>
            <a:fillRect/>
          </a:stretch>
        </p:blipFill>
        <p:spPr>
          <a:xfrm>
            <a:off x="465806" y="2467940"/>
            <a:ext cx="7373379" cy="933580"/>
          </a:xfrm>
          <a:prstGeom prst="rect">
            <a:avLst/>
          </a:prstGeom>
          <a:ln>
            <a:solidFill>
              <a:schemeClr val="bg2"/>
            </a:solidFill>
          </a:ln>
        </p:spPr>
      </p:pic>
      <p:sp>
        <p:nvSpPr>
          <p:cNvPr id="5" name="Oval Callout 4"/>
          <p:cNvSpPr/>
          <p:nvPr/>
        </p:nvSpPr>
        <p:spPr bwMode="auto">
          <a:xfrm>
            <a:off x="3430698" y="1615420"/>
            <a:ext cx="2211860" cy="852520"/>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latin typeface="+mj-lt"/>
                <a:ea typeface="ＭＳ Ｐゴシック" pitchFamily="1" charset="-128"/>
              </a:rPr>
              <a:t>Attribute –timed=“true”</a:t>
            </a:r>
          </a:p>
        </p:txBody>
      </p:sp>
    </p:spTree>
    <p:extLst>
      <p:ext uri="{BB962C8B-B14F-4D97-AF65-F5344CB8AC3E}">
        <p14:creationId xmlns:p14="http://schemas.microsoft.com/office/powerpoint/2010/main" val="1787866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threshold, </a:t>
            </a:r>
            <a:r>
              <a:rPr lang="en-US" dirty="0" err="1" smtClean="0"/>
              <a:t>os</a:t>
            </a:r>
            <a:r>
              <a:rPr lang="en-US" dirty="0" smtClean="0"/>
              <a:t> and </a:t>
            </a:r>
            <a:r>
              <a:rPr lang="en-US" dirty="0" err="1" smtClean="0"/>
              <a:t>linkId</a:t>
            </a:r>
            <a:endParaRPr lang="en-US" dirty="0"/>
          </a:p>
        </p:txBody>
      </p:sp>
      <p:sp>
        <p:nvSpPr>
          <p:cNvPr id="3" name="Content Placeholder 2"/>
          <p:cNvSpPr>
            <a:spLocks noGrp="1"/>
          </p:cNvSpPr>
          <p:nvPr>
            <p:ph sz="quarter" idx="10"/>
          </p:nvPr>
        </p:nvSpPr>
        <p:spPr>
          <a:xfrm>
            <a:off x="320169" y="748720"/>
            <a:ext cx="8270875" cy="5167312"/>
          </a:xfrm>
        </p:spPr>
        <p:txBody>
          <a:bodyPr/>
          <a:lstStyle/>
          <a:p>
            <a:pPr algn="just">
              <a:lnSpc>
                <a:spcPct val="130000"/>
              </a:lnSpc>
              <a:buFont typeface="Arial" panose="020B0604020202020204" pitchFamily="34" charset="0"/>
              <a:buChar char="•"/>
            </a:pPr>
            <a:r>
              <a:rPr lang="en-US" b="1" dirty="0">
                <a:latin typeface="+mn-lt"/>
              </a:rPr>
              <a:t>t</a:t>
            </a:r>
            <a:r>
              <a:rPr lang="en-US" b="1" dirty="0" smtClean="0">
                <a:latin typeface="+mn-lt"/>
              </a:rPr>
              <a:t>hreshold:</a:t>
            </a:r>
            <a:r>
              <a:rPr lang="en-US" dirty="0" smtClean="0">
                <a:latin typeface="+mn-lt"/>
              </a:rPr>
              <a:t> A </a:t>
            </a:r>
            <a:r>
              <a:rPr lang="en-US" dirty="0">
                <a:latin typeface="+mn-lt"/>
              </a:rPr>
              <a:t>value indicating a maximum amount of milliseconds allowed for the test case step. If the timed attribute is set to true and the threshold value is great than 0 then the test case would fail if the timed value was greater than the threshold </a:t>
            </a:r>
            <a:r>
              <a:rPr lang="en-US" dirty="0" smtClean="0">
                <a:latin typeface="+mn-lt"/>
              </a:rPr>
              <a:t>value.</a:t>
            </a:r>
          </a:p>
          <a:p>
            <a:pPr algn="just">
              <a:lnSpc>
                <a:spcPct val="130000"/>
              </a:lnSpc>
              <a:buFont typeface="Arial" panose="020B0604020202020204" pitchFamily="34" charset="0"/>
              <a:buChar char="•"/>
            </a:pPr>
            <a:r>
              <a:rPr lang="en-US" b="1" dirty="0" err="1" smtClean="0">
                <a:latin typeface="+mn-lt"/>
              </a:rPr>
              <a:t>os</a:t>
            </a:r>
            <a:r>
              <a:rPr lang="en-US" b="1" dirty="0" smtClean="0">
                <a:latin typeface="+mn-lt"/>
              </a:rPr>
              <a:t>:</a:t>
            </a:r>
            <a:r>
              <a:rPr lang="en-US" dirty="0" smtClean="0">
                <a:latin typeface="+mn-lt"/>
              </a:rPr>
              <a:t> An </a:t>
            </a:r>
            <a:r>
              <a:rPr lang="en-US" dirty="0">
                <a:latin typeface="+mn-lt"/>
              </a:rPr>
              <a:t>optional value that when specified indicated that this test should only be executed if the OS value of the device matches the OS specified here. This test will be marked as skipped if an OS was specified and it did not </a:t>
            </a:r>
            <a:r>
              <a:rPr lang="en-US" dirty="0" smtClean="0">
                <a:latin typeface="+mn-lt"/>
              </a:rPr>
              <a:t>match.</a:t>
            </a:r>
          </a:p>
          <a:p>
            <a:pPr algn="just">
              <a:lnSpc>
                <a:spcPct val="130000"/>
              </a:lnSpc>
              <a:buFont typeface="Arial" panose="020B0604020202020204" pitchFamily="34" charset="0"/>
              <a:buChar char="•"/>
            </a:pPr>
            <a:r>
              <a:rPr lang="en-US" b="1" dirty="0" err="1" smtClean="0">
                <a:latin typeface="+mn-lt"/>
              </a:rPr>
              <a:t>linkId</a:t>
            </a:r>
            <a:r>
              <a:rPr lang="en-US" b="1" dirty="0" smtClean="0">
                <a:latin typeface="+mn-lt"/>
              </a:rPr>
              <a:t>:</a:t>
            </a:r>
            <a:r>
              <a:rPr lang="en-US" dirty="0" smtClean="0">
                <a:latin typeface="+mn-lt"/>
              </a:rPr>
              <a:t> A </a:t>
            </a:r>
            <a:r>
              <a:rPr lang="en-US" dirty="0">
                <a:latin typeface="+mn-lt"/>
              </a:rPr>
              <a:t>Link ID is purely for documentation or external integration. The value is not used by any test. This attribute can be used for external integration or information </a:t>
            </a:r>
            <a:r>
              <a:rPr lang="en-US" dirty="0" smtClean="0">
                <a:latin typeface="+mn-lt"/>
              </a:rPr>
              <a:t>purposes.</a:t>
            </a:r>
            <a:endParaRPr lang="en-US" dirty="0">
              <a:latin typeface="+mn-lt"/>
            </a:endParaRPr>
          </a:p>
        </p:txBody>
      </p:sp>
    </p:spTree>
    <p:extLst>
      <p:ext uri="{BB962C8B-B14F-4D97-AF65-F5344CB8AC3E}">
        <p14:creationId xmlns:p14="http://schemas.microsoft.com/office/powerpoint/2010/main" val="4226070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4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55591144"/>
              </p:ext>
            </p:extLst>
          </p:nvPr>
        </p:nvGraphicFramePr>
        <p:xfrm>
          <a:off x="1164064" y="1367732"/>
          <a:ext cx="649224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264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a:t>
            </a:r>
          </a:p>
        </p:txBody>
      </p:sp>
      <p:sp>
        <p:nvSpPr>
          <p:cNvPr id="3" name="Content Placeholder 2"/>
          <p:cNvSpPr>
            <a:spLocks noGrp="1"/>
          </p:cNvSpPr>
          <p:nvPr>
            <p:ph sz="quarter" idx="10"/>
          </p:nvPr>
        </p:nvSpPr>
        <p:spPr>
          <a:xfrm>
            <a:off x="262291" y="783440"/>
            <a:ext cx="8270875" cy="5167312"/>
          </a:xfrm>
        </p:spPr>
        <p:txBody>
          <a:bodyPr/>
          <a:lstStyle/>
          <a:p>
            <a:pPr algn="just">
              <a:lnSpc>
                <a:spcPct val="130000"/>
              </a:lnSpc>
              <a:buFont typeface="Arial" panose="020B0604020202020204" pitchFamily="34" charset="0"/>
              <a:buChar char="•"/>
            </a:pPr>
            <a:r>
              <a:rPr lang="en-US" dirty="0">
                <a:latin typeface="+mj-lt"/>
              </a:rPr>
              <a:t>A test case is made up of a collection of steps. Each of the steps are executed in sequence. If any of the test steps fail, the entire test case will fail. </a:t>
            </a:r>
          </a:p>
        </p:txBody>
      </p:sp>
      <p:pic>
        <p:nvPicPr>
          <p:cNvPr id="5" name="Picture 4"/>
          <p:cNvPicPr>
            <a:picLocks noChangeAspect="1"/>
          </p:cNvPicPr>
          <p:nvPr/>
        </p:nvPicPr>
        <p:blipFill>
          <a:blip r:embed="rId2"/>
          <a:stretch>
            <a:fillRect/>
          </a:stretch>
        </p:blipFill>
        <p:spPr>
          <a:xfrm>
            <a:off x="2094068" y="2491188"/>
            <a:ext cx="6348155" cy="2838846"/>
          </a:xfrm>
          <a:prstGeom prst="rect">
            <a:avLst/>
          </a:prstGeom>
          <a:ln>
            <a:solidFill>
              <a:schemeClr val="bg2"/>
            </a:solidFill>
          </a:ln>
        </p:spPr>
      </p:pic>
      <p:sp>
        <p:nvSpPr>
          <p:cNvPr id="7" name="Left Arrow Callout 6"/>
          <p:cNvSpPr/>
          <p:nvPr/>
        </p:nvSpPr>
        <p:spPr bwMode="auto">
          <a:xfrm>
            <a:off x="1876095" y="2945441"/>
            <a:ext cx="271849" cy="2372497"/>
          </a:xfrm>
          <a:prstGeom prst="left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a typeface="ＭＳ Ｐゴシック" pitchFamily="1" charset="-128"/>
            </a:endParaRPr>
          </a:p>
        </p:txBody>
      </p:sp>
      <p:sp>
        <p:nvSpPr>
          <p:cNvPr id="8" name="5-Point Star 7"/>
          <p:cNvSpPr/>
          <p:nvPr/>
        </p:nvSpPr>
        <p:spPr bwMode="auto">
          <a:xfrm>
            <a:off x="452264" y="1946228"/>
            <a:ext cx="1411961" cy="3928766"/>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ln w="0"/>
                <a:latin typeface="+mj-lt"/>
                <a:ea typeface="ＭＳ Ｐゴシック" pitchFamily="1" charset="-128"/>
              </a:rPr>
              <a:t>S</a:t>
            </a:r>
          </a:p>
          <a:p>
            <a:pPr marL="0" marR="0" indent="0" algn="ctr"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latin typeface="+mj-lt"/>
                <a:ea typeface="ＭＳ Ｐゴシック" pitchFamily="1" charset="-128"/>
              </a:rPr>
              <a:t>T</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n w="0"/>
                <a:latin typeface="+mj-lt"/>
                <a:ea typeface="ＭＳ Ｐゴシック" pitchFamily="1" charset="-128"/>
              </a:rPr>
              <a:t>E</a:t>
            </a:r>
          </a:p>
          <a:p>
            <a:pPr marL="0" marR="0" indent="0" algn="ctr"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latin typeface="+mj-lt"/>
                <a:ea typeface="ＭＳ Ｐゴシック" pitchFamily="1" charset="-128"/>
              </a:rPr>
              <a:t>P</a:t>
            </a:r>
          </a:p>
          <a:p>
            <a:pPr marL="0" marR="0" indent="0" algn="ctr"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latin typeface="+mj-lt"/>
                <a:ea typeface="ＭＳ Ｐゴシック" pitchFamily="1" charset="-128"/>
              </a:rPr>
              <a:t>S</a:t>
            </a:r>
          </a:p>
        </p:txBody>
      </p:sp>
    </p:spTree>
    <p:extLst>
      <p:ext uri="{BB962C8B-B14F-4D97-AF65-F5344CB8AC3E}">
        <p14:creationId xmlns:p14="http://schemas.microsoft.com/office/powerpoint/2010/main" val="1216642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 Attributes (1 of 4)</a:t>
            </a:r>
            <a:endParaRPr lang="en-US" dirty="0"/>
          </a:p>
        </p:txBody>
      </p:sp>
      <p:sp>
        <p:nvSpPr>
          <p:cNvPr id="3" name="Content Placeholder 2"/>
          <p:cNvSpPr>
            <a:spLocks noGrp="1"/>
          </p:cNvSpPr>
          <p:nvPr>
            <p:ph sz="quarter" idx="10"/>
          </p:nvPr>
        </p:nvSpPr>
        <p:spPr>
          <a:xfrm>
            <a:off x="343317" y="829743"/>
            <a:ext cx="8270875" cy="5167312"/>
          </a:xfrm>
        </p:spPr>
        <p:txBody>
          <a:bodyPr/>
          <a:lstStyle/>
          <a:p>
            <a:pPr algn="just">
              <a:lnSpc>
                <a:spcPct val="130000"/>
              </a:lnSpc>
              <a:buFont typeface="Arial" panose="020B0604020202020204" pitchFamily="34" charset="0"/>
              <a:buChar char="•"/>
            </a:pPr>
            <a:r>
              <a:rPr lang="en-US" dirty="0">
                <a:latin typeface="+mj-lt"/>
              </a:rPr>
              <a:t>A step defines a single test action. A step can one of many different types ranging from testing element values to color verification. </a:t>
            </a:r>
            <a:endParaRPr lang="en-US" dirty="0" smtClean="0">
              <a:latin typeface="+mj-lt"/>
            </a:endParaRPr>
          </a:p>
          <a:p>
            <a:pPr algn="just">
              <a:lnSpc>
                <a:spcPct val="130000"/>
              </a:lnSpc>
              <a:buFont typeface="Arial" panose="020B0604020202020204" pitchFamily="34" charset="0"/>
              <a:buChar char="•"/>
            </a:pPr>
            <a:r>
              <a:rPr lang="en-US" dirty="0" smtClean="0">
                <a:latin typeface="+mj-lt"/>
              </a:rPr>
              <a:t>A </a:t>
            </a:r>
            <a:r>
              <a:rPr lang="en-US" dirty="0">
                <a:latin typeface="+mj-lt"/>
              </a:rPr>
              <a:t>step can also contains steps as sub elements. Sub steps along with the </a:t>
            </a:r>
            <a:r>
              <a:rPr lang="en-US" dirty="0" smtClean="0">
                <a:latin typeface="+mj-lt"/>
              </a:rPr>
              <a:t>failure Mode </a:t>
            </a:r>
            <a:r>
              <a:rPr lang="en-US" dirty="0">
                <a:latin typeface="+mj-lt"/>
              </a:rPr>
              <a:t>attribute defined below can be combined for conditional logic as the sub steps are only executed if the parent element is successful.</a:t>
            </a:r>
          </a:p>
          <a:p>
            <a:pPr algn="just">
              <a:lnSpc>
                <a:spcPct val="130000"/>
              </a:lnSpc>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25754873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 Attributes </a:t>
            </a:r>
            <a:r>
              <a:rPr lang="en-US" dirty="0" smtClean="0"/>
              <a:t>(2 </a:t>
            </a:r>
            <a:r>
              <a:rPr lang="en-US" dirty="0"/>
              <a:t>of 4)</a:t>
            </a:r>
          </a:p>
        </p:txBody>
      </p:sp>
      <p:graphicFrame>
        <p:nvGraphicFramePr>
          <p:cNvPr id="3" name="Table 2"/>
          <p:cNvGraphicFramePr>
            <a:graphicFrameLocks noGrp="1"/>
          </p:cNvGraphicFramePr>
          <p:nvPr>
            <p:extLst>
              <p:ext uri="{D42A27DB-BD31-4B8C-83A1-F6EECF244321}">
                <p14:modId xmlns:p14="http://schemas.microsoft.com/office/powerpoint/2010/main" val="3119763605"/>
              </p:ext>
            </p:extLst>
          </p:nvPr>
        </p:nvGraphicFramePr>
        <p:xfrm>
          <a:off x="887390" y="918289"/>
          <a:ext cx="7424097" cy="5140189"/>
        </p:xfrm>
        <a:graphic>
          <a:graphicData uri="http://schemas.openxmlformats.org/drawingml/2006/table">
            <a:tbl>
              <a:tblPr firstRow="1" bandRow="1">
                <a:tableStyleId>{5C22544A-7EE6-4342-B048-85BDC9FD1C3A}</a:tableStyleId>
              </a:tblPr>
              <a:tblGrid>
                <a:gridCol w="1340422"/>
                <a:gridCol w="6083675"/>
              </a:tblGrid>
              <a:tr h="386868">
                <a:tc>
                  <a:txBody>
                    <a:bodyPr/>
                    <a:lstStyle/>
                    <a:p>
                      <a:pPr algn="ctr" fontAlgn="b">
                        <a:lnSpc>
                          <a:spcPct val="130000"/>
                        </a:lnSpc>
                      </a:pPr>
                      <a:r>
                        <a:rPr lang="en-US" sz="1800" u="none" strike="noStrike" dirty="0">
                          <a:effectLst/>
                        </a:rPr>
                        <a:t>Attribute</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30000"/>
                        </a:lnSpc>
                      </a:pPr>
                      <a:r>
                        <a:rPr lang="en-US" sz="1800" u="none" strike="noStrike" dirty="0">
                          <a:effectLst/>
                        </a:rPr>
                        <a:t>Description</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8695">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Name</a:t>
                      </a:r>
                      <a:r>
                        <a:rPr lang="en-US" sz="1600" u="none" strike="noStrike" dirty="0">
                          <a:effectLst/>
                        </a:rPr>
                        <a:t>:</a:t>
                      </a:r>
                      <a:endParaRPr lang="en-US" sz="16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Specifies the name of the element from the object repository</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7453">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Active</a:t>
                      </a:r>
                      <a:r>
                        <a:rPr lang="en-US" sz="1600" u="none" strike="noStrike" dirty="0">
                          <a:effectLst/>
                        </a:rPr>
                        <a:t>:</a:t>
                      </a:r>
                      <a:endParaRPr lang="en-US" sz="16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A flag (true/false) indicating if this step is active. If the value is unspecified or equal to true then the step will execute otherwise it will be skipped without being logged or throwing an error</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7453">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context</a:t>
                      </a:r>
                      <a:r>
                        <a:rPr lang="en-US" sz="1600" u="none" strike="noStrike" dirty="0">
                          <a:effectLst/>
                        </a:rPr>
                        <a:t>:</a:t>
                      </a:r>
                      <a:endParaRPr lang="en-US" sz="16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Context is used to store the result of the step call into a context variable (attribute value) for later use. Once set, the context value can be reference later using the same name</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7453">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inverse</a:t>
                      </a:r>
                      <a:r>
                        <a:rPr lang="en-US" sz="1600" u="none" strike="noStrike" dirty="0">
                          <a:effectLst/>
                        </a:rPr>
                        <a:t>:</a:t>
                      </a:r>
                      <a:endParaRPr lang="en-US" sz="1600" b="0" i="0" u="none" strike="noStrike" dirty="0">
                        <a:solidFill>
                          <a:srgbClr val="000000"/>
                        </a:solidFill>
                        <a:effectLst/>
                        <a:latin typeface="+mn-lt"/>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A flag (true/false) indicating if the resulting success of this step should be inverted. An inverted step will return true on failure and false on success. The is the same concept as a NOT condition</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7453">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err="1" smtClean="0">
                          <a:effectLst/>
                        </a:rPr>
                        <a:t>linkId</a:t>
                      </a:r>
                      <a:r>
                        <a:rPr lang="en-US" sz="1600" u="none" strike="noStrike" dirty="0">
                          <a:effectLst/>
                        </a:rPr>
                        <a:t>:</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A Link ID is purely for documentation or external integration. The value is not used by any test. This attribute can be used for external integration or information purposes</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6135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 Attributes </a:t>
            </a:r>
            <a:r>
              <a:rPr lang="en-US" dirty="0" smtClean="0"/>
              <a:t>(3 </a:t>
            </a:r>
            <a:r>
              <a:rPr lang="en-US" dirty="0"/>
              <a:t>of 4)</a:t>
            </a:r>
          </a:p>
        </p:txBody>
      </p:sp>
      <p:graphicFrame>
        <p:nvGraphicFramePr>
          <p:cNvPr id="3" name="Table 2"/>
          <p:cNvGraphicFramePr>
            <a:graphicFrameLocks noGrp="1"/>
          </p:cNvGraphicFramePr>
          <p:nvPr>
            <p:extLst>
              <p:ext uri="{D42A27DB-BD31-4B8C-83A1-F6EECF244321}">
                <p14:modId xmlns:p14="http://schemas.microsoft.com/office/powerpoint/2010/main" val="3173081032"/>
              </p:ext>
            </p:extLst>
          </p:nvPr>
        </p:nvGraphicFramePr>
        <p:xfrm>
          <a:off x="740550" y="1088052"/>
          <a:ext cx="7573701" cy="4792161"/>
        </p:xfrm>
        <a:graphic>
          <a:graphicData uri="http://schemas.openxmlformats.org/drawingml/2006/table">
            <a:tbl>
              <a:tblPr firstRow="1" bandRow="1">
                <a:tableStyleId>{5C22544A-7EE6-4342-B048-85BDC9FD1C3A}</a:tableStyleId>
              </a:tblPr>
              <a:tblGrid>
                <a:gridCol w="1415797"/>
                <a:gridCol w="6157904"/>
              </a:tblGrid>
              <a:tr h="500976">
                <a:tc>
                  <a:txBody>
                    <a:bodyPr/>
                    <a:lstStyle/>
                    <a:p>
                      <a:pPr algn="ctr" fontAlgn="b">
                        <a:lnSpc>
                          <a:spcPct val="130000"/>
                        </a:lnSpc>
                      </a:pPr>
                      <a:r>
                        <a:rPr lang="en-US" sz="1800" u="none" strike="noStrike" dirty="0">
                          <a:effectLst/>
                        </a:rPr>
                        <a:t>A</a:t>
                      </a:r>
                      <a:r>
                        <a:rPr lang="en-US" sz="1800" u="none" strike="noStrike" dirty="0" smtClean="0">
                          <a:effectLst/>
                        </a:rPr>
                        <a:t>ttribute</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30000"/>
                        </a:lnSpc>
                      </a:pPr>
                      <a:r>
                        <a:rPr lang="en-US" sz="1800" u="none" strike="noStrike" dirty="0">
                          <a:effectLst/>
                        </a:rPr>
                        <a:t>Description</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7592">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err="1" smtClean="0">
                          <a:effectLst/>
                        </a:rPr>
                        <a:t>os</a:t>
                      </a:r>
                      <a:r>
                        <a:rPr lang="en-US" sz="1600" u="none" strike="noStrike" dirty="0">
                          <a:effectLst/>
                        </a:rPr>
                        <a:t>:</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An optional value that when specified indicated that this step should only be executed if the OS value of the device matches the OS specified here.</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2241">
                <a:tc>
                  <a:txBody>
                    <a:bodyPr/>
                    <a:lstStyle/>
                    <a:p>
                      <a:pPr algn="ctr" fontAlgn="t">
                        <a:lnSpc>
                          <a:spcPct val="130000"/>
                        </a:lnSpc>
                      </a:pPr>
                      <a:r>
                        <a:rPr lang="en-US" sz="1600" u="none" strike="noStrike">
                          <a:effectLst/>
                        </a:rPr>
                        <a:t>page:</a:t>
                      </a:r>
                      <a:endParaRPr lang="en-US" sz="1600" b="0" i="0" u="none" strike="noStrike">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The name of the page object from the object repository in which the named element is a member of.</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7592">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poi</a:t>
                      </a:r>
                      <a:r>
                        <a:rPr lang="en-US" sz="1600" u="none" strike="noStrike" dirty="0">
                          <a:effectLst/>
                        </a:rPr>
                        <a:t>:</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If Wind Tunnel is enabled for this test case, then a point of interest is registered. For a more detailed description of Wind Tunnel, please refer to Perfecto's Wind Tunnel documentation</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181">
                <a:tc>
                  <a:txBody>
                    <a:bodyPr/>
                    <a:lstStyle/>
                    <a:p>
                      <a:pPr algn="ctr" fontAlgn="t">
                        <a:lnSpc>
                          <a:spcPct val="130000"/>
                        </a:lnSpc>
                      </a:pPr>
                      <a:r>
                        <a:rPr lang="en-US" sz="1600" u="none" strike="noStrike">
                          <a:effectLst/>
                        </a:rPr>
                        <a:t>timed:</a:t>
                      </a:r>
                      <a:endParaRPr lang="en-US" sz="1600" b="0" i="0" u="none" strike="noStrike">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A flag (true/false) indicating if this test case step should be timed.</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92944">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threshold</a:t>
                      </a:r>
                      <a:r>
                        <a:rPr lang="en-US" sz="1600" u="none" strike="noStrike" dirty="0">
                          <a:effectLst/>
                        </a:rPr>
                        <a:t>:</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A value indicating a maximum amount of milliseconds allowed for the test case step. If the timed attribute is set to true and the threshold value is great than 0 then the test case would fail if the timed value was greater than the threshold value</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84133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 Attributes </a:t>
            </a:r>
            <a:r>
              <a:rPr lang="en-US" dirty="0" smtClean="0"/>
              <a:t>(4 </a:t>
            </a:r>
            <a:r>
              <a:rPr lang="en-US" dirty="0"/>
              <a:t>of 4)</a:t>
            </a:r>
          </a:p>
        </p:txBody>
      </p:sp>
      <p:graphicFrame>
        <p:nvGraphicFramePr>
          <p:cNvPr id="3" name="Table 2"/>
          <p:cNvGraphicFramePr>
            <a:graphicFrameLocks noGrp="1"/>
          </p:cNvGraphicFramePr>
          <p:nvPr>
            <p:extLst>
              <p:ext uri="{D42A27DB-BD31-4B8C-83A1-F6EECF244321}">
                <p14:modId xmlns:p14="http://schemas.microsoft.com/office/powerpoint/2010/main" val="746088907"/>
              </p:ext>
            </p:extLst>
          </p:nvPr>
        </p:nvGraphicFramePr>
        <p:xfrm>
          <a:off x="443409" y="730018"/>
          <a:ext cx="8164010" cy="5489575"/>
        </p:xfrm>
        <a:graphic>
          <a:graphicData uri="http://schemas.openxmlformats.org/drawingml/2006/table">
            <a:tbl>
              <a:tblPr firstRow="1" bandRow="1">
                <a:tableStyleId>{5C22544A-7EE6-4342-B048-85BDC9FD1C3A}</a:tableStyleId>
              </a:tblPr>
              <a:tblGrid>
                <a:gridCol w="1603755"/>
                <a:gridCol w="6560255"/>
              </a:tblGrid>
              <a:tr h="370840">
                <a:tc>
                  <a:txBody>
                    <a:bodyPr/>
                    <a:lstStyle/>
                    <a:p>
                      <a:pPr algn="ctr" fontAlgn="b">
                        <a:lnSpc>
                          <a:spcPct val="130000"/>
                        </a:lnSpc>
                      </a:pPr>
                      <a:r>
                        <a:rPr lang="en-US" sz="1400" u="none" strike="noStrike" dirty="0">
                          <a:effectLst/>
                        </a:rPr>
                        <a:t>Attribute</a:t>
                      </a:r>
                      <a:endParaRPr lang="en-US" sz="14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30000"/>
                        </a:lnSpc>
                      </a:pPr>
                      <a:r>
                        <a:rPr lang="en-US" sz="1400" u="none" strike="noStrike" dirty="0">
                          <a:effectLst/>
                        </a:rPr>
                        <a:t>Description</a:t>
                      </a:r>
                      <a:endParaRPr lang="en-US" sz="14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ctr" defTabSz="914400" rtl="0" eaLnBrk="1" fontAlgn="auto" latinLnBrk="0" hangingPunct="1">
                        <a:lnSpc>
                          <a:spcPct val="130000"/>
                        </a:lnSpc>
                        <a:spcBef>
                          <a:spcPts val="0"/>
                        </a:spcBef>
                        <a:spcAft>
                          <a:spcPts val="0"/>
                        </a:spcAft>
                        <a:buClrTx/>
                        <a:buSzTx/>
                        <a:buFontTx/>
                        <a:buNone/>
                        <a:tabLst/>
                        <a:defRPr/>
                      </a:pPr>
                      <a:r>
                        <a:rPr lang="en-US" sz="1400" u="none" strike="noStrike" dirty="0" smtClean="0">
                          <a:effectLst/>
                        </a:rPr>
                        <a:t>wait:</a:t>
                      </a:r>
                    </a:p>
                    <a:p>
                      <a:pPr algn="ctr">
                        <a:lnSpc>
                          <a:spcPct val="130000"/>
                        </a:lnSpc>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400" u="none" strike="noStrike" dirty="0">
                          <a:effectLst/>
                        </a:rPr>
                        <a:t>Wait is a shorthand implementation of the WAIT step. This allows you to specify a value in milliseconds that will wait after this step is complete</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4">
                  <a:txBody>
                    <a:bodyPr/>
                    <a:lstStyle/>
                    <a:p>
                      <a:pPr marL="0" marR="0" indent="0" algn="ctr" defTabSz="914400" rtl="0" eaLnBrk="1" fontAlgn="auto" latinLnBrk="0" hangingPunct="1">
                        <a:lnSpc>
                          <a:spcPct val="130000"/>
                        </a:lnSpc>
                        <a:spcBef>
                          <a:spcPts val="0"/>
                        </a:spcBef>
                        <a:spcAft>
                          <a:spcPts val="0"/>
                        </a:spcAft>
                        <a:buClrTx/>
                        <a:buSzTx/>
                        <a:buFontTx/>
                        <a:buNone/>
                        <a:tabLst/>
                        <a:defRPr/>
                      </a:pPr>
                      <a:endParaRPr lang="en-US" sz="1400" u="none" strike="noStrike" dirty="0" smtClean="0">
                        <a:effectLst/>
                      </a:endParaRPr>
                    </a:p>
                    <a:p>
                      <a:pPr marL="0" marR="0" indent="0" algn="ctr" defTabSz="914400" rtl="0" eaLnBrk="1" fontAlgn="auto" latinLnBrk="0" hangingPunct="1">
                        <a:lnSpc>
                          <a:spcPct val="130000"/>
                        </a:lnSpc>
                        <a:spcBef>
                          <a:spcPts val="0"/>
                        </a:spcBef>
                        <a:spcAft>
                          <a:spcPts val="0"/>
                        </a:spcAft>
                        <a:buClrTx/>
                        <a:buSzTx/>
                        <a:buFontTx/>
                        <a:buNone/>
                        <a:tabLst/>
                        <a:defRPr/>
                      </a:pPr>
                      <a:endParaRPr lang="en-US" sz="1400" u="none" strike="noStrike" dirty="0" smtClean="0">
                        <a:effectLst/>
                      </a:endParaRPr>
                    </a:p>
                    <a:p>
                      <a:pPr marL="0" marR="0" indent="0" algn="ctr" defTabSz="914400" rtl="0" eaLnBrk="1" fontAlgn="auto" latinLnBrk="0" hangingPunct="1">
                        <a:lnSpc>
                          <a:spcPct val="130000"/>
                        </a:lnSpc>
                        <a:spcBef>
                          <a:spcPts val="0"/>
                        </a:spcBef>
                        <a:spcAft>
                          <a:spcPts val="0"/>
                        </a:spcAft>
                        <a:buClrTx/>
                        <a:buSzTx/>
                        <a:buFontTx/>
                        <a:buNone/>
                        <a:tabLst/>
                        <a:defRPr/>
                      </a:pPr>
                      <a:r>
                        <a:rPr lang="en-US" sz="1400" u="none" strike="noStrike" dirty="0" err="1" smtClean="0">
                          <a:effectLst/>
                        </a:rPr>
                        <a:t>failureMode</a:t>
                      </a:r>
                      <a:r>
                        <a:rPr lang="en-US" sz="1400" u="none" strike="noStrike" dirty="0" smtClean="0">
                          <a:effectLst/>
                        </a:rPr>
                        <a:t>:</a:t>
                      </a:r>
                    </a:p>
                    <a:p>
                      <a:pPr algn="ctr">
                        <a:lnSpc>
                          <a:spcPct val="130000"/>
                        </a:lnSpc>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400" u="none" strike="noStrike" dirty="0">
                          <a:effectLst/>
                        </a:rPr>
                        <a:t>Failure Mode allows you to specify what action the step should take following a failure caused by criteria or a error in the step. By default, any failure will fail the entire test case and stop the execution immediately. In addition, you can specify</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just" fontAlgn="ctr">
                        <a:lnSpc>
                          <a:spcPct val="130000"/>
                        </a:lnSpc>
                      </a:pPr>
                      <a:r>
                        <a:rPr lang="en-US" sz="1400" u="none" strike="noStrike" dirty="0">
                          <a:effectLst/>
                        </a:rPr>
                        <a:t>ignore: Ignores the failure and continues on with your test</a:t>
                      </a:r>
                      <a:endParaRPr lang="en-US" sz="1400" b="0"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just" fontAlgn="ctr">
                        <a:lnSpc>
                          <a:spcPct val="130000"/>
                        </a:lnSpc>
                      </a:pPr>
                      <a:r>
                        <a:rPr lang="en-US" sz="1400" u="none" strike="noStrike" dirty="0" err="1">
                          <a:effectLst/>
                        </a:rPr>
                        <a:t>logignore</a:t>
                      </a:r>
                      <a:r>
                        <a:rPr lang="en-US" sz="1400" u="none" strike="noStrike" dirty="0">
                          <a:effectLst/>
                        </a:rPr>
                        <a:t>: Logs the failure in the log and continues on with your test</a:t>
                      </a:r>
                      <a:endParaRPr lang="en-US" sz="1400" b="0"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just" fontAlgn="ctr">
                        <a:lnSpc>
                          <a:spcPct val="130000"/>
                        </a:lnSpc>
                      </a:pPr>
                      <a:r>
                        <a:rPr lang="en-US" sz="1400" u="none" strike="noStrike" dirty="0">
                          <a:effectLst/>
                        </a:rPr>
                        <a:t>error: The default action - this will stop the test and fail</a:t>
                      </a:r>
                      <a:endParaRPr lang="en-US" sz="1400" b="0"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r>
                        <a:rPr lang="en-US" sz="1400" u="none" strike="noStrike" dirty="0" smtClean="0">
                          <a:effectLst/>
                        </a:rPr>
                        <a:t>type:</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400" u="none" strike="noStrike" dirty="0">
                          <a:effectLst/>
                        </a:rPr>
                        <a:t>Specifies the step type. A step type defines the action or implementation</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4">
                  <a:txBody>
                    <a:bodyPr/>
                    <a:lstStyle/>
                    <a:p>
                      <a:pPr algn="ctr" fontAlgn="t">
                        <a:lnSpc>
                          <a:spcPct val="130000"/>
                        </a:lnSpc>
                      </a:pPr>
                      <a:endParaRPr lang="en-US" sz="1400" u="none" strike="noStrike" dirty="0" smtClean="0">
                        <a:effectLst/>
                      </a:endParaRPr>
                    </a:p>
                    <a:p>
                      <a:pPr algn="ctr" fontAlgn="t">
                        <a:lnSpc>
                          <a:spcPct val="130000"/>
                        </a:lnSpc>
                      </a:pPr>
                      <a:endParaRPr lang="en-US" sz="1400" u="none" strike="noStrike" dirty="0" smtClean="0">
                        <a:effectLst/>
                      </a:endParaRPr>
                    </a:p>
                    <a:p>
                      <a:pPr algn="ctr" fontAlgn="t">
                        <a:lnSpc>
                          <a:spcPct val="130000"/>
                        </a:lnSpc>
                      </a:pPr>
                      <a:r>
                        <a:rPr lang="en-US" sz="1400" u="none" strike="noStrike" dirty="0" err="1" smtClean="0">
                          <a:effectLst/>
                        </a:rPr>
                        <a:t>validationType</a:t>
                      </a:r>
                      <a:r>
                        <a:rPr lang="en-US" sz="1400" u="none" strike="noStrike" dirty="0" smtClean="0">
                          <a:effectLst/>
                        </a:rPr>
                        <a:t>:</a:t>
                      </a:r>
                      <a:endParaRPr lang="en-US" sz="1400" b="0" i="0" u="none" strike="noStrike"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400" u="none" strike="noStrike" dirty="0">
                          <a:effectLst/>
                        </a:rPr>
                        <a:t>This optional parameter allows you to specify a validation method to use on the return value of this step. There are multiple types of validation implementations used. That are defined as:</a:t>
                      </a:r>
                      <a:endParaRPr lang="en-US" sz="14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just" fontAlgn="ctr">
                        <a:lnSpc>
                          <a:spcPct val="130000"/>
                        </a:lnSpc>
                      </a:pPr>
                      <a:r>
                        <a:rPr lang="en-US" sz="1400" u="none" strike="noStrike" dirty="0">
                          <a:effectLst/>
                        </a:rPr>
                        <a:t>REGEX: This will read the value in the validation attribute as a regular expression and attempt to match the value to this regular expression</a:t>
                      </a:r>
                      <a:endParaRPr lang="en-US" sz="1400" b="0"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just" fontAlgn="ctr">
                        <a:lnSpc>
                          <a:spcPct val="130000"/>
                        </a:lnSpc>
                      </a:pPr>
                      <a:r>
                        <a:rPr lang="en-US" sz="1400" u="none" strike="noStrike" dirty="0">
                          <a:effectLst/>
                        </a:rPr>
                        <a:t>EMPTY: This </a:t>
                      </a:r>
                      <a:r>
                        <a:rPr lang="en-US" sz="1400" u="none" strike="noStrike" dirty="0" err="1">
                          <a:effectLst/>
                        </a:rPr>
                        <a:t>ensumes</a:t>
                      </a:r>
                      <a:r>
                        <a:rPr lang="en-US" sz="1400" u="none" strike="noStrike" dirty="0">
                          <a:effectLst/>
                        </a:rPr>
                        <a:t> that the value is empty</a:t>
                      </a:r>
                      <a:endParaRPr lang="en-US" sz="1400" b="0"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US" dirty="0"/>
                    </a:p>
                  </a:txBody>
                  <a:tcPr/>
                </a:tc>
                <a:tc>
                  <a:txBody>
                    <a:bodyPr/>
                    <a:lstStyle/>
                    <a:p>
                      <a:pPr algn="just" fontAlgn="ctr">
                        <a:lnSpc>
                          <a:spcPct val="130000"/>
                        </a:lnSpc>
                      </a:pPr>
                      <a:r>
                        <a:rPr lang="en-US" sz="1400" u="none" strike="noStrike" dirty="0">
                          <a:effectLst/>
                        </a:rPr>
                        <a:t>NON_EMPTY: The ensures that the value is not empty</a:t>
                      </a:r>
                      <a:endParaRPr lang="en-US" sz="1400" b="0"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95110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Step </a:t>
            </a:r>
            <a:r>
              <a:rPr lang="en-US" dirty="0"/>
              <a:t>– </a:t>
            </a:r>
            <a:r>
              <a:rPr lang="en-US" dirty="0" smtClean="0"/>
              <a:t>Attributes </a:t>
            </a:r>
            <a:endParaRPr lang="en-US" dirty="0"/>
          </a:p>
        </p:txBody>
      </p:sp>
      <p:sp>
        <p:nvSpPr>
          <p:cNvPr id="3" name="Content Placeholder 2"/>
          <p:cNvSpPr>
            <a:spLocks noGrp="1"/>
          </p:cNvSpPr>
          <p:nvPr>
            <p:ph sz="quarter" idx="10"/>
          </p:nvPr>
        </p:nvSpPr>
        <p:spPr>
          <a:xfrm>
            <a:off x="401191" y="818490"/>
            <a:ext cx="8270875" cy="5167312"/>
          </a:xfrm>
        </p:spPr>
        <p:txBody>
          <a:bodyPr/>
          <a:lstStyle/>
          <a:p>
            <a:pPr>
              <a:buFont typeface="Arial" panose="020B0604020202020204" pitchFamily="34" charset="0"/>
              <a:buChar char="•"/>
            </a:pPr>
            <a:r>
              <a:rPr lang="en-US" dirty="0" smtClean="0">
                <a:latin typeface="+mj-lt"/>
              </a:rPr>
              <a:t>Test Steps for Flood Loss application:-</a:t>
            </a:r>
          </a:p>
          <a:p>
            <a:endParaRPr lang="en-US" dirty="0" smtClean="0"/>
          </a:p>
        </p:txBody>
      </p:sp>
      <p:pic>
        <p:nvPicPr>
          <p:cNvPr id="4" name="Picture 3"/>
          <p:cNvPicPr>
            <a:picLocks noChangeAspect="1"/>
          </p:cNvPicPr>
          <p:nvPr/>
        </p:nvPicPr>
        <p:blipFill>
          <a:blip r:embed="rId2"/>
          <a:stretch>
            <a:fillRect/>
          </a:stretch>
        </p:blipFill>
        <p:spPr>
          <a:xfrm>
            <a:off x="758164" y="1602265"/>
            <a:ext cx="7081021" cy="3599761"/>
          </a:xfrm>
          <a:prstGeom prst="rect">
            <a:avLst/>
          </a:prstGeom>
        </p:spPr>
      </p:pic>
    </p:spTree>
    <p:extLst>
      <p:ext uri="{BB962C8B-B14F-4D97-AF65-F5344CB8AC3E}">
        <p14:creationId xmlns:p14="http://schemas.microsoft.com/office/powerpoint/2010/main" val="3279362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02" y="13855"/>
            <a:ext cx="6352325" cy="516413"/>
          </a:xfrm>
        </p:spPr>
        <p:txBody>
          <a:bodyPr/>
          <a:lstStyle/>
          <a:p>
            <a:r>
              <a:rPr lang="en-US" dirty="0">
                <a:cs typeface="Arial" panose="020B0604020202020204" pitchFamily="34" charset="0"/>
              </a:rPr>
              <a:t>Module </a:t>
            </a:r>
            <a:r>
              <a:rPr lang="en-US" dirty="0" smtClean="0">
                <a:cs typeface="Arial" panose="020B0604020202020204" pitchFamily="34" charset="0"/>
              </a:rPr>
              <a:t>4 </a:t>
            </a:r>
            <a:r>
              <a:rPr lang="en-US" dirty="0">
                <a:cs typeface="Arial" panose="020B0604020202020204" pitchFamily="34" charset="0"/>
              </a:rPr>
              <a:t>Objectives</a:t>
            </a:r>
            <a:endParaRPr lang="en-US" dirty="0"/>
          </a:p>
        </p:txBody>
      </p:sp>
      <p:sp>
        <p:nvSpPr>
          <p:cNvPr id="3" name="Content Placeholder 2"/>
          <p:cNvSpPr>
            <a:spLocks noGrp="1"/>
          </p:cNvSpPr>
          <p:nvPr>
            <p:ph sz="quarter" idx="10"/>
          </p:nvPr>
        </p:nvSpPr>
        <p:spPr>
          <a:xfrm>
            <a:off x="370201" y="928400"/>
            <a:ext cx="8466137" cy="5389563"/>
          </a:xfrm>
        </p:spPr>
        <p:txBody>
          <a:bodyPr/>
          <a:lstStyle/>
          <a:p>
            <a:pPr marL="0" indent="0">
              <a:spcAft>
                <a:spcPts val="600"/>
              </a:spcAft>
              <a:buNone/>
            </a:pPr>
            <a:r>
              <a:rPr lang="en-US" b="1" dirty="0">
                <a:cs typeface="Arial" panose="020B0604020202020204" pitchFamily="34" charset="0"/>
              </a:rPr>
              <a:t>At the end of this module, participants will be able to understand:</a:t>
            </a:r>
          </a:p>
          <a:p>
            <a:pPr marL="1316038" lvl="2" indent="-342900">
              <a:lnSpc>
                <a:spcPct val="150000"/>
              </a:lnSpc>
              <a:buFont typeface="Wingdings" panose="05000000000000000000" pitchFamily="2" charset="2"/>
              <a:buChar char="Ø"/>
            </a:pPr>
            <a:r>
              <a:rPr lang="en-US" sz="2000" dirty="0" smtClean="0">
                <a:cs typeface="Arial" panose="020B0604020202020204" pitchFamily="34" charset="0"/>
              </a:rPr>
              <a:t>Tests and Test Attributes </a:t>
            </a:r>
          </a:p>
          <a:p>
            <a:pPr marL="1316038" lvl="2" indent="-342900">
              <a:lnSpc>
                <a:spcPct val="150000"/>
              </a:lnSpc>
              <a:buFont typeface="Wingdings" panose="05000000000000000000" pitchFamily="2" charset="2"/>
              <a:buChar char="Ø"/>
            </a:pPr>
            <a:r>
              <a:rPr lang="en-US" sz="2000" dirty="0" smtClean="0">
                <a:cs typeface="Arial" panose="020B0604020202020204" pitchFamily="34" charset="0"/>
              </a:rPr>
              <a:t>Steps and Step Attributes, Parameters</a:t>
            </a:r>
          </a:p>
          <a:p>
            <a:pPr marL="1316038" lvl="2" indent="-342900">
              <a:lnSpc>
                <a:spcPct val="150000"/>
              </a:lnSpc>
              <a:buFont typeface="Wingdings" panose="05000000000000000000" pitchFamily="2" charset="2"/>
              <a:buChar char="Ø"/>
            </a:pPr>
            <a:r>
              <a:rPr lang="en-US" sz="2000" dirty="0" smtClean="0">
                <a:cs typeface="Arial" panose="020B0604020202020204" pitchFamily="34" charset="0"/>
              </a:rPr>
              <a:t>Keywords</a:t>
            </a:r>
          </a:p>
          <a:p>
            <a:pPr marL="1316038" lvl="2" indent="-342900">
              <a:lnSpc>
                <a:spcPct val="150000"/>
              </a:lnSpc>
              <a:buFont typeface="Wingdings" panose="05000000000000000000" pitchFamily="2" charset="2"/>
              <a:buChar char="Ø"/>
            </a:pPr>
            <a:r>
              <a:rPr lang="en-US" sz="2000" dirty="0">
                <a:cs typeface="Arial" panose="020B0604020202020204" pitchFamily="34" charset="0"/>
              </a:rPr>
              <a:t>Tokens</a:t>
            </a:r>
          </a:p>
          <a:p>
            <a:pPr marL="1316038" lvl="2" indent="-342900">
              <a:lnSpc>
                <a:spcPct val="150000"/>
              </a:lnSpc>
              <a:buFont typeface="Wingdings" panose="05000000000000000000" pitchFamily="2" charset="2"/>
              <a:buChar char="Ø"/>
            </a:pPr>
            <a:r>
              <a:rPr lang="en-US" sz="2000" dirty="0" smtClean="0">
                <a:cs typeface="Arial" panose="020B0604020202020204" pitchFamily="34" charset="0"/>
              </a:rPr>
              <a:t>Functions</a:t>
            </a:r>
            <a:endParaRPr lang="en-US" sz="2000" dirty="0">
              <a:cs typeface="Arial" panose="020B0604020202020204" pitchFamily="34" charset="0"/>
            </a:endParaRPr>
          </a:p>
          <a:p>
            <a:pPr marL="1316038" lvl="2" indent="-342900">
              <a:lnSpc>
                <a:spcPct val="150000"/>
              </a:lnSpc>
              <a:buFont typeface="Wingdings" panose="05000000000000000000" pitchFamily="2" charset="2"/>
              <a:buChar char="Ø"/>
            </a:pPr>
            <a:r>
              <a:rPr lang="en-US" sz="2000" dirty="0">
                <a:cs typeface="Arial" panose="020B0604020202020204" pitchFamily="34" charset="0"/>
              </a:rPr>
              <a:t>Demo</a:t>
            </a:r>
          </a:p>
          <a:p>
            <a:endParaRPr lang="en-US" dirty="0"/>
          </a:p>
        </p:txBody>
      </p:sp>
      <p:grpSp>
        <p:nvGrpSpPr>
          <p:cNvPr id="4" name="Group 3"/>
          <p:cNvGrpSpPr/>
          <p:nvPr/>
        </p:nvGrpSpPr>
        <p:grpSpPr>
          <a:xfrm>
            <a:off x="-2333" y="-56772"/>
            <a:ext cx="914400" cy="731520"/>
            <a:chOff x="7196318" y="2301786"/>
            <a:chExt cx="889083" cy="773118"/>
          </a:xfrm>
        </p:grpSpPr>
        <p:pic>
          <p:nvPicPr>
            <p:cNvPr id="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7402731" y="2301786"/>
              <a:ext cx="543219" cy="620422"/>
              <a:chOff x="1420813" y="2441576"/>
              <a:chExt cx="614362" cy="701675"/>
            </a:xfrm>
          </p:grpSpPr>
          <p:sp>
            <p:nvSpPr>
              <p:cNvPr id="7" name="Freeform 26"/>
              <p:cNvSpPr>
                <a:spLocks/>
              </p:cNvSpPr>
              <p:nvPr/>
            </p:nvSpPr>
            <p:spPr bwMode="auto">
              <a:xfrm>
                <a:off x="1597025" y="2779716"/>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8" name="Freeform 27"/>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sp>
            <p:nvSpPr>
              <p:cNvPr id="9" name="Freeform 28"/>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dirty="0"/>
              </a:p>
            </p:txBody>
          </p:sp>
        </p:grpSp>
      </p:grpSp>
    </p:spTree>
    <p:extLst>
      <p:ext uri="{BB962C8B-B14F-4D97-AF65-F5344CB8AC3E}">
        <p14:creationId xmlns:p14="http://schemas.microsoft.com/office/powerpoint/2010/main" val="234437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(1 of 3)</a:t>
            </a:r>
            <a:endParaRPr lang="en-US" dirty="0"/>
          </a:p>
        </p:txBody>
      </p:sp>
      <p:sp>
        <p:nvSpPr>
          <p:cNvPr id="3" name="Rectangle 2"/>
          <p:cNvSpPr/>
          <p:nvPr/>
        </p:nvSpPr>
        <p:spPr>
          <a:xfrm>
            <a:off x="343799" y="801641"/>
            <a:ext cx="8094146" cy="2092881"/>
          </a:xfrm>
          <a:prstGeom prst="rect">
            <a:avLst/>
          </a:prstGeom>
        </p:spPr>
        <p:txBody>
          <a:bodyPr wrap="square">
            <a:spAutoFit/>
          </a:bodyPr>
          <a:lstStyle/>
          <a:p>
            <a:pPr marL="285750" indent="-285750" algn="just">
              <a:lnSpc>
                <a:spcPct val="130000"/>
              </a:lnSpc>
              <a:buFont typeface="Arial" panose="020B0604020202020204" pitchFamily="34" charset="0"/>
              <a:buChar char="•"/>
            </a:pPr>
            <a:r>
              <a:rPr lang="en-US" sz="2000" dirty="0"/>
              <a:t>Parameters are passed to step to further define their action (please refer to the documentation of an individual step to determine its need for parameters). </a:t>
            </a:r>
            <a:endParaRPr lang="en-US" sz="2000" dirty="0" smtClean="0"/>
          </a:p>
          <a:p>
            <a:pPr marL="285750" indent="-285750" algn="just">
              <a:lnSpc>
                <a:spcPct val="130000"/>
              </a:lnSpc>
              <a:buFont typeface="Arial" panose="020B0604020202020204" pitchFamily="34" charset="0"/>
              <a:buChar char="•"/>
            </a:pPr>
            <a:r>
              <a:rPr lang="en-US" sz="2000" dirty="0" smtClean="0"/>
              <a:t>When </a:t>
            </a:r>
            <a:r>
              <a:rPr lang="en-US" sz="2000" dirty="0"/>
              <a:t>you are specifying a parameter you specify both a type and a value. The contents of the value are dictated by the type specified </a:t>
            </a:r>
          </a:p>
        </p:txBody>
      </p:sp>
      <p:pic>
        <p:nvPicPr>
          <p:cNvPr id="4" name="Picture 3"/>
          <p:cNvPicPr>
            <a:picLocks noChangeAspect="1"/>
          </p:cNvPicPr>
          <p:nvPr/>
        </p:nvPicPr>
        <p:blipFill>
          <a:blip r:embed="rId2"/>
          <a:stretch>
            <a:fillRect/>
          </a:stretch>
        </p:blipFill>
        <p:spPr>
          <a:xfrm>
            <a:off x="868807" y="3647572"/>
            <a:ext cx="7410450" cy="1076325"/>
          </a:xfrm>
          <a:prstGeom prst="rect">
            <a:avLst/>
          </a:prstGeom>
          <a:ln>
            <a:solidFill>
              <a:schemeClr val="bg2"/>
            </a:solidFill>
          </a:ln>
        </p:spPr>
      </p:pic>
    </p:spTree>
    <p:extLst>
      <p:ext uri="{BB962C8B-B14F-4D97-AF65-F5344CB8AC3E}">
        <p14:creationId xmlns:p14="http://schemas.microsoft.com/office/powerpoint/2010/main" val="4065696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t>
            </a:r>
            <a:r>
              <a:rPr lang="en-US" dirty="0" smtClean="0"/>
              <a:t>(2 </a:t>
            </a:r>
            <a:r>
              <a:rPr lang="en-US" dirty="0"/>
              <a:t>of 3)</a:t>
            </a:r>
          </a:p>
        </p:txBody>
      </p:sp>
      <p:graphicFrame>
        <p:nvGraphicFramePr>
          <p:cNvPr id="3" name="Table 2"/>
          <p:cNvGraphicFramePr>
            <a:graphicFrameLocks noGrp="1"/>
          </p:cNvGraphicFramePr>
          <p:nvPr>
            <p:extLst>
              <p:ext uri="{D42A27DB-BD31-4B8C-83A1-F6EECF244321}">
                <p14:modId xmlns:p14="http://schemas.microsoft.com/office/powerpoint/2010/main" val="3842927046"/>
              </p:ext>
            </p:extLst>
          </p:nvPr>
        </p:nvGraphicFramePr>
        <p:xfrm>
          <a:off x="644324" y="787079"/>
          <a:ext cx="7805195" cy="5404777"/>
        </p:xfrm>
        <a:graphic>
          <a:graphicData uri="http://schemas.openxmlformats.org/drawingml/2006/table">
            <a:tbl>
              <a:tblPr firstRow="1" bandRow="1">
                <a:tableStyleId>{5C22544A-7EE6-4342-B048-85BDC9FD1C3A}</a:tableStyleId>
              </a:tblPr>
              <a:tblGrid>
                <a:gridCol w="1473844"/>
                <a:gridCol w="6331351"/>
              </a:tblGrid>
              <a:tr h="378879">
                <a:tc>
                  <a:txBody>
                    <a:bodyPr/>
                    <a:lstStyle/>
                    <a:p>
                      <a:pPr algn="ctr" fontAlgn="b">
                        <a:lnSpc>
                          <a:spcPct val="130000"/>
                        </a:lnSpc>
                      </a:pPr>
                      <a:r>
                        <a:rPr lang="en-US" sz="1800" u="none" strike="noStrike" dirty="0">
                          <a:effectLst/>
                        </a:rPr>
                        <a:t>Attribute</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30000"/>
                        </a:lnSpc>
                      </a:pPr>
                      <a:r>
                        <a:rPr lang="en-US" sz="1800" u="none" strike="noStrike" dirty="0">
                          <a:effectLst/>
                        </a:rPr>
                        <a:t>Description</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r>
                        <a:rPr lang="en-US" sz="1800" u="none" strike="noStrike">
                          <a:effectLst/>
                        </a:rPr>
                        <a:t>static:</a:t>
                      </a:r>
                      <a:endParaRPr lang="en-US" sz="1800" b="0" i="0" u="none" strike="noStrike">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800" u="none" strike="noStrike" dirty="0">
                          <a:effectLst/>
                        </a:rPr>
                        <a:t>The value is to be use as is with no change</a:t>
                      </a:r>
                      <a:endParaRPr lang="en-US" sz="1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endParaRPr lang="en-US" sz="1800" u="none" strike="noStrike" dirty="0" smtClean="0">
                        <a:effectLst/>
                      </a:endParaRPr>
                    </a:p>
                    <a:p>
                      <a:pPr algn="ctr" fontAlgn="t">
                        <a:lnSpc>
                          <a:spcPct val="130000"/>
                        </a:lnSpc>
                      </a:pPr>
                      <a:endParaRPr lang="en-US" sz="1800" u="none" strike="noStrike" dirty="0" smtClean="0">
                        <a:effectLst/>
                      </a:endParaRPr>
                    </a:p>
                    <a:p>
                      <a:pPr algn="ctr" fontAlgn="t">
                        <a:lnSpc>
                          <a:spcPct val="130000"/>
                        </a:lnSpc>
                      </a:pPr>
                      <a:endParaRPr lang="en-US" sz="1800" u="none" strike="noStrike" dirty="0" smtClean="0">
                        <a:effectLst/>
                      </a:endParaRPr>
                    </a:p>
                    <a:p>
                      <a:pPr algn="ctr" fontAlgn="t">
                        <a:lnSpc>
                          <a:spcPct val="130000"/>
                        </a:lnSpc>
                      </a:pPr>
                      <a:endParaRPr lang="en-US" sz="1800" u="none" strike="noStrike" dirty="0" smtClean="0">
                        <a:effectLst/>
                      </a:endParaRPr>
                    </a:p>
                    <a:p>
                      <a:pPr algn="ctr" fontAlgn="t">
                        <a:lnSpc>
                          <a:spcPct val="130000"/>
                        </a:lnSpc>
                      </a:pPr>
                      <a:r>
                        <a:rPr lang="en-US" sz="1800" u="none" strike="noStrike" dirty="0" smtClean="0">
                          <a:effectLst/>
                        </a:rPr>
                        <a:t>data</a:t>
                      </a:r>
                      <a:r>
                        <a:rPr lang="en-US" sz="1800" u="none" strike="noStrike" dirty="0">
                          <a:effectLst/>
                        </a:rPr>
                        <a:t>:</a:t>
                      </a:r>
                      <a:endParaRPr lang="en-US" sz="18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800" u="none" strike="noStrike" dirty="0">
                          <a:effectLst/>
                        </a:rPr>
                        <a:t>The value is a definition for a field from the Page Data engine that was specified in your test case as a data provider or a data driver. The value is specified user the following notation </a:t>
                      </a:r>
                      <a:r>
                        <a:rPr lang="en-US" sz="1800" u="none" strike="noStrike" dirty="0" err="1">
                          <a:effectLst/>
                        </a:rPr>
                        <a:t>providerName.fieldName</a:t>
                      </a:r>
                      <a:r>
                        <a:rPr lang="en-US" sz="1800" u="none" strike="noStrike" dirty="0">
                          <a:effectLst/>
                        </a:rPr>
                        <a:t> where the </a:t>
                      </a:r>
                      <a:r>
                        <a:rPr lang="en-US" sz="1800" u="none" strike="noStrike" dirty="0" err="1">
                          <a:effectLst/>
                        </a:rPr>
                        <a:t>providerName</a:t>
                      </a:r>
                      <a:r>
                        <a:rPr lang="en-US" sz="1800" u="none" strike="noStrike" dirty="0">
                          <a:effectLst/>
                        </a:rPr>
                        <a:t> is the name of the data provider and </a:t>
                      </a:r>
                      <a:r>
                        <a:rPr lang="en-US" sz="1800" u="none" strike="noStrike" dirty="0" err="1">
                          <a:effectLst/>
                        </a:rPr>
                        <a:t>fieldName</a:t>
                      </a:r>
                      <a:r>
                        <a:rPr lang="en-US" sz="1800" u="none" strike="noStrike" dirty="0">
                          <a:effectLst/>
                        </a:rPr>
                        <a:t> is then name of the field in that table. If a tiered data structure is used, you will follow the path using the dot notation and the field names. If your root provider contains a reference to a table using the field </a:t>
                      </a:r>
                      <a:r>
                        <a:rPr lang="en-US" sz="1800" u="none" strike="noStrike" dirty="0" err="1">
                          <a:effectLst/>
                        </a:rPr>
                        <a:t>carType</a:t>
                      </a:r>
                      <a:r>
                        <a:rPr lang="en-US" sz="1800" u="none" strike="noStrike" dirty="0">
                          <a:effectLst/>
                        </a:rPr>
                        <a:t> and you wanted to reference that table it would be </a:t>
                      </a:r>
                      <a:r>
                        <a:rPr lang="en-US" sz="1800" u="none" strike="noStrike" dirty="0" err="1">
                          <a:effectLst/>
                        </a:rPr>
                        <a:t>rootProvider.carType</a:t>
                      </a:r>
                      <a:r>
                        <a:rPr lang="en-US" sz="1800" u="none" strike="noStrike" dirty="0">
                          <a:effectLst/>
                        </a:rPr>
                        <a:t>.</a:t>
                      </a:r>
                      <a:endParaRPr lang="en-US" sz="1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endParaRPr lang="en-US" sz="1800" u="none" strike="noStrike" dirty="0" smtClean="0">
                        <a:effectLst/>
                      </a:endParaRPr>
                    </a:p>
                    <a:p>
                      <a:pPr algn="ctr" fontAlgn="t">
                        <a:lnSpc>
                          <a:spcPct val="130000"/>
                        </a:lnSpc>
                      </a:pPr>
                      <a:r>
                        <a:rPr lang="en-US" sz="1800" u="none" strike="noStrike" dirty="0" smtClean="0">
                          <a:effectLst/>
                        </a:rPr>
                        <a:t>context</a:t>
                      </a:r>
                      <a:r>
                        <a:rPr lang="en-US" sz="1800" u="none" strike="noStrike" dirty="0">
                          <a:effectLst/>
                        </a:rPr>
                        <a:t>:</a:t>
                      </a:r>
                      <a:endParaRPr lang="en-US" sz="18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800" u="none" strike="noStrike" dirty="0">
                          <a:effectLst/>
                        </a:rPr>
                        <a:t>The value specified in this type is the </a:t>
                      </a:r>
                      <a:r>
                        <a:rPr lang="en-US" sz="1800" u="none" strike="noStrike" dirty="0" err="1">
                          <a:effectLst/>
                        </a:rPr>
                        <a:t>the</a:t>
                      </a:r>
                      <a:r>
                        <a:rPr lang="en-US" sz="1800" u="none" strike="noStrike" dirty="0">
                          <a:effectLst/>
                        </a:rPr>
                        <a:t> name of the context variable that was previously set using the context attribute on a previous test. You must match the spelling and case of the context variable name.</a:t>
                      </a:r>
                      <a:endParaRPr lang="en-US" sz="1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4324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t>
            </a:r>
            <a:r>
              <a:rPr lang="en-US" dirty="0" smtClean="0"/>
              <a:t>(3 </a:t>
            </a:r>
            <a:r>
              <a:rPr lang="en-US" dirty="0"/>
              <a:t>of 3)</a:t>
            </a:r>
          </a:p>
        </p:txBody>
      </p:sp>
      <p:graphicFrame>
        <p:nvGraphicFramePr>
          <p:cNvPr id="3" name="Table 2"/>
          <p:cNvGraphicFramePr>
            <a:graphicFrameLocks noGrp="1"/>
          </p:cNvGraphicFramePr>
          <p:nvPr>
            <p:extLst>
              <p:ext uri="{D42A27DB-BD31-4B8C-83A1-F6EECF244321}">
                <p14:modId xmlns:p14="http://schemas.microsoft.com/office/powerpoint/2010/main" val="4111638209"/>
              </p:ext>
            </p:extLst>
          </p:nvPr>
        </p:nvGraphicFramePr>
        <p:xfrm>
          <a:off x="598029" y="748818"/>
          <a:ext cx="7886218" cy="5408750"/>
        </p:xfrm>
        <a:graphic>
          <a:graphicData uri="http://schemas.openxmlformats.org/drawingml/2006/table">
            <a:tbl>
              <a:tblPr firstRow="1" bandRow="1">
                <a:tableStyleId>{5C22544A-7EE6-4342-B048-85BDC9FD1C3A}</a:tableStyleId>
              </a:tblPr>
              <a:tblGrid>
                <a:gridCol w="1831798"/>
                <a:gridCol w="6054420"/>
              </a:tblGrid>
              <a:tr h="397076">
                <a:tc>
                  <a:txBody>
                    <a:bodyPr/>
                    <a:lstStyle/>
                    <a:p>
                      <a:pPr algn="ctr" fontAlgn="b">
                        <a:lnSpc>
                          <a:spcPct val="130000"/>
                        </a:lnSpc>
                      </a:pPr>
                      <a:r>
                        <a:rPr lang="en-US" sz="1800" u="none" strike="noStrike" dirty="0">
                          <a:effectLst/>
                        </a:rPr>
                        <a:t>Attribute</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b">
                        <a:lnSpc>
                          <a:spcPct val="130000"/>
                        </a:lnSpc>
                      </a:pPr>
                      <a:r>
                        <a:rPr lang="en-US" sz="1800" u="none" strike="noStrike" dirty="0">
                          <a:effectLst/>
                        </a:rPr>
                        <a:t>Description</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r>
                        <a:rPr lang="en-US" sz="1800" u="none" strike="noStrike" dirty="0">
                          <a:effectLst/>
                        </a:rPr>
                        <a:t>property:</a:t>
                      </a:r>
                      <a:endParaRPr lang="en-US" sz="18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800" u="none" strike="noStrike" dirty="0">
                          <a:effectLst/>
                        </a:rPr>
                        <a:t>The value specified in this type is the name of a System Property passed into the execution of the test</a:t>
                      </a:r>
                      <a:endParaRPr lang="en-US" sz="1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endParaRPr lang="en-US" sz="1800" u="none" strike="noStrike" dirty="0" smtClean="0">
                        <a:effectLst/>
                      </a:endParaRPr>
                    </a:p>
                    <a:p>
                      <a:pPr algn="ctr" fontAlgn="t">
                        <a:lnSpc>
                          <a:spcPct val="130000"/>
                        </a:lnSpc>
                      </a:pPr>
                      <a:endParaRPr lang="en-US" sz="1800" u="none" strike="noStrike" dirty="0" smtClean="0">
                        <a:effectLst/>
                      </a:endParaRPr>
                    </a:p>
                    <a:p>
                      <a:pPr algn="ctr" fontAlgn="t">
                        <a:lnSpc>
                          <a:spcPct val="130000"/>
                        </a:lnSpc>
                      </a:pPr>
                      <a:endParaRPr lang="en-US" sz="1800" u="none" strike="noStrike" dirty="0" smtClean="0">
                        <a:effectLst/>
                      </a:endParaRPr>
                    </a:p>
                    <a:p>
                      <a:pPr algn="ctr" fontAlgn="t">
                        <a:lnSpc>
                          <a:spcPct val="130000"/>
                        </a:lnSpc>
                      </a:pPr>
                      <a:endParaRPr lang="en-US" sz="1800" u="none" strike="noStrike" dirty="0" smtClean="0">
                        <a:effectLst/>
                      </a:endParaRPr>
                    </a:p>
                    <a:p>
                      <a:pPr algn="ctr" fontAlgn="t">
                        <a:lnSpc>
                          <a:spcPct val="130000"/>
                        </a:lnSpc>
                      </a:pPr>
                      <a:endParaRPr lang="en-US" sz="1800" u="none" strike="noStrike" dirty="0" smtClean="0">
                        <a:effectLst/>
                      </a:endParaRPr>
                    </a:p>
                    <a:p>
                      <a:pPr algn="ctr" fontAlgn="t">
                        <a:lnSpc>
                          <a:spcPct val="130000"/>
                        </a:lnSpc>
                      </a:pPr>
                      <a:r>
                        <a:rPr lang="en-US" sz="1800" u="none" strike="noStrike" dirty="0" smtClean="0">
                          <a:effectLst/>
                        </a:rPr>
                        <a:t>content</a:t>
                      </a:r>
                      <a:r>
                        <a:rPr lang="en-US" sz="1800" u="none" strike="noStrike" dirty="0">
                          <a:effectLst/>
                        </a:rPr>
                        <a:t>:</a:t>
                      </a:r>
                      <a:endParaRPr lang="en-US" sz="18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800" u="none" strike="noStrike" dirty="0">
                          <a:effectLst/>
                        </a:rPr>
                        <a:t>The value specified in this type refers to a record from the content engine. That value can be formatted in multiple ways. If you just specify the key name from the content management defined key column then the first value is returned that matches that name. If multiple lookup columns were specified then you can specify an individual column using one of two methods. First, you can specify the column index by using the following format </a:t>
                      </a:r>
                      <a:r>
                        <a:rPr lang="en-US" sz="1800" u="none" strike="noStrike" dirty="0" err="1">
                          <a:effectLst/>
                        </a:rPr>
                        <a:t>keyName</a:t>
                      </a:r>
                      <a:r>
                        <a:rPr lang="en-US" sz="1800" u="none" strike="noStrike" dirty="0">
                          <a:effectLst/>
                        </a:rPr>
                        <a:t>{#</a:t>
                      </a:r>
                      <a:r>
                        <a:rPr lang="en-US" sz="1800" u="none" strike="noStrike" dirty="0" err="1">
                          <a:effectLst/>
                        </a:rPr>
                        <a:t>columnNumber</a:t>
                      </a:r>
                      <a:r>
                        <a:rPr lang="en-US" sz="1800" u="none" strike="noStrike" dirty="0">
                          <a:effectLst/>
                        </a:rPr>
                        <a:t>}. The will find the lookup value array and return the specified column value represented by the index. Otherwise, you can use the column name as specified by the first row in the content data using the following format: </a:t>
                      </a:r>
                      <a:r>
                        <a:rPr lang="en-US" sz="1800" u="none" strike="noStrike" dirty="0" err="1">
                          <a:effectLst/>
                        </a:rPr>
                        <a:t>keyName</a:t>
                      </a:r>
                      <a:r>
                        <a:rPr lang="en-US" sz="1800" u="none" strike="noStrike" dirty="0">
                          <a:effectLst/>
                        </a:rPr>
                        <a:t>{</a:t>
                      </a:r>
                      <a:r>
                        <a:rPr lang="en-US" sz="1800" u="none" strike="noStrike" dirty="0" err="1">
                          <a:effectLst/>
                        </a:rPr>
                        <a:t>columnName</a:t>
                      </a:r>
                      <a:r>
                        <a:rPr lang="en-US" sz="1800" u="none" strike="noStrike" dirty="0">
                          <a:effectLst/>
                        </a:rPr>
                        <a:t>}</a:t>
                      </a:r>
                      <a:endParaRPr lang="en-US" sz="1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61473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0216" y="-556"/>
            <a:ext cx="6890051" cy="529937"/>
          </a:xfrm>
          <a:prstGeom prst="rect">
            <a:avLst/>
          </a:prstGeom>
          <a:noFill/>
        </p:spPr>
        <p:txBody>
          <a:bodyPr>
            <a:noAutofit/>
          </a:bodyPr>
          <a:lstStyle>
            <a:lvl1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kern="0" dirty="0" smtClean="0">
                <a:latin typeface="Sylfaen" panose="010A0502050306030303" pitchFamily="18" charset="0"/>
              </a:rPr>
              <a:t>Activity 1</a:t>
            </a:r>
            <a:endParaRPr lang="en-US" kern="0" dirty="0">
              <a:latin typeface="Sylfaen" panose="010A0502050306030303" pitchFamily="18" charset="0"/>
            </a:endParaRPr>
          </a:p>
        </p:txBody>
      </p:sp>
      <p:grpSp>
        <p:nvGrpSpPr>
          <p:cNvPr id="6" name="Group 5"/>
          <p:cNvGrpSpPr/>
          <p:nvPr/>
        </p:nvGrpSpPr>
        <p:grpSpPr>
          <a:xfrm>
            <a:off x="60570" y="26740"/>
            <a:ext cx="661985" cy="472016"/>
            <a:chOff x="7361848" y="1347285"/>
            <a:chExt cx="1766872" cy="1601886"/>
          </a:xfrm>
        </p:grpSpPr>
        <p:grpSp>
          <p:nvGrpSpPr>
            <p:cNvPr id="7" name="Group 6"/>
            <p:cNvGrpSpPr/>
            <p:nvPr/>
          </p:nvGrpSpPr>
          <p:grpSpPr>
            <a:xfrm>
              <a:off x="7594601" y="1347285"/>
              <a:ext cx="1282700" cy="1264034"/>
              <a:chOff x="2224088" y="1429631"/>
              <a:chExt cx="763587" cy="752475"/>
            </a:xfrm>
          </p:grpSpPr>
          <p:sp>
            <p:nvSpPr>
              <p:cNvPr id="9" name="Freeform 12"/>
              <p:cNvSpPr>
                <a:spLocks/>
              </p:cNvSpPr>
              <p:nvPr/>
            </p:nvSpPr>
            <p:spPr bwMode="auto">
              <a:xfrm>
                <a:off x="2508250" y="1702681"/>
                <a:ext cx="206375" cy="206375"/>
              </a:xfrm>
              <a:custGeom>
                <a:avLst/>
                <a:gdLst>
                  <a:gd name="T0" fmla="*/ 10 w 130"/>
                  <a:gd name="T1" fmla="*/ 130 h 130"/>
                  <a:gd name="T2" fmla="*/ 28 w 130"/>
                  <a:gd name="T3" fmla="*/ 112 h 130"/>
                  <a:gd name="T4" fmla="*/ 130 w 130"/>
                  <a:gd name="T5" fmla="*/ 84 h 130"/>
                  <a:gd name="T6" fmla="*/ 45 w 130"/>
                  <a:gd name="T7" fmla="*/ 0 h 130"/>
                  <a:gd name="T8" fmla="*/ 17 w 130"/>
                  <a:gd name="T9" fmla="*/ 102 h 130"/>
                  <a:gd name="T10" fmla="*/ 0 w 130"/>
                  <a:gd name="T11" fmla="*/ 119 h 130"/>
                  <a:gd name="T12" fmla="*/ 1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0" y="130"/>
                    </a:moveTo>
                    <a:lnTo>
                      <a:pt x="28" y="112"/>
                    </a:lnTo>
                    <a:lnTo>
                      <a:pt x="130" y="84"/>
                    </a:lnTo>
                    <a:lnTo>
                      <a:pt x="45" y="0"/>
                    </a:lnTo>
                    <a:lnTo>
                      <a:pt x="17" y="102"/>
                    </a:lnTo>
                    <a:lnTo>
                      <a:pt x="0" y="119"/>
                    </a:lnTo>
                    <a:lnTo>
                      <a:pt x="10" y="13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0" name="Freeform 13"/>
              <p:cNvSpPr>
                <a:spLocks/>
              </p:cNvSpPr>
              <p:nvPr/>
            </p:nvSpPr>
            <p:spPr bwMode="auto">
              <a:xfrm>
                <a:off x="2224088" y="1456618"/>
                <a:ext cx="617538" cy="725488"/>
              </a:xfrm>
              <a:custGeom>
                <a:avLst/>
                <a:gdLst>
                  <a:gd name="T0" fmla="*/ 198 w 222"/>
                  <a:gd name="T1" fmla="*/ 236 h 260"/>
                  <a:gd name="T2" fmla="*/ 157 w 222"/>
                  <a:gd name="T3" fmla="*/ 236 h 260"/>
                  <a:gd name="T4" fmla="*/ 86 w 222"/>
                  <a:gd name="T5" fmla="*/ 236 h 260"/>
                  <a:gd name="T6" fmla="*/ 70 w 222"/>
                  <a:gd name="T7" fmla="*/ 179 h 260"/>
                  <a:gd name="T8" fmla="*/ 24 w 222"/>
                  <a:gd name="T9" fmla="*/ 182 h 260"/>
                  <a:gd name="T10" fmla="*/ 24 w 222"/>
                  <a:gd name="T11" fmla="*/ 66 h 260"/>
                  <a:gd name="T12" fmla="*/ 24 w 222"/>
                  <a:gd name="T13" fmla="*/ 24 h 260"/>
                  <a:gd name="T14" fmla="*/ 182 w 222"/>
                  <a:gd name="T15" fmla="*/ 24 h 260"/>
                  <a:gd name="T16" fmla="*/ 214 w 222"/>
                  <a:gd name="T17" fmla="*/ 0 h 260"/>
                  <a:gd name="T18" fmla="*/ 0 w 222"/>
                  <a:gd name="T19" fmla="*/ 0 h 260"/>
                  <a:gd name="T20" fmla="*/ 0 w 222"/>
                  <a:gd name="T21" fmla="*/ 66 h 260"/>
                  <a:gd name="T22" fmla="*/ 0 w 222"/>
                  <a:gd name="T23" fmla="*/ 195 h 260"/>
                  <a:gd name="T24" fmla="*/ 0 w 222"/>
                  <a:gd name="T25" fmla="*/ 196 h 260"/>
                  <a:gd name="T26" fmla="*/ 20 w 222"/>
                  <a:gd name="T27" fmla="*/ 242 h 260"/>
                  <a:gd name="T28" fmla="*/ 64 w 222"/>
                  <a:gd name="T29" fmla="*/ 260 h 260"/>
                  <a:gd name="T30" fmla="*/ 64 w 222"/>
                  <a:gd name="T31" fmla="*/ 260 h 260"/>
                  <a:gd name="T32" fmla="*/ 66 w 222"/>
                  <a:gd name="T33" fmla="*/ 260 h 260"/>
                  <a:gd name="T34" fmla="*/ 66 w 222"/>
                  <a:gd name="T35" fmla="*/ 260 h 260"/>
                  <a:gd name="T36" fmla="*/ 157 w 222"/>
                  <a:gd name="T37" fmla="*/ 260 h 260"/>
                  <a:gd name="T38" fmla="*/ 222 w 222"/>
                  <a:gd name="T39" fmla="*/ 260 h 260"/>
                  <a:gd name="T40" fmla="*/ 222 w 222"/>
                  <a:gd name="T41" fmla="*/ 105 h 260"/>
                  <a:gd name="T42" fmla="*/ 198 w 222"/>
                  <a:gd name="T43" fmla="*/ 137 h 260"/>
                  <a:gd name="T44" fmla="*/ 198 w 222"/>
                  <a:gd name="T45" fmla="*/ 2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2" h="260">
                    <a:moveTo>
                      <a:pt x="198" y="236"/>
                    </a:moveTo>
                    <a:cubicBezTo>
                      <a:pt x="157" y="236"/>
                      <a:pt x="157" y="236"/>
                      <a:pt x="157" y="236"/>
                    </a:cubicBezTo>
                    <a:cubicBezTo>
                      <a:pt x="86" y="236"/>
                      <a:pt x="86" y="236"/>
                      <a:pt x="86" y="236"/>
                    </a:cubicBezTo>
                    <a:cubicBezTo>
                      <a:pt x="77" y="228"/>
                      <a:pt x="69" y="212"/>
                      <a:pt x="70" y="179"/>
                    </a:cubicBezTo>
                    <a:cubicBezTo>
                      <a:pt x="51" y="186"/>
                      <a:pt x="33" y="184"/>
                      <a:pt x="24" y="182"/>
                    </a:cubicBezTo>
                    <a:cubicBezTo>
                      <a:pt x="24" y="66"/>
                      <a:pt x="24" y="66"/>
                      <a:pt x="24" y="66"/>
                    </a:cubicBezTo>
                    <a:cubicBezTo>
                      <a:pt x="24" y="24"/>
                      <a:pt x="24" y="24"/>
                      <a:pt x="24" y="24"/>
                    </a:cubicBezTo>
                    <a:cubicBezTo>
                      <a:pt x="182" y="24"/>
                      <a:pt x="182" y="24"/>
                      <a:pt x="182" y="24"/>
                    </a:cubicBezTo>
                    <a:cubicBezTo>
                      <a:pt x="214" y="0"/>
                      <a:pt x="214" y="0"/>
                      <a:pt x="214" y="0"/>
                    </a:cubicBezTo>
                    <a:cubicBezTo>
                      <a:pt x="0" y="0"/>
                      <a:pt x="0" y="0"/>
                      <a:pt x="0" y="0"/>
                    </a:cubicBezTo>
                    <a:cubicBezTo>
                      <a:pt x="0" y="66"/>
                      <a:pt x="0" y="66"/>
                      <a:pt x="0" y="66"/>
                    </a:cubicBezTo>
                    <a:cubicBezTo>
                      <a:pt x="0" y="195"/>
                      <a:pt x="0" y="195"/>
                      <a:pt x="0" y="195"/>
                    </a:cubicBezTo>
                    <a:cubicBezTo>
                      <a:pt x="0" y="196"/>
                      <a:pt x="0" y="196"/>
                      <a:pt x="0" y="196"/>
                    </a:cubicBezTo>
                    <a:cubicBezTo>
                      <a:pt x="0" y="213"/>
                      <a:pt x="7" y="229"/>
                      <a:pt x="20" y="242"/>
                    </a:cubicBezTo>
                    <a:cubicBezTo>
                      <a:pt x="32" y="253"/>
                      <a:pt x="48" y="260"/>
                      <a:pt x="64" y="260"/>
                    </a:cubicBezTo>
                    <a:cubicBezTo>
                      <a:pt x="64" y="260"/>
                      <a:pt x="64" y="260"/>
                      <a:pt x="64" y="260"/>
                    </a:cubicBezTo>
                    <a:cubicBezTo>
                      <a:pt x="66" y="260"/>
                      <a:pt x="66" y="260"/>
                      <a:pt x="66" y="260"/>
                    </a:cubicBezTo>
                    <a:cubicBezTo>
                      <a:pt x="66" y="260"/>
                      <a:pt x="66" y="260"/>
                      <a:pt x="66" y="260"/>
                    </a:cubicBezTo>
                    <a:cubicBezTo>
                      <a:pt x="157" y="260"/>
                      <a:pt x="157" y="260"/>
                      <a:pt x="157" y="260"/>
                    </a:cubicBezTo>
                    <a:cubicBezTo>
                      <a:pt x="222" y="260"/>
                      <a:pt x="222" y="260"/>
                      <a:pt x="222" y="260"/>
                    </a:cubicBezTo>
                    <a:cubicBezTo>
                      <a:pt x="222" y="105"/>
                      <a:pt x="222" y="105"/>
                      <a:pt x="222" y="105"/>
                    </a:cubicBezTo>
                    <a:cubicBezTo>
                      <a:pt x="198" y="137"/>
                      <a:pt x="198" y="137"/>
                      <a:pt x="198" y="137"/>
                    </a:cubicBezTo>
                    <a:lnTo>
                      <a:pt x="198" y="236"/>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1" name="Freeform 14"/>
              <p:cNvSpPr>
                <a:spLocks/>
              </p:cNvSpPr>
              <p:nvPr/>
            </p:nvSpPr>
            <p:spPr bwMode="auto">
              <a:xfrm>
                <a:off x="2895600" y="1429631"/>
                <a:ext cx="92075" cy="92075"/>
              </a:xfrm>
              <a:custGeom>
                <a:avLst/>
                <a:gdLst>
                  <a:gd name="T0" fmla="*/ 25 w 33"/>
                  <a:gd name="T1" fmla="*/ 8 h 33"/>
                  <a:gd name="T2" fmla="*/ 0 w 33"/>
                  <a:gd name="T3" fmla="*/ 4 h 33"/>
                  <a:gd name="T4" fmla="*/ 29 w 33"/>
                  <a:gd name="T5" fmla="*/ 33 h 33"/>
                  <a:gd name="T6" fmla="*/ 25 w 33"/>
                  <a:gd name="T7" fmla="*/ 8 h 33"/>
                </a:gdLst>
                <a:ahLst/>
                <a:cxnLst>
                  <a:cxn ang="0">
                    <a:pos x="T0" y="T1"/>
                  </a:cxn>
                  <a:cxn ang="0">
                    <a:pos x="T2" y="T3"/>
                  </a:cxn>
                  <a:cxn ang="0">
                    <a:pos x="T4" y="T5"/>
                  </a:cxn>
                  <a:cxn ang="0">
                    <a:pos x="T6" y="T7"/>
                  </a:cxn>
                </a:cxnLst>
                <a:rect l="0" t="0" r="r" b="b"/>
                <a:pathLst>
                  <a:path w="33" h="33">
                    <a:moveTo>
                      <a:pt x="25" y="8"/>
                    </a:moveTo>
                    <a:cubicBezTo>
                      <a:pt x="19" y="2"/>
                      <a:pt x="9" y="0"/>
                      <a:pt x="0" y="4"/>
                    </a:cubicBezTo>
                    <a:cubicBezTo>
                      <a:pt x="29" y="33"/>
                      <a:pt x="29" y="33"/>
                      <a:pt x="29" y="33"/>
                    </a:cubicBezTo>
                    <a:cubicBezTo>
                      <a:pt x="33" y="24"/>
                      <a:pt x="31" y="14"/>
                      <a:pt x="25" y="8"/>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2" name="Freeform 15"/>
              <p:cNvSpPr>
                <a:spLocks/>
              </p:cNvSpPr>
              <p:nvPr/>
            </p:nvSpPr>
            <p:spPr bwMode="auto">
              <a:xfrm>
                <a:off x="2597150" y="1459793"/>
                <a:ext cx="358775" cy="358775"/>
              </a:xfrm>
              <a:custGeom>
                <a:avLst/>
                <a:gdLst>
                  <a:gd name="T0" fmla="*/ 0 w 226"/>
                  <a:gd name="T1" fmla="*/ 133 h 226"/>
                  <a:gd name="T2" fmla="*/ 93 w 226"/>
                  <a:gd name="T3" fmla="*/ 226 h 226"/>
                  <a:gd name="T4" fmla="*/ 226 w 226"/>
                  <a:gd name="T5" fmla="*/ 56 h 226"/>
                  <a:gd name="T6" fmla="*/ 170 w 226"/>
                  <a:gd name="T7" fmla="*/ 0 h 226"/>
                  <a:gd name="T8" fmla="*/ 0 w 226"/>
                  <a:gd name="T9" fmla="*/ 133 h 226"/>
                </a:gdLst>
                <a:ahLst/>
                <a:cxnLst>
                  <a:cxn ang="0">
                    <a:pos x="T0" y="T1"/>
                  </a:cxn>
                  <a:cxn ang="0">
                    <a:pos x="T2" y="T3"/>
                  </a:cxn>
                  <a:cxn ang="0">
                    <a:pos x="T4" y="T5"/>
                  </a:cxn>
                  <a:cxn ang="0">
                    <a:pos x="T6" y="T7"/>
                  </a:cxn>
                  <a:cxn ang="0">
                    <a:pos x="T8" y="T9"/>
                  </a:cxn>
                </a:cxnLst>
                <a:rect l="0" t="0" r="r" b="b"/>
                <a:pathLst>
                  <a:path w="226" h="226">
                    <a:moveTo>
                      <a:pt x="0" y="133"/>
                    </a:moveTo>
                    <a:lnTo>
                      <a:pt x="93" y="226"/>
                    </a:lnTo>
                    <a:lnTo>
                      <a:pt x="226" y="56"/>
                    </a:lnTo>
                    <a:lnTo>
                      <a:pt x="170" y="0"/>
                    </a:lnTo>
                    <a:lnTo>
                      <a:pt x="0" y="133"/>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848" y="2732145"/>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12"/>
          <p:cNvSpPr/>
          <p:nvPr/>
        </p:nvSpPr>
        <p:spPr>
          <a:xfrm>
            <a:off x="342251" y="763201"/>
            <a:ext cx="8318501" cy="2646878"/>
          </a:xfrm>
          <a:prstGeom prst="rect">
            <a:avLst/>
          </a:prstGeom>
        </p:spPr>
        <p:txBody>
          <a:bodyPr wrap="square">
            <a:spAutoFit/>
          </a:bodyPr>
          <a:lstStyle/>
          <a:p>
            <a:pPr lvl="0">
              <a:lnSpc>
                <a:spcPct val="130000"/>
              </a:lnSpc>
              <a:spcBef>
                <a:spcPts val="1200"/>
              </a:spcBef>
              <a:defRPr/>
            </a:pPr>
            <a:r>
              <a:rPr lang="en-US" sz="2000" b="1" dirty="0" smtClean="0">
                <a:latin typeface="Sylfaen" panose="010A0502050306030303" pitchFamily="18" charset="0"/>
                <a:cs typeface="Arial" pitchFamily="34" charset="0"/>
              </a:rPr>
              <a:t>Environment or File: </a:t>
            </a:r>
            <a:r>
              <a:rPr lang="en-US" sz="2000" dirty="0">
                <a:latin typeface="Sylfaen" panose="010A0502050306030303" pitchFamily="18" charset="0"/>
                <a:cs typeface="Arial" pitchFamily="34" charset="0"/>
              </a:rPr>
              <a:t>M4_Writing </a:t>
            </a:r>
            <a:r>
              <a:rPr lang="en-US" sz="2000" dirty="0" err="1" smtClean="0">
                <a:latin typeface="Sylfaen" panose="010A0502050306030303" pitchFamily="18" charset="0"/>
                <a:cs typeface="Arial" pitchFamily="34" charset="0"/>
              </a:rPr>
              <a:t>TestScripts_Participants</a:t>
            </a:r>
            <a:r>
              <a:rPr lang="en-US" sz="2000" dirty="0" smtClean="0">
                <a:latin typeface="Sylfaen" panose="010A0502050306030303" pitchFamily="18" charset="0"/>
                <a:cs typeface="Arial" pitchFamily="34" charset="0"/>
              </a:rPr>
              <a:t> Guide</a:t>
            </a:r>
          </a:p>
          <a:p>
            <a:pPr lvl="0">
              <a:lnSpc>
                <a:spcPct val="130000"/>
              </a:lnSpc>
              <a:spcBef>
                <a:spcPts val="1200"/>
              </a:spcBef>
              <a:defRPr/>
            </a:pPr>
            <a:r>
              <a:rPr lang="en-US" sz="2000" b="1" dirty="0" smtClean="0">
                <a:latin typeface="Sylfaen" panose="010A0502050306030303" pitchFamily="18" charset="0"/>
                <a:cs typeface="Arial" pitchFamily="34" charset="0"/>
              </a:rPr>
              <a:t>Steps</a:t>
            </a:r>
            <a:r>
              <a:rPr lang="en-US" sz="2000" b="1" dirty="0">
                <a:latin typeface="Sylfaen" panose="010A0502050306030303" pitchFamily="18" charset="0"/>
                <a:cs typeface="Arial" pitchFamily="34" charset="0"/>
              </a:rPr>
              <a:t>: </a:t>
            </a:r>
            <a:endParaRPr lang="en-US" sz="2000" dirty="0">
              <a:latin typeface="Sylfaen" panose="010A0502050306030303" pitchFamily="18" charset="0"/>
              <a:cs typeface="Arial" pitchFamily="34" charset="0"/>
            </a:endParaRP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Open </a:t>
            </a:r>
            <a:r>
              <a:rPr lang="en-US" sz="2000" dirty="0">
                <a:latin typeface="Sylfaen" panose="010A0502050306030303" pitchFamily="18" charset="0"/>
                <a:cs typeface="Arial" pitchFamily="34" charset="0"/>
              </a:rPr>
              <a:t>the </a:t>
            </a:r>
            <a:r>
              <a:rPr lang="en-US" sz="2000" dirty="0" smtClean="0">
                <a:latin typeface="Sylfaen" panose="010A0502050306030303" pitchFamily="18" charset="0"/>
                <a:cs typeface="Arial" pitchFamily="34" charset="0"/>
              </a:rPr>
              <a:t>Participants Guide given as word document.</a:t>
            </a:r>
            <a:endParaRPr lang="en-US" sz="2000" dirty="0">
              <a:latin typeface="Sylfaen" panose="010A0502050306030303" pitchFamily="18" charset="0"/>
              <a:cs typeface="Arial" pitchFamily="34" charset="0"/>
            </a:endParaRP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Read the given activity details.</a:t>
            </a: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Complete the activities</a:t>
            </a: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Submit to faculty</a:t>
            </a:r>
            <a:endParaRPr lang="en-US" sz="2000" dirty="0">
              <a:latin typeface="Sylfaen" panose="010A0502050306030303" pitchFamily="18" charset="0"/>
              <a:cs typeface="Arial"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981" y="3361778"/>
            <a:ext cx="2857500" cy="2514600"/>
          </a:xfrm>
          <a:prstGeom prst="rect">
            <a:avLst/>
          </a:prstGeom>
        </p:spPr>
      </p:pic>
      <p:sp>
        <p:nvSpPr>
          <p:cNvPr id="15" name="TextBox 14"/>
          <p:cNvSpPr txBox="1"/>
          <p:nvPr/>
        </p:nvSpPr>
        <p:spPr>
          <a:xfrm rot="21348563">
            <a:off x="5872050" y="4474136"/>
            <a:ext cx="1737044" cy="369332"/>
          </a:xfrm>
          <a:prstGeom prst="rect">
            <a:avLst/>
          </a:prstGeom>
          <a:noFill/>
        </p:spPr>
        <p:txBody>
          <a:bodyPr wrap="square" rtlCol="0">
            <a:spAutoFit/>
          </a:bodyPr>
          <a:lstStyle/>
          <a:p>
            <a:r>
              <a:rPr lang="en-US" b="1" dirty="0" smtClean="0">
                <a:latin typeface="Monotype Corsiva" panose="03010101010201010101" pitchFamily="66" charset="0"/>
              </a:rPr>
              <a:t>Activity</a:t>
            </a:r>
            <a:endParaRPr lang="en-US" b="1" dirty="0">
              <a:latin typeface="Monotype Corsiva" panose="03010101010201010101" pitchFamily="66" charset="0"/>
            </a:endParaRPr>
          </a:p>
        </p:txBody>
      </p:sp>
    </p:spTree>
    <p:extLst>
      <p:ext uri="{BB962C8B-B14F-4D97-AF65-F5344CB8AC3E}">
        <p14:creationId xmlns:p14="http://schemas.microsoft.com/office/powerpoint/2010/main" val="868509867"/>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4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2545410815"/>
              </p:ext>
            </p:extLst>
          </p:nvPr>
        </p:nvGraphicFramePr>
        <p:xfrm>
          <a:off x="1164064" y="1367732"/>
          <a:ext cx="649224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43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14162" y="38300"/>
            <a:ext cx="7983939" cy="533288"/>
          </a:xfrm>
          <a:prstGeom prst="rect">
            <a:avLst/>
          </a:prstGeom>
          <a:noFill/>
          <a:extLst/>
        </p:spPr>
        <p:txBody>
          <a:bodyPr>
            <a:noAutofit/>
          </a:bodyPr>
          <a:lstStyle>
            <a:defPPr>
              <a:defRPr lang="en-US"/>
            </a:defPPr>
            <a:lvl1pPr eaLnBrk="0" fontAlgn="base" hangingPunct="0">
              <a:lnSpc>
                <a:spcPct val="88000"/>
              </a:lnSpc>
              <a:spcBef>
                <a:spcPct val="0"/>
              </a:spcBef>
              <a:spcAft>
                <a:spcPct val="0"/>
              </a:spcAft>
              <a:defRPr sz="3200" b="1" kern="0">
                <a:solidFill>
                  <a:schemeClr val="tx2"/>
                </a:solidFill>
                <a:latin typeface="Sylfaen" panose="010A0502050306030303" pitchFamily="18" charset="0"/>
                <a:ea typeface="ＭＳ Ｐゴシック" pitchFamily="34" charset="-128"/>
                <a:cs typeface="ＭＳ Ｐゴシック"/>
              </a:defRPr>
            </a:lvl1pPr>
            <a:lvl2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smtClean="0"/>
              <a:t>Keywords – SET (1 of 2)</a:t>
            </a:r>
            <a:endParaRPr lang="en-US" altLang="en-US" dirty="0"/>
          </a:p>
        </p:txBody>
      </p:sp>
      <p:sp>
        <p:nvSpPr>
          <p:cNvPr id="7171" name="Rectangle 2"/>
          <p:cNvSpPr>
            <a:spLocks noChangeArrowheads="1"/>
          </p:cNvSpPr>
          <p:nvPr/>
        </p:nvSpPr>
        <p:spPr bwMode="auto">
          <a:xfrm>
            <a:off x="289367" y="818427"/>
            <a:ext cx="8356922"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dirty="0">
                <a:latin typeface="+mj-lt"/>
              </a:rPr>
              <a:t>The </a:t>
            </a:r>
            <a:r>
              <a:rPr lang="en-US" dirty="0" smtClean="0">
                <a:latin typeface="+mj-lt"/>
              </a:rPr>
              <a:t>SET keyword </a:t>
            </a:r>
            <a:r>
              <a:rPr lang="en-US" dirty="0">
                <a:latin typeface="+mj-lt"/>
              </a:rPr>
              <a:t>is a simple but widely used keyword</a:t>
            </a:r>
            <a:endParaRPr lang="en-US" altLang="en-US" dirty="0">
              <a:latin typeface="+mj-lt"/>
            </a:endParaRPr>
          </a:p>
          <a:p>
            <a:pPr marL="342900" indent="-342900" algn="just">
              <a:lnSpc>
                <a:spcPct val="130000"/>
              </a:lnSpc>
              <a:spcBef>
                <a:spcPct val="0"/>
              </a:spcBef>
              <a:buFont typeface="Arial" panose="020B0604020202020204" pitchFamily="34" charset="0"/>
              <a:buChar char="•"/>
            </a:pPr>
            <a:r>
              <a:rPr lang="en-US" dirty="0" smtClean="0">
                <a:latin typeface="+mj-lt"/>
              </a:rPr>
              <a:t>This </a:t>
            </a:r>
            <a:r>
              <a:rPr lang="en-US" dirty="0">
                <a:latin typeface="+mj-lt"/>
              </a:rPr>
              <a:t>will </a:t>
            </a:r>
            <a:r>
              <a:rPr lang="en-US" dirty="0" smtClean="0">
                <a:latin typeface="+mj-lt"/>
              </a:rPr>
              <a:t>type a value in textbox . </a:t>
            </a:r>
          </a:p>
          <a:p>
            <a:pPr marL="342900" indent="-342900" algn="just">
              <a:lnSpc>
                <a:spcPct val="130000"/>
              </a:lnSpc>
              <a:spcBef>
                <a:spcPct val="0"/>
              </a:spcBef>
              <a:buFont typeface="Arial" panose="020B0604020202020204" pitchFamily="34" charset="0"/>
              <a:buChar char="•"/>
            </a:pPr>
            <a:r>
              <a:rPr lang="en-US" dirty="0" smtClean="0">
                <a:latin typeface="+mj-lt"/>
              </a:rPr>
              <a:t>Also this can be used to select a value from the dropdown</a:t>
            </a:r>
          </a:p>
          <a:p>
            <a:pPr marL="342900" indent="-342900" algn="just">
              <a:lnSpc>
                <a:spcPct val="130000"/>
              </a:lnSpc>
              <a:spcBef>
                <a:spcPct val="0"/>
              </a:spcBef>
              <a:buFont typeface="Arial" panose="020B0604020202020204" pitchFamily="34" charset="0"/>
              <a:buChar char="•"/>
            </a:pPr>
            <a:r>
              <a:rPr lang="en-US" b="1" dirty="0" smtClean="0">
                <a:latin typeface="+mj-lt"/>
              </a:rPr>
              <a:t>Example(s</a:t>
            </a:r>
            <a:r>
              <a:rPr lang="en-US" b="1" dirty="0">
                <a:latin typeface="+mj-lt"/>
              </a:rPr>
              <a:t>):</a:t>
            </a:r>
            <a:r>
              <a:rPr lang="en-US" dirty="0">
                <a:latin typeface="+mj-lt"/>
              </a:rPr>
              <a:t>This example will click on an element named 'TEST_ELEMENT' from TEST_PAGE</a:t>
            </a:r>
          </a:p>
          <a:p>
            <a:pPr algn="just">
              <a:lnSpc>
                <a:spcPct val="130000"/>
              </a:lnSpc>
              <a:spcBef>
                <a:spcPct val="0"/>
              </a:spcBef>
            </a:pPr>
            <a:r>
              <a:rPr lang="en-US" dirty="0">
                <a:latin typeface="+mj-lt"/>
              </a:rPr>
              <a:t/>
            </a:r>
            <a:br>
              <a:rPr lang="en-US" dirty="0">
                <a:latin typeface="+mj-lt"/>
              </a:rPr>
            </a:br>
            <a:endParaRPr lang="en-US" altLang="en-US" dirty="0">
              <a:latin typeface="+mj-lt"/>
            </a:endParaRPr>
          </a:p>
        </p:txBody>
      </p:sp>
      <p:sp>
        <p:nvSpPr>
          <p:cNvPr id="2" name="TextBox 1"/>
          <p:cNvSpPr txBox="1"/>
          <p:nvPr/>
        </p:nvSpPr>
        <p:spPr>
          <a:xfrm>
            <a:off x="1117302" y="3732150"/>
            <a:ext cx="6701051" cy="452432"/>
          </a:xfrm>
          <a:prstGeom prst="rect">
            <a:avLst/>
          </a:prstGeom>
          <a:noFill/>
          <a:ln>
            <a:solidFill>
              <a:schemeClr val="bg2"/>
            </a:solidFill>
          </a:ln>
        </p:spPr>
        <p:txBody>
          <a:bodyPr wrap="square" rtlCol="0">
            <a:spAutoFit/>
          </a:bodyPr>
          <a:lstStyle/>
          <a:p>
            <a:pPr>
              <a:lnSpc>
                <a:spcPct val="130000"/>
              </a:lnSpc>
              <a:spcBef>
                <a:spcPct val="0"/>
              </a:spcBef>
            </a:pPr>
            <a:r>
              <a:rPr lang="en-US" dirty="0"/>
              <a:t>&lt;step name="TEST_ELEMENT" type=“SET" page="TEST_PAGE" /&gt; </a:t>
            </a:r>
          </a:p>
        </p:txBody>
      </p:sp>
    </p:spTree>
    <p:extLst>
      <p:ext uri="{BB962C8B-B14F-4D97-AF65-F5344CB8AC3E}">
        <p14:creationId xmlns:p14="http://schemas.microsoft.com/office/powerpoint/2010/main" val="3085878590"/>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00250" y="818419"/>
            <a:ext cx="8366077"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The below shown code snippet is the usage of </a:t>
            </a:r>
            <a:r>
              <a:rPr lang="en-US" altLang="en-US" dirty="0" smtClean="0">
                <a:latin typeface="+mj-lt"/>
              </a:rPr>
              <a:t>SET Keyword. </a:t>
            </a:r>
          </a:p>
          <a:p>
            <a:pPr marL="342900" indent="-342900" algn="just">
              <a:lnSpc>
                <a:spcPct val="130000"/>
              </a:lnSpc>
              <a:spcBef>
                <a:spcPct val="0"/>
              </a:spcBef>
              <a:buFont typeface="Arial" panose="020B0604020202020204" pitchFamily="34" charset="0"/>
              <a:buChar char="•"/>
            </a:pPr>
            <a:r>
              <a:rPr lang="en-US" altLang="en-US" dirty="0" smtClean="0">
                <a:latin typeface="+mj-lt"/>
              </a:rPr>
              <a:t>This </a:t>
            </a:r>
            <a:r>
              <a:rPr lang="en-US" altLang="en-US" dirty="0">
                <a:latin typeface="+mj-lt"/>
              </a:rPr>
              <a:t>example illustrates </a:t>
            </a:r>
            <a:r>
              <a:rPr lang="en-US" altLang="en-US" dirty="0" smtClean="0">
                <a:latin typeface="+mj-lt"/>
              </a:rPr>
              <a:t>how to set values for Textbox's like “</a:t>
            </a:r>
            <a:r>
              <a:rPr lang="en-US" altLang="en-US" dirty="0" err="1" smtClean="0">
                <a:latin typeface="+mj-lt"/>
              </a:rPr>
              <a:t>Name_of_primary_Policyholder_Textbox</a:t>
            </a:r>
            <a:r>
              <a:rPr lang="en-US" altLang="en-US" dirty="0" smtClean="0">
                <a:latin typeface="+mj-lt"/>
              </a:rPr>
              <a:t>”, “Primary_Mailing_Address_TextArea”,”</a:t>
            </a:r>
            <a:r>
              <a:rPr lang="en-US" altLang="en-US" dirty="0" err="1" smtClean="0">
                <a:latin typeface="+mj-lt"/>
              </a:rPr>
              <a:t>City_TextBox</a:t>
            </a:r>
            <a:r>
              <a:rPr lang="en-US" altLang="en-US" dirty="0" smtClean="0">
                <a:latin typeface="+mj-lt"/>
              </a:rPr>
              <a:t>” and how to select values from the Drop down like “</a:t>
            </a:r>
            <a:r>
              <a:rPr lang="en-US" altLang="en-US" dirty="0" err="1" smtClean="0">
                <a:latin typeface="+mj-lt"/>
              </a:rPr>
              <a:t>State_DropDown</a:t>
            </a:r>
            <a:r>
              <a:rPr lang="en-US" altLang="en-US" dirty="0" smtClean="0">
                <a:latin typeface="+mj-lt"/>
              </a:rPr>
              <a:t>”</a:t>
            </a:r>
          </a:p>
          <a:p>
            <a:pPr marL="342900" indent="-342900" algn="just">
              <a:lnSpc>
                <a:spcPct val="130000"/>
              </a:lnSpc>
              <a:spcBef>
                <a:spcPct val="0"/>
              </a:spcBef>
              <a:buFont typeface="Arial" panose="020B0604020202020204" pitchFamily="34" charset="0"/>
              <a:buChar char="•"/>
            </a:pPr>
            <a:endParaRPr lang="en-US" altLang="en-US" dirty="0">
              <a:latin typeface="+mj-lt"/>
            </a:endParaRPr>
          </a:p>
        </p:txBody>
      </p:sp>
      <p:grpSp>
        <p:nvGrpSpPr>
          <p:cNvPr id="6" name="Group 5"/>
          <p:cNvGrpSpPr/>
          <p:nvPr/>
        </p:nvGrpSpPr>
        <p:grpSpPr>
          <a:xfrm>
            <a:off x="971666" y="3616602"/>
            <a:ext cx="7257933" cy="2524125"/>
            <a:chOff x="971666" y="2702196"/>
            <a:chExt cx="7257933" cy="2524125"/>
          </a:xfrm>
        </p:grpSpPr>
        <p:pic>
          <p:nvPicPr>
            <p:cNvPr id="2" name="Picture 1"/>
            <p:cNvPicPr>
              <a:picLocks noChangeAspect="1"/>
            </p:cNvPicPr>
            <p:nvPr/>
          </p:nvPicPr>
          <p:blipFill>
            <a:blip r:embed="rId2"/>
            <a:stretch>
              <a:fillRect/>
            </a:stretch>
          </p:blipFill>
          <p:spPr>
            <a:xfrm>
              <a:off x="971666" y="2702196"/>
              <a:ext cx="6353175" cy="2524125"/>
            </a:xfrm>
            <a:prstGeom prst="rect">
              <a:avLst/>
            </a:prstGeom>
            <a:ln>
              <a:solidFill>
                <a:schemeClr val="bg2"/>
              </a:solidFill>
            </a:ln>
          </p:spPr>
        </p:pic>
        <p:sp>
          <p:nvSpPr>
            <p:cNvPr id="3" name="Line Callout 1 2"/>
            <p:cNvSpPr/>
            <p:nvPr/>
          </p:nvSpPr>
          <p:spPr bwMode="auto">
            <a:xfrm>
              <a:off x="5765180" y="3306336"/>
              <a:ext cx="2464419" cy="657922"/>
            </a:xfrm>
            <a:prstGeom prst="borderCallout1">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latin typeface="+mj-lt"/>
                  <a:ea typeface="ＭＳ Ｐゴシック" pitchFamily="1" charset="-128"/>
                </a:rPr>
                <a:t>Set a value</a:t>
              </a:r>
              <a:r>
                <a:rPr kumimoji="0" lang="en-US" i="0" u="none" strike="noStrike" normalizeH="0" dirty="0" smtClean="0">
                  <a:ln w="0"/>
                  <a:latin typeface="+mj-lt"/>
                  <a:ea typeface="ＭＳ Ｐゴシック" pitchFamily="1" charset="-128"/>
                </a:rPr>
                <a:t> in </a:t>
              </a:r>
              <a:r>
                <a:rPr kumimoji="0" lang="en-US" i="0" u="none" strike="noStrike" normalizeH="0" dirty="0" err="1" smtClean="0">
                  <a:ln w="0"/>
                  <a:latin typeface="+mj-lt"/>
                  <a:ea typeface="ＭＳ Ｐゴシック" pitchFamily="1" charset="-128"/>
                </a:rPr>
                <a:t>TextBox</a:t>
              </a:r>
              <a:endParaRPr kumimoji="0" lang="en-US" i="0" u="none" strike="noStrike" normalizeH="0" baseline="0" dirty="0" smtClean="0">
                <a:ln w="0"/>
                <a:latin typeface="+mj-lt"/>
                <a:ea typeface="ＭＳ Ｐゴシック" pitchFamily="1" charset="-128"/>
              </a:endParaRPr>
            </a:p>
          </p:txBody>
        </p:sp>
        <p:sp>
          <p:nvSpPr>
            <p:cNvPr id="4" name="Line Callout 2 3"/>
            <p:cNvSpPr/>
            <p:nvPr/>
          </p:nvSpPr>
          <p:spPr bwMode="auto">
            <a:xfrm>
              <a:off x="5910145" y="4475587"/>
              <a:ext cx="2319454" cy="657923"/>
            </a:xfrm>
            <a:prstGeom prst="borderCallout2">
              <a:avLst>
                <a:gd name="adj1" fmla="val 18750"/>
                <a:gd name="adj2" fmla="val -8333"/>
                <a:gd name="adj3" fmla="val 18750"/>
                <a:gd name="adj4" fmla="val -16667"/>
                <a:gd name="adj5" fmla="val 7415"/>
                <a:gd name="adj6" fmla="val -117949"/>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latin typeface="+mj-lt"/>
                  <a:ea typeface="ＭＳ Ｐゴシック" pitchFamily="1" charset="-128"/>
                </a:rPr>
                <a:t>Set a value in </a:t>
              </a:r>
              <a:r>
                <a:rPr kumimoji="0" lang="en-US" i="0" u="none" strike="noStrike" normalizeH="0" baseline="0" dirty="0" err="1" smtClean="0">
                  <a:ln w="0"/>
                  <a:latin typeface="+mj-lt"/>
                  <a:ea typeface="ＭＳ Ｐゴシック" pitchFamily="1" charset="-128"/>
                </a:rPr>
                <a:t>DropDown</a:t>
              </a:r>
              <a:endParaRPr kumimoji="0" lang="en-US" i="0" u="none" strike="noStrike" normalizeH="0" baseline="0" dirty="0" smtClean="0">
                <a:ln w="0"/>
                <a:latin typeface="+mj-lt"/>
                <a:ea typeface="ＭＳ Ｐゴシック" pitchFamily="1" charset="-128"/>
              </a:endParaRPr>
            </a:p>
          </p:txBody>
        </p:sp>
      </p:grpSp>
      <p:sp>
        <p:nvSpPr>
          <p:cNvPr id="8" name="TextBox 1"/>
          <p:cNvSpPr txBox="1">
            <a:spLocks noChangeArrowheads="1"/>
          </p:cNvSpPr>
          <p:nvPr/>
        </p:nvSpPr>
        <p:spPr bwMode="auto">
          <a:xfrm>
            <a:off x="14162" y="38300"/>
            <a:ext cx="7983939" cy="533288"/>
          </a:xfrm>
          <a:prstGeom prst="rect">
            <a:avLst/>
          </a:prstGeom>
          <a:noFill/>
          <a:extLst/>
        </p:spPr>
        <p:txBody>
          <a:bodyPr>
            <a:noAutofit/>
          </a:bodyPr>
          <a:lstStyle>
            <a:defPPr>
              <a:defRPr lang="en-US"/>
            </a:defPPr>
            <a:lvl1pPr eaLnBrk="0" fontAlgn="base" hangingPunct="0">
              <a:lnSpc>
                <a:spcPct val="88000"/>
              </a:lnSpc>
              <a:spcBef>
                <a:spcPct val="0"/>
              </a:spcBef>
              <a:spcAft>
                <a:spcPct val="0"/>
              </a:spcAft>
              <a:defRPr sz="3200" b="1" kern="0">
                <a:solidFill>
                  <a:schemeClr val="tx2"/>
                </a:solidFill>
                <a:latin typeface="Sylfaen" panose="010A0502050306030303" pitchFamily="18" charset="0"/>
                <a:ea typeface="ＭＳ Ｐゴシック" pitchFamily="34" charset="-128"/>
                <a:cs typeface="ＭＳ Ｐゴシック"/>
              </a:defRPr>
            </a:lvl1pPr>
            <a:lvl2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smtClean="0"/>
              <a:t>Keywords – SET (2 of 2)</a:t>
            </a:r>
            <a:endParaRPr lang="en-US" altLang="en-US" dirty="0"/>
          </a:p>
        </p:txBody>
      </p:sp>
    </p:spTree>
    <p:extLst>
      <p:ext uri="{BB962C8B-B14F-4D97-AF65-F5344CB8AC3E}">
        <p14:creationId xmlns:p14="http://schemas.microsoft.com/office/powerpoint/2010/main" val="796393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Set Keyword : Try It</a:t>
            </a:r>
            <a:endParaRPr lang="en-IN" dirty="0"/>
          </a:p>
        </p:txBody>
      </p:sp>
      <p:sp>
        <p:nvSpPr>
          <p:cNvPr id="4" name="Content Placeholder 1"/>
          <p:cNvSpPr txBox="1">
            <a:spLocks/>
          </p:cNvSpPr>
          <p:nvPr/>
        </p:nvSpPr>
        <p:spPr>
          <a:xfrm>
            <a:off x="320722" y="741718"/>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lgn="just">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lgn="just">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lgn="just">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SetKeyword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under </a:t>
            </a:r>
            <a:r>
              <a:rPr lang="en-US" sz="1400" kern="0" dirty="0" err="1" smtClean="0">
                <a:solidFill>
                  <a:srgbClr val="000000"/>
                </a:solidFill>
                <a:latin typeface="Sylfaen" panose="010A0502050306030303" pitchFamily="18" charset="0"/>
                <a:cs typeface="Arial" charset="0"/>
              </a:rPr>
              <a:t>SetKeyword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www.allstate.com</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Set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GB" sz="1400" kern="0" dirty="0" err="1" smtClean="0">
                <a:solidFill>
                  <a:srgbClr val="000000"/>
                </a:solidFill>
                <a:latin typeface="Sylfaen" panose="010A0502050306030303" pitchFamily="18" charset="0"/>
                <a:cs typeface="Arial" charset="0"/>
              </a:rPr>
              <a:t>SetKeyword</a:t>
            </a:r>
            <a:r>
              <a:rPr lang="en-GB" sz="1400" kern="0" dirty="0" smtClean="0">
                <a:solidFill>
                  <a:srgbClr val="000000"/>
                </a:solidFill>
                <a:latin typeface="Sylfaen" panose="010A0502050306030303" pitchFamily="18" charset="0"/>
                <a:cs typeface="Arial" charset="0"/>
              </a:rPr>
              <a:t>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algn="just">
              <a:buFont typeface="Calibri" pitchFamily="34" charset="0"/>
              <a:buAutoNum type="arabicPeriod"/>
              <a:defRPr/>
            </a:pPr>
            <a:endParaRPr lang="en-GB" sz="1600" kern="0" dirty="0" smtClean="0">
              <a:solidFill>
                <a:srgbClr val="000000"/>
              </a:solidFill>
              <a:latin typeface="Sylfaen" panose="010A0502050306030303" pitchFamily="18" charset="0"/>
              <a:cs typeface="Arial" charset="0"/>
            </a:endParaRPr>
          </a:p>
          <a:p>
            <a:pPr algn="just">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lgn="just">
              <a:defRPr/>
            </a:pPr>
            <a:endParaRPr lang="en-GB" sz="1600" kern="0" dirty="0" smtClean="0">
              <a:latin typeface="Sylfaen" panose="010A0502050306030303" pitchFamily="18" charset="0"/>
            </a:endParaRPr>
          </a:p>
        </p:txBody>
      </p:sp>
      <p:pic>
        <p:nvPicPr>
          <p:cNvPr id="9220"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3724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0" y="2443"/>
            <a:ext cx="8352429"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smtClean="0"/>
              <a:t>Keywords – Click (1 of 2)</a:t>
            </a:r>
            <a:endParaRPr lang="en-US" altLang="en-US" dirty="0"/>
          </a:p>
        </p:txBody>
      </p:sp>
      <p:sp>
        <p:nvSpPr>
          <p:cNvPr id="7171" name="Rectangle 2"/>
          <p:cNvSpPr>
            <a:spLocks noChangeArrowheads="1"/>
          </p:cNvSpPr>
          <p:nvPr/>
        </p:nvSpPr>
        <p:spPr bwMode="auto">
          <a:xfrm>
            <a:off x="327545" y="821709"/>
            <a:ext cx="8379725" cy="286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dirty="0">
                <a:latin typeface="+mj-lt"/>
              </a:rPr>
              <a:t>The click keyword allows you to locate an element on the screen </a:t>
            </a:r>
            <a:r>
              <a:rPr lang="en-US" dirty="0" smtClean="0">
                <a:latin typeface="+mj-lt"/>
              </a:rPr>
              <a:t>and click </a:t>
            </a:r>
            <a:r>
              <a:rPr lang="en-US" dirty="0">
                <a:latin typeface="+mj-lt"/>
              </a:rPr>
              <a:t>on </a:t>
            </a:r>
            <a:r>
              <a:rPr lang="en-US" dirty="0" smtClean="0">
                <a:latin typeface="+mj-lt"/>
              </a:rPr>
              <a:t>it.</a:t>
            </a:r>
          </a:p>
          <a:p>
            <a:pPr marL="342900" indent="-342900" algn="just">
              <a:lnSpc>
                <a:spcPct val="130000"/>
              </a:lnSpc>
              <a:spcBef>
                <a:spcPct val="0"/>
              </a:spcBef>
              <a:buFont typeface="Arial" panose="020B0604020202020204" pitchFamily="34" charset="0"/>
              <a:buChar char="•"/>
            </a:pPr>
            <a:endParaRPr lang="en-US" dirty="0" smtClean="0">
              <a:latin typeface="+mj-lt"/>
            </a:endParaRPr>
          </a:p>
          <a:p>
            <a:pPr marL="342900" indent="-342900" algn="just">
              <a:lnSpc>
                <a:spcPct val="130000"/>
              </a:lnSpc>
              <a:spcBef>
                <a:spcPct val="0"/>
              </a:spcBef>
              <a:buFont typeface="Arial" panose="020B0604020202020204" pitchFamily="34" charset="0"/>
              <a:buChar char="•"/>
            </a:pPr>
            <a:r>
              <a:rPr lang="en-US" b="1" dirty="0" smtClean="0">
                <a:latin typeface="+mj-lt"/>
              </a:rPr>
              <a:t>Example(s</a:t>
            </a:r>
            <a:r>
              <a:rPr lang="en-US" b="1" dirty="0">
                <a:latin typeface="+mj-lt"/>
              </a:rPr>
              <a:t>):</a:t>
            </a:r>
            <a:r>
              <a:rPr lang="en-US" dirty="0">
                <a:latin typeface="+mj-lt"/>
              </a:rPr>
              <a:t>This example will click on an element named 'TEST_ELEMENT' from </a:t>
            </a:r>
            <a:r>
              <a:rPr lang="en-US" dirty="0" smtClean="0">
                <a:latin typeface="+mj-lt"/>
              </a:rPr>
              <a:t>TEST_PAGE</a:t>
            </a:r>
          </a:p>
          <a:p>
            <a:pPr algn="just">
              <a:lnSpc>
                <a:spcPct val="130000"/>
              </a:lnSpc>
              <a:spcBef>
                <a:spcPct val="0"/>
              </a:spcBef>
            </a:pPr>
            <a:r>
              <a:rPr lang="en-US" dirty="0">
                <a:latin typeface="+mj-lt"/>
              </a:rPr>
              <a:t/>
            </a:r>
            <a:br>
              <a:rPr lang="en-US" dirty="0">
                <a:latin typeface="+mj-lt"/>
              </a:rPr>
            </a:br>
            <a:endParaRPr lang="en-US" altLang="en-US" dirty="0">
              <a:latin typeface="+mj-lt"/>
            </a:endParaRPr>
          </a:p>
        </p:txBody>
      </p:sp>
      <p:sp>
        <p:nvSpPr>
          <p:cNvPr id="2" name="TextBox 1"/>
          <p:cNvSpPr txBox="1"/>
          <p:nvPr/>
        </p:nvSpPr>
        <p:spPr>
          <a:xfrm>
            <a:off x="1119117" y="3504653"/>
            <a:ext cx="7055894" cy="427618"/>
          </a:xfrm>
          <a:prstGeom prst="rect">
            <a:avLst/>
          </a:prstGeom>
          <a:noFill/>
          <a:ln>
            <a:solidFill>
              <a:schemeClr val="bg2"/>
            </a:solidFill>
          </a:ln>
        </p:spPr>
        <p:txBody>
          <a:bodyPr wrap="square" rtlCol="0">
            <a:spAutoFit/>
          </a:bodyPr>
          <a:lstStyle/>
          <a:p>
            <a:pPr>
              <a:lnSpc>
                <a:spcPct val="130000"/>
              </a:lnSpc>
              <a:spcBef>
                <a:spcPct val="0"/>
              </a:spcBef>
            </a:pPr>
            <a:r>
              <a:rPr lang="en-US" dirty="0"/>
              <a:t>&lt;step name="TEST_ELEMENT" type="CLICK" page="TEST_PAGE" /&gt; </a:t>
            </a:r>
          </a:p>
        </p:txBody>
      </p:sp>
    </p:spTree>
    <p:extLst>
      <p:ext uri="{BB962C8B-B14F-4D97-AF65-F5344CB8AC3E}">
        <p14:creationId xmlns:p14="http://schemas.microsoft.com/office/powerpoint/2010/main" val="2680982335"/>
      </p:ext>
    </p:ext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354842" y="844615"/>
            <a:ext cx="82296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The below shown code snippet </a:t>
            </a:r>
            <a:r>
              <a:rPr lang="en-US" altLang="en-US" dirty="0" smtClean="0">
                <a:latin typeface="+mj-lt"/>
              </a:rPr>
              <a:t>shows </a:t>
            </a:r>
            <a:r>
              <a:rPr lang="en-US" altLang="en-US" dirty="0">
                <a:latin typeface="+mj-lt"/>
              </a:rPr>
              <a:t>the usage of </a:t>
            </a:r>
            <a:r>
              <a:rPr lang="en-US" altLang="en-US" dirty="0" smtClean="0">
                <a:latin typeface="+mj-lt"/>
              </a:rPr>
              <a:t>Click Keyword. </a:t>
            </a:r>
          </a:p>
          <a:p>
            <a:pPr marL="342900" indent="-342900" algn="just">
              <a:lnSpc>
                <a:spcPct val="130000"/>
              </a:lnSpc>
              <a:spcBef>
                <a:spcPct val="0"/>
              </a:spcBef>
              <a:buFont typeface="Arial" panose="020B0604020202020204" pitchFamily="34" charset="0"/>
              <a:buChar char="•"/>
            </a:pPr>
            <a:r>
              <a:rPr lang="en-US" altLang="en-US" dirty="0" smtClean="0">
                <a:latin typeface="+mj-lt"/>
              </a:rPr>
              <a:t>This </a:t>
            </a:r>
            <a:r>
              <a:rPr lang="en-US" altLang="en-US" dirty="0">
                <a:latin typeface="+mj-lt"/>
              </a:rPr>
              <a:t>example illustrates </a:t>
            </a:r>
            <a:r>
              <a:rPr lang="en-US" altLang="en-US" dirty="0" smtClean="0">
                <a:latin typeface="+mj-lt"/>
              </a:rPr>
              <a:t>a click operation on button names as “</a:t>
            </a:r>
            <a:r>
              <a:rPr lang="en-US" altLang="en-US" dirty="0" err="1" smtClean="0">
                <a:latin typeface="+mj-lt"/>
              </a:rPr>
              <a:t>Submit_A_Claim_Button</a:t>
            </a:r>
            <a:r>
              <a:rPr lang="en-US" altLang="en-US" dirty="0" smtClean="0">
                <a:latin typeface="+mj-lt"/>
              </a:rPr>
              <a:t>” in web page “</a:t>
            </a:r>
            <a:r>
              <a:rPr lang="en-US" altLang="en-US" dirty="0" err="1" smtClean="0">
                <a:latin typeface="+mj-lt"/>
              </a:rPr>
              <a:t>Submit_Claim_Form</a:t>
            </a:r>
            <a:r>
              <a:rPr lang="en-US" altLang="en-US" dirty="0" smtClean="0">
                <a:latin typeface="+mj-lt"/>
              </a:rPr>
              <a:t>” </a:t>
            </a:r>
            <a:r>
              <a:rPr lang="en-US" altLang="en-US" dirty="0">
                <a:latin typeface="+mj-lt"/>
              </a:rPr>
              <a:t>in A</a:t>
            </a:r>
            <a:r>
              <a:rPr lang="en-US" altLang="en-US" dirty="0" smtClean="0">
                <a:latin typeface="+mj-lt"/>
              </a:rPr>
              <a:t>llstate flood loss application </a:t>
            </a:r>
            <a:r>
              <a:rPr lang="en-US" altLang="en-US" dirty="0">
                <a:latin typeface="+mj-lt"/>
              </a:rPr>
              <a:t>website.</a:t>
            </a:r>
          </a:p>
        </p:txBody>
      </p:sp>
      <p:pic>
        <p:nvPicPr>
          <p:cNvPr id="2" name="Picture 1"/>
          <p:cNvPicPr>
            <a:picLocks noChangeAspect="1"/>
          </p:cNvPicPr>
          <p:nvPr/>
        </p:nvPicPr>
        <p:blipFill rotWithShape="1">
          <a:blip r:embed="rId2"/>
          <a:srcRect l="1" r="16853"/>
          <a:stretch/>
        </p:blipFill>
        <p:spPr>
          <a:xfrm>
            <a:off x="940488" y="3144643"/>
            <a:ext cx="6988862" cy="1906859"/>
          </a:xfrm>
          <a:prstGeom prst="rect">
            <a:avLst/>
          </a:prstGeom>
          <a:ln>
            <a:solidFill>
              <a:schemeClr val="bg2"/>
            </a:solidFill>
          </a:ln>
        </p:spPr>
      </p:pic>
      <p:sp>
        <p:nvSpPr>
          <p:cNvPr id="6" name="TextBox 1"/>
          <p:cNvSpPr txBox="1">
            <a:spLocks noChangeArrowheads="1"/>
          </p:cNvSpPr>
          <p:nvPr/>
        </p:nvSpPr>
        <p:spPr bwMode="auto">
          <a:xfrm>
            <a:off x="0" y="2443"/>
            <a:ext cx="8352429"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smtClean="0"/>
              <a:t>Keywords – Click (2 of 2)</a:t>
            </a:r>
            <a:endParaRPr lang="en-US" altLang="en-US" dirty="0"/>
          </a:p>
        </p:txBody>
      </p:sp>
    </p:spTree>
    <p:extLst>
      <p:ext uri="{BB962C8B-B14F-4D97-AF65-F5344CB8AC3E}">
        <p14:creationId xmlns:p14="http://schemas.microsoft.com/office/powerpoint/2010/main" val="993728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1" y="-8197"/>
            <a:ext cx="7375525" cy="510710"/>
          </a:xfrm>
        </p:spPr>
        <p:txBody>
          <a:bodyPr/>
          <a:lstStyle/>
          <a:p>
            <a:r>
              <a:rPr lang="en-US" dirty="0"/>
              <a:t>Course Map / Module Map</a:t>
            </a:r>
            <a:br>
              <a:rPr lang="en-US" dirty="0"/>
            </a:br>
            <a:endParaRPr lang="en-US" dirty="0"/>
          </a:p>
        </p:txBody>
      </p:sp>
      <p:sp>
        <p:nvSpPr>
          <p:cNvPr id="4" name="Rounded Rectangle 3"/>
          <p:cNvSpPr/>
          <p:nvPr/>
        </p:nvSpPr>
        <p:spPr>
          <a:xfrm>
            <a:off x="4593082" y="2559395"/>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3</a:t>
            </a:r>
          </a:p>
        </p:txBody>
      </p:sp>
      <p:cxnSp>
        <p:nvCxnSpPr>
          <p:cNvPr id="5" name="Elbow Connector 4"/>
          <p:cNvCxnSpPr>
            <a:endCxn id="10" idx="1"/>
          </p:cNvCxnSpPr>
          <p:nvPr/>
        </p:nvCxnSpPr>
        <p:spPr>
          <a:xfrm flipV="1">
            <a:off x="2130068" y="3348100"/>
            <a:ext cx="691468" cy="574391"/>
          </a:xfrm>
          <a:prstGeom prst="bentConnector3">
            <a:avLst>
              <a:gd name="adj1" fmla="val 50000"/>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flipV="1">
            <a:off x="4010256" y="2773708"/>
            <a:ext cx="610565" cy="504698"/>
          </a:xfrm>
          <a:prstGeom prst="bentConnector3">
            <a:avLst>
              <a:gd name="adj1" fmla="val 50000"/>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flipV="1">
            <a:off x="5781802" y="2269009"/>
            <a:ext cx="551695" cy="455508"/>
          </a:xfrm>
          <a:prstGeom prst="bentConnector3">
            <a:avLst>
              <a:gd name="adj1" fmla="val 50000"/>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967813" y="2496763"/>
            <a:ext cx="2709" cy="1359568"/>
          </a:xfrm>
          <a:prstGeom prst="straightConnector1">
            <a:avLst/>
          </a:prstGeom>
          <a:ln>
            <a:solidFill>
              <a:srgbClr val="333F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1134505" y="3642019"/>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a:t>
            </a:r>
            <a:r>
              <a:rPr lang="en-US" sz="1200" dirty="0" smtClean="0">
                <a:solidFill>
                  <a:srgbClr val="333F50"/>
                </a:solidFill>
                <a:latin typeface="Sylfaen" panose="010A0502050306030303" pitchFamily="18" charset="0"/>
              </a:rPr>
              <a:t>1</a:t>
            </a:r>
            <a:endParaRPr lang="en-US" sz="1200" dirty="0">
              <a:solidFill>
                <a:srgbClr val="333F50"/>
              </a:solidFill>
              <a:latin typeface="Sylfaen" panose="010A0502050306030303" pitchFamily="18" charset="0"/>
            </a:endParaRPr>
          </a:p>
        </p:txBody>
      </p:sp>
      <p:sp>
        <p:nvSpPr>
          <p:cNvPr id="10" name="Rounded Rectangle 9"/>
          <p:cNvSpPr/>
          <p:nvPr/>
        </p:nvSpPr>
        <p:spPr>
          <a:xfrm>
            <a:off x="2821536" y="3133787"/>
            <a:ext cx="1188720" cy="428625"/>
          </a:xfrm>
          <a:prstGeom prst="round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333F50"/>
                </a:solidFill>
                <a:latin typeface="Sylfaen" panose="010A0502050306030303" pitchFamily="18" charset="0"/>
              </a:rPr>
              <a:t>Module 2</a:t>
            </a:r>
          </a:p>
        </p:txBody>
      </p:sp>
      <p:sp>
        <p:nvSpPr>
          <p:cNvPr id="11" name="Rounded Rectangle 10"/>
          <p:cNvSpPr/>
          <p:nvPr/>
        </p:nvSpPr>
        <p:spPr>
          <a:xfrm>
            <a:off x="6333497" y="2075031"/>
            <a:ext cx="1188720" cy="428625"/>
          </a:xfrm>
          <a:prstGeom prst="roundRect">
            <a:avLst/>
          </a:prstGeom>
          <a:solidFill>
            <a:srgbClr val="00B0F0"/>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333F50"/>
                </a:solidFill>
                <a:latin typeface="Sylfaen" panose="010A0502050306030303" pitchFamily="18" charset="0"/>
              </a:rPr>
              <a:t>Module 4</a:t>
            </a:r>
          </a:p>
        </p:txBody>
      </p:sp>
      <p:graphicFrame>
        <p:nvGraphicFramePr>
          <p:cNvPr id="20" name="Table 19"/>
          <p:cNvGraphicFramePr>
            <a:graphicFrameLocks noGrp="1"/>
          </p:cNvGraphicFramePr>
          <p:nvPr>
            <p:extLst>
              <p:ext uri="{D42A27DB-BD31-4B8C-83A1-F6EECF244321}">
                <p14:modId xmlns:p14="http://schemas.microsoft.com/office/powerpoint/2010/main" val="656649955"/>
              </p:ext>
            </p:extLst>
          </p:nvPr>
        </p:nvGraphicFramePr>
        <p:xfrm>
          <a:off x="5679498" y="3922491"/>
          <a:ext cx="2751360" cy="1643128"/>
        </p:xfrm>
        <a:graphic>
          <a:graphicData uri="http://schemas.openxmlformats.org/drawingml/2006/table">
            <a:tbl>
              <a:tblPr firstRow="1" bandRow="1">
                <a:tableStyleId>{5C22544A-7EE6-4342-B048-85BDC9FD1C3A}</a:tableStyleId>
              </a:tblPr>
              <a:tblGrid>
                <a:gridCol w="2751360"/>
              </a:tblGrid>
              <a:tr h="0">
                <a:tc>
                  <a:txBody>
                    <a:bodyPr/>
                    <a:lstStyle/>
                    <a:p>
                      <a:pPr lvl="1" algn="l"/>
                      <a:r>
                        <a:rPr lang="en-US" sz="1400" dirty="0" smtClean="0">
                          <a:solidFill>
                            <a:srgbClr val="333F50"/>
                          </a:solidFill>
                          <a:latin typeface="Sylfaen" panose="010A0502050306030303" pitchFamily="18" charset="0"/>
                        </a:rPr>
                        <a:t>Module 4  Map</a:t>
                      </a:r>
                      <a:endParaRPr lang="en-US" sz="1400" dirty="0">
                        <a:solidFill>
                          <a:srgbClr val="333F50"/>
                        </a:solidFill>
                        <a:latin typeface="Sylfaen" panose="010A0502050306030303"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243985">
                <a:tc>
                  <a:txBody>
                    <a:bodyPr/>
                    <a:lstStyle/>
                    <a:p>
                      <a:pPr marL="457200" lvl="2" indent="0" algn="l"/>
                      <a:r>
                        <a:rPr kumimoji="0" lang="en-IN" altLang="ko-KR" sz="1200" b="0" kern="1200" baseline="0" dirty="0" smtClean="0">
                          <a:solidFill>
                            <a:srgbClr val="333F50"/>
                          </a:solidFill>
                          <a:latin typeface="Sylfaen" panose="010A0502050306030303" pitchFamily="18" charset="0"/>
                          <a:ea typeface="+mn-ea"/>
                          <a:cs typeface="+mn-cs"/>
                        </a:rPr>
                        <a:t>Tests</a:t>
                      </a:r>
                      <a:endParaRPr kumimoji="0" lang="en-US" altLang="ko-KR" sz="1200" b="0" kern="1200" baseline="0" dirty="0" smtClean="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985">
                <a:tc>
                  <a:txBody>
                    <a:bodyPr/>
                    <a:lstStyle/>
                    <a:p>
                      <a:pPr marL="457200" lvl="2" indent="0" algn="l" defTabSz="914400" rtl="0" eaLnBrk="1" latinLnBrk="0" hangingPunct="1"/>
                      <a:r>
                        <a:rPr kumimoji="0" lang="en-US" sz="1200" b="0" kern="1200" baseline="0" dirty="0" smtClean="0">
                          <a:solidFill>
                            <a:srgbClr val="333F50"/>
                          </a:solidFill>
                          <a:latin typeface="Sylfaen" panose="010A0502050306030303" pitchFamily="18" charset="0"/>
                          <a:ea typeface="+mn-ea"/>
                          <a:cs typeface="+mn-cs"/>
                        </a:rPr>
                        <a:t>Step</a:t>
                      </a:r>
                      <a:endParaRPr kumimoji="0" lang="en-US" altLang="ko-KR" sz="1200" b="0" kern="1200" baseline="0" dirty="0" smtClean="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3985">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kern="1200" baseline="0" dirty="0" smtClean="0">
                          <a:solidFill>
                            <a:srgbClr val="333F50"/>
                          </a:solidFill>
                          <a:latin typeface="Sylfaen" panose="010A0502050306030303" pitchFamily="18" charset="0"/>
                          <a:ea typeface="+mn-ea"/>
                          <a:cs typeface="+mn-cs"/>
                        </a:rPr>
                        <a:t>Keywords</a:t>
                      </a:r>
                      <a:endParaRPr kumimoji="0" lang="en-US" altLang="ko-KR" sz="1200" b="0" kern="1200" baseline="0" dirty="0" smtClean="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404">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ko-KR" sz="1200" b="0" kern="1200" baseline="0" dirty="0" smtClean="0">
                          <a:solidFill>
                            <a:srgbClr val="333F50"/>
                          </a:solidFill>
                          <a:latin typeface="Sylfaen" panose="010A0502050306030303" pitchFamily="18" charset="0"/>
                          <a:ea typeface="+mn-ea"/>
                          <a:cs typeface="+mn-cs"/>
                        </a:rPr>
                        <a:t>Functions</a:t>
                      </a:r>
                      <a:endParaRPr kumimoji="0" lang="en-US" sz="1200" b="0" kern="1200" baseline="0" dirty="0" smtClean="0">
                        <a:solidFill>
                          <a:srgbClr val="333F50"/>
                        </a:solidFill>
                        <a:latin typeface="Sylfaen" panose="010A0502050306030303" pitchFamily="18" charset="0"/>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3404">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200" b="0" kern="1200" baseline="0" dirty="0" smtClean="0">
                          <a:solidFill>
                            <a:srgbClr val="333F50"/>
                          </a:solidFill>
                          <a:latin typeface="Sylfaen" panose="010A0502050306030303" pitchFamily="18" charset="0"/>
                          <a:ea typeface="+mn-ea"/>
                          <a:cs typeface="+mn-cs"/>
                        </a:rPr>
                        <a:t>Tokens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1" name="Picture 20"/>
          <p:cNvPicPr>
            <a:picLocks noChangeAspect="1"/>
          </p:cNvPicPr>
          <p:nvPr/>
        </p:nvPicPr>
        <p:blipFill>
          <a:blip r:embed="rId2"/>
          <a:stretch>
            <a:fillRect/>
          </a:stretch>
        </p:blipFill>
        <p:spPr>
          <a:xfrm>
            <a:off x="838760" y="740188"/>
            <a:ext cx="1560763" cy="2286000"/>
          </a:xfrm>
          <a:prstGeom prst="rect">
            <a:avLst/>
          </a:prstGeom>
          <a:scene3d>
            <a:camera prst="orthographicFront">
              <a:rot lat="19499988" lon="0" rev="0"/>
            </a:camera>
            <a:lightRig rig="threePt" dir="t"/>
          </a:scene3d>
        </p:spPr>
      </p:pic>
    </p:spTree>
    <p:extLst>
      <p:ext uri="{BB962C8B-B14F-4D97-AF65-F5344CB8AC3E}">
        <p14:creationId xmlns:p14="http://schemas.microsoft.com/office/powerpoint/2010/main" val="112070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Click Keyword : Try It</a:t>
            </a:r>
            <a:endParaRPr lang="en-IN" dirty="0"/>
          </a:p>
        </p:txBody>
      </p:sp>
      <p:sp>
        <p:nvSpPr>
          <p:cNvPr id="4" name="Content Placeholder 1"/>
          <p:cNvSpPr txBox="1">
            <a:spLocks/>
          </p:cNvSpPr>
          <p:nvPr/>
        </p:nvSpPr>
        <p:spPr>
          <a:xfrm>
            <a:off x="416256" y="809956"/>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lgn="just">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lgn="just">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lgn="just">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ClickKeyword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a:t>
            </a:r>
            <a:r>
              <a:rPr lang="en-US" sz="1400" kern="0" dirty="0" err="1" smtClean="0">
                <a:solidFill>
                  <a:srgbClr val="000000"/>
                </a:solidFill>
                <a:latin typeface="Sylfaen" panose="010A0502050306030303" pitchFamily="18" charset="0"/>
                <a:cs typeface="Arial" charset="0"/>
              </a:rPr>
              <a:t>underClickKeyword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www.allstate.com</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Click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GB" sz="1400" kern="0" dirty="0" err="1" smtClean="0">
                <a:solidFill>
                  <a:srgbClr val="000000"/>
                </a:solidFill>
                <a:latin typeface="Sylfaen" panose="010A0502050306030303" pitchFamily="18" charset="0"/>
                <a:cs typeface="Arial" charset="0"/>
              </a:rPr>
              <a:t>ClickKeyword</a:t>
            </a:r>
            <a:r>
              <a:rPr lang="en-GB" sz="1400" kern="0" dirty="0" smtClean="0">
                <a:solidFill>
                  <a:srgbClr val="000000"/>
                </a:solidFill>
                <a:latin typeface="Sylfaen" panose="010A0502050306030303" pitchFamily="18" charset="0"/>
                <a:cs typeface="Arial" charset="0"/>
              </a:rPr>
              <a:t>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lvl="1" algn="just">
              <a:lnSpc>
                <a:spcPct val="130000"/>
              </a:lnSpc>
              <a:buFont typeface="Calibri" pitchFamily="34" charset="0"/>
              <a:buAutoNum type="arabicPeriod"/>
              <a:defRPr/>
            </a:pPr>
            <a:endParaRPr lang="en-GB" sz="1400" kern="0" dirty="0" smtClean="0">
              <a:solidFill>
                <a:srgbClr val="000000"/>
              </a:solidFill>
              <a:latin typeface="Sylfaen" panose="010A0502050306030303" pitchFamily="18" charset="0"/>
              <a:cs typeface="Arial" charset="0"/>
            </a:endParaRPr>
          </a:p>
          <a:p>
            <a:pPr algn="just">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lgn="just">
              <a:defRPr/>
            </a:pPr>
            <a:endParaRPr lang="en-GB" sz="1600" kern="0" dirty="0" smtClean="0">
              <a:latin typeface="Sylfaen" panose="010A0502050306030303" pitchFamily="18" charset="0"/>
            </a:endParaRPr>
          </a:p>
        </p:txBody>
      </p:sp>
      <p:pic>
        <p:nvPicPr>
          <p:cNvPr id="9220"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6983"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320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327545" y="862653"/>
            <a:ext cx="8366079" cy="465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The mouse step allows control of specific mouse based events</a:t>
            </a:r>
          </a:p>
          <a:p>
            <a:pPr marL="342900" indent="-342900" algn="just">
              <a:lnSpc>
                <a:spcPct val="130000"/>
              </a:lnSpc>
              <a:spcBef>
                <a:spcPct val="0"/>
              </a:spcBef>
              <a:buFont typeface="Arial" panose="020B0604020202020204" pitchFamily="34" charset="0"/>
              <a:buChar char="•"/>
            </a:pPr>
            <a:r>
              <a:rPr lang="en-US" altLang="en-US" dirty="0" smtClean="0">
                <a:latin typeface="+mj-lt"/>
              </a:rPr>
              <a:t>The </a:t>
            </a:r>
            <a:r>
              <a:rPr lang="en-US" altLang="en-US" dirty="0">
                <a:latin typeface="+mj-lt"/>
              </a:rPr>
              <a:t>Mouse step basically has a single parameter </a:t>
            </a:r>
          </a:p>
          <a:p>
            <a:pPr marL="342900" indent="-342900" algn="just">
              <a:lnSpc>
                <a:spcPct val="130000"/>
              </a:lnSpc>
              <a:spcBef>
                <a:spcPct val="0"/>
              </a:spcBef>
              <a:buFont typeface="Arial" panose="020B0604020202020204" pitchFamily="34" charset="0"/>
              <a:buChar char="•"/>
            </a:pPr>
            <a:r>
              <a:rPr lang="en-US" altLang="en-US" dirty="0">
                <a:latin typeface="+mj-lt"/>
              </a:rPr>
              <a:t>parameter: The name of the mouse action. </a:t>
            </a:r>
          </a:p>
          <a:p>
            <a:pPr marL="342900" indent="-342900" algn="just">
              <a:lnSpc>
                <a:spcPct val="130000"/>
              </a:lnSpc>
              <a:spcBef>
                <a:spcPct val="0"/>
              </a:spcBef>
              <a:buFont typeface="Arial" panose="020B0604020202020204" pitchFamily="34" charset="0"/>
              <a:buChar char="•"/>
            </a:pPr>
            <a:endParaRPr lang="en-US" altLang="en-US" dirty="0" smtClean="0">
              <a:latin typeface="+mj-lt"/>
            </a:endParaRPr>
          </a:p>
          <a:p>
            <a:pPr marL="342900" indent="-342900" algn="just">
              <a:lnSpc>
                <a:spcPct val="130000"/>
              </a:lnSpc>
              <a:spcBef>
                <a:spcPct val="0"/>
              </a:spcBef>
              <a:buFont typeface="Arial" panose="020B0604020202020204" pitchFamily="34" charset="0"/>
              <a:buChar char="•"/>
            </a:pPr>
            <a:r>
              <a:rPr lang="en-US" altLang="en-US" dirty="0" smtClean="0">
                <a:latin typeface="+mj-lt"/>
              </a:rPr>
              <a:t>The </a:t>
            </a:r>
            <a:r>
              <a:rPr lang="en-US" altLang="en-US" dirty="0">
                <a:latin typeface="+mj-lt"/>
              </a:rPr>
              <a:t>supported actions are </a:t>
            </a:r>
          </a:p>
          <a:p>
            <a:pPr marL="1085850" lvl="1" indent="-342900" algn="just">
              <a:lnSpc>
                <a:spcPct val="130000"/>
              </a:lnSpc>
              <a:spcBef>
                <a:spcPct val="0"/>
              </a:spcBef>
              <a:buFont typeface="Courier New" panose="02070309020205020404" pitchFamily="49" charset="0"/>
              <a:buChar char="o"/>
            </a:pPr>
            <a:r>
              <a:rPr lang="en-US" altLang="en-US" sz="1800" dirty="0" smtClean="0">
                <a:latin typeface="+mj-lt"/>
              </a:rPr>
              <a:t>MOVE_TO</a:t>
            </a:r>
            <a:r>
              <a:rPr lang="en-US" altLang="en-US" sz="1800" dirty="0">
                <a:latin typeface="+mj-lt"/>
              </a:rPr>
              <a:t>: Indicates that the mouse pointer should be moved to the center of the named page element.</a:t>
            </a:r>
          </a:p>
          <a:p>
            <a:pPr marL="1085850" lvl="1" indent="-342900" algn="just">
              <a:lnSpc>
                <a:spcPct val="130000"/>
              </a:lnSpc>
              <a:spcBef>
                <a:spcPct val="0"/>
              </a:spcBef>
              <a:buFont typeface="Courier New" panose="02070309020205020404" pitchFamily="49" charset="0"/>
              <a:buChar char="o"/>
            </a:pPr>
            <a:r>
              <a:rPr lang="en-US" altLang="en-US" sz="1800" dirty="0" smtClean="0">
                <a:latin typeface="+mj-lt"/>
              </a:rPr>
              <a:t>PRESS</a:t>
            </a:r>
            <a:r>
              <a:rPr lang="en-US" altLang="en-US" sz="1800" dirty="0">
                <a:latin typeface="+mj-lt"/>
              </a:rPr>
              <a:t>: Press the left mouse button at the center of the named page element</a:t>
            </a:r>
          </a:p>
          <a:p>
            <a:pPr marL="1085850" lvl="1" indent="-342900" algn="just">
              <a:lnSpc>
                <a:spcPct val="130000"/>
              </a:lnSpc>
              <a:spcBef>
                <a:spcPct val="0"/>
              </a:spcBef>
              <a:buFont typeface="Courier New" panose="02070309020205020404" pitchFamily="49" charset="0"/>
              <a:buChar char="o"/>
            </a:pPr>
            <a:r>
              <a:rPr lang="en-US" altLang="en-US" sz="1800" dirty="0" smtClean="0">
                <a:latin typeface="+mj-lt"/>
              </a:rPr>
              <a:t>RELEASE</a:t>
            </a:r>
            <a:r>
              <a:rPr lang="en-US" altLang="en-US" sz="1800" dirty="0">
                <a:latin typeface="+mj-lt"/>
              </a:rPr>
              <a:t>: Releases the left mouse button at the center of the named page </a:t>
            </a:r>
            <a:r>
              <a:rPr lang="en-US" altLang="en-US" sz="1800" dirty="0" smtClean="0">
                <a:latin typeface="+mj-lt"/>
              </a:rPr>
              <a:t>element.</a:t>
            </a:r>
            <a:endParaRPr lang="en-US" altLang="en-US" sz="1800" dirty="0">
              <a:latin typeface="+mj-lt"/>
            </a:endParaRPr>
          </a:p>
          <a:p>
            <a:pPr marL="342900" indent="-342900" algn="just">
              <a:lnSpc>
                <a:spcPct val="130000"/>
              </a:lnSpc>
              <a:spcBef>
                <a:spcPct val="0"/>
              </a:spcBef>
              <a:buFont typeface="Arial" panose="020B0604020202020204" pitchFamily="34" charset="0"/>
              <a:buChar char="•"/>
            </a:pPr>
            <a:endParaRPr lang="en-US" altLang="en-US" dirty="0">
              <a:latin typeface="+mj-lt"/>
            </a:endParaRPr>
          </a:p>
        </p:txBody>
      </p:sp>
      <p:sp>
        <p:nvSpPr>
          <p:cNvPr id="4" name="TextBox 1"/>
          <p:cNvSpPr txBox="1">
            <a:spLocks noChangeArrowheads="1"/>
          </p:cNvSpPr>
          <p:nvPr/>
        </p:nvSpPr>
        <p:spPr bwMode="auto">
          <a:xfrm>
            <a:off x="0" y="2443"/>
            <a:ext cx="8352429"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smtClean="0"/>
              <a:t>Keywords – Mouse (1 of 2)</a:t>
            </a:r>
            <a:endParaRPr lang="en-US" altLang="en-US" dirty="0"/>
          </a:p>
        </p:txBody>
      </p:sp>
    </p:spTree>
    <p:extLst>
      <p:ext uri="{BB962C8B-B14F-4D97-AF65-F5344CB8AC3E}">
        <p14:creationId xmlns:p14="http://schemas.microsoft.com/office/powerpoint/2010/main" val="2518349959"/>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218364" y="633408"/>
            <a:ext cx="8134065"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The below shown code snippet is the usage of mouse step . This example illustrates </a:t>
            </a:r>
            <a:r>
              <a:rPr lang="en-US" altLang="en-US" dirty="0" smtClean="0">
                <a:latin typeface="+mj-lt"/>
              </a:rPr>
              <a:t>how </a:t>
            </a:r>
            <a:r>
              <a:rPr lang="en-US" altLang="en-US" dirty="0">
                <a:latin typeface="+mj-lt"/>
              </a:rPr>
              <a:t>to navigate to different types of Insurance links like Home, Condo, Roadside, Business </a:t>
            </a:r>
            <a:r>
              <a:rPr lang="en-US" altLang="en-US" dirty="0" err="1">
                <a:latin typeface="+mj-lt"/>
              </a:rPr>
              <a:t>etc</a:t>
            </a:r>
            <a:r>
              <a:rPr lang="en-US" altLang="en-US" dirty="0">
                <a:latin typeface="+mj-lt"/>
              </a:rPr>
              <a:t> under Insurance &amp; more in allstate.com website.</a:t>
            </a:r>
          </a:p>
        </p:txBody>
      </p:sp>
      <p:pic>
        <p:nvPicPr>
          <p:cNvPr id="81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619" y="2372706"/>
            <a:ext cx="7355503" cy="39229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1"/>
          <p:cNvSpPr txBox="1">
            <a:spLocks noChangeArrowheads="1"/>
          </p:cNvSpPr>
          <p:nvPr/>
        </p:nvSpPr>
        <p:spPr bwMode="auto">
          <a:xfrm>
            <a:off x="0" y="2443"/>
            <a:ext cx="8352429"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smtClean="0"/>
              <a:t>Keywords – Mouse (2 of 2)</a:t>
            </a:r>
            <a:endParaRPr lang="en-US" altLang="en-US" dirty="0"/>
          </a:p>
        </p:txBody>
      </p:sp>
    </p:spTree>
    <p:extLst>
      <p:ext uri="{BB962C8B-B14F-4D97-AF65-F5344CB8AC3E}">
        <p14:creationId xmlns:p14="http://schemas.microsoft.com/office/powerpoint/2010/main" val="1386771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Mouse Keyword : Try It</a:t>
            </a:r>
            <a:endParaRPr lang="en-IN" dirty="0"/>
          </a:p>
        </p:txBody>
      </p:sp>
      <p:sp>
        <p:nvSpPr>
          <p:cNvPr id="4" name="Content Placeholder 1"/>
          <p:cNvSpPr txBox="1">
            <a:spLocks/>
          </p:cNvSpPr>
          <p:nvPr/>
        </p:nvSpPr>
        <p:spPr>
          <a:xfrm>
            <a:off x="457200" y="850900"/>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MouseKeyword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under </a:t>
            </a:r>
            <a:r>
              <a:rPr lang="en-US" sz="1400" kern="0" dirty="0" err="1" smtClean="0">
                <a:solidFill>
                  <a:srgbClr val="000000"/>
                </a:solidFill>
                <a:latin typeface="Sylfaen" panose="010A0502050306030303" pitchFamily="18" charset="0"/>
                <a:cs typeface="Arial" charset="0"/>
              </a:rPr>
              <a:t>MouseKeyword</a:t>
            </a:r>
            <a:r>
              <a:rPr lang="en-US" sz="1400" kern="0" dirty="0" smtClean="0">
                <a:solidFill>
                  <a:srgbClr val="000000"/>
                </a:solidFill>
                <a:latin typeface="Sylfaen" panose="010A0502050306030303" pitchFamily="18" charset="0"/>
                <a:cs typeface="Arial" charset="0"/>
              </a:rPr>
              <a:t>.</a:t>
            </a:r>
          </a:p>
          <a:p>
            <a:pPr lvl="1">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www.allstate.com</a:t>
            </a:r>
            <a:r>
              <a:rPr lang="en-GB" sz="1400" kern="0" dirty="0" smtClean="0">
                <a:solidFill>
                  <a:srgbClr val="000000"/>
                </a:solidFill>
                <a:latin typeface="Sylfaen" panose="010A0502050306030303" pitchFamily="18" charset="0"/>
                <a:cs typeface="Arial" charset="0"/>
              </a:rPr>
              <a:t>.</a:t>
            </a:r>
          </a:p>
          <a:p>
            <a:pPr lvl="1">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mouse keyword as discussed.</a:t>
            </a:r>
          </a:p>
          <a:p>
            <a:pPr lvl="1">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GB" sz="1400" kern="0" dirty="0" err="1" smtClean="0">
                <a:solidFill>
                  <a:srgbClr val="000000"/>
                </a:solidFill>
                <a:latin typeface="Sylfaen" panose="010A0502050306030303" pitchFamily="18" charset="0"/>
                <a:cs typeface="Arial" charset="0"/>
              </a:rPr>
              <a:t>MouseKeyword</a:t>
            </a:r>
            <a:r>
              <a:rPr lang="en-GB" sz="1400" kern="0" dirty="0" smtClean="0">
                <a:solidFill>
                  <a:srgbClr val="000000"/>
                </a:solidFill>
                <a:latin typeface="Sylfaen" panose="010A0502050306030303" pitchFamily="18" charset="0"/>
                <a:cs typeface="Arial" charset="0"/>
              </a:rPr>
              <a:t> project.</a:t>
            </a:r>
          </a:p>
          <a:p>
            <a:pPr lvl="1">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lvl="1">
              <a:lnSpc>
                <a:spcPct val="130000"/>
              </a:lnSpc>
              <a:buFont typeface="Calibri" pitchFamily="34" charset="0"/>
              <a:buAutoNum type="arabicPeriod"/>
              <a:defRPr/>
            </a:pPr>
            <a:endParaRPr lang="en-GB" sz="1400" kern="0" dirty="0" smtClean="0">
              <a:solidFill>
                <a:srgbClr val="000000"/>
              </a:solidFill>
              <a:latin typeface="Sylfaen" panose="010A0502050306030303" pitchFamily="18" charset="0"/>
              <a:cs typeface="Arial" charset="0"/>
            </a:endParaRPr>
          </a:p>
          <a:p>
            <a:pPr>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defRPr/>
            </a:pPr>
            <a:endParaRPr lang="en-GB" sz="1600" kern="0" dirty="0" smtClean="0">
              <a:latin typeface="Sylfaen" panose="010A0502050306030303" pitchFamily="18" charset="0"/>
            </a:endParaRPr>
          </a:p>
        </p:txBody>
      </p:sp>
      <p:pic>
        <p:nvPicPr>
          <p:cNvPr id="9220"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554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 ATTRIBUTE (1 of 3)</a:t>
            </a:r>
            <a:endParaRPr lang="en-US" dirty="0"/>
          </a:p>
        </p:txBody>
      </p:sp>
      <p:sp>
        <p:nvSpPr>
          <p:cNvPr id="3" name="Rectangle 2"/>
          <p:cNvSpPr/>
          <p:nvPr/>
        </p:nvSpPr>
        <p:spPr>
          <a:xfrm>
            <a:off x="292260" y="710401"/>
            <a:ext cx="8387715" cy="5533823"/>
          </a:xfrm>
          <a:prstGeom prst="rect">
            <a:avLst/>
          </a:prstGeom>
        </p:spPr>
        <p:txBody>
          <a:bodyPr wrap="square">
            <a:spAutoFit/>
          </a:bodyPr>
          <a:lstStyle/>
          <a:p>
            <a:pPr marL="285750" indent="-285750" algn="just">
              <a:lnSpc>
                <a:spcPct val="130000"/>
              </a:lnSpc>
              <a:buFont typeface="Arial" panose="020B0604020202020204" pitchFamily="34" charset="0"/>
              <a:buChar char="•"/>
            </a:pPr>
            <a:r>
              <a:rPr lang="en-US" sz="2000" dirty="0"/>
              <a:t>The attribute step allows the script engineer to extract and/or compare the value of any named XML/HTML attribute from the named page element. </a:t>
            </a:r>
            <a:endParaRPr lang="en-US" sz="2000" dirty="0" smtClean="0"/>
          </a:p>
          <a:p>
            <a:pPr marL="285750" indent="-285750" algn="just">
              <a:lnSpc>
                <a:spcPct val="130000"/>
              </a:lnSpc>
              <a:buFont typeface="Arial" panose="020B0604020202020204" pitchFamily="34" charset="0"/>
              <a:buChar char="•"/>
            </a:pPr>
            <a:r>
              <a:rPr lang="en-US" sz="2000" dirty="0" smtClean="0"/>
              <a:t>When </a:t>
            </a:r>
            <a:r>
              <a:rPr lang="en-US" sz="2000" dirty="0"/>
              <a:t>a single parameter is specified, the attribute is extracted only and can optionally be stored as a context variable. </a:t>
            </a:r>
            <a:endParaRPr lang="en-US" sz="2000" dirty="0" smtClean="0"/>
          </a:p>
          <a:p>
            <a:pPr marL="285750" indent="-285750" algn="just">
              <a:lnSpc>
                <a:spcPct val="130000"/>
              </a:lnSpc>
              <a:buFont typeface="Arial" panose="020B0604020202020204" pitchFamily="34" charset="0"/>
              <a:buChar char="•"/>
            </a:pPr>
            <a:r>
              <a:rPr lang="en-US" sz="2000" dirty="0" smtClean="0"/>
              <a:t>When </a:t>
            </a:r>
            <a:r>
              <a:rPr lang="en-US" sz="2000" dirty="0"/>
              <a:t>supplying 2 parameters the first parameter represents the value to compare to and the second is the name of the attribute. </a:t>
            </a:r>
            <a:endParaRPr lang="en-US" sz="2000" dirty="0" smtClean="0"/>
          </a:p>
          <a:p>
            <a:pPr marL="285750" indent="-285750" algn="just">
              <a:lnSpc>
                <a:spcPct val="130000"/>
              </a:lnSpc>
              <a:buFont typeface="Arial" panose="020B0604020202020204" pitchFamily="34" charset="0"/>
              <a:buChar char="•"/>
            </a:pPr>
            <a:r>
              <a:rPr lang="en-US" sz="2000" dirty="0" smtClean="0"/>
              <a:t>When </a:t>
            </a:r>
            <a:r>
              <a:rPr lang="en-US" sz="2000" dirty="0"/>
              <a:t>defining the attribute name you may optionally precede the name with </a:t>
            </a:r>
            <a:r>
              <a:rPr lang="en-US" sz="2000" i="1" dirty="0" smtClean="0"/>
              <a:t>STYLE </a:t>
            </a:r>
            <a:r>
              <a:rPr lang="en-US" sz="2000" dirty="0" smtClean="0"/>
              <a:t>which </a:t>
            </a:r>
            <a:r>
              <a:rPr lang="en-US" sz="2000" dirty="0"/>
              <a:t>instructs the engine to extract the named style from this element in place of the attribute value </a:t>
            </a:r>
          </a:p>
          <a:p>
            <a:pPr marL="285750" indent="-285750" algn="just">
              <a:lnSpc>
                <a:spcPct val="130000"/>
              </a:lnSpc>
              <a:buFont typeface="Arial" panose="020B0604020202020204" pitchFamily="34" charset="0"/>
              <a:buChar char="•"/>
            </a:pPr>
            <a:r>
              <a:rPr lang="en-US" sz="2000" dirty="0" smtClean="0"/>
              <a:t>When </a:t>
            </a:r>
            <a:r>
              <a:rPr lang="en-US" sz="2000" dirty="0"/>
              <a:t>passing a single parameter</a:t>
            </a:r>
          </a:p>
          <a:p>
            <a:pPr marL="1200150" lvl="2" indent="-285750" algn="just">
              <a:lnSpc>
                <a:spcPct val="130000"/>
              </a:lnSpc>
              <a:buFont typeface="Courier New" panose="02070309020205020404" pitchFamily="49" charset="0"/>
              <a:buChar char="o"/>
            </a:pPr>
            <a:r>
              <a:rPr lang="en-US" dirty="0"/>
              <a:t>The name of the style or attribute that you wish to extract. To extract a style the name must be preceded with </a:t>
            </a:r>
            <a:r>
              <a:rPr lang="en-US" dirty="0" smtClean="0"/>
              <a:t>STYLE</a:t>
            </a:r>
          </a:p>
          <a:p>
            <a:pPr marL="1200150" lvl="2" indent="-285750" algn="just">
              <a:lnSpc>
                <a:spcPct val="130000"/>
              </a:lnSpc>
              <a:buFont typeface="Courier New" panose="02070309020205020404" pitchFamily="49" charset="0"/>
              <a:buChar char="o"/>
            </a:pPr>
            <a:r>
              <a:rPr lang="en-US" dirty="0"/>
              <a:t>Extract the WIDTH value from the MY_ELEMENT element on the MENU page and store it as ATTR_WIDTH for later use</a:t>
            </a:r>
            <a:endParaRPr lang="en-US" dirty="0">
              <a:effectLst/>
            </a:endParaRPr>
          </a:p>
        </p:txBody>
      </p:sp>
    </p:spTree>
    <p:extLst>
      <p:ext uri="{BB962C8B-B14F-4D97-AF65-F5344CB8AC3E}">
        <p14:creationId xmlns:p14="http://schemas.microsoft.com/office/powerpoint/2010/main" val="4146123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6923" y="865505"/>
            <a:ext cx="7527074" cy="2031325"/>
          </a:xfrm>
          <a:prstGeom prst="rect">
            <a:avLst/>
          </a:prstGeom>
          <a:ln>
            <a:solidFill>
              <a:schemeClr val="bg2"/>
            </a:solidFill>
          </a:ln>
        </p:spPr>
        <p:txBody>
          <a:bodyPr wrap="square">
            <a:spAutoFit/>
          </a:bodyPr>
          <a:lstStyle/>
          <a:p>
            <a:endParaRPr lang="en-US" b="1" dirty="0" smtClean="0"/>
          </a:p>
          <a:p>
            <a:r>
              <a:rPr lang="en-US" b="1" dirty="0" smtClean="0"/>
              <a:t>Example 1</a:t>
            </a:r>
          </a:p>
          <a:p>
            <a:r>
              <a:rPr lang="en-US" dirty="0" smtClean="0"/>
              <a:t>&lt;</a:t>
            </a:r>
            <a:r>
              <a:rPr lang="en-US" dirty="0"/>
              <a:t>step type="ATTRIBUTE" name="MY_ELEMENT" page="MENU" context="ATTR_WIDTH"&gt;</a:t>
            </a:r>
          </a:p>
          <a:p>
            <a:r>
              <a:rPr lang="en-US" dirty="0"/>
              <a:t>	&lt;parameter type="STATIC" value="WIDTH" /&gt;</a:t>
            </a:r>
          </a:p>
          <a:p>
            <a:r>
              <a:rPr lang="en-US" dirty="0"/>
              <a:t>&lt;/step</a:t>
            </a:r>
            <a:r>
              <a:rPr lang="en-US" dirty="0" smtClean="0"/>
              <a:t>&gt;</a:t>
            </a:r>
          </a:p>
          <a:p>
            <a:endParaRPr lang="en-US" dirty="0"/>
          </a:p>
        </p:txBody>
      </p:sp>
      <p:sp>
        <p:nvSpPr>
          <p:cNvPr id="5" name="Rectangle 4"/>
          <p:cNvSpPr/>
          <p:nvPr/>
        </p:nvSpPr>
        <p:spPr>
          <a:xfrm>
            <a:off x="656922" y="3247436"/>
            <a:ext cx="7527074" cy="2862322"/>
          </a:xfrm>
          <a:prstGeom prst="rect">
            <a:avLst/>
          </a:prstGeom>
          <a:ln>
            <a:solidFill>
              <a:schemeClr val="bg2"/>
            </a:solidFill>
          </a:ln>
        </p:spPr>
        <p:txBody>
          <a:bodyPr wrap="square">
            <a:spAutoFit/>
          </a:bodyPr>
          <a:lstStyle/>
          <a:p>
            <a:endParaRPr lang="en-US" dirty="0" smtClean="0"/>
          </a:p>
          <a:p>
            <a:r>
              <a:rPr lang="en-US" dirty="0" smtClean="0"/>
              <a:t>Extract </a:t>
            </a:r>
            <a:r>
              <a:rPr lang="en-US" dirty="0"/>
              <a:t>the WIDTH value from the MY_ELEMENT element on the MENU page and compare it to the static value </a:t>
            </a:r>
            <a:r>
              <a:rPr lang="en-US" dirty="0" smtClean="0"/>
              <a:t>100</a:t>
            </a:r>
          </a:p>
          <a:p>
            <a:endParaRPr lang="en-US" dirty="0"/>
          </a:p>
          <a:p>
            <a:r>
              <a:rPr lang="en-US" b="1" dirty="0" smtClean="0"/>
              <a:t>Example 2</a:t>
            </a:r>
          </a:p>
          <a:p>
            <a:r>
              <a:rPr lang="en-US" dirty="0" smtClean="0"/>
              <a:t>&lt;</a:t>
            </a:r>
            <a:r>
              <a:rPr lang="en-US" dirty="0"/>
              <a:t>step type="ATTRIBUTE" name="MY_ELEMENT" page="MENU"&gt;</a:t>
            </a:r>
          </a:p>
          <a:p>
            <a:r>
              <a:rPr lang="en-US" dirty="0"/>
              <a:t>	&lt;parameter type="STATIC" value="100" /&gt;</a:t>
            </a:r>
          </a:p>
          <a:p>
            <a:r>
              <a:rPr lang="en-US" dirty="0"/>
              <a:t>	&lt;parameter type="STATIC" value="WIDTH" /&gt;</a:t>
            </a:r>
          </a:p>
          <a:p>
            <a:r>
              <a:rPr lang="en-US" dirty="0"/>
              <a:t>&lt;/step&gt;</a:t>
            </a:r>
          </a:p>
          <a:p>
            <a:endParaRPr lang="en-US" dirty="0"/>
          </a:p>
        </p:txBody>
      </p:sp>
      <p:sp>
        <p:nvSpPr>
          <p:cNvPr id="6" name="Title 1"/>
          <p:cNvSpPr>
            <a:spLocks noGrp="1"/>
          </p:cNvSpPr>
          <p:nvPr>
            <p:ph type="title"/>
          </p:nvPr>
        </p:nvSpPr>
        <p:spPr>
          <a:xfrm>
            <a:off x="-12840" y="16878"/>
            <a:ext cx="7852024" cy="567783"/>
          </a:xfrm>
        </p:spPr>
        <p:txBody>
          <a:bodyPr/>
          <a:lstStyle/>
          <a:p>
            <a:r>
              <a:rPr lang="en-US" dirty="0" smtClean="0"/>
              <a:t>Keywords – ATTRIBUTE (2 of 3)</a:t>
            </a:r>
            <a:endParaRPr lang="en-US" dirty="0"/>
          </a:p>
        </p:txBody>
      </p:sp>
    </p:spTree>
    <p:extLst>
      <p:ext uri="{BB962C8B-B14F-4D97-AF65-F5344CB8AC3E}">
        <p14:creationId xmlns:p14="http://schemas.microsoft.com/office/powerpoint/2010/main" val="924807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87326" y="2193276"/>
            <a:ext cx="7486650" cy="2274964"/>
          </a:xfrm>
          <a:prstGeom prst="rect">
            <a:avLst/>
          </a:prstGeom>
          <a:ln>
            <a:solidFill>
              <a:schemeClr val="bg2"/>
            </a:solidFill>
          </a:ln>
        </p:spPr>
      </p:pic>
      <p:sp>
        <p:nvSpPr>
          <p:cNvPr id="4" name="Rectangle 3"/>
          <p:cNvSpPr/>
          <p:nvPr/>
        </p:nvSpPr>
        <p:spPr>
          <a:xfrm>
            <a:off x="359428" y="792848"/>
            <a:ext cx="7359805" cy="864980"/>
          </a:xfrm>
          <a:prstGeom prst="rect">
            <a:avLst/>
          </a:prstGeom>
        </p:spPr>
        <p:txBody>
          <a:bodyPr wrap="square">
            <a:spAutoFit/>
          </a:bodyPr>
          <a:lstStyle/>
          <a:p>
            <a:pPr marL="285750" indent="-285750" algn="just">
              <a:lnSpc>
                <a:spcPct val="130000"/>
              </a:lnSpc>
              <a:spcBef>
                <a:spcPct val="0"/>
              </a:spcBef>
              <a:buFont typeface="Arial" panose="020B0604020202020204" pitchFamily="34" charset="0"/>
              <a:buChar char="•"/>
            </a:pPr>
            <a:r>
              <a:rPr lang="en-US" altLang="en-US" sz="2000" dirty="0"/>
              <a:t>The below shown code snippet is the usage of </a:t>
            </a:r>
            <a:r>
              <a:rPr lang="en-US" altLang="en-US" sz="2000" dirty="0" smtClean="0"/>
              <a:t>Attribute Keyword. </a:t>
            </a:r>
            <a:endParaRPr lang="en-US" sz="2000" dirty="0"/>
          </a:p>
        </p:txBody>
      </p:sp>
      <p:sp>
        <p:nvSpPr>
          <p:cNvPr id="6" name="Title 1"/>
          <p:cNvSpPr>
            <a:spLocks noGrp="1"/>
          </p:cNvSpPr>
          <p:nvPr>
            <p:ph type="title"/>
          </p:nvPr>
        </p:nvSpPr>
        <p:spPr>
          <a:xfrm>
            <a:off x="-12840" y="16878"/>
            <a:ext cx="7852024" cy="567783"/>
          </a:xfrm>
        </p:spPr>
        <p:txBody>
          <a:bodyPr/>
          <a:lstStyle/>
          <a:p>
            <a:r>
              <a:rPr lang="en-US" dirty="0" smtClean="0"/>
              <a:t>Keywords – ATTRIBUTE (3 of 3)</a:t>
            </a:r>
            <a:endParaRPr lang="en-US" dirty="0"/>
          </a:p>
        </p:txBody>
      </p:sp>
    </p:spTree>
    <p:extLst>
      <p:ext uri="{BB962C8B-B14F-4D97-AF65-F5344CB8AC3E}">
        <p14:creationId xmlns:p14="http://schemas.microsoft.com/office/powerpoint/2010/main" val="4123586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Attribute Keyword : Try It</a:t>
            </a:r>
            <a:endParaRPr lang="en-IN" dirty="0"/>
          </a:p>
        </p:txBody>
      </p:sp>
      <p:sp>
        <p:nvSpPr>
          <p:cNvPr id="4" name="Content Placeholder 1"/>
          <p:cNvSpPr txBox="1">
            <a:spLocks/>
          </p:cNvSpPr>
          <p:nvPr/>
        </p:nvSpPr>
        <p:spPr>
          <a:xfrm>
            <a:off x="355387" y="900751"/>
            <a:ext cx="8433226" cy="560029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lgn="just">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lgn="just">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lgn="just">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AttributeKeyword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a:t>
            </a:r>
            <a:r>
              <a:rPr lang="en-US" sz="1400" kern="0" dirty="0">
                <a:solidFill>
                  <a:srgbClr val="000000"/>
                </a:solidFill>
                <a:latin typeface="Sylfaen" panose="010A0502050306030303" pitchFamily="18" charset="0"/>
                <a:cs typeface="Arial" charset="0"/>
              </a:rPr>
              <a:t>under </a:t>
            </a:r>
            <a:r>
              <a:rPr lang="en-US" sz="1400" kern="0" dirty="0" err="1">
                <a:solidFill>
                  <a:srgbClr val="000000"/>
                </a:solidFill>
                <a:latin typeface="Sylfaen" panose="010A0502050306030303" pitchFamily="18" charset="0"/>
                <a:cs typeface="Arial" charset="0"/>
              </a:rPr>
              <a:t>AttributeKeyword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www.allstate.com</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a:t>
            </a:r>
            <a:r>
              <a:rPr lang="en-US" sz="1400" kern="0" dirty="0">
                <a:solidFill>
                  <a:srgbClr val="000000"/>
                </a:solidFill>
                <a:latin typeface="Sylfaen" panose="010A0502050306030303" pitchFamily="18" charset="0"/>
                <a:cs typeface="Arial" charset="0"/>
              </a:rPr>
              <a:t>Attribute</a:t>
            </a:r>
            <a:r>
              <a:rPr lang="en-GB" sz="1400" kern="0" dirty="0" smtClean="0">
                <a:solidFill>
                  <a:srgbClr val="000000"/>
                </a:solidFill>
                <a:latin typeface="Sylfaen" panose="010A0502050306030303" pitchFamily="18" charset="0"/>
                <a:cs typeface="Arial" charset="0"/>
              </a:rPr>
              <a:t>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US" sz="1400" kern="0" dirty="0">
                <a:solidFill>
                  <a:srgbClr val="000000"/>
                </a:solidFill>
                <a:latin typeface="Sylfaen" panose="010A0502050306030303" pitchFamily="18" charset="0"/>
                <a:cs typeface="Arial" charset="0"/>
              </a:rPr>
              <a:t>Attribute</a:t>
            </a:r>
            <a:r>
              <a:rPr lang="en-GB" sz="1400" kern="0" dirty="0" smtClean="0">
                <a:solidFill>
                  <a:srgbClr val="000000"/>
                </a:solidFill>
                <a:latin typeface="Sylfaen" panose="010A0502050306030303" pitchFamily="18" charset="0"/>
                <a:cs typeface="Arial" charset="0"/>
              </a:rPr>
              <a:t>Keyword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p:txBody>
      </p:sp>
      <p:pic>
        <p:nvPicPr>
          <p:cNvPr id="9220"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825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ChangeArrowheads="1"/>
          </p:cNvSpPr>
          <p:nvPr/>
        </p:nvSpPr>
        <p:spPr bwMode="auto">
          <a:xfrm>
            <a:off x="354842" y="811899"/>
            <a:ext cx="8379725" cy="366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The AT keyword allows you to extract the current position and dimension of the specified element and store that information in CONTEXT variables for later use. </a:t>
            </a:r>
            <a:endParaRPr lang="en-US" altLang="en-US" dirty="0" smtClean="0">
              <a:latin typeface="+mj-lt"/>
            </a:endParaRPr>
          </a:p>
          <a:p>
            <a:pPr marL="342900" indent="-342900" algn="just">
              <a:lnSpc>
                <a:spcPct val="130000"/>
              </a:lnSpc>
              <a:spcBef>
                <a:spcPct val="0"/>
              </a:spcBef>
              <a:buFont typeface="Arial" panose="020B0604020202020204" pitchFamily="34" charset="0"/>
              <a:buChar char="•"/>
            </a:pPr>
            <a:r>
              <a:rPr lang="en-US" altLang="en-US" dirty="0" smtClean="0">
                <a:latin typeface="+mj-lt"/>
              </a:rPr>
              <a:t>The </a:t>
            </a:r>
            <a:r>
              <a:rPr lang="en-US" altLang="en-US" dirty="0">
                <a:latin typeface="+mj-lt"/>
              </a:rPr>
              <a:t>element does not validate the position however it will validate the existence of the element. If a CONTEXT name is specified, 4 context variables will be created as specified below. </a:t>
            </a:r>
            <a:endParaRPr lang="en-US" altLang="en-US" dirty="0" smtClean="0">
              <a:latin typeface="+mj-lt"/>
            </a:endParaRPr>
          </a:p>
          <a:p>
            <a:pPr marL="342900" indent="-342900" algn="just">
              <a:lnSpc>
                <a:spcPct val="130000"/>
              </a:lnSpc>
              <a:spcBef>
                <a:spcPct val="0"/>
              </a:spcBef>
              <a:buFont typeface="Arial" panose="020B0604020202020204" pitchFamily="34" charset="0"/>
              <a:buChar char="•"/>
            </a:pPr>
            <a:r>
              <a:rPr lang="en-US" altLang="en-US" dirty="0" smtClean="0">
                <a:latin typeface="+mj-lt"/>
              </a:rPr>
              <a:t>Note </a:t>
            </a:r>
            <a:r>
              <a:rPr lang="en-US" altLang="en-US" dirty="0">
                <a:latin typeface="+mj-lt"/>
              </a:rPr>
              <a:t>if context name is NOT specified then the element name will be used in place of the context </a:t>
            </a:r>
            <a:r>
              <a:rPr lang="en-US" altLang="en-US" dirty="0" smtClean="0">
                <a:latin typeface="+mj-lt"/>
              </a:rPr>
              <a:t>name.</a:t>
            </a:r>
            <a:endParaRPr lang="en-US" altLang="en-US" dirty="0">
              <a:latin typeface="+mj-lt"/>
            </a:endParaRPr>
          </a:p>
          <a:p>
            <a:pPr marL="342900" indent="-342900" algn="just">
              <a:lnSpc>
                <a:spcPct val="130000"/>
              </a:lnSpc>
              <a:spcBef>
                <a:spcPct val="0"/>
              </a:spcBef>
              <a:buFont typeface="Arial" panose="020B0604020202020204" pitchFamily="34" charset="0"/>
              <a:buChar char="•"/>
            </a:pPr>
            <a:endParaRPr lang="en-US" altLang="en-US" dirty="0">
              <a:latin typeface="+mj-lt"/>
            </a:endParaRPr>
          </a:p>
        </p:txBody>
      </p:sp>
      <p:sp>
        <p:nvSpPr>
          <p:cNvPr id="4" name="Title 1"/>
          <p:cNvSpPr txBox="1">
            <a:spLocks/>
          </p:cNvSpPr>
          <p:nvPr/>
        </p:nvSpPr>
        <p:spPr>
          <a:xfrm>
            <a:off x="-12840" y="16878"/>
            <a:ext cx="7852024" cy="567783"/>
          </a:xfrm>
          <a:prstGeom prst="rect">
            <a:avLst/>
          </a:prstGeom>
        </p:spPr>
        <p:txBody>
          <a:bodyPr/>
          <a:lst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kern="0" dirty="0" smtClean="0">
                <a:latin typeface="+mj-lt"/>
              </a:rPr>
              <a:t>Keywords – AT (1 of 2)</a:t>
            </a:r>
            <a:endParaRPr lang="en-US" kern="0" dirty="0">
              <a:latin typeface="+mj-lt"/>
            </a:endParaRPr>
          </a:p>
        </p:txBody>
      </p:sp>
      <p:sp>
        <p:nvSpPr>
          <p:cNvPr id="2" name="TextBox 1"/>
          <p:cNvSpPr txBox="1"/>
          <p:nvPr/>
        </p:nvSpPr>
        <p:spPr>
          <a:xfrm>
            <a:off x="887104" y="4462820"/>
            <a:ext cx="7615451" cy="1532727"/>
          </a:xfrm>
          <a:prstGeom prst="rect">
            <a:avLst/>
          </a:prstGeom>
          <a:noFill/>
          <a:ln>
            <a:solidFill>
              <a:schemeClr val="bg2"/>
            </a:solidFill>
          </a:ln>
        </p:spPr>
        <p:txBody>
          <a:bodyPr wrap="square" rtlCol="0">
            <a:spAutoFit/>
          </a:bodyPr>
          <a:lstStyle/>
          <a:p>
            <a:pPr marL="342900" indent="-342900" algn="just">
              <a:lnSpc>
                <a:spcPct val="130000"/>
              </a:lnSpc>
              <a:spcBef>
                <a:spcPct val="0"/>
              </a:spcBef>
              <a:buFont typeface="Arial" panose="020B0604020202020204" pitchFamily="34" charset="0"/>
              <a:buChar char="•"/>
            </a:pPr>
            <a:r>
              <a:rPr lang="en-US" altLang="en-US" dirty="0"/>
              <a:t> [</a:t>
            </a:r>
            <a:r>
              <a:rPr lang="en-US" altLang="en-US" dirty="0" err="1"/>
              <a:t>contextName</a:t>
            </a:r>
            <a:r>
              <a:rPr lang="en-US" altLang="en-US" dirty="0"/>
              <a:t>].x - The X position of the top left corner of the element</a:t>
            </a:r>
          </a:p>
          <a:p>
            <a:pPr marL="342900" indent="-342900" algn="just">
              <a:lnSpc>
                <a:spcPct val="130000"/>
              </a:lnSpc>
              <a:spcBef>
                <a:spcPct val="0"/>
              </a:spcBef>
              <a:buFont typeface="Arial" panose="020B0604020202020204" pitchFamily="34" charset="0"/>
              <a:buChar char="•"/>
            </a:pPr>
            <a:r>
              <a:rPr lang="en-US" altLang="en-US" dirty="0"/>
              <a:t> </a:t>
            </a:r>
            <a:r>
              <a:rPr lang="en-US" altLang="en-US" dirty="0" smtClean="0"/>
              <a:t>[</a:t>
            </a:r>
            <a:r>
              <a:rPr lang="en-US" altLang="en-US" dirty="0" err="1"/>
              <a:t>contextName</a:t>
            </a:r>
            <a:r>
              <a:rPr lang="en-US" altLang="en-US" dirty="0"/>
              <a:t>].y - The Y position of the top left corner of the element</a:t>
            </a:r>
          </a:p>
          <a:p>
            <a:pPr marL="342900" indent="-342900" algn="just">
              <a:lnSpc>
                <a:spcPct val="130000"/>
              </a:lnSpc>
              <a:spcBef>
                <a:spcPct val="0"/>
              </a:spcBef>
              <a:buFont typeface="Arial" panose="020B0604020202020204" pitchFamily="34" charset="0"/>
              <a:buChar char="•"/>
            </a:pPr>
            <a:r>
              <a:rPr lang="en-US" altLang="en-US" dirty="0"/>
              <a:t> </a:t>
            </a:r>
            <a:r>
              <a:rPr lang="en-US" altLang="en-US" dirty="0" smtClean="0"/>
              <a:t>[</a:t>
            </a:r>
            <a:r>
              <a:rPr lang="en-US" altLang="en-US" dirty="0" err="1"/>
              <a:t>contextName</a:t>
            </a:r>
            <a:r>
              <a:rPr lang="en-US" altLang="en-US" dirty="0"/>
              <a:t>].width - The width of the element</a:t>
            </a:r>
          </a:p>
          <a:p>
            <a:pPr marL="342900" indent="-342900" algn="just">
              <a:lnSpc>
                <a:spcPct val="130000"/>
              </a:lnSpc>
              <a:spcBef>
                <a:spcPct val="0"/>
              </a:spcBef>
              <a:buFont typeface="Arial" panose="020B0604020202020204" pitchFamily="34" charset="0"/>
              <a:buChar char="•"/>
            </a:pPr>
            <a:r>
              <a:rPr lang="en-US" altLang="en-US" dirty="0"/>
              <a:t> </a:t>
            </a:r>
            <a:r>
              <a:rPr lang="en-US" altLang="en-US" dirty="0" smtClean="0"/>
              <a:t>[</a:t>
            </a:r>
            <a:r>
              <a:rPr lang="en-US" altLang="en-US" dirty="0" err="1"/>
              <a:t>contextName</a:t>
            </a:r>
            <a:r>
              <a:rPr lang="en-US" altLang="en-US" dirty="0"/>
              <a:t>].height - The height of the element</a:t>
            </a:r>
            <a:endParaRPr lang="en-US" dirty="0"/>
          </a:p>
        </p:txBody>
      </p:sp>
    </p:spTree>
    <p:extLst>
      <p:ext uri="{BB962C8B-B14F-4D97-AF65-F5344CB8AC3E}">
        <p14:creationId xmlns:p14="http://schemas.microsoft.com/office/powerpoint/2010/main" val="3111587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286603" y="777804"/>
            <a:ext cx="847526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nSpc>
                <a:spcPct val="130000"/>
              </a:lnSpc>
              <a:spcBef>
                <a:spcPct val="0"/>
              </a:spcBef>
              <a:buFont typeface="Arial" panose="020B0604020202020204" pitchFamily="34" charset="0"/>
              <a:buChar char="•"/>
            </a:pPr>
            <a:r>
              <a:rPr lang="en-US" altLang="en-US" dirty="0">
                <a:latin typeface="Sylfaen" panose="010A0502050306030303" pitchFamily="18" charset="0"/>
              </a:rPr>
              <a:t>The below shown code snippet is the usage of AT step . This example illustrates </a:t>
            </a:r>
          </a:p>
          <a:p>
            <a:pPr marL="342900" indent="-342900">
              <a:lnSpc>
                <a:spcPct val="130000"/>
              </a:lnSpc>
              <a:spcBef>
                <a:spcPct val="0"/>
              </a:spcBef>
              <a:buFont typeface="Arial" panose="020B0604020202020204" pitchFamily="34" charset="0"/>
              <a:buChar char="•"/>
            </a:pPr>
            <a:r>
              <a:rPr lang="en-US" altLang="en-US" dirty="0">
                <a:latin typeface="Sylfaen" panose="010A0502050306030303" pitchFamily="18" charset="0"/>
              </a:rPr>
              <a:t>how to check dimension and point of Google Logo and display height, width, x and y coordinate in the report for www.google.co.in</a:t>
            </a:r>
          </a:p>
        </p:txBody>
      </p:sp>
      <p:pic>
        <p:nvPicPr>
          <p:cNvPr id="1126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6973" y="2470575"/>
            <a:ext cx="6891690" cy="373375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2840" y="16878"/>
            <a:ext cx="7852024" cy="567783"/>
          </a:xfrm>
          <a:prstGeom prst="rect">
            <a:avLst/>
          </a:prstGeom>
        </p:spPr>
        <p:txBody>
          <a:bodyPr/>
          <a:lst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kern="0" dirty="0" smtClean="0">
                <a:latin typeface="+mj-lt"/>
              </a:rPr>
              <a:t>Keywords – AT (2 of 2)</a:t>
            </a:r>
            <a:endParaRPr lang="en-US" kern="0" dirty="0">
              <a:latin typeface="+mj-lt"/>
            </a:endParaRPr>
          </a:p>
        </p:txBody>
      </p:sp>
    </p:spTree>
    <p:extLst>
      <p:ext uri="{BB962C8B-B14F-4D97-AF65-F5344CB8AC3E}">
        <p14:creationId xmlns:p14="http://schemas.microsoft.com/office/powerpoint/2010/main" val="3022015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4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1726189055"/>
              </p:ext>
            </p:extLst>
          </p:nvPr>
        </p:nvGraphicFramePr>
        <p:xfrm>
          <a:off x="1164064" y="1367732"/>
          <a:ext cx="649224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77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AT Keyword : Try It</a:t>
            </a:r>
            <a:endParaRPr lang="en-IN" dirty="0"/>
          </a:p>
        </p:txBody>
      </p:sp>
      <p:sp>
        <p:nvSpPr>
          <p:cNvPr id="4" name="Content Placeholder 1"/>
          <p:cNvSpPr txBox="1">
            <a:spLocks/>
          </p:cNvSpPr>
          <p:nvPr/>
        </p:nvSpPr>
        <p:spPr>
          <a:xfrm>
            <a:off x="252484" y="741717"/>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lnSpc>
                <a:spcPct val="130000"/>
              </a:lnSpc>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lnSpc>
                <a:spcPct val="130000"/>
              </a:lnSpc>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lnSpc>
                <a:spcPct val="130000"/>
              </a:lnSpc>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ATKeyword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under </a:t>
            </a:r>
            <a:r>
              <a:rPr lang="en-US" sz="1400" kern="0" dirty="0" err="1" smtClean="0">
                <a:solidFill>
                  <a:srgbClr val="000000"/>
                </a:solidFill>
                <a:latin typeface="Sylfaen" panose="010A0502050306030303" pitchFamily="18" charset="0"/>
                <a:cs typeface="Arial" charset="0"/>
              </a:rPr>
              <a:t>ATKeyword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www.google.co.in/</a:t>
            </a:r>
            <a:endParaRPr lang="en-GB" sz="1400" kern="0" dirty="0" smtClean="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AT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GB" sz="1400" kern="0" dirty="0" err="1" smtClean="0">
                <a:solidFill>
                  <a:srgbClr val="000000"/>
                </a:solidFill>
                <a:latin typeface="Sylfaen" panose="010A0502050306030303" pitchFamily="18" charset="0"/>
                <a:cs typeface="Arial" charset="0"/>
              </a:rPr>
              <a:t>ATKeyword</a:t>
            </a:r>
            <a:r>
              <a:rPr lang="en-GB" sz="1400" kern="0" dirty="0" smtClean="0">
                <a:solidFill>
                  <a:srgbClr val="000000"/>
                </a:solidFill>
                <a:latin typeface="Sylfaen" panose="010A0502050306030303" pitchFamily="18" charset="0"/>
                <a:cs typeface="Arial" charset="0"/>
              </a:rPr>
              <a:t>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a:buFont typeface="Calibri" pitchFamily="34" charset="0"/>
              <a:buAutoNum type="arabicPeriod"/>
              <a:defRPr/>
            </a:pPr>
            <a:endParaRPr lang="en-GB" sz="1600" kern="0" dirty="0" smtClean="0">
              <a:solidFill>
                <a:srgbClr val="000000"/>
              </a:solidFill>
              <a:latin typeface="Sylfaen" panose="010A0502050306030303" pitchFamily="18" charset="0"/>
              <a:cs typeface="Arial" charset="0"/>
            </a:endParaRPr>
          </a:p>
          <a:p>
            <a:pPr>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defRPr/>
            </a:pPr>
            <a:endParaRPr lang="en-GB" sz="1600" kern="0" dirty="0" smtClean="0">
              <a:latin typeface="Sylfaen" panose="010A0502050306030303" pitchFamily="18" charset="0"/>
            </a:endParaRPr>
          </a:p>
        </p:txBody>
      </p:sp>
      <p:pic>
        <p:nvPicPr>
          <p:cNvPr id="13316"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6651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1" y="4785"/>
            <a:ext cx="82296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a:t>Keywords </a:t>
            </a:r>
            <a:r>
              <a:rPr lang="en-US" altLang="en-US" dirty="0" smtClean="0"/>
              <a:t>– </a:t>
            </a:r>
            <a:r>
              <a:rPr lang="en-IN" dirty="0" smtClean="0"/>
              <a:t>EXECJS (1 of 2)</a:t>
            </a:r>
            <a:endParaRPr lang="en-US" altLang="en-US" dirty="0"/>
          </a:p>
        </p:txBody>
      </p:sp>
      <p:sp>
        <p:nvSpPr>
          <p:cNvPr id="14339" name="Rectangle 2"/>
          <p:cNvSpPr>
            <a:spLocks noChangeArrowheads="1"/>
          </p:cNvSpPr>
          <p:nvPr/>
        </p:nvSpPr>
        <p:spPr bwMode="auto">
          <a:xfrm>
            <a:off x="272956" y="802922"/>
            <a:ext cx="8297839"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 The EXECJS keyword allows for JavaScript code to be passed and executed on the browser, which supports </a:t>
            </a:r>
            <a:r>
              <a:rPr lang="en-US" altLang="en-US" dirty="0" err="1">
                <a:latin typeface="+mj-lt"/>
              </a:rPr>
              <a:t>JavascriptExecutor</a:t>
            </a:r>
            <a:r>
              <a:rPr lang="en-US" altLang="en-US" dirty="0">
                <a:latin typeface="+mj-lt"/>
              </a:rPr>
              <a:t> API of Selenium WebDriver. The code will be passed through and executed on browser.</a:t>
            </a:r>
          </a:p>
          <a:p>
            <a:pPr marL="342900" indent="-342900" algn="just">
              <a:lnSpc>
                <a:spcPct val="130000"/>
              </a:lnSpc>
              <a:spcBef>
                <a:spcPct val="0"/>
              </a:spcBef>
              <a:buFont typeface="Arial" panose="020B0604020202020204" pitchFamily="34" charset="0"/>
              <a:buChar char="•"/>
            </a:pPr>
            <a:endParaRPr lang="en-US" altLang="en-US" dirty="0">
              <a:latin typeface="+mj-lt"/>
            </a:endParaRPr>
          </a:p>
          <a:p>
            <a:pPr marL="342900" indent="-342900" algn="just">
              <a:lnSpc>
                <a:spcPct val="130000"/>
              </a:lnSpc>
              <a:spcBef>
                <a:spcPct val="0"/>
              </a:spcBef>
              <a:buFont typeface="Arial" panose="020B0604020202020204" pitchFamily="34" charset="0"/>
              <a:buChar char="•"/>
            </a:pPr>
            <a:r>
              <a:rPr lang="en-US" altLang="en-US" dirty="0">
                <a:latin typeface="+mj-lt"/>
              </a:rPr>
              <a:t>The only single parameter passed to the function is the actual </a:t>
            </a:r>
            <a:r>
              <a:rPr lang="en-US" altLang="en-US" dirty="0" err="1">
                <a:latin typeface="+mj-lt"/>
              </a:rPr>
              <a:t>Javascript</a:t>
            </a:r>
            <a:r>
              <a:rPr lang="en-US" altLang="en-US" dirty="0">
                <a:latin typeface="+mj-lt"/>
              </a:rPr>
              <a:t> code that has to execute</a:t>
            </a:r>
          </a:p>
          <a:p>
            <a:pPr marL="342900" indent="-342900" algn="just">
              <a:lnSpc>
                <a:spcPct val="130000"/>
              </a:lnSpc>
              <a:spcBef>
                <a:spcPct val="0"/>
              </a:spcBef>
              <a:buFont typeface="Arial" panose="020B0604020202020204" pitchFamily="34" charset="0"/>
              <a:buChar char="•"/>
            </a:pPr>
            <a:endParaRPr lang="en-US" altLang="en-US" dirty="0">
              <a:latin typeface="+mj-lt"/>
            </a:endParaRPr>
          </a:p>
          <a:p>
            <a:pPr marL="342900" indent="-342900" algn="just">
              <a:lnSpc>
                <a:spcPct val="130000"/>
              </a:lnSpc>
              <a:spcBef>
                <a:spcPct val="0"/>
              </a:spcBef>
              <a:buFont typeface="Arial" panose="020B0604020202020204" pitchFamily="34" charset="0"/>
              <a:buChar char="•"/>
            </a:pPr>
            <a:r>
              <a:rPr lang="en-US" altLang="en-US" dirty="0">
                <a:latin typeface="+mj-lt"/>
              </a:rPr>
              <a:t>   parameter : </a:t>
            </a:r>
            <a:r>
              <a:rPr lang="en-US" altLang="en-US" dirty="0" err="1">
                <a:latin typeface="+mj-lt"/>
              </a:rPr>
              <a:t>Javascript</a:t>
            </a:r>
            <a:r>
              <a:rPr lang="en-US" altLang="en-US" dirty="0">
                <a:latin typeface="+mj-lt"/>
              </a:rPr>
              <a:t> code</a:t>
            </a:r>
          </a:p>
          <a:p>
            <a:pPr marL="342900" indent="-342900" algn="just">
              <a:lnSpc>
                <a:spcPct val="130000"/>
              </a:lnSpc>
              <a:spcBef>
                <a:spcPct val="0"/>
              </a:spcBef>
              <a:buFont typeface="Arial" panose="020B0604020202020204" pitchFamily="34" charset="0"/>
              <a:buChar char="•"/>
            </a:pPr>
            <a:endParaRPr lang="en-US" altLang="en-US" dirty="0">
              <a:latin typeface="+mj-lt"/>
            </a:endParaRPr>
          </a:p>
        </p:txBody>
      </p:sp>
    </p:spTree>
    <p:extLst>
      <p:ext uri="{BB962C8B-B14F-4D97-AF65-F5344CB8AC3E}">
        <p14:creationId xmlns:p14="http://schemas.microsoft.com/office/powerpoint/2010/main" val="2508646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261569" y="768634"/>
            <a:ext cx="8322873" cy="126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The below shown code snippet is the usage of EXECJS step . This example illustrates </a:t>
            </a:r>
            <a:r>
              <a:rPr lang="en-US" altLang="en-US" dirty="0" smtClean="0">
                <a:latin typeface="+mj-lt"/>
              </a:rPr>
              <a:t>how </a:t>
            </a:r>
            <a:r>
              <a:rPr lang="en-US" altLang="en-US" dirty="0">
                <a:latin typeface="+mj-lt"/>
              </a:rPr>
              <a:t>to pass and execute </a:t>
            </a:r>
            <a:r>
              <a:rPr lang="en-US" altLang="en-US" dirty="0" err="1">
                <a:latin typeface="+mj-lt"/>
              </a:rPr>
              <a:t>javascript</a:t>
            </a:r>
            <a:r>
              <a:rPr lang="en-US" altLang="en-US" dirty="0">
                <a:latin typeface="+mj-lt"/>
              </a:rPr>
              <a:t> code in google.co.in website</a:t>
            </a:r>
          </a:p>
        </p:txBody>
      </p:sp>
      <p:pic>
        <p:nvPicPr>
          <p:cNvPr id="15364" name="Picture 3"/>
          <p:cNvPicPr>
            <a:picLocks noChangeAspect="1"/>
          </p:cNvPicPr>
          <p:nvPr/>
        </p:nvPicPr>
        <p:blipFill rotWithShape="1">
          <a:blip r:embed="rId2">
            <a:extLst>
              <a:ext uri="{28A0092B-C50C-407E-A947-70E740481C1C}">
                <a14:useLocalDpi xmlns:a14="http://schemas.microsoft.com/office/drawing/2010/main" val="0"/>
              </a:ext>
            </a:extLst>
          </a:blip>
          <a:srcRect r="22767"/>
          <a:stretch/>
        </p:blipFill>
        <p:spPr bwMode="auto">
          <a:xfrm>
            <a:off x="1061065" y="2696269"/>
            <a:ext cx="6991113" cy="17637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1"/>
          <p:cNvSpPr txBox="1">
            <a:spLocks noChangeArrowheads="1"/>
          </p:cNvSpPr>
          <p:nvPr/>
        </p:nvSpPr>
        <p:spPr bwMode="auto">
          <a:xfrm>
            <a:off x="1" y="4785"/>
            <a:ext cx="82296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a:t>Keywords </a:t>
            </a:r>
            <a:r>
              <a:rPr lang="en-US" altLang="en-US" dirty="0" smtClean="0"/>
              <a:t>– </a:t>
            </a:r>
            <a:r>
              <a:rPr lang="en-IN" dirty="0" smtClean="0"/>
              <a:t>EXECJS (2 of 2)</a:t>
            </a:r>
            <a:endParaRPr lang="en-US" altLang="en-US" dirty="0"/>
          </a:p>
        </p:txBody>
      </p:sp>
    </p:spTree>
    <p:extLst>
      <p:ext uri="{BB962C8B-B14F-4D97-AF65-F5344CB8AC3E}">
        <p14:creationId xmlns:p14="http://schemas.microsoft.com/office/powerpoint/2010/main" val="1680063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EXECJS Keyword : Try It</a:t>
            </a:r>
            <a:endParaRPr lang="en-IN" dirty="0"/>
          </a:p>
        </p:txBody>
      </p:sp>
      <p:sp>
        <p:nvSpPr>
          <p:cNvPr id="4" name="Content Placeholder 1"/>
          <p:cNvSpPr txBox="1">
            <a:spLocks/>
          </p:cNvSpPr>
          <p:nvPr/>
        </p:nvSpPr>
        <p:spPr>
          <a:xfrm>
            <a:off x="320720" y="809956"/>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EXECJSKeyword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under </a:t>
            </a:r>
            <a:r>
              <a:rPr lang="en-US" sz="1400" kern="0" dirty="0" err="1" smtClean="0">
                <a:solidFill>
                  <a:srgbClr val="000000"/>
                </a:solidFill>
                <a:latin typeface="Sylfaen" panose="010A0502050306030303" pitchFamily="18" charset="0"/>
                <a:cs typeface="Arial" charset="0"/>
              </a:rPr>
              <a:t>EXECJSKeyword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www.google.co.in/</a:t>
            </a:r>
            <a:endParaRPr lang="en-GB" sz="1400" kern="0" dirty="0" smtClean="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EXECJS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GB" sz="1400" kern="0" dirty="0" err="1" smtClean="0">
                <a:solidFill>
                  <a:srgbClr val="000000"/>
                </a:solidFill>
                <a:latin typeface="Sylfaen" panose="010A0502050306030303" pitchFamily="18" charset="0"/>
                <a:cs typeface="Arial" charset="0"/>
              </a:rPr>
              <a:t>EXECJSKeyword</a:t>
            </a:r>
            <a:r>
              <a:rPr lang="en-GB" sz="1400" kern="0" dirty="0" smtClean="0">
                <a:solidFill>
                  <a:srgbClr val="000000"/>
                </a:solidFill>
                <a:latin typeface="Sylfaen" panose="010A0502050306030303" pitchFamily="18" charset="0"/>
                <a:cs typeface="Arial" charset="0"/>
              </a:rPr>
              <a:t>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endParaRPr lang="en-GB" sz="1600" kern="0" dirty="0" smtClean="0">
              <a:solidFill>
                <a:srgbClr val="000000"/>
              </a:solidFill>
              <a:latin typeface="Sylfaen" panose="010A0502050306030303" pitchFamily="18" charset="0"/>
              <a:cs typeface="Arial" charset="0"/>
            </a:endParaRPr>
          </a:p>
          <a:p>
            <a:pPr>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defRPr/>
            </a:pPr>
            <a:endParaRPr lang="en-GB" sz="1600" kern="0" dirty="0" smtClean="0">
              <a:latin typeface="Sylfaen" panose="010A0502050306030303" pitchFamily="18" charset="0"/>
            </a:endParaRPr>
          </a:p>
        </p:txBody>
      </p:sp>
      <p:pic>
        <p:nvPicPr>
          <p:cNvPr id="16388"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216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22263" y="769938"/>
            <a:ext cx="8330418"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0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spcBef>
                <a:spcPct val="0"/>
              </a:spcBef>
              <a:buFont typeface="Arial" panose="020B0604020202020204" pitchFamily="34" charset="0"/>
              <a:buChar char="•"/>
            </a:pPr>
            <a:r>
              <a:rPr lang="en-US" altLang="en-US" dirty="0">
                <a:latin typeface="+mj-lt"/>
              </a:rPr>
              <a:t>The compare keyword takes 2 parameter values and compares them together. If they are the same then the test </a:t>
            </a:r>
            <a:r>
              <a:rPr lang="en-US" altLang="en-US" dirty="0" smtClean="0">
                <a:latin typeface="+mj-lt"/>
              </a:rPr>
              <a:t>passes.</a:t>
            </a:r>
          </a:p>
          <a:p>
            <a:pPr marL="342900" indent="-342900" algn="just">
              <a:lnSpc>
                <a:spcPct val="130000"/>
              </a:lnSpc>
              <a:spcBef>
                <a:spcPct val="0"/>
              </a:spcBef>
              <a:buFont typeface="Arial" panose="020B0604020202020204" pitchFamily="34" charset="0"/>
              <a:buChar char="•"/>
            </a:pPr>
            <a:endParaRPr lang="en-US" altLang="en-US" dirty="0">
              <a:latin typeface="+mj-lt"/>
            </a:endParaRPr>
          </a:p>
          <a:p>
            <a:pPr marL="342900" indent="-342900" algn="just">
              <a:lnSpc>
                <a:spcPct val="130000"/>
              </a:lnSpc>
              <a:spcBef>
                <a:spcPct val="0"/>
              </a:spcBef>
              <a:buFont typeface="Arial" panose="020B0604020202020204" pitchFamily="34" charset="0"/>
              <a:buChar char="•"/>
            </a:pPr>
            <a:r>
              <a:rPr lang="en-US" altLang="en-US" dirty="0" smtClean="0">
                <a:latin typeface="+mj-lt"/>
              </a:rPr>
              <a:t>There </a:t>
            </a:r>
            <a:r>
              <a:rPr lang="en-US" altLang="en-US" dirty="0">
                <a:latin typeface="+mj-lt"/>
              </a:rPr>
              <a:t>are 2 required parameters for the compare function. Both parameters will be evaluated and compare to each other to ensure that they are equal</a:t>
            </a:r>
            <a:r>
              <a:rPr lang="en-US" altLang="en-US" dirty="0" smtClean="0">
                <a:latin typeface="+mj-lt"/>
              </a:rPr>
              <a:t>.</a:t>
            </a:r>
          </a:p>
          <a:p>
            <a:pPr marL="342900" indent="-342900" algn="just">
              <a:lnSpc>
                <a:spcPct val="130000"/>
              </a:lnSpc>
              <a:spcBef>
                <a:spcPct val="0"/>
              </a:spcBef>
              <a:buFont typeface="Arial" panose="020B0604020202020204" pitchFamily="34" charset="0"/>
              <a:buChar char="•"/>
            </a:pPr>
            <a:endParaRPr lang="en-US" altLang="en-US" dirty="0">
              <a:latin typeface="+mj-lt"/>
            </a:endParaRPr>
          </a:p>
          <a:p>
            <a:pPr marL="342900" indent="-342900" algn="just">
              <a:lnSpc>
                <a:spcPct val="130000"/>
              </a:lnSpc>
              <a:spcBef>
                <a:spcPct val="0"/>
              </a:spcBef>
              <a:buFont typeface="Arial" panose="020B0604020202020204" pitchFamily="34" charset="0"/>
              <a:buChar char="•"/>
            </a:pPr>
            <a:r>
              <a:rPr lang="en-US" altLang="en-US" dirty="0" smtClean="0">
                <a:latin typeface="+mj-lt"/>
              </a:rPr>
              <a:t>parameter1 </a:t>
            </a:r>
            <a:r>
              <a:rPr lang="en-US" altLang="en-US" dirty="0">
                <a:latin typeface="+mj-lt"/>
              </a:rPr>
              <a:t>: to compare (expected</a:t>
            </a:r>
            <a:r>
              <a:rPr lang="en-US" altLang="en-US" dirty="0" smtClean="0">
                <a:latin typeface="+mj-lt"/>
              </a:rPr>
              <a:t>)</a:t>
            </a:r>
          </a:p>
          <a:p>
            <a:pPr marL="342900" indent="-342900" algn="just">
              <a:lnSpc>
                <a:spcPct val="130000"/>
              </a:lnSpc>
              <a:spcBef>
                <a:spcPct val="0"/>
              </a:spcBef>
              <a:buFont typeface="Arial" panose="020B0604020202020204" pitchFamily="34" charset="0"/>
              <a:buChar char="•"/>
            </a:pPr>
            <a:endParaRPr lang="en-US" altLang="en-US" dirty="0">
              <a:latin typeface="+mj-lt"/>
            </a:endParaRPr>
          </a:p>
          <a:p>
            <a:pPr marL="342900" indent="-342900" algn="just">
              <a:lnSpc>
                <a:spcPct val="130000"/>
              </a:lnSpc>
              <a:spcBef>
                <a:spcPct val="0"/>
              </a:spcBef>
              <a:buFont typeface="Arial" panose="020B0604020202020204" pitchFamily="34" charset="0"/>
              <a:buChar char="•"/>
            </a:pPr>
            <a:r>
              <a:rPr lang="en-US" altLang="en-US" dirty="0">
                <a:latin typeface="+mj-lt"/>
              </a:rPr>
              <a:t>Parameter2 : to compare (actual)</a:t>
            </a:r>
          </a:p>
          <a:p>
            <a:pPr marL="342900" indent="-342900" algn="just">
              <a:lnSpc>
                <a:spcPct val="130000"/>
              </a:lnSpc>
              <a:spcBef>
                <a:spcPct val="0"/>
              </a:spcBef>
              <a:buFont typeface="Arial" panose="020B0604020202020204" pitchFamily="34" charset="0"/>
              <a:buChar char="•"/>
            </a:pPr>
            <a:endParaRPr lang="en-US" altLang="en-US" dirty="0">
              <a:latin typeface="+mj-lt"/>
            </a:endParaRPr>
          </a:p>
        </p:txBody>
      </p:sp>
      <p:sp>
        <p:nvSpPr>
          <p:cNvPr id="4" name="TextBox 1"/>
          <p:cNvSpPr txBox="1">
            <a:spLocks noChangeArrowheads="1"/>
          </p:cNvSpPr>
          <p:nvPr/>
        </p:nvSpPr>
        <p:spPr bwMode="auto">
          <a:xfrm>
            <a:off x="1" y="4785"/>
            <a:ext cx="82296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a:t>Keywords </a:t>
            </a:r>
            <a:r>
              <a:rPr lang="en-US" altLang="en-US" dirty="0" smtClean="0"/>
              <a:t>– </a:t>
            </a:r>
            <a:r>
              <a:rPr lang="en-IN" dirty="0" smtClean="0"/>
              <a:t>COMPARE (1 of 2)</a:t>
            </a:r>
            <a:endParaRPr lang="en-US" altLang="en-US" dirty="0"/>
          </a:p>
        </p:txBody>
      </p:sp>
    </p:spTree>
    <p:extLst>
      <p:ext uri="{BB962C8B-B14F-4D97-AF65-F5344CB8AC3E}">
        <p14:creationId xmlns:p14="http://schemas.microsoft.com/office/powerpoint/2010/main" val="3643021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1419" y="1965847"/>
            <a:ext cx="7348182" cy="41359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435" name="Rectangle 2"/>
          <p:cNvSpPr>
            <a:spLocks noChangeArrowheads="1"/>
          </p:cNvSpPr>
          <p:nvPr/>
        </p:nvSpPr>
        <p:spPr bwMode="auto">
          <a:xfrm>
            <a:off x="263288" y="819470"/>
            <a:ext cx="847127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ＭＳ Ｐゴシック" panose="020B0600070205080204" pitchFamily="34" charset="-128"/>
              </a:defRPr>
            </a:lvl1pPr>
            <a:lvl2pPr marL="742950" indent="-285750">
              <a:defRPr sz="2000">
                <a:solidFill>
                  <a:schemeClr val="tx1"/>
                </a:solidFill>
                <a:latin typeface="Calibri" panose="020F0502020204030204" pitchFamily="34" charset="0"/>
                <a:ea typeface="ＭＳ Ｐゴシック" panose="020B0600070205080204" pitchFamily="34" charset="-128"/>
              </a:defRPr>
            </a:lvl2pPr>
            <a:lvl3pPr marL="1143000" indent="-228600">
              <a:defRPr sz="2000">
                <a:solidFill>
                  <a:schemeClr val="tx1"/>
                </a:solidFill>
                <a:latin typeface="Calibri" panose="020F0502020204030204" pitchFamily="34" charset="0"/>
                <a:ea typeface="ＭＳ Ｐゴシック" panose="020B0600070205080204" pitchFamily="34" charset="-128"/>
              </a:defRPr>
            </a:lvl3pPr>
            <a:lvl4pPr marL="1600200" indent="-228600">
              <a:defRPr sz="2000">
                <a:solidFill>
                  <a:schemeClr val="tx1"/>
                </a:solidFill>
                <a:latin typeface="Calibri" panose="020F0502020204030204" pitchFamily="34" charset="0"/>
                <a:ea typeface="ＭＳ Ｐゴシック" panose="020B0600070205080204" pitchFamily="34" charset="-128"/>
              </a:defRPr>
            </a:lvl4pPr>
            <a:lvl5pPr marL="2057400" indent="-228600">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buFont typeface="Arial" panose="020B0604020202020204" pitchFamily="34" charset="0"/>
              <a:buChar char="•"/>
            </a:pPr>
            <a:r>
              <a:rPr lang="en-US" altLang="en-US" dirty="0">
                <a:latin typeface="Sylfaen" panose="010A0502050306030303" pitchFamily="18" charset="0"/>
              </a:rPr>
              <a:t>The below shown code snippet is the usage of COMPARE step . This example illustrates how to compare height and width of Google logo</a:t>
            </a:r>
          </a:p>
        </p:txBody>
      </p:sp>
      <p:sp>
        <p:nvSpPr>
          <p:cNvPr id="5" name="TextBox 1"/>
          <p:cNvSpPr txBox="1">
            <a:spLocks noChangeArrowheads="1"/>
          </p:cNvSpPr>
          <p:nvPr/>
        </p:nvSpPr>
        <p:spPr bwMode="auto">
          <a:xfrm>
            <a:off x="1" y="4785"/>
            <a:ext cx="8229600" cy="53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fontAlgn="base">
              <a:lnSpc>
                <a:spcPct val="88000"/>
              </a:lnSpc>
              <a:spcBef>
                <a:spcPct val="0"/>
              </a:spcBef>
              <a:spcAft>
                <a:spcPct val="0"/>
              </a:spcAft>
              <a:defRPr sz="3200" b="1" baseline="0">
                <a:solidFill>
                  <a:schemeClr val="tx2">
                    <a:lumMod val="75000"/>
                  </a:schemeClr>
                </a:solidFill>
                <a:latin typeface="Sylfaen" panose="010A0502050306030303" pitchFamily="18" charset="0"/>
                <a:ea typeface="ＭＳ Ｐゴシック" pitchFamily="34" charset="-128"/>
                <a:cs typeface="ＭＳ Ｐゴシック"/>
              </a:defRPr>
            </a:lvl1pPr>
            <a:lvl2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fontAlgn="base">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altLang="en-US" dirty="0"/>
              <a:t>Keywords </a:t>
            </a:r>
            <a:r>
              <a:rPr lang="en-US" altLang="en-US" dirty="0" smtClean="0"/>
              <a:t>– </a:t>
            </a:r>
            <a:r>
              <a:rPr lang="en-IN" dirty="0" smtClean="0"/>
              <a:t>COMPARE (2 of 2)</a:t>
            </a:r>
            <a:endParaRPr lang="en-US" altLang="en-US" dirty="0"/>
          </a:p>
        </p:txBody>
      </p:sp>
    </p:spTree>
    <p:extLst>
      <p:ext uri="{BB962C8B-B14F-4D97-AF65-F5344CB8AC3E}">
        <p14:creationId xmlns:p14="http://schemas.microsoft.com/office/powerpoint/2010/main" val="96774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COMPARE Keyword : Try It</a:t>
            </a:r>
            <a:endParaRPr lang="en-IN" dirty="0"/>
          </a:p>
        </p:txBody>
      </p:sp>
      <p:sp>
        <p:nvSpPr>
          <p:cNvPr id="4" name="Content Placeholder 1"/>
          <p:cNvSpPr txBox="1">
            <a:spLocks/>
          </p:cNvSpPr>
          <p:nvPr/>
        </p:nvSpPr>
        <p:spPr>
          <a:xfrm>
            <a:off x="457200" y="850900"/>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lgn="just">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lgn="just">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lgn="just">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COMPAREKeyword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a:t>
            </a:r>
            <a:r>
              <a:rPr lang="en-US" sz="1400" kern="0" dirty="0">
                <a:solidFill>
                  <a:srgbClr val="000000"/>
                </a:solidFill>
                <a:latin typeface="Sylfaen" panose="010A0502050306030303" pitchFamily="18" charset="0"/>
                <a:cs typeface="Arial" charset="0"/>
              </a:rPr>
              <a:t>under </a:t>
            </a:r>
            <a:r>
              <a:rPr lang="en-US" sz="1400" kern="0" dirty="0" err="1">
                <a:solidFill>
                  <a:srgbClr val="000000"/>
                </a:solidFill>
                <a:latin typeface="Sylfaen" panose="010A0502050306030303" pitchFamily="18" charset="0"/>
                <a:cs typeface="Arial" charset="0"/>
              </a:rPr>
              <a:t>COMPAREKeyword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www.google.co.in/</a:t>
            </a:r>
            <a:endParaRPr lang="en-GB" sz="1400" kern="0" dirty="0" smtClean="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a:t>
            </a:r>
            <a:r>
              <a:rPr lang="en-US" sz="1400" kern="0" dirty="0">
                <a:solidFill>
                  <a:srgbClr val="000000"/>
                </a:solidFill>
                <a:latin typeface="Sylfaen" panose="010A0502050306030303" pitchFamily="18" charset="0"/>
                <a:cs typeface="Arial" charset="0"/>
              </a:rPr>
              <a:t>COMPARE</a:t>
            </a:r>
            <a:r>
              <a:rPr lang="en-GB" sz="1400" kern="0" dirty="0" smtClean="0">
                <a:solidFill>
                  <a:srgbClr val="000000"/>
                </a:solidFill>
                <a:latin typeface="Sylfaen" panose="010A0502050306030303" pitchFamily="18" charset="0"/>
                <a:cs typeface="Arial" charset="0"/>
              </a:rPr>
              <a:t>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US" sz="1400" kern="0" dirty="0">
                <a:solidFill>
                  <a:srgbClr val="000000"/>
                </a:solidFill>
                <a:latin typeface="Sylfaen" panose="010A0502050306030303" pitchFamily="18" charset="0"/>
                <a:cs typeface="Arial" charset="0"/>
              </a:rPr>
              <a:t>COMPARE</a:t>
            </a:r>
            <a:r>
              <a:rPr lang="en-GB" sz="1400" kern="0" dirty="0" smtClean="0">
                <a:solidFill>
                  <a:srgbClr val="000000"/>
                </a:solidFill>
                <a:latin typeface="Sylfaen" panose="010A0502050306030303" pitchFamily="18" charset="0"/>
                <a:cs typeface="Arial" charset="0"/>
              </a:rPr>
              <a:t>Keyword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algn="just">
              <a:buFont typeface="Calibri" pitchFamily="34" charset="0"/>
              <a:buAutoNum type="arabicPeriod"/>
              <a:defRPr/>
            </a:pPr>
            <a:endParaRPr lang="en-GB" sz="1600" kern="0" dirty="0" smtClean="0">
              <a:solidFill>
                <a:srgbClr val="000000"/>
              </a:solidFill>
              <a:latin typeface="Sylfaen" panose="010A0502050306030303" pitchFamily="18" charset="0"/>
              <a:cs typeface="Arial" charset="0"/>
            </a:endParaRPr>
          </a:p>
          <a:p>
            <a:pPr algn="just">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lgn="just">
              <a:defRPr/>
            </a:pPr>
            <a:endParaRPr lang="en-GB" sz="1600" kern="0" dirty="0" smtClean="0">
              <a:latin typeface="Sylfaen" panose="010A0502050306030303" pitchFamily="18" charset="0"/>
            </a:endParaRPr>
          </a:p>
        </p:txBody>
      </p:sp>
      <p:pic>
        <p:nvPicPr>
          <p:cNvPr id="19460"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201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8325"/>
          </a:xfrm>
        </p:spPr>
        <p:txBody>
          <a:bodyPr/>
          <a:lstStyle/>
          <a:p>
            <a:pPr>
              <a:defRPr/>
            </a:pPr>
            <a:r>
              <a:rPr lang="en-US" dirty="0" smtClean="0"/>
              <a:t>Keywords - OPEN_PAGE ( 1of 2)</a:t>
            </a:r>
            <a:endParaRPr lang="en-US" dirty="0"/>
          </a:p>
        </p:txBody>
      </p:sp>
      <p:sp>
        <p:nvSpPr>
          <p:cNvPr id="20483" name="Rectangle 4"/>
          <p:cNvSpPr>
            <a:spLocks noChangeArrowheads="1"/>
          </p:cNvSpPr>
          <p:nvPr/>
        </p:nvSpPr>
        <p:spPr bwMode="auto">
          <a:xfrm>
            <a:off x="395785" y="920987"/>
            <a:ext cx="835243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ＭＳ Ｐゴシック" panose="020B0600070205080204" pitchFamily="34" charset="-128"/>
              </a:defRPr>
            </a:lvl1pPr>
            <a:lvl2pPr marL="742950" indent="-285750">
              <a:defRPr sz="2000">
                <a:solidFill>
                  <a:schemeClr val="tx1"/>
                </a:solidFill>
                <a:latin typeface="Calibri" panose="020F0502020204030204" pitchFamily="34" charset="0"/>
                <a:ea typeface="ＭＳ Ｐゴシック" panose="020B0600070205080204" pitchFamily="34" charset="-128"/>
              </a:defRPr>
            </a:lvl2pPr>
            <a:lvl3pPr marL="1143000" indent="-228600">
              <a:defRPr sz="2000">
                <a:solidFill>
                  <a:schemeClr val="tx1"/>
                </a:solidFill>
                <a:latin typeface="Calibri" panose="020F0502020204030204" pitchFamily="34" charset="0"/>
                <a:ea typeface="ＭＳ Ｐゴシック" panose="020B0600070205080204" pitchFamily="34" charset="-128"/>
              </a:defRPr>
            </a:lvl3pPr>
            <a:lvl4pPr marL="1600200" indent="-228600">
              <a:defRPr sz="2000">
                <a:solidFill>
                  <a:schemeClr val="tx1"/>
                </a:solidFill>
                <a:latin typeface="Calibri" panose="020F0502020204030204" pitchFamily="34" charset="0"/>
                <a:ea typeface="ＭＳ Ｐゴシック" panose="020B0600070205080204" pitchFamily="34" charset="-128"/>
              </a:defRPr>
            </a:lvl4pPr>
            <a:lvl5pPr marL="2057400" indent="-228600">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buFont typeface="Arial" panose="020B0604020202020204" pitchFamily="34" charset="0"/>
              <a:buChar char="•"/>
            </a:pPr>
            <a:r>
              <a:rPr lang="en-US" altLang="en-US" dirty="0">
                <a:latin typeface="Sylfaen" panose="010A0502050306030303" pitchFamily="18" charset="0"/>
              </a:rPr>
              <a:t>OPEN_PAGE keyword is used for navigating from current page to different page</a:t>
            </a:r>
            <a:r>
              <a:rPr lang="en-US" altLang="en-US" dirty="0" smtClean="0">
                <a:latin typeface="Sylfaen" panose="010A0502050306030303" pitchFamily="18" charset="0"/>
              </a:rPr>
              <a:t>.</a:t>
            </a:r>
          </a:p>
          <a:p>
            <a:pPr marL="342900" indent="-342900" algn="just">
              <a:lnSpc>
                <a:spcPct val="130000"/>
              </a:lnSpc>
              <a:buFont typeface="Arial" panose="020B0604020202020204" pitchFamily="34" charset="0"/>
              <a:buChar char="•"/>
            </a:pPr>
            <a:endParaRPr lang="en-US" altLang="en-US" dirty="0">
              <a:latin typeface="Sylfaen" panose="010A0502050306030303" pitchFamily="18" charset="0"/>
            </a:endParaRPr>
          </a:p>
          <a:p>
            <a:pPr marL="342900" indent="-342900" algn="just">
              <a:lnSpc>
                <a:spcPct val="130000"/>
              </a:lnSpc>
              <a:buFont typeface="Arial" panose="020B0604020202020204" pitchFamily="34" charset="0"/>
              <a:buChar char="•"/>
            </a:pPr>
            <a:r>
              <a:rPr lang="en-US" altLang="en-US" dirty="0">
                <a:latin typeface="Sylfaen" panose="010A0502050306030303" pitchFamily="18" charset="0"/>
              </a:rPr>
              <a:t>This keyword step is similar to </a:t>
            </a:r>
            <a:r>
              <a:rPr lang="en-US" altLang="en-US" dirty="0" err="1">
                <a:latin typeface="Sylfaen" panose="010A0502050306030303" pitchFamily="18" charset="0"/>
              </a:rPr>
              <a:t>navigateTo</a:t>
            </a:r>
            <a:r>
              <a:rPr lang="en-US" altLang="en-US" dirty="0">
                <a:latin typeface="Sylfaen" panose="010A0502050306030303" pitchFamily="18" charset="0"/>
              </a:rPr>
              <a:t>() of </a:t>
            </a:r>
            <a:r>
              <a:rPr lang="en-US" altLang="en-US" dirty="0" err="1">
                <a:latin typeface="Sylfaen" panose="010A0502050306030303" pitchFamily="18" charset="0"/>
              </a:rPr>
              <a:t>webdriver</a:t>
            </a:r>
            <a:r>
              <a:rPr lang="en-US" altLang="en-US" dirty="0">
                <a:latin typeface="Sylfaen" panose="010A0502050306030303" pitchFamily="18" charset="0"/>
              </a:rPr>
              <a:t> API. </a:t>
            </a:r>
            <a:endParaRPr lang="en-US" altLang="en-US" dirty="0" smtClean="0">
              <a:latin typeface="Sylfaen" panose="010A0502050306030303" pitchFamily="18" charset="0"/>
            </a:endParaRPr>
          </a:p>
          <a:p>
            <a:pPr marL="342900" indent="-342900" algn="just">
              <a:lnSpc>
                <a:spcPct val="130000"/>
              </a:lnSpc>
              <a:buFont typeface="Arial" panose="020B0604020202020204" pitchFamily="34" charset="0"/>
              <a:buChar char="•"/>
            </a:pPr>
            <a:endParaRPr lang="en-US" altLang="en-US" dirty="0">
              <a:latin typeface="Sylfaen" panose="010A0502050306030303" pitchFamily="18" charset="0"/>
            </a:endParaRPr>
          </a:p>
          <a:p>
            <a:pPr marL="342900" indent="-342900" algn="just">
              <a:lnSpc>
                <a:spcPct val="130000"/>
              </a:lnSpc>
              <a:buFont typeface="Arial" panose="020B0604020202020204" pitchFamily="34" charset="0"/>
              <a:buChar char="•"/>
            </a:pPr>
            <a:r>
              <a:rPr lang="en-US" altLang="en-US" dirty="0" smtClean="0">
                <a:latin typeface="Sylfaen" panose="010A0502050306030303" pitchFamily="18" charset="0"/>
              </a:rPr>
              <a:t>OPEN_PAGE </a:t>
            </a:r>
            <a:r>
              <a:rPr lang="en-US" altLang="en-US" dirty="0">
                <a:latin typeface="Sylfaen" panose="010A0502050306030303" pitchFamily="18" charset="0"/>
              </a:rPr>
              <a:t>step accepts only one String parameter value.</a:t>
            </a:r>
          </a:p>
          <a:p>
            <a:pPr marL="342900" indent="-342900" algn="just">
              <a:lnSpc>
                <a:spcPct val="130000"/>
              </a:lnSpc>
              <a:buFont typeface="Arial" panose="020B0604020202020204" pitchFamily="34" charset="0"/>
              <a:buChar char="•"/>
            </a:pPr>
            <a:endParaRPr lang="en-US" altLang="en-US" dirty="0">
              <a:latin typeface="Sylfaen" panose="010A0502050306030303" pitchFamily="18" charset="0"/>
            </a:endParaRPr>
          </a:p>
          <a:p>
            <a:pPr marL="342900" indent="-342900" algn="just">
              <a:lnSpc>
                <a:spcPct val="130000"/>
              </a:lnSpc>
              <a:buFont typeface="Arial" panose="020B0604020202020204" pitchFamily="34" charset="0"/>
              <a:buChar char="•"/>
            </a:pPr>
            <a:r>
              <a:rPr lang="en-US" altLang="en-US" dirty="0">
                <a:latin typeface="Sylfaen" panose="010A0502050306030303" pitchFamily="18" charset="0"/>
              </a:rPr>
              <a:t>parameter  1: URL of the web page </a:t>
            </a:r>
          </a:p>
        </p:txBody>
      </p:sp>
    </p:spTree>
    <p:extLst>
      <p:ext uri="{BB962C8B-B14F-4D97-AF65-F5344CB8AC3E}">
        <p14:creationId xmlns:p14="http://schemas.microsoft.com/office/powerpoint/2010/main" val="3868373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8325"/>
          </a:xfrm>
        </p:spPr>
        <p:txBody>
          <a:bodyPr/>
          <a:lstStyle/>
          <a:p>
            <a:pPr>
              <a:defRPr/>
            </a:pPr>
            <a:r>
              <a:rPr lang="en-US" dirty="0" smtClean="0"/>
              <a:t>OPEN_PAGE Step Code Snippet</a:t>
            </a:r>
            <a:endParaRPr lang="en-US" dirty="0"/>
          </a:p>
        </p:txBody>
      </p:sp>
      <p:pic>
        <p:nvPicPr>
          <p:cNvPr id="2150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0707" y="2197453"/>
            <a:ext cx="6960949" cy="39010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1508" name="Rectangle 4"/>
          <p:cNvSpPr>
            <a:spLocks noChangeArrowheads="1"/>
          </p:cNvSpPr>
          <p:nvPr/>
        </p:nvSpPr>
        <p:spPr bwMode="auto">
          <a:xfrm>
            <a:off x="272955" y="716224"/>
            <a:ext cx="861173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ＭＳ Ｐゴシック" panose="020B0600070205080204" pitchFamily="34" charset="-128"/>
              </a:defRPr>
            </a:lvl1pPr>
            <a:lvl2pPr marL="742950" indent="-285750">
              <a:defRPr sz="2000">
                <a:solidFill>
                  <a:schemeClr val="tx1"/>
                </a:solidFill>
                <a:latin typeface="Calibri" panose="020F0502020204030204" pitchFamily="34" charset="0"/>
                <a:ea typeface="ＭＳ Ｐゴシック" panose="020B0600070205080204" pitchFamily="34" charset="-128"/>
              </a:defRPr>
            </a:lvl2pPr>
            <a:lvl3pPr marL="1143000" indent="-228600">
              <a:defRPr sz="2000">
                <a:solidFill>
                  <a:schemeClr val="tx1"/>
                </a:solidFill>
                <a:latin typeface="Calibri" panose="020F0502020204030204" pitchFamily="34" charset="0"/>
                <a:ea typeface="ＭＳ Ｐゴシック" panose="020B0600070205080204" pitchFamily="34" charset="-128"/>
              </a:defRPr>
            </a:lvl3pPr>
            <a:lvl4pPr marL="1600200" indent="-228600">
              <a:defRPr sz="2000">
                <a:solidFill>
                  <a:schemeClr val="tx1"/>
                </a:solidFill>
                <a:latin typeface="Calibri" panose="020F0502020204030204" pitchFamily="34" charset="0"/>
                <a:ea typeface="ＭＳ Ｐゴシック" panose="020B0600070205080204" pitchFamily="34" charset="-128"/>
              </a:defRPr>
            </a:lvl4pPr>
            <a:lvl5pPr marL="2057400" indent="-228600">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9pPr>
          </a:lstStyle>
          <a:p>
            <a:pPr marL="342900" indent="-342900">
              <a:lnSpc>
                <a:spcPct val="130000"/>
              </a:lnSpc>
              <a:buFont typeface="Arial" panose="020B0604020202020204" pitchFamily="34" charset="0"/>
              <a:buChar char="•"/>
            </a:pPr>
            <a:r>
              <a:rPr lang="en-US" altLang="en-US" dirty="0">
                <a:latin typeface="Sylfaen" panose="010A0502050306030303" pitchFamily="18" charset="0"/>
              </a:rPr>
              <a:t>The below shown code snippet is the usage of OPEN_PAGE step . This example illustrates how to navigate to Google’s mail page , on the existence of Gmail link in google home page.</a:t>
            </a:r>
          </a:p>
        </p:txBody>
      </p:sp>
    </p:spTree>
    <p:extLst>
      <p:ext uri="{BB962C8B-B14F-4D97-AF65-F5344CB8AC3E}">
        <p14:creationId xmlns:p14="http://schemas.microsoft.com/office/powerpoint/2010/main" val="3231909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OPEN_PAGE Keyword : Try It</a:t>
            </a:r>
            <a:endParaRPr lang="en-IN" dirty="0"/>
          </a:p>
        </p:txBody>
      </p:sp>
      <p:sp>
        <p:nvSpPr>
          <p:cNvPr id="4" name="Content Placeholder 1"/>
          <p:cNvSpPr txBox="1">
            <a:spLocks/>
          </p:cNvSpPr>
          <p:nvPr/>
        </p:nvSpPr>
        <p:spPr>
          <a:xfrm>
            <a:off x="457200" y="850900"/>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OPEN_PAGEKeyword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under </a:t>
            </a:r>
            <a:r>
              <a:rPr lang="en-US" sz="1400" kern="0" dirty="0" err="1" smtClean="0">
                <a:solidFill>
                  <a:srgbClr val="000000"/>
                </a:solidFill>
                <a:latin typeface="Sylfaen" panose="010A0502050306030303" pitchFamily="18" charset="0"/>
                <a:cs typeface="Arial" charset="0"/>
              </a:rPr>
              <a:t>OPEN_PAGEKeyword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www.google.co.in/</a:t>
            </a:r>
            <a:endParaRPr lang="en-GB" sz="1400" kern="0" dirty="0" smtClean="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OPENPAG</a:t>
            </a:r>
            <a:r>
              <a:rPr lang="en-US" sz="1400" kern="0" dirty="0" smtClean="0">
                <a:solidFill>
                  <a:srgbClr val="000000"/>
                </a:solidFill>
                <a:latin typeface="Sylfaen" panose="010A0502050306030303" pitchFamily="18" charset="0"/>
                <a:cs typeface="Arial" charset="0"/>
              </a:rPr>
              <a:t>E</a:t>
            </a:r>
            <a:r>
              <a:rPr lang="en-GB" sz="1400" kern="0" dirty="0" smtClean="0">
                <a:solidFill>
                  <a:srgbClr val="000000"/>
                </a:solidFill>
                <a:latin typeface="Sylfaen" panose="010A0502050306030303" pitchFamily="18" charset="0"/>
                <a:cs typeface="Arial" charset="0"/>
              </a:rPr>
              <a:t>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GB" sz="1400" kern="0" dirty="0" err="1" smtClean="0">
                <a:solidFill>
                  <a:srgbClr val="000000"/>
                </a:solidFill>
                <a:latin typeface="Sylfaen" panose="010A0502050306030303" pitchFamily="18" charset="0"/>
                <a:cs typeface="Arial" charset="0"/>
              </a:rPr>
              <a:t>OPEN_PAGEKeyword</a:t>
            </a:r>
            <a:r>
              <a:rPr lang="en-GB" sz="1400" kern="0" dirty="0" smtClean="0">
                <a:solidFill>
                  <a:srgbClr val="000000"/>
                </a:solidFill>
                <a:latin typeface="Sylfaen" panose="010A0502050306030303" pitchFamily="18" charset="0"/>
                <a:cs typeface="Arial" charset="0"/>
              </a:rPr>
              <a:t>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a:buFont typeface="Calibri" pitchFamily="34" charset="0"/>
              <a:buAutoNum type="arabicPeriod"/>
              <a:defRPr/>
            </a:pPr>
            <a:endParaRPr lang="en-GB" sz="1600" kern="0" dirty="0" smtClean="0">
              <a:solidFill>
                <a:srgbClr val="000000"/>
              </a:solidFill>
              <a:latin typeface="Sylfaen" panose="010A0502050306030303" pitchFamily="18" charset="0"/>
              <a:cs typeface="Arial" charset="0"/>
            </a:endParaRPr>
          </a:p>
          <a:p>
            <a:pPr>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defRPr/>
            </a:pPr>
            <a:endParaRPr lang="en-GB" sz="1600" kern="0" dirty="0" smtClean="0">
              <a:latin typeface="Sylfaen" panose="010A0502050306030303" pitchFamily="18" charset="0"/>
            </a:endParaRPr>
          </a:p>
        </p:txBody>
      </p:sp>
      <p:pic>
        <p:nvPicPr>
          <p:cNvPr id="22532"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3308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4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27663338"/>
              </p:ext>
            </p:extLst>
          </p:nvPr>
        </p:nvGraphicFramePr>
        <p:xfrm>
          <a:off x="1164064" y="1367732"/>
          <a:ext cx="649224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105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7628" y="760054"/>
            <a:ext cx="8521529" cy="3693319"/>
          </a:xfrm>
          <a:prstGeom prst="rect">
            <a:avLst/>
          </a:prstGeom>
        </p:spPr>
        <p:txBody>
          <a:bodyPr wrap="square">
            <a:spAutoFit/>
          </a:bodyPr>
          <a:lstStyle/>
          <a:p>
            <a:pPr marL="342900" indent="-342900">
              <a:lnSpc>
                <a:spcPct val="130000"/>
              </a:lnSpc>
              <a:spcBef>
                <a:spcPct val="0"/>
              </a:spcBef>
              <a:buFont typeface="Arial" panose="020B0604020202020204" pitchFamily="34" charset="0"/>
              <a:buChar char="•"/>
            </a:pPr>
            <a:r>
              <a:rPr lang="en-US" sz="2000" dirty="0"/>
              <a:t>The </a:t>
            </a:r>
            <a:r>
              <a:rPr lang="en-US" sz="2000" dirty="0" smtClean="0"/>
              <a:t>WAIT_FOR  </a:t>
            </a:r>
            <a:r>
              <a:rPr lang="en-US" sz="2000" dirty="0"/>
              <a:t>keyword allows </a:t>
            </a:r>
            <a:r>
              <a:rPr lang="en-US" sz="2000" dirty="0" smtClean="0"/>
              <a:t>the Test Element to wait for some time and then to perform an Operation.</a:t>
            </a:r>
          </a:p>
          <a:p>
            <a:pPr marL="342900" indent="-342900">
              <a:lnSpc>
                <a:spcPct val="130000"/>
              </a:lnSpc>
              <a:spcBef>
                <a:spcPct val="0"/>
              </a:spcBef>
              <a:buFont typeface="Arial" panose="020B0604020202020204" pitchFamily="34" charset="0"/>
              <a:buChar char="•"/>
            </a:pPr>
            <a:endParaRPr lang="en-US" sz="2000" dirty="0"/>
          </a:p>
          <a:p>
            <a:pPr marL="342900" indent="-342900">
              <a:lnSpc>
                <a:spcPct val="130000"/>
              </a:lnSpc>
              <a:spcBef>
                <a:spcPct val="0"/>
              </a:spcBef>
              <a:buFont typeface="Arial" panose="020B0604020202020204" pitchFamily="34" charset="0"/>
              <a:buChar char="•"/>
            </a:pPr>
            <a:r>
              <a:rPr lang="en-US" sz="2000" dirty="0" smtClean="0"/>
              <a:t>It is used to pause for some period of time in order to proceed further.</a:t>
            </a:r>
            <a:endParaRPr lang="en-US" sz="2000" dirty="0"/>
          </a:p>
          <a:p>
            <a:pPr marL="342900" indent="-342900">
              <a:lnSpc>
                <a:spcPct val="130000"/>
              </a:lnSpc>
              <a:spcBef>
                <a:spcPct val="0"/>
              </a:spcBef>
              <a:buFont typeface="Arial" panose="020B0604020202020204" pitchFamily="34" charset="0"/>
              <a:buChar char="•"/>
            </a:pPr>
            <a:endParaRPr lang="en-US" sz="2000" dirty="0"/>
          </a:p>
          <a:p>
            <a:pPr marL="342900" indent="-342900">
              <a:lnSpc>
                <a:spcPct val="130000"/>
              </a:lnSpc>
              <a:spcBef>
                <a:spcPct val="0"/>
              </a:spcBef>
              <a:buFont typeface="Arial" panose="020B0604020202020204" pitchFamily="34" charset="0"/>
              <a:buChar char="•"/>
            </a:pPr>
            <a:r>
              <a:rPr lang="en-US" sz="2000" b="1" dirty="0"/>
              <a:t>Example(s):</a:t>
            </a:r>
            <a:r>
              <a:rPr lang="en-US" sz="2000" dirty="0"/>
              <a:t>This example will </a:t>
            </a:r>
            <a:r>
              <a:rPr lang="en-US" sz="2000" dirty="0" smtClean="0"/>
              <a:t>Wait For an </a:t>
            </a:r>
            <a:r>
              <a:rPr lang="en-US" sz="2000" dirty="0"/>
              <a:t>element named 'TEST_ELEMENT' from TEST_PAGE</a:t>
            </a:r>
          </a:p>
          <a:p>
            <a:pPr>
              <a:lnSpc>
                <a:spcPct val="130000"/>
              </a:lnSpc>
              <a:spcBef>
                <a:spcPct val="0"/>
              </a:spcBef>
            </a:pPr>
            <a:r>
              <a:rPr lang="en-US" sz="2000" dirty="0"/>
              <a:t/>
            </a:r>
            <a:br>
              <a:rPr lang="en-US" sz="2000" dirty="0"/>
            </a:br>
            <a:endParaRPr lang="en-US" sz="2000" dirty="0"/>
          </a:p>
        </p:txBody>
      </p:sp>
      <p:sp>
        <p:nvSpPr>
          <p:cNvPr id="4" name="Title 2"/>
          <p:cNvSpPr txBox="1">
            <a:spLocks/>
          </p:cNvSpPr>
          <p:nvPr/>
        </p:nvSpPr>
        <p:spPr>
          <a:xfrm>
            <a:off x="0" y="0"/>
            <a:ext cx="9144000" cy="568325"/>
          </a:xfrm>
          <a:prstGeom prst="rect">
            <a:avLst/>
          </a:prstGeom>
        </p:spPr>
        <p:txBody>
          <a:bodyPr/>
          <a:lst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a:lstStyle>
          <a:p>
            <a:pPr>
              <a:defRPr/>
            </a:pPr>
            <a:r>
              <a:rPr lang="en-IN" kern="0" dirty="0">
                <a:latin typeface="+mj-lt"/>
              </a:rPr>
              <a:t>Keyword </a:t>
            </a:r>
            <a:r>
              <a:rPr lang="en-IN" kern="0" dirty="0" smtClean="0">
                <a:latin typeface="+mj-lt"/>
              </a:rPr>
              <a:t> - WAIT_FOR (1 of 2)</a:t>
            </a:r>
            <a:endParaRPr lang="en-IN" kern="0" dirty="0">
              <a:latin typeface="+mj-lt"/>
            </a:endParaRPr>
          </a:p>
        </p:txBody>
      </p:sp>
      <p:sp>
        <p:nvSpPr>
          <p:cNvPr id="5" name="TextBox 4"/>
          <p:cNvSpPr txBox="1"/>
          <p:nvPr/>
        </p:nvSpPr>
        <p:spPr>
          <a:xfrm>
            <a:off x="267628" y="4084041"/>
            <a:ext cx="8693624" cy="369332"/>
          </a:xfrm>
          <a:prstGeom prst="rect">
            <a:avLst/>
          </a:prstGeom>
          <a:noFill/>
          <a:ln>
            <a:solidFill>
              <a:schemeClr val="bg2"/>
            </a:solidFill>
          </a:ln>
        </p:spPr>
        <p:txBody>
          <a:bodyPr wrap="square" rtlCol="0">
            <a:spAutoFit/>
          </a:bodyPr>
          <a:lstStyle/>
          <a:p>
            <a:r>
              <a:rPr lang="en-US" dirty="0"/>
              <a:t>&lt;step name="</a:t>
            </a:r>
            <a:r>
              <a:rPr lang="en-US" dirty="0" err="1"/>
              <a:t>TEST_ELEMENT.</a:t>
            </a:r>
            <a:r>
              <a:rPr lang="en-US" b="1" i="1" dirty="0" err="1"/>
              <a:t>Operation</a:t>
            </a:r>
            <a:r>
              <a:rPr lang="en-US" dirty="0"/>
              <a:t>" type=“WAIT_FOR" page="TEST_PAGE" /&gt; </a:t>
            </a:r>
          </a:p>
        </p:txBody>
      </p:sp>
    </p:spTree>
    <p:extLst>
      <p:ext uri="{BB962C8B-B14F-4D97-AF65-F5344CB8AC3E}">
        <p14:creationId xmlns:p14="http://schemas.microsoft.com/office/powerpoint/2010/main" val="4058179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337" y="2898352"/>
            <a:ext cx="7553325" cy="2055077"/>
          </a:xfrm>
          <a:prstGeom prst="rect">
            <a:avLst/>
          </a:prstGeom>
          <a:ln>
            <a:solidFill>
              <a:schemeClr val="bg2"/>
            </a:solidFill>
          </a:ln>
        </p:spPr>
      </p:pic>
      <p:sp>
        <p:nvSpPr>
          <p:cNvPr id="3" name="Rectangle 2"/>
          <p:cNvSpPr/>
          <p:nvPr/>
        </p:nvSpPr>
        <p:spPr>
          <a:xfrm>
            <a:off x="368490" y="818714"/>
            <a:ext cx="8202304" cy="1692771"/>
          </a:xfrm>
          <a:prstGeom prst="rect">
            <a:avLst/>
          </a:prstGeom>
        </p:spPr>
        <p:txBody>
          <a:bodyPr wrap="square">
            <a:spAutoFit/>
          </a:bodyPr>
          <a:lstStyle/>
          <a:p>
            <a:pPr marL="342900" indent="-342900" algn="just">
              <a:lnSpc>
                <a:spcPct val="130000"/>
              </a:lnSpc>
              <a:spcBef>
                <a:spcPct val="0"/>
              </a:spcBef>
              <a:buFont typeface="Arial" panose="020B0604020202020204" pitchFamily="34" charset="0"/>
              <a:buChar char="•"/>
            </a:pPr>
            <a:r>
              <a:rPr lang="en-US" altLang="en-US" sz="2000" dirty="0"/>
              <a:t>The below shown code snippet is the usage of </a:t>
            </a:r>
            <a:r>
              <a:rPr lang="en-US" altLang="en-US" sz="2000" dirty="0" smtClean="0"/>
              <a:t>WAIT_FOR </a:t>
            </a:r>
            <a:r>
              <a:rPr lang="en-US" altLang="en-US" sz="2000" dirty="0"/>
              <a:t>Keyword. </a:t>
            </a:r>
          </a:p>
          <a:p>
            <a:pPr marL="342900" indent="-342900" algn="just">
              <a:lnSpc>
                <a:spcPct val="130000"/>
              </a:lnSpc>
              <a:spcBef>
                <a:spcPct val="0"/>
              </a:spcBef>
              <a:buFont typeface="Arial" panose="020B0604020202020204" pitchFamily="34" charset="0"/>
              <a:buChar char="•"/>
            </a:pPr>
            <a:r>
              <a:rPr lang="en-US" altLang="en-US" sz="2000" dirty="0"/>
              <a:t>This example illustrates </a:t>
            </a:r>
            <a:r>
              <a:rPr lang="en-US" altLang="en-US" sz="2000" dirty="0" smtClean="0"/>
              <a:t>how </a:t>
            </a:r>
            <a:r>
              <a:rPr lang="en-US" altLang="en-US" sz="2000" dirty="0"/>
              <a:t>to </a:t>
            </a:r>
            <a:r>
              <a:rPr lang="en-US" altLang="en-US" sz="2000" dirty="0" smtClean="0"/>
              <a:t>use “WAIT_FOR” keyword  on </a:t>
            </a:r>
            <a:r>
              <a:rPr lang="en-US" altLang="en-US" sz="2000" dirty="0" err="1" smtClean="0"/>
              <a:t>Printable_Version</a:t>
            </a:r>
            <a:r>
              <a:rPr lang="en-US" altLang="en-US" sz="2000" dirty="0" smtClean="0"/>
              <a:t>  test element which is to be VISIBLE after certain period of time.</a:t>
            </a:r>
            <a:endParaRPr lang="en-US" altLang="en-US" sz="2000" dirty="0"/>
          </a:p>
        </p:txBody>
      </p:sp>
      <p:sp>
        <p:nvSpPr>
          <p:cNvPr id="5" name="Title 2"/>
          <p:cNvSpPr txBox="1">
            <a:spLocks/>
          </p:cNvSpPr>
          <p:nvPr/>
        </p:nvSpPr>
        <p:spPr>
          <a:xfrm>
            <a:off x="0" y="0"/>
            <a:ext cx="9144000" cy="568325"/>
          </a:xfrm>
          <a:prstGeom prst="rect">
            <a:avLst/>
          </a:prstGeom>
        </p:spPr>
        <p:txBody>
          <a:bodyPr/>
          <a:lstStyle>
            <a:lvl1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1" fontAlgn="base" hangingPunct="1">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eaLnBrk="1" fontAlgn="base" hangingPunct="1">
              <a:lnSpc>
                <a:spcPct val="88000"/>
              </a:lnSpc>
              <a:spcBef>
                <a:spcPct val="0"/>
              </a:spcBef>
              <a:spcAft>
                <a:spcPct val="0"/>
              </a:spcAft>
              <a:defRPr sz="3200" b="1">
                <a:solidFill>
                  <a:schemeClr val="tx2"/>
                </a:solidFill>
                <a:latin typeface="Arial" charset="0"/>
                <a:ea typeface="ＭＳ Ｐゴシック" pitchFamily="1" charset="-128"/>
              </a:defRPr>
            </a:lvl9pPr>
          </a:lstStyle>
          <a:p>
            <a:pPr>
              <a:defRPr/>
            </a:pPr>
            <a:r>
              <a:rPr lang="en-IN" kern="0" dirty="0">
                <a:latin typeface="+mj-lt"/>
              </a:rPr>
              <a:t>Keyword </a:t>
            </a:r>
            <a:r>
              <a:rPr lang="en-IN" kern="0" dirty="0" smtClean="0">
                <a:latin typeface="+mj-lt"/>
              </a:rPr>
              <a:t> - WAIT_FOR (2 of 2)</a:t>
            </a:r>
            <a:endParaRPr lang="en-IN" kern="0" dirty="0">
              <a:latin typeface="+mj-lt"/>
            </a:endParaRPr>
          </a:p>
        </p:txBody>
      </p:sp>
    </p:spTree>
    <p:extLst>
      <p:ext uri="{BB962C8B-B14F-4D97-AF65-F5344CB8AC3E}">
        <p14:creationId xmlns:p14="http://schemas.microsoft.com/office/powerpoint/2010/main" val="494005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WAIT_FOR Keyword : Try It</a:t>
            </a:r>
            <a:endParaRPr lang="en-IN" dirty="0"/>
          </a:p>
        </p:txBody>
      </p:sp>
      <p:sp>
        <p:nvSpPr>
          <p:cNvPr id="4" name="Content Placeholder 1"/>
          <p:cNvSpPr txBox="1">
            <a:spLocks/>
          </p:cNvSpPr>
          <p:nvPr/>
        </p:nvSpPr>
        <p:spPr>
          <a:xfrm>
            <a:off x="457200" y="850900"/>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WaitForKeyword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a:t>
            </a:r>
            <a:r>
              <a:rPr lang="en-US" sz="1400" kern="0" dirty="0">
                <a:solidFill>
                  <a:srgbClr val="000000"/>
                </a:solidFill>
                <a:latin typeface="Sylfaen" panose="010A0502050306030303" pitchFamily="18" charset="0"/>
                <a:cs typeface="Arial" charset="0"/>
              </a:rPr>
              <a:t>under </a:t>
            </a:r>
            <a:r>
              <a:rPr lang="en-US" sz="1400" kern="0" dirty="0" err="1">
                <a:solidFill>
                  <a:srgbClr val="000000"/>
                </a:solidFill>
                <a:latin typeface="Sylfaen" panose="010A0502050306030303" pitchFamily="18" charset="0"/>
                <a:cs typeface="Arial" charset="0"/>
              </a:rPr>
              <a:t>WaitForKeyword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www.allstate.com</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a:t>
            </a:r>
            <a:r>
              <a:rPr lang="en-US" sz="1400" kern="0" dirty="0" err="1">
                <a:solidFill>
                  <a:srgbClr val="000000"/>
                </a:solidFill>
                <a:latin typeface="Sylfaen" panose="010A0502050306030303" pitchFamily="18" charset="0"/>
                <a:cs typeface="Arial" charset="0"/>
              </a:rPr>
              <a:t>WaitFor</a:t>
            </a:r>
            <a:r>
              <a:rPr lang="en-GB" sz="1400" kern="0" dirty="0" smtClean="0">
                <a:solidFill>
                  <a:srgbClr val="000000"/>
                </a:solidFill>
                <a:latin typeface="Sylfaen" panose="010A0502050306030303" pitchFamily="18" charset="0"/>
                <a:cs typeface="Arial" charset="0"/>
              </a:rPr>
              <a:t>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US" sz="1400" kern="0" dirty="0" err="1">
                <a:solidFill>
                  <a:srgbClr val="000000"/>
                </a:solidFill>
                <a:latin typeface="Sylfaen" panose="010A0502050306030303" pitchFamily="18" charset="0"/>
                <a:cs typeface="Arial" charset="0"/>
              </a:rPr>
              <a:t>WaitFor</a:t>
            </a:r>
            <a:r>
              <a:rPr lang="en-GB" sz="1400" kern="0" dirty="0" smtClean="0">
                <a:solidFill>
                  <a:srgbClr val="000000"/>
                </a:solidFill>
                <a:latin typeface="Sylfaen" panose="010A0502050306030303" pitchFamily="18" charset="0"/>
                <a:cs typeface="Arial" charset="0"/>
              </a:rPr>
              <a:t>Keyword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a:buFont typeface="Calibri" pitchFamily="34" charset="0"/>
              <a:buAutoNum type="arabicPeriod"/>
              <a:defRPr/>
            </a:pPr>
            <a:endParaRPr lang="en-GB" sz="1600" kern="0" dirty="0" smtClean="0">
              <a:solidFill>
                <a:srgbClr val="000000"/>
              </a:solidFill>
              <a:latin typeface="Sylfaen" panose="010A0502050306030303" pitchFamily="18" charset="0"/>
              <a:cs typeface="Arial" charset="0"/>
            </a:endParaRPr>
          </a:p>
          <a:p>
            <a:pPr>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defRPr/>
            </a:pPr>
            <a:endParaRPr lang="en-GB" sz="1600" kern="0" dirty="0" smtClean="0">
              <a:latin typeface="Sylfaen" panose="010A0502050306030303" pitchFamily="18" charset="0"/>
            </a:endParaRPr>
          </a:p>
        </p:txBody>
      </p:sp>
      <p:pic>
        <p:nvPicPr>
          <p:cNvPr id="9220"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63707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8325"/>
          </a:xfrm>
        </p:spPr>
        <p:txBody>
          <a:bodyPr/>
          <a:lstStyle/>
          <a:p>
            <a:pPr>
              <a:defRPr/>
            </a:pPr>
            <a:r>
              <a:rPr lang="en-US" dirty="0" smtClean="0"/>
              <a:t>Keywords - Cookie</a:t>
            </a:r>
            <a:endParaRPr lang="en-US" dirty="0"/>
          </a:p>
        </p:txBody>
      </p:sp>
      <p:sp>
        <p:nvSpPr>
          <p:cNvPr id="23555" name="TextBox 2"/>
          <p:cNvSpPr txBox="1">
            <a:spLocks noChangeArrowheads="1"/>
          </p:cNvSpPr>
          <p:nvPr/>
        </p:nvSpPr>
        <p:spPr bwMode="auto">
          <a:xfrm>
            <a:off x="409433" y="813986"/>
            <a:ext cx="8325134"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ＭＳ Ｐゴシック" panose="020B0600070205080204" pitchFamily="34" charset="-128"/>
              </a:defRPr>
            </a:lvl1pPr>
            <a:lvl2pPr marL="800100" indent="-342900">
              <a:defRPr sz="2000">
                <a:solidFill>
                  <a:schemeClr val="tx1"/>
                </a:solidFill>
                <a:latin typeface="Calibri" panose="020F0502020204030204" pitchFamily="34" charset="0"/>
                <a:ea typeface="ＭＳ Ｐゴシック" panose="020B0600070205080204" pitchFamily="34" charset="-128"/>
              </a:defRPr>
            </a:lvl2pPr>
            <a:lvl3pPr marL="1143000" indent="-228600">
              <a:defRPr sz="2000">
                <a:solidFill>
                  <a:schemeClr val="tx1"/>
                </a:solidFill>
                <a:latin typeface="Calibri" panose="020F0502020204030204" pitchFamily="34" charset="0"/>
                <a:ea typeface="ＭＳ Ｐゴシック" panose="020B0600070205080204" pitchFamily="34" charset="-128"/>
              </a:defRPr>
            </a:lvl3pPr>
            <a:lvl4pPr marL="1600200" indent="-228600">
              <a:defRPr sz="2000">
                <a:solidFill>
                  <a:schemeClr val="tx1"/>
                </a:solidFill>
                <a:latin typeface="Calibri" panose="020F0502020204030204" pitchFamily="34" charset="0"/>
                <a:ea typeface="ＭＳ Ｐゴシック" panose="020B0600070205080204" pitchFamily="34" charset="-128"/>
              </a:defRPr>
            </a:lvl4pPr>
            <a:lvl5pPr marL="2057400" indent="-228600">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buFont typeface="Arial" panose="020B0604020202020204" pitchFamily="34" charset="0"/>
              <a:buChar char="•"/>
            </a:pPr>
            <a:r>
              <a:rPr lang="en-US" altLang="en-US" dirty="0">
                <a:latin typeface="+mj-lt"/>
              </a:rPr>
              <a:t>Cookie is a small textual information stored in browser. Cookie basically stores user preferences, so that when user visits next time browser remembers the user preferences.</a:t>
            </a:r>
          </a:p>
          <a:p>
            <a:pPr marL="342900" indent="-342900" algn="just">
              <a:lnSpc>
                <a:spcPct val="130000"/>
              </a:lnSpc>
              <a:buFont typeface="Arial" panose="020B0604020202020204" pitchFamily="34" charset="0"/>
              <a:buChar char="•"/>
            </a:pPr>
            <a:endParaRPr lang="en-US" altLang="en-US" dirty="0">
              <a:latin typeface="+mj-lt"/>
            </a:endParaRPr>
          </a:p>
          <a:p>
            <a:pPr marL="342900" indent="-342900" algn="just">
              <a:lnSpc>
                <a:spcPct val="130000"/>
              </a:lnSpc>
              <a:buFont typeface="Arial" panose="020B0604020202020204" pitchFamily="34" charset="0"/>
              <a:buChar char="•"/>
            </a:pPr>
            <a:r>
              <a:rPr lang="en-US" altLang="en-US" dirty="0">
                <a:latin typeface="+mj-lt"/>
              </a:rPr>
              <a:t>ETRM Framework introduces 5 keywords under Cookie Concept.</a:t>
            </a:r>
          </a:p>
          <a:p>
            <a:pPr marL="342900" indent="-342900" algn="just">
              <a:lnSpc>
                <a:spcPct val="130000"/>
              </a:lnSpc>
              <a:buFont typeface="Arial" panose="020B0604020202020204" pitchFamily="34" charset="0"/>
              <a:buChar char="•"/>
            </a:pPr>
            <a:endParaRPr lang="en-US" altLang="en-US" dirty="0">
              <a:latin typeface="+mj-lt"/>
            </a:endParaRPr>
          </a:p>
          <a:p>
            <a:pPr lvl="2" algn="just">
              <a:lnSpc>
                <a:spcPct val="130000"/>
              </a:lnSpc>
              <a:buFont typeface="Courier New" panose="02070309020205020404" pitchFamily="49" charset="0"/>
              <a:buChar char="o"/>
            </a:pPr>
            <a:r>
              <a:rPr lang="en-US" altLang="en-US" sz="1800" dirty="0">
                <a:latin typeface="+mj-lt"/>
              </a:rPr>
              <a:t>ADD_COOKIE</a:t>
            </a:r>
          </a:p>
          <a:p>
            <a:pPr lvl="2" algn="just">
              <a:lnSpc>
                <a:spcPct val="130000"/>
              </a:lnSpc>
              <a:buFont typeface="Courier New" panose="02070309020205020404" pitchFamily="49" charset="0"/>
              <a:buChar char="o"/>
            </a:pPr>
            <a:r>
              <a:rPr lang="en-US" altLang="en-US" sz="1800" dirty="0">
                <a:latin typeface="+mj-lt"/>
              </a:rPr>
              <a:t>GET_COOKIE</a:t>
            </a:r>
          </a:p>
          <a:p>
            <a:pPr lvl="2" algn="just">
              <a:lnSpc>
                <a:spcPct val="130000"/>
              </a:lnSpc>
              <a:buFont typeface="Courier New" panose="02070309020205020404" pitchFamily="49" charset="0"/>
              <a:buChar char="o"/>
            </a:pPr>
            <a:r>
              <a:rPr lang="en-US" altLang="en-US" sz="1800" dirty="0">
                <a:latin typeface="+mj-lt"/>
              </a:rPr>
              <a:t>GET_COOKIES</a:t>
            </a:r>
          </a:p>
          <a:p>
            <a:pPr lvl="2" algn="just">
              <a:lnSpc>
                <a:spcPct val="130000"/>
              </a:lnSpc>
              <a:buFont typeface="Courier New" panose="02070309020205020404" pitchFamily="49" charset="0"/>
              <a:buChar char="o"/>
            </a:pPr>
            <a:r>
              <a:rPr lang="en-US" altLang="en-US" sz="1800" dirty="0">
                <a:latin typeface="+mj-lt"/>
              </a:rPr>
              <a:t>DELETE_COOKIE</a:t>
            </a:r>
          </a:p>
          <a:p>
            <a:pPr lvl="2" algn="just">
              <a:lnSpc>
                <a:spcPct val="130000"/>
              </a:lnSpc>
              <a:buFont typeface="Courier New" panose="02070309020205020404" pitchFamily="49" charset="0"/>
              <a:buChar char="o"/>
            </a:pPr>
            <a:r>
              <a:rPr lang="en-US" altLang="en-US" sz="1800" dirty="0">
                <a:latin typeface="+mj-lt"/>
              </a:rPr>
              <a:t>DELETE_COOKIES</a:t>
            </a:r>
          </a:p>
          <a:p>
            <a:pPr algn="just"/>
            <a:endParaRPr lang="en-US" altLang="en-US" dirty="0"/>
          </a:p>
          <a:p>
            <a:pPr algn="just"/>
            <a:endParaRPr lang="en-US" altLang="en-US" dirty="0"/>
          </a:p>
        </p:txBody>
      </p:sp>
    </p:spTree>
    <p:extLst>
      <p:ext uri="{BB962C8B-B14F-4D97-AF65-F5344CB8AC3E}">
        <p14:creationId xmlns:p14="http://schemas.microsoft.com/office/powerpoint/2010/main" val="1889830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8325"/>
          </a:xfrm>
        </p:spPr>
        <p:txBody>
          <a:bodyPr/>
          <a:lstStyle/>
          <a:p>
            <a:pPr>
              <a:defRPr/>
            </a:pPr>
            <a:r>
              <a:rPr lang="en-US" dirty="0" smtClean="0"/>
              <a:t>Cookie Implementation Code Snippet</a:t>
            </a:r>
            <a:endParaRPr lang="en-US" dirty="0"/>
          </a:p>
        </p:txBody>
      </p:sp>
      <p:pic>
        <p:nvPicPr>
          <p:cNvPr id="2457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4780" y="2234267"/>
            <a:ext cx="7334440" cy="39024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4580" name="Rectangle 3"/>
          <p:cNvSpPr>
            <a:spLocks noChangeArrowheads="1"/>
          </p:cNvSpPr>
          <p:nvPr/>
        </p:nvSpPr>
        <p:spPr bwMode="auto">
          <a:xfrm>
            <a:off x="395785" y="707336"/>
            <a:ext cx="8065827" cy="126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alibri" panose="020F0502020204030204" pitchFamily="34" charset="0"/>
                <a:ea typeface="ＭＳ Ｐゴシック" panose="020B0600070205080204" pitchFamily="34" charset="-128"/>
              </a:defRPr>
            </a:lvl1pPr>
            <a:lvl2pPr marL="742950" indent="-285750">
              <a:defRPr sz="2000">
                <a:solidFill>
                  <a:schemeClr val="tx1"/>
                </a:solidFill>
                <a:latin typeface="Calibri" panose="020F0502020204030204" pitchFamily="34" charset="0"/>
                <a:ea typeface="ＭＳ Ｐゴシック" panose="020B0600070205080204" pitchFamily="34" charset="-128"/>
              </a:defRPr>
            </a:lvl2pPr>
            <a:lvl3pPr marL="1143000" indent="-228600">
              <a:defRPr sz="2000">
                <a:solidFill>
                  <a:schemeClr val="tx1"/>
                </a:solidFill>
                <a:latin typeface="Calibri" panose="020F0502020204030204" pitchFamily="34" charset="0"/>
                <a:ea typeface="ＭＳ Ｐゴシック" panose="020B0600070205080204" pitchFamily="34" charset="-128"/>
              </a:defRPr>
            </a:lvl3pPr>
            <a:lvl4pPr marL="1600200" indent="-228600">
              <a:defRPr sz="2000">
                <a:solidFill>
                  <a:schemeClr val="tx1"/>
                </a:solidFill>
                <a:latin typeface="Calibri" panose="020F0502020204030204" pitchFamily="34" charset="0"/>
                <a:ea typeface="ＭＳ Ｐゴシック" panose="020B0600070205080204" pitchFamily="34" charset="-128"/>
              </a:defRPr>
            </a:lvl4pPr>
            <a:lvl5pPr marL="2057400" indent="-228600">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000">
                <a:solidFill>
                  <a:schemeClr val="tx1"/>
                </a:solidFill>
                <a:latin typeface="Calibri" panose="020F0502020204030204" pitchFamily="34" charset="0"/>
                <a:ea typeface="ＭＳ Ｐゴシック" panose="020B0600070205080204" pitchFamily="34" charset="-128"/>
              </a:defRPr>
            </a:lvl9pPr>
          </a:lstStyle>
          <a:p>
            <a:pPr marL="342900" indent="-342900" algn="just">
              <a:lnSpc>
                <a:spcPct val="130000"/>
              </a:lnSpc>
              <a:buFont typeface="Arial" panose="020B0604020202020204" pitchFamily="34" charset="0"/>
              <a:buChar char="•"/>
            </a:pPr>
            <a:r>
              <a:rPr lang="en-US" altLang="en-US" dirty="0">
                <a:latin typeface="Sylfaen" panose="010A0502050306030303" pitchFamily="18" charset="0"/>
              </a:rPr>
              <a:t>The below shown code snippet is the usage of ADD_COOKIE, GET_COOKIE, GET_COOKIES keywords. This example illustrates how to add and get cookie information from/to browser.</a:t>
            </a:r>
          </a:p>
        </p:txBody>
      </p:sp>
    </p:spTree>
    <p:extLst>
      <p:ext uri="{BB962C8B-B14F-4D97-AF65-F5344CB8AC3E}">
        <p14:creationId xmlns:p14="http://schemas.microsoft.com/office/powerpoint/2010/main" val="17912511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568325"/>
          </a:xfrm>
        </p:spPr>
        <p:txBody>
          <a:bodyPr/>
          <a:lstStyle/>
          <a:p>
            <a:pPr>
              <a:defRPr/>
            </a:pPr>
            <a:r>
              <a:rPr lang="en-IN" dirty="0" smtClean="0"/>
              <a:t>ADD/GET_COOKIE Keyword : Try It</a:t>
            </a:r>
            <a:endParaRPr lang="en-IN" dirty="0"/>
          </a:p>
        </p:txBody>
      </p:sp>
      <p:sp>
        <p:nvSpPr>
          <p:cNvPr id="4" name="Content Placeholder 1"/>
          <p:cNvSpPr txBox="1">
            <a:spLocks/>
          </p:cNvSpPr>
          <p:nvPr/>
        </p:nvSpPr>
        <p:spPr>
          <a:xfrm>
            <a:off x="457200" y="850900"/>
            <a:ext cx="8289925" cy="5418138"/>
          </a:xfrm>
          <a:prstGeom prst="rect">
            <a:avLst/>
          </a:prstGeom>
        </p:spPr>
        <p:txBody>
          <a:bodyPr/>
          <a:lstStyle>
            <a:lvl1pPr marL="342900" indent="-342900" algn="l" rtl="0" eaLnBrk="1" fontAlgn="base" hangingPunct="1">
              <a:spcBef>
                <a:spcPct val="20000"/>
              </a:spcBef>
              <a:spcAft>
                <a:spcPct val="0"/>
              </a:spcAft>
              <a:defRPr sz="2000">
                <a:solidFill>
                  <a:schemeClr val="tx1"/>
                </a:solidFill>
                <a:latin typeface="Calibri" pitchFamily="34" charset="0"/>
                <a:ea typeface="ＭＳ Ｐゴシック" pitchFamily="34" charset="-128"/>
                <a:cs typeface="ＭＳ Ｐゴシック"/>
              </a:defRPr>
            </a:lvl1pPr>
            <a:lvl2pPr marL="628650" indent="-17145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2pPr>
            <a:lvl3pPr marL="974725"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3pPr>
            <a:lvl4pPr marL="1312863" indent="-1651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4pPr>
            <a:lvl5pPr marL="1771650" indent="-228600" algn="l" rtl="0" eaLnBrk="1" fontAlgn="base" hangingPunct="1">
              <a:spcBef>
                <a:spcPct val="20000"/>
              </a:spcBef>
              <a:spcAft>
                <a:spcPct val="0"/>
              </a:spcAft>
              <a:buChar char="–"/>
              <a:defRPr sz="2000">
                <a:solidFill>
                  <a:schemeClr val="tx1"/>
                </a:solidFill>
                <a:latin typeface="Calibri" pitchFamily="34" charset="0"/>
                <a:ea typeface="ＭＳ Ｐゴシック" pitchFamily="34" charset="-128"/>
                <a:cs typeface="ＭＳ Ｐゴシック"/>
              </a:defRPr>
            </a:lvl5pPr>
            <a:lvl6pPr marL="2228850" indent="-228600" algn="l" rtl="0" eaLnBrk="1" fontAlgn="base" hangingPunct="1">
              <a:spcBef>
                <a:spcPct val="20000"/>
              </a:spcBef>
              <a:spcAft>
                <a:spcPct val="0"/>
              </a:spcAft>
              <a:buChar char="–"/>
              <a:defRPr sz="2000">
                <a:solidFill>
                  <a:schemeClr val="tx1"/>
                </a:solidFill>
                <a:latin typeface="+mn-lt"/>
                <a:ea typeface="+mn-ea"/>
              </a:defRPr>
            </a:lvl6pPr>
            <a:lvl7pPr marL="2686050" indent="-228600" algn="l" rtl="0" eaLnBrk="1" fontAlgn="base" hangingPunct="1">
              <a:spcBef>
                <a:spcPct val="20000"/>
              </a:spcBef>
              <a:spcAft>
                <a:spcPct val="0"/>
              </a:spcAft>
              <a:buChar char="–"/>
              <a:defRPr sz="2000">
                <a:solidFill>
                  <a:schemeClr val="tx1"/>
                </a:solidFill>
                <a:latin typeface="+mn-lt"/>
                <a:ea typeface="+mn-ea"/>
              </a:defRPr>
            </a:lvl7pPr>
            <a:lvl8pPr marL="3143250" indent="-228600" algn="l" rtl="0" eaLnBrk="1" fontAlgn="base" hangingPunct="1">
              <a:spcBef>
                <a:spcPct val="20000"/>
              </a:spcBef>
              <a:spcAft>
                <a:spcPct val="0"/>
              </a:spcAft>
              <a:buChar char="–"/>
              <a:defRPr sz="2000">
                <a:solidFill>
                  <a:schemeClr val="tx1"/>
                </a:solidFill>
                <a:latin typeface="+mn-lt"/>
                <a:ea typeface="+mn-ea"/>
              </a:defRPr>
            </a:lvl8pPr>
            <a:lvl9pPr marL="3600450" indent="-228600" algn="l" rtl="0" eaLnBrk="1" fontAlgn="base" hangingPunct="1">
              <a:spcBef>
                <a:spcPct val="20000"/>
              </a:spcBef>
              <a:spcAft>
                <a:spcPct val="0"/>
              </a:spcAft>
              <a:buChar char="–"/>
              <a:defRPr sz="2000">
                <a:solidFill>
                  <a:schemeClr val="tx1"/>
                </a:solidFill>
                <a:latin typeface="+mn-lt"/>
                <a:ea typeface="+mn-ea"/>
              </a:defRPr>
            </a:lvl9pPr>
          </a:lstStyle>
          <a:p>
            <a:pPr>
              <a:defRPr/>
            </a:pPr>
            <a:r>
              <a:rPr lang="en-US" sz="1600" b="1" kern="0" dirty="0" smtClean="0">
                <a:latin typeface="Sylfaen" panose="010A0502050306030303" pitchFamily="18" charset="0"/>
              </a:rPr>
              <a:t>Time Allocated: </a:t>
            </a:r>
            <a:r>
              <a:rPr lang="en-US" sz="1600" kern="0" dirty="0" smtClean="0">
                <a:latin typeface="Sylfaen" panose="010A0502050306030303" pitchFamily="18" charset="0"/>
              </a:rPr>
              <a:t>30 minutes</a:t>
            </a:r>
          </a:p>
          <a:p>
            <a:pPr>
              <a:defRPr/>
            </a:pPr>
            <a:r>
              <a:rPr lang="en-US" sz="1600" b="1" kern="0" dirty="0" smtClean="0">
                <a:latin typeface="Sylfaen" panose="010A0502050306030303" pitchFamily="18" charset="0"/>
              </a:rPr>
              <a:t>Environment</a:t>
            </a:r>
            <a:r>
              <a:rPr lang="en-US" sz="1600" kern="0" dirty="0" smtClean="0">
                <a:latin typeface="Sylfaen" panose="010A0502050306030303" pitchFamily="18" charset="0"/>
              </a:rPr>
              <a:t> - Eclipse</a:t>
            </a:r>
          </a:p>
          <a:p>
            <a:pPr>
              <a:defRPr/>
            </a:pPr>
            <a:r>
              <a:rPr lang="en-US" sz="1600" b="1" kern="0" dirty="0" smtClean="0">
                <a:latin typeface="Sylfaen" panose="010A0502050306030303" pitchFamily="18" charset="0"/>
              </a:rPr>
              <a:t>Steps: </a:t>
            </a:r>
            <a:endParaRPr lang="en-US" sz="1600" kern="0" dirty="0" smtClean="0">
              <a:latin typeface="Sylfaen" panose="010A0502050306030303" pitchFamily="18" charset="0"/>
            </a:endParaRP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a folder by name </a:t>
            </a:r>
            <a:r>
              <a:rPr lang="en-US" sz="1400" kern="0" dirty="0" err="1" smtClean="0">
                <a:solidFill>
                  <a:srgbClr val="000000"/>
                </a:solidFill>
                <a:latin typeface="Sylfaen" panose="010A0502050306030303" pitchFamily="18" charset="0"/>
                <a:cs typeface="Arial" charset="0"/>
              </a:rPr>
              <a:t>COOKIEKeyword</a:t>
            </a:r>
            <a:r>
              <a:rPr lang="en-US" sz="1400" kern="0" dirty="0" smtClean="0">
                <a:solidFill>
                  <a:srgbClr val="000000"/>
                </a:solidFill>
                <a:latin typeface="Sylfaen" panose="010A0502050306030303" pitchFamily="18" charset="0"/>
                <a:cs typeface="Arial" charset="0"/>
              </a:rPr>
              <a:t> under </a:t>
            </a:r>
            <a:r>
              <a:rPr lang="en-US" sz="1400" kern="0" dirty="0" err="1" smtClean="0">
                <a:solidFill>
                  <a:srgbClr val="000000"/>
                </a:solidFill>
                <a:latin typeface="Sylfaen" panose="010A0502050306030303" pitchFamily="18" charset="0"/>
                <a:cs typeface="Arial" charset="0"/>
              </a:rPr>
              <a:t>xmlDriven</a:t>
            </a:r>
            <a:r>
              <a:rPr lang="en-US" sz="1400" kern="0" dirty="0" smtClean="0">
                <a:solidFill>
                  <a:srgbClr val="000000"/>
                </a:solidFill>
                <a:latin typeface="Sylfaen" panose="010A0502050306030303" pitchFamily="18" charset="0"/>
                <a:cs typeface="Arial" charset="0"/>
              </a:rPr>
              <a:t> project in eclipse. </a:t>
            </a:r>
          </a:p>
          <a:p>
            <a:pPr lvl="1" algn="just">
              <a:lnSpc>
                <a:spcPct val="130000"/>
              </a:lnSpc>
              <a:buFont typeface="Calibri" pitchFamily="34" charset="0"/>
              <a:buAutoNum type="arabicPeriod"/>
              <a:defRPr/>
            </a:pPr>
            <a:r>
              <a:rPr lang="en-US" sz="1400" kern="0" dirty="0" smtClean="0">
                <a:solidFill>
                  <a:srgbClr val="000000"/>
                </a:solidFill>
                <a:latin typeface="Sylfaen" panose="010A0502050306030303" pitchFamily="18" charset="0"/>
                <a:cs typeface="Arial" charset="0"/>
              </a:rPr>
              <a:t>Create registry folder, tests folder, driverConfig.txt, </a:t>
            </a:r>
            <a:r>
              <a:rPr lang="en-US" sz="1400" kern="0" dirty="0" err="1" smtClean="0">
                <a:solidFill>
                  <a:srgbClr val="000000"/>
                </a:solidFill>
                <a:latin typeface="Sylfaen" panose="010A0502050306030303" pitchFamily="18" charset="0"/>
                <a:cs typeface="Arial" charset="0"/>
              </a:rPr>
              <a:t>pageElements</a:t>
            </a:r>
            <a:r>
              <a:rPr lang="en-US" sz="1400" kern="0" dirty="0" smtClean="0">
                <a:solidFill>
                  <a:srgbClr val="000000"/>
                </a:solidFill>
                <a:latin typeface="Sylfaen" panose="010A0502050306030303" pitchFamily="18" charset="0"/>
                <a:cs typeface="Arial" charset="0"/>
              </a:rPr>
              <a:t> and Web-Tests.xml  under </a:t>
            </a:r>
            <a:r>
              <a:rPr lang="en-US" sz="1400" kern="0" dirty="0" err="1" smtClean="0">
                <a:solidFill>
                  <a:srgbClr val="000000"/>
                </a:solidFill>
                <a:latin typeface="Sylfaen" panose="010A0502050306030303" pitchFamily="18" charset="0"/>
                <a:cs typeface="Arial" charset="0"/>
              </a:rPr>
              <a:t>COOKIEKeyword</a:t>
            </a:r>
            <a:r>
              <a:rPr lang="en-US"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applicationRegistery.xml, deviceRegistry.xml and </a:t>
            </a:r>
            <a:r>
              <a:rPr lang="en-GB" sz="1400" kern="0" dirty="0" smtClean="0">
                <a:solidFill>
                  <a:srgbClr val="000000"/>
                </a:solidFill>
                <a:latin typeface="Sylfaen" panose="010A0502050306030303" pitchFamily="18" charset="0"/>
                <a:cs typeface="Arial" charset="0"/>
              </a:rPr>
              <a:t>cloudRegistry.xml </a:t>
            </a:r>
            <a:r>
              <a:rPr lang="en-GB" sz="1400" kern="0" dirty="0">
                <a:solidFill>
                  <a:srgbClr val="000000"/>
                </a:solidFill>
                <a:latin typeface="Sylfaen" panose="010A0502050306030303" pitchFamily="18" charset="0"/>
                <a:cs typeface="Arial" charset="0"/>
              </a:rPr>
              <a:t>under registry folder.</a:t>
            </a: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Configure </a:t>
            </a:r>
            <a:r>
              <a:rPr lang="en-GB" sz="1400" kern="0" dirty="0" smtClean="0">
                <a:solidFill>
                  <a:srgbClr val="000000"/>
                </a:solidFill>
                <a:latin typeface="Sylfaen" panose="010A0502050306030303" pitchFamily="18" charset="0"/>
                <a:cs typeface="Arial" charset="0"/>
              </a:rPr>
              <a:t>driverConfig.txt.</a:t>
            </a:r>
            <a:endParaRPr lang="en-GB" sz="1400" kern="0" dirty="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a:solidFill>
                  <a:srgbClr val="000000"/>
                </a:solidFill>
                <a:latin typeface="Sylfaen" panose="010A0502050306030303" pitchFamily="18" charset="0"/>
                <a:cs typeface="Arial" charset="0"/>
              </a:rPr>
              <a:t>Create </a:t>
            </a:r>
            <a:r>
              <a:rPr lang="en-GB" sz="1400" kern="0" dirty="0" smtClean="0">
                <a:solidFill>
                  <a:srgbClr val="000000"/>
                </a:solidFill>
                <a:latin typeface="Sylfaen" panose="010A0502050306030303" pitchFamily="18" charset="0"/>
                <a:cs typeface="Arial" charset="0"/>
              </a:rPr>
              <a:t>pageElements.xml </a:t>
            </a:r>
            <a:r>
              <a:rPr lang="en-GB" sz="1400" kern="0" dirty="0">
                <a:solidFill>
                  <a:srgbClr val="000000"/>
                </a:solidFill>
                <a:latin typeface="Sylfaen" panose="010A0502050306030303" pitchFamily="18" charset="0"/>
                <a:cs typeface="Arial" charset="0"/>
              </a:rPr>
              <a:t>for the application under test. In the given activity the application under test is </a:t>
            </a:r>
            <a:r>
              <a:rPr lang="en-GB" sz="1400" kern="0" dirty="0">
                <a:solidFill>
                  <a:srgbClr val="000000"/>
                </a:solidFill>
                <a:latin typeface="Sylfaen" panose="010A0502050306030303" pitchFamily="18" charset="0"/>
                <a:cs typeface="Arial" charset="0"/>
                <a:hlinkClick r:id="rId2"/>
              </a:rPr>
              <a:t>https://</a:t>
            </a:r>
            <a:r>
              <a:rPr lang="en-GB" sz="1400" kern="0" dirty="0" smtClean="0">
                <a:solidFill>
                  <a:srgbClr val="000000"/>
                </a:solidFill>
                <a:latin typeface="Sylfaen" panose="010A0502050306030303" pitchFamily="18" charset="0"/>
                <a:cs typeface="Arial" charset="0"/>
                <a:hlinkClick r:id="rId2"/>
              </a:rPr>
              <a:t>www.google.co.in/</a:t>
            </a:r>
            <a:endParaRPr lang="en-GB" sz="1400" kern="0" dirty="0" smtClean="0">
              <a:solidFill>
                <a:srgbClr val="000000"/>
              </a:solidFill>
              <a:latin typeface="Sylfaen" panose="010A0502050306030303" pitchFamily="18" charset="0"/>
              <a:cs typeface="Arial" charset="0"/>
            </a:endParaRP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Create test-steps.xml under tests folder with implementation of ADD_COOKIE, GET_COOKIE, GET_COOKIES keyword as discussed.</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Import the test-steps.xml files in to the Web-Test.xml.</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To run the test scripts copy the path of driverConfig.txt and give the respective path as command line argument for the TestDriver.java file which is already located in the project AS-</a:t>
            </a:r>
            <a:r>
              <a:rPr lang="en-GB" sz="1400" kern="0" dirty="0" err="1" smtClean="0">
                <a:solidFill>
                  <a:srgbClr val="000000"/>
                </a:solidFill>
                <a:latin typeface="Sylfaen" panose="010A0502050306030303" pitchFamily="18" charset="0"/>
                <a:cs typeface="Arial" charset="0"/>
              </a:rPr>
              <a:t>TestDriver</a:t>
            </a:r>
            <a:r>
              <a:rPr lang="en-GB" sz="1400" kern="0" dirty="0" smtClean="0">
                <a:solidFill>
                  <a:srgbClr val="000000"/>
                </a:solidFill>
                <a:latin typeface="Sylfaen" panose="010A0502050306030303" pitchFamily="18" charset="0"/>
                <a:cs typeface="Arial" charset="0"/>
              </a:rPr>
              <a: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After execution of script the test-output will be created in </a:t>
            </a:r>
            <a:r>
              <a:rPr lang="en-GB" sz="1400" kern="0" dirty="0" err="1" smtClean="0">
                <a:solidFill>
                  <a:srgbClr val="000000"/>
                </a:solidFill>
                <a:latin typeface="Sylfaen" panose="010A0502050306030303" pitchFamily="18" charset="0"/>
                <a:cs typeface="Arial" charset="0"/>
              </a:rPr>
              <a:t>COOKIEKeyword</a:t>
            </a:r>
            <a:r>
              <a:rPr lang="en-GB" sz="1400" kern="0" dirty="0" smtClean="0">
                <a:solidFill>
                  <a:srgbClr val="000000"/>
                </a:solidFill>
                <a:latin typeface="Sylfaen" panose="010A0502050306030303" pitchFamily="18" charset="0"/>
                <a:cs typeface="Arial" charset="0"/>
              </a:rPr>
              <a:t> project.</a:t>
            </a:r>
          </a:p>
          <a:p>
            <a:pPr lvl="1" algn="just">
              <a:lnSpc>
                <a:spcPct val="130000"/>
              </a:lnSpc>
              <a:buFont typeface="Calibri" pitchFamily="34" charset="0"/>
              <a:buAutoNum type="arabicPeriod"/>
              <a:defRPr/>
            </a:pPr>
            <a:r>
              <a:rPr lang="en-GB" sz="1400" kern="0" dirty="0" smtClean="0">
                <a:solidFill>
                  <a:srgbClr val="000000"/>
                </a:solidFill>
                <a:latin typeface="Sylfaen" panose="010A0502050306030303" pitchFamily="18" charset="0"/>
                <a:cs typeface="Arial" charset="0"/>
              </a:rPr>
              <a:t>Explore the test-output folder to see the reports.</a:t>
            </a:r>
          </a:p>
          <a:p>
            <a:pPr>
              <a:buFont typeface="Calibri" pitchFamily="34" charset="0"/>
              <a:buAutoNum type="arabicPeriod"/>
              <a:defRPr/>
            </a:pPr>
            <a:endParaRPr lang="en-GB" sz="1600" kern="0" dirty="0" smtClean="0">
              <a:solidFill>
                <a:srgbClr val="000000"/>
              </a:solidFill>
              <a:latin typeface="Sylfaen" panose="010A0502050306030303" pitchFamily="18" charset="0"/>
              <a:cs typeface="Arial" charset="0"/>
            </a:endParaRPr>
          </a:p>
          <a:p>
            <a:pPr>
              <a:buFont typeface="Calibri" pitchFamily="34" charset="0"/>
              <a:buAutoNum type="arabicPeriod"/>
              <a:defRPr/>
            </a:pPr>
            <a:endParaRPr lang="en-GB" sz="1600" kern="0" dirty="0">
              <a:solidFill>
                <a:srgbClr val="000000"/>
              </a:solidFill>
              <a:latin typeface="Sylfaen" panose="010A0502050306030303" pitchFamily="18" charset="0"/>
              <a:cs typeface="Arial" charset="0"/>
            </a:endParaRPr>
          </a:p>
          <a:p>
            <a:pPr marL="0" indent="0">
              <a:defRPr/>
            </a:pPr>
            <a:endParaRPr lang="en-GB" sz="1600" kern="0" dirty="0" smtClean="0">
              <a:latin typeface="Sylfaen" panose="010A0502050306030303" pitchFamily="18" charset="0"/>
            </a:endParaRPr>
          </a:p>
        </p:txBody>
      </p:sp>
      <p:pic>
        <p:nvPicPr>
          <p:cNvPr id="25604" name="Picture 10" descr="140258517.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568325"/>
            <a:ext cx="16224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09634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4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1903864508"/>
              </p:ext>
            </p:extLst>
          </p:nvPr>
        </p:nvGraphicFramePr>
        <p:xfrm>
          <a:off x="1164064" y="1367732"/>
          <a:ext cx="649224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74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(1 of 5)</a:t>
            </a:r>
            <a:endParaRPr lang="en-US" dirty="0"/>
          </a:p>
        </p:txBody>
      </p:sp>
      <p:sp>
        <p:nvSpPr>
          <p:cNvPr id="3" name="Rectangle 2"/>
          <p:cNvSpPr/>
          <p:nvPr/>
        </p:nvSpPr>
        <p:spPr>
          <a:xfrm>
            <a:off x="340242" y="670150"/>
            <a:ext cx="8038214" cy="1665199"/>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000" dirty="0"/>
              <a:t>A test defines a collection of steps to run. Tests and Functions are almost identical. The only differences as that Tests that are marked active will execute where functions must be called the same as inactive </a:t>
            </a:r>
            <a:r>
              <a:rPr lang="en-US" sz="2000" dirty="0" smtClean="0"/>
              <a:t>tests. We need to create a function as shown below. </a:t>
            </a:r>
            <a:endParaRPr lang="en-US" sz="2000" dirty="0"/>
          </a:p>
        </p:txBody>
      </p:sp>
      <p:sp>
        <p:nvSpPr>
          <p:cNvPr id="5" name="Rounded Rectangle 4"/>
          <p:cNvSpPr/>
          <p:nvPr/>
        </p:nvSpPr>
        <p:spPr bwMode="auto">
          <a:xfrm>
            <a:off x="765942" y="2420838"/>
            <a:ext cx="7623545" cy="3898075"/>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130000"/>
              </a:lnSpc>
            </a:pPr>
            <a:r>
              <a:rPr lang="en-US" dirty="0"/>
              <a:t>&lt;function name="</a:t>
            </a:r>
            <a:r>
              <a:rPr lang="en-US" dirty="0" err="1"/>
              <a:t>Enter_PrimaryPolicyholderDetails</a:t>
            </a:r>
            <a:r>
              <a:rPr lang="en-US" dirty="0"/>
              <a:t>"  </a:t>
            </a:r>
            <a:r>
              <a:rPr lang="en-US" dirty="0" err="1"/>
              <a:t>dataProvider</a:t>
            </a:r>
            <a:r>
              <a:rPr lang="en-US" dirty="0"/>
              <a:t>="</a:t>
            </a:r>
            <a:r>
              <a:rPr lang="en-US" dirty="0" err="1"/>
              <a:t>PrimaryPolicyholderDetails</a:t>
            </a:r>
            <a:r>
              <a:rPr lang="en-US" dirty="0"/>
              <a:t>"&gt;</a:t>
            </a:r>
          </a:p>
          <a:p>
            <a:pPr>
              <a:lnSpc>
                <a:spcPct val="130000"/>
              </a:lnSpc>
            </a:pPr>
            <a:r>
              <a:rPr lang="en-US" dirty="0"/>
              <a:t>   &lt;step name="</a:t>
            </a:r>
            <a:r>
              <a:rPr lang="en-US" dirty="0" err="1"/>
              <a:t>Your_Information_Header</a:t>
            </a:r>
            <a:r>
              <a:rPr lang="en-US" dirty="0"/>
              <a:t>" page="</a:t>
            </a:r>
            <a:r>
              <a:rPr lang="en-US" dirty="0" err="1"/>
              <a:t>Submit_Claim_Form</a:t>
            </a:r>
            <a:r>
              <a:rPr lang="en-US" dirty="0"/>
              <a:t>" type="VISIBLE" /&gt;</a:t>
            </a:r>
          </a:p>
          <a:p>
            <a:pPr>
              <a:lnSpc>
                <a:spcPct val="130000"/>
              </a:lnSpc>
            </a:pPr>
            <a:r>
              <a:rPr lang="en-US" dirty="0"/>
              <a:t>      &lt;step name="</a:t>
            </a:r>
            <a:r>
              <a:rPr lang="en-US" dirty="0" err="1"/>
              <a:t>Name_of_Primary_Policyholder_TextBox</a:t>
            </a:r>
            <a:r>
              <a:rPr lang="en-US" dirty="0"/>
              <a:t>" page="</a:t>
            </a:r>
            <a:r>
              <a:rPr lang="en-US" dirty="0" err="1"/>
              <a:t>Submit_Claim_Form</a:t>
            </a:r>
            <a:r>
              <a:rPr lang="en-US" dirty="0"/>
              <a:t>" type="SET"&gt;</a:t>
            </a:r>
          </a:p>
          <a:p>
            <a:pPr>
              <a:lnSpc>
                <a:spcPct val="130000"/>
              </a:lnSpc>
            </a:pPr>
            <a:r>
              <a:rPr lang="en-US" dirty="0"/>
              <a:t>      &lt;parameter type="DATA" value="</a:t>
            </a:r>
            <a:r>
              <a:rPr lang="en-US" dirty="0" err="1"/>
              <a:t>PrimaryPolicyholderDetails.NameofPrimaryPolicyholder</a:t>
            </a:r>
            <a:r>
              <a:rPr lang="en-US" dirty="0"/>
              <a:t>" /&gt;</a:t>
            </a:r>
          </a:p>
          <a:p>
            <a:pPr>
              <a:lnSpc>
                <a:spcPct val="130000"/>
              </a:lnSpc>
            </a:pPr>
            <a:r>
              <a:rPr lang="en-US" dirty="0"/>
              <a:t>  &lt;/step&gt;</a:t>
            </a:r>
          </a:p>
          <a:p>
            <a:pPr>
              <a:lnSpc>
                <a:spcPct val="130000"/>
              </a:lnSpc>
            </a:pPr>
            <a:r>
              <a:rPr lang="en-US" dirty="0"/>
              <a:t>&lt;/function&gt;</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j-lt"/>
              <a:ea typeface="ＭＳ Ｐゴシック" pitchFamily="1" charset="-128"/>
            </a:endParaRPr>
          </a:p>
        </p:txBody>
      </p:sp>
    </p:spTree>
    <p:extLst>
      <p:ext uri="{BB962C8B-B14F-4D97-AF65-F5344CB8AC3E}">
        <p14:creationId xmlns:p14="http://schemas.microsoft.com/office/powerpoint/2010/main" val="2330201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dirty="0" smtClean="0"/>
              <a:t>(2 </a:t>
            </a:r>
            <a:r>
              <a:rPr lang="en-US" dirty="0"/>
              <a:t>of 5)</a:t>
            </a:r>
          </a:p>
        </p:txBody>
      </p:sp>
      <p:sp>
        <p:nvSpPr>
          <p:cNvPr id="3" name="TextBox 2"/>
          <p:cNvSpPr txBox="1"/>
          <p:nvPr/>
        </p:nvSpPr>
        <p:spPr>
          <a:xfrm>
            <a:off x="702304" y="911992"/>
            <a:ext cx="7432158" cy="400110"/>
          </a:xfrm>
          <a:prstGeom prst="rect">
            <a:avLst/>
          </a:prstGeom>
          <a:noFill/>
        </p:spPr>
        <p:txBody>
          <a:bodyPr wrap="square" rtlCol="0">
            <a:spAutoFit/>
          </a:bodyPr>
          <a:lstStyle/>
          <a:p>
            <a:r>
              <a:rPr lang="en-US" sz="2000" dirty="0" smtClean="0"/>
              <a:t>Screen shot of the actual code snippet is given below</a:t>
            </a:r>
            <a:endParaRPr lang="en-US" sz="2000" dirty="0"/>
          </a:p>
        </p:txBody>
      </p:sp>
      <p:pic>
        <p:nvPicPr>
          <p:cNvPr id="4" name="Picture 3"/>
          <p:cNvPicPr>
            <a:picLocks noChangeAspect="1"/>
          </p:cNvPicPr>
          <p:nvPr/>
        </p:nvPicPr>
        <p:blipFill>
          <a:blip r:embed="rId2"/>
          <a:stretch>
            <a:fillRect/>
          </a:stretch>
        </p:blipFill>
        <p:spPr>
          <a:xfrm>
            <a:off x="1012911" y="1639433"/>
            <a:ext cx="6619875" cy="4029075"/>
          </a:xfrm>
          <a:prstGeom prst="rect">
            <a:avLst/>
          </a:prstGeom>
          <a:ln>
            <a:solidFill>
              <a:schemeClr val="bg2"/>
            </a:solidFill>
          </a:ln>
        </p:spPr>
      </p:pic>
    </p:spTree>
    <p:extLst>
      <p:ext uri="{BB962C8B-B14F-4D97-AF65-F5344CB8AC3E}">
        <p14:creationId xmlns:p14="http://schemas.microsoft.com/office/powerpoint/2010/main" val="3287773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dirty="0" smtClean="0"/>
              <a:t>(3 </a:t>
            </a:r>
            <a:r>
              <a:rPr lang="en-US" dirty="0"/>
              <a:t>of 5)</a:t>
            </a:r>
          </a:p>
        </p:txBody>
      </p:sp>
      <p:pic>
        <p:nvPicPr>
          <p:cNvPr id="3" name="Picture 2"/>
          <p:cNvPicPr>
            <a:picLocks noChangeAspect="1"/>
          </p:cNvPicPr>
          <p:nvPr/>
        </p:nvPicPr>
        <p:blipFill>
          <a:blip r:embed="rId2"/>
          <a:stretch>
            <a:fillRect/>
          </a:stretch>
        </p:blipFill>
        <p:spPr>
          <a:xfrm>
            <a:off x="1209784" y="3269876"/>
            <a:ext cx="6629400" cy="1552575"/>
          </a:xfrm>
          <a:prstGeom prst="rect">
            <a:avLst/>
          </a:prstGeom>
          <a:ln>
            <a:solidFill>
              <a:schemeClr val="bg2"/>
            </a:solidFill>
          </a:ln>
        </p:spPr>
      </p:pic>
      <p:sp>
        <p:nvSpPr>
          <p:cNvPr id="4" name="TextBox 3"/>
          <p:cNvSpPr txBox="1"/>
          <p:nvPr/>
        </p:nvSpPr>
        <p:spPr>
          <a:xfrm>
            <a:off x="270026" y="912972"/>
            <a:ext cx="7932278" cy="1692771"/>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en-US" sz="2000" dirty="0" smtClean="0"/>
              <a:t>Function call to enter page element details is given in the below screen shot.</a:t>
            </a:r>
          </a:p>
          <a:p>
            <a:pPr marL="342900" indent="-342900">
              <a:lnSpc>
                <a:spcPct val="130000"/>
              </a:lnSpc>
              <a:buFont typeface="Arial" panose="020B0604020202020204" pitchFamily="34" charset="0"/>
              <a:buChar char="•"/>
            </a:pPr>
            <a:r>
              <a:rPr lang="en-US" sz="2000" dirty="0" smtClean="0"/>
              <a:t>Note: The attribute type should be type=“CALL” when we make any function  call.</a:t>
            </a:r>
            <a:endParaRPr lang="en-US" sz="2000" dirty="0"/>
          </a:p>
        </p:txBody>
      </p:sp>
    </p:spTree>
    <p:extLst>
      <p:ext uri="{BB962C8B-B14F-4D97-AF65-F5344CB8AC3E}">
        <p14:creationId xmlns:p14="http://schemas.microsoft.com/office/powerpoint/2010/main" val="3312854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pic>
        <p:nvPicPr>
          <p:cNvPr id="4" name="Picture 3"/>
          <p:cNvPicPr>
            <a:picLocks noChangeAspect="1"/>
          </p:cNvPicPr>
          <p:nvPr/>
        </p:nvPicPr>
        <p:blipFill>
          <a:blip r:embed="rId2"/>
          <a:stretch>
            <a:fillRect/>
          </a:stretch>
        </p:blipFill>
        <p:spPr>
          <a:xfrm>
            <a:off x="5037893" y="2400819"/>
            <a:ext cx="2330793" cy="1724551"/>
          </a:xfrm>
          <a:prstGeom prst="rect">
            <a:avLst/>
          </a:prstGeom>
        </p:spPr>
      </p:pic>
      <p:sp>
        <p:nvSpPr>
          <p:cNvPr id="5" name="Rectangle 4"/>
          <p:cNvSpPr/>
          <p:nvPr/>
        </p:nvSpPr>
        <p:spPr>
          <a:xfrm>
            <a:off x="312011" y="810052"/>
            <a:ext cx="7697456" cy="4906087"/>
          </a:xfrm>
          <a:prstGeom prst="rect">
            <a:avLst/>
          </a:prstGeom>
        </p:spPr>
        <p:txBody>
          <a:bodyPr wrap="square">
            <a:spAutoFit/>
          </a:bodyPr>
          <a:lstStyle/>
          <a:p>
            <a:pPr marL="342900" indent="-342900">
              <a:lnSpc>
                <a:spcPct val="130000"/>
              </a:lnSpc>
              <a:buFont typeface="Arial" panose="020B0604020202020204" pitchFamily="34" charset="0"/>
              <a:buChar char="•"/>
            </a:pPr>
            <a:r>
              <a:rPr lang="en-US" sz="2000" dirty="0"/>
              <a:t>A test defines a collection of steps to run. </a:t>
            </a:r>
            <a:endParaRPr lang="en-US" sz="2000" dirty="0" smtClean="0"/>
          </a:p>
          <a:p>
            <a:pPr marL="342900" indent="-342900">
              <a:lnSpc>
                <a:spcPct val="130000"/>
              </a:lnSpc>
              <a:buFont typeface="Arial" panose="020B0604020202020204" pitchFamily="34" charset="0"/>
              <a:buChar char="•"/>
            </a:pPr>
            <a:r>
              <a:rPr lang="en-US" sz="2000" dirty="0" smtClean="0"/>
              <a:t>The most commonly used attributes are as follows:</a:t>
            </a:r>
          </a:p>
          <a:p>
            <a:pPr marL="1200150" lvl="2" indent="-285750">
              <a:lnSpc>
                <a:spcPct val="130000"/>
              </a:lnSpc>
              <a:buFont typeface="Courier New" panose="02070309020205020404" pitchFamily="49" charset="0"/>
              <a:buChar char="o"/>
            </a:pPr>
            <a:r>
              <a:rPr lang="en-US" dirty="0" smtClean="0"/>
              <a:t>name</a:t>
            </a:r>
          </a:p>
          <a:p>
            <a:pPr marL="1200150" lvl="2" indent="-285750">
              <a:lnSpc>
                <a:spcPct val="130000"/>
              </a:lnSpc>
              <a:buFont typeface="Courier New" panose="02070309020205020404" pitchFamily="49" charset="0"/>
              <a:buChar char="o"/>
            </a:pPr>
            <a:r>
              <a:rPr lang="en-US" dirty="0" smtClean="0"/>
              <a:t>active</a:t>
            </a:r>
          </a:p>
          <a:p>
            <a:pPr marL="1200150" lvl="2" indent="-285750">
              <a:lnSpc>
                <a:spcPct val="130000"/>
              </a:lnSpc>
              <a:buFont typeface="Courier New" panose="02070309020205020404" pitchFamily="49" charset="0"/>
              <a:buChar char="o"/>
            </a:pPr>
            <a:r>
              <a:rPr lang="en-US" dirty="0" smtClean="0"/>
              <a:t>dataprovider</a:t>
            </a:r>
          </a:p>
          <a:p>
            <a:pPr marL="1200150" lvl="2" indent="-285750">
              <a:lnSpc>
                <a:spcPct val="130000"/>
              </a:lnSpc>
              <a:buFont typeface="Courier New" panose="02070309020205020404" pitchFamily="49" charset="0"/>
              <a:buChar char="o"/>
            </a:pPr>
            <a:r>
              <a:rPr lang="en-US" dirty="0" err="1" smtClean="0"/>
              <a:t>datadriver</a:t>
            </a:r>
            <a:endParaRPr lang="en-US" dirty="0" smtClean="0"/>
          </a:p>
          <a:p>
            <a:pPr marL="1200150" lvl="2" indent="-285750">
              <a:lnSpc>
                <a:spcPct val="130000"/>
              </a:lnSpc>
              <a:buFont typeface="Courier New" panose="02070309020205020404" pitchFamily="49" charset="0"/>
              <a:buChar char="o"/>
            </a:pPr>
            <a:r>
              <a:rPr lang="en-US" dirty="0" smtClean="0"/>
              <a:t>timed</a:t>
            </a:r>
          </a:p>
          <a:p>
            <a:pPr marL="1200150" lvl="2" indent="-285750">
              <a:lnSpc>
                <a:spcPct val="130000"/>
              </a:lnSpc>
              <a:buFont typeface="Courier New" panose="02070309020205020404" pitchFamily="49" charset="0"/>
              <a:buChar char="o"/>
            </a:pPr>
            <a:r>
              <a:rPr lang="en-US" dirty="0"/>
              <a:t>t</a:t>
            </a:r>
            <a:r>
              <a:rPr lang="en-US" dirty="0" smtClean="0"/>
              <a:t>hreshold</a:t>
            </a:r>
          </a:p>
          <a:p>
            <a:pPr marL="1200150" lvl="2" indent="-285750">
              <a:lnSpc>
                <a:spcPct val="130000"/>
              </a:lnSpc>
              <a:buFont typeface="Courier New" panose="02070309020205020404" pitchFamily="49" charset="0"/>
              <a:buChar char="o"/>
            </a:pPr>
            <a:r>
              <a:rPr lang="en-US" dirty="0" err="1" smtClean="0"/>
              <a:t>os</a:t>
            </a:r>
            <a:endParaRPr lang="en-US" dirty="0" smtClean="0"/>
          </a:p>
          <a:p>
            <a:pPr marL="1200150" lvl="2" indent="-285750">
              <a:lnSpc>
                <a:spcPct val="130000"/>
              </a:lnSpc>
              <a:buFont typeface="Courier New" panose="02070309020205020404" pitchFamily="49" charset="0"/>
              <a:buChar char="o"/>
            </a:pPr>
            <a:r>
              <a:rPr lang="en-US" dirty="0" err="1"/>
              <a:t>l</a:t>
            </a:r>
            <a:r>
              <a:rPr lang="en-US" dirty="0" err="1" smtClean="0"/>
              <a:t>inkid</a:t>
            </a:r>
            <a:endParaRPr lang="en-US" dirty="0" smtClean="0"/>
          </a:p>
          <a:p>
            <a:pPr marL="1200150" lvl="2" indent="-285750">
              <a:lnSpc>
                <a:spcPct val="130000"/>
              </a:lnSpc>
              <a:buFont typeface="Courier New" panose="02070309020205020404" pitchFamily="49" charset="0"/>
              <a:buChar char="o"/>
            </a:pPr>
            <a:r>
              <a:rPr lang="en-US" dirty="0" err="1" smtClean="0"/>
              <a:t>Testtags</a:t>
            </a:r>
            <a:endParaRPr lang="en-US" dirty="0" smtClean="0"/>
          </a:p>
          <a:p>
            <a:pPr marL="342900" indent="-342900">
              <a:lnSpc>
                <a:spcPct val="130000"/>
              </a:lnSpc>
              <a:buFont typeface="Arial" panose="020B0604020202020204" pitchFamily="34" charset="0"/>
              <a:buChar char="•"/>
            </a:pPr>
            <a:r>
              <a:rPr lang="en-US" sz="2000" dirty="0" smtClean="0"/>
              <a:t>These attributes are discussed in brief in next few slides</a:t>
            </a:r>
          </a:p>
          <a:p>
            <a:pPr marL="285750" indent="-285750">
              <a:lnSpc>
                <a:spcPct val="130000"/>
              </a:lnSpc>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8297419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dirty="0" smtClean="0"/>
              <a:t>(4 </a:t>
            </a:r>
            <a:r>
              <a:rPr lang="en-US" dirty="0"/>
              <a:t>of 5)</a:t>
            </a:r>
          </a:p>
        </p:txBody>
      </p:sp>
      <p:pic>
        <p:nvPicPr>
          <p:cNvPr id="3" name="Picture 2"/>
          <p:cNvPicPr>
            <a:picLocks noChangeAspect="1"/>
          </p:cNvPicPr>
          <p:nvPr/>
        </p:nvPicPr>
        <p:blipFill>
          <a:blip r:embed="rId2"/>
          <a:stretch>
            <a:fillRect/>
          </a:stretch>
        </p:blipFill>
        <p:spPr>
          <a:xfrm>
            <a:off x="553670" y="1874997"/>
            <a:ext cx="7981950" cy="2190750"/>
          </a:xfrm>
          <a:prstGeom prst="rect">
            <a:avLst/>
          </a:prstGeom>
          <a:ln>
            <a:solidFill>
              <a:schemeClr val="bg2"/>
            </a:solidFill>
          </a:ln>
        </p:spPr>
      </p:pic>
      <p:sp>
        <p:nvSpPr>
          <p:cNvPr id="4" name="TextBox 3"/>
          <p:cNvSpPr txBox="1"/>
          <p:nvPr/>
        </p:nvSpPr>
        <p:spPr>
          <a:xfrm>
            <a:off x="553670" y="887792"/>
            <a:ext cx="7573370" cy="400110"/>
          </a:xfrm>
          <a:prstGeom prst="rect">
            <a:avLst/>
          </a:prstGeom>
          <a:noFill/>
        </p:spPr>
        <p:txBody>
          <a:bodyPr wrap="square" rtlCol="0">
            <a:spAutoFit/>
          </a:bodyPr>
          <a:lstStyle/>
          <a:p>
            <a:r>
              <a:rPr lang="en-US" sz="2000" dirty="0" smtClean="0"/>
              <a:t>Import appropriate –Functions-tests.xml file in Web-Tests.xml file </a:t>
            </a:r>
            <a:endParaRPr lang="en-US" sz="2000" dirty="0"/>
          </a:p>
        </p:txBody>
      </p:sp>
    </p:spTree>
    <p:extLst>
      <p:ext uri="{BB962C8B-B14F-4D97-AF65-F5344CB8AC3E}">
        <p14:creationId xmlns:p14="http://schemas.microsoft.com/office/powerpoint/2010/main" val="2243544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dirty="0" smtClean="0"/>
              <a:t>(5 </a:t>
            </a:r>
            <a:r>
              <a:rPr lang="en-US" dirty="0"/>
              <a:t>of 5)</a:t>
            </a:r>
          </a:p>
        </p:txBody>
      </p:sp>
      <p:sp>
        <p:nvSpPr>
          <p:cNvPr id="3" name="TextBox 2"/>
          <p:cNvSpPr txBox="1"/>
          <p:nvPr/>
        </p:nvSpPr>
        <p:spPr>
          <a:xfrm>
            <a:off x="482753" y="680484"/>
            <a:ext cx="7985051" cy="864980"/>
          </a:xfrm>
          <a:prstGeom prst="rect">
            <a:avLst/>
          </a:prstGeom>
          <a:noFill/>
        </p:spPr>
        <p:txBody>
          <a:bodyPr wrap="square" rtlCol="0">
            <a:spAutoFit/>
          </a:bodyPr>
          <a:lstStyle/>
          <a:p>
            <a:pPr algn="just">
              <a:lnSpc>
                <a:spcPct val="130000"/>
              </a:lnSpc>
            </a:pPr>
            <a:r>
              <a:rPr lang="en-US" sz="2000" dirty="0" smtClean="0"/>
              <a:t>Check appropriate configurations have done at </a:t>
            </a:r>
            <a:r>
              <a:rPr lang="en-US" sz="2000" dirty="0" err="1" smtClean="0"/>
              <a:t>driverConfig.txt.The</a:t>
            </a:r>
            <a:r>
              <a:rPr lang="en-US" sz="2000" dirty="0" smtClean="0"/>
              <a:t> functions-tests.xml is ready for execution.</a:t>
            </a:r>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251" y="1621359"/>
            <a:ext cx="6662734" cy="4543433"/>
          </a:xfrm>
          <a:prstGeom prst="rect">
            <a:avLst/>
          </a:prstGeom>
          <a:ln>
            <a:solidFill>
              <a:schemeClr val="bg2"/>
            </a:solidFill>
          </a:ln>
        </p:spPr>
      </p:pic>
    </p:spTree>
    <p:extLst>
      <p:ext uri="{BB962C8B-B14F-4D97-AF65-F5344CB8AC3E}">
        <p14:creationId xmlns:p14="http://schemas.microsoft.com/office/powerpoint/2010/main" val="30203956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30216" y="-556"/>
            <a:ext cx="6890051" cy="529937"/>
          </a:xfrm>
          <a:prstGeom prst="rect">
            <a:avLst/>
          </a:prstGeom>
          <a:noFill/>
        </p:spPr>
        <p:txBody>
          <a:bodyPr>
            <a:noAutofit/>
          </a:bodyPr>
          <a:lstStyle>
            <a:lvl1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1pPr>
            <a:lvl2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2pPr>
            <a:lvl3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3pPr>
            <a:lvl4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4pPr>
            <a:lvl5pPr algn="l" rtl="0" eaLnBrk="0" fontAlgn="base" hangingPunct="0">
              <a:lnSpc>
                <a:spcPct val="88000"/>
              </a:lnSpc>
              <a:spcBef>
                <a:spcPct val="0"/>
              </a:spcBef>
              <a:spcAft>
                <a:spcPct val="0"/>
              </a:spcAft>
              <a:defRPr sz="3200" b="1">
                <a:solidFill>
                  <a:schemeClr val="tx2"/>
                </a:solidFill>
                <a:latin typeface="Calibri" pitchFamily="34" charset="0"/>
                <a:ea typeface="ＭＳ Ｐゴシック" pitchFamily="34" charset="-128"/>
                <a:cs typeface="ＭＳ Ｐゴシック"/>
              </a:defRPr>
            </a:lvl5pPr>
            <a:lvl6pPr marL="457200" algn="l" rtl="0" fontAlgn="base">
              <a:lnSpc>
                <a:spcPct val="88000"/>
              </a:lnSpc>
              <a:spcBef>
                <a:spcPct val="0"/>
              </a:spcBef>
              <a:spcAft>
                <a:spcPct val="0"/>
              </a:spcAft>
              <a:defRPr sz="3200" b="1">
                <a:solidFill>
                  <a:schemeClr val="tx2"/>
                </a:solidFill>
                <a:latin typeface="Arial" charset="0"/>
                <a:ea typeface="ＭＳ Ｐゴシック" pitchFamily="1" charset="-128"/>
              </a:defRPr>
            </a:lvl6pPr>
            <a:lvl7pPr marL="914400" algn="l" rtl="0" fontAlgn="base">
              <a:lnSpc>
                <a:spcPct val="88000"/>
              </a:lnSpc>
              <a:spcBef>
                <a:spcPct val="0"/>
              </a:spcBef>
              <a:spcAft>
                <a:spcPct val="0"/>
              </a:spcAft>
              <a:defRPr sz="3200" b="1">
                <a:solidFill>
                  <a:schemeClr val="tx2"/>
                </a:solidFill>
                <a:latin typeface="Arial" charset="0"/>
                <a:ea typeface="ＭＳ Ｐゴシック" pitchFamily="1" charset="-128"/>
              </a:defRPr>
            </a:lvl7pPr>
            <a:lvl8pPr marL="1371600" algn="l" rtl="0" fontAlgn="base">
              <a:lnSpc>
                <a:spcPct val="88000"/>
              </a:lnSpc>
              <a:spcBef>
                <a:spcPct val="0"/>
              </a:spcBef>
              <a:spcAft>
                <a:spcPct val="0"/>
              </a:spcAft>
              <a:defRPr sz="3200" b="1">
                <a:solidFill>
                  <a:schemeClr val="tx2"/>
                </a:solidFill>
                <a:latin typeface="Arial" charset="0"/>
                <a:ea typeface="ＭＳ Ｐゴシック" pitchFamily="1" charset="-128"/>
              </a:defRPr>
            </a:lvl8pPr>
            <a:lvl9pPr marL="1828800" algn="l" rtl="0" fontAlgn="base">
              <a:lnSpc>
                <a:spcPct val="88000"/>
              </a:lnSpc>
              <a:spcBef>
                <a:spcPct val="0"/>
              </a:spcBef>
              <a:spcAft>
                <a:spcPct val="0"/>
              </a:spcAft>
              <a:defRPr sz="3200" b="1">
                <a:solidFill>
                  <a:schemeClr val="tx2"/>
                </a:solidFill>
                <a:latin typeface="Arial" charset="0"/>
                <a:ea typeface="ＭＳ Ｐゴシック" pitchFamily="1" charset="-128"/>
              </a:defRPr>
            </a:lvl9pPr>
          </a:lstStyle>
          <a:p>
            <a:r>
              <a:rPr lang="en-US" kern="0" dirty="0" smtClean="0">
                <a:latin typeface="Sylfaen" panose="010A0502050306030303" pitchFamily="18" charset="0"/>
              </a:rPr>
              <a:t>Activity 2</a:t>
            </a:r>
            <a:endParaRPr lang="en-US" kern="0" dirty="0">
              <a:latin typeface="Sylfaen" panose="010A0502050306030303" pitchFamily="18" charset="0"/>
            </a:endParaRPr>
          </a:p>
        </p:txBody>
      </p:sp>
      <p:grpSp>
        <p:nvGrpSpPr>
          <p:cNvPr id="6" name="Group 5"/>
          <p:cNvGrpSpPr/>
          <p:nvPr/>
        </p:nvGrpSpPr>
        <p:grpSpPr>
          <a:xfrm>
            <a:off x="60570" y="26740"/>
            <a:ext cx="661985" cy="472016"/>
            <a:chOff x="7361848" y="1347285"/>
            <a:chExt cx="1766872" cy="1601886"/>
          </a:xfrm>
        </p:grpSpPr>
        <p:grpSp>
          <p:nvGrpSpPr>
            <p:cNvPr id="7" name="Group 6"/>
            <p:cNvGrpSpPr/>
            <p:nvPr/>
          </p:nvGrpSpPr>
          <p:grpSpPr>
            <a:xfrm>
              <a:off x="7594601" y="1347285"/>
              <a:ext cx="1282700" cy="1264034"/>
              <a:chOff x="2224088" y="1429631"/>
              <a:chExt cx="763587" cy="752475"/>
            </a:xfrm>
          </p:grpSpPr>
          <p:sp>
            <p:nvSpPr>
              <p:cNvPr id="9" name="Freeform 12"/>
              <p:cNvSpPr>
                <a:spLocks/>
              </p:cNvSpPr>
              <p:nvPr/>
            </p:nvSpPr>
            <p:spPr bwMode="auto">
              <a:xfrm>
                <a:off x="2508250" y="1702681"/>
                <a:ext cx="206375" cy="206375"/>
              </a:xfrm>
              <a:custGeom>
                <a:avLst/>
                <a:gdLst>
                  <a:gd name="T0" fmla="*/ 10 w 130"/>
                  <a:gd name="T1" fmla="*/ 130 h 130"/>
                  <a:gd name="T2" fmla="*/ 28 w 130"/>
                  <a:gd name="T3" fmla="*/ 112 h 130"/>
                  <a:gd name="T4" fmla="*/ 130 w 130"/>
                  <a:gd name="T5" fmla="*/ 84 h 130"/>
                  <a:gd name="T6" fmla="*/ 45 w 130"/>
                  <a:gd name="T7" fmla="*/ 0 h 130"/>
                  <a:gd name="T8" fmla="*/ 17 w 130"/>
                  <a:gd name="T9" fmla="*/ 102 h 130"/>
                  <a:gd name="T10" fmla="*/ 0 w 130"/>
                  <a:gd name="T11" fmla="*/ 119 h 130"/>
                  <a:gd name="T12" fmla="*/ 10 w 130"/>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30" h="130">
                    <a:moveTo>
                      <a:pt x="10" y="130"/>
                    </a:moveTo>
                    <a:lnTo>
                      <a:pt x="28" y="112"/>
                    </a:lnTo>
                    <a:lnTo>
                      <a:pt x="130" y="84"/>
                    </a:lnTo>
                    <a:lnTo>
                      <a:pt x="45" y="0"/>
                    </a:lnTo>
                    <a:lnTo>
                      <a:pt x="17" y="102"/>
                    </a:lnTo>
                    <a:lnTo>
                      <a:pt x="0" y="119"/>
                    </a:lnTo>
                    <a:lnTo>
                      <a:pt x="10" y="130"/>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0" name="Freeform 13"/>
              <p:cNvSpPr>
                <a:spLocks/>
              </p:cNvSpPr>
              <p:nvPr/>
            </p:nvSpPr>
            <p:spPr bwMode="auto">
              <a:xfrm>
                <a:off x="2224088" y="1456618"/>
                <a:ext cx="617538" cy="725488"/>
              </a:xfrm>
              <a:custGeom>
                <a:avLst/>
                <a:gdLst>
                  <a:gd name="T0" fmla="*/ 198 w 222"/>
                  <a:gd name="T1" fmla="*/ 236 h 260"/>
                  <a:gd name="T2" fmla="*/ 157 w 222"/>
                  <a:gd name="T3" fmla="*/ 236 h 260"/>
                  <a:gd name="T4" fmla="*/ 86 w 222"/>
                  <a:gd name="T5" fmla="*/ 236 h 260"/>
                  <a:gd name="T6" fmla="*/ 70 w 222"/>
                  <a:gd name="T7" fmla="*/ 179 h 260"/>
                  <a:gd name="T8" fmla="*/ 24 w 222"/>
                  <a:gd name="T9" fmla="*/ 182 h 260"/>
                  <a:gd name="T10" fmla="*/ 24 w 222"/>
                  <a:gd name="T11" fmla="*/ 66 h 260"/>
                  <a:gd name="T12" fmla="*/ 24 w 222"/>
                  <a:gd name="T13" fmla="*/ 24 h 260"/>
                  <a:gd name="T14" fmla="*/ 182 w 222"/>
                  <a:gd name="T15" fmla="*/ 24 h 260"/>
                  <a:gd name="T16" fmla="*/ 214 w 222"/>
                  <a:gd name="T17" fmla="*/ 0 h 260"/>
                  <a:gd name="T18" fmla="*/ 0 w 222"/>
                  <a:gd name="T19" fmla="*/ 0 h 260"/>
                  <a:gd name="T20" fmla="*/ 0 w 222"/>
                  <a:gd name="T21" fmla="*/ 66 h 260"/>
                  <a:gd name="T22" fmla="*/ 0 w 222"/>
                  <a:gd name="T23" fmla="*/ 195 h 260"/>
                  <a:gd name="T24" fmla="*/ 0 w 222"/>
                  <a:gd name="T25" fmla="*/ 196 h 260"/>
                  <a:gd name="T26" fmla="*/ 20 w 222"/>
                  <a:gd name="T27" fmla="*/ 242 h 260"/>
                  <a:gd name="T28" fmla="*/ 64 w 222"/>
                  <a:gd name="T29" fmla="*/ 260 h 260"/>
                  <a:gd name="T30" fmla="*/ 64 w 222"/>
                  <a:gd name="T31" fmla="*/ 260 h 260"/>
                  <a:gd name="T32" fmla="*/ 66 w 222"/>
                  <a:gd name="T33" fmla="*/ 260 h 260"/>
                  <a:gd name="T34" fmla="*/ 66 w 222"/>
                  <a:gd name="T35" fmla="*/ 260 h 260"/>
                  <a:gd name="T36" fmla="*/ 157 w 222"/>
                  <a:gd name="T37" fmla="*/ 260 h 260"/>
                  <a:gd name="T38" fmla="*/ 222 w 222"/>
                  <a:gd name="T39" fmla="*/ 260 h 260"/>
                  <a:gd name="T40" fmla="*/ 222 w 222"/>
                  <a:gd name="T41" fmla="*/ 105 h 260"/>
                  <a:gd name="T42" fmla="*/ 198 w 222"/>
                  <a:gd name="T43" fmla="*/ 137 h 260"/>
                  <a:gd name="T44" fmla="*/ 198 w 222"/>
                  <a:gd name="T45" fmla="*/ 2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2" h="260">
                    <a:moveTo>
                      <a:pt x="198" y="236"/>
                    </a:moveTo>
                    <a:cubicBezTo>
                      <a:pt x="157" y="236"/>
                      <a:pt x="157" y="236"/>
                      <a:pt x="157" y="236"/>
                    </a:cubicBezTo>
                    <a:cubicBezTo>
                      <a:pt x="86" y="236"/>
                      <a:pt x="86" y="236"/>
                      <a:pt x="86" y="236"/>
                    </a:cubicBezTo>
                    <a:cubicBezTo>
                      <a:pt x="77" y="228"/>
                      <a:pt x="69" y="212"/>
                      <a:pt x="70" y="179"/>
                    </a:cubicBezTo>
                    <a:cubicBezTo>
                      <a:pt x="51" y="186"/>
                      <a:pt x="33" y="184"/>
                      <a:pt x="24" y="182"/>
                    </a:cubicBezTo>
                    <a:cubicBezTo>
                      <a:pt x="24" y="66"/>
                      <a:pt x="24" y="66"/>
                      <a:pt x="24" y="66"/>
                    </a:cubicBezTo>
                    <a:cubicBezTo>
                      <a:pt x="24" y="24"/>
                      <a:pt x="24" y="24"/>
                      <a:pt x="24" y="24"/>
                    </a:cubicBezTo>
                    <a:cubicBezTo>
                      <a:pt x="182" y="24"/>
                      <a:pt x="182" y="24"/>
                      <a:pt x="182" y="24"/>
                    </a:cubicBezTo>
                    <a:cubicBezTo>
                      <a:pt x="214" y="0"/>
                      <a:pt x="214" y="0"/>
                      <a:pt x="214" y="0"/>
                    </a:cubicBezTo>
                    <a:cubicBezTo>
                      <a:pt x="0" y="0"/>
                      <a:pt x="0" y="0"/>
                      <a:pt x="0" y="0"/>
                    </a:cubicBezTo>
                    <a:cubicBezTo>
                      <a:pt x="0" y="66"/>
                      <a:pt x="0" y="66"/>
                      <a:pt x="0" y="66"/>
                    </a:cubicBezTo>
                    <a:cubicBezTo>
                      <a:pt x="0" y="195"/>
                      <a:pt x="0" y="195"/>
                      <a:pt x="0" y="195"/>
                    </a:cubicBezTo>
                    <a:cubicBezTo>
                      <a:pt x="0" y="196"/>
                      <a:pt x="0" y="196"/>
                      <a:pt x="0" y="196"/>
                    </a:cubicBezTo>
                    <a:cubicBezTo>
                      <a:pt x="0" y="213"/>
                      <a:pt x="7" y="229"/>
                      <a:pt x="20" y="242"/>
                    </a:cubicBezTo>
                    <a:cubicBezTo>
                      <a:pt x="32" y="253"/>
                      <a:pt x="48" y="260"/>
                      <a:pt x="64" y="260"/>
                    </a:cubicBezTo>
                    <a:cubicBezTo>
                      <a:pt x="64" y="260"/>
                      <a:pt x="64" y="260"/>
                      <a:pt x="64" y="260"/>
                    </a:cubicBezTo>
                    <a:cubicBezTo>
                      <a:pt x="66" y="260"/>
                      <a:pt x="66" y="260"/>
                      <a:pt x="66" y="260"/>
                    </a:cubicBezTo>
                    <a:cubicBezTo>
                      <a:pt x="66" y="260"/>
                      <a:pt x="66" y="260"/>
                      <a:pt x="66" y="260"/>
                    </a:cubicBezTo>
                    <a:cubicBezTo>
                      <a:pt x="157" y="260"/>
                      <a:pt x="157" y="260"/>
                      <a:pt x="157" y="260"/>
                    </a:cubicBezTo>
                    <a:cubicBezTo>
                      <a:pt x="222" y="260"/>
                      <a:pt x="222" y="260"/>
                      <a:pt x="222" y="260"/>
                    </a:cubicBezTo>
                    <a:cubicBezTo>
                      <a:pt x="222" y="105"/>
                      <a:pt x="222" y="105"/>
                      <a:pt x="222" y="105"/>
                    </a:cubicBezTo>
                    <a:cubicBezTo>
                      <a:pt x="198" y="137"/>
                      <a:pt x="198" y="137"/>
                      <a:pt x="198" y="137"/>
                    </a:cubicBezTo>
                    <a:lnTo>
                      <a:pt x="198" y="236"/>
                    </a:ln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1" name="Freeform 14"/>
              <p:cNvSpPr>
                <a:spLocks/>
              </p:cNvSpPr>
              <p:nvPr/>
            </p:nvSpPr>
            <p:spPr bwMode="auto">
              <a:xfrm>
                <a:off x="2895600" y="1429631"/>
                <a:ext cx="92075" cy="92075"/>
              </a:xfrm>
              <a:custGeom>
                <a:avLst/>
                <a:gdLst>
                  <a:gd name="T0" fmla="*/ 25 w 33"/>
                  <a:gd name="T1" fmla="*/ 8 h 33"/>
                  <a:gd name="T2" fmla="*/ 0 w 33"/>
                  <a:gd name="T3" fmla="*/ 4 h 33"/>
                  <a:gd name="T4" fmla="*/ 29 w 33"/>
                  <a:gd name="T5" fmla="*/ 33 h 33"/>
                  <a:gd name="T6" fmla="*/ 25 w 33"/>
                  <a:gd name="T7" fmla="*/ 8 h 33"/>
                </a:gdLst>
                <a:ahLst/>
                <a:cxnLst>
                  <a:cxn ang="0">
                    <a:pos x="T0" y="T1"/>
                  </a:cxn>
                  <a:cxn ang="0">
                    <a:pos x="T2" y="T3"/>
                  </a:cxn>
                  <a:cxn ang="0">
                    <a:pos x="T4" y="T5"/>
                  </a:cxn>
                  <a:cxn ang="0">
                    <a:pos x="T6" y="T7"/>
                  </a:cxn>
                </a:cxnLst>
                <a:rect l="0" t="0" r="r" b="b"/>
                <a:pathLst>
                  <a:path w="33" h="33">
                    <a:moveTo>
                      <a:pt x="25" y="8"/>
                    </a:moveTo>
                    <a:cubicBezTo>
                      <a:pt x="19" y="2"/>
                      <a:pt x="9" y="0"/>
                      <a:pt x="0" y="4"/>
                    </a:cubicBezTo>
                    <a:cubicBezTo>
                      <a:pt x="29" y="33"/>
                      <a:pt x="29" y="33"/>
                      <a:pt x="29" y="33"/>
                    </a:cubicBezTo>
                    <a:cubicBezTo>
                      <a:pt x="33" y="24"/>
                      <a:pt x="31" y="14"/>
                      <a:pt x="25" y="8"/>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12" name="Freeform 15"/>
              <p:cNvSpPr>
                <a:spLocks/>
              </p:cNvSpPr>
              <p:nvPr/>
            </p:nvSpPr>
            <p:spPr bwMode="auto">
              <a:xfrm>
                <a:off x="2597150" y="1459793"/>
                <a:ext cx="358775" cy="358775"/>
              </a:xfrm>
              <a:custGeom>
                <a:avLst/>
                <a:gdLst>
                  <a:gd name="T0" fmla="*/ 0 w 226"/>
                  <a:gd name="T1" fmla="*/ 133 h 226"/>
                  <a:gd name="T2" fmla="*/ 93 w 226"/>
                  <a:gd name="T3" fmla="*/ 226 h 226"/>
                  <a:gd name="T4" fmla="*/ 226 w 226"/>
                  <a:gd name="T5" fmla="*/ 56 h 226"/>
                  <a:gd name="T6" fmla="*/ 170 w 226"/>
                  <a:gd name="T7" fmla="*/ 0 h 226"/>
                  <a:gd name="T8" fmla="*/ 0 w 226"/>
                  <a:gd name="T9" fmla="*/ 133 h 226"/>
                </a:gdLst>
                <a:ahLst/>
                <a:cxnLst>
                  <a:cxn ang="0">
                    <a:pos x="T0" y="T1"/>
                  </a:cxn>
                  <a:cxn ang="0">
                    <a:pos x="T2" y="T3"/>
                  </a:cxn>
                  <a:cxn ang="0">
                    <a:pos x="T4" y="T5"/>
                  </a:cxn>
                  <a:cxn ang="0">
                    <a:pos x="T6" y="T7"/>
                  </a:cxn>
                  <a:cxn ang="0">
                    <a:pos x="T8" y="T9"/>
                  </a:cxn>
                </a:cxnLst>
                <a:rect l="0" t="0" r="r" b="b"/>
                <a:pathLst>
                  <a:path w="226" h="226">
                    <a:moveTo>
                      <a:pt x="0" y="133"/>
                    </a:moveTo>
                    <a:lnTo>
                      <a:pt x="93" y="226"/>
                    </a:lnTo>
                    <a:lnTo>
                      <a:pt x="226" y="56"/>
                    </a:lnTo>
                    <a:lnTo>
                      <a:pt x="170" y="0"/>
                    </a:lnTo>
                    <a:lnTo>
                      <a:pt x="0" y="133"/>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848" y="2732145"/>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12"/>
          <p:cNvSpPr/>
          <p:nvPr/>
        </p:nvSpPr>
        <p:spPr>
          <a:xfrm>
            <a:off x="342251" y="763201"/>
            <a:ext cx="8318501" cy="2646878"/>
          </a:xfrm>
          <a:prstGeom prst="rect">
            <a:avLst/>
          </a:prstGeom>
        </p:spPr>
        <p:txBody>
          <a:bodyPr wrap="square">
            <a:spAutoFit/>
          </a:bodyPr>
          <a:lstStyle/>
          <a:p>
            <a:pPr lvl="0">
              <a:lnSpc>
                <a:spcPct val="130000"/>
              </a:lnSpc>
              <a:spcBef>
                <a:spcPts val="1200"/>
              </a:spcBef>
              <a:defRPr/>
            </a:pPr>
            <a:r>
              <a:rPr lang="en-US" sz="2000" b="1" dirty="0" smtClean="0">
                <a:latin typeface="Sylfaen" panose="010A0502050306030303" pitchFamily="18" charset="0"/>
                <a:cs typeface="Arial" pitchFamily="34" charset="0"/>
              </a:rPr>
              <a:t>Environment or File: </a:t>
            </a:r>
            <a:r>
              <a:rPr lang="en-US" sz="2000" dirty="0">
                <a:latin typeface="Sylfaen" panose="010A0502050306030303" pitchFamily="18" charset="0"/>
                <a:cs typeface="Arial" pitchFamily="34" charset="0"/>
              </a:rPr>
              <a:t>M4_Writing </a:t>
            </a:r>
            <a:r>
              <a:rPr lang="en-US" sz="2000" dirty="0" err="1" smtClean="0">
                <a:latin typeface="Sylfaen" panose="010A0502050306030303" pitchFamily="18" charset="0"/>
                <a:cs typeface="Arial" pitchFamily="34" charset="0"/>
              </a:rPr>
              <a:t>TestScripts_Participants</a:t>
            </a:r>
            <a:r>
              <a:rPr lang="en-US" sz="2000" dirty="0" smtClean="0">
                <a:latin typeface="Sylfaen" panose="010A0502050306030303" pitchFamily="18" charset="0"/>
                <a:cs typeface="Arial" pitchFamily="34" charset="0"/>
              </a:rPr>
              <a:t> Guide</a:t>
            </a:r>
          </a:p>
          <a:p>
            <a:pPr lvl="0">
              <a:lnSpc>
                <a:spcPct val="130000"/>
              </a:lnSpc>
              <a:spcBef>
                <a:spcPts val="1200"/>
              </a:spcBef>
              <a:defRPr/>
            </a:pPr>
            <a:r>
              <a:rPr lang="en-US" sz="2000" b="1" dirty="0" smtClean="0">
                <a:latin typeface="Sylfaen" panose="010A0502050306030303" pitchFamily="18" charset="0"/>
                <a:cs typeface="Arial" pitchFamily="34" charset="0"/>
              </a:rPr>
              <a:t>Steps</a:t>
            </a:r>
            <a:r>
              <a:rPr lang="en-US" sz="2000" b="1" dirty="0">
                <a:latin typeface="Sylfaen" panose="010A0502050306030303" pitchFamily="18" charset="0"/>
                <a:cs typeface="Arial" pitchFamily="34" charset="0"/>
              </a:rPr>
              <a:t>: </a:t>
            </a:r>
            <a:endParaRPr lang="en-US" sz="2000" dirty="0">
              <a:latin typeface="Sylfaen" panose="010A0502050306030303" pitchFamily="18" charset="0"/>
              <a:cs typeface="Arial" pitchFamily="34" charset="0"/>
            </a:endParaRP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Open </a:t>
            </a:r>
            <a:r>
              <a:rPr lang="en-US" sz="2000" dirty="0">
                <a:latin typeface="Sylfaen" panose="010A0502050306030303" pitchFamily="18" charset="0"/>
                <a:cs typeface="Arial" pitchFamily="34" charset="0"/>
              </a:rPr>
              <a:t>the </a:t>
            </a:r>
            <a:r>
              <a:rPr lang="en-US" sz="2000" dirty="0" smtClean="0">
                <a:latin typeface="Sylfaen" panose="010A0502050306030303" pitchFamily="18" charset="0"/>
                <a:cs typeface="Arial" pitchFamily="34" charset="0"/>
              </a:rPr>
              <a:t>Participants Guide given as word document.</a:t>
            </a:r>
            <a:endParaRPr lang="en-US" sz="2000" dirty="0">
              <a:latin typeface="Sylfaen" panose="010A0502050306030303" pitchFamily="18" charset="0"/>
              <a:cs typeface="Arial" pitchFamily="34" charset="0"/>
            </a:endParaRP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Read the given activity details.</a:t>
            </a: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Complete the activities</a:t>
            </a:r>
          </a:p>
          <a:p>
            <a:pPr marL="554037" lvl="0" indent="-457200">
              <a:lnSpc>
                <a:spcPct val="130000"/>
              </a:lnSpc>
              <a:buFont typeface="+mj-lt"/>
              <a:buAutoNum type="arabicPeriod"/>
              <a:defRPr/>
            </a:pPr>
            <a:r>
              <a:rPr lang="en-US" sz="2000" dirty="0" smtClean="0">
                <a:latin typeface="Sylfaen" panose="010A0502050306030303" pitchFamily="18" charset="0"/>
                <a:cs typeface="Arial" pitchFamily="34" charset="0"/>
              </a:rPr>
              <a:t>Submit to faculty</a:t>
            </a:r>
            <a:endParaRPr lang="en-US" sz="2000" dirty="0">
              <a:latin typeface="Sylfaen" panose="010A0502050306030303" pitchFamily="18" charset="0"/>
              <a:cs typeface="Arial" pitchFamily="34"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981" y="3361778"/>
            <a:ext cx="2857500" cy="2514600"/>
          </a:xfrm>
          <a:prstGeom prst="rect">
            <a:avLst/>
          </a:prstGeom>
        </p:spPr>
      </p:pic>
      <p:sp>
        <p:nvSpPr>
          <p:cNvPr id="15" name="TextBox 14"/>
          <p:cNvSpPr txBox="1"/>
          <p:nvPr/>
        </p:nvSpPr>
        <p:spPr>
          <a:xfrm rot="21348563">
            <a:off x="5872050" y="4474136"/>
            <a:ext cx="1737044" cy="369332"/>
          </a:xfrm>
          <a:prstGeom prst="rect">
            <a:avLst/>
          </a:prstGeom>
          <a:noFill/>
        </p:spPr>
        <p:txBody>
          <a:bodyPr wrap="square" rtlCol="0">
            <a:spAutoFit/>
          </a:bodyPr>
          <a:lstStyle/>
          <a:p>
            <a:r>
              <a:rPr lang="en-US" b="1" dirty="0" smtClean="0">
                <a:latin typeface="Monotype Corsiva" panose="03010101010201010101" pitchFamily="66" charset="0"/>
              </a:rPr>
              <a:t>Activity</a:t>
            </a:r>
            <a:endParaRPr lang="en-US" b="1" dirty="0">
              <a:latin typeface="Monotype Corsiva" panose="03010101010201010101" pitchFamily="66" charset="0"/>
            </a:endParaRPr>
          </a:p>
        </p:txBody>
      </p:sp>
    </p:spTree>
    <p:extLst>
      <p:ext uri="{BB962C8B-B14F-4D97-AF65-F5344CB8AC3E}">
        <p14:creationId xmlns:p14="http://schemas.microsoft.com/office/powerpoint/2010/main" val="4247273773"/>
      </p:ext>
    </p:extLst>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pitchFamily="34" charset="0"/>
              </a:rPr>
              <a:t>Module </a:t>
            </a:r>
            <a:r>
              <a:rPr lang="en-US" dirty="0" smtClean="0">
                <a:cs typeface="Arial" panose="020B0604020202020204" pitchFamily="34" charset="0"/>
              </a:rPr>
              <a:t>4 </a:t>
            </a:r>
            <a:r>
              <a:rPr lang="en-US" dirty="0">
                <a:cs typeface="Arial" panose="020B0604020202020204" pitchFamily="34" charset="0"/>
              </a:rPr>
              <a:t>Design Outline</a:t>
            </a:r>
            <a:endParaRPr lang="en-US" dirty="0"/>
          </a:p>
        </p:txBody>
      </p:sp>
      <p:graphicFrame>
        <p:nvGraphicFramePr>
          <p:cNvPr id="4" name="Diagram 3"/>
          <p:cNvGraphicFramePr/>
          <p:nvPr>
            <p:extLst>
              <p:ext uri="{D42A27DB-BD31-4B8C-83A1-F6EECF244321}">
                <p14:modId xmlns:p14="http://schemas.microsoft.com/office/powerpoint/2010/main" val="578350172"/>
              </p:ext>
            </p:extLst>
          </p:nvPr>
        </p:nvGraphicFramePr>
        <p:xfrm>
          <a:off x="1164064" y="1367732"/>
          <a:ext cx="649224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68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 (1 of 3)</a:t>
            </a:r>
            <a:endParaRPr lang="en-US" dirty="0"/>
          </a:p>
        </p:txBody>
      </p:sp>
      <p:sp>
        <p:nvSpPr>
          <p:cNvPr id="3" name="Rectangle 2"/>
          <p:cNvSpPr/>
          <p:nvPr/>
        </p:nvSpPr>
        <p:spPr>
          <a:xfrm>
            <a:off x="222422" y="683105"/>
            <a:ext cx="8457554" cy="5666295"/>
          </a:xfrm>
          <a:prstGeom prst="rect">
            <a:avLst/>
          </a:prstGeom>
        </p:spPr>
        <p:txBody>
          <a:bodyPr wrap="square">
            <a:spAutoFit/>
          </a:bodyPr>
          <a:lstStyle/>
          <a:p>
            <a:pPr marL="285750" indent="-285750" algn="just">
              <a:lnSpc>
                <a:spcPct val="130000"/>
              </a:lnSpc>
              <a:buFont typeface="Arial" panose="020B0604020202020204" pitchFamily="34" charset="0"/>
              <a:buChar char="•"/>
            </a:pPr>
            <a:r>
              <a:rPr lang="en-US" sz="2000" dirty="0"/>
              <a:t>The token engines allows for on the fly token replacement of values</a:t>
            </a:r>
            <a:r>
              <a:rPr lang="en-US" sz="2000" dirty="0" smtClean="0"/>
              <a:t>.</a:t>
            </a:r>
          </a:p>
          <a:p>
            <a:pPr marL="285750" indent="-285750" algn="just">
              <a:lnSpc>
                <a:spcPct val="130000"/>
              </a:lnSpc>
              <a:buFont typeface="Arial" panose="020B0604020202020204" pitchFamily="34" charset="0"/>
              <a:buChar char="•"/>
            </a:pPr>
            <a:r>
              <a:rPr lang="en-US" sz="2000" dirty="0" smtClean="0"/>
              <a:t>Any </a:t>
            </a:r>
            <a:r>
              <a:rPr lang="en-US" sz="2000" dirty="0"/>
              <a:t>value specified in the Object Repository is subject to token replacement. Token replacement allows for data driven page element identification reducing the amount of element definition required while enhancing the test case</a:t>
            </a:r>
            <a:r>
              <a:rPr lang="en-US" sz="2000" dirty="0" smtClean="0"/>
              <a:t>.</a:t>
            </a:r>
          </a:p>
          <a:p>
            <a:pPr marL="285750" indent="-285750" algn="just">
              <a:lnSpc>
                <a:spcPct val="130000"/>
              </a:lnSpc>
              <a:buFont typeface="Arial" panose="020B0604020202020204" pitchFamily="34" charset="0"/>
              <a:buChar char="•"/>
            </a:pPr>
            <a:r>
              <a:rPr lang="en-US" sz="2000" dirty="0" smtClean="0"/>
              <a:t>When </a:t>
            </a:r>
            <a:r>
              <a:rPr lang="en-US" sz="2000" dirty="0"/>
              <a:t>defining a page element you would specify a named token specified as {</a:t>
            </a:r>
            <a:r>
              <a:rPr lang="en-US" sz="2000" dirty="0" err="1"/>
              <a:t>tokenName</a:t>
            </a:r>
            <a:r>
              <a:rPr lang="en-US" sz="2000" dirty="0" smtClean="0"/>
              <a:t>}.</a:t>
            </a:r>
          </a:p>
          <a:p>
            <a:pPr marL="285750" indent="-285750" algn="just">
              <a:lnSpc>
                <a:spcPct val="130000"/>
              </a:lnSpc>
              <a:buFont typeface="Arial" panose="020B0604020202020204" pitchFamily="34" charset="0"/>
              <a:buChar char="•"/>
            </a:pPr>
            <a:r>
              <a:rPr lang="en-US" sz="2000" dirty="0" smtClean="0"/>
              <a:t>One </a:t>
            </a:r>
            <a:r>
              <a:rPr lang="en-US" sz="2000" dirty="0"/>
              <a:t>defined, you would then specify the token in your test case with that value that it will be replacing. </a:t>
            </a:r>
            <a:endParaRPr lang="en-US" sz="2000" dirty="0" smtClean="0"/>
          </a:p>
          <a:p>
            <a:pPr marL="285750" indent="-285750" algn="just">
              <a:lnSpc>
                <a:spcPct val="130000"/>
              </a:lnSpc>
              <a:buFont typeface="Arial" panose="020B0604020202020204" pitchFamily="34" charset="0"/>
              <a:buChar char="•"/>
            </a:pPr>
            <a:r>
              <a:rPr lang="en-US" sz="2000" dirty="0" smtClean="0"/>
              <a:t>The </a:t>
            </a:r>
            <a:r>
              <a:rPr lang="en-US" sz="2000" dirty="0"/>
              <a:t>token engine will then use the name attribute in the token element to find the named token then use a combination of the type and value attributes to find the value. </a:t>
            </a:r>
            <a:endParaRPr lang="en-US" sz="2000" dirty="0" smtClean="0"/>
          </a:p>
          <a:p>
            <a:pPr marL="285750" indent="-285750" algn="just">
              <a:lnSpc>
                <a:spcPct val="130000"/>
              </a:lnSpc>
              <a:buFont typeface="Arial" panose="020B0604020202020204" pitchFamily="34" charset="0"/>
              <a:buChar char="•"/>
            </a:pPr>
            <a:r>
              <a:rPr lang="en-US" sz="2000" dirty="0" smtClean="0"/>
              <a:t>We can specify </a:t>
            </a:r>
            <a:r>
              <a:rPr lang="en-US" sz="2000" dirty="0"/>
              <a:t>multiple tokens per element and named tokens that are not found will not be replaced. </a:t>
            </a:r>
          </a:p>
        </p:txBody>
      </p:sp>
    </p:spTree>
    <p:extLst>
      <p:ext uri="{BB962C8B-B14F-4D97-AF65-F5344CB8AC3E}">
        <p14:creationId xmlns:p14="http://schemas.microsoft.com/office/powerpoint/2010/main" val="13701447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 </a:t>
            </a:r>
            <a:r>
              <a:rPr lang="en-US" dirty="0" smtClean="0"/>
              <a:t>(2 </a:t>
            </a:r>
            <a:r>
              <a:rPr lang="en-US" dirty="0"/>
              <a:t>of 3)</a:t>
            </a:r>
          </a:p>
        </p:txBody>
      </p:sp>
      <p:graphicFrame>
        <p:nvGraphicFramePr>
          <p:cNvPr id="4" name="Table 3"/>
          <p:cNvGraphicFramePr>
            <a:graphicFrameLocks noGrp="1"/>
          </p:cNvGraphicFramePr>
          <p:nvPr>
            <p:extLst>
              <p:ext uri="{D42A27DB-BD31-4B8C-83A1-F6EECF244321}">
                <p14:modId xmlns:p14="http://schemas.microsoft.com/office/powerpoint/2010/main" val="3391591376"/>
              </p:ext>
            </p:extLst>
          </p:nvPr>
        </p:nvGraphicFramePr>
        <p:xfrm>
          <a:off x="755991" y="925856"/>
          <a:ext cx="7651032" cy="4882431"/>
        </p:xfrm>
        <a:graphic>
          <a:graphicData uri="http://schemas.openxmlformats.org/drawingml/2006/table">
            <a:tbl>
              <a:tblPr firstRow="1" bandRow="1">
                <a:tableStyleId>{5C22544A-7EE6-4342-B048-85BDC9FD1C3A}</a:tableStyleId>
              </a:tblPr>
              <a:tblGrid>
                <a:gridCol w="1359412"/>
                <a:gridCol w="6291620"/>
              </a:tblGrid>
              <a:tr h="362120">
                <a:tc>
                  <a:txBody>
                    <a:bodyPr/>
                    <a:lstStyle/>
                    <a:p>
                      <a:pPr algn="ctr" fontAlgn="b">
                        <a:lnSpc>
                          <a:spcPct val="130000"/>
                        </a:lnSpc>
                      </a:pPr>
                      <a:r>
                        <a:rPr lang="en-US" sz="1600" u="none" strike="noStrike" dirty="0">
                          <a:effectLst/>
                        </a:rPr>
                        <a:t>Attribute</a:t>
                      </a:r>
                      <a:endParaRPr lang="en-US" sz="16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b">
                        <a:lnSpc>
                          <a:spcPct val="130000"/>
                        </a:lnSpc>
                      </a:pPr>
                      <a:r>
                        <a:rPr lang="en-US" sz="1600" u="none" strike="noStrike" dirty="0">
                          <a:effectLst/>
                        </a:rPr>
                        <a:t>Description</a:t>
                      </a:r>
                      <a:endParaRPr lang="en-US" sz="16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r>
                        <a:rPr lang="en-US" sz="1600" u="none" strike="noStrike" dirty="0">
                          <a:effectLst/>
                        </a:rPr>
                        <a:t>static:</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The value is to be use as is with no change</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endParaRPr lang="en-US" sz="1600" u="none" strike="noStrike" dirty="0" smtClean="0">
                        <a:effectLst/>
                      </a:endParaRPr>
                    </a:p>
                    <a:p>
                      <a:pPr algn="ctr" fontAlgn="t">
                        <a:lnSpc>
                          <a:spcPct val="130000"/>
                        </a:lnSpc>
                      </a:pPr>
                      <a:endParaRPr lang="en-US" sz="1600" u="none" strike="noStrike" dirty="0" smtClean="0">
                        <a:effectLst/>
                      </a:endParaRPr>
                    </a:p>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data</a:t>
                      </a:r>
                      <a:r>
                        <a:rPr lang="en-US" sz="1600" u="none" strike="noStrike" dirty="0">
                          <a:effectLst/>
                        </a:rPr>
                        <a:t>:</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The value is a definition for a field from the Page Data engine that was specified in your test case as a data provider or a data driver. The value is specified user the following notation </a:t>
                      </a:r>
                      <a:r>
                        <a:rPr lang="en-US" sz="1600" u="none" strike="noStrike" dirty="0" err="1">
                          <a:effectLst/>
                        </a:rPr>
                        <a:t>providerName.fieldName</a:t>
                      </a:r>
                      <a:r>
                        <a:rPr lang="en-US" sz="1600" u="none" strike="noStrike" dirty="0">
                          <a:effectLst/>
                        </a:rPr>
                        <a:t> where the </a:t>
                      </a:r>
                      <a:r>
                        <a:rPr lang="en-US" sz="1600" u="none" strike="noStrike" dirty="0" err="1">
                          <a:effectLst/>
                        </a:rPr>
                        <a:t>providerName</a:t>
                      </a:r>
                      <a:r>
                        <a:rPr lang="en-US" sz="1600" u="none" strike="noStrike" dirty="0">
                          <a:effectLst/>
                        </a:rPr>
                        <a:t> is the name of the data provider and </a:t>
                      </a:r>
                      <a:r>
                        <a:rPr lang="en-US" sz="1600" u="none" strike="noStrike" dirty="0" err="1">
                          <a:effectLst/>
                        </a:rPr>
                        <a:t>fieldName</a:t>
                      </a:r>
                      <a:r>
                        <a:rPr lang="en-US" sz="1600" u="none" strike="noStrike" dirty="0">
                          <a:effectLst/>
                        </a:rPr>
                        <a:t> is then name of the field in that table. If a tiered data structure is used, you will follow the path using the dot notation and the field names. If your root provider contains a reference to a table using the field </a:t>
                      </a:r>
                      <a:r>
                        <a:rPr lang="en-US" sz="1600" u="none" strike="noStrike" dirty="0" err="1">
                          <a:effectLst/>
                        </a:rPr>
                        <a:t>carType</a:t>
                      </a:r>
                      <a:r>
                        <a:rPr lang="en-US" sz="1600" u="none" strike="noStrike" dirty="0">
                          <a:effectLst/>
                        </a:rPr>
                        <a:t> and you wanted to reference that table it would be </a:t>
                      </a:r>
                      <a:r>
                        <a:rPr lang="en-US" sz="1600" u="none" strike="noStrike" dirty="0" err="1">
                          <a:effectLst/>
                        </a:rPr>
                        <a:t>rootProvider.carType</a:t>
                      </a:r>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endParaRPr lang="en-US" sz="1600" u="none" strike="noStrike" dirty="0" smtClean="0">
                        <a:effectLst/>
                      </a:endParaRPr>
                    </a:p>
                    <a:p>
                      <a:pPr algn="ctr" fontAlgn="t">
                        <a:lnSpc>
                          <a:spcPct val="130000"/>
                        </a:lnSpc>
                      </a:pPr>
                      <a:r>
                        <a:rPr lang="en-US" sz="1600" u="none" strike="noStrike" dirty="0" smtClean="0">
                          <a:effectLst/>
                        </a:rPr>
                        <a:t>context</a:t>
                      </a:r>
                      <a:r>
                        <a:rPr lang="en-US" sz="1600" u="none" strike="noStrike" dirty="0">
                          <a:effectLst/>
                        </a:rPr>
                        <a:t>:</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The value specified in this type is </a:t>
                      </a:r>
                      <a:r>
                        <a:rPr lang="en-US" sz="1600" u="none" strike="noStrike" dirty="0" smtClean="0">
                          <a:effectLst/>
                        </a:rPr>
                        <a:t>the</a:t>
                      </a:r>
                      <a:r>
                        <a:rPr lang="en-US" sz="1600" u="none" strike="noStrike" baseline="0" dirty="0" smtClean="0">
                          <a:effectLst/>
                        </a:rPr>
                        <a:t> </a:t>
                      </a:r>
                      <a:r>
                        <a:rPr lang="en-US" sz="1600" u="none" strike="noStrike" dirty="0" smtClean="0">
                          <a:effectLst/>
                        </a:rPr>
                        <a:t>name </a:t>
                      </a:r>
                      <a:r>
                        <a:rPr lang="en-US" sz="1600" u="none" strike="noStrike" dirty="0">
                          <a:effectLst/>
                        </a:rPr>
                        <a:t>of the context variable that was previously set using the context attribute on a previous test. You must match the spelling and case of the context variable name.</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fontAlgn="t">
                        <a:lnSpc>
                          <a:spcPct val="130000"/>
                        </a:lnSpc>
                      </a:pPr>
                      <a:r>
                        <a:rPr lang="en-US" sz="1600" u="none" strike="noStrike" dirty="0">
                          <a:effectLst/>
                        </a:rPr>
                        <a:t>property:</a:t>
                      </a:r>
                      <a:endParaRPr lang="en-US" sz="16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600" u="none" strike="noStrike" dirty="0">
                          <a:effectLst/>
                        </a:rPr>
                        <a:t>The value specified in this type is the name of a System Property passed into the execution of the test</a:t>
                      </a:r>
                      <a:endParaRPr lang="en-US" sz="16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7568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 </a:t>
            </a:r>
            <a:r>
              <a:rPr lang="en-US" dirty="0" smtClean="0"/>
              <a:t>(3 </a:t>
            </a:r>
            <a:r>
              <a:rPr lang="en-US" dirty="0"/>
              <a:t>of 3)</a:t>
            </a:r>
          </a:p>
        </p:txBody>
      </p:sp>
      <p:graphicFrame>
        <p:nvGraphicFramePr>
          <p:cNvPr id="3" name="Table 2"/>
          <p:cNvGraphicFramePr>
            <a:graphicFrameLocks noGrp="1"/>
          </p:cNvGraphicFramePr>
          <p:nvPr>
            <p:extLst>
              <p:ext uri="{D42A27DB-BD31-4B8C-83A1-F6EECF244321}">
                <p14:modId xmlns:p14="http://schemas.microsoft.com/office/powerpoint/2010/main" val="3911897292"/>
              </p:ext>
            </p:extLst>
          </p:nvPr>
        </p:nvGraphicFramePr>
        <p:xfrm>
          <a:off x="514065" y="987567"/>
          <a:ext cx="8056729" cy="4789498"/>
        </p:xfrm>
        <a:graphic>
          <a:graphicData uri="http://schemas.openxmlformats.org/drawingml/2006/table">
            <a:tbl>
              <a:tblPr firstRow="1" bandRow="1">
                <a:tableStyleId>{5C22544A-7EE6-4342-B048-85BDC9FD1C3A}</a:tableStyleId>
              </a:tblPr>
              <a:tblGrid>
                <a:gridCol w="1539197"/>
                <a:gridCol w="6517532"/>
              </a:tblGrid>
              <a:tr h="500581">
                <a:tc>
                  <a:txBody>
                    <a:bodyPr/>
                    <a:lstStyle/>
                    <a:p>
                      <a:pPr algn="ctr" fontAlgn="b"/>
                      <a:r>
                        <a:rPr lang="en-US" sz="1800" u="none" strike="noStrike" dirty="0">
                          <a:effectLst/>
                        </a:rPr>
                        <a:t>Attribute</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Description</a:t>
                      </a:r>
                      <a:endParaRPr lang="en-US" sz="18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62025">
                <a:tc>
                  <a:txBody>
                    <a:bodyPr/>
                    <a:lstStyle/>
                    <a:p>
                      <a:pPr algn="ctr" fontAlgn="t"/>
                      <a:endParaRPr lang="en-US" sz="1800" u="none" strike="noStrike" dirty="0" smtClean="0">
                        <a:effectLst/>
                      </a:endParaRPr>
                    </a:p>
                    <a:p>
                      <a:pPr algn="ctr" fontAlgn="t"/>
                      <a:endParaRPr lang="en-US" sz="1800" u="none" strike="noStrike" dirty="0" smtClean="0">
                        <a:effectLst/>
                      </a:endParaRPr>
                    </a:p>
                    <a:p>
                      <a:pPr algn="ctr" fontAlgn="t"/>
                      <a:endParaRPr lang="en-US" sz="1800" u="none" strike="noStrike" dirty="0" smtClean="0">
                        <a:effectLst/>
                      </a:endParaRPr>
                    </a:p>
                    <a:p>
                      <a:pPr algn="ctr" fontAlgn="t"/>
                      <a:endParaRPr lang="en-US" sz="1800" u="none" strike="noStrike" dirty="0" smtClean="0">
                        <a:effectLst/>
                      </a:endParaRPr>
                    </a:p>
                    <a:p>
                      <a:pPr algn="ctr" fontAlgn="t"/>
                      <a:endParaRPr lang="en-US" sz="1800" u="none" strike="noStrike" dirty="0" smtClean="0">
                        <a:effectLst/>
                      </a:endParaRPr>
                    </a:p>
                    <a:p>
                      <a:pPr algn="ctr" fontAlgn="t"/>
                      <a:r>
                        <a:rPr lang="en-US" sz="1800" u="none" strike="noStrike" dirty="0" smtClean="0">
                          <a:effectLst/>
                        </a:rPr>
                        <a:t>content</a:t>
                      </a:r>
                      <a:r>
                        <a:rPr lang="en-US" sz="1800" u="none" strike="noStrike" dirty="0">
                          <a:effectLst/>
                        </a:rPr>
                        <a:t>:</a:t>
                      </a:r>
                      <a:endParaRPr lang="en-US" sz="1800" b="0" i="0" u="none" strike="noStrike" dirty="0">
                        <a:solidFill>
                          <a:srgbClr val="000000"/>
                        </a:solidFill>
                        <a:effectLst/>
                        <a:latin typeface="+mn-lt"/>
                      </a:endParaRPr>
                    </a:p>
                  </a:txBody>
                  <a:tcPr marL="9525" marR="171450"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lnSpc>
                          <a:spcPct val="130000"/>
                        </a:lnSpc>
                      </a:pPr>
                      <a:r>
                        <a:rPr lang="en-US" sz="1800" u="none" strike="noStrike" dirty="0">
                          <a:effectLst/>
                        </a:rPr>
                        <a:t>The value specified in this type refers to a record from the content engine. That value can be formatted in multiple ways. If you just specify the key name from the content management defined key column then the first value is returned that matches that name. If multiple lookup columns were specified then you can specify an individual column using one of two methods. First, you can specify the column index by using the following format </a:t>
                      </a:r>
                      <a:r>
                        <a:rPr lang="en-US" sz="1800" u="none" strike="noStrike" dirty="0" err="1">
                          <a:effectLst/>
                        </a:rPr>
                        <a:t>keyName</a:t>
                      </a:r>
                      <a:r>
                        <a:rPr lang="en-US" sz="1800" u="none" strike="noStrike" dirty="0">
                          <a:effectLst/>
                        </a:rPr>
                        <a:t>{#</a:t>
                      </a:r>
                      <a:r>
                        <a:rPr lang="en-US" sz="1800" u="none" strike="noStrike" dirty="0" err="1">
                          <a:effectLst/>
                        </a:rPr>
                        <a:t>columnNumber</a:t>
                      </a:r>
                      <a:r>
                        <a:rPr lang="en-US" sz="1800" u="none" strike="noStrike" dirty="0">
                          <a:effectLst/>
                        </a:rPr>
                        <a:t>}. The will find the lookup value array and return the specified column value represented by the index. Otherwise, you can use the column name as specified by the first row in the content data using the following format: </a:t>
                      </a:r>
                      <a:r>
                        <a:rPr lang="en-US" sz="1800" u="none" strike="noStrike" dirty="0" err="1">
                          <a:effectLst/>
                        </a:rPr>
                        <a:t>keyName</a:t>
                      </a:r>
                      <a:r>
                        <a:rPr lang="en-US" sz="1800" u="none" strike="noStrike" dirty="0">
                          <a:effectLst/>
                        </a:rPr>
                        <a:t>{</a:t>
                      </a:r>
                      <a:r>
                        <a:rPr lang="en-US" sz="1800" u="none" strike="noStrike" dirty="0" err="1">
                          <a:effectLst/>
                        </a:rPr>
                        <a:t>columnName</a:t>
                      </a:r>
                      <a:r>
                        <a:rPr lang="en-US" sz="1800" u="none" strike="noStrike" dirty="0">
                          <a:effectLst/>
                        </a:rPr>
                        <a:t>}</a:t>
                      </a:r>
                      <a:endParaRPr lang="en-US" sz="18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1278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367" y="4223"/>
            <a:ext cx="7375525" cy="548384"/>
          </a:xfrm>
        </p:spPr>
        <p:txBody>
          <a:bodyPr/>
          <a:lstStyle/>
          <a:p>
            <a:r>
              <a:rPr lang="en-US" dirty="0">
                <a:cs typeface="Arial" panose="020B0604020202020204" pitchFamily="34" charset="0"/>
              </a:rPr>
              <a:t>Summary</a:t>
            </a:r>
            <a:r>
              <a:rPr lang="en-US" dirty="0">
                <a:latin typeface="Arial" panose="020B0604020202020204" pitchFamily="34" charset="0"/>
                <a:cs typeface="Arial" panose="020B0604020202020204" pitchFamily="34" charset="0"/>
              </a:rPr>
              <a:t> </a:t>
            </a:r>
            <a:endParaRPr lang="en-US" dirty="0"/>
          </a:p>
        </p:txBody>
      </p:sp>
      <p:sp>
        <p:nvSpPr>
          <p:cNvPr id="3" name="Content Placeholder 2"/>
          <p:cNvSpPr>
            <a:spLocks noGrp="1"/>
          </p:cNvSpPr>
          <p:nvPr>
            <p:ph sz="quarter" idx="10"/>
          </p:nvPr>
        </p:nvSpPr>
        <p:spPr/>
        <p:txBody>
          <a:bodyPr/>
          <a:lstStyle/>
          <a:p>
            <a:pPr marL="0" indent="0">
              <a:buNone/>
            </a:pPr>
            <a:r>
              <a:rPr lang="en-US" b="1" dirty="0">
                <a:cs typeface="Arial" panose="020B0604020202020204" pitchFamily="34" charset="0"/>
              </a:rPr>
              <a:t>At the end of this module, participants are able to understand</a:t>
            </a:r>
            <a:r>
              <a:rPr lang="en-US" b="1" dirty="0"/>
              <a:t>:</a:t>
            </a:r>
          </a:p>
          <a:p>
            <a:pPr marL="257168" indent="-257168">
              <a:buFont typeface="Wingdings" panose="05000000000000000000" pitchFamily="2" charset="2"/>
              <a:buChar char="ü"/>
            </a:pPr>
            <a:endParaRPr lang="en-US" b="1" dirty="0">
              <a:cs typeface="Arial" panose="020B0604020202020204" pitchFamily="34" charset="0"/>
            </a:endParaRPr>
          </a:p>
          <a:p>
            <a:pPr marL="1257300" lvl="2" indent="-342900">
              <a:lnSpc>
                <a:spcPct val="150000"/>
              </a:lnSpc>
              <a:buFont typeface="Wingdings" panose="05000000000000000000" pitchFamily="2" charset="2"/>
              <a:buChar char="ü"/>
            </a:pPr>
            <a:r>
              <a:rPr lang="en-US" sz="2000" dirty="0" smtClean="0">
                <a:cs typeface="Arial" panose="020B0604020202020204" pitchFamily="34" charset="0"/>
              </a:rPr>
              <a:t>Writing </a:t>
            </a:r>
            <a:r>
              <a:rPr lang="en-US" sz="2000" dirty="0">
                <a:cs typeface="Arial" panose="020B0604020202020204" pitchFamily="34" charset="0"/>
              </a:rPr>
              <a:t>test scripts with respect to test </a:t>
            </a:r>
            <a:r>
              <a:rPr lang="en-US" sz="2000" dirty="0" smtClean="0">
                <a:cs typeface="Arial" panose="020B0604020202020204" pitchFamily="34" charset="0"/>
              </a:rPr>
              <a:t>steps</a:t>
            </a:r>
          </a:p>
          <a:p>
            <a:pPr marL="1257300" lvl="2" indent="-342900">
              <a:lnSpc>
                <a:spcPct val="150000"/>
              </a:lnSpc>
              <a:buFont typeface="Wingdings" panose="05000000000000000000" pitchFamily="2" charset="2"/>
              <a:buChar char="ü"/>
            </a:pPr>
            <a:r>
              <a:rPr lang="en-US" sz="2000" dirty="0" smtClean="0">
                <a:cs typeface="Arial" panose="020B0604020202020204" pitchFamily="34" charset="0"/>
              </a:rPr>
              <a:t>Step, Attributes, Implementing parameterization</a:t>
            </a:r>
          </a:p>
          <a:p>
            <a:pPr marL="1257300" lvl="2" indent="-342900">
              <a:lnSpc>
                <a:spcPct val="150000"/>
              </a:lnSpc>
              <a:buFont typeface="Wingdings" panose="05000000000000000000" pitchFamily="2" charset="2"/>
              <a:buChar char="ü"/>
            </a:pPr>
            <a:r>
              <a:rPr lang="en-US" sz="2000" dirty="0" smtClean="0">
                <a:cs typeface="Arial" panose="020B0604020202020204" pitchFamily="34" charset="0"/>
              </a:rPr>
              <a:t>Functions</a:t>
            </a:r>
          </a:p>
          <a:p>
            <a:pPr marL="1257300" lvl="2" indent="-342900">
              <a:lnSpc>
                <a:spcPct val="150000"/>
              </a:lnSpc>
              <a:buFont typeface="Wingdings" panose="05000000000000000000" pitchFamily="2" charset="2"/>
              <a:buChar char="ü"/>
            </a:pPr>
            <a:r>
              <a:rPr lang="en-US" sz="2000" dirty="0" smtClean="0">
                <a:cs typeface="Arial" panose="020B0604020202020204" pitchFamily="34" charset="0"/>
              </a:rPr>
              <a:t>Tokens</a:t>
            </a:r>
            <a:endParaRPr lang="en-US" sz="2000" dirty="0">
              <a:cs typeface="Arial" panose="020B0604020202020204" pitchFamily="34" charset="0"/>
            </a:endParaRPr>
          </a:p>
          <a:p>
            <a:pPr marL="1257300" lvl="2" indent="-342900">
              <a:lnSpc>
                <a:spcPct val="150000"/>
              </a:lnSpc>
              <a:buFont typeface="Wingdings" panose="05000000000000000000" pitchFamily="2" charset="2"/>
              <a:buChar char="ü"/>
            </a:pPr>
            <a:endParaRPr lang="en-US" sz="2000" dirty="0">
              <a:cs typeface="Arial" panose="020B0604020202020204" pitchFamily="34" charset="0"/>
            </a:endParaRPr>
          </a:p>
        </p:txBody>
      </p:sp>
      <p:grpSp>
        <p:nvGrpSpPr>
          <p:cNvPr id="4" name="Group 3"/>
          <p:cNvGrpSpPr/>
          <p:nvPr/>
        </p:nvGrpSpPr>
        <p:grpSpPr>
          <a:xfrm>
            <a:off x="101577" y="4015"/>
            <a:ext cx="640080" cy="640080"/>
            <a:chOff x="7376802" y="1286616"/>
            <a:chExt cx="1766872" cy="1784592"/>
          </a:xfrm>
        </p:grpSpPr>
        <p:grpSp>
          <p:nvGrpSpPr>
            <p:cNvPr id="5" name="Group 4"/>
            <p:cNvGrpSpPr/>
            <p:nvPr/>
          </p:nvGrpSpPr>
          <p:grpSpPr>
            <a:xfrm>
              <a:off x="7633294" y="1286616"/>
              <a:ext cx="1097543" cy="1463196"/>
              <a:chOff x="431801" y="4107845"/>
              <a:chExt cx="561975" cy="725488"/>
            </a:xfrm>
          </p:grpSpPr>
          <p:sp>
            <p:nvSpPr>
              <p:cNvPr id="7" name="Freeform 7"/>
              <p:cNvSpPr>
                <a:spLocks noEditPoints="1"/>
              </p:cNvSpPr>
              <p:nvPr/>
            </p:nvSpPr>
            <p:spPr bwMode="auto">
              <a:xfrm>
                <a:off x="519113" y="4316413"/>
                <a:ext cx="130175" cy="303213"/>
              </a:xfrm>
              <a:custGeom>
                <a:avLst/>
                <a:gdLst>
                  <a:gd name="T0" fmla="*/ 96 w 191"/>
                  <a:gd name="T1" fmla="*/ 445 h 445"/>
                  <a:gd name="T2" fmla="*/ 163 w 191"/>
                  <a:gd name="T3" fmla="*/ 418 h 445"/>
                  <a:gd name="T4" fmla="*/ 191 w 191"/>
                  <a:gd name="T5" fmla="*/ 350 h 445"/>
                  <a:gd name="T6" fmla="*/ 163 w 191"/>
                  <a:gd name="T7" fmla="*/ 283 h 445"/>
                  <a:gd name="T8" fmla="*/ 96 w 191"/>
                  <a:gd name="T9" fmla="*/ 255 h 445"/>
                  <a:gd name="T10" fmla="*/ 28 w 191"/>
                  <a:gd name="T11" fmla="*/ 283 h 445"/>
                  <a:gd name="T12" fmla="*/ 0 w 191"/>
                  <a:gd name="T13" fmla="*/ 350 h 445"/>
                  <a:gd name="T14" fmla="*/ 28 w 191"/>
                  <a:gd name="T15" fmla="*/ 418 h 445"/>
                  <a:gd name="T16" fmla="*/ 96 w 191"/>
                  <a:gd name="T17" fmla="*/ 445 h 445"/>
                  <a:gd name="T18" fmla="*/ 34 w 191"/>
                  <a:gd name="T19" fmla="*/ 343 h 445"/>
                  <a:gd name="T20" fmla="*/ 37 w 191"/>
                  <a:gd name="T21" fmla="*/ 326 h 445"/>
                  <a:gd name="T22" fmla="*/ 54 w 191"/>
                  <a:gd name="T23" fmla="*/ 328 h 445"/>
                  <a:gd name="T24" fmla="*/ 83 w 191"/>
                  <a:gd name="T25" fmla="*/ 368 h 445"/>
                  <a:gd name="T26" fmla="*/ 103 w 191"/>
                  <a:gd name="T27" fmla="*/ 340 h 445"/>
                  <a:gd name="T28" fmla="*/ 139 w 191"/>
                  <a:gd name="T29" fmla="*/ 302 h 445"/>
                  <a:gd name="T30" fmla="*/ 156 w 191"/>
                  <a:gd name="T31" fmla="*/ 303 h 445"/>
                  <a:gd name="T32" fmla="*/ 156 w 191"/>
                  <a:gd name="T33" fmla="*/ 320 h 445"/>
                  <a:gd name="T34" fmla="*/ 123 w 191"/>
                  <a:gd name="T35" fmla="*/ 355 h 445"/>
                  <a:gd name="T36" fmla="*/ 95 w 191"/>
                  <a:gd name="T37" fmla="*/ 396 h 445"/>
                  <a:gd name="T38" fmla="*/ 91 w 191"/>
                  <a:gd name="T39" fmla="*/ 400 h 445"/>
                  <a:gd name="T40" fmla="*/ 74 w 191"/>
                  <a:gd name="T41" fmla="*/ 397 h 445"/>
                  <a:gd name="T42" fmla="*/ 34 w 191"/>
                  <a:gd name="T43" fmla="*/ 343 h 445"/>
                  <a:gd name="T44" fmla="*/ 96 w 191"/>
                  <a:gd name="T45" fmla="*/ 190 h 445"/>
                  <a:gd name="T46" fmla="*/ 163 w 191"/>
                  <a:gd name="T47" fmla="*/ 162 h 445"/>
                  <a:gd name="T48" fmla="*/ 191 w 191"/>
                  <a:gd name="T49" fmla="*/ 95 h 445"/>
                  <a:gd name="T50" fmla="*/ 163 w 191"/>
                  <a:gd name="T51" fmla="*/ 27 h 445"/>
                  <a:gd name="T52" fmla="*/ 96 w 191"/>
                  <a:gd name="T53" fmla="*/ 0 h 445"/>
                  <a:gd name="T54" fmla="*/ 28 w 191"/>
                  <a:gd name="T55" fmla="*/ 27 h 445"/>
                  <a:gd name="T56" fmla="*/ 0 w 191"/>
                  <a:gd name="T57" fmla="*/ 95 h 445"/>
                  <a:gd name="T58" fmla="*/ 28 w 191"/>
                  <a:gd name="T59" fmla="*/ 162 h 445"/>
                  <a:gd name="T60" fmla="*/ 96 w 191"/>
                  <a:gd name="T61" fmla="*/ 190 h 445"/>
                  <a:gd name="T62" fmla="*/ 34 w 191"/>
                  <a:gd name="T63" fmla="*/ 88 h 445"/>
                  <a:gd name="T64" fmla="*/ 37 w 191"/>
                  <a:gd name="T65" fmla="*/ 70 h 445"/>
                  <a:gd name="T66" fmla="*/ 54 w 191"/>
                  <a:gd name="T67" fmla="*/ 73 h 445"/>
                  <a:gd name="T68" fmla="*/ 83 w 191"/>
                  <a:gd name="T69" fmla="*/ 112 h 445"/>
                  <a:gd name="T70" fmla="*/ 103 w 191"/>
                  <a:gd name="T71" fmla="*/ 84 h 445"/>
                  <a:gd name="T72" fmla="*/ 139 w 191"/>
                  <a:gd name="T73" fmla="*/ 46 h 445"/>
                  <a:gd name="T74" fmla="*/ 156 w 191"/>
                  <a:gd name="T75" fmla="*/ 47 h 445"/>
                  <a:gd name="T76" fmla="*/ 156 w 191"/>
                  <a:gd name="T77" fmla="*/ 64 h 445"/>
                  <a:gd name="T78" fmla="*/ 123 w 191"/>
                  <a:gd name="T79" fmla="*/ 100 h 445"/>
                  <a:gd name="T80" fmla="*/ 95 w 191"/>
                  <a:gd name="T81" fmla="*/ 140 h 445"/>
                  <a:gd name="T82" fmla="*/ 91 w 191"/>
                  <a:gd name="T83" fmla="*/ 144 h 445"/>
                  <a:gd name="T84" fmla="*/ 74 w 191"/>
                  <a:gd name="T85" fmla="*/ 141 h 445"/>
                  <a:gd name="T86" fmla="*/ 34 w 191"/>
                  <a:gd name="T87" fmla="*/ 88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1" h="445">
                    <a:moveTo>
                      <a:pt x="96" y="445"/>
                    </a:moveTo>
                    <a:cubicBezTo>
                      <a:pt x="122" y="445"/>
                      <a:pt x="146" y="435"/>
                      <a:pt x="163" y="418"/>
                    </a:cubicBezTo>
                    <a:cubicBezTo>
                      <a:pt x="180" y="400"/>
                      <a:pt x="191" y="377"/>
                      <a:pt x="191" y="350"/>
                    </a:cubicBezTo>
                    <a:cubicBezTo>
                      <a:pt x="191" y="324"/>
                      <a:pt x="180" y="300"/>
                      <a:pt x="163" y="283"/>
                    </a:cubicBezTo>
                    <a:cubicBezTo>
                      <a:pt x="146" y="266"/>
                      <a:pt x="122" y="255"/>
                      <a:pt x="96" y="255"/>
                    </a:cubicBezTo>
                    <a:cubicBezTo>
                      <a:pt x="69" y="255"/>
                      <a:pt x="46" y="266"/>
                      <a:pt x="28" y="283"/>
                    </a:cubicBezTo>
                    <a:cubicBezTo>
                      <a:pt x="11" y="300"/>
                      <a:pt x="0" y="324"/>
                      <a:pt x="0" y="350"/>
                    </a:cubicBezTo>
                    <a:cubicBezTo>
                      <a:pt x="0" y="377"/>
                      <a:pt x="11" y="400"/>
                      <a:pt x="28" y="418"/>
                    </a:cubicBezTo>
                    <a:cubicBezTo>
                      <a:pt x="46" y="435"/>
                      <a:pt x="69" y="445"/>
                      <a:pt x="96" y="445"/>
                    </a:cubicBezTo>
                    <a:close/>
                    <a:moveTo>
                      <a:pt x="34" y="343"/>
                    </a:moveTo>
                    <a:cubicBezTo>
                      <a:pt x="30" y="338"/>
                      <a:pt x="31" y="330"/>
                      <a:pt x="37" y="326"/>
                    </a:cubicBezTo>
                    <a:cubicBezTo>
                      <a:pt x="42" y="322"/>
                      <a:pt x="50" y="323"/>
                      <a:pt x="54" y="328"/>
                    </a:cubicBezTo>
                    <a:cubicBezTo>
                      <a:pt x="83" y="368"/>
                      <a:pt x="83" y="368"/>
                      <a:pt x="83" y="368"/>
                    </a:cubicBezTo>
                    <a:cubicBezTo>
                      <a:pt x="89" y="358"/>
                      <a:pt x="96" y="349"/>
                      <a:pt x="103" y="340"/>
                    </a:cubicBezTo>
                    <a:cubicBezTo>
                      <a:pt x="114" y="326"/>
                      <a:pt x="126" y="314"/>
                      <a:pt x="139" y="302"/>
                    </a:cubicBezTo>
                    <a:cubicBezTo>
                      <a:pt x="144" y="297"/>
                      <a:pt x="152" y="298"/>
                      <a:pt x="156" y="303"/>
                    </a:cubicBezTo>
                    <a:cubicBezTo>
                      <a:pt x="161" y="308"/>
                      <a:pt x="161" y="315"/>
                      <a:pt x="156" y="320"/>
                    </a:cubicBezTo>
                    <a:cubicBezTo>
                      <a:pt x="144" y="331"/>
                      <a:pt x="133" y="343"/>
                      <a:pt x="123" y="355"/>
                    </a:cubicBezTo>
                    <a:cubicBezTo>
                      <a:pt x="113" y="368"/>
                      <a:pt x="103" y="381"/>
                      <a:pt x="95" y="396"/>
                    </a:cubicBezTo>
                    <a:cubicBezTo>
                      <a:pt x="94" y="397"/>
                      <a:pt x="93" y="398"/>
                      <a:pt x="91" y="400"/>
                    </a:cubicBezTo>
                    <a:cubicBezTo>
                      <a:pt x="86" y="404"/>
                      <a:pt x="78" y="403"/>
                      <a:pt x="74" y="397"/>
                    </a:cubicBezTo>
                    <a:cubicBezTo>
                      <a:pt x="34" y="343"/>
                      <a:pt x="34" y="343"/>
                      <a:pt x="34" y="343"/>
                    </a:cubicBezTo>
                    <a:close/>
                    <a:moveTo>
                      <a:pt x="96" y="190"/>
                    </a:moveTo>
                    <a:cubicBezTo>
                      <a:pt x="122" y="190"/>
                      <a:pt x="146" y="179"/>
                      <a:pt x="163" y="162"/>
                    </a:cubicBezTo>
                    <a:cubicBezTo>
                      <a:pt x="180" y="145"/>
                      <a:pt x="191" y="121"/>
                      <a:pt x="191" y="95"/>
                    </a:cubicBezTo>
                    <a:cubicBezTo>
                      <a:pt x="191" y="68"/>
                      <a:pt x="180" y="45"/>
                      <a:pt x="163" y="27"/>
                    </a:cubicBezTo>
                    <a:cubicBezTo>
                      <a:pt x="146" y="10"/>
                      <a:pt x="122" y="0"/>
                      <a:pt x="96" y="0"/>
                    </a:cubicBezTo>
                    <a:cubicBezTo>
                      <a:pt x="69" y="0"/>
                      <a:pt x="46" y="10"/>
                      <a:pt x="28" y="27"/>
                    </a:cubicBezTo>
                    <a:cubicBezTo>
                      <a:pt x="11" y="45"/>
                      <a:pt x="0" y="68"/>
                      <a:pt x="0" y="95"/>
                    </a:cubicBezTo>
                    <a:cubicBezTo>
                      <a:pt x="0" y="121"/>
                      <a:pt x="11" y="145"/>
                      <a:pt x="28" y="162"/>
                    </a:cubicBezTo>
                    <a:cubicBezTo>
                      <a:pt x="46" y="179"/>
                      <a:pt x="69" y="190"/>
                      <a:pt x="96" y="190"/>
                    </a:cubicBezTo>
                    <a:close/>
                    <a:moveTo>
                      <a:pt x="34" y="88"/>
                    </a:moveTo>
                    <a:cubicBezTo>
                      <a:pt x="30" y="82"/>
                      <a:pt x="31" y="74"/>
                      <a:pt x="37" y="70"/>
                    </a:cubicBezTo>
                    <a:cubicBezTo>
                      <a:pt x="42" y="66"/>
                      <a:pt x="50" y="67"/>
                      <a:pt x="54" y="73"/>
                    </a:cubicBezTo>
                    <a:cubicBezTo>
                      <a:pt x="83" y="112"/>
                      <a:pt x="83" y="112"/>
                      <a:pt x="83" y="112"/>
                    </a:cubicBezTo>
                    <a:cubicBezTo>
                      <a:pt x="89" y="102"/>
                      <a:pt x="96" y="93"/>
                      <a:pt x="103" y="84"/>
                    </a:cubicBezTo>
                    <a:cubicBezTo>
                      <a:pt x="114" y="71"/>
                      <a:pt x="126" y="58"/>
                      <a:pt x="139" y="46"/>
                    </a:cubicBezTo>
                    <a:cubicBezTo>
                      <a:pt x="144" y="42"/>
                      <a:pt x="152" y="42"/>
                      <a:pt x="156" y="47"/>
                    </a:cubicBezTo>
                    <a:cubicBezTo>
                      <a:pt x="161" y="52"/>
                      <a:pt x="161" y="60"/>
                      <a:pt x="156" y="64"/>
                    </a:cubicBezTo>
                    <a:cubicBezTo>
                      <a:pt x="144" y="75"/>
                      <a:pt x="133" y="87"/>
                      <a:pt x="123" y="100"/>
                    </a:cubicBezTo>
                    <a:cubicBezTo>
                      <a:pt x="113" y="112"/>
                      <a:pt x="103" y="126"/>
                      <a:pt x="95" y="140"/>
                    </a:cubicBezTo>
                    <a:cubicBezTo>
                      <a:pt x="94" y="141"/>
                      <a:pt x="93" y="143"/>
                      <a:pt x="91" y="144"/>
                    </a:cubicBezTo>
                    <a:cubicBezTo>
                      <a:pt x="86" y="148"/>
                      <a:pt x="78" y="147"/>
                      <a:pt x="74" y="141"/>
                    </a:cubicBezTo>
                    <a:cubicBezTo>
                      <a:pt x="34" y="88"/>
                      <a:pt x="34" y="88"/>
                      <a:pt x="34" y="8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8" name="Freeform 8"/>
              <p:cNvSpPr>
                <a:spLocks noEditPoints="1"/>
              </p:cNvSpPr>
              <p:nvPr/>
            </p:nvSpPr>
            <p:spPr bwMode="auto">
              <a:xfrm>
                <a:off x="431801" y="4107845"/>
                <a:ext cx="561975" cy="725488"/>
              </a:xfrm>
              <a:custGeom>
                <a:avLst/>
                <a:gdLst>
                  <a:gd name="T0" fmla="*/ 779 w 824"/>
                  <a:gd name="T1" fmla="*/ 255 h 1067"/>
                  <a:gd name="T2" fmla="*/ 728 w 824"/>
                  <a:gd name="T3" fmla="*/ 204 h 1067"/>
                  <a:gd name="T4" fmla="*/ 633 w 824"/>
                  <a:gd name="T5" fmla="*/ 204 h 1067"/>
                  <a:gd name="T6" fmla="*/ 633 w 824"/>
                  <a:gd name="T7" fmla="*/ 160 h 1067"/>
                  <a:gd name="T8" fmla="*/ 728 w 824"/>
                  <a:gd name="T9" fmla="*/ 160 h 1067"/>
                  <a:gd name="T10" fmla="*/ 824 w 824"/>
                  <a:gd name="T11" fmla="*/ 255 h 1067"/>
                  <a:gd name="T12" fmla="*/ 824 w 824"/>
                  <a:gd name="T13" fmla="*/ 972 h 1067"/>
                  <a:gd name="T14" fmla="*/ 728 w 824"/>
                  <a:gd name="T15" fmla="*/ 1067 h 1067"/>
                  <a:gd name="T16" fmla="*/ 96 w 824"/>
                  <a:gd name="T17" fmla="*/ 1067 h 1067"/>
                  <a:gd name="T18" fmla="*/ 0 w 824"/>
                  <a:gd name="T19" fmla="*/ 972 h 1067"/>
                  <a:gd name="T20" fmla="*/ 0 w 824"/>
                  <a:gd name="T21" fmla="*/ 255 h 1067"/>
                  <a:gd name="T22" fmla="*/ 96 w 824"/>
                  <a:gd name="T23" fmla="*/ 160 h 1067"/>
                  <a:gd name="T24" fmla="*/ 191 w 824"/>
                  <a:gd name="T25" fmla="*/ 160 h 1067"/>
                  <a:gd name="T26" fmla="*/ 191 w 824"/>
                  <a:gd name="T27" fmla="*/ 204 h 1067"/>
                  <a:gd name="T28" fmla="*/ 96 w 824"/>
                  <a:gd name="T29" fmla="*/ 204 h 1067"/>
                  <a:gd name="T30" fmla="*/ 45 w 824"/>
                  <a:gd name="T31" fmla="*/ 255 h 1067"/>
                  <a:gd name="T32" fmla="*/ 45 w 824"/>
                  <a:gd name="T33" fmla="*/ 972 h 1067"/>
                  <a:gd name="T34" fmla="*/ 96 w 824"/>
                  <a:gd name="T35" fmla="*/ 1023 h 1067"/>
                  <a:gd name="T36" fmla="*/ 728 w 824"/>
                  <a:gd name="T37" fmla="*/ 1023 h 1067"/>
                  <a:gd name="T38" fmla="*/ 779 w 824"/>
                  <a:gd name="T39" fmla="*/ 972 h 1067"/>
                  <a:gd name="T40" fmla="*/ 779 w 824"/>
                  <a:gd name="T41" fmla="*/ 255 h 1067"/>
                  <a:gd name="T42" fmla="*/ 412 w 824"/>
                  <a:gd name="T43" fmla="*/ 65 h 1067"/>
                  <a:gd name="T44" fmla="*/ 450 w 824"/>
                  <a:gd name="T45" fmla="*/ 103 h 1067"/>
                  <a:gd name="T46" fmla="*/ 412 w 824"/>
                  <a:gd name="T47" fmla="*/ 141 h 1067"/>
                  <a:gd name="T48" fmla="*/ 374 w 824"/>
                  <a:gd name="T49" fmla="*/ 103 h 1067"/>
                  <a:gd name="T50" fmla="*/ 412 w 824"/>
                  <a:gd name="T51" fmla="*/ 65 h 1067"/>
                  <a:gd name="T52" fmla="*/ 470 w 824"/>
                  <a:gd name="T53" fmla="*/ 45 h 1067"/>
                  <a:gd name="T54" fmla="*/ 491 w 824"/>
                  <a:gd name="T55" fmla="*/ 81 h 1067"/>
                  <a:gd name="T56" fmla="*/ 564 w 824"/>
                  <a:gd name="T57" fmla="*/ 81 h 1067"/>
                  <a:gd name="T58" fmla="*/ 586 w 824"/>
                  <a:gd name="T59" fmla="*/ 103 h 1067"/>
                  <a:gd name="T60" fmla="*/ 586 w 824"/>
                  <a:gd name="T61" fmla="*/ 204 h 1067"/>
                  <a:gd name="T62" fmla="*/ 564 w 824"/>
                  <a:gd name="T63" fmla="*/ 226 h 1067"/>
                  <a:gd name="T64" fmla="*/ 260 w 824"/>
                  <a:gd name="T65" fmla="*/ 226 h 1067"/>
                  <a:gd name="T66" fmla="*/ 238 w 824"/>
                  <a:gd name="T67" fmla="*/ 204 h 1067"/>
                  <a:gd name="T68" fmla="*/ 238 w 824"/>
                  <a:gd name="T69" fmla="*/ 103 h 1067"/>
                  <a:gd name="T70" fmla="*/ 260 w 824"/>
                  <a:gd name="T71" fmla="*/ 81 h 1067"/>
                  <a:gd name="T72" fmla="*/ 333 w 824"/>
                  <a:gd name="T73" fmla="*/ 81 h 1067"/>
                  <a:gd name="T74" fmla="*/ 470 w 824"/>
                  <a:gd name="T75" fmla="*/ 4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4" h="1067">
                    <a:moveTo>
                      <a:pt x="779" y="255"/>
                    </a:moveTo>
                    <a:cubicBezTo>
                      <a:pt x="779" y="227"/>
                      <a:pt x="756" y="204"/>
                      <a:pt x="728" y="204"/>
                    </a:cubicBezTo>
                    <a:cubicBezTo>
                      <a:pt x="633" y="204"/>
                      <a:pt x="633" y="204"/>
                      <a:pt x="633" y="204"/>
                    </a:cubicBezTo>
                    <a:cubicBezTo>
                      <a:pt x="633" y="160"/>
                      <a:pt x="633" y="160"/>
                      <a:pt x="633" y="160"/>
                    </a:cubicBezTo>
                    <a:cubicBezTo>
                      <a:pt x="728" y="160"/>
                      <a:pt x="728" y="160"/>
                      <a:pt x="728" y="160"/>
                    </a:cubicBezTo>
                    <a:cubicBezTo>
                      <a:pt x="781" y="160"/>
                      <a:pt x="824" y="203"/>
                      <a:pt x="824" y="255"/>
                    </a:cubicBezTo>
                    <a:cubicBezTo>
                      <a:pt x="824" y="494"/>
                      <a:pt x="824" y="733"/>
                      <a:pt x="824" y="972"/>
                    </a:cubicBezTo>
                    <a:cubicBezTo>
                      <a:pt x="824" y="1024"/>
                      <a:pt x="781" y="1067"/>
                      <a:pt x="728" y="1067"/>
                    </a:cubicBezTo>
                    <a:cubicBezTo>
                      <a:pt x="96" y="1067"/>
                      <a:pt x="96" y="1067"/>
                      <a:pt x="96" y="1067"/>
                    </a:cubicBezTo>
                    <a:cubicBezTo>
                      <a:pt x="43" y="1067"/>
                      <a:pt x="0" y="1024"/>
                      <a:pt x="0" y="972"/>
                    </a:cubicBezTo>
                    <a:cubicBezTo>
                      <a:pt x="0" y="255"/>
                      <a:pt x="0" y="255"/>
                      <a:pt x="0" y="255"/>
                    </a:cubicBezTo>
                    <a:cubicBezTo>
                      <a:pt x="0" y="203"/>
                      <a:pt x="43" y="160"/>
                      <a:pt x="96" y="160"/>
                    </a:cubicBezTo>
                    <a:cubicBezTo>
                      <a:pt x="191" y="160"/>
                      <a:pt x="191" y="160"/>
                      <a:pt x="191" y="160"/>
                    </a:cubicBezTo>
                    <a:cubicBezTo>
                      <a:pt x="191" y="204"/>
                      <a:pt x="191" y="204"/>
                      <a:pt x="191" y="204"/>
                    </a:cubicBezTo>
                    <a:cubicBezTo>
                      <a:pt x="96" y="204"/>
                      <a:pt x="96" y="204"/>
                      <a:pt x="96" y="204"/>
                    </a:cubicBezTo>
                    <a:cubicBezTo>
                      <a:pt x="68" y="204"/>
                      <a:pt x="45" y="227"/>
                      <a:pt x="45" y="255"/>
                    </a:cubicBezTo>
                    <a:cubicBezTo>
                      <a:pt x="45" y="972"/>
                      <a:pt x="45" y="972"/>
                      <a:pt x="45" y="972"/>
                    </a:cubicBezTo>
                    <a:cubicBezTo>
                      <a:pt x="45" y="1000"/>
                      <a:pt x="68" y="1023"/>
                      <a:pt x="96" y="1023"/>
                    </a:cubicBezTo>
                    <a:cubicBezTo>
                      <a:pt x="728" y="1023"/>
                      <a:pt x="728" y="1023"/>
                      <a:pt x="728" y="1023"/>
                    </a:cubicBezTo>
                    <a:cubicBezTo>
                      <a:pt x="756" y="1023"/>
                      <a:pt x="779" y="1000"/>
                      <a:pt x="779" y="972"/>
                    </a:cubicBezTo>
                    <a:cubicBezTo>
                      <a:pt x="779" y="733"/>
                      <a:pt x="779" y="494"/>
                      <a:pt x="779" y="255"/>
                    </a:cubicBezTo>
                    <a:close/>
                    <a:moveTo>
                      <a:pt x="412" y="65"/>
                    </a:moveTo>
                    <a:cubicBezTo>
                      <a:pt x="433" y="65"/>
                      <a:pt x="450" y="82"/>
                      <a:pt x="450" y="103"/>
                    </a:cubicBezTo>
                    <a:cubicBezTo>
                      <a:pt x="450" y="124"/>
                      <a:pt x="433" y="141"/>
                      <a:pt x="412" y="141"/>
                    </a:cubicBezTo>
                    <a:cubicBezTo>
                      <a:pt x="391" y="141"/>
                      <a:pt x="374" y="124"/>
                      <a:pt x="374" y="103"/>
                    </a:cubicBezTo>
                    <a:cubicBezTo>
                      <a:pt x="374" y="82"/>
                      <a:pt x="391" y="65"/>
                      <a:pt x="412" y="65"/>
                    </a:cubicBezTo>
                    <a:close/>
                    <a:moveTo>
                      <a:pt x="470" y="45"/>
                    </a:moveTo>
                    <a:cubicBezTo>
                      <a:pt x="480" y="55"/>
                      <a:pt x="487" y="67"/>
                      <a:pt x="491" y="81"/>
                    </a:cubicBezTo>
                    <a:cubicBezTo>
                      <a:pt x="564" y="81"/>
                      <a:pt x="564" y="81"/>
                      <a:pt x="564" y="81"/>
                    </a:cubicBezTo>
                    <a:cubicBezTo>
                      <a:pt x="576" y="81"/>
                      <a:pt x="586" y="91"/>
                      <a:pt x="586" y="103"/>
                    </a:cubicBezTo>
                    <a:cubicBezTo>
                      <a:pt x="586" y="204"/>
                      <a:pt x="586" y="204"/>
                      <a:pt x="586" y="204"/>
                    </a:cubicBezTo>
                    <a:cubicBezTo>
                      <a:pt x="586" y="216"/>
                      <a:pt x="576" y="226"/>
                      <a:pt x="564" y="226"/>
                    </a:cubicBezTo>
                    <a:cubicBezTo>
                      <a:pt x="260" y="226"/>
                      <a:pt x="260" y="226"/>
                      <a:pt x="260" y="226"/>
                    </a:cubicBezTo>
                    <a:cubicBezTo>
                      <a:pt x="248" y="226"/>
                      <a:pt x="238" y="216"/>
                      <a:pt x="238" y="204"/>
                    </a:cubicBezTo>
                    <a:cubicBezTo>
                      <a:pt x="238" y="103"/>
                      <a:pt x="238" y="103"/>
                      <a:pt x="238" y="103"/>
                    </a:cubicBezTo>
                    <a:cubicBezTo>
                      <a:pt x="238" y="91"/>
                      <a:pt x="248" y="81"/>
                      <a:pt x="260" y="81"/>
                    </a:cubicBezTo>
                    <a:cubicBezTo>
                      <a:pt x="333" y="81"/>
                      <a:pt x="333" y="81"/>
                      <a:pt x="333" y="81"/>
                    </a:cubicBezTo>
                    <a:cubicBezTo>
                      <a:pt x="350" y="21"/>
                      <a:pt x="425" y="0"/>
                      <a:pt x="470" y="45"/>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sp>
            <p:nvSpPr>
              <p:cNvPr id="9" name="Freeform 9"/>
              <p:cNvSpPr>
                <a:spLocks noEditPoints="1"/>
              </p:cNvSpPr>
              <p:nvPr/>
            </p:nvSpPr>
            <p:spPr bwMode="auto">
              <a:xfrm>
                <a:off x="549276" y="4373563"/>
                <a:ext cx="327025" cy="363538"/>
              </a:xfrm>
              <a:custGeom>
                <a:avLst/>
                <a:gdLst>
                  <a:gd name="T0" fmla="*/ 12 w 482"/>
                  <a:gd name="T1" fmla="*/ 535 h 535"/>
                  <a:gd name="T2" fmla="*/ 0 w 482"/>
                  <a:gd name="T3" fmla="*/ 523 h 535"/>
                  <a:gd name="T4" fmla="*/ 12 w 482"/>
                  <a:gd name="T5" fmla="*/ 511 h 535"/>
                  <a:gd name="T6" fmla="*/ 470 w 482"/>
                  <a:gd name="T7" fmla="*/ 511 h 535"/>
                  <a:gd name="T8" fmla="*/ 482 w 482"/>
                  <a:gd name="T9" fmla="*/ 523 h 535"/>
                  <a:gd name="T10" fmla="*/ 470 w 482"/>
                  <a:gd name="T11" fmla="*/ 535 h 535"/>
                  <a:gd name="T12" fmla="*/ 12 w 482"/>
                  <a:gd name="T13" fmla="*/ 535 h 535"/>
                  <a:gd name="T14" fmla="*/ 226 w 482"/>
                  <a:gd name="T15" fmla="*/ 279 h 535"/>
                  <a:gd name="T16" fmla="*/ 214 w 482"/>
                  <a:gd name="T17" fmla="*/ 267 h 535"/>
                  <a:gd name="T18" fmla="*/ 226 w 482"/>
                  <a:gd name="T19" fmla="*/ 256 h 535"/>
                  <a:gd name="T20" fmla="*/ 470 w 482"/>
                  <a:gd name="T21" fmla="*/ 256 h 535"/>
                  <a:gd name="T22" fmla="*/ 482 w 482"/>
                  <a:gd name="T23" fmla="*/ 267 h 535"/>
                  <a:gd name="T24" fmla="*/ 470 w 482"/>
                  <a:gd name="T25" fmla="*/ 279 h 535"/>
                  <a:gd name="T26" fmla="*/ 226 w 482"/>
                  <a:gd name="T27" fmla="*/ 279 h 535"/>
                  <a:gd name="T28" fmla="*/ 178 w 482"/>
                  <a:gd name="T29" fmla="*/ 151 h 535"/>
                  <a:gd name="T30" fmla="*/ 166 w 482"/>
                  <a:gd name="T31" fmla="*/ 140 h 535"/>
                  <a:gd name="T32" fmla="*/ 178 w 482"/>
                  <a:gd name="T33" fmla="*/ 128 h 535"/>
                  <a:gd name="T34" fmla="*/ 470 w 482"/>
                  <a:gd name="T35" fmla="*/ 128 h 535"/>
                  <a:gd name="T36" fmla="*/ 482 w 482"/>
                  <a:gd name="T37" fmla="*/ 140 h 535"/>
                  <a:gd name="T38" fmla="*/ 470 w 482"/>
                  <a:gd name="T39" fmla="*/ 151 h 535"/>
                  <a:gd name="T40" fmla="*/ 178 w 482"/>
                  <a:gd name="T41" fmla="*/ 151 h 535"/>
                  <a:gd name="T42" fmla="*/ 178 w 482"/>
                  <a:gd name="T43" fmla="*/ 407 h 535"/>
                  <a:gd name="T44" fmla="*/ 166 w 482"/>
                  <a:gd name="T45" fmla="*/ 395 h 535"/>
                  <a:gd name="T46" fmla="*/ 178 w 482"/>
                  <a:gd name="T47" fmla="*/ 383 h 535"/>
                  <a:gd name="T48" fmla="*/ 470 w 482"/>
                  <a:gd name="T49" fmla="*/ 383 h 535"/>
                  <a:gd name="T50" fmla="*/ 482 w 482"/>
                  <a:gd name="T51" fmla="*/ 395 h 535"/>
                  <a:gd name="T52" fmla="*/ 470 w 482"/>
                  <a:gd name="T53" fmla="*/ 407 h 535"/>
                  <a:gd name="T54" fmla="*/ 178 w 482"/>
                  <a:gd name="T55" fmla="*/ 407 h 535"/>
                  <a:gd name="T56" fmla="*/ 226 w 482"/>
                  <a:gd name="T57" fmla="*/ 23 h 535"/>
                  <a:gd name="T58" fmla="*/ 214 w 482"/>
                  <a:gd name="T59" fmla="*/ 12 h 535"/>
                  <a:gd name="T60" fmla="*/ 226 w 482"/>
                  <a:gd name="T61" fmla="*/ 0 h 535"/>
                  <a:gd name="T62" fmla="*/ 470 w 482"/>
                  <a:gd name="T63" fmla="*/ 0 h 535"/>
                  <a:gd name="T64" fmla="*/ 482 w 482"/>
                  <a:gd name="T65" fmla="*/ 12 h 535"/>
                  <a:gd name="T66" fmla="*/ 470 w 482"/>
                  <a:gd name="T67" fmla="*/ 23 h 535"/>
                  <a:gd name="T68" fmla="*/ 226 w 482"/>
                  <a:gd name="T69" fmla="*/ 2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2" h="535">
                    <a:moveTo>
                      <a:pt x="12" y="535"/>
                    </a:moveTo>
                    <a:cubicBezTo>
                      <a:pt x="5" y="535"/>
                      <a:pt x="0" y="529"/>
                      <a:pt x="0" y="523"/>
                    </a:cubicBezTo>
                    <a:cubicBezTo>
                      <a:pt x="0" y="516"/>
                      <a:pt x="5" y="511"/>
                      <a:pt x="12" y="511"/>
                    </a:cubicBezTo>
                    <a:cubicBezTo>
                      <a:pt x="470" y="511"/>
                      <a:pt x="470" y="511"/>
                      <a:pt x="470" y="511"/>
                    </a:cubicBezTo>
                    <a:cubicBezTo>
                      <a:pt x="477" y="511"/>
                      <a:pt x="482" y="516"/>
                      <a:pt x="482" y="523"/>
                    </a:cubicBezTo>
                    <a:cubicBezTo>
                      <a:pt x="482" y="529"/>
                      <a:pt x="477" y="535"/>
                      <a:pt x="470" y="535"/>
                    </a:cubicBezTo>
                    <a:cubicBezTo>
                      <a:pt x="12" y="535"/>
                      <a:pt x="12" y="535"/>
                      <a:pt x="12" y="535"/>
                    </a:cubicBezTo>
                    <a:close/>
                    <a:moveTo>
                      <a:pt x="226" y="279"/>
                    </a:moveTo>
                    <a:cubicBezTo>
                      <a:pt x="219" y="279"/>
                      <a:pt x="214" y="274"/>
                      <a:pt x="214" y="267"/>
                    </a:cubicBezTo>
                    <a:cubicBezTo>
                      <a:pt x="214" y="261"/>
                      <a:pt x="219" y="256"/>
                      <a:pt x="226" y="256"/>
                    </a:cubicBezTo>
                    <a:cubicBezTo>
                      <a:pt x="470" y="256"/>
                      <a:pt x="470" y="256"/>
                      <a:pt x="470" y="256"/>
                    </a:cubicBezTo>
                    <a:cubicBezTo>
                      <a:pt x="477" y="256"/>
                      <a:pt x="482" y="261"/>
                      <a:pt x="482" y="267"/>
                    </a:cubicBezTo>
                    <a:cubicBezTo>
                      <a:pt x="482" y="274"/>
                      <a:pt x="477" y="279"/>
                      <a:pt x="470" y="279"/>
                    </a:cubicBezTo>
                    <a:cubicBezTo>
                      <a:pt x="226" y="279"/>
                      <a:pt x="226" y="279"/>
                      <a:pt x="226" y="279"/>
                    </a:cubicBezTo>
                    <a:close/>
                    <a:moveTo>
                      <a:pt x="178" y="151"/>
                    </a:moveTo>
                    <a:cubicBezTo>
                      <a:pt x="172" y="151"/>
                      <a:pt x="166" y="146"/>
                      <a:pt x="166" y="140"/>
                    </a:cubicBezTo>
                    <a:cubicBezTo>
                      <a:pt x="166" y="133"/>
                      <a:pt x="172" y="128"/>
                      <a:pt x="178" y="128"/>
                    </a:cubicBezTo>
                    <a:cubicBezTo>
                      <a:pt x="470" y="128"/>
                      <a:pt x="470" y="128"/>
                      <a:pt x="470" y="128"/>
                    </a:cubicBezTo>
                    <a:cubicBezTo>
                      <a:pt x="477" y="128"/>
                      <a:pt x="482" y="133"/>
                      <a:pt x="482" y="140"/>
                    </a:cubicBezTo>
                    <a:cubicBezTo>
                      <a:pt x="482" y="146"/>
                      <a:pt x="477" y="151"/>
                      <a:pt x="470" y="151"/>
                    </a:cubicBezTo>
                    <a:cubicBezTo>
                      <a:pt x="178" y="151"/>
                      <a:pt x="178" y="151"/>
                      <a:pt x="178" y="151"/>
                    </a:cubicBezTo>
                    <a:close/>
                    <a:moveTo>
                      <a:pt x="178" y="407"/>
                    </a:moveTo>
                    <a:cubicBezTo>
                      <a:pt x="172" y="407"/>
                      <a:pt x="166" y="402"/>
                      <a:pt x="166" y="395"/>
                    </a:cubicBezTo>
                    <a:cubicBezTo>
                      <a:pt x="166" y="389"/>
                      <a:pt x="172" y="383"/>
                      <a:pt x="178" y="383"/>
                    </a:cubicBezTo>
                    <a:cubicBezTo>
                      <a:pt x="470" y="383"/>
                      <a:pt x="470" y="383"/>
                      <a:pt x="470" y="383"/>
                    </a:cubicBezTo>
                    <a:cubicBezTo>
                      <a:pt x="477" y="383"/>
                      <a:pt x="482" y="389"/>
                      <a:pt x="482" y="395"/>
                    </a:cubicBezTo>
                    <a:cubicBezTo>
                      <a:pt x="482" y="402"/>
                      <a:pt x="477" y="407"/>
                      <a:pt x="470" y="407"/>
                    </a:cubicBezTo>
                    <a:cubicBezTo>
                      <a:pt x="178" y="407"/>
                      <a:pt x="178" y="407"/>
                      <a:pt x="178" y="407"/>
                    </a:cubicBezTo>
                    <a:close/>
                    <a:moveTo>
                      <a:pt x="226" y="23"/>
                    </a:moveTo>
                    <a:cubicBezTo>
                      <a:pt x="219" y="23"/>
                      <a:pt x="214" y="18"/>
                      <a:pt x="214" y="12"/>
                    </a:cubicBezTo>
                    <a:cubicBezTo>
                      <a:pt x="214" y="5"/>
                      <a:pt x="219" y="0"/>
                      <a:pt x="226" y="0"/>
                    </a:cubicBezTo>
                    <a:cubicBezTo>
                      <a:pt x="470" y="0"/>
                      <a:pt x="470" y="0"/>
                      <a:pt x="470" y="0"/>
                    </a:cubicBezTo>
                    <a:cubicBezTo>
                      <a:pt x="477" y="0"/>
                      <a:pt x="482" y="5"/>
                      <a:pt x="482" y="12"/>
                    </a:cubicBezTo>
                    <a:cubicBezTo>
                      <a:pt x="482" y="18"/>
                      <a:pt x="477" y="23"/>
                      <a:pt x="470" y="23"/>
                    </a:cubicBezTo>
                    <a:cubicBezTo>
                      <a:pt x="226" y="23"/>
                      <a:pt x="226" y="23"/>
                      <a:pt x="226" y="23"/>
                    </a:cubicBezTo>
                    <a:close/>
                  </a:path>
                </a:pathLst>
              </a:custGeom>
              <a:solidFill>
                <a:srgbClr val="3B45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IE" sz="1350"/>
              </a:p>
            </p:txBody>
          </p:sp>
        </p:grpSp>
        <p:pic>
          <p:nvPicPr>
            <p:cNvPr id="6"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802" y="2854182"/>
              <a:ext cx="1766872" cy="21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9408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pic>
        <p:nvPicPr>
          <p:cNvPr id="4" name="Picture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879" y="596570"/>
            <a:ext cx="9144000" cy="5760720"/>
          </a:xfrm>
          <a:prstGeom prst="rect">
            <a:avLst/>
          </a:prstGeom>
        </p:spPr>
      </p:pic>
    </p:spTree>
    <p:extLst>
      <p:ext uri="{BB962C8B-B14F-4D97-AF65-F5344CB8AC3E}">
        <p14:creationId xmlns:p14="http://schemas.microsoft.com/office/powerpoint/2010/main" val="418888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name</a:t>
            </a:r>
            <a:endParaRPr lang="en-US" dirty="0"/>
          </a:p>
        </p:txBody>
      </p:sp>
      <p:sp>
        <p:nvSpPr>
          <p:cNvPr id="4" name="Rectangle 3"/>
          <p:cNvSpPr/>
          <p:nvPr/>
        </p:nvSpPr>
        <p:spPr>
          <a:xfrm>
            <a:off x="389420" y="730906"/>
            <a:ext cx="8141121" cy="1631216"/>
          </a:xfrm>
          <a:prstGeom prst="rect">
            <a:avLst/>
          </a:prstGeom>
        </p:spPr>
        <p:txBody>
          <a:bodyPr wrap="square">
            <a:spAutoFit/>
          </a:bodyPr>
          <a:lstStyle/>
          <a:p>
            <a:pPr marL="285750" indent="-285750">
              <a:buFont typeface="Arial" panose="020B0604020202020204" pitchFamily="34" charset="0"/>
              <a:buChar char="•"/>
            </a:pPr>
            <a:r>
              <a:rPr lang="en-US" sz="2000" dirty="0"/>
              <a:t>Specifies the name of the test </a:t>
            </a:r>
            <a:r>
              <a:rPr lang="en-US" sz="2000" dirty="0" smtClean="0"/>
              <a:t>case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Example</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618425" y="2558538"/>
            <a:ext cx="6325483" cy="1150280"/>
          </a:xfrm>
          <a:prstGeom prst="rect">
            <a:avLst/>
          </a:prstGeom>
          <a:ln>
            <a:solidFill>
              <a:schemeClr val="bg2"/>
            </a:solidFill>
          </a:ln>
        </p:spPr>
      </p:pic>
      <p:sp>
        <p:nvSpPr>
          <p:cNvPr id="6" name="Oval 5"/>
          <p:cNvSpPr/>
          <p:nvPr/>
        </p:nvSpPr>
        <p:spPr bwMode="auto">
          <a:xfrm>
            <a:off x="988834" y="2673752"/>
            <a:ext cx="620047" cy="385442"/>
          </a:xfrm>
          <a:prstGeom prst="ellips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a typeface="ＭＳ Ｐゴシック" pitchFamily="1" charset="-128"/>
            </a:endParaRPr>
          </a:p>
        </p:txBody>
      </p:sp>
      <p:sp>
        <p:nvSpPr>
          <p:cNvPr id="7" name="Oval Callout 6"/>
          <p:cNvSpPr/>
          <p:nvPr/>
        </p:nvSpPr>
        <p:spPr bwMode="auto">
          <a:xfrm>
            <a:off x="885298" y="1805651"/>
            <a:ext cx="2783867" cy="781052"/>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latin typeface="+mj-lt"/>
                <a:ea typeface="ＭＳ Ｐゴシック" pitchFamily="1" charset="-128"/>
              </a:rPr>
              <a:t>Attribute -name</a:t>
            </a:r>
          </a:p>
        </p:txBody>
      </p:sp>
    </p:spTree>
    <p:extLst>
      <p:ext uri="{BB962C8B-B14F-4D97-AF65-F5344CB8AC3E}">
        <p14:creationId xmlns:p14="http://schemas.microsoft.com/office/powerpoint/2010/main" val="3137168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active </a:t>
            </a:r>
            <a:endParaRPr lang="en-US" dirty="0"/>
          </a:p>
        </p:txBody>
      </p:sp>
      <p:sp>
        <p:nvSpPr>
          <p:cNvPr id="4" name="Rectangle 3"/>
          <p:cNvSpPr/>
          <p:nvPr/>
        </p:nvSpPr>
        <p:spPr>
          <a:xfrm>
            <a:off x="296561" y="760107"/>
            <a:ext cx="8210831" cy="1692771"/>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000" dirty="0"/>
              <a:t>A flag (true/false) indicating if this test is active. If the value is unspecified or equal to true then the test will be available for execution. </a:t>
            </a:r>
            <a:endParaRPr lang="en-US" sz="2000" dirty="0" smtClean="0"/>
          </a:p>
          <a:p>
            <a:pPr marL="342900" indent="-342900" algn="just">
              <a:lnSpc>
                <a:spcPct val="130000"/>
              </a:lnSpc>
              <a:buFont typeface="Arial" panose="020B0604020202020204" pitchFamily="34" charset="0"/>
              <a:buChar char="•"/>
            </a:pPr>
            <a:r>
              <a:rPr lang="en-US" sz="2000" dirty="0" smtClean="0"/>
              <a:t>If </a:t>
            </a:r>
            <a:r>
              <a:rPr lang="en-US" sz="2000" dirty="0"/>
              <a:t>a test is marked inactive bus is directly called from another test or function then it will still execute.</a:t>
            </a:r>
          </a:p>
        </p:txBody>
      </p:sp>
      <p:pic>
        <p:nvPicPr>
          <p:cNvPr id="5" name="Picture 4"/>
          <p:cNvPicPr>
            <a:picLocks noChangeAspect="1"/>
          </p:cNvPicPr>
          <p:nvPr/>
        </p:nvPicPr>
        <p:blipFill>
          <a:blip r:embed="rId2"/>
          <a:stretch>
            <a:fillRect/>
          </a:stretch>
        </p:blipFill>
        <p:spPr>
          <a:xfrm>
            <a:off x="747974" y="3656097"/>
            <a:ext cx="7459116" cy="1371791"/>
          </a:xfrm>
          <a:prstGeom prst="rect">
            <a:avLst/>
          </a:prstGeom>
          <a:ln>
            <a:solidFill>
              <a:schemeClr val="bg2"/>
            </a:solidFill>
          </a:ln>
        </p:spPr>
      </p:pic>
      <p:sp>
        <p:nvSpPr>
          <p:cNvPr id="6" name="Oval Callout 5"/>
          <p:cNvSpPr/>
          <p:nvPr/>
        </p:nvSpPr>
        <p:spPr bwMode="auto">
          <a:xfrm>
            <a:off x="2709101" y="2803577"/>
            <a:ext cx="2211860" cy="852520"/>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i="0" u="none" strike="noStrike" normalizeH="0" baseline="0" dirty="0" smtClean="0">
                <a:ln w="0"/>
                <a:effectLst>
                  <a:outerShdw blurRad="38100" dist="19050" dir="2700000" algn="tl" rotWithShape="0">
                    <a:schemeClr val="dk1">
                      <a:alpha val="40000"/>
                    </a:schemeClr>
                  </a:outerShdw>
                </a:effectLst>
                <a:latin typeface="+mj-lt"/>
                <a:ea typeface="ＭＳ Ｐゴシック" pitchFamily="1" charset="-128"/>
              </a:rPr>
              <a:t>Attribute –active=“true”</a:t>
            </a:r>
          </a:p>
        </p:txBody>
      </p:sp>
    </p:spTree>
    <p:extLst>
      <p:ext uri="{BB962C8B-B14F-4D97-AF65-F5344CB8AC3E}">
        <p14:creationId xmlns:p14="http://schemas.microsoft.com/office/powerpoint/2010/main" val="349985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dataprovider</a:t>
            </a:r>
            <a:endParaRPr lang="en-US" dirty="0"/>
          </a:p>
        </p:txBody>
      </p:sp>
      <p:sp>
        <p:nvSpPr>
          <p:cNvPr id="4" name="Rectangle 3"/>
          <p:cNvSpPr/>
          <p:nvPr/>
        </p:nvSpPr>
        <p:spPr>
          <a:xfrm>
            <a:off x="238231" y="811072"/>
            <a:ext cx="8454355" cy="4093428"/>
          </a:xfrm>
          <a:prstGeom prst="rect">
            <a:avLst/>
          </a:prstGeom>
        </p:spPr>
        <p:txBody>
          <a:bodyPr wrap="square">
            <a:spAutoFit/>
          </a:bodyPr>
          <a:lstStyle/>
          <a:p>
            <a:pPr marL="342900" indent="-342900" algn="just">
              <a:lnSpc>
                <a:spcPct val="130000"/>
              </a:lnSpc>
              <a:buFont typeface="Arial" panose="020B0604020202020204" pitchFamily="34" charset="0"/>
              <a:buChar char="•"/>
            </a:pPr>
            <a:r>
              <a:rPr lang="en-US" sz="2000" dirty="0" smtClean="0"/>
              <a:t>Data </a:t>
            </a:r>
            <a:r>
              <a:rPr lang="en-US" sz="2000" dirty="0"/>
              <a:t>providers are used to provide named data sets for use in the test case</a:t>
            </a:r>
            <a:r>
              <a:rPr lang="en-US" sz="2000" dirty="0" smtClean="0"/>
              <a:t>.</a:t>
            </a:r>
          </a:p>
          <a:p>
            <a:pPr marL="342900" indent="-342900" algn="just">
              <a:lnSpc>
                <a:spcPct val="130000"/>
              </a:lnSpc>
              <a:buFont typeface="Arial" panose="020B0604020202020204" pitchFamily="34" charset="0"/>
              <a:buChar char="•"/>
            </a:pPr>
            <a:r>
              <a:rPr lang="en-US" sz="2000" dirty="0" smtClean="0"/>
              <a:t>Once </a:t>
            </a:r>
            <a:r>
              <a:rPr lang="en-US" sz="2000" dirty="0"/>
              <a:t>a data provider has been supplied to a test it will be available during the execution of the test and all functions or tests that are called from it. </a:t>
            </a:r>
            <a:endParaRPr lang="en-US" sz="2000" dirty="0" smtClean="0"/>
          </a:p>
          <a:p>
            <a:pPr marL="342900" indent="-342900" algn="just">
              <a:lnSpc>
                <a:spcPct val="130000"/>
              </a:lnSpc>
              <a:buFont typeface="Arial" panose="020B0604020202020204" pitchFamily="34" charset="0"/>
              <a:buChar char="•"/>
            </a:pPr>
            <a:r>
              <a:rPr lang="en-US" sz="2000" dirty="0" smtClean="0"/>
              <a:t>You </a:t>
            </a:r>
            <a:r>
              <a:rPr lang="en-US" sz="2000" dirty="0"/>
              <a:t>can specify multiple named data providers for a test case. </a:t>
            </a:r>
            <a:endParaRPr lang="en-US" sz="2000" dirty="0" smtClean="0"/>
          </a:p>
          <a:p>
            <a:pPr marL="342900" indent="-342900" algn="just">
              <a:lnSpc>
                <a:spcPct val="130000"/>
              </a:lnSpc>
              <a:buFont typeface="Arial" panose="020B0604020202020204" pitchFamily="34" charset="0"/>
              <a:buChar char="•"/>
            </a:pPr>
            <a:r>
              <a:rPr lang="en-US" sz="2000" dirty="0" smtClean="0"/>
              <a:t>One </a:t>
            </a:r>
            <a:r>
              <a:rPr lang="en-US" sz="2000" dirty="0"/>
              <a:t>record will be selected from each data provided and made available for the test. </a:t>
            </a:r>
            <a:endParaRPr lang="en-US" sz="2000" dirty="0" smtClean="0"/>
          </a:p>
          <a:p>
            <a:pPr marL="342900" indent="-342900" algn="just">
              <a:lnSpc>
                <a:spcPct val="130000"/>
              </a:lnSpc>
              <a:buFont typeface="Arial" panose="020B0604020202020204" pitchFamily="34" charset="0"/>
              <a:buChar char="•"/>
            </a:pPr>
            <a:r>
              <a:rPr lang="en-US" sz="2000" dirty="0" smtClean="0"/>
              <a:t>To </a:t>
            </a:r>
            <a:r>
              <a:rPr lang="en-US" sz="2000" dirty="0"/>
              <a:t>use a specific record from a data store you can use the following format which will select a specific record. </a:t>
            </a:r>
            <a:r>
              <a:rPr lang="en-US" sz="2000" dirty="0" err="1"/>
              <a:t>recordType.recordName</a:t>
            </a:r>
            <a:r>
              <a:rPr lang="en-US" sz="2000" dirty="0" smtClean="0"/>
              <a:t>.</a:t>
            </a:r>
          </a:p>
          <a:p>
            <a:pPr marL="342900" indent="-342900" algn="just">
              <a:lnSpc>
                <a:spcPct val="130000"/>
              </a:lnSpc>
              <a:buFont typeface="Arial" panose="020B0604020202020204" pitchFamily="34" charset="0"/>
              <a:buChar char="•"/>
            </a:pPr>
            <a:r>
              <a:rPr lang="en-US" sz="2000" dirty="0" smtClean="0"/>
              <a:t>Note </a:t>
            </a:r>
            <a:r>
              <a:rPr lang="en-US" sz="2000" dirty="0"/>
              <a:t>that specifying a specific record will bypass any locking algorithm associated with this record type</a:t>
            </a:r>
          </a:p>
        </p:txBody>
      </p:sp>
    </p:spTree>
    <p:extLst>
      <p:ext uri="{BB962C8B-B14F-4D97-AF65-F5344CB8AC3E}">
        <p14:creationId xmlns:p14="http://schemas.microsoft.com/office/powerpoint/2010/main" val="3116003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Allstate">
  <a:themeElements>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fontScheme name="Custom 1">
      <a:majorFont>
        <a:latin typeface="Sylfaen"/>
        <a:ea typeface="ＭＳ Ｐゴシック"/>
        <a:cs typeface=""/>
      </a:majorFont>
      <a:minorFont>
        <a:latin typeface="Sylfae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All_pres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l_pres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l_pres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l_pres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l_pres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l_pres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l_pres_whi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l_pres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l_pres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l_pres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l_pres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l_pres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ll_pres_white 13">
        <a:dk1>
          <a:srgbClr val="4B4A4C"/>
        </a:dk1>
        <a:lt1>
          <a:srgbClr val="FFFFFF"/>
        </a:lt1>
        <a:dk2>
          <a:srgbClr val="1666AF"/>
        </a:dk2>
        <a:lt2>
          <a:srgbClr val="000000"/>
        </a:lt2>
        <a:accent1>
          <a:srgbClr val="50C8E8"/>
        </a:accent1>
        <a:accent2>
          <a:srgbClr val="EE3424"/>
        </a:accent2>
        <a:accent3>
          <a:srgbClr val="FFFFFF"/>
        </a:accent3>
        <a:accent4>
          <a:srgbClr val="3F3E40"/>
        </a:accent4>
        <a:accent5>
          <a:srgbClr val="B3E0F2"/>
        </a:accent5>
        <a:accent6>
          <a:srgbClr val="D82E20"/>
        </a:accent6>
        <a:hlink>
          <a:srgbClr val="6DB33F"/>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llstate" id="{B47571A4-8B98-4F24-8FE3-09DFF181E98B}" vid="{EF93FDD4-9281-4093-908B-226B3F65C2F0}"/>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866E865AD7C04895EC1F369D39E202" ma:contentTypeVersion="1" ma:contentTypeDescription="Create a new document." ma:contentTypeScope="" ma:versionID="c6957763ddcec66335f6f67f4623548a">
  <xsd:schema xmlns:xsd="http://www.w3.org/2001/XMLSchema" xmlns:xs="http://www.w3.org/2001/XMLSchema" xmlns:p="http://schemas.microsoft.com/office/2006/metadata/properties" xmlns:ns2="3d1a2066-69da-497c-9e1a-bfafe43ff3f5" targetNamespace="http://schemas.microsoft.com/office/2006/metadata/properties" ma:root="true" ma:fieldsID="3193f0fafb9b688613da6196966376ca" ns2:_="">
    <xsd:import namespace="3d1a2066-69da-497c-9e1a-bfafe43ff3f5"/>
    <xsd:element name="properties">
      <xsd:complexType>
        <xsd:sequence>
          <xsd:element name="documentManagement">
            <xsd:complexType>
              <xsd:all>
                <xsd:element ref="ns2:Summary" minOccurs="0"/>
                <xsd:element ref="ns2:Sunset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1a2066-69da-497c-9e1a-bfafe43ff3f5" elementFormDefault="qualified">
    <xsd:import namespace="http://schemas.microsoft.com/office/2006/documentManagement/types"/>
    <xsd:import namespace="http://schemas.microsoft.com/office/infopath/2007/PartnerControls"/>
    <xsd:element name="Summary" ma:index="8" nillable="true" ma:displayName="Summary" ma:internalName="Summary">
      <xsd:simpleType>
        <xsd:restriction base="dms:Text">
          <xsd:maxLength value="255"/>
        </xsd:restriction>
      </xsd:simpleType>
    </xsd:element>
    <xsd:element name="SunsetDate" ma:index="9" nillable="true" ma:displayName="SunsetDate" ma:format="DateOnly" ma:internalName="Sunset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ummary xmlns="3d1a2066-69da-497c-9e1a-bfafe43ff3f5">M4_Writing Test Scripts</Summary>
    <SunsetDate xmlns="3d1a2066-69da-497c-9e1a-bfafe43ff3f5">2019-07-19T05:00:00+00:00</SunsetDate>
  </documentManagement>
</p:properties>
</file>

<file path=customXml/itemProps1.xml><?xml version="1.0" encoding="utf-8"?>
<ds:datastoreItem xmlns:ds="http://schemas.openxmlformats.org/officeDocument/2006/customXml" ds:itemID="{2F023FFA-2CF1-440D-B095-0D9F3E017B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1a2066-69da-497c-9e1a-bfafe43ff3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A7AA40-E891-47CE-8891-4F4F3CE0AC8C}">
  <ds:schemaRefs>
    <ds:schemaRef ds:uri="http://schemas.microsoft.com/sharepoint/v3/contenttype/forms"/>
  </ds:schemaRefs>
</ds:datastoreItem>
</file>

<file path=customXml/itemProps3.xml><?xml version="1.0" encoding="utf-8"?>
<ds:datastoreItem xmlns:ds="http://schemas.openxmlformats.org/officeDocument/2006/customXml" ds:itemID="{CE373744-A24B-4F81-ABFD-A32F525A1399}">
  <ds:schemaRefs>
    <ds:schemaRef ds:uri="http://www.w3.org/XML/1998/namespace"/>
    <ds:schemaRef ds:uri="http://purl.org/dc/elements/1.1/"/>
    <ds:schemaRef ds:uri="http://purl.org/dc/terms/"/>
    <ds:schemaRef ds:uri="3d1a2066-69da-497c-9e1a-bfafe43ff3f5"/>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Dad's tie design slides</Template>
  <TotalTime>0</TotalTime>
  <Words>5368</Words>
  <Application>Microsoft Office PowerPoint</Application>
  <PresentationFormat>On-screen Show (4:3)</PresentationFormat>
  <Paragraphs>538</Paragraphs>
  <Slides>68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ＭＳ Ｐゴシック</vt:lpstr>
      <vt:lpstr>Arial</vt:lpstr>
      <vt:lpstr>Calibri</vt:lpstr>
      <vt:lpstr>Courier New</vt:lpstr>
      <vt:lpstr>Monotype Corsiva</vt:lpstr>
      <vt:lpstr>Palatino Linotype</vt:lpstr>
      <vt:lpstr>Sylfaen</vt:lpstr>
      <vt:lpstr>Wingdings</vt:lpstr>
      <vt:lpstr>Allstate</vt:lpstr>
      <vt:lpstr>Automation for QCA</vt:lpstr>
      <vt:lpstr>Module 4 Objectives</vt:lpstr>
      <vt:lpstr>Course Map / Module Map </vt:lpstr>
      <vt:lpstr>Module 4 Design Outline</vt:lpstr>
      <vt:lpstr>Module 4 Design Outline</vt:lpstr>
      <vt:lpstr>Tests</vt:lpstr>
      <vt:lpstr>Attribute – name</vt:lpstr>
      <vt:lpstr>Attribute - active </vt:lpstr>
      <vt:lpstr>Attribute - dataprovider</vt:lpstr>
      <vt:lpstr>Attribute - datadriver</vt:lpstr>
      <vt:lpstr>Attribute - timed</vt:lpstr>
      <vt:lpstr>Attribute – threshold, os and linkId</vt:lpstr>
      <vt:lpstr>Module 4 Design Outline</vt:lpstr>
      <vt:lpstr>Steps </vt:lpstr>
      <vt:lpstr>Step – Attributes (1 of 4)</vt:lpstr>
      <vt:lpstr>Step – Attributes (2 of 4)</vt:lpstr>
      <vt:lpstr>Step – Attributes (3 of 4)</vt:lpstr>
      <vt:lpstr>Step – Attributes (4 of 4)</vt:lpstr>
      <vt:lpstr>Example of Step – Attributes </vt:lpstr>
      <vt:lpstr>Parameters (1 of 3)</vt:lpstr>
      <vt:lpstr>Parameters (2 of 3)</vt:lpstr>
      <vt:lpstr>Parameters (3 of 3)</vt:lpstr>
      <vt:lpstr>PowerPoint Presentation</vt:lpstr>
      <vt:lpstr>Module 4 Design Outline</vt:lpstr>
      <vt:lpstr>PowerPoint Presentation</vt:lpstr>
      <vt:lpstr>PowerPoint Presentation</vt:lpstr>
      <vt:lpstr>Set Keyword : Try It</vt:lpstr>
      <vt:lpstr>PowerPoint Presentation</vt:lpstr>
      <vt:lpstr>PowerPoint Presentation</vt:lpstr>
      <vt:lpstr>Click Keyword : Try It</vt:lpstr>
      <vt:lpstr>PowerPoint Presentation</vt:lpstr>
      <vt:lpstr>PowerPoint Presentation</vt:lpstr>
      <vt:lpstr>Mouse Keyword : Try It</vt:lpstr>
      <vt:lpstr>Keywords – ATTRIBUTE (1 of 3)</vt:lpstr>
      <vt:lpstr>Keywords – ATTRIBUTE (2 of 3)</vt:lpstr>
      <vt:lpstr>Keywords – ATTRIBUTE (3 of 3)</vt:lpstr>
      <vt:lpstr>Attribute Keyword : Try It</vt:lpstr>
      <vt:lpstr>PowerPoint Presentation</vt:lpstr>
      <vt:lpstr>PowerPoint Presentation</vt:lpstr>
      <vt:lpstr>AT Keyword : Try It</vt:lpstr>
      <vt:lpstr>PowerPoint Presentation</vt:lpstr>
      <vt:lpstr>PowerPoint Presentation</vt:lpstr>
      <vt:lpstr>EXECJS Keyword : Try It</vt:lpstr>
      <vt:lpstr>PowerPoint Presentation</vt:lpstr>
      <vt:lpstr>PowerPoint Presentation</vt:lpstr>
      <vt:lpstr>COMPARE Keyword : Try It</vt:lpstr>
      <vt:lpstr>Keywords - OPEN_PAGE ( 1of 2)</vt:lpstr>
      <vt:lpstr>OPEN_PAGE Step Code Snippet</vt:lpstr>
      <vt:lpstr>OPEN_PAGE Keyword : Try It</vt:lpstr>
      <vt:lpstr>PowerPoint Presentation</vt:lpstr>
      <vt:lpstr>PowerPoint Presentation</vt:lpstr>
      <vt:lpstr>WAIT_FOR Keyword : Try It</vt:lpstr>
      <vt:lpstr>Keywords - Cookie</vt:lpstr>
      <vt:lpstr>Cookie Implementation Code Snippet</vt:lpstr>
      <vt:lpstr>ADD/GET_COOKIE Keyword : Try It</vt:lpstr>
      <vt:lpstr>Module 4 Design Outline</vt:lpstr>
      <vt:lpstr>Functions (1 of 5)</vt:lpstr>
      <vt:lpstr>Functions (2 of 5)</vt:lpstr>
      <vt:lpstr>Functions (3 of 5)</vt:lpstr>
      <vt:lpstr>Functions (4 of 5)</vt:lpstr>
      <vt:lpstr>Functions (5 of 5)</vt:lpstr>
      <vt:lpstr>PowerPoint Presentation</vt:lpstr>
      <vt:lpstr>Module 4 Design Outline</vt:lpstr>
      <vt:lpstr>Tokens (1 of 3)</vt:lpstr>
      <vt:lpstr>Tokens (2 of 3)</vt:lpstr>
      <vt:lpstr>Tokens (3 of 3)</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M4_Writing Test Scripts</dc:title>
  <dc:creator/>
  <cp:keywords/>
  <cp:lastModifiedBy/>
  <cp:revision>1</cp:revision>
  <dcterms:created xsi:type="dcterms:W3CDTF">2016-05-11T05:46:12Z</dcterms:created>
  <dcterms:modified xsi:type="dcterms:W3CDTF">2016-09-29T10:54:35Z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TC034605139991</vt:lpwstr>
  </property>
  <property fmtid="{D5CDD505-2E9C-101B-9397-08002B2CF9AE}" pid="3" name="ContentTypeId">
    <vt:lpwstr>0x010100ED866E865AD7C04895EC1F369D39E202</vt:lpwstr>
  </property>
</Properties>
</file>