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8"/>
  </p:notesMasterIdLst>
  <p:sldIdLst>
    <p:sldId id="563" r:id="rId5"/>
    <p:sldId id="564" r:id="rId6"/>
    <p:sldId id="613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3" r:id="rId15"/>
    <p:sldId id="634" r:id="rId16"/>
    <p:sldId id="635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3" r:id="rId25"/>
    <p:sldId id="644" r:id="rId26"/>
    <p:sldId id="645" r:id="rId27"/>
    <p:sldId id="648" r:id="rId28"/>
    <p:sldId id="649" r:id="rId29"/>
    <p:sldId id="650" r:id="rId30"/>
    <p:sldId id="651" r:id="rId31"/>
    <p:sldId id="646" r:id="rId32"/>
    <p:sldId id="647" r:id="rId33"/>
    <p:sldId id="653" r:id="rId34"/>
    <p:sldId id="597" r:id="rId35"/>
    <p:sldId id="599" r:id="rId36"/>
    <p:sldId id="624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BEC"/>
    <a:srgbClr val="EAEAEA"/>
    <a:srgbClr val="C5C4C6"/>
    <a:srgbClr val="919191"/>
    <a:srgbClr val="9BC1FF"/>
    <a:srgbClr val="CCFFFF"/>
    <a:srgbClr val="CDE0FF"/>
    <a:srgbClr val="A5A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0" autoAdjust="0"/>
    <p:restoredTop sz="80261" autoAdjust="0"/>
  </p:normalViewPr>
  <p:slideViewPr>
    <p:cSldViewPr snapToGrid="0">
      <p:cViewPr varScale="1">
        <p:scale>
          <a:sx n="66" d="100"/>
          <a:sy n="66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94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/>
      <dgm:t>
        <a:bodyPr/>
        <a:lstStyle/>
        <a:p>
          <a:r>
            <a:rPr lang="en-US" sz="1800" b="0" dirty="0" smtClean="0"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/>
      <dgm:t>
        <a:bodyPr/>
        <a:lstStyle/>
        <a:p>
          <a:r>
            <a:rPr lang="en-US" sz="1800" b="0" dirty="0" smtClean="0"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r>
            <a:rPr lang="en-IN" altLang="en-US" sz="1800" dirty="0" smtClean="0">
              <a:latin typeface="Sylfaen" panose="010A0502050306030303" pitchFamily="18" charset="0"/>
              <a:cs typeface="Arial" panose="020B0604020202020204" pitchFamily="34" charset="0"/>
            </a:rPr>
            <a:t> 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668EF8B6-AADD-49C8-A5AB-19A631BDDC43}">
      <dgm:prSet custT="1"/>
      <dgm:spPr/>
      <dgm:t>
        <a:bodyPr/>
        <a:lstStyle/>
        <a:p>
          <a:r>
            <a:rPr lang="en-IN" altLang="en-US" sz="1800" smtClean="0">
              <a:latin typeface="Sylfaen" panose="010A0502050306030303" pitchFamily="18" charset="0"/>
              <a:cs typeface="Arial" panose="020B0604020202020204" pitchFamily="34" charset="0"/>
            </a:rPr>
            <a:t>Architecture of WebDriver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2637751-84F9-4BEC-B362-F6AAA5D6C278}" type="parTrans" cxnId="{BA8C191D-7CBB-482E-9E9D-1BF717891D32}">
      <dgm:prSet/>
      <dgm:spPr/>
      <dgm:t>
        <a:bodyPr/>
        <a:lstStyle/>
        <a:p>
          <a:endParaRPr lang="en-US"/>
        </a:p>
      </dgm:t>
    </dgm:pt>
    <dgm:pt modelId="{B760F56F-B71B-4C3B-8F32-E18E71DA02BE}" type="sibTrans" cxnId="{BA8C191D-7CBB-482E-9E9D-1BF717891D32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2F35F5D7-F8BC-478C-93FE-3D7B9DADFA5C}" type="pres">
      <dgm:prSet presAssocID="{A547BDE6-5BD4-438B-A9A2-215D5F402BEC}" presName="parentLin" presStyleCnt="0"/>
      <dgm:spPr/>
      <dgm:t>
        <a:bodyPr/>
        <a:lstStyle/>
        <a:p>
          <a:endParaRPr lang="en-US"/>
        </a:p>
      </dgm:t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  <dgm:t>
        <a:bodyPr/>
        <a:lstStyle/>
        <a:p>
          <a:endParaRPr lang="en-US"/>
        </a:p>
      </dgm:t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4C0A1-B49B-4B77-AD76-B3DECFFE4CEE}" type="pres">
      <dgm:prSet presAssocID="{A9C3B039-9F39-415D-9F2B-9C63CFE6E7A4}" presName="spaceBetweenRectangles" presStyleCnt="0"/>
      <dgm:spPr/>
      <dgm:t>
        <a:bodyPr/>
        <a:lstStyle/>
        <a:p>
          <a:endParaRPr lang="en-US"/>
        </a:p>
      </dgm:t>
    </dgm:pt>
    <dgm:pt modelId="{DB069027-3D0D-48D9-A3E9-C30257422C1E}" type="pres">
      <dgm:prSet presAssocID="{668EF8B6-AADD-49C8-A5AB-19A631BDDC43}" presName="parentLin" presStyleCnt="0"/>
      <dgm:spPr/>
      <dgm:t>
        <a:bodyPr/>
        <a:lstStyle/>
        <a:p>
          <a:endParaRPr lang="en-US"/>
        </a:p>
      </dgm:t>
    </dgm:pt>
    <dgm:pt modelId="{3C89B848-5390-4252-BC11-4C1FBAA4D6E0}" type="pres">
      <dgm:prSet presAssocID="{668EF8B6-AADD-49C8-A5AB-19A631BDDC43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D257C049-5022-4115-8DA0-5A30D4F000E7}" type="pres">
      <dgm:prSet presAssocID="{668EF8B6-AADD-49C8-A5AB-19A631BDDC4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B1E00-2F03-4A11-A465-41C3F08260CD}" type="pres">
      <dgm:prSet presAssocID="{668EF8B6-AADD-49C8-A5AB-19A631BDDC43}" presName="negativeSpace" presStyleCnt="0"/>
      <dgm:spPr/>
      <dgm:t>
        <a:bodyPr/>
        <a:lstStyle/>
        <a:p>
          <a:endParaRPr lang="en-US"/>
        </a:p>
      </dgm:t>
    </dgm:pt>
    <dgm:pt modelId="{8BE85E20-1698-4313-93E6-A9454D2A6F49}" type="pres">
      <dgm:prSet presAssocID="{668EF8B6-AADD-49C8-A5AB-19A631BDDC43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B586-AE0C-4789-9DF0-3F7152F9F9C7}" type="pres">
      <dgm:prSet presAssocID="{B760F56F-B71B-4C3B-8F32-E18E71DA02BE}" presName="spaceBetweenRectangles" presStyleCnt="0"/>
      <dgm:spPr/>
      <dgm:t>
        <a:bodyPr/>
        <a:lstStyle/>
        <a:p>
          <a:endParaRPr lang="en-US"/>
        </a:p>
      </dgm:t>
    </dgm:pt>
    <dgm:pt modelId="{D0031EED-EDB7-4F1E-A340-0BFDDA7ACC94}" type="pres">
      <dgm:prSet presAssocID="{E08E4D0F-E32C-48A8-BCF8-DD62319BD8B8}" presName="parentLin" presStyleCnt="0"/>
      <dgm:spPr/>
      <dgm:t>
        <a:bodyPr/>
        <a:lstStyle/>
        <a:p>
          <a:endParaRPr lang="en-US"/>
        </a:p>
      </dgm:t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  <dgm:t>
        <a:bodyPr/>
        <a:lstStyle/>
        <a:p>
          <a:endParaRPr lang="en-US"/>
        </a:p>
      </dgm:t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62D67-E635-4DFB-B7BA-971921D0F99E}" type="pres">
      <dgm:prSet presAssocID="{8E3D2B91-299E-4EA3-A00D-8A809948BAC7}" presName="spaceBetweenRectangles" presStyleCnt="0"/>
      <dgm:spPr/>
      <dgm:t>
        <a:bodyPr/>
        <a:lstStyle/>
        <a:p>
          <a:endParaRPr lang="en-US"/>
        </a:p>
      </dgm:t>
    </dgm:pt>
    <dgm:pt modelId="{7EF715AE-03AD-44BD-A77C-A8B83E0F60AF}" type="pres">
      <dgm:prSet presAssocID="{63A2C358-A214-4B64-9937-DC1593D76443}" presName="parentLin" presStyleCnt="0"/>
      <dgm:spPr/>
      <dgm:t>
        <a:bodyPr/>
        <a:lstStyle/>
        <a:p>
          <a:endParaRPr lang="en-US"/>
        </a:p>
      </dgm:t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  <dgm:t>
        <a:bodyPr/>
        <a:lstStyle/>
        <a:p>
          <a:endParaRPr lang="en-US"/>
        </a:p>
      </dgm:t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DCB19-462C-48F6-8B3E-2AA311BD2ECC}" type="pres">
      <dgm:prSet presAssocID="{CC7CC3FC-1D6D-4B79-BD44-D365D16970B4}" presName="spaceBetweenRectangles" presStyleCnt="0"/>
      <dgm:spPr/>
      <dgm:t>
        <a:bodyPr/>
        <a:lstStyle/>
        <a:p>
          <a:endParaRPr lang="en-US"/>
        </a:p>
      </dgm:t>
    </dgm:pt>
    <dgm:pt modelId="{BFD8B123-B80F-4B1A-9A27-CF68B380EF3D}" type="pres">
      <dgm:prSet presAssocID="{F9B8F443-E528-472D-A428-A15219006E8E}" presName="parentLin" presStyleCnt="0"/>
      <dgm:spPr/>
      <dgm:t>
        <a:bodyPr/>
        <a:lstStyle/>
        <a:p>
          <a:endParaRPr lang="en-US"/>
        </a:p>
      </dgm:t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  <dgm:t>
        <a:bodyPr/>
        <a:lstStyle/>
        <a:p>
          <a:endParaRPr lang="en-US"/>
        </a:p>
      </dgm:t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1E56945-B6BB-4C25-928C-F6DA2C0A3B43}" type="presOf" srcId="{BE3C6D80-430E-46B0-8B33-22A22A191366}" destId="{9A9794D7-1EFB-44B6-BDC6-034B7CDEA638}" srcOrd="0" destOrd="0" presId="urn:microsoft.com/office/officeart/2005/8/layout/list1"/>
    <dgm:cxn modelId="{63E7558F-C36D-497D-B211-F54B463EC228}" type="presOf" srcId="{A547BDE6-5BD4-438B-A9A2-215D5F402BEC}" destId="{850710CA-4CFE-46E3-BDD0-02C6270BBCAF}" srcOrd="0" destOrd="0" presId="urn:microsoft.com/office/officeart/2005/8/layout/list1"/>
    <dgm:cxn modelId="{2DAF0D07-54D7-4ABA-9995-E46F23174F0D}" type="presOf" srcId="{E08E4D0F-E32C-48A8-BCF8-DD62319BD8B8}" destId="{B2D12C79-9389-4192-81BD-F74ED7F37C82}" srcOrd="0" destOrd="0" presId="urn:microsoft.com/office/officeart/2005/8/layout/list1"/>
    <dgm:cxn modelId="{7261792F-F727-49F3-A218-64C5C30079E0}" type="presOf" srcId="{F9B8F443-E528-472D-A428-A15219006E8E}" destId="{9551B27D-3E80-44E3-B343-80EBAE8205D0}" srcOrd="0" destOrd="0" presId="urn:microsoft.com/office/officeart/2005/8/layout/list1"/>
    <dgm:cxn modelId="{A3708725-8658-4BE9-AD82-A38177146134}" type="presOf" srcId="{E08E4D0F-E32C-48A8-BCF8-DD62319BD8B8}" destId="{AE5392C9-B960-4964-93F0-0C2C85395967}" srcOrd="1" destOrd="0" presId="urn:microsoft.com/office/officeart/2005/8/layout/list1"/>
    <dgm:cxn modelId="{7974D3BD-927D-42E4-B761-A719F72B3B76}" type="presOf" srcId="{63A2C358-A214-4B64-9937-DC1593D76443}" destId="{FB13903C-6C2D-4388-A2BF-4E0D493D3FE2}" srcOrd="1" destOrd="0" presId="urn:microsoft.com/office/officeart/2005/8/layout/list1"/>
    <dgm:cxn modelId="{AB1B68FB-C24B-4249-8CFA-CBAD87D30BEE}" type="presOf" srcId="{C4B24ADE-7824-4FB5-812E-C939BF839783}" destId="{E24016F3-6B53-463E-857D-3BBCB3F1340A}" srcOrd="0" destOrd="0" presId="urn:microsoft.com/office/officeart/2005/8/layout/list1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BA8C191D-7CBB-482E-9E9D-1BF717891D32}" srcId="{4F0032B1-7971-4856-8267-D8AEC41998EA}" destId="{668EF8B6-AADD-49C8-A5AB-19A631BDDC43}" srcOrd="3" destOrd="0" parTransId="{82637751-84F9-4BEC-B362-F6AAA5D6C278}" sibTransId="{B760F56F-B71B-4C3B-8F32-E18E71DA02BE}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9EF318BF-D384-43D7-A47D-A09A167F8566}" type="presOf" srcId="{63A2C358-A214-4B64-9937-DC1593D76443}" destId="{A0C88EB4-298A-454D-945C-12D2ABAD7453}" srcOrd="0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C00BBF7A-1201-4E4A-A262-443BDD2943FE}" type="presOf" srcId="{F9B8F443-E528-472D-A428-A15219006E8E}" destId="{20A444E0-1C6C-45B2-9F10-F9356AE0473C}" srcOrd="1" destOrd="0" presId="urn:microsoft.com/office/officeart/2005/8/layout/list1"/>
    <dgm:cxn modelId="{4FE7E842-B67F-477F-9829-9C3B60DEDEE6}" type="presOf" srcId="{4F0032B1-7971-4856-8267-D8AEC41998EA}" destId="{E9B407A2-BF0E-42E3-9E50-75B4DE912173}" srcOrd="0" destOrd="0" presId="urn:microsoft.com/office/officeart/2005/8/layout/list1"/>
    <dgm:cxn modelId="{2EEA3011-8948-4CC5-848D-65A0303E9DCD}" type="presOf" srcId="{668EF8B6-AADD-49C8-A5AB-19A631BDDC43}" destId="{3C89B848-5390-4252-BC11-4C1FBAA4D6E0}" srcOrd="0" destOrd="0" presId="urn:microsoft.com/office/officeart/2005/8/layout/list1"/>
    <dgm:cxn modelId="{F737578D-14C8-4188-8AF4-502D200C00D5}" type="presOf" srcId="{C4B24ADE-7824-4FB5-812E-C939BF839783}" destId="{5027D068-9AE5-4489-94CE-797BBB3B1A92}" srcOrd="1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8099C3C0-FD99-44AF-9BF6-7B887A40B751}" type="presOf" srcId="{BE3C6D80-430E-46B0-8B33-22A22A191366}" destId="{64144982-FEF3-4F12-B4DF-D8E6F6D93CE5}" srcOrd="1" destOrd="0" presId="urn:microsoft.com/office/officeart/2005/8/layout/list1"/>
    <dgm:cxn modelId="{3B6E1D67-B48C-472E-A17E-7A314E9EBE23}" type="presOf" srcId="{668EF8B6-AADD-49C8-A5AB-19A631BDDC43}" destId="{D257C049-5022-4115-8DA0-5A30D4F000E7}" srcOrd="1" destOrd="0" presId="urn:microsoft.com/office/officeart/2005/8/layout/list1"/>
    <dgm:cxn modelId="{DB2B8FB4-65C9-4B13-9A87-0A9E96557104}" type="presOf" srcId="{A547BDE6-5BD4-438B-A9A2-215D5F402BEC}" destId="{7BA9F867-2DFF-4A6F-8480-E6ABFEE5208A}" srcOrd="1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BA1647C8-EA04-4990-892E-E3461F0E1913}" type="presParOf" srcId="{E9B407A2-BF0E-42E3-9E50-75B4DE912173}" destId="{63C19F6E-7E8C-46D8-8931-CDE2784E58F8}" srcOrd="0" destOrd="0" presId="urn:microsoft.com/office/officeart/2005/8/layout/list1"/>
    <dgm:cxn modelId="{8DD775BA-E6EC-473A-8D1F-3DD81299CA1F}" type="presParOf" srcId="{63C19F6E-7E8C-46D8-8931-CDE2784E58F8}" destId="{E24016F3-6B53-463E-857D-3BBCB3F1340A}" srcOrd="0" destOrd="0" presId="urn:microsoft.com/office/officeart/2005/8/layout/list1"/>
    <dgm:cxn modelId="{A1AEF93B-7135-466E-8B4B-6F9AF23021DA}" type="presParOf" srcId="{63C19F6E-7E8C-46D8-8931-CDE2784E58F8}" destId="{5027D068-9AE5-4489-94CE-797BBB3B1A92}" srcOrd="1" destOrd="0" presId="urn:microsoft.com/office/officeart/2005/8/layout/list1"/>
    <dgm:cxn modelId="{E8AA3D05-3AD5-4A27-B6ED-1FE03F4A6717}" type="presParOf" srcId="{E9B407A2-BF0E-42E3-9E50-75B4DE912173}" destId="{0F024C04-32BA-4251-BDDF-69F3B69BF78B}" srcOrd="1" destOrd="0" presId="urn:microsoft.com/office/officeart/2005/8/layout/list1"/>
    <dgm:cxn modelId="{F3BAD459-EDF7-4D20-B0C1-C4A573B70D8D}" type="presParOf" srcId="{E9B407A2-BF0E-42E3-9E50-75B4DE912173}" destId="{9890976F-B2BE-409C-B7D5-C679DFA72D07}" srcOrd="2" destOrd="0" presId="urn:microsoft.com/office/officeart/2005/8/layout/list1"/>
    <dgm:cxn modelId="{FCD0A663-5D56-42B8-AEEB-FB4B4BB1D4BD}" type="presParOf" srcId="{E9B407A2-BF0E-42E3-9E50-75B4DE912173}" destId="{3D780A70-CA25-483F-BF6C-65F591580283}" srcOrd="3" destOrd="0" presId="urn:microsoft.com/office/officeart/2005/8/layout/list1"/>
    <dgm:cxn modelId="{078601BD-404B-4D58-BBE1-C24F7BA7ADA4}" type="presParOf" srcId="{E9B407A2-BF0E-42E3-9E50-75B4DE912173}" destId="{96434E83-A1E6-406E-A8D6-702CCD0F2420}" srcOrd="4" destOrd="0" presId="urn:microsoft.com/office/officeart/2005/8/layout/list1"/>
    <dgm:cxn modelId="{ACF8B56D-A160-4960-B15C-C73896B844DE}" type="presParOf" srcId="{96434E83-A1E6-406E-A8D6-702CCD0F2420}" destId="{9A9794D7-1EFB-44B6-BDC6-034B7CDEA638}" srcOrd="0" destOrd="0" presId="urn:microsoft.com/office/officeart/2005/8/layout/list1"/>
    <dgm:cxn modelId="{C841CD5B-ABAE-425B-9865-0071ED6AD1DF}" type="presParOf" srcId="{96434E83-A1E6-406E-A8D6-702CCD0F2420}" destId="{64144982-FEF3-4F12-B4DF-D8E6F6D93CE5}" srcOrd="1" destOrd="0" presId="urn:microsoft.com/office/officeart/2005/8/layout/list1"/>
    <dgm:cxn modelId="{19993511-2488-4E87-89E1-5635F48C3BFB}" type="presParOf" srcId="{E9B407A2-BF0E-42E3-9E50-75B4DE912173}" destId="{06058AC0-36D6-4EBD-B6E9-37FCAC3A43C0}" srcOrd="5" destOrd="0" presId="urn:microsoft.com/office/officeart/2005/8/layout/list1"/>
    <dgm:cxn modelId="{6B18827B-3493-443E-B843-FD34ABAEEF0E}" type="presParOf" srcId="{E9B407A2-BF0E-42E3-9E50-75B4DE912173}" destId="{EE5B2BE7-4F4C-4714-8116-53A03325A429}" srcOrd="6" destOrd="0" presId="urn:microsoft.com/office/officeart/2005/8/layout/list1"/>
    <dgm:cxn modelId="{99C9B2C9-72E1-40DB-91C9-652F6E130D83}" type="presParOf" srcId="{E9B407A2-BF0E-42E3-9E50-75B4DE912173}" destId="{E30A5E5A-AA6D-4504-892B-08B4C6E1CB03}" srcOrd="7" destOrd="0" presId="urn:microsoft.com/office/officeart/2005/8/layout/list1"/>
    <dgm:cxn modelId="{7281C4C1-5880-4534-A3C6-476CDD235026}" type="presParOf" srcId="{E9B407A2-BF0E-42E3-9E50-75B4DE912173}" destId="{2F35F5D7-F8BC-478C-93FE-3D7B9DADFA5C}" srcOrd="8" destOrd="0" presId="urn:microsoft.com/office/officeart/2005/8/layout/list1"/>
    <dgm:cxn modelId="{7295684D-5C1A-42C2-8F3C-A67EDAD00A35}" type="presParOf" srcId="{2F35F5D7-F8BC-478C-93FE-3D7B9DADFA5C}" destId="{850710CA-4CFE-46E3-BDD0-02C6270BBCAF}" srcOrd="0" destOrd="0" presId="urn:microsoft.com/office/officeart/2005/8/layout/list1"/>
    <dgm:cxn modelId="{5F7834BC-3C36-498E-BDA9-7A5621E85A00}" type="presParOf" srcId="{2F35F5D7-F8BC-478C-93FE-3D7B9DADFA5C}" destId="{7BA9F867-2DFF-4A6F-8480-E6ABFEE5208A}" srcOrd="1" destOrd="0" presId="urn:microsoft.com/office/officeart/2005/8/layout/list1"/>
    <dgm:cxn modelId="{3AF348BB-1E1A-414D-ABAB-535618CDABD7}" type="presParOf" srcId="{E9B407A2-BF0E-42E3-9E50-75B4DE912173}" destId="{0CCB7754-940E-49E2-807F-F29DE0C8F139}" srcOrd="9" destOrd="0" presId="urn:microsoft.com/office/officeart/2005/8/layout/list1"/>
    <dgm:cxn modelId="{534D4BB1-B3A6-4D3E-A582-5D0F0F08015E}" type="presParOf" srcId="{E9B407A2-BF0E-42E3-9E50-75B4DE912173}" destId="{ADDB59AF-28D5-43B0-8357-AD5A32471032}" srcOrd="10" destOrd="0" presId="urn:microsoft.com/office/officeart/2005/8/layout/list1"/>
    <dgm:cxn modelId="{7BDB93AC-137D-45D9-8890-594177E53A89}" type="presParOf" srcId="{E9B407A2-BF0E-42E3-9E50-75B4DE912173}" destId="{D204C0A1-B49B-4B77-AD76-B3DECFFE4CEE}" srcOrd="11" destOrd="0" presId="urn:microsoft.com/office/officeart/2005/8/layout/list1"/>
    <dgm:cxn modelId="{C36062C6-2A69-4C22-8350-DA2E8E07DE68}" type="presParOf" srcId="{E9B407A2-BF0E-42E3-9E50-75B4DE912173}" destId="{DB069027-3D0D-48D9-A3E9-C30257422C1E}" srcOrd="12" destOrd="0" presId="urn:microsoft.com/office/officeart/2005/8/layout/list1"/>
    <dgm:cxn modelId="{12A7EA89-91E1-4B07-AE92-6E8E4AAB8C47}" type="presParOf" srcId="{DB069027-3D0D-48D9-A3E9-C30257422C1E}" destId="{3C89B848-5390-4252-BC11-4C1FBAA4D6E0}" srcOrd="0" destOrd="0" presId="urn:microsoft.com/office/officeart/2005/8/layout/list1"/>
    <dgm:cxn modelId="{D845157A-AF24-4CB7-9BC8-419C6A013560}" type="presParOf" srcId="{DB069027-3D0D-48D9-A3E9-C30257422C1E}" destId="{D257C049-5022-4115-8DA0-5A30D4F000E7}" srcOrd="1" destOrd="0" presId="urn:microsoft.com/office/officeart/2005/8/layout/list1"/>
    <dgm:cxn modelId="{922D03F9-815E-4457-9199-77FE63601294}" type="presParOf" srcId="{E9B407A2-BF0E-42E3-9E50-75B4DE912173}" destId="{17EB1E00-2F03-4A11-A465-41C3F08260CD}" srcOrd="13" destOrd="0" presId="urn:microsoft.com/office/officeart/2005/8/layout/list1"/>
    <dgm:cxn modelId="{3B95A721-A356-46CC-87B8-5FFF937D9DA8}" type="presParOf" srcId="{E9B407A2-BF0E-42E3-9E50-75B4DE912173}" destId="{8BE85E20-1698-4313-93E6-A9454D2A6F49}" srcOrd="14" destOrd="0" presId="urn:microsoft.com/office/officeart/2005/8/layout/list1"/>
    <dgm:cxn modelId="{AEEE8EEE-B62A-4711-8F2F-4DAFC5A21B64}" type="presParOf" srcId="{E9B407A2-BF0E-42E3-9E50-75B4DE912173}" destId="{F60AB586-AE0C-4789-9DF0-3F7152F9F9C7}" srcOrd="15" destOrd="0" presId="urn:microsoft.com/office/officeart/2005/8/layout/list1"/>
    <dgm:cxn modelId="{019B9D18-3F94-4409-8644-A5DDA11CC896}" type="presParOf" srcId="{E9B407A2-BF0E-42E3-9E50-75B4DE912173}" destId="{D0031EED-EDB7-4F1E-A340-0BFDDA7ACC94}" srcOrd="16" destOrd="0" presId="urn:microsoft.com/office/officeart/2005/8/layout/list1"/>
    <dgm:cxn modelId="{46FDA0C7-91D0-4859-9C61-43FCFB408E22}" type="presParOf" srcId="{D0031EED-EDB7-4F1E-A340-0BFDDA7ACC94}" destId="{B2D12C79-9389-4192-81BD-F74ED7F37C82}" srcOrd="0" destOrd="0" presId="urn:microsoft.com/office/officeart/2005/8/layout/list1"/>
    <dgm:cxn modelId="{57650C71-36BC-4A7E-88ED-0595B6D1EEF0}" type="presParOf" srcId="{D0031EED-EDB7-4F1E-A340-0BFDDA7ACC94}" destId="{AE5392C9-B960-4964-93F0-0C2C85395967}" srcOrd="1" destOrd="0" presId="urn:microsoft.com/office/officeart/2005/8/layout/list1"/>
    <dgm:cxn modelId="{555F6088-FD72-453D-93C6-9928564EEBA3}" type="presParOf" srcId="{E9B407A2-BF0E-42E3-9E50-75B4DE912173}" destId="{3C63F283-D7AF-4211-99BC-1175A4D78A59}" srcOrd="17" destOrd="0" presId="urn:microsoft.com/office/officeart/2005/8/layout/list1"/>
    <dgm:cxn modelId="{28C164BF-6901-4F74-8809-4AC61D61355F}" type="presParOf" srcId="{E9B407A2-BF0E-42E3-9E50-75B4DE912173}" destId="{4E4FB714-5A0A-4519-BD56-FAAE48E518D0}" srcOrd="18" destOrd="0" presId="urn:microsoft.com/office/officeart/2005/8/layout/list1"/>
    <dgm:cxn modelId="{224CB1E3-7C09-4746-BCE5-7CD287C7852B}" type="presParOf" srcId="{E9B407A2-BF0E-42E3-9E50-75B4DE912173}" destId="{3AB62D67-E635-4DFB-B7BA-971921D0F99E}" srcOrd="19" destOrd="0" presId="urn:microsoft.com/office/officeart/2005/8/layout/list1"/>
    <dgm:cxn modelId="{A7D92C70-B0B7-40E8-83FA-631DE468FF25}" type="presParOf" srcId="{E9B407A2-BF0E-42E3-9E50-75B4DE912173}" destId="{7EF715AE-03AD-44BD-A77C-A8B83E0F60AF}" srcOrd="20" destOrd="0" presId="urn:microsoft.com/office/officeart/2005/8/layout/list1"/>
    <dgm:cxn modelId="{BABBFC22-A909-4A49-983B-A40C5D76A300}" type="presParOf" srcId="{7EF715AE-03AD-44BD-A77C-A8B83E0F60AF}" destId="{A0C88EB4-298A-454D-945C-12D2ABAD7453}" srcOrd="0" destOrd="0" presId="urn:microsoft.com/office/officeart/2005/8/layout/list1"/>
    <dgm:cxn modelId="{78D98982-8FB9-428C-970B-6ACA60E17A8C}" type="presParOf" srcId="{7EF715AE-03AD-44BD-A77C-A8B83E0F60AF}" destId="{FB13903C-6C2D-4388-A2BF-4E0D493D3FE2}" srcOrd="1" destOrd="0" presId="urn:microsoft.com/office/officeart/2005/8/layout/list1"/>
    <dgm:cxn modelId="{82912126-5D92-4F98-8986-901ACEAD3F5F}" type="presParOf" srcId="{E9B407A2-BF0E-42E3-9E50-75B4DE912173}" destId="{5649ED41-ED43-445A-887B-01DB96E0BB8E}" srcOrd="21" destOrd="0" presId="urn:microsoft.com/office/officeart/2005/8/layout/list1"/>
    <dgm:cxn modelId="{54F62735-D80C-42CA-A620-B63D633690D7}" type="presParOf" srcId="{E9B407A2-BF0E-42E3-9E50-75B4DE912173}" destId="{E554E6D6-D774-43E5-B6D0-C860E5470ABE}" srcOrd="22" destOrd="0" presId="urn:microsoft.com/office/officeart/2005/8/layout/list1"/>
    <dgm:cxn modelId="{B11CDEB3-75D4-4287-B4C7-0C576E5D35E0}" type="presParOf" srcId="{E9B407A2-BF0E-42E3-9E50-75B4DE912173}" destId="{60FDCB19-462C-48F6-8B3E-2AA311BD2ECC}" srcOrd="23" destOrd="0" presId="urn:microsoft.com/office/officeart/2005/8/layout/list1"/>
    <dgm:cxn modelId="{D6B3C856-7016-43D7-A540-7EE84AB32D0A}" type="presParOf" srcId="{E9B407A2-BF0E-42E3-9E50-75B4DE912173}" destId="{BFD8B123-B80F-4B1A-9A27-CF68B380EF3D}" srcOrd="24" destOrd="0" presId="urn:microsoft.com/office/officeart/2005/8/layout/list1"/>
    <dgm:cxn modelId="{31D58985-34EC-4979-B238-54C267215B46}" type="presParOf" srcId="{BFD8B123-B80F-4B1A-9A27-CF68B380EF3D}" destId="{9551B27D-3E80-44E3-B343-80EBAE8205D0}" srcOrd="0" destOrd="0" presId="urn:microsoft.com/office/officeart/2005/8/layout/list1"/>
    <dgm:cxn modelId="{660676BB-C13E-4805-8BFC-E38C62E8B09C}" type="presParOf" srcId="{BFD8B123-B80F-4B1A-9A27-CF68B380EF3D}" destId="{20A444E0-1C6C-45B2-9F10-F9356AE0473C}" srcOrd="1" destOrd="0" presId="urn:microsoft.com/office/officeart/2005/8/layout/list1"/>
    <dgm:cxn modelId="{73CA3C9D-2F0E-49A9-B0C7-388CCD6735D5}" type="presParOf" srcId="{E9B407A2-BF0E-42E3-9E50-75B4DE912173}" destId="{B866F88F-8275-43CF-8207-094CCEE32CD2}" srcOrd="25" destOrd="0" presId="urn:microsoft.com/office/officeart/2005/8/layout/list1"/>
    <dgm:cxn modelId="{0B5858E5-7272-49F1-B37F-A0A2CBC4B444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EDDE5E24-3721-49EB-A94D-77B58FE50641}">
      <dgm:prSet custT="1"/>
      <dgm:spPr>
        <a:solidFill>
          <a:schemeClr val="accent1"/>
        </a:solidFill>
      </dgm:spPr>
      <dgm:t>
        <a:bodyPr/>
        <a:lstStyle/>
        <a:p>
          <a:r>
            <a:rPr lang="en-IN" alt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Architecture of WebDriver 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EE4A580D-5007-4165-8068-1CEE73B83554}" type="parTrans" cxnId="{7A80C661-B51E-4F20-B6D7-D5509E87B508}">
      <dgm:prSet/>
      <dgm:spPr/>
      <dgm:t>
        <a:bodyPr/>
        <a:lstStyle/>
        <a:p>
          <a:endParaRPr lang="en-US"/>
        </a:p>
      </dgm:t>
    </dgm:pt>
    <dgm:pt modelId="{871DF2F7-3978-41E9-B790-074A31DDBE98}" type="sibTrans" cxnId="{7A80C661-B51E-4F20-B6D7-D5509E87B508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</dgm:pt>
    <dgm:pt modelId="{96434E83-A1E6-406E-A8D6-702CCD0F2420}" type="pres">
      <dgm:prSet presAssocID="{BE3C6D80-430E-46B0-8B33-22A22A191366}" presName="parentLin" presStyleCnt="0"/>
      <dgm:spPr/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 custLinFactNeighborY="10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</dgm:pt>
    <dgm:pt modelId="{2F35F5D7-F8BC-478C-93FE-3D7B9DADFA5C}" type="pres">
      <dgm:prSet presAssocID="{A547BDE6-5BD4-438B-A9A2-215D5F402BEC}" presName="parentLin" presStyleCnt="0"/>
      <dgm:spPr/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</dgm:pt>
    <dgm:pt modelId="{D204C0A1-B49B-4B77-AD76-B3DECFFE4CEE}" type="pres">
      <dgm:prSet presAssocID="{A9C3B039-9F39-415D-9F2B-9C63CFE6E7A4}" presName="spaceBetweenRectangles" presStyleCnt="0"/>
      <dgm:spPr/>
    </dgm:pt>
    <dgm:pt modelId="{F539BBDA-8782-4473-9710-B624ECDF4345}" type="pres">
      <dgm:prSet presAssocID="{EDDE5E24-3721-49EB-A94D-77B58FE50641}" presName="parentLin" presStyleCnt="0"/>
      <dgm:spPr/>
    </dgm:pt>
    <dgm:pt modelId="{03447861-8576-41C5-BCDB-FA60DF6DD9DB}" type="pres">
      <dgm:prSet presAssocID="{EDDE5E24-3721-49EB-A94D-77B58FE5064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A9566CF-042E-4EE1-8C01-26C040F4E17B}" type="pres">
      <dgm:prSet presAssocID="{EDDE5E24-3721-49EB-A94D-77B58FE5064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97E8-0C32-4578-ABCF-1ECA17F19CC2}" type="pres">
      <dgm:prSet presAssocID="{EDDE5E24-3721-49EB-A94D-77B58FE50641}" presName="negativeSpace" presStyleCnt="0"/>
      <dgm:spPr/>
    </dgm:pt>
    <dgm:pt modelId="{566B7CB5-B99D-4122-8935-74E56B2AAD0D}" type="pres">
      <dgm:prSet presAssocID="{EDDE5E24-3721-49EB-A94D-77B58FE50641}" presName="childText" presStyleLbl="conFgAcc1" presStyleIdx="3" presStyleCnt="7">
        <dgm:presLayoutVars>
          <dgm:bulletEnabled val="1"/>
        </dgm:presLayoutVars>
      </dgm:prSet>
      <dgm:spPr/>
    </dgm:pt>
    <dgm:pt modelId="{1F508C60-2FC8-470F-A793-E8DC7A467567}" type="pres">
      <dgm:prSet presAssocID="{871DF2F7-3978-41E9-B790-074A31DDBE98}" presName="spaceBetweenRectangles" presStyleCnt="0"/>
      <dgm:spPr/>
    </dgm:pt>
    <dgm:pt modelId="{D0031EED-EDB7-4F1E-A340-0BFDDA7ACC94}" type="pres">
      <dgm:prSet presAssocID="{E08E4D0F-E32C-48A8-BCF8-DD62319BD8B8}" presName="parentLin" presStyleCnt="0"/>
      <dgm:spPr/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</dgm:pt>
    <dgm:pt modelId="{3AB62D67-E635-4DFB-B7BA-971921D0F99E}" type="pres">
      <dgm:prSet presAssocID="{8E3D2B91-299E-4EA3-A00D-8A809948BAC7}" presName="spaceBetweenRectangles" presStyleCnt="0"/>
      <dgm:spPr/>
    </dgm:pt>
    <dgm:pt modelId="{7EF715AE-03AD-44BD-A77C-A8B83E0F60AF}" type="pres">
      <dgm:prSet presAssocID="{63A2C358-A214-4B64-9937-DC1593D76443}" presName="parentLin" presStyleCnt="0"/>
      <dgm:spPr/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</dgm:pt>
    <dgm:pt modelId="{60FDCB19-462C-48F6-8B3E-2AA311BD2ECC}" type="pres">
      <dgm:prSet presAssocID="{CC7CC3FC-1D6D-4B79-BD44-D365D16970B4}" presName="spaceBetweenRectangles" presStyleCnt="0"/>
      <dgm:spPr/>
    </dgm:pt>
    <dgm:pt modelId="{BFD8B123-B80F-4B1A-9A27-CF68B380EF3D}" type="pres">
      <dgm:prSet presAssocID="{F9B8F443-E528-472D-A428-A15219006E8E}" presName="parentLin" presStyleCnt="0"/>
      <dgm:spPr/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500C3C-DF1A-4F10-8F3F-0FCB14DDE51A}" type="presOf" srcId="{4F0032B1-7971-4856-8267-D8AEC41998EA}" destId="{E9B407A2-BF0E-42E3-9E50-75B4DE912173}" srcOrd="0" destOrd="0" presId="urn:microsoft.com/office/officeart/2005/8/layout/list1"/>
    <dgm:cxn modelId="{846CF516-7B2E-4203-8233-6ADAB96DF044}" type="presOf" srcId="{F9B8F443-E528-472D-A428-A15219006E8E}" destId="{9551B27D-3E80-44E3-B343-80EBAE8205D0}" srcOrd="0" destOrd="0" presId="urn:microsoft.com/office/officeart/2005/8/layout/list1"/>
    <dgm:cxn modelId="{0B1804BF-3D45-4E11-B749-A0BCFC3B23DD}" type="presOf" srcId="{A547BDE6-5BD4-438B-A9A2-215D5F402BEC}" destId="{850710CA-4CFE-46E3-BDD0-02C6270BBCAF}" srcOrd="0" destOrd="0" presId="urn:microsoft.com/office/officeart/2005/8/layout/list1"/>
    <dgm:cxn modelId="{C2179C59-5A73-4C46-BAC2-CDBEBC85AA54}" type="presOf" srcId="{BE3C6D80-430E-46B0-8B33-22A22A191366}" destId="{64144982-FEF3-4F12-B4DF-D8E6F6D93CE5}" srcOrd="1" destOrd="0" presId="urn:microsoft.com/office/officeart/2005/8/layout/list1"/>
    <dgm:cxn modelId="{00C9AC28-F030-4436-80F8-FEF292BF905F}" type="presOf" srcId="{E08E4D0F-E32C-48A8-BCF8-DD62319BD8B8}" destId="{B2D12C79-9389-4192-81BD-F74ED7F37C82}" srcOrd="0" destOrd="0" presId="urn:microsoft.com/office/officeart/2005/8/layout/list1"/>
    <dgm:cxn modelId="{7A80C661-B51E-4F20-B6D7-D5509E87B508}" srcId="{4F0032B1-7971-4856-8267-D8AEC41998EA}" destId="{EDDE5E24-3721-49EB-A94D-77B58FE50641}" srcOrd="3" destOrd="0" parTransId="{EE4A580D-5007-4165-8068-1CEE73B83554}" sibTransId="{871DF2F7-3978-41E9-B790-074A31DDBE98}"/>
    <dgm:cxn modelId="{8550EE56-4964-41B1-84E1-C49038C5A58F}" type="presOf" srcId="{EDDE5E24-3721-49EB-A94D-77B58FE50641}" destId="{3A9566CF-042E-4EE1-8C01-26C040F4E17B}" srcOrd="1" destOrd="0" presId="urn:microsoft.com/office/officeart/2005/8/layout/list1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FF5865E4-89A7-4AEC-977F-DE0B5C6B269B}" type="presOf" srcId="{63A2C358-A214-4B64-9937-DC1593D76443}" destId="{A0C88EB4-298A-454D-945C-12D2ABAD7453}" srcOrd="0" destOrd="0" presId="urn:microsoft.com/office/officeart/2005/8/layout/list1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BFF96D44-9DA6-4CED-AC44-0B9A21C4BF3C}" type="presOf" srcId="{EDDE5E24-3721-49EB-A94D-77B58FE50641}" destId="{03447861-8576-41C5-BCDB-FA60DF6DD9DB}" srcOrd="0" destOrd="0" presId="urn:microsoft.com/office/officeart/2005/8/layout/list1"/>
    <dgm:cxn modelId="{DBBBFF14-BB2D-44C8-B403-8EC618E44844}" type="presOf" srcId="{C4B24ADE-7824-4FB5-812E-C939BF839783}" destId="{E24016F3-6B53-463E-857D-3BBCB3F1340A}" srcOrd="0" destOrd="0" presId="urn:microsoft.com/office/officeart/2005/8/layout/list1"/>
    <dgm:cxn modelId="{44F5E9FF-1DF4-45D7-830E-8BA3297322EE}" type="presOf" srcId="{F9B8F443-E528-472D-A428-A15219006E8E}" destId="{20A444E0-1C6C-45B2-9F10-F9356AE0473C}" srcOrd="1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7E721016-0DF4-42C3-B89A-1519039DE5B3}" type="presOf" srcId="{C4B24ADE-7824-4FB5-812E-C939BF839783}" destId="{5027D068-9AE5-4489-94CE-797BBB3B1A92}" srcOrd="1" destOrd="0" presId="urn:microsoft.com/office/officeart/2005/8/layout/list1"/>
    <dgm:cxn modelId="{1F312C7B-1884-4BBB-A12E-48AEA3F526D5}" type="presOf" srcId="{63A2C358-A214-4B64-9937-DC1593D76443}" destId="{FB13903C-6C2D-4388-A2BF-4E0D493D3FE2}" srcOrd="1" destOrd="0" presId="urn:microsoft.com/office/officeart/2005/8/layout/list1"/>
    <dgm:cxn modelId="{CA9B0937-7C4A-41D1-826F-F5AA49D74EA1}" type="presOf" srcId="{BE3C6D80-430E-46B0-8B33-22A22A191366}" destId="{9A9794D7-1EFB-44B6-BDC6-034B7CDEA638}" srcOrd="0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22F09416-B978-4EBF-B0E1-6C8696D38D3F}" type="presOf" srcId="{A547BDE6-5BD4-438B-A9A2-215D5F402BEC}" destId="{7BA9F867-2DFF-4A6F-8480-E6ABFEE5208A}" srcOrd="1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3A3A2107-26DC-4244-A189-11E14DA1D47F}" type="presOf" srcId="{E08E4D0F-E32C-48A8-BCF8-DD62319BD8B8}" destId="{AE5392C9-B960-4964-93F0-0C2C85395967}" srcOrd="1" destOrd="0" presId="urn:microsoft.com/office/officeart/2005/8/layout/list1"/>
    <dgm:cxn modelId="{2585C74D-7A26-4883-BC7E-9E35F5745932}" type="presParOf" srcId="{E9B407A2-BF0E-42E3-9E50-75B4DE912173}" destId="{63C19F6E-7E8C-46D8-8931-CDE2784E58F8}" srcOrd="0" destOrd="0" presId="urn:microsoft.com/office/officeart/2005/8/layout/list1"/>
    <dgm:cxn modelId="{5539BC34-81E0-4189-81D9-F78ED1F99E52}" type="presParOf" srcId="{63C19F6E-7E8C-46D8-8931-CDE2784E58F8}" destId="{E24016F3-6B53-463E-857D-3BBCB3F1340A}" srcOrd="0" destOrd="0" presId="urn:microsoft.com/office/officeart/2005/8/layout/list1"/>
    <dgm:cxn modelId="{256A9457-CC2D-42DD-878E-3BBEFE39AB77}" type="presParOf" srcId="{63C19F6E-7E8C-46D8-8931-CDE2784E58F8}" destId="{5027D068-9AE5-4489-94CE-797BBB3B1A92}" srcOrd="1" destOrd="0" presId="urn:microsoft.com/office/officeart/2005/8/layout/list1"/>
    <dgm:cxn modelId="{1A849649-1E3F-4835-9C33-557F47A985A4}" type="presParOf" srcId="{E9B407A2-BF0E-42E3-9E50-75B4DE912173}" destId="{0F024C04-32BA-4251-BDDF-69F3B69BF78B}" srcOrd="1" destOrd="0" presId="urn:microsoft.com/office/officeart/2005/8/layout/list1"/>
    <dgm:cxn modelId="{22E8B55C-FB2C-43A9-9BDD-6E6E3CB3F606}" type="presParOf" srcId="{E9B407A2-BF0E-42E3-9E50-75B4DE912173}" destId="{9890976F-B2BE-409C-B7D5-C679DFA72D07}" srcOrd="2" destOrd="0" presId="urn:microsoft.com/office/officeart/2005/8/layout/list1"/>
    <dgm:cxn modelId="{6F5A9E02-BB3C-4E4D-9E4B-66AF4923DD00}" type="presParOf" srcId="{E9B407A2-BF0E-42E3-9E50-75B4DE912173}" destId="{3D780A70-CA25-483F-BF6C-65F591580283}" srcOrd="3" destOrd="0" presId="urn:microsoft.com/office/officeart/2005/8/layout/list1"/>
    <dgm:cxn modelId="{94CDDF43-8D51-4D75-BCF6-CD22FDAF7BAC}" type="presParOf" srcId="{E9B407A2-BF0E-42E3-9E50-75B4DE912173}" destId="{96434E83-A1E6-406E-A8D6-702CCD0F2420}" srcOrd="4" destOrd="0" presId="urn:microsoft.com/office/officeart/2005/8/layout/list1"/>
    <dgm:cxn modelId="{C0425E18-C96E-4604-BC19-9BF8A30EBA04}" type="presParOf" srcId="{96434E83-A1E6-406E-A8D6-702CCD0F2420}" destId="{9A9794D7-1EFB-44B6-BDC6-034B7CDEA638}" srcOrd="0" destOrd="0" presId="urn:microsoft.com/office/officeart/2005/8/layout/list1"/>
    <dgm:cxn modelId="{6E9FFF61-46B9-462B-BA3A-A08FA2F92631}" type="presParOf" srcId="{96434E83-A1E6-406E-A8D6-702CCD0F2420}" destId="{64144982-FEF3-4F12-B4DF-D8E6F6D93CE5}" srcOrd="1" destOrd="0" presId="urn:microsoft.com/office/officeart/2005/8/layout/list1"/>
    <dgm:cxn modelId="{7E1E9D63-E2E3-40D4-B213-103F20A6386D}" type="presParOf" srcId="{E9B407A2-BF0E-42E3-9E50-75B4DE912173}" destId="{06058AC0-36D6-4EBD-B6E9-37FCAC3A43C0}" srcOrd="5" destOrd="0" presId="urn:microsoft.com/office/officeart/2005/8/layout/list1"/>
    <dgm:cxn modelId="{4040A816-9F5E-4B18-9F21-DE6322A65C36}" type="presParOf" srcId="{E9B407A2-BF0E-42E3-9E50-75B4DE912173}" destId="{EE5B2BE7-4F4C-4714-8116-53A03325A429}" srcOrd="6" destOrd="0" presId="urn:microsoft.com/office/officeart/2005/8/layout/list1"/>
    <dgm:cxn modelId="{F88CB7CB-DB85-4E5F-8209-853707C67CEB}" type="presParOf" srcId="{E9B407A2-BF0E-42E3-9E50-75B4DE912173}" destId="{E30A5E5A-AA6D-4504-892B-08B4C6E1CB03}" srcOrd="7" destOrd="0" presId="urn:microsoft.com/office/officeart/2005/8/layout/list1"/>
    <dgm:cxn modelId="{CA1FD0DB-98FD-4E57-B187-E73F3B746898}" type="presParOf" srcId="{E9B407A2-BF0E-42E3-9E50-75B4DE912173}" destId="{2F35F5D7-F8BC-478C-93FE-3D7B9DADFA5C}" srcOrd="8" destOrd="0" presId="urn:microsoft.com/office/officeart/2005/8/layout/list1"/>
    <dgm:cxn modelId="{B30CDC32-25A4-4C14-B0BF-ECFB3AE07ED5}" type="presParOf" srcId="{2F35F5D7-F8BC-478C-93FE-3D7B9DADFA5C}" destId="{850710CA-4CFE-46E3-BDD0-02C6270BBCAF}" srcOrd="0" destOrd="0" presId="urn:microsoft.com/office/officeart/2005/8/layout/list1"/>
    <dgm:cxn modelId="{6DA989E3-E7C9-49AB-B12E-3D57B87439B8}" type="presParOf" srcId="{2F35F5D7-F8BC-478C-93FE-3D7B9DADFA5C}" destId="{7BA9F867-2DFF-4A6F-8480-E6ABFEE5208A}" srcOrd="1" destOrd="0" presId="urn:microsoft.com/office/officeart/2005/8/layout/list1"/>
    <dgm:cxn modelId="{24E5B07D-45EA-47DC-A6DB-07B1ED93DF70}" type="presParOf" srcId="{E9B407A2-BF0E-42E3-9E50-75B4DE912173}" destId="{0CCB7754-940E-49E2-807F-F29DE0C8F139}" srcOrd="9" destOrd="0" presId="urn:microsoft.com/office/officeart/2005/8/layout/list1"/>
    <dgm:cxn modelId="{11909292-4756-4825-B658-81FB3E9197B0}" type="presParOf" srcId="{E9B407A2-BF0E-42E3-9E50-75B4DE912173}" destId="{ADDB59AF-28D5-43B0-8357-AD5A32471032}" srcOrd="10" destOrd="0" presId="urn:microsoft.com/office/officeart/2005/8/layout/list1"/>
    <dgm:cxn modelId="{83BF247C-ABE3-4EB1-9244-EB3C70265590}" type="presParOf" srcId="{E9B407A2-BF0E-42E3-9E50-75B4DE912173}" destId="{D204C0A1-B49B-4B77-AD76-B3DECFFE4CEE}" srcOrd="11" destOrd="0" presId="urn:microsoft.com/office/officeart/2005/8/layout/list1"/>
    <dgm:cxn modelId="{0BD41DFA-2263-424F-B4F0-58D81CA50D7A}" type="presParOf" srcId="{E9B407A2-BF0E-42E3-9E50-75B4DE912173}" destId="{F539BBDA-8782-4473-9710-B624ECDF4345}" srcOrd="12" destOrd="0" presId="urn:microsoft.com/office/officeart/2005/8/layout/list1"/>
    <dgm:cxn modelId="{017A1FF5-F192-4961-8377-724A81E09C1C}" type="presParOf" srcId="{F539BBDA-8782-4473-9710-B624ECDF4345}" destId="{03447861-8576-41C5-BCDB-FA60DF6DD9DB}" srcOrd="0" destOrd="0" presId="urn:microsoft.com/office/officeart/2005/8/layout/list1"/>
    <dgm:cxn modelId="{0083F3B0-BE69-4FE9-95E2-87A7A84441AB}" type="presParOf" srcId="{F539BBDA-8782-4473-9710-B624ECDF4345}" destId="{3A9566CF-042E-4EE1-8C01-26C040F4E17B}" srcOrd="1" destOrd="0" presId="urn:microsoft.com/office/officeart/2005/8/layout/list1"/>
    <dgm:cxn modelId="{2930B113-FBE4-4D80-84FE-6EC53AA6BAC4}" type="presParOf" srcId="{E9B407A2-BF0E-42E3-9E50-75B4DE912173}" destId="{B93797E8-0C32-4578-ABCF-1ECA17F19CC2}" srcOrd="13" destOrd="0" presId="urn:microsoft.com/office/officeart/2005/8/layout/list1"/>
    <dgm:cxn modelId="{151A442A-14A3-4413-B480-5741FC38D150}" type="presParOf" srcId="{E9B407A2-BF0E-42E3-9E50-75B4DE912173}" destId="{566B7CB5-B99D-4122-8935-74E56B2AAD0D}" srcOrd="14" destOrd="0" presId="urn:microsoft.com/office/officeart/2005/8/layout/list1"/>
    <dgm:cxn modelId="{BA0569A2-1992-4F90-9EB1-C27D849EC2F9}" type="presParOf" srcId="{E9B407A2-BF0E-42E3-9E50-75B4DE912173}" destId="{1F508C60-2FC8-470F-A793-E8DC7A467567}" srcOrd="15" destOrd="0" presId="urn:microsoft.com/office/officeart/2005/8/layout/list1"/>
    <dgm:cxn modelId="{C20890A9-1F19-4E7E-9350-52DCBF363384}" type="presParOf" srcId="{E9B407A2-BF0E-42E3-9E50-75B4DE912173}" destId="{D0031EED-EDB7-4F1E-A340-0BFDDA7ACC94}" srcOrd="16" destOrd="0" presId="urn:microsoft.com/office/officeart/2005/8/layout/list1"/>
    <dgm:cxn modelId="{E85081FA-0BFF-4DC9-810F-79CD4C0DE89C}" type="presParOf" srcId="{D0031EED-EDB7-4F1E-A340-0BFDDA7ACC94}" destId="{B2D12C79-9389-4192-81BD-F74ED7F37C82}" srcOrd="0" destOrd="0" presId="urn:microsoft.com/office/officeart/2005/8/layout/list1"/>
    <dgm:cxn modelId="{DE95C3CF-3FC7-4835-9173-6ADC2A2CDFA5}" type="presParOf" srcId="{D0031EED-EDB7-4F1E-A340-0BFDDA7ACC94}" destId="{AE5392C9-B960-4964-93F0-0C2C85395967}" srcOrd="1" destOrd="0" presId="urn:microsoft.com/office/officeart/2005/8/layout/list1"/>
    <dgm:cxn modelId="{EE767FED-DFB0-4187-AC47-61907638B939}" type="presParOf" srcId="{E9B407A2-BF0E-42E3-9E50-75B4DE912173}" destId="{3C63F283-D7AF-4211-99BC-1175A4D78A59}" srcOrd="17" destOrd="0" presId="urn:microsoft.com/office/officeart/2005/8/layout/list1"/>
    <dgm:cxn modelId="{2D2BE928-B776-4E0F-A112-3453CA12F715}" type="presParOf" srcId="{E9B407A2-BF0E-42E3-9E50-75B4DE912173}" destId="{4E4FB714-5A0A-4519-BD56-FAAE48E518D0}" srcOrd="18" destOrd="0" presId="urn:microsoft.com/office/officeart/2005/8/layout/list1"/>
    <dgm:cxn modelId="{554339B1-DC8E-4A22-9168-56D3621511E2}" type="presParOf" srcId="{E9B407A2-BF0E-42E3-9E50-75B4DE912173}" destId="{3AB62D67-E635-4DFB-B7BA-971921D0F99E}" srcOrd="19" destOrd="0" presId="urn:microsoft.com/office/officeart/2005/8/layout/list1"/>
    <dgm:cxn modelId="{D8A3369F-06F4-4711-934F-FFBCF3D2ED5B}" type="presParOf" srcId="{E9B407A2-BF0E-42E3-9E50-75B4DE912173}" destId="{7EF715AE-03AD-44BD-A77C-A8B83E0F60AF}" srcOrd="20" destOrd="0" presId="urn:microsoft.com/office/officeart/2005/8/layout/list1"/>
    <dgm:cxn modelId="{5E44AB72-BD4D-414C-BF69-4D1DC65C1F37}" type="presParOf" srcId="{7EF715AE-03AD-44BD-A77C-A8B83E0F60AF}" destId="{A0C88EB4-298A-454D-945C-12D2ABAD7453}" srcOrd="0" destOrd="0" presId="urn:microsoft.com/office/officeart/2005/8/layout/list1"/>
    <dgm:cxn modelId="{EBAAB16A-54EB-41BA-84E8-C7023D934573}" type="presParOf" srcId="{7EF715AE-03AD-44BD-A77C-A8B83E0F60AF}" destId="{FB13903C-6C2D-4388-A2BF-4E0D493D3FE2}" srcOrd="1" destOrd="0" presId="urn:microsoft.com/office/officeart/2005/8/layout/list1"/>
    <dgm:cxn modelId="{59FDD7F5-46FF-4BD3-A871-DC28B9799A64}" type="presParOf" srcId="{E9B407A2-BF0E-42E3-9E50-75B4DE912173}" destId="{5649ED41-ED43-445A-887B-01DB96E0BB8E}" srcOrd="21" destOrd="0" presId="urn:microsoft.com/office/officeart/2005/8/layout/list1"/>
    <dgm:cxn modelId="{5D54A10E-2B70-4593-BE24-D4AB25DDE3A3}" type="presParOf" srcId="{E9B407A2-BF0E-42E3-9E50-75B4DE912173}" destId="{E554E6D6-D774-43E5-B6D0-C860E5470ABE}" srcOrd="22" destOrd="0" presId="urn:microsoft.com/office/officeart/2005/8/layout/list1"/>
    <dgm:cxn modelId="{A4D37A2F-0BB1-400E-9866-E396BFE13D49}" type="presParOf" srcId="{E9B407A2-BF0E-42E3-9E50-75B4DE912173}" destId="{60FDCB19-462C-48F6-8B3E-2AA311BD2ECC}" srcOrd="23" destOrd="0" presId="urn:microsoft.com/office/officeart/2005/8/layout/list1"/>
    <dgm:cxn modelId="{A833C9D7-39B5-4F44-9588-BBEB24F1EA5D}" type="presParOf" srcId="{E9B407A2-BF0E-42E3-9E50-75B4DE912173}" destId="{BFD8B123-B80F-4B1A-9A27-CF68B380EF3D}" srcOrd="24" destOrd="0" presId="urn:microsoft.com/office/officeart/2005/8/layout/list1"/>
    <dgm:cxn modelId="{9D761AFE-E331-4101-8C5E-F936167797C9}" type="presParOf" srcId="{BFD8B123-B80F-4B1A-9A27-CF68B380EF3D}" destId="{9551B27D-3E80-44E3-B343-80EBAE8205D0}" srcOrd="0" destOrd="0" presId="urn:microsoft.com/office/officeart/2005/8/layout/list1"/>
    <dgm:cxn modelId="{D595C379-9924-41A5-A6EB-2D0224B9C5A0}" type="presParOf" srcId="{BFD8B123-B80F-4B1A-9A27-CF68B380EF3D}" destId="{20A444E0-1C6C-45B2-9F10-F9356AE0473C}" srcOrd="1" destOrd="0" presId="urn:microsoft.com/office/officeart/2005/8/layout/list1"/>
    <dgm:cxn modelId="{D225E54C-304B-4055-B5F6-6BEA40D197E4}" type="presParOf" srcId="{E9B407A2-BF0E-42E3-9E50-75B4DE912173}" destId="{B866F88F-8275-43CF-8207-094CCEE32CD2}" srcOrd="25" destOrd="0" presId="urn:microsoft.com/office/officeart/2005/8/layout/list1"/>
    <dgm:cxn modelId="{4454C1F0-23D6-4BAD-B0B9-60491233885C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smtClean="0"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/>
      <dgm:t>
        <a:bodyPr/>
        <a:lstStyle/>
        <a:p>
          <a:r>
            <a:rPr lang="en-US" sz="1800" b="0" smtClean="0"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/>
      <dgm:t>
        <a:bodyPr/>
        <a:lstStyle/>
        <a:p>
          <a:r>
            <a:rPr lang="en-US" sz="1800" b="0" smtClean="0"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r>
            <a:rPr lang="en-IN" altLang="en-US" sz="1800" smtClean="0">
              <a:latin typeface="Sylfaen" panose="010A0502050306030303" pitchFamily="18" charset="0"/>
              <a:cs typeface="Arial" panose="020B0604020202020204" pitchFamily="34" charset="0"/>
            </a:rPr>
            <a:t> 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/>
      <dgm:t>
        <a:bodyPr/>
        <a:lstStyle/>
        <a:p>
          <a:r>
            <a:rPr lang="en-US" sz="1800" smtClean="0"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/>
      <dgm:t>
        <a:bodyPr/>
        <a:lstStyle/>
        <a:p>
          <a:r>
            <a:rPr lang="en-US" sz="1800" dirty="0" smtClean="0"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/>
      <dgm:t>
        <a:bodyPr/>
        <a:lstStyle/>
        <a:p>
          <a:r>
            <a:rPr lang="en-US" sz="1800" smtClean="0"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668EF8B6-AADD-49C8-A5AB-19A631BDDC43}">
      <dgm:prSet custT="1"/>
      <dgm:spPr/>
      <dgm:t>
        <a:bodyPr/>
        <a:lstStyle/>
        <a:p>
          <a:r>
            <a:rPr lang="en-IN" altLang="en-US" sz="1800" smtClean="0">
              <a:latin typeface="Sylfaen" panose="010A0502050306030303" pitchFamily="18" charset="0"/>
              <a:cs typeface="Arial" panose="020B0604020202020204" pitchFamily="34" charset="0"/>
            </a:rPr>
            <a:t>Architecture of WebDriver</a:t>
          </a:r>
          <a:endParaRPr lang="en-US" sz="1800" dirty="0"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2637751-84F9-4BEC-B362-F6AAA5D6C278}" type="parTrans" cxnId="{BA8C191D-7CBB-482E-9E9D-1BF717891D32}">
      <dgm:prSet/>
      <dgm:spPr/>
      <dgm:t>
        <a:bodyPr/>
        <a:lstStyle/>
        <a:p>
          <a:endParaRPr lang="en-US"/>
        </a:p>
      </dgm:t>
    </dgm:pt>
    <dgm:pt modelId="{B760F56F-B71B-4C3B-8F32-E18E71DA02BE}" type="sibTrans" cxnId="{BA8C191D-7CBB-482E-9E9D-1BF717891D32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  <dgm:t>
        <a:bodyPr/>
        <a:lstStyle/>
        <a:p>
          <a:endParaRPr lang="en-US"/>
        </a:p>
      </dgm:t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  <dgm:t>
        <a:bodyPr/>
        <a:lstStyle/>
        <a:p>
          <a:endParaRPr lang="en-US"/>
        </a:p>
      </dgm:t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  <dgm:t>
        <a:bodyPr/>
        <a:lstStyle/>
        <a:p>
          <a:endParaRPr lang="en-US"/>
        </a:p>
      </dgm:t>
    </dgm:pt>
    <dgm:pt modelId="{96434E83-A1E6-406E-A8D6-702CCD0F2420}" type="pres">
      <dgm:prSet presAssocID="{BE3C6D80-430E-46B0-8B33-22A22A191366}" presName="parentLin" presStyleCnt="0"/>
      <dgm:spPr/>
      <dgm:t>
        <a:bodyPr/>
        <a:lstStyle/>
        <a:p>
          <a:endParaRPr lang="en-US"/>
        </a:p>
      </dgm:t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  <dgm:t>
        <a:bodyPr/>
        <a:lstStyle/>
        <a:p>
          <a:endParaRPr lang="en-US"/>
        </a:p>
      </dgm:t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  <dgm:t>
        <a:bodyPr/>
        <a:lstStyle/>
        <a:p>
          <a:endParaRPr lang="en-US"/>
        </a:p>
      </dgm:t>
    </dgm:pt>
    <dgm:pt modelId="{2F35F5D7-F8BC-478C-93FE-3D7B9DADFA5C}" type="pres">
      <dgm:prSet presAssocID="{A547BDE6-5BD4-438B-A9A2-215D5F402BEC}" presName="parentLin" presStyleCnt="0"/>
      <dgm:spPr/>
      <dgm:t>
        <a:bodyPr/>
        <a:lstStyle/>
        <a:p>
          <a:endParaRPr lang="en-US"/>
        </a:p>
      </dgm:t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  <dgm:t>
        <a:bodyPr/>
        <a:lstStyle/>
        <a:p>
          <a:endParaRPr lang="en-US"/>
        </a:p>
      </dgm:t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4C0A1-B49B-4B77-AD76-B3DECFFE4CEE}" type="pres">
      <dgm:prSet presAssocID="{A9C3B039-9F39-415D-9F2B-9C63CFE6E7A4}" presName="spaceBetweenRectangles" presStyleCnt="0"/>
      <dgm:spPr/>
      <dgm:t>
        <a:bodyPr/>
        <a:lstStyle/>
        <a:p>
          <a:endParaRPr lang="en-US"/>
        </a:p>
      </dgm:t>
    </dgm:pt>
    <dgm:pt modelId="{DB069027-3D0D-48D9-A3E9-C30257422C1E}" type="pres">
      <dgm:prSet presAssocID="{668EF8B6-AADD-49C8-A5AB-19A631BDDC43}" presName="parentLin" presStyleCnt="0"/>
      <dgm:spPr/>
      <dgm:t>
        <a:bodyPr/>
        <a:lstStyle/>
        <a:p>
          <a:endParaRPr lang="en-US"/>
        </a:p>
      </dgm:t>
    </dgm:pt>
    <dgm:pt modelId="{3C89B848-5390-4252-BC11-4C1FBAA4D6E0}" type="pres">
      <dgm:prSet presAssocID="{668EF8B6-AADD-49C8-A5AB-19A631BDDC43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D257C049-5022-4115-8DA0-5A30D4F000E7}" type="pres">
      <dgm:prSet presAssocID="{668EF8B6-AADD-49C8-A5AB-19A631BDDC4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B1E00-2F03-4A11-A465-41C3F08260CD}" type="pres">
      <dgm:prSet presAssocID="{668EF8B6-AADD-49C8-A5AB-19A631BDDC43}" presName="negativeSpace" presStyleCnt="0"/>
      <dgm:spPr/>
      <dgm:t>
        <a:bodyPr/>
        <a:lstStyle/>
        <a:p>
          <a:endParaRPr lang="en-US"/>
        </a:p>
      </dgm:t>
    </dgm:pt>
    <dgm:pt modelId="{8BE85E20-1698-4313-93E6-A9454D2A6F49}" type="pres">
      <dgm:prSet presAssocID="{668EF8B6-AADD-49C8-A5AB-19A631BDDC43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B586-AE0C-4789-9DF0-3F7152F9F9C7}" type="pres">
      <dgm:prSet presAssocID="{B760F56F-B71B-4C3B-8F32-E18E71DA02BE}" presName="spaceBetweenRectangles" presStyleCnt="0"/>
      <dgm:spPr/>
      <dgm:t>
        <a:bodyPr/>
        <a:lstStyle/>
        <a:p>
          <a:endParaRPr lang="en-US"/>
        </a:p>
      </dgm:t>
    </dgm:pt>
    <dgm:pt modelId="{D0031EED-EDB7-4F1E-A340-0BFDDA7ACC94}" type="pres">
      <dgm:prSet presAssocID="{E08E4D0F-E32C-48A8-BCF8-DD62319BD8B8}" presName="parentLin" presStyleCnt="0"/>
      <dgm:spPr/>
      <dgm:t>
        <a:bodyPr/>
        <a:lstStyle/>
        <a:p>
          <a:endParaRPr lang="en-US"/>
        </a:p>
      </dgm:t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  <dgm:t>
        <a:bodyPr/>
        <a:lstStyle/>
        <a:p>
          <a:endParaRPr lang="en-US"/>
        </a:p>
      </dgm:t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62D67-E635-4DFB-B7BA-971921D0F99E}" type="pres">
      <dgm:prSet presAssocID="{8E3D2B91-299E-4EA3-A00D-8A809948BAC7}" presName="spaceBetweenRectangles" presStyleCnt="0"/>
      <dgm:spPr/>
      <dgm:t>
        <a:bodyPr/>
        <a:lstStyle/>
        <a:p>
          <a:endParaRPr lang="en-US"/>
        </a:p>
      </dgm:t>
    </dgm:pt>
    <dgm:pt modelId="{7EF715AE-03AD-44BD-A77C-A8B83E0F60AF}" type="pres">
      <dgm:prSet presAssocID="{63A2C358-A214-4B64-9937-DC1593D76443}" presName="parentLin" presStyleCnt="0"/>
      <dgm:spPr/>
      <dgm:t>
        <a:bodyPr/>
        <a:lstStyle/>
        <a:p>
          <a:endParaRPr lang="en-US"/>
        </a:p>
      </dgm:t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  <dgm:t>
        <a:bodyPr/>
        <a:lstStyle/>
        <a:p>
          <a:endParaRPr lang="en-US"/>
        </a:p>
      </dgm:t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DCB19-462C-48F6-8B3E-2AA311BD2ECC}" type="pres">
      <dgm:prSet presAssocID="{CC7CC3FC-1D6D-4B79-BD44-D365D16970B4}" presName="spaceBetweenRectangles" presStyleCnt="0"/>
      <dgm:spPr/>
      <dgm:t>
        <a:bodyPr/>
        <a:lstStyle/>
        <a:p>
          <a:endParaRPr lang="en-US"/>
        </a:p>
      </dgm:t>
    </dgm:pt>
    <dgm:pt modelId="{BFD8B123-B80F-4B1A-9A27-CF68B380EF3D}" type="pres">
      <dgm:prSet presAssocID="{F9B8F443-E528-472D-A428-A15219006E8E}" presName="parentLin" presStyleCnt="0"/>
      <dgm:spPr/>
      <dgm:t>
        <a:bodyPr/>
        <a:lstStyle/>
        <a:p>
          <a:endParaRPr lang="en-US"/>
        </a:p>
      </dgm:t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  <dgm:t>
        <a:bodyPr/>
        <a:lstStyle/>
        <a:p>
          <a:endParaRPr lang="en-US"/>
        </a:p>
      </dgm:t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5F4D78-AB3C-4842-B99F-F8B9987CFA9C}" type="presOf" srcId="{BE3C6D80-430E-46B0-8B33-22A22A191366}" destId="{64144982-FEF3-4F12-B4DF-D8E6F6D93CE5}" srcOrd="1" destOrd="0" presId="urn:microsoft.com/office/officeart/2005/8/layout/list1"/>
    <dgm:cxn modelId="{E6DFF3BD-7DA2-4480-948A-0EF77150BF89}" type="presOf" srcId="{668EF8B6-AADD-49C8-A5AB-19A631BDDC43}" destId="{3C89B848-5390-4252-BC11-4C1FBAA4D6E0}" srcOrd="0" destOrd="0" presId="urn:microsoft.com/office/officeart/2005/8/layout/list1"/>
    <dgm:cxn modelId="{2D0D67CE-ED99-4BD9-BD14-05E94B08BB23}" type="presOf" srcId="{BE3C6D80-430E-46B0-8B33-22A22A191366}" destId="{9A9794D7-1EFB-44B6-BDC6-034B7CDEA638}" srcOrd="0" destOrd="0" presId="urn:microsoft.com/office/officeart/2005/8/layout/list1"/>
    <dgm:cxn modelId="{4C0ED60F-0FC8-432A-87F5-D2CC21375812}" type="presOf" srcId="{C4B24ADE-7824-4FB5-812E-C939BF839783}" destId="{E24016F3-6B53-463E-857D-3BBCB3F1340A}" srcOrd="0" destOrd="0" presId="urn:microsoft.com/office/officeart/2005/8/layout/list1"/>
    <dgm:cxn modelId="{6FC479C5-30F5-4D81-B224-3FBD233F9264}" type="presOf" srcId="{F9B8F443-E528-472D-A428-A15219006E8E}" destId="{20A444E0-1C6C-45B2-9F10-F9356AE0473C}" srcOrd="1" destOrd="0" presId="urn:microsoft.com/office/officeart/2005/8/layout/list1"/>
    <dgm:cxn modelId="{D67F07C1-7D9D-439D-B601-34578A3E77A5}" type="presOf" srcId="{C4B24ADE-7824-4FB5-812E-C939BF839783}" destId="{5027D068-9AE5-4489-94CE-797BBB3B1A92}" srcOrd="1" destOrd="0" presId="urn:microsoft.com/office/officeart/2005/8/layout/list1"/>
    <dgm:cxn modelId="{9C3B0678-1F9A-42C7-969D-7A6AFE7E56A0}" type="presOf" srcId="{E08E4D0F-E32C-48A8-BCF8-DD62319BD8B8}" destId="{B2D12C79-9389-4192-81BD-F74ED7F37C82}" srcOrd="0" destOrd="0" presId="urn:microsoft.com/office/officeart/2005/8/layout/list1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C1ADF2D3-457B-42B8-8CD5-E5B1981D4372}" type="presOf" srcId="{668EF8B6-AADD-49C8-A5AB-19A631BDDC43}" destId="{D257C049-5022-4115-8DA0-5A30D4F000E7}" srcOrd="1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4FCBD336-2D4C-44EA-A924-DF89570E5C53}" type="presOf" srcId="{63A2C358-A214-4B64-9937-DC1593D76443}" destId="{A0C88EB4-298A-454D-945C-12D2ABAD7453}" srcOrd="0" destOrd="0" presId="urn:microsoft.com/office/officeart/2005/8/layout/list1"/>
    <dgm:cxn modelId="{4B72C924-EFD9-4682-A67F-9BD62F771E7A}" type="presOf" srcId="{4F0032B1-7971-4856-8267-D8AEC41998EA}" destId="{E9B407A2-BF0E-42E3-9E50-75B4DE912173}" srcOrd="0" destOrd="0" presId="urn:microsoft.com/office/officeart/2005/8/layout/list1"/>
    <dgm:cxn modelId="{D64E108D-C2B2-475C-AEC7-A0AD5729F346}" type="presOf" srcId="{63A2C358-A214-4B64-9937-DC1593D76443}" destId="{FB13903C-6C2D-4388-A2BF-4E0D493D3FE2}" srcOrd="1" destOrd="0" presId="urn:microsoft.com/office/officeart/2005/8/layout/list1"/>
    <dgm:cxn modelId="{BA8C191D-7CBB-482E-9E9D-1BF717891D32}" srcId="{4F0032B1-7971-4856-8267-D8AEC41998EA}" destId="{668EF8B6-AADD-49C8-A5AB-19A631BDDC43}" srcOrd="3" destOrd="0" parTransId="{82637751-84F9-4BEC-B362-F6AAA5D6C278}" sibTransId="{B760F56F-B71B-4C3B-8F32-E18E71DA02BE}"/>
    <dgm:cxn modelId="{B14F56B5-76A5-4DCF-BF7F-B1E1A96F1C6B}" type="presOf" srcId="{E08E4D0F-E32C-48A8-BCF8-DD62319BD8B8}" destId="{AE5392C9-B960-4964-93F0-0C2C85395967}" srcOrd="1" destOrd="0" presId="urn:microsoft.com/office/officeart/2005/8/layout/list1"/>
    <dgm:cxn modelId="{853FD3A6-E6AF-4E01-9DBD-B4EB95256AB8}" type="presOf" srcId="{F9B8F443-E528-472D-A428-A15219006E8E}" destId="{9551B27D-3E80-44E3-B343-80EBAE8205D0}" srcOrd="0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576C6CEA-E5AE-4DBA-8396-9887960F4BD8}" type="presOf" srcId="{A547BDE6-5BD4-438B-A9A2-215D5F402BEC}" destId="{7BA9F867-2DFF-4A6F-8480-E6ABFEE5208A}" srcOrd="1" destOrd="0" presId="urn:microsoft.com/office/officeart/2005/8/layout/list1"/>
    <dgm:cxn modelId="{56B6B27E-7128-403D-A5A1-2585A80198FA}" type="presOf" srcId="{A547BDE6-5BD4-438B-A9A2-215D5F402BEC}" destId="{850710CA-4CFE-46E3-BDD0-02C6270BBCAF}" srcOrd="0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C3DC917C-4650-47DE-8AC6-1F9F750948E0}" type="presParOf" srcId="{E9B407A2-BF0E-42E3-9E50-75B4DE912173}" destId="{63C19F6E-7E8C-46D8-8931-CDE2784E58F8}" srcOrd="0" destOrd="0" presId="urn:microsoft.com/office/officeart/2005/8/layout/list1"/>
    <dgm:cxn modelId="{683957B4-D386-462F-B093-24A81DE86D19}" type="presParOf" srcId="{63C19F6E-7E8C-46D8-8931-CDE2784E58F8}" destId="{E24016F3-6B53-463E-857D-3BBCB3F1340A}" srcOrd="0" destOrd="0" presId="urn:microsoft.com/office/officeart/2005/8/layout/list1"/>
    <dgm:cxn modelId="{6B519588-D038-45CC-907A-C0DD357154F8}" type="presParOf" srcId="{63C19F6E-7E8C-46D8-8931-CDE2784E58F8}" destId="{5027D068-9AE5-4489-94CE-797BBB3B1A92}" srcOrd="1" destOrd="0" presId="urn:microsoft.com/office/officeart/2005/8/layout/list1"/>
    <dgm:cxn modelId="{901A824A-2860-483A-B9D7-2B398373909E}" type="presParOf" srcId="{E9B407A2-BF0E-42E3-9E50-75B4DE912173}" destId="{0F024C04-32BA-4251-BDDF-69F3B69BF78B}" srcOrd="1" destOrd="0" presId="urn:microsoft.com/office/officeart/2005/8/layout/list1"/>
    <dgm:cxn modelId="{93D8BC1C-15BD-4970-A256-50C145AAA8B7}" type="presParOf" srcId="{E9B407A2-BF0E-42E3-9E50-75B4DE912173}" destId="{9890976F-B2BE-409C-B7D5-C679DFA72D07}" srcOrd="2" destOrd="0" presId="urn:microsoft.com/office/officeart/2005/8/layout/list1"/>
    <dgm:cxn modelId="{E3E52C17-AF2A-410C-B34C-E7EA39AA941C}" type="presParOf" srcId="{E9B407A2-BF0E-42E3-9E50-75B4DE912173}" destId="{3D780A70-CA25-483F-BF6C-65F591580283}" srcOrd="3" destOrd="0" presId="urn:microsoft.com/office/officeart/2005/8/layout/list1"/>
    <dgm:cxn modelId="{3EDD2AF4-395F-4F44-B677-E1EA4D08980C}" type="presParOf" srcId="{E9B407A2-BF0E-42E3-9E50-75B4DE912173}" destId="{96434E83-A1E6-406E-A8D6-702CCD0F2420}" srcOrd="4" destOrd="0" presId="urn:microsoft.com/office/officeart/2005/8/layout/list1"/>
    <dgm:cxn modelId="{8A439288-259B-4AC2-8330-EEC49FB441AF}" type="presParOf" srcId="{96434E83-A1E6-406E-A8D6-702CCD0F2420}" destId="{9A9794D7-1EFB-44B6-BDC6-034B7CDEA638}" srcOrd="0" destOrd="0" presId="urn:microsoft.com/office/officeart/2005/8/layout/list1"/>
    <dgm:cxn modelId="{E5FDA512-0760-450E-AF3A-9CA17F1F1A1B}" type="presParOf" srcId="{96434E83-A1E6-406E-A8D6-702CCD0F2420}" destId="{64144982-FEF3-4F12-B4DF-D8E6F6D93CE5}" srcOrd="1" destOrd="0" presId="urn:microsoft.com/office/officeart/2005/8/layout/list1"/>
    <dgm:cxn modelId="{5943C05D-8115-44DC-9399-F2B1B897F232}" type="presParOf" srcId="{E9B407A2-BF0E-42E3-9E50-75B4DE912173}" destId="{06058AC0-36D6-4EBD-B6E9-37FCAC3A43C0}" srcOrd="5" destOrd="0" presId="urn:microsoft.com/office/officeart/2005/8/layout/list1"/>
    <dgm:cxn modelId="{556C3FC3-E0C6-4A25-8C8C-10DB0D2FE79C}" type="presParOf" srcId="{E9B407A2-BF0E-42E3-9E50-75B4DE912173}" destId="{EE5B2BE7-4F4C-4714-8116-53A03325A429}" srcOrd="6" destOrd="0" presId="urn:microsoft.com/office/officeart/2005/8/layout/list1"/>
    <dgm:cxn modelId="{1F6CC349-B7EE-4CBE-9499-FB511A012BAE}" type="presParOf" srcId="{E9B407A2-BF0E-42E3-9E50-75B4DE912173}" destId="{E30A5E5A-AA6D-4504-892B-08B4C6E1CB03}" srcOrd="7" destOrd="0" presId="urn:microsoft.com/office/officeart/2005/8/layout/list1"/>
    <dgm:cxn modelId="{052C46C1-72DD-42A8-AE78-BD8C2E047496}" type="presParOf" srcId="{E9B407A2-BF0E-42E3-9E50-75B4DE912173}" destId="{2F35F5D7-F8BC-478C-93FE-3D7B9DADFA5C}" srcOrd="8" destOrd="0" presId="urn:microsoft.com/office/officeart/2005/8/layout/list1"/>
    <dgm:cxn modelId="{4C0BE2B6-2376-4AF4-8E7A-BB40D0B55370}" type="presParOf" srcId="{2F35F5D7-F8BC-478C-93FE-3D7B9DADFA5C}" destId="{850710CA-4CFE-46E3-BDD0-02C6270BBCAF}" srcOrd="0" destOrd="0" presId="urn:microsoft.com/office/officeart/2005/8/layout/list1"/>
    <dgm:cxn modelId="{5835451E-D121-4B19-94F8-1778D536D1DF}" type="presParOf" srcId="{2F35F5D7-F8BC-478C-93FE-3D7B9DADFA5C}" destId="{7BA9F867-2DFF-4A6F-8480-E6ABFEE5208A}" srcOrd="1" destOrd="0" presId="urn:microsoft.com/office/officeart/2005/8/layout/list1"/>
    <dgm:cxn modelId="{70CFCE74-9E76-4DC3-88C1-FB9A9C71A7D9}" type="presParOf" srcId="{E9B407A2-BF0E-42E3-9E50-75B4DE912173}" destId="{0CCB7754-940E-49E2-807F-F29DE0C8F139}" srcOrd="9" destOrd="0" presId="urn:microsoft.com/office/officeart/2005/8/layout/list1"/>
    <dgm:cxn modelId="{E34ED59B-302B-4623-92B5-7797CEA86C90}" type="presParOf" srcId="{E9B407A2-BF0E-42E3-9E50-75B4DE912173}" destId="{ADDB59AF-28D5-43B0-8357-AD5A32471032}" srcOrd="10" destOrd="0" presId="urn:microsoft.com/office/officeart/2005/8/layout/list1"/>
    <dgm:cxn modelId="{4A638105-5BCA-4838-B76D-A4122A48378E}" type="presParOf" srcId="{E9B407A2-BF0E-42E3-9E50-75B4DE912173}" destId="{D204C0A1-B49B-4B77-AD76-B3DECFFE4CEE}" srcOrd="11" destOrd="0" presId="urn:microsoft.com/office/officeart/2005/8/layout/list1"/>
    <dgm:cxn modelId="{A6594B94-D15D-40EF-ADE6-537111CE210B}" type="presParOf" srcId="{E9B407A2-BF0E-42E3-9E50-75B4DE912173}" destId="{DB069027-3D0D-48D9-A3E9-C30257422C1E}" srcOrd="12" destOrd="0" presId="urn:microsoft.com/office/officeart/2005/8/layout/list1"/>
    <dgm:cxn modelId="{FEA7D931-9994-4CD9-9745-D72BAF0EF545}" type="presParOf" srcId="{DB069027-3D0D-48D9-A3E9-C30257422C1E}" destId="{3C89B848-5390-4252-BC11-4C1FBAA4D6E0}" srcOrd="0" destOrd="0" presId="urn:microsoft.com/office/officeart/2005/8/layout/list1"/>
    <dgm:cxn modelId="{1D4D1D51-1B73-4D2E-8849-3F4734AB805B}" type="presParOf" srcId="{DB069027-3D0D-48D9-A3E9-C30257422C1E}" destId="{D257C049-5022-4115-8DA0-5A30D4F000E7}" srcOrd="1" destOrd="0" presId="urn:microsoft.com/office/officeart/2005/8/layout/list1"/>
    <dgm:cxn modelId="{5603F0B7-7D19-4089-89E3-31A3E95F7408}" type="presParOf" srcId="{E9B407A2-BF0E-42E3-9E50-75B4DE912173}" destId="{17EB1E00-2F03-4A11-A465-41C3F08260CD}" srcOrd="13" destOrd="0" presId="urn:microsoft.com/office/officeart/2005/8/layout/list1"/>
    <dgm:cxn modelId="{E122BCA1-14FE-44CE-8668-87BBA5F3D76D}" type="presParOf" srcId="{E9B407A2-BF0E-42E3-9E50-75B4DE912173}" destId="{8BE85E20-1698-4313-93E6-A9454D2A6F49}" srcOrd="14" destOrd="0" presId="urn:microsoft.com/office/officeart/2005/8/layout/list1"/>
    <dgm:cxn modelId="{08CB0916-8BE9-4D6A-9985-C8EDD95C48C8}" type="presParOf" srcId="{E9B407A2-BF0E-42E3-9E50-75B4DE912173}" destId="{F60AB586-AE0C-4789-9DF0-3F7152F9F9C7}" srcOrd="15" destOrd="0" presId="urn:microsoft.com/office/officeart/2005/8/layout/list1"/>
    <dgm:cxn modelId="{B27E177E-C0FF-4D13-A1E7-3CD0B784282E}" type="presParOf" srcId="{E9B407A2-BF0E-42E3-9E50-75B4DE912173}" destId="{D0031EED-EDB7-4F1E-A340-0BFDDA7ACC94}" srcOrd="16" destOrd="0" presId="urn:microsoft.com/office/officeart/2005/8/layout/list1"/>
    <dgm:cxn modelId="{1A5B8082-72E6-47FC-89E6-2EF1549F85E6}" type="presParOf" srcId="{D0031EED-EDB7-4F1E-A340-0BFDDA7ACC94}" destId="{B2D12C79-9389-4192-81BD-F74ED7F37C82}" srcOrd="0" destOrd="0" presId="urn:microsoft.com/office/officeart/2005/8/layout/list1"/>
    <dgm:cxn modelId="{392F1AE7-FAF3-4F75-B15D-8817A3BD57DE}" type="presParOf" srcId="{D0031EED-EDB7-4F1E-A340-0BFDDA7ACC94}" destId="{AE5392C9-B960-4964-93F0-0C2C85395967}" srcOrd="1" destOrd="0" presId="urn:microsoft.com/office/officeart/2005/8/layout/list1"/>
    <dgm:cxn modelId="{95E07538-F473-4216-A461-58A6B809BAEF}" type="presParOf" srcId="{E9B407A2-BF0E-42E3-9E50-75B4DE912173}" destId="{3C63F283-D7AF-4211-99BC-1175A4D78A59}" srcOrd="17" destOrd="0" presId="urn:microsoft.com/office/officeart/2005/8/layout/list1"/>
    <dgm:cxn modelId="{BAF975A1-9C3B-4D27-AFD8-784212CE9F55}" type="presParOf" srcId="{E9B407A2-BF0E-42E3-9E50-75B4DE912173}" destId="{4E4FB714-5A0A-4519-BD56-FAAE48E518D0}" srcOrd="18" destOrd="0" presId="urn:microsoft.com/office/officeart/2005/8/layout/list1"/>
    <dgm:cxn modelId="{135F4D9C-078E-40BF-A5B5-BA3FE736F946}" type="presParOf" srcId="{E9B407A2-BF0E-42E3-9E50-75B4DE912173}" destId="{3AB62D67-E635-4DFB-B7BA-971921D0F99E}" srcOrd="19" destOrd="0" presId="urn:microsoft.com/office/officeart/2005/8/layout/list1"/>
    <dgm:cxn modelId="{FF732322-10E6-469A-9695-1D3085F39F9A}" type="presParOf" srcId="{E9B407A2-BF0E-42E3-9E50-75B4DE912173}" destId="{7EF715AE-03AD-44BD-A77C-A8B83E0F60AF}" srcOrd="20" destOrd="0" presId="urn:microsoft.com/office/officeart/2005/8/layout/list1"/>
    <dgm:cxn modelId="{FAAA3DF7-6FAB-472A-9B62-E3C0E47FC19A}" type="presParOf" srcId="{7EF715AE-03AD-44BD-A77C-A8B83E0F60AF}" destId="{A0C88EB4-298A-454D-945C-12D2ABAD7453}" srcOrd="0" destOrd="0" presId="urn:microsoft.com/office/officeart/2005/8/layout/list1"/>
    <dgm:cxn modelId="{08FF7BD6-B8E7-4072-920C-F03B3FE11C2E}" type="presParOf" srcId="{7EF715AE-03AD-44BD-A77C-A8B83E0F60AF}" destId="{FB13903C-6C2D-4388-A2BF-4E0D493D3FE2}" srcOrd="1" destOrd="0" presId="urn:microsoft.com/office/officeart/2005/8/layout/list1"/>
    <dgm:cxn modelId="{F953CBE8-9B16-4266-8FBA-EA0336204B58}" type="presParOf" srcId="{E9B407A2-BF0E-42E3-9E50-75B4DE912173}" destId="{5649ED41-ED43-445A-887B-01DB96E0BB8E}" srcOrd="21" destOrd="0" presId="urn:microsoft.com/office/officeart/2005/8/layout/list1"/>
    <dgm:cxn modelId="{B1CD0810-79F2-4863-9FDE-D27D0826CC9C}" type="presParOf" srcId="{E9B407A2-BF0E-42E3-9E50-75B4DE912173}" destId="{E554E6D6-D774-43E5-B6D0-C860E5470ABE}" srcOrd="22" destOrd="0" presId="urn:microsoft.com/office/officeart/2005/8/layout/list1"/>
    <dgm:cxn modelId="{9007F1CD-7C41-45A2-AE7D-9B4A05423E1D}" type="presParOf" srcId="{E9B407A2-BF0E-42E3-9E50-75B4DE912173}" destId="{60FDCB19-462C-48F6-8B3E-2AA311BD2ECC}" srcOrd="23" destOrd="0" presId="urn:microsoft.com/office/officeart/2005/8/layout/list1"/>
    <dgm:cxn modelId="{AA67F4CF-5286-4656-BBEA-CDC799372EA9}" type="presParOf" srcId="{E9B407A2-BF0E-42E3-9E50-75B4DE912173}" destId="{BFD8B123-B80F-4B1A-9A27-CF68B380EF3D}" srcOrd="24" destOrd="0" presId="urn:microsoft.com/office/officeart/2005/8/layout/list1"/>
    <dgm:cxn modelId="{2833F903-BEB0-4BB7-80A2-EED7ECF2C7D8}" type="presParOf" srcId="{BFD8B123-B80F-4B1A-9A27-CF68B380EF3D}" destId="{9551B27D-3E80-44E3-B343-80EBAE8205D0}" srcOrd="0" destOrd="0" presId="urn:microsoft.com/office/officeart/2005/8/layout/list1"/>
    <dgm:cxn modelId="{F052C6C9-04F2-4ADB-8AD6-8DFD17B4719B}" type="presParOf" srcId="{BFD8B123-B80F-4B1A-9A27-CF68B380EF3D}" destId="{20A444E0-1C6C-45B2-9F10-F9356AE0473C}" srcOrd="1" destOrd="0" presId="urn:microsoft.com/office/officeart/2005/8/layout/list1"/>
    <dgm:cxn modelId="{26B39F2C-F96F-4A8A-BF2A-2B84B7E1F1D1}" type="presParOf" srcId="{E9B407A2-BF0E-42E3-9E50-75B4DE912173}" destId="{B866F88F-8275-43CF-8207-094CCEE32CD2}" srcOrd="25" destOrd="0" presId="urn:microsoft.com/office/officeart/2005/8/layout/list1"/>
    <dgm:cxn modelId="{49341FD3-924E-4F01-B863-5EBD0C047124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EF21BC6A-7FB6-48B1-964E-CDB1CB24C4D2}">
      <dgm:prSet custT="1"/>
      <dgm:spPr/>
      <dgm:t>
        <a:bodyPr/>
        <a:lstStyle/>
        <a:p>
          <a:r>
            <a:rPr lang="en-IN" alt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Architecture of WebDriver 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B33906F4-3B3B-4D97-8693-F4FA7DA267B2}" type="parTrans" cxnId="{EC0DBAC5-18F5-409C-8DC8-43233CFC35D7}">
      <dgm:prSet/>
      <dgm:spPr/>
      <dgm:t>
        <a:bodyPr/>
        <a:lstStyle/>
        <a:p>
          <a:endParaRPr lang="en-US"/>
        </a:p>
      </dgm:t>
    </dgm:pt>
    <dgm:pt modelId="{91DE85AA-C6D1-4796-90F1-D68DF2F726DA}" type="sibTrans" cxnId="{EC0DBAC5-18F5-409C-8DC8-43233CFC35D7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</dgm:pt>
    <dgm:pt modelId="{96434E83-A1E6-406E-A8D6-702CCD0F2420}" type="pres">
      <dgm:prSet presAssocID="{BE3C6D80-430E-46B0-8B33-22A22A191366}" presName="parentLin" presStyleCnt="0"/>
      <dgm:spPr/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</dgm:pt>
    <dgm:pt modelId="{2F35F5D7-F8BC-478C-93FE-3D7B9DADFA5C}" type="pres">
      <dgm:prSet presAssocID="{A547BDE6-5BD4-438B-A9A2-215D5F402BEC}" presName="parentLin" presStyleCnt="0"/>
      <dgm:spPr/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</dgm:pt>
    <dgm:pt modelId="{D204C0A1-B49B-4B77-AD76-B3DECFFE4CEE}" type="pres">
      <dgm:prSet presAssocID="{A9C3B039-9F39-415D-9F2B-9C63CFE6E7A4}" presName="spaceBetweenRectangles" presStyleCnt="0"/>
      <dgm:spPr/>
    </dgm:pt>
    <dgm:pt modelId="{BF46CC47-F1C0-480D-9CC3-B0D79C57E414}" type="pres">
      <dgm:prSet presAssocID="{EF21BC6A-7FB6-48B1-964E-CDB1CB24C4D2}" presName="parentLin" presStyleCnt="0"/>
      <dgm:spPr/>
    </dgm:pt>
    <dgm:pt modelId="{FAF8675E-84A8-47DB-80BB-5F17A64229E9}" type="pres">
      <dgm:prSet presAssocID="{EF21BC6A-7FB6-48B1-964E-CDB1CB24C4D2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DEC9F242-3DA1-41BB-9771-1F8F7ED962E8}" type="pres">
      <dgm:prSet presAssocID="{EF21BC6A-7FB6-48B1-964E-CDB1CB24C4D2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CA164-9676-46B3-AB6A-8C5342F8DC2A}" type="pres">
      <dgm:prSet presAssocID="{EF21BC6A-7FB6-48B1-964E-CDB1CB24C4D2}" presName="negativeSpace" presStyleCnt="0"/>
      <dgm:spPr/>
    </dgm:pt>
    <dgm:pt modelId="{9A65B8C1-2427-43E6-B14D-1AF85F8D5D36}" type="pres">
      <dgm:prSet presAssocID="{EF21BC6A-7FB6-48B1-964E-CDB1CB24C4D2}" presName="childText" presStyleLbl="conFgAcc1" presStyleIdx="3" presStyleCnt="7">
        <dgm:presLayoutVars>
          <dgm:bulletEnabled val="1"/>
        </dgm:presLayoutVars>
      </dgm:prSet>
      <dgm:spPr/>
    </dgm:pt>
    <dgm:pt modelId="{D07EDE9E-BF98-4C63-96AD-38005E4ED801}" type="pres">
      <dgm:prSet presAssocID="{91DE85AA-C6D1-4796-90F1-D68DF2F726DA}" presName="spaceBetweenRectangles" presStyleCnt="0"/>
      <dgm:spPr/>
    </dgm:pt>
    <dgm:pt modelId="{D0031EED-EDB7-4F1E-A340-0BFDDA7ACC94}" type="pres">
      <dgm:prSet presAssocID="{E08E4D0F-E32C-48A8-BCF8-DD62319BD8B8}" presName="parentLin" presStyleCnt="0"/>
      <dgm:spPr/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36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</dgm:pt>
    <dgm:pt modelId="{3AB62D67-E635-4DFB-B7BA-971921D0F99E}" type="pres">
      <dgm:prSet presAssocID="{8E3D2B91-299E-4EA3-A00D-8A809948BAC7}" presName="spaceBetweenRectangles" presStyleCnt="0"/>
      <dgm:spPr/>
    </dgm:pt>
    <dgm:pt modelId="{7EF715AE-03AD-44BD-A77C-A8B83E0F60AF}" type="pres">
      <dgm:prSet presAssocID="{63A2C358-A214-4B64-9937-DC1593D76443}" presName="parentLin" presStyleCnt="0"/>
      <dgm:spPr/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</dgm:pt>
    <dgm:pt modelId="{60FDCB19-462C-48F6-8B3E-2AA311BD2ECC}" type="pres">
      <dgm:prSet presAssocID="{CC7CC3FC-1D6D-4B79-BD44-D365D16970B4}" presName="spaceBetweenRectangles" presStyleCnt="0"/>
      <dgm:spPr/>
    </dgm:pt>
    <dgm:pt modelId="{BFD8B123-B80F-4B1A-9A27-CF68B380EF3D}" type="pres">
      <dgm:prSet presAssocID="{F9B8F443-E528-472D-A428-A15219006E8E}" presName="parentLin" presStyleCnt="0"/>
      <dgm:spPr/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05E5C73-F98C-4F2B-B053-85FC9E6079C1}" type="presOf" srcId="{E08E4D0F-E32C-48A8-BCF8-DD62319BD8B8}" destId="{B2D12C79-9389-4192-81BD-F74ED7F37C82}" srcOrd="0" destOrd="0" presId="urn:microsoft.com/office/officeart/2005/8/layout/list1"/>
    <dgm:cxn modelId="{5D96C835-B6C6-4DE0-8A38-F723BEAF336C}" type="presOf" srcId="{63A2C358-A214-4B64-9937-DC1593D76443}" destId="{A0C88EB4-298A-454D-945C-12D2ABAD7453}" srcOrd="0" destOrd="0" presId="urn:microsoft.com/office/officeart/2005/8/layout/list1"/>
    <dgm:cxn modelId="{4019446C-5DBA-492B-95DE-7A983F9FA25D}" type="presOf" srcId="{E08E4D0F-E32C-48A8-BCF8-DD62319BD8B8}" destId="{AE5392C9-B960-4964-93F0-0C2C85395967}" srcOrd="1" destOrd="0" presId="urn:microsoft.com/office/officeart/2005/8/layout/list1"/>
    <dgm:cxn modelId="{EC0DBAC5-18F5-409C-8DC8-43233CFC35D7}" srcId="{4F0032B1-7971-4856-8267-D8AEC41998EA}" destId="{EF21BC6A-7FB6-48B1-964E-CDB1CB24C4D2}" srcOrd="3" destOrd="0" parTransId="{B33906F4-3B3B-4D97-8693-F4FA7DA267B2}" sibTransId="{91DE85AA-C6D1-4796-90F1-D68DF2F726DA}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BE219261-143D-4DC9-9E62-D4C4F3C26514}" type="presOf" srcId="{F9B8F443-E528-472D-A428-A15219006E8E}" destId="{9551B27D-3E80-44E3-B343-80EBAE8205D0}" srcOrd="0" destOrd="0" presId="urn:microsoft.com/office/officeart/2005/8/layout/list1"/>
    <dgm:cxn modelId="{B57C6C8B-3467-4336-952F-F551E6C72B63}" type="presOf" srcId="{C4B24ADE-7824-4FB5-812E-C939BF839783}" destId="{E24016F3-6B53-463E-857D-3BBCB3F1340A}" srcOrd="0" destOrd="0" presId="urn:microsoft.com/office/officeart/2005/8/layout/list1"/>
    <dgm:cxn modelId="{0022679A-E3BE-4A91-A700-83E22FD4085A}" type="presOf" srcId="{C4B24ADE-7824-4FB5-812E-C939BF839783}" destId="{5027D068-9AE5-4489-94CE-797BBB3B1A92}" srcOrd="1" destOrd="0" presId="urn:microsoft.com/office/officeart/2005/8/layout/list1"/>
    <dgm:cxn modelId="{05C68850-8225-40C3-A639-43CFA32ABFDA}" type="presOf" srcId="{EF21BC6A-7FB6-48B1-964E-CDB1CB24C4D2}" destId="{DEC9F242-3DA1-41BB-9771-1F8F7ED962E8}" srcOrd="1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F555E3F8-BAE5-4829-832D-600C42B697FC}" type="presOf" srcId="{BE3C6D80-430E-46B0-8B33-22A22A191366}" destId="{9A9794D7-1EFB-44B6-BDC6-034B7CDEA638}" srcOrd="0" destOrd="0" presId="urn:microsoft.com/office/officeart/2005/8/layout/list1"/>
    <dgm:cxn modelId="{0E4C60E5-690B-4BD6-813B-4B3B4A7A7A05}" type="presOf" srcId="{4F0032B1-7971-4856-8267-D8AEC41998EA}" destId="{E9B407A2-BF0E-42E3-9E50-75B4DE912173}" srcOrd="0" destOrd="0" presId="urn:microsoft.com/office/officeart/2005/8/layout/list1"/>
    <dgm:cxn modelId="{76BC091B-EC12-40F9-B82F-12A59DF2B842}" type="presOf" srcId="{A547BDE6-5BD4-438B-A9A2-215D5F402BEC}" destId="{7BA9F867-2DFF-4A6F-8480-E6ABFEE5208A}" srcOrd="1" destOrd="0" presId="urn:microsoft.com/office/officeart/2005/8/layout/list1"/>
    <dgm:cxn modelId="{90DECE4F-6234-498D-BD42-FC6C13505EC3}" type="presOf" srcId="{BE3C6D80-430E-46B0-8B33-22A22A191366}" destId="{64144982-FEF3-4F12-B4DF-D8E6F6D93CE5}" srcOrd="1" destOrd="0" presId="urn:microsoft.com/office/officeart/2005/8/layout/list1"/>
    <dgm:cxn modelId="{6A082CD8-E5BF-4928-91B6-F6EFB454709F}" type="presOf" srcId="{EF21BC6A-7FB6-48B1-964E-CDB1CB24C4D2}" destId="{FAF8675E-84A8-47DB-80BB-5F17A64229E9}" srcOrd="0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91580D8A-7065-411B-BABF-9E15778D3F6C}" type="presOf" srcId="{F9B8F443-E528-472D-A428-A15219006E8E}" destId="{20A444E0-1C6C-45B2-9F10-F9356AE0473C}" srcOrd="1" destOrd="0" presId="urn:microsoft.com/office/officeart/2005/8/layout/list1"/>
    <dgm:cxn modelId="{CF6EB07A-1E5B-4E72-B157-78327A4FAC9B}" type="presOf" srcId="{A547BDE6-5BD4-438B-A9A2-215D5F402BEC}" destId="{850710CA-4CFE-46E3-BDD0-02C6270BBCAF}" srcOrd="0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18C5F57C-678C-4118-AEC0-77FCBEAC82C8}" type="presOf" srcId="{63A2C358-A214-4B64-9937-DC1593D76443}" destId="{FB13903C-6C2D-4388-A2BF-4E0D493D3FE2}" srcOrd="1" destOrd="0" presId="urn:microsoft.com/office/officeart/2005/8/layout/list1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5620B612-AD12-465C-9D24-529D45FBA01C}" type="presParOf" srcId="{E9B407A2-BF0E-42E3-9E50-75B4DE912173}" destId="{63C19F6E-7E8C-46D8-8931-CDE2784E58F8}" srcOrd="0" destOrd="0" presId="urn:microsoft.com/office/officeart/2005/8/layout/list1"/>
    <dgm:cxn modelId="{ED3CED07-2263-41DA-936D-FB99F2C80055}" type="presParOf" srcId="{63C19F6E-7E8C-46D8-8931-CDE2784E58F8}" destId="{E24016F3-6B53-463E-857D-3BBCB3F1340A}" srcOrd="0" destOrd="0" presId="urn:microsoft.com/office/officeart/2005/8/layout/list1"/>
    <dgm:cxn modelId="{47F2E50B-E657-453C-896F-5B73F508EC75}" type="presParOf" srcId="{63C19F6E-7E8C-46D8-8931-CDE2784E58F8}" destId="{5027D068-9AE5-4489-94CE-797BBB3B1A92}" srcOrd="1" destOrd="0" presId="urn:microsoft.com/office/officeart/2005/8/layout/list1"/>
    <dgm:cxn modelId="{8672DF29-7E36-4494-8816-2B17A2D45E13}" type="presParOf" srcId="{E9B407A2-BF0E-42E3-9E50-75B4DE912173}" destId="{0F024C04-32BA-4251-BDDF-69F3B69BF78B}" srcOrd="1" destOrd="0" presId="urn:microsoft.com/office/officeart/2005/8/layout/list1"/>
    <dgm:cxn modelId="{27054E19-842F-4E98-B3DE-FB7FBCF61B51}" type="presParOf" srcId="{E9B407A2-BF0E-42E3-9E50-75B4DE912173}" destId="{9890976F-B2BE-409C-B7D5-C679DFA72D07}" srcOrd="2" destOrd="0" presId="urn:microsoft.com/office/officeart/2005/8/layout/list1"/>
    <dgm:cxn modelId="{74B4A34F-C307-4ECA-9819-D9D70CECB8EF}" type="presParOf" srcId="{E9B407A2-BF0E-42E3-9E50-75B4DE912173}" destId="{3D780A70-CA25-483F-BF6C-65F591580283}" srcOrd="3" destOrd="0" presId="urn:microsoft.com/office/officeart/2005/8/layout/list1"/>
    <dgm:cxn modelId="{77E9B1D1-DDAA-495C-8D7E-A7CB126343D8}" type="presParOf" srcId="{E9B407A2-BF0E-42E3-9E50-75B4DE912173}" destId="{96434E83-A1E6-406E-A8D6-702CCD0F2420}" srcOrd="4" destOrd="0" presId="urn:microsoft.com/office/officeart/2005/8/layout/list1"/>
    <dgm:cxn modelId="{6F8BB494-65C9-4842-8D5C-CDB2A6BAB10D}" type="presParOf" srcId="{96434E83-A1E6-406E-A8D6-702CCD0F2420}" destId="{9A9794D7-1EFB-44B6-BDC6-034B7CDEA638}" srcOrd="0" destOrd="0" presId="urn:microsoft.com/office/officeart/2005/8/layout/list1"/>
    <dgm:cxn modelId="{F36D4EDC-C208-49A2-AD81-1B5EB4CC4504}" type="presParOf" srcId="{96434E83-A1E6-406E-A8D6-702CCD0F2420}" destId="{64144982-FEF3-4F12-B4DF-D8E6F6D93CE5}" srcOrd="1" destOrd="0" presId="urn:microsoft.com/office/officeart/2005/8/layout/list1"/>
    <dgm:cxn modelId="{5C2CD381-3B07-4314-B21C-7743D2F64A80}" type="presParOf" srcId="{E9B407A2-BF0E-42E3-9E50-75B4DE912173}" destId="{06058AC0-36D6-4EBD-B6E9-37FCAC3A43C0}" srcOrd="5" destOrd="0" presId="urn:microsoft.com/office/officeart/2005/8/layout/list1"/>
    <dgm:cxn modelId="{2116D894-8A67-4F01-AE7A-6E2E797F6375}" type="presParOf" srcId="{E9B407A2-BF0E-42E3-9E50-75B4DE912173}" destId="{EE5B2BE7-4F4C-4714-8116-53A03325A429}" srcOrd="6" destOrd="0" presId="urn:microsoft.com/office/officeart/2005/8/layout/list1"/>
    <dgm:cxn modelId="{F07882F4-B2CD-47B6-99AE-327119193B91}" type="presParOf" srcId="{E9B407A2-BF0E-42E3-9E50-75B4DE912173}" destId="{E30A5E5A-AA6D-4504-892B-08B4C6E1CB03}" srcOrd="7" destOrd="0" presId="urn:microsoft.com/office/officeart/2005/8/layout/list1"/>
    <dgm:cxn modelId="{9BB052A7-8CA4-46D1-B92C-8A1E4F0BA18D}" type="presParOf" srcId="{E9B407A2-BF0E-42E3-9E50-75B4DE912173}" destId="{2F35F5D7-F8BC-478C-93FE-3D7B9DADFA5C}" srcOrd="8" destOrd="0" presId="urn:microsoft.com/office/officeart/2005/8/layout/list1"/>
    <dgm:cxn modelId="{3D4C738F-D8E6-4244-98E1-324E06051839}" type="presParOf" srcId="{2F35F5D7-F8BC-478C-93FE-3D7B9DADFA5C}" destId="{850710CA-4CFE-46E3-BDD0-02C6270BBCAF}" srcOrd="0" destOrd="0" presId="urn:microsoft.com/office/officeart/2005/8/layout/list1"/>
    <dgm:cxn modelId="{9C44FA7E-2E22-46C1-A1DB-CB069ED25CFB}" type="presParOf" srcId="{2F35F5D7-F8BC-478C-93FE-3D7B9DADFA5C}" destId="{7BA9F867-2DFF-4A6F-8480-E6ABFEE5208A}" srcOrd="1" destOrd="0" presId="urn:microsoft.com/office/officeart/2005/8/layout/list1"/>
    <dgm:cxn modelId="{F28C6670-B645-49C5-80A7-C58999EA1411}" type="presParOf" srcId="{E9B407A2-BF0E-42E3-9E50-75B4DE912173}" destId="{0CCB7754-940E-49E2-807F-F29DE0C8F139}" srcOrd="9" destOrd="0" presId="urn:microsoft.com/office/officeart/2005/8/layout/list1"/>
    <dgm:cxn modelId="{CE15D829-712F-4A9C-ADDF-CDD6FDB205C0}" type="presParOf" srcId="{E9B407A2-BF0E-42E3-9E50-75B4DE912173}" destId="{ADDB59AF-28D5-43B0-8357-AD5A32471032}" srcOrd="10" destOrd="0" presId="urn:microsoft.com/office/officeart/2005/8/layout/list1"/>
    <dgm:cxn modelId="{2AB985D9-B75E-45C6-9EF2-CD2A543688AA}" type="presParOf" srcId="{E9B407A2-BF0E-42E3-9E50-75B4DE912173}" destId="{D204C0A1-B49B-4B77-AD76-B3DECFFE4CEE}" srcOrd="11" destOrd="0" presId="urn:microsoft.com/office/officeart/2005/8/layout/list1"/>
    <dgm:cxn modelId="{7684D0BB-413B-423E-8F0F-07EF57E13CB5}" type="presParOf" srcId="{E9B407A2-BF0E-42E3-9E50-75B4DE912173}" destId="{BF46CC47-F1C0-480D-9CC3-B0D79C57E414}" srcOrd="12" destOrd="0" presId="urn:microsoft.com/office/officeart/2005/8/layout/list1"/>
    <dgm:cxn modelId="{4E317FC5-963B-415D-99C2-B25CC3B18925}" type="presParOf" srcId="{BF46CC47-F1C0-480D-9CC3-B0D79C57E414}" destId="{FAF8675E-84A8-47DB-80BB-5F17A64229E9}" srcOrd="0" destOrd="0" presId="urn:microsoft.com/office/officeart/2005/8/layout/list1"/>
    <dgm:cxn modelId="{94D4C3A7-BF02-49DC-A129-8C49A3CDADEF}" type="presParOf" srcId="{BF46CC47-F1C0-480D-9CC3-B0D79C57E414}" destId="{DEC9F242-3DA1-41BB-9771-1F8F7ED962E8}" srcOrd="1" destOrd="0" presId="urn:microsoft.com/office/officeart/2005/8/layout/list1"/>
    <dgm:cxn modelId="{BFC2652A-2E08-4659-9B50-AC78DC3E233B}" type="presParOf" srcId="{E9B407A2-BF0E-42E3-9E50-75B4DE912173}" destId="{2EFCA164-9676-46B3-AB6A-8C5342F8DC2A}" srcOrd="13" destOrd="0" presId="urn:microsoft.com/office/officeart/2005/8/layout/list1"/>
    <dgm:cxn modelId="{7AE4F45E-5827-45F5-B1C3-4E94BC37CED3}" type="presParOf" srcId="{E9B407A2-BF0E-42E3-9E50-75B4DE912173}" destId="{9A65B8C1-2427-43E6-B14D-1AF85F8D5D36}" srcOrd="14" destOrd="0" presId="urn:microsoft.com/office/officeart/2005/8/layout/list1"/>
    <dgm:cxn modelId="{35DF4681-62D3-4D0E-B360-D1FCE2C71F62}" type="presParOf" srcId="{E9B407A2-BF0E-42E3-9E50-75B4DE912173}" destId="{D07EDE9E-BF98-4C63-96AD-38005E4ED801}" srcOrd="15" destOrd="0" presId="urn:microsoft.com/office/officeart/2005/8/layout/list1"/>
    <dgm:cxn modelId="{7D73931D-B958-4DFA-B397-002C5BC14B07}" type="presParOf" srcId="{E9B407A2-BF0E-42E3-9E50-75B4DE912173}" destId="{D0031EED-EDB7-4F1E-A340-0BFDDA7ACC94}" srcOrd="16" destOrd="0" presId="urn:microsoft.com/office/officeart/2005/8/layout/list1"/>
    <dgm:cxn modelId="{36B9DCB8-DC88-4A6E-A568-C24743A48DF4}" type="presParOf" srcId="{D0031EED-EDB7-4F1E-A340-0BFDDA7ACC94}" destId="{B2D12C79-9389-4192-81BD-F74ED7F37C82}" srcOrd="0" destOrd="0" presId="urn:microsoft.com/office/officeart/2005/8/layout/list1"/>
    <dgm:cxn modelId="{CC7B5A62-08C1-499A-9F98-981DD99292AD}" type="presParOf" srcId="{D0031EED-EDB7-4F1E-A340-0BFDDA7ACC94}" destId="{AE5392C9-B960-4964-93F0-0C2C85395967}" srcOrd="1" destOrd="0" presId="urn:microsoft.com/office/officeart/2005/8/layout/list1"/>
    <dgm:cxn modelId="{65A82CB7-AD26-40B2-978F-C242E61FF5ED}" type="presParOf" srcId="{E9B407A2-BF0E-42E3-9E50-75B4DE912173}" destId="{3C63F283-D7AF-4211-99BC-1175A4D78A59}" srcOrd="17" destOrd="0" presId="urn:microsoft.com/office/officeart/2005/8/layout/list1"/>
    <dgm:cxn modelId="{C3FF2CCD-0BE2-4AED-8BAA-00DFF793DA25}" type="presParOf" srcId="{E9B407A2-BF0E-42E3-9E50-75B4DE912173}" destId="{4E4FB714-5A0A-4519-BD56-FAAE48E518D0}" srcOrd="18" destOrd="0" presId="urn:microsoft.com/office/officeart/2005/8/layout/list1"/>
    <dgm:cxn modelId="{CE3AA6D0-F100-4BD9-B374-DC2BC0A4DC17}" type="presParOf" srcId="{E9B407A2-BF0E-42E3-9E50-75B4DE912173}" destId="{3AB62D67-E635-4DFB-B7BA-971921D0F99E}" srcOrd="19" destOrd="0" presId="urn:microsoft.com/office/officeart/2005/8/layout/list1"/>
    <dgm:cxn modelId="{F96DC6CF-8A75-4BA3-8E61-5927FE4512CB}" type="presParOf" srcId="{E9B407A2-BF0E-42E3-9E50-75B4DE912173}" destId="{7EF715AE-03AD-44BD-A77C-A8B83E0F60AF}" srcOrd="20" destOrd="0" presId="urn:microsoft.com/office/officeart/2005/8/layout/list1"/>
    <dgm:cxn modelId="{485E5111-CBDD-4A01-B1CD-1E1ED5353020}" type="presParOf" srcId="{7EF715AE-03AD-44BD-A77C-A8B83E0F60AF}" destId="{A0C88EB4-298A-454D-945C-12D2ABAD7453}" srcOrd="0" destOrd="0" presId="urn:microsoft.com/office/officeart/2005/8/layout/list1"/>
    <dgm:cxn modelId="{8EFB0959-D920-4D2A-898F-C7179C45F9D8}" type="presParOf" srcId="{7EF715AE-03AD-44BD-A77C-A8B83E0F60AF}" destId="{FB13903C-6C2D-4388-A2BF-4E0D493D3FE2}" srcOrd="1" destOrd="0" presId="urn:microsoft.com/office/officeart/2005/8/layout/list1"/>
    <dgm:cxn modelId="{D94293E2-F103-4CEB-A2B8-827C06A0BD2A}" type="presParOf" srcId="{E9B407A2-BF0E-42E3-9E50-75B4DE912173}" destId="{5649ED41-ED43-445A-887B-01DB96E0BB8E}" srcOrd="21" destOrd="0" presId="urn:microsoft.com/office/officeart/2005/8/layout/list1"/>
    <dgm:cxn modelId="{9A67893F-E655-4A98-8042-087D9FD4162C}" type="presParOf" srcId="{E9B407A2-BF0E-42E3-9E50-75B4DE912173}" destId="{E554E6D6-D774-43E5-B6D0-C860E5470ABE}" srcOrd="22" destOrd="0" presId="urn:microsoft.com/office/officeart/2005/8/layout/list1"/>
    <dgm:cxn modelId="{DF33E6A5-1215-4B55-A599-DD7F233EBAB8}" type="presParOf" srcId="{E9B407A2-BF0E-42E3-9E50-75B4DE912173}" destId="{60FDCB19-462C-48F6-8B3E-2AA311BD2ECC}" srcOrd="23" destOrd="0" presId="urn:microsoft.com/office/officeart/2005/8/layout/list1"/>
    <dgm:cxn modelId="{E19EE03E-F4AD-47A0-9AC0-233A14F1D3FC}" type="presParOf" srcId="{E9B407A2-BF0E-42E3-9E50-75B4DE912173}" destId="{BFD8B123-B80F-4B1A-9A27-CF68B380EF3D}" srcOrd="24" destOrd="0" presId="urn:microsoft.com/office/officeart/2005/8/layout/list1"/>
    <dgm:cxn modelId="{40689161-9DB4-4C35-B916-BCFF9CF1E000}" type="presParOf" srcId="{BFD8B123-B80F-4B1A-9A27-CF68B380EF3D}" destId="{9551B27D-3E80-44E3-B343-80EBAE8205D0}" srcOrd="0" destOrd="0" presId="urn:microsoft.com/office/officeart/2005/8/layout/list1"/>
    <dgm:cxn modelId="{AF45C34F-9AC6-4717-8AFB-2416202B80EE}" type="presParOf" srcId="{BFD8B123-B80F-4B1A-9A27-CF68B380EF3D}" destId="{20A444E0-1C6C-45B2-9F10-F9356AE0473C}" srcOrd="1" destOrd="0" presId="urn:microsoft.com/office/officeart/2005/8/layout/list1"/>
    <dgm:cxn modelId="{7DE2BB59-7E39-4EDF-B997-3E14FDA670F2}" type="presParOf" srcId="{E9B407A2-BF0E-42E3-9E50-75B4DE912173}" destId="{B866F88F-8275-43CF-8207-094CCEE32CD2}" srcOrd="25" destOrd="0" presId="urn:microsoft.com/office/officeart/2005/8/layout/list1"/>
    <dgm:cxn modelId="{53CEAF9B-8505-4B92-994A-FF6E9C3BA5CC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DD9FD-16FB-4AAD-B989-0A8FE5663EE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33DEA8-F79D-47A5-A9A3-5DB6D8BBF71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Selenium Suite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76DEE648-4900-44CA-9A62-B026EBFB8EFC}" type="parTrans" cxnId="{9D6BE5D0-97A3-4133-B356-5F421490AAA2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FC29E0C7-54BE-4502-97B2-89A1346E4879}" type="sibTrans" cxnId="{9D6BE5D0-97A3-4133-B356-5F421490AAA2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2E1DB38C-B449-4726-8983-B5BFAD9702B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Selenium IDE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23CDB573-58CB-4EAD-AB8B-D1779B8D9248}" type="parTrans" cxnId="{CD244AD6-F404-4F6E-BAAF-3B8BD3A3DE56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5026C8CC-1991-4834-A81B-865AED5E717F}" type="sibTrans" cxnId="{CD244AD6-F404-4F6E-BAAF-3B8BD3A3DE56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6B5DDAB1-C264-497A-BE3C-076D5E9BD3B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Selenium RC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8DC4649E-7524-4D23-9598-5C61FEF5D64A}" type="parTrans" cxnId="{6C139AFD-1441-46C0-8DED-F7FB697886EE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60C29CCD-A4FC-465A-A49B-A7D6363E4B6C}" type="sibTrans" cxnId="{6C139AFD-1441-46C0-8DED-F7FB697886EE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5AE7F35D-9ECC-424F-A616-4CC1A868F44E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WebDriver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351CA723-CDCA-41F7-843A-3DC8545C9EA2}" type="parTrans" cxnId="{92BFF618-3161-4CF4-B152-C0811BE57B19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72E2F9C3-9938-43A7-9A32-9ED69A124D1F}" type="sibTrans" cxnId="{92BFF618-3161-4CF4-B152-C0811BE57B19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A15BC0C9-BB98-4102-A6E5-55687EA1EDE6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Selenium Grid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51B38AD9-4178-4BE2-932A-DC4AD88ADDE1}" type="sibTrans" cxnId="{DBFC15B2-EA56-4E7B-A7FD-B0AEACBC7219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5382E00F-3EB9-463B-844A-1B19512127E8}" type="parTrans" cxnId="{DBFC15B2-EA56-4E7B-A7FD-B0AEACBC7219}">
      <dgm:prSet/>
      <dgm:spPr/>
      <dgm:t>
        <a:bodyPr/>
        <a:lstStyle/>
        <a:p>
          <a:endParaRPr lang="en-US" sz="1800" b="1">
            <a:latin typeface="Sylfaen" panose="010A0502050306030303" pitchFamily="18" charset="0"/>
          </a:endParaRPr>
        </a:p>
      </dgm:t>
    </dgm:pt>
    <dgm:pt modelId="{00456727-B9F9-4C07-A329-49950C31DE9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Selenium 2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42703A21-C6D5-43F7-BA7B-9294735A6FF1}" type="parTrans" cxnId="{358B44B0-252C-487C-928B-857EB2AD81D5}">
      <dgm:prSet/>
      <dgm:spPr/>
      <dgm:t>
        <a:bodyPr/>
        <a:lstStyle/>
        <a:p>
          <a:endParaRPr lang="en-US" b="1">
            <a:latin typeface="Sylfaen" panose="010A0502050306030303" pitchFamily="18" charset="0"/>
          </a:endParaRPr>
        </a:p>
      </dgm:t>
    </dgm:pt>
    <dgm:pt modelId="{4607CBB9-9C0A-4E08-A251-7F1ED78D68DF}" type="sibTrans" cxnId="{358B44B0-252C-487C-928B-857EB2AD81D5}">
      <dgm:prSet/>
      <dgm:spPr/>
      <dgm:t>
        <a:bodyPr/>
        <a:lstStyle/>
        <a:p>
          <a:endParaRPr lang="en-US" b="1">
            <a:latin typeface="Sylfaen" panose="010A0502050306030303" pitchFamily="18" charset="0"/>
          </a:endParaRPr>
        </a:p>
      </dgm:t>
    </dgm:pt>
    <dgm:pt modelId="{DA2EE459-C2B3-4530-B6A3-2BB1A4EF1AE5}" type="pres">
      <dgm:prSet presAssocID="{8E0DD9FD-16FB-4AAD-B989-0A8FE5663E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C06D31-0C7C-4E81-8CAC-9413E0E64940}" type="pres">
      <dgm:prSet presAssocID="{6933DEA8-F79D-47A5-A9A3-5DB6D8BBF71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CDC53DC-8FD3-4385-8E7B-A484BA3CCDD4}" type="pres">
      <dgm:prSet presAssocID="{6933DEA8-F79D-47A5-A9A3-5DB6D8BBF71D}" presName="rootComposite1" presStyleCnt="0"/>
      <dgm:spPr/>
      <dgm:t>
        <a:bodyPr/>
        <a:lstStyle/>
        <a:p>
          <a:endParaRPr lang="en-US"/>
        </a:p>
      </dgm:t>
    </dgm:pt>
    <dgm:pt modelId="{46021078-7A6A-47CB-A627-31FED369EC2A}" type="pres">
      <dgm:prSet presAssocID="{6933DEA8-F79D-47A5-A9A3-5DB6D8BBF71D}" presName="rootText1" presStyleLbl="node0" presStyleIdx="0" presStyleCnt="2" custScaleX="102156" custScaleY="73782" custLinFactNeighborY="-39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A4C44-BD29-4A4F-8ADE-AA954DEBF39D}" type="pres">
      <dgm:prSet presAssocID="{6933DEA8-F79D-47A5-A9A3-5DB6D8BBF71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B2962A6-357B-48C1-883B-8A56EC08B5D3}" type="pres">
      <dgm:prSet presAssocID="{6933DEA8-F79D-47A5-A9A3-5DB6D8BBF71D}" presName="hierChild2" presStyleCnt="0"/>
      <dgm:spPr/>
      <dgm:t>
        <a:bodyPr/>
        <a:lstStyle/>
        <a:p>
          <a:endParaRPr lang="en-US"/>
        </a:p>
      </dgm:t>
    </dgm:pt>
    <dgm:pt modelId="{1373ED85-8169-4CBA-AABF-E855BEA4E04C}" type="pres">
      <dgm:prSet presAssocID="{23CDB573-58CB-4EAD-AB8B-D1779B8D924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7115B18-E739-465A-B06D-F2A1C6AA31BD}" type="pres">
      <dgm:prSet presAssocID="{2E1DB38C-B449-4726-8983-B5BFAD9702B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8C6743F-FB98-45A2-8CE5-087365843096}" type="pres">
      <dgm:prSet presAssocID="{2E1DB38C-B449-4726-8983-B5BFAD9702BD}" presName="rootComposite" presStyleCnt="0"/>
      <dgm:spPr/>
      <dgm:t>
        <a:bodyPr/>
        <a:lstStyle/>
        <a:p>
          <a:endParaRPr lang="en-US"/>
        </a:p>
      </dgm:t>
    </dgm:pt>
    <dgm:pt modelId="{6F637DCC-F325-46E4-AA19-DCF1A7303B1E}" type="pres">
      <dgm:prSet presAssocID="{2E1DB38C-B449-4726-8983-B5BFAD9702BD}" presName="rootText" presStyleLbl="node2" presStyleIdx="0" presStyleCnt="4" custScaleX="102765" custScaleY="80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3790E-2818-41BF-A2E4-519FE2A1CD93}" type="pres">
      <dgm:prSet presAssocID="{2E1DB38C-B449-4726-8983-B5BFAD9702BD}" presName="rootConnector" presStyleLbl="node2" presStyleIdx="0" presStyleCnt="4"/>
      <dgm:spPr/>
      <dgm:t>
        <a:bodyPr/>
        <a:lstStyle/>
        <a:p>
          <a:endParaRPr lang="en-US"/>
        </a:p>
      </dgm:t>
    </dgm:pt>
    <dgm:pt modelId="{69372DC2-1B45-4B7A-B020-4D72EFAD50CC}" type="pres">
      <dgm:prSet presAssocID="{2E1DB38C-B449-4726-8983-B5BFAD9702BD}" presName="hierChild4" presStyleCnt="0"/>
      <dgm:spPr/>
      <dgm:t>
        <a:bodyPr/>
        <a:lstStyle/>
        <a:p>
          <a:endParaRPr lang="en-US"/>
        </a:p>
      </dgm:t>
    </dgm:pt>
    <dgm:pt modelId="{7E403229-B667-4BA3-8FE1-77F623A3E1F6}" type="pres">
      <dgm:prSet presAssocID="{2E1DB38C-B449-4726-8983-B5BFAD9702BD}" presName="hierChild5" presStyleCnt="0"/>
      <dgm:spPr/>
      <dgm:t>
        <a:bodyPr/>
        <a:lstStyle/>
        <a:p>
          <a:endParaRPr lang="en-US"/>
        </a:p>
      </dgm:t>
    </dgm:pt>
    <dgm:pt modelId="{022B454D-55F6-4882-9F8A-0CEFA01EA813}" type="pres">
      <dgm:prSet presAssocID="{8DC4649E-7524-4D23-9598-5C61FEF5D64A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5027F5A-B315-4A30-8ADF-0D42B13BE9F8}" type="pres">
      <dgm:prSet presAssocID="{6B5DDAB1-C264-497A-BE3C-076D5E9BD3B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450544-1F33-401B-AE29-74DD6F4C5EA5}" type="pres">
      <dgm:prSet presAssocID="{6B5DDAB1-C264-497A-BE3C-076D5E9BD3B8}" presName="rootComposite" presStyleCnt="0"/>
      <dgm:spPr/>
      <dgm:t>
        <a:bodyPr/>
        <a:lstStyle/>
        <a:p>
          <a:endParaRPr lang="en-US"/>
        </a:p>
      </dgm:t>
    </dgm:pt>
    <dgm:pt modelId="{356839BA-50AE-44EA-BEC5-A2C1DA372AB2}" type="pres">
      <dgm:prSet presAssocID="{6B5DDAB1-C264-497A-BE3C-076D5E9BD3B8}" presName="rootText" presStyleLbl="node2" presStyleIdx="1" presStyleCnt="4" custScaleX="102765" custScaleY="80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E8BFA-85D0-48AE-B298-68E53B0ACDCF}" type="pres">
      <dgm:prSet presAssocID="{6B5DDAB1-C264-497A-BE3C-076D5E9BD3B8}" presName="rootConnector" presStyleLbl="node2" presStyleIdx="1" presStyleCnt="4"/>
      <dgm:spPr/>
      <dgm:t>
        <a:bodyPr/>
        <a:lstStyle/>
        <a:p>
          <a:endParaRPr lang="en-US"/>
        </a:p>
      </dgm:t>
    </dgm:pt>
    <dgm:pt modelId="{49CC3FFE-64AA-40AA-824F-672991C140F0}" type="pres">
      <dgm:prSet presAssocID="{6B5DDAB1-C264-497A-BE3C-076D5E9BD3B8}" presName="hierChild4" presStyleCnt="0"/>
      <dgm:spPr/>
      <dgm:t>
        <a:bodyPr/>
        <a:lstStyle/>
        <a:p>
          <a:endParaRPr lang="en-US"/>
        </a:p>
      </dgm:t>
    </dgm:pt>
    <dgm:pt modelId="{0092EEE2-7611-44C7-9E3A-8DACBDCB898E}" type="pres">
      <dgm:prSet presAssocID="{6B5DDAB1-C264-497A-BE3C-076D5E9BD3B8}" presName="hierChild5" presStyleCnt="0"/>
      <dgm:spPr/>
      <dgm:t>
        <a:bodyPr/>
        <a:lstStyle/>
        <a:p>
          <a:endParaRPr lang="en-US"/>
        </a:p>
      </dgm:t>
    </dgm:pt>
    <dgm:pt modelId="{563A8FCE-08EC-4F72-94EE-6F6C0C9EA273}" type="pres">
      <dgm:prSet presAssocID="{351CA723-CDCA-41F7-843A-3DC8545C9EA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1D1186F-44E2-4395-946C-48BE27A5DFEA}" type="pres">
      <dgm:prSet presAssocID="{5AE7F35D-9ECC-424F-A616-4CC1A868F4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4DB677B-0664-4323-A121-8EB99946DD3B}" type="pres">
      <dgm:prSet presAssocID="{5AE7F35D-9ECC-424F-A616-4CC1A868F44E}" presName="rootComposite" presStyleCnt="0"/>
      <dgm:spPr/>
      <dgm:t>
        <a:bodyPr/>
        <a:lstStyle/>
        <a:p>
          <a:endParaRPr lang="en-US"/>
        </a:p>
      </dgm:t>
    </dgm:pt>
    <dgm:pt modelId="{FE2EEE1B-63F3-4406-B62A-E736C8CA6F3E}" type="pres">
      <dgm:prSet presAssocID="{5AE7F35D-9ECC-424F-A616-4CC1A868F44E}" presName="rootText" presStyleLbl="node2" presStyleIdx="2" presStyleCnt="4" custScaleX="102765" custScaleY="80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8479C-B7F7-463D-95BB-D47FA2B5142F}" type="pres">
      <dgm:prSet presAssocID="{5AE7F35D-9ECC-424F-A616-4CC1A868F44E}" presName="rootConnector" presStyleLbl="node2" presStyleIdx="2" presStyleCnt="4"/>
      <dgm:spPr/>
      <dgm:t>
        <a:bodyPr/>
        <a:lstStyle/>
        <a:p>
          <a:endParaRPr lang="en-US"/>
        </a:p>
      </dgm:t>
    </dgm:pt>
    <dgm:pt modelId="{DAEEBE7C-CC78-4B92-B30C-07A9535954B4}" type="pres">
      <dgm:prSet presAssocID="{5AE7F35D-9ECC-424F-A616-4CC1A868F44E}" presName="hierChild4" presStyleCnt="0"/>
      <dgm:spPr/>
      <dgm:t>
        <a:bodyPr/>
        <a:lstStyle/>
        <a:p>
          <a:endParaRPr lang="en-US"/>
        </a:p>
      </dgm:t>
    </dgm:pt>
    <dgm:pt modelId="{D82D7DC5-A526-4F88-8670-51D8052F24F1}" type="pres">
      <dgm:prSet presAssocID="{5AE7F35D-9ECC-424F-A616-4CC1A868F44E}" presName="hierChild5" presStyleCnt="0"/>
      <dgm:spPr/>
      <dgm:t>
        <a:bodyPr/>
        <a:lstStyle/>
        <a:p>
          <a:endParaRPr lang="en-US"/>
        </a:p>
      </dgm:t>
    </dgm:pt>
    <dgm:pt modelId="{859BB85C-BC1E-4441-8F04-15EC08C08664}" type="pres">
      <dgm:prSet presAssocID="{5382E00F-3EB9-463B-844A-1B19512127E8}" presName="Name37" presStyleLbl="parChTrans1D2" presStyleIdx="3" presStyleCnt="4"/>
      <dgm:spPr/>
      <dgm:t>
        <a:bodyPr/>
        <a:lstStyle/>
        <a:p>
          <a:endParaRPr lang="en-US"/>
        </a:p>
      </dgm:t>
    </dgm:pt>
    <dgm:pt modelId="{2D139CD6-C489-46A3-ABF7-24648DA8D9B2}" type="pres">
      <dgm:prSet presAssocID="{A15BC0C9-BB98-4102-A6E5-55687EA1E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93BA844-59F6-44D6-BC66-CAA834534C24}" type="pres">
      <dgm:prSet presAssocID="{A15BC0C9-BB98-4102-A6E5-55687EA1EDE6}" presName="rootComposite" presStyleCnt="0"/>
      <dgm:spPr/>
      <dgm:t>
        <a:bodyPr/>
        <a:lstStyle/>
        <a:p>
          <a:endParaRPr lang="en-US"/>
        </a:p>
      </dgm:t>
    </dgm:pt>
    <dgm:pt modelId="{93E18C37-242C-44CD-9EF2-C914FDC251EF}" type="pres">
      <dgm:prSet presAssocID="{A15BC0C9-BB98-4102-A6E5-55687EA1EDE6}" presName="rootText" presStyleLbl="node2" presStyleIdx="3" presStyleCnt="4" custScaleX="102765" custScaleY="80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0F272-AB30-4B93-BE5E-BA6140A329AA}" type="pres">
      <dgm:prSet presAssocID="{A15BC0C9-BB98-4102-A6E5-55687EA1EDE6}" presName="rootConnector" presStyleLbl="node2" presStyleIdx="3" presStyleCnt="4"/>
      <dgm:spPr/>
      <dgm:t>
        <a:bodyPr/>
        <a:lstStyle/>
        <a:p>
          <a:endParaRPr lang="en-US"/>
        </a:p>
      </dgm:t>
    </dgm:pt>
    <dgm:pt modelId="{2F04C249-A2BA-409F-986D-2ACDAAE1A628}" type="pres">
      <dgm:prSet presAssocID="{A15BC0C9-BB98-4102-A6E5-55687EA1EDE6}" presName="hierChild4" presStyleCnt="0"/>
      <dgm:spPr/>
      <dgm:t>
        <a:bodyPr/>
        <a:lstStyle/>
        <a:p>
          <a:endParaRPr lang="en-US"/>
        </a:p>
      </dgm:t>
    </dgm:pt>
    <dgm:pt modelId="{0BE1D9D9-C164-41EB-B188-262AAE08957E}" type="pres">
      <dgm:prSet presAssocID="{A15BC0C9-BB98-4102-A6E5-55687EA1EDE6}" presName="hierChild5" presStyleCnt="0"/>
      <dgm:spPr/>
      <dgm:t>
        <a:bodyPr/>
        <a:lstStyle/>
        <a:p>
          <a:endParaRPr lang="en-US"/>
        </a:p>
      </dgm:t>
    </dgm:pt>
    <dgm:pt modelId="{A027D9DB-95A5-4841-AD17-8A7E5834DE5E}" type="pres">
      <dgm:prSet presAssocID="{6933DEA8-F79D-47A5-A9A3-5DB6D8BBF71D}" presName="hierChild3" presStyleCnt="0"/>
      <dgm:spPr/>
      <dgm:t>
        <a:bodyPr/>
        <a:lstStyle/>
        <a:p>
          <a:endParaRPr lang="en-US"/>
        </a:p>
      </dgm:t>
    </dgm:pt>
    <dgm:pt modelId="{C43A9016-FA29-4575-A2F1-9A8AFFC849AB}" type="pres">
      <dgm:prSet presAssocID="{00456727-B9F9-4C07-A329-49950C31DE9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4A8D886-9326-4B2B-8105-86812A8B4A33}" type="pres">
      <dgm:prSet presAssocID="{00456727-B9F9-4C07-A329-49950C31DE97}" presName="rootComposite1" presStyleCnt="0"/>
      <dgm:spPr/>
      <dgm:t>
        <a:bodyPr/>
        <a:lstStyle/>
        <a:p>
          <a:endParaRPr lang="en-US"/>
        </a:p>
      </dgm:t>
    </dgm:pt>
    <dgm:pt modelId="{F25423BB-ED91-4A3C-941F-A9926DE62F57}" type="pres">
      <dgm:prSet presAssocID="{00456727-B9F9-4C07-A329-49950C31DE97}" presName="rootText1" presStyleLbl="node0" presStyleIdx="1" presStyleCnt="2" custScaleX="101235" custScaleY="74238" custLinFactY="100000" custLinFactNeighborX="-59723" custLinFactNeighborY="14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8B6272-5603-4605-BA2C-B5B79718F5EF}" type="pres">
      <dgm:prSet presAssocID="{00456727-B9F9-4C07-A329-49950C31DE9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808E956-066E-4A36-9BA1-365C3CDDBA43}" type="pres">
      <dgm:prSet presAssocID="{00456727-B9F9-4C07-A329-49950C31DE97}" presName="hierChild2" presStyleCnt="0"/>
      <dgm:spPr/>
      <dgm:t>
        <a:bodyPr/>
        <a:lstStyle/>
        <a:p>
          <a:endParaRPr lang="en-US"/>
        </a:p>
      </dgm:t>
    </dgm:pt>
    <dgm:pt modelId="{4B858716-3604-4CD6-A4AB-DFF40ADC33FB}" type="pres">
      <dgm:prSet presAssocID="{00456727-B9F9-4C07-A329-49950C31DE97}" presName="hierChild3" presStyleCnt="0"/>
      <dgm:spPr/>
      <dgm:t>
        <a:bodyPr/>
        <a:lstStyle/>
        <a:p>
          <a:endParaRPr lang="en-US"/>
        </a:p>
      </dgm:t>
    </dgm:pt>
  </dgm:ptLst>
  <dgm:cxnLst>
    <dgm:cxn modelId="{F216D07D-7709-4969-989D-19D2CD1DE757}" type="presOf" srcId="{6B5DDAB1-C264-497A-BE3C-076D5E9BD3B8}" destId="{EB8E8BFA-85D0-48AE-B298-68E53B0ACDCF}" srcOrd="1" destOrd="0" presId="urn:microsoft.com/office/officeart/2005/8/layout/orgChart1"/>
    <dgm:cxn modelId="{DB9A7A87-080A-4666-9CBD-0CF5CF4A6FB4}" type="presOf" srcId="{8E0DD9FD-16FB-4AAD-B989-0A8FE5663EE8}" destId="{DA2EE459-C2B3-4530-B6A3-2BB1A4EF1AE5}" srcOrd="0" destOrd="0" presId="urn:microsoft.com/office/officeart/2005/8/layout/orgChart1"/>
    <dgm:cxn modelId="{CBDA7918-3A42-45A5-BCAF-68848A35B4E3}" type="presOf" srcId="{A15BC0C9-BB98-4102-A6E5-55687EA1EDE6}" destId="{93E18C37-242C-44CD-9EF2-C914FDC251EF}" srcOrd="0" destOrd="0" presId="urn:microsoft.com/office/officeart/2005/8/layout/orgChart1"/>
    <dgm:cxn modelId="{86CB669C-0463-4F49-9879-B9E8A685CB08}" type="presOf" srcId="{A15BC0C9-BB98-4102-A6E5-55687EA1EDE6}" destId="{7200F272-AB30-4B93-BE5E-BA6140A329AA}" srcOrd="1" destOrd="0" presId="urn:microsoft.com/office/officeart/2005/8/layout/orgChart1"/>
    <dgm:cxn modelId="{E7F0496A-8028-41D3-9397-37F23652A425}" type="presOf" srcId="{00456727-B9F9-4C07-A329-49950C31DE97}" destId="{3F8B6272-5603-4605-BA2C-B5B79718F5EF}" srcOrd="1" destOrd="0" presId="urn:microsoft.com/office/officeart/2005/8/layout/orgChart1"/>
    <dgm:cxn modelId="{E057763D-397B-422F-8748-89BD00CC60C9}" type="presOf" srcId="{6933DEA8-F79D-47A5-A9A3-5DB6D8BBF71D}" destId="{439A4C44-BD29-4A4F-8ADE-AA954DEBF39D}" srcOrd="1" destOrd="0" presId="urn:microsoft.com/office/officeart/2005/8/layout/orgChart1"/>
    <dgm:cxn modelId="{34F695CF-4248-4E56-9153-3A327D06657E}" type="presOf" srcId="{6B5DDAB1-C264-497A-BE3C-076D5E9BD3B8}" destId="{356839BA-50AE-44EA-BEC5-A2C1DA372AB2}" srcOrd="0" destOrd="0" presId="urn:microsoft.com/office/officeart/2005/8/layout/orgChart1"/>
    <dgm:cxn modelId="{9D6BE5D0-97A3-4133-B356-5F421490AAA2}" srcId="{8E0DD9FD-16FB-4AAD-B989-0A8FE5663EE8}" destId="{6933DEA8-F79D-47A5-A9A3-5DB6D8BBF71D}" srcOrd="0" destOrd="0" parTransId="{76DEE648-4900-44CA-9A62-B026EBFB8EFC}" sibTransId="{FC29E0C7-54BE-4502-97B2-89A1346E4879}"/>
    <dgm:cxn modelId="{DBFC15B2-EA56-4E7B-A7FD-B0AEACBC7219}" srcId="{6933DEA8-F79D-47A5-A9A3-5DB6D8BBF71D}" destId="{A15BC0C9-BB98-4102-A6E5-55687EA1EDE6}" srcOrd="3" destOrd="0" parTransId="{5382E00F-3EB9-463B-844A-1B19512127E8}" sibTransId="{51B38AD9-4178-4BE2-932A-DC4AD88ADDE1}"/>
    <dgm:cxn modelId="{6C139AFD-1441-46C0-8DED-F7FB697886EE}" srcId="{6933DEA8-F79D-47A5-A9A3-5DB6D8BBF71D}" destId="{6B5DDAB1-C264-497A-BE3C-076D5E9BD3B8}" srcOrd="1" destOrd="0" parTransId="{8DC4649E-7524-4D23-9598-5C61FEF5D64A}" sibTransId="{60C29CCD-A4FC-465A-A49B-A7D6363E4B6C}"/>
    <dgm:cxn modelId="{80DEF12D-A1C2-4DDA-A591-39C7C43B9979}" type="presOf" srcId="{5AE7F35D-9ECC-424F-A616-4CC1A868F44E}" destId="{FE2EEE1B-63F3-4406-B62A-E736C8CA6F3E}" srcOrd="0" destOrd="0" presId="urn:microsoft.com/office/officeart/2005/8/layout/orgChart1"/>
    <dgm:cxn modelId="{92BFF618-3161-4CF4-B152-C0811BE57B19}" srcId="{6933DEA8-F79D-47A5-A9A3-5DB6D8BBF71D}" destId="{5AE7F35D-9ECC-424F-A616-4CC1A868F44E}" srcOrd="2" destOrd="0" parTransId="{351CA723-CDCA-41F7-843A-3DC8545C9EA2}" sibTransId="{72E2F9C3-9938-43A7-9A32-9ED69A124D1F}"/>
    <dgm:cxn modelId="{358B44B0-252C-487C-928B-857EB2AD81D5}" srcId="{8E0DD9FD-16FB-4AAD-B989-0A8FE5663EE8}" destId="{00456727-B9F9-4C07-A329-49950C31DE97}" srcOrd="1" destOrd="0" parTransId="{42703A21-C6D5-43F7-BA7B-9294735A6FF1}" sibTransId="{4607CBB9-9C0A-4E08-A251-7F1ED78D68DF}"/>
    <dgm:cxn modelId="{EF89ACFB-3A94-4AF8-831C-24E67CFC6EF1}" type="presOf" srcId="{2E1DB38C-B449-4726-8983-B5BFAD9702BD}" destId="{B573790E-2818-41BF-A2E4-519FE2A1CD93}" srcOrd="1" destOrd="0" presId="urn:microsoft.com/office/officeart/2005/8/layout/orgChart1"/>
    <dgm:cxn modelId="{A995817F-75EE-4BFD-A102-9FB92E159F26}" type="presOf" srcId="{351CA723-CDCA-41F7-843A-3DC8545C9EA2}" destId="{563A8FCE-08EC-4F72-94EE-6F6C0C9EA273}" srcOrd="0" destOrd="0" presId="urn:microsoft.com/office/officeart/2005/8/layout/orgChart1"/>
    <dgm:cxn modelId="{D99A5B6A-40B2-4CEB-BDA4-4107987B33E7}" type="presOf" srcId="{23CDB573-58CB-4EAD-AB8B-D1779B8D9248}" destId="{1373ED85-8169-4CBA-AABF-E855BEA4E04C}" srcOrd="0" destOrd="0" presId="urn:microsoft.com/office/officeart/2005/8/layout/orgChart1"/>
    <dgm:cxn modelId="{CD244AD6-F404-4F6E-BAAF-3B8BD3A3DE56}" srcId="{6933DEA8-F79D-47A5-A9A3-5DB6D8BBF71D}" destId="{2E1DB38C-B449-4726-8983-B5BFAD9702BD}" srcOrd="0" destOrd="0" parTransId="{23CDB573-58CB-4EAD-AB8B-D1779B8D9248}" sibTransId="{5026C8CC-1991-4834-A81B-865AED5E717F}"/>
    <dgm:cxn modelId="{C43CD106-FB5B-4BAD-BF60-3B593E4CFBFC}" type="presOf" srcId="{6933DEA8-F79D-47A5-A9A3-5DB6D8BBF71D}" destId="{46021078-7A6A-47CB-A627-31FED369EC2A}" srcOrd="0" destOrd="0" presId="urn:microsoft.com/office/officeart/2005/8/layout/orgChart1"/>
    <dgm:cxn modelId="{E95D1B87-A358-423D-8B8D-E10F286A7718}" type="presOf" srcId="{2E1DB38C-B449-4726-8983-B5BFAD9702BD}" destId="{6F637DCC-F325-46E4-AA19-DCF1A7303B1E}" srcOrd="0" destOrd="0" presId="urn:microsoft.com/office/officeart/2005/8/layout/orgChart1"/>
    <dgm:cxn modelId="{D9300F2E-BA63-42DA-8146-823147CD7883}" type="presOf" srcId="{5382E00F-3EB9-463B-844A-1B19512127E8}" destId="{859BB85C-BC1E-4441-8F04-15EC08C08664}" srcOrd="0" destOrd="0" presId="urn:microsoft.com/office/officeart/2005/8/layout/orgChart1"/>
    <dgm:cxn modelId="{F050D83A-AF2D-4CD6-B661-2A44F479DF46}" type="presOf" srcId="{8DC4649E-7524-4D23-9598-5C61FEF5D64A}" destId="{022B454D-55F6-4882-9F8A-0CEFA01EA813}" srcOrd="0" destOrd="0" presId="urn:microsoft.com/office/officeart/2005/8/layout/orgChart1"/>
    <dgm:cxn modelId="{BFC39A82-BBA6-4FD2-AED8-00B3FA8BA25D}" type="presOf" srcId="{5AE7F35D-9ECC-424F-A616-4CC1A868F44E}" destId="{7188479C-B7F7-463D-95BB-D47FA2B5142F}" srcOrd="1" destOrd="0" presId="urn:microsoft.com/office/officeart/2005/8/layout/orgChart1"/>
    <dgm:cxn modelId="{5FF0C20F-9BF3-4D50-9D8C-368BD537247F}" type="presOf" srcId="{00456727-B9F9-4C07-A329-49950C31DE97}" destId="{F25423BB-ED91-4A3C-941F-A9926DE62F57}" srcOrd="0" destOrd="0" presId="urn:microsoft.com/office/officeart/2005/8/layout/orgChart1"/>
    <dgm:cxn modelId="{C87F053F-003C-4F4A-A22F-936CE63E098F}" type="presParOf" srcId="{DA2EE459-C2B3-4530-B6A3-2BB1A4EF1AE5}" destId="{AFC06D31-0C7C-4E81-8CAC-9413E0E64940}" srcOrd="0" destOrd="0" presId="urn:microsoft.com/office/officeart/2005/8/layout/orgChart1"/>
    <dgm:cxn modelId="{F33D38B0-2197-4150-B25E-3D8FC392DD4F}" type="presParOf" srcId="{AFC06D31-0C7C-4E81-8CAC-9413E0E64940}" destId="{CCDC53DC-8FD3-4385-8E7B-A484BA3CCDD4}" srcOrd="0" destOrd="0" presId="urn:microsoft.com/office/officeart/2005/8/layout/orgChart1"/>
    <dgm:cxn modelId="{2E3FF75B-317B-499D-8BBA-7FBF3FFF8AC8}" type="presParOf" srcId="{CCDC53DC-8FD3-4385-8E7B-A484BA3CCDD4}" destId="{46021078-7A6A-47CB-A627-31FED369EC2A}" srcOrd="0" destOrd="0" presId="urn:microsoft.com/office/officeart/2005/8/layout/orgChart1"/>
    <dgm:cxn modelId="{D3BE1407-21A8-4E16-B29B-CAD4521B0E93}" type="presParOf" srcId="{CCDC53DC-8FD3-4385-8E7B-A484BA3CCDD4}" destId="{439A4C44-BD29-4A4F-8ADE-AA954DEBF39D}" srcOrd="1" destOrd="0" presId="urn:microsoft.com/office/officeart/2005/8/layout/orgChart1"/>
    <dgm:cxn modelId="{1D58EF91-F812-4E4E-ABCF-EE2B9DE8BCA1}" type="presParOf" srcId="{AFC06D31-0C7C-4E81-8CAC-9413E0E64940}" destId="{5B2962A6-357B-48C1-883B-8A56EC08B5D3}" srcOrd="1" destOrd="0" presId="urn:microsoft.com/office/officeart/2005/8/layout/orgChart1"/>
    <dgm:cxn modelId="{11C2D097-553D-4A86-A837-D54D85C767BD}" type="presParOf" srcId="{5B2962A6-357B-48C1-883B-8A56EC08B5D3}" destId="{1373ED85-8169-4CBA-AABF-E855BEA4E04C}" srcOrd="0" destOrd="0" presId="urn:microsoft.com/office/officeart/2005/8/layout/orgChart1"/>
    <dgm:cxn modelId="{46BA3EF4-3EFE-4BA0-A0F4-E0046CBB0351}" type="presParOf" srcId="{5B2962A6-357B-48C1-883B-8A56EC08B5D3}" destId="{77115B18-E739-465A-B06D-F2A1C6AA31BD}" srcOrd="1" destOrd="0" presId="urn:microsoft.com/office/officeart/2005/8/layout/orgChart1"/>
    <dgm:cxn modelId="{E0999399-8DAF-4DEA-8778-2051FD557790}" type="presParOf" srcId="{77115B18-E739-465A-B06D-F2A1C6AA31BD}" destId="{08C6743F-FB98-45A2-8CE5-087365843096}" srcOrd="0" destOrd="0" presId="urn:microsoft.com/office/officeart/2005/8/layout/orgChart1"/>
    <dgm:cxn modelId="{A889D491-3C32-40AC-B402-9C6AF43ED6FC}" type="presParOf" srcId="{08C6743F-FB98-45A2-8CE5-087365843096}" destId="{6F637DCC-F325-46E4-AA19-DCF1A7303B1E}" srcOrd="0" destOrd="0" presId="urn:microsoft.com/office/officeart/2005/8/layout/orgChart1"/>
    <dgm:cxn modelId="{C2E5C487-C321-4804-B569-823E405B47B7}" type="presParOf" srcId="{08C6743F-FB98-45A2-8CE5-087365843096}" destId="{B573790E-2818-41BF-A2E4-519FE2A1CD93}" srcOrd="1" destOrd="0" presId="urn:microsoft.com/office/officeart/2005/8/layout/orgChart1"/>
    <dgm:cxn modelId="{BE2D2939-498A-43B8-B3A5-5172A02399D2}" type="presParOf" srcId="{77115B18-E739-465A-B06D-F2A1C6AA31BD}" destId="{69372DC2-1B45-4B7A-B020-4D72EFAD50CC}" srcOrd="1" destOrd="0" presId="urn:microsoft.com/office/officeart/2005/8/layout/orgChart1"/>
    <dgm:cxn modelId="{15741A4E-B264-4BCE-A283-99BB2C3B3154}" type="presParOf" srcId="{77115B18-E739-465A-B06D-F2A1C6AA31BD}" destId="{7E403229-B667-4BA3-8FE1-77F623A3E1F6}" srcOrd="2" destOrd="0" presId="urn:microsoft.com/office/officeart/2005/8/layout/orgChart1"/>
    <dgm:cxn modelId="{D73CDDF9-BC5A-490F-BDD0-C7CD8D39BBCB}" type="presParOf" srcId="{5B2962A6-357B-48C1-883B-8A56EC08B5D3}" destId="{022B454D-55F6-4882-9F8A-0CEFA01EA813}" srcOrd="2" destOrd="0" presId="urn:microsoft.com/office/officeart/2005/8/layout/orgChart1"/>
    <dgm:cxn modelId="{6993FF7E-5CCD-4ADF-8B6A-36FEBB08D8EB}" type="presParOf" srcId="{5B2962A6-357B-48C1-883B-8A56EC08B5D3}" destId="{25027F5A-B315-4A30-8ADF-0D42B13BE9F8}" srcOrd="3" destOrd="0" presId="urn:microsoft.com/office/officeart/2005/8/layout/orgChart1"/>
    <dgm:cxn modelId="{6F4A76CD-B73A-4305-B7C7-69A5600E14ED}" type="presParOf" srcId="{25027F5A-B315-4A30-8ADF-0D42B13BE9F8}" destId="{0B450544-1F33-401B-AE29-74DD6F4C5EA5}" srcOrd="0" destOrd="0" presId="urn:microsoft.com/office/officeart/2005/8/layout/orgChart1"/>
    <dgm:cxn modelId="{85FBBE3E-5588-4D4E-AAD9-B49D3431079A}" type="presParOf" srcId="{0B450544-1F33-401B-AE29-74DD6F4C5EA5}" destId="{356839BA-50AE-44EA-BEC5-A2C1DA372AB2}" srcOrd="0" destOrd="0" presId="urn:microsoft.com/office/officeart/2005/8/layout/orgChart1"/>
    <dgm:cxn modelId="{7409BAFF-BF74-4E28-8573-7B78C2805B19}" type="presParOf" srcId="{0B450544-1F33-401B-AE29-74DD6F4C5EA5}" destId="{EB8E8BFA-85D0-48AE-B298-68E53B0ACDCF}" srcOrd="1" destOrd="0" presId="urn:microsoft.com/office/officeart/2005/8/layout/orgChart1"/>
    <dgm:cxn modelId="{C525D135-8BB6-4C96-AE7C-D8226FDE55F7}" type="presParOf" srcId="{25027F5A-B315-4A30-8ADF-0D42B13BE9F8}" destId="{49CC3FFE-64AA-40AA-824F-672991C140F0}" srcOrd="1" destOrd="0" presId="urn:microsoft.com/office/officeart/2005/8/layout/orgChart1"/>
    <dgm:cxn modelId="{77F93511-0077-4851-814E-0C73E7D7B8AE}" type="presParOf" srcId="{25027F5A-B315-4A30-8ADF-0D42B13BE9F8}" destId="{0092EEE2-7611-44C7-9E3A-8DACBDCB898E}" srcOrd="2" destOrd="0" presId="urn:microsoft.com/office/officeart/2005/8/layout/orgChart1"/>
    <dgm:cxn modelId="{3477E4E5-C266-431E-93A9-9B9DD6F51B1D}" type="presParOf" srcId="{5B2962A6-357B-48C1-883B-8A56EC08B5D3}" destId="{563A8FCE-08EC-4F72-94EE-6F6C0C9EA273}" srcOrd="4" destOrd="0" presId="urn:microsoft.com/office/officeart/2005/8/layout/orgChart1"/>
    <dgm:cxn modelId="{49117393-EEF7-4E7D-A2AA-58DC5E05EAE9}" type="presParOf" srcId="{5B2962A6-357B-48C1-883B-8A56EC08B5D3}" destId="{31D1186F-44E2-4395-946C-48BE27A5DFEA}" srcOrd="5" destOrd="0" presId="urn:microsoft.com/office/officeart/2005/8/layout/orgChart1"/>
    <dgm:cxn modelId="{86223654-7BB4-4E44-B7C9-476A47316FB3}" type="presParOf" srcId="{31D1186F-44E2-4395-946C-48BE27A5DFEA}" destId="{D4DB677B-0664-4323-A121-8EB99946DD3B}" srcOrd="0" destOrd="0" presId="urn:microsoft.com/office/officeart/2005/8/layout/orgChart1"/>
    <dgm:cxn modelId="{CDD1EA6D-6A6C-4A17-B17B-899CBA4CA608}" type="presParOf" srcId="{D4DB677B-0664-4323-A121-8EB99946DD3B}" destId="{FE2EEE1B-63F3-4406-B62A-E736C8CA6F3E}" srcOrd="0" destOrd="0" presId="urn:microsoft.com/office/officeart/2005/8/layout/orgChart1"/>
    <dgm:cxn modelId="{D37F12E8-B1BD-4E1F-8D2E-D8B4B172CA82}" type="presParOf" srcId="{D4DB677B-0664-4323-A121-8EB99946DD3B}" destId="{7188479C-B7F7-463D-95BB-D47FA2B5142F}" srcOrd="1" destOrd="0" presId="urn:microsoft.com/office/officeart/2005/8/layout/orgChart1"/>
    <dgm:cxn modelId="{CC714093-61B8-4F07-B69D-EAE3B617597C}" type="presParOf" srcId="{31D1186F-44E2-4395-946C-48BE27A5DFEA}" destId="{DAEEBE7C-CC78-4B92-B30C-07A9535954B4}" srcOrd="1" destOrd="0" presId="urn:microsoft.com/office/officeart/2005/8/layout/orgChart1"/>
    <dgm:cxn modelId="{62C22913-E304-4412-9CB2-C9B70D2BA8DF}" type="presParOf" srcId="{31D1186F-44E2-4395-946C-48BE27A5DFEA}" destId="{D82D7DC5-A526-4F88-8670-51D8052F24F1}" srcOrd="2" destOrd="0" presId="urn:microsoft.com/office/officeart/2005/8/layout/orgChart1"/>
    <dgm:cxn modelId="{7ABB7129-37B4-4C8A-908D-A83DE9234F13}" type="presParOf" srcId="{5B2962A6-357B-48C1-883B-8A56EC08B5D3}" destId="{859BB85C-BC1E-4441-8F04-15EC08C08664}" srcOrd="6" destOrd="0" presId="urn:microsoft.com/office/officeart/2005/8/layout/orgChart1"/>
    <dgm:cxn modelId="{14C1E8A2-14F5-420D-B877-BC89DF77D770}" type="presParOf" srcId="{5B2962A6-357B-48C1-883B-8A56EC08B5D3}" destId="{2D139CD6-C489-46A3-ABF7-24648DA8D9B2}" srcOrd="7" destOrd="0" presId="urn:microsoft.com/office/officeart/2005/8/layout/orgChart1"/>
    <dgm:cxn modelId="{E6081BF4-F666-4C47-8B4D-9FE076CD8AB1}" type="presParOf" srcId="{2D139CD6-C489-46A3-ABF7-24648DA8D9B2}" destId="{193BA844-59F6-44D6-BC66-CAA834534C24}" srcOrd="0" destOrd="0" presId="urn:microsoft.com/office/officeart/2005/8/layout/orgChart1"/>
    <dgm:cxn modelId="{37683664-DF19-405E-B7E6-DBB68C5E2525}" type="presParOf" srcId="{193BA844-59F6-44D6-BC66-CAA834534C24}" destId="{93E18C37-242C-44CD-9EF2-C914FDC251EF}" srcOrd="0" destOrd="0" presId="urn:microsoft.com/office/officeart/2005/8/layout/orgChart1"/>
    <dgm:cxn modelId="{C3041333-AE95-4B6D-985B-0B3706840F36}" type="presParOf" srcId="{193BA844-59F6-44D6-BC66-CAA834534C24}" destId="{7200F272-AB30-4B93-BE5E-BA6140A329AA}" srcOrd="1" destOrd="0" presId="urn:microsoft.com/office/officeart/2005/8/layout/orgChart1"/>
    <dgm:cxn modelId="{B0221E77-78D9-4918-8559-801AB5D48FDE}" type="presParOf" srcId="{2D139CD6-C489-46A3-ABF7-24648DA8D9B2}" destId="{2F04C249-A2BA-409F-986D-2ACDAAE1A628}" srcOrd="1" destOrd="0" presId="urn:microsoft.com/office/officeart/2005/8/layout/orgChart1"/>
    <dgm:cxn modelId="{54F40906-870F-48CB-A9D3-2881576F8F8C}" type="presParOf" srcId="{2D139CD6-C489-46A3-ABF7-24648DA8D9B2}" destId="{0BE1D9D9-C164-41EB-B188-262AAE08957E}" srcOrd="2" destOrd="0" presId="urn:microsoft.com/office/officeart/2005/8/layout/orgChart1"/>
    <dgm:cxn modelId="{6018D01D-DBED-47A5-9EC0-FAE2E00025F8}" type="presParOf" srcId="{AFC06D31-0C7C-4E81-8CAC-9413E0E64940}" destId="{A027D9DB-95A5-4841-AD17-8A7E5834DE5E}" srcOrd="2" destOrd="0" presId="urn:microsoft.com/office/officeart/2005/8/layout/orgChart1"/>
    <dgm:cxn modelId="{45427D96-D6BF-483B-B434-3516FDB9EAC3}" type="presParOf" srcId="{DA2EE459-C2B3-4530-B6A3-2BB1A4EF1AE5}" destId="{C43A9016-FA29-4575-A2F1-9A8AFFC849AB}" srcOrd="1" destOrd="0" presId="urn:microsoft.com/office/officeart/2005/8/layout/orgChart1"/>
    <dgm:cxn modelId="{0D407C09-4502-48F8-9CFB-59F7AA855896}" type="presParOf" srcId="{C43A9016-FA29-4575-A2F1-9A8AFFC849AB}" destId="{84A8D886-9326-4B2B-8105-86812A8B4A33}" srcOrd="0" destOrd="0" presId="urn:microsoft.com/office/officeart/2005/8/layout/orgChart1"/>
    <dgm:cxn modelId="{D8DDAA96-EBE2-4DD8-960E-1FCAEFDD1CD1}" type="presParOf" srcId="{84A8D886-9326-4B2B-8105-86812A8B4A33}" destId="{F25423BB-ED91-4A3C-941F-A9926DE62F57}" srcOrd="0" destOrd="0" presId="urn:microsoft.com/office/officeart/2005/8/layout/orgChart1"/>
    <dgm:cxn modelId="{AF8CFD4C-DEA6-4716-BDA8-CECE5E17522E}" type="presParOf" srcId="{84A8D886-9326-4B2B-8105-86812A8B4A33}" destId="{3F8B6272-5603-4605-BA2C-B5B79718F5EF}" srcOrd="1" destOrd="0" presId="urn:microsoft.com/office/officeart/2005/8/layout/orgChart1"/>
    <dgm:cxn modelId="{88C2ADF1-45C0-4180-8B1D-B7902A26AFC8}" type="presParOf" srcId="{C43A9016-FA29-4575-A2F1-9A8AFFC849AB}" destId="{0808E956-066E-4A36-9BA1-365C3CDDBA43}" srcOrd="1" destOrd="0" presId="urn:microsoft.com/office/officeart/2005/8/layout/orgChart1"/>
    <dgm:cxn modelId="{28818753-765F-465A-A903-96F403E67178}" type="presParOf" srcId="{C43A9016-FA29-4575-A2F1-9A8AFFC849AB}" destId="{4B858716-3604-4CD6-A4AB-DFF40ADC33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>
        <a:solidFill>
          <a:schemeClr val="tx2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EDDE5E24-3721-49EB-A94D-77B58FE50641}">
      <dgm:prSet custT="1"/>
      <dgm:spPr/>
      <dgm:t>
        <a:bodyPr/>
        <a:lstStyle/>
        <a:p>
          <a:r>
            <a:rPr lang="en-IN" alt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Architecture of WebDriver 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EE4A580D-5007-4165-8068-1CEE73B83554}" type="parTrans" cxnId="{7A80C661-B51E-4F20-B6D7-D5509E87B508}">
      <dgm:prSet/>
      <dgm:spPr/>
      <dgm:t>
        <a:bodyPr/>
        <a:lstStyle/>
        <a:p>
          <a:endParaRPr lang="en-US"/>
        </a:p>
      </dgm:t>
    </dgm:pt>
    <dgm:pt modelId="{871DF2F7-3978-41E9-B790-074A31DDBE98}" type="sibTrans" cxnId="{7A80C661-B51E-4F20-B6D7-D5509E87B508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</dgm:pt>
    <dgm:pt modelId="{96434E83-A1E6-406E-A8D6-702CCD0F2420}" type="pres">
      <dgm:prSet presAssocID="{BE3C6D80-430E-46B0-8B33-22A22A191366}" presName="parentLin" presStyleCnt="0"/>
      <dgm:spPr/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 custLinFactNeighborY="10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</dgm:pt>
    <dgm:pt modelId="{2F35F5D7-F8BC-478C-93FE-3D7B9DADFA5C}" type="pres">
      <dgm:prSet presAssocID="{A547BDE6-5BD4-438B-A9A2-215D5F402BEC}" presName="parentLin" presStyleCnt="0"/>
      <dgm:spPr/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 custLinFactNeighborY="26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</dgm:pt>
    <dgm:pt modelId="{D204C0A1-B49B-4B77-AD76-B3DECFFE4CEE}" type="pres">
      <dgm:prSet presAssocID="{A9C3B039-9F39-415D-9F2B-9C63CFE6E7A4}" presName="spaceBetweenRectangles" presStyleCnt="0"/>
      <dgm:spPr/>
    </dgm:pt>
    <dgm:pt modelId="{F539BBDA-8782-4473-9710-B624ECDF4345}" type="pres">
      <dgm:prSet presAssocID="{EDDE5E24-3721-49EB-A94D-77B58FE50641}" presName="parentLin" presStyleCnt="0"/>
      <dgm:spPr/>
    </dgm:pt>
    <dgm:pt modelId="{03447861-8576-41C5-BCDB-FA60DF6DD9DB}" type="pres">
      <dgm:prSet presAssocID="{EDDE5E24-3721-49EB-A94D-77B58FE5064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A9566CF-042E-4EE1-8C01-26C040F4E17B}" type="pres">
      <dgm:prSet presAssocID="{EDDE5E24-3721-49EB-A94D-77B58FE5064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97E8-0C32-4578-ABCF-1ECA17F19CC2}" type="pres">
      <dgm:prSet presAssocID="{EDDE5E24-3721-49EB-A94D-77B58FE50641}" presName="negativeSpace" presStyleCnt="0"/>
      <dgm:spPr/>
    </dgm:pt>
    <dgm:pt modelId="{566B7CB5-B99D-4122-8935-74E56B2AAD0D}" type="pres">
      <dgm:prSet presAssocID="{EDDE5E24-3721-49EB-A94D-77B58FE50641}" presName="childText" presStyleLbl="conFgAcc1" presStyleIdx="3" presStyleCnt="7">
        <dgm:presLayoutVars>
          <dgm:bulletEnabled val="1"/>
        </dgm:presLayoutVars>
      </dgm:prSet>
      <dgm:spPr/>
    </dgm:pt>
    <dgm:pt modelId="{1F508C60-2FC8-470F-A793-E8DC7A467567}" type="pres">
      <dgm:prSet presAssocID="{871DF2F7-3978-41E9-B790-074A31DDBE98}" presName="spaceBetweenRectangles" presStyleCnt="0"/>
      <dgm:spPr/>
    </dgm:pt>
    <dgm:pt modelId="{D0031EED-EDB7-4F1E-A340-0BFDDA7ACC94}" type="pres">
      <dgm:prSet presAssocID="{E08E4D0F-E32C-48A8-BCF8-DD62319BD8B8}" presName="parentLin" presStyleCnt="0"/>
      <dgm:spPr/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</dgm:pt>
    <dgm:pt modelId="{3AB62D67-E635-4DFB-B7BA-971921D0F99E}" type="pres">
      <dgm:prSet presAssocID="{8E3D2B91-299E-4EA3-A00D-8A809948BAC7}" presName="spaceBetweenRectangles" presStyleCnt="0"/>
      <dgm:spPr/>
    </dgm:pt>
    <dgm:pt modelId="{7EF715AE-03AD-44BD-A77C-A8B83E0F60AF}" type="pres">
      <dgm:prSet presAssocID="{63A2C358-A214-4B64-9937-DC1593D76443}" presName="parentLin" presStyleCnt="0"/>
      <dgm:spPr/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</dgm:pt>
    <dgm:pt modelId="{60FDCB19-462C-48F6-8B3E-2AA311BD2ECC}" type="pres">
      <dgm:prSet presAssocID="{CC7CC3FC-1D6D-4B79-BD44-D365D16970B4}" presName="spaceBetweenRectangles" presStyleCnt="0"/>
      <dgm:spPr/>
    </dgm:pt>
    <dgm:pt modelId="{BFD8B123-B80F-4B1A-9A27-CF68B380EF3D}" type="pres">
      <dgm:prSet presAssocID="{F9B8F443-E528-472D-A428-A15219006E8E}" presName="parentLin" presStyleCnt="0"/>
      <dgm:spPr/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BFF824-E80E-439D-B48C-0AB58F8D3A85}" type="presOf" srcId="{E08E4D0F-E32C-48A8-BCF8-DD62319BD8B8}" destId="{AE5392C9-B960-4964-93F0-0C2C85395967}" srcOrd="1" destOrd="0" presId="urn:microsoft.com/office/officeart/2005/8/layout/list1"/>
    <dgm:cxn modelId="{1641449C-D7FD-4DA2-9CBD-49F793CAAF7C}" type="presOf" srcId="{63A2C358-A214-4B64-9937-DC1593D76443}" destId="{FB13903C-6C2D-4388-A2BF-4E0D493D3FE2}" srcOrd="1" destOrd="0" presId="urn:microsoft.com/office/officeart/2005/8/layout/list1"/>
    <dgm:cxn modelId="{635B95ED-44C3-4BB9-B069-9061A8921954}" type="presOf" srcId="{E08E4D0F-E32C-48A8-BCF8-DD62319BD8B8}" destId="{B2D12C79-9389-4192-81BD-F74ED7F37C82}" srcOrd="0" destOrd="0" presId="urn:microsoft.com/office/officeart/2005/8/layout/list1"/>
    <dgm:cxn modelId="{7A80C661-B51E-4F20-B6D7-D5509E87B508}" srcId="{4F0032B1-7971-4856-8267-D8AEC41998EA}" destId="{EDDE5E24-3721-49EB-A94D-77B58FE50641}" srcOrd="3" destOrd="0" parTransId="{EE4A580D-5007-4165-8068-1CEE73B83554}" sibTransId="{871DF2F7-3978-41E9-B790-074A31DDBE98}"/>
    <dgm:cxn modelId="{293B05A6-7F4C-4F25-A13A-41998B69E772}" type="presOf" srcId="{63A2C358-A214-4B64-9937-DC1593D76443}" destId="{A0C88EB4-298A-454D-945C-12D2ABAD7453}" srcOrd="0" destOrd="0" presId="urn:microsoft.com/office/officeart/2005/8/layout/list1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952304C6-E1D0-473C-976C-84F257C3C30C}" type="presOf" srcId="{BE3C6D80-430E-46B0-8B33-22A22A191366}" destId="{64144982-FEF3-4F12-B4DF-D8E6F6D93CE5}" srcOrd="1" destOrd="0" presId="urn:microsoft.com/office/officeart/2005/8/layout/list1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8AC1E9FB-1C7A-42DA-A226-1C486871634D}" type="presOf" srcId="{A547BDE6-5BD4-438B-A9A2-215D5F402BEC}" destId="{850710CA-4CFE-46E3-BDD0-02C6270BBCAF}" srcOrd="0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B75E429F-8E07-44F1-AEB9-3F802840D432}" type="presOf" srcId="{F9B8F443-E528-472D-A428-A15219006E8E}" destId="{20A444E0-1C6C-45B2-9F10-F9356AE0473C}" srcOrd="1" destOrd="0" presId="urn:microsoft.com/office/officeart/2005/8/layout/list1"/>
    <dgm:cxn modelId="{C6068742-9CC2-4BB4-9151-BB7C4BC6C921}" type="presOf" srcId="{EDDE5E24-3721-49EB-A94D-77B58FE50641}" destId="{3A9566CF-042E-4EE1-8C01-26C040F4E17B}" srcOrd="1" destOrd="0" presId="urn:microsoft.com/office/officeart/2005/8/layout/list1"/>
    <dgm:cxn modelId="{CA83C4F8-9E83-429A-9B9B-B39A450B1718}" type="presOf" srcId="{A547BDE6-5BD4-438B-A9A2-215D5F402BEC}" destId="{7BA9F867-2DFF-4A6F-8480-E6ABFEE5208A}" srcOrd="1" destOrd="0" presId="urn:microsoft.com/office/officeart/2005/8/layout/list1"/>
    <dgm:cxn modelId="{37524BD1-B669-4655-942F-AD2092D506A4}" type="presOf" srcId="{BE3C6D80-430E-46B0-8B33-22A22A191366}" destId="{9A9794D7-1EFB-44B6-BDC6-034B7CDEA638}" srcOrd="0" destOrd="0" presId="urn:microsoft.com/office/officeart/2005/8/layout/list1"/>
    <dgm:cxn modelId="{33B7F003-1B64-481C-8696-7B2F54B9E698}" type="presOf" srcId="{4F0032B1-7971-4856-8267-D8AEC41998EA}" destId="{E9B407A2-BF0E-42E3-9E50-75B4DE912173}" srcOrd="0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7D6A6F01-36F4-4CF7-9979-4E6FDCEDC830}" type="presOf" srcId="{C4B24ADE-7824-4FB5-812E-C939BF839783}" destId="{E24016F3-6B53-463E-857D-3BBCB3F1340A}" srcOrd="0" destOrd="0" presId="urn:microsoft.com/office/officeart/2005/8/layout/list1"/>
    <dgm:cxn modelId="{7F0E9704-7F18-4209-980B-8F16822DF7BC}" type="presOf" srcId="{F9B8F443-E528-472D-A428-A15219006E8E}" destId="{9551B27D-3E80-44E3-B343-80EBAE8205D0}" srcOrd="0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F2D59927-7536-41EA-A884-92E10F27D0D7}" type="presOf" srcId="{EDDE5E24-3721-49EB-A94D-77B58FE50641}" destId="{03447861-8576-41C5-BCDB-FA60DF6DD9DB}" srcOrd="0" destOrd="0" presId="urn:microsoft.com/office/officeart/2005/8/layout/list1"/>
    <dgm:cxn modelId="{22F68673-E52A-49C9-9092-C1CABEE9EB73}" type="presOf" srcId="{C4B24ADE-7824-4FB5-812E-C939BF839783}" destId="{5027D068-9AE5-4489-94CE-797BBB3B1A92}" srcOrd="1" destOrd="0" presId="urn:microsoft.com/office/officeart/2005/8/layout/list1"/>
    <dgm:cxn modelId="{BB03F4B6-1528-4B75-B074-B456FCB3B27B}" type="presParOf" srcId="{E9B407A2-BF0E-42E3-9E50-75B4DE912173}" destId="{63C19F6E-7E8C-46D8-8931-CDE2784E58F8}" srcOrd="0" destOrd="0" presId="urn:microsoft.com/office/officeart/2005/8/layout/list1"/>
    <dgm:cxn modelId="{1F067C28-EF97-43DB-8050-4BE096E0B3F3}" type="presParOf" srcId="{63C19F6E-7E8C-46D8-8931-CDE2784E58F8}" destId="{E24016F3-6B53-463E-857D-3BBCB3F1340A}" srcOrd="0" destOrd="0" presId="urn:microsoft.com/office/officeart/2005/8/layout/list1"/>
    <dgm:cxn modelId="{8C97BF08-7DFD-43E7-8FCC-B67CD4BE2CFF}" type="presParOf" srcId="{63C19F6E-7E8C-46D8-8931-CDE2784E58F8}" destId="{5027D068-9AE5-4489-94CE-797BBB3B1A92}" srcOrd="1" destOrd="0" presId="urn:microsoft.com/office/officeart/2005/8/layout/list1"/>
    <dgm:cxn modelId="{C094886E-6A98-49BF-BE63-4B5845973E29}" type="presParOf" srcId="{E9B407A2-BF0E-42E3-9E50-75B4DE912173}" destId="{0F024C04-32BA-4251-BDDF-69F3B69BF78B}" srcOrd="1" destOrd="0" presId="urn:microsoft.com/office/officeart/2005/8/layout/list1"/>
    <dgm:cxn modelId="{E58A82F5-3C33-40CC-B6E3-9F87CC49B7C8}" type="presParOf" srcId="{E9B407A2-BF0E-42E3-9E50-75B4DE912173}" destId="{9890976F-B2BE-409C-B7D5-C679DFA72D07}" srcOrd="2" destOrd="0" presId="urn:microsoft.com/office/officeart/2005/8/layout/list1"/>
    <dgm:cxn modelId="{0D7FC587-1730-45BC-BB17-976DF427504E}" type="presParOf" srcId="{E9B407A2-BF0E-42E3-9E50-75B4DE912173}" destId="{3D780A70-CA25-483F-BF6C-65F591580283}" srcOrd="3" destOrd="0" presId="urn:microsoft.com/office/officeart/2005/8/layout/list1"/>
    <dgm:cxn modelId="{32687AC4-8241-4796-B811-41E53F8AEDC4}" type="presParOf" srcId="{E9B407A2-BF0E-42E3-9E50-75B4DE912173}" destId="{96434E83-A1E6-406E-A8D6-702CCD0F2420}" srcOrd="4" destOrd="0" presId="urn:microsoft.com/office/officeart/2005/8/layout/list1"/>
    <dgm:cxn modelId="{7DC7EDCD-77FD-4EBD-9E1C-547D2A201E7E}" type="presParOf" srcId="{96434E83-A1E6-406E-A8D6-702CCD0F2420}" destId="{9A9794D7-1EFB-44B6-BDC6-034B7CDEA638}" srcOrd="0" destOrd="0" presId="urn:microsoft.com/office/officeart/2005/8/layout/list1"/>
    <dgm:cxn modelId="{355793C5-C03B-44B6-BD6A-68BBE208A9B1}" type="presParOf" srcId="{96434E83-A1E6-406E-A8D6-702CCD0F2420}" destId="{64144982-FEF3-4F12-B4DF-D8E6F6D93CE5}" srcOrd="1" destOrd="0" presId="urn:microsoft.com/office/officeart/2005/8/layout/list1"/>
    <dgm:cxn modelId="{D6C0AD5D-07DE-483B-9F73-D0289F1A27BE}" type="presParOf" srcId="{E9B407A2-BF0E-42E3-9E50-75B4DE912173}" destId="{06058AC0-36D6-4EBD-B6E9-37FCAC3A43C0}" srcOrd="5" destOrd="0" presId="urn:microsoft.com/office/officeart/2005/8/layout/list1"/>
    <dgm:cxn modelId="{E856B4BF-B4F2-4629-8D80-6F14C90D28CE}" type="presParOf" srcId="{E9B407A2-BF0E-42E3-9E50-75B4DE912173}" destId="{EE5B2BE7-4F4C-4714-8116-53A03325A429}" srcOrd="6" destOrd="0" presId="urn:microsoft.com/office/officeart/2005/8/layout/list1"/>
    <dgm:cxn modelId="{48B31DEA-3758-44EC-9193-7B529DFA3B81}" type="presParOf" srcId="{E9B407A2-BF0E-42E3-9E50-75B4DE912173}" destId="{E30A5E5A-AA6D-4504-892B-08B4C6E1CB03}" srcOrd="7" destOrd="0" presId="urn:microsoft.com/office/officeart/2005/8/layout/list1"/>
    <dgm:cxn modelId="{6853099E-B295-4EDC-A9E6-10A895346C29}" type="presParOf" srcId="{E9B407A2-BF0E-42E3-9E50-75B4DE912173}" destId="{2F35F5D7-F8BC-478C-93FE-3D7B9DADFA5C}" srcOrd="8" destOrd="0" presId="urn:microsoft.com/office/officeart/2005/8/layout/list1"/>
    <dgm:cxn modelId="{482392AF-254A-462E-A62E-F6188A8A07A3}" type="presParOf" srcId="{2F35F5D7-F8BC-478C-93FE-3D7B9DADFA5C}" destId="{850710CA-4CFE-46E3-BDD0-02C6270BBCAF}" srcOrd="0" destOrd="0" presId="urn:microsoft.com/office/officeart/2005/8/layout/list1"/>
    <dgm:cxn modelId="{DB312EC6-EE14-4163-BDBF-242C756C9343}" type="presParOf" srcId="{2F35F5D7-F8BC-478C-93FE-3D7B9DADFA5C}" destId="{7BA9F867-2DFF-4A6F-8480-E6ABFEE5208A}" srcOrd="1" destOrd="0" presId="urn:microsoft.com/office/officeart/2005/8/layout/list1"/>
    <dgm:cxn modelId="{F13B76D4-7A1F-468A-94F3-413FA0A29744}" type="presParOf" srcId="{E9B407A2-BF0E-42E3-9E50-75B4DE912173}" destId="{0CCB7754-940E-49E2-807F-F29DE0C8F139}" srcOrd="9" destOrd="0" presId="urn:microsoft.com/office/officeart/2005/8/layout/list1"/>
    <dgm:cxn modelId="{56DB6F7C-F40E-4C42-842F-1E7B11881958}" type="presParOf" srcId="{E9B407A2-BF0E-42E3-9E50-75B4DE912173}" destId="{ADDB59AF-28D5-43B0-8357-AD5A32471032}" srcOrd="10" destOrd="0" presId="urn:microsoft.com/office/officeart/2005/8/layout/list1"/>
    <dgm:cxn modelId="{14EB6DF9-363D-41B9-979A-E8CD53D62841}" type="presParOf" srcId="{E9B407A2-BF0E-42E3-9E50-75B4DE912173}" destId="{D204C0A1-B49B-4B77-AD76-B3DECFFE4CEE}" srcOrd="11" destOrd="0" presId="urn:microsoft.com/office/officeart/2005/8/layout/list1"/>
    <dgm:cxn modelId="{997DFE5D-6B56-4394-B576-1A2985AE7F27}" type="presParOf" srcId="{E9B407A2-BF0E-42E3-9E50-75B4DE912173}" destId="{F539BBDA-8782-4473-9710-B624ECDF4345}" srcOrd="12" destOrd="0" presId="urn:microsoft.com/office/officeart/2005/8/layout/list1"/>
    <dgm:cxn modelId="{B506C433-8508-47C5-A14A-F21C7233B5DA}" type="presParOf" srcId="{F539BBDA-8782-4473-9710-B624ECDF4345}" destId="{03447861-8576-41C5-BCDB-FA60DF6DD9DB}" srcOrd="0" destOrd="0" presId="urn:microsoft.com/office/officeart/2005/8/layout/list1"/>
    <dgm:cxn modelId="{351DA294-453F-48E5-BE89-4BCB9778351D}" type="presParOf" srcId="{F539BBDA-8782-4473-9710-B624ECDF4345}" destId="{3A9566CF-042E-4EE1-8C01-26C040F4E17B}" srcOrd="1" destOrd="0" presId="urn:microsoft.com/office/officeart/2005/8/layout/list1"/>
    <dgm:cxn modelId="{79F4CDCD-0836-4ABE-A5E3-36C5347EBAD1}" type="presParOf" srcId="{E9B407A2-BF0E-42E3-9E50-75B4DE912173}" destId="{B93797E8-0C32-4578-ABCF-1ECA17F19CC2}" srcOrd="13" destOrd="0" presId="urn:microsoft.com/office/officeart/2005/8/layout/list1"/>
    <dgm:cxn modelId="{5D627342-82FD-4887-BF32-B8140EC020A9}" type="presParOf" srcId="{E9B407A2-BF0E-42E3-9E50-75B4DE912173}" destId="{566B7CB5-B99D-4122-8935-74E56B2AAD0D}" srcOrd="14" destOrd="0" presId="urn:microsoft.com/office/officeart/2005/8/layout/list1"/>
    <dgm:cxn modelId="{1FF00E26-C1C0-402A-B450-D9521D416527}" type="presParOf" srcId="{E9B407A2-BF0E-42E3-9E50-75B4DE912173}" destId="{1F508C60-2FC8-470F-A793-E8DC7A467567}" srcOrd="15" destOrd="0" presId="urn:microsoft.com/office/officeart/2005/8/layout/list1"/>
    <dgm:cxn modelId="{09BCE69D-4F82-4AFD-B809-B4D7F26541D6}" type="presParOf" srcId="{E9B407A2-BF0E-42E3-9E50-75B4DE912173}" destId="{D0031EED-EDB7-4F1E-A340-0BFDDA7ACC94}" srcOrd="16" destOrd="0" presId="urn:microsoft.com/office/officeart/2005/8/layout/list1"/>
    <dgm:cxn modelId="{58CFDE85-4404-4A8C-BAF8-8D94E78D7DE0}" type="presParOf" srcId="{D0031EED-EDB7-4F1E-A340-0BFDDA7ACC94}" destId="{B2D12C79-9389-4192-81BD-F74ED7F37C82}" srcOrd="0" destOrd="0" presId="urn:microsoft.com/office/officeart/2005/8/layout/list1"/>
    <dgm:cxn modelId="{3636AFC8-CF39-41D3-8B6C-9C80887B4ABE}" type="presParOf" srcId="{D0031EED-EDB7-4F1E-A340-0BFDDA7ACC94}" destId="{AE5392C9-B960-4964-93F0-0C2C85395967}" srcOrd="1" destOrd="0" presId="urn:microsoft.com/office/officeart/2005/8/layout/list1"/>
    <dgm:cxn modelId="{AF4321F9-73C7-44B2-8FCD-C30256ED6861}" type="presParOf" srcId="{E9B407A2-BF0E-42E3-9E50-75B4DE912173}" destId="{3C63F283-D7AF-4211-99BC-1175A4D78A59}" srcOrd="17" destOrd="0" presId="urn:microsoft.com/office/officeart/2005/8/layout/list1"/>
    <dgm:cxn modelId="{F7B8A653-2BDB-492F-90EA-34A265F6203E}" type="presParOf" srcId="{E9B407A2-BF0E-42E3-9E50-75B4DE912173}" destId="{4E4FB714-5A0A-4519-BD56-FAAE48E518D0}" srcOrd="18" destOrd="0" presId="urn:microsoft.com/office/officeart/2005/8/layout/list1"/>
    <dgm:cxn modelId="{53D06565-AECE-4886-ABFB-ACBCA348B658}" type="presParOf" srcId="{E9B407A2-BF0E-42E3-9E50-75B4DE912173}" destId="{3AB62D67-E635-4DFB-B7BA-971921D0F99E}" srcOrd="19" destOrd="0" presId="urn:microsoft.com/office/officeart/2005/8/layout/list1"/>
    <dgm:cxn modelId="{8EC8E569-E6EF-4650-A286-40B81859A06B}" type="presParOf" srcId="{E9B407A2-BF0E-42E3-9E50-75B4DE912173}" destId="{7EF715AE-03AD-44BD-A77C-A8B83E0F60AF}" srcOrd="20" destOrd="0" presId="urn:microsoft.com/office/officeart/2005/8/layout/list1"/>
    <dgm:cxn modelId="{1C9BB298-0AB5-4E79-A245-9D38BC0113A1}" type="presParOf" srcId="{7EF715AE-03AD-44BD-A77C-A8B83E0F60AF}" destId="{A0C88EB4-298A-454D-945C-12D2ABAD7453}" srcOrd="0" destOrd="0" presId="urn:microsoft.com/office/officeart/2005/8/layout/list1"/>
    <dgm:cxn modelId="{9D484F97-5C7D-462E-97FB-DB42D259FC25}" type="presParOf" srcId="{7EF715AE-03AD-44BD-A77C-A8B83E0F60AF}" destId="{FB13903C-6C2D-4388-A2BF-4E0D493D3FE2}" srcOrd="1" destOrd="0" presId="urn:microsoft.com/office/officeart/2005/8/layout/list1"/>
    <dgm:cxn modelId="{AF50C56E-D58E-4DAB-A05F-FA52A0B9B861}" type="presParOf" srcId="{E9B407A2-BF0E-42E3-9E50-75B4DE912173}" destId="{5649ED41-ED43-445A-887B-01DB96E0BB8E}" srcOrd="21" destOrd="0" presId="urn:microsoft.com/office/officeart/2005/8/layout/list1"/>
    <dgm:cxn modelId="{827A9803-2DE1-4830-B845-E4BEC6D6D84D}" type="presParOf" srcId="{E9B407A2-BF0E-42E3-9E50-75B4DE912173}" destId="{E554E6D6-D774-43E5-B6D0-C860E5470ABE}" srcOrd="22" destOrd="0" presId="urn:microsoft.com/office/officeart/2005/8/layout/list1"/>
    <dgm:cxn modelId="{27B54C76-6796-48BB-AA95-CDC297B0486F}" type="presParOf" srcId="{E9B407A2-BF0E-42E3-9E50-75B4DE912173}" destId="{60FDCB19-462C-48F6-8B3E-2AA311BD2ECC}" srcOrd="23" destOrd="0" presId="urn:microsoft.com/office/officeart/2005/8/layout/list1"/>
    <dgm:cxn modelId="{D75F96E3-BEB9-4963-B1C5-F6EF8CD38305}" type="presParOf" srcId="{E9B407A2-BF0E-42E3-9E50-75B4DE912173}" destId="{BFD8B123-B80F-4B1A-9A27-CF68B380EF3D}" srcOrd="24" destOrd="0" presId="urn:microsoft.com/office/officeart/2005/8/layout/list1"/>
    <dgm:cxn modelId="{185C4CE2-5A12-4A52-AA47-4F66E9E3F46C}" type="presParOf" srcId="{BFD8B123-B80F-4B1A-9A27-CF68B380EF3D}" destId="{9551B27D-3E80-44E3-B343-80EBAE8205D0}" srcOrd="0" destOrd="0" presId="urn:microsoft.com/office/officeart/2005/8/layout/list1"/>
    <dgm:cxn modelId="{FC369CE9-88C8-4F8B-B470-4C22648B5510}" type="presParOf" srcId="{BFD8B123-B80F-4B1A-9A27-CF68B380EF3D}" destId="{20A444E0-1C6C-45B2-9F10-F9356AE0473C}" srcOrd="1" destOrd="0" presId="urn:microsoft.com/office/officeart/2005/8/layout/list1"/>
    <dgm:cxn modelId="{7B34FC66-8323-4F45-AC4B-D113FAF55A70}" type="presParOf" srcId="{E9B407A2-BF0E-42E3-9E50-75B4DE912173}" destId="{B866F88F-8275-43CF-8207-094CCEE32CD2}" srcOrd="25" destOrd="0" presId="urn:microsoft.com/office/officeart/2005/8/layout/list1"/>
    <dgm:cxn modelId="{2949A12F-CE8B-40DB-8940-4A0CD4607D1A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EDDE5E24-3721-49EB-A94D-77B58FE50641}">
      <dgm:prSet custT="1"/>
      <dgm:spPr>
        <a:solidFill>
          <a:schemeClr val="tx2"/>
        </a:solidFill>
      </dgm:spPr>
      <dgm:t>
        <a:bodyPr/>
        <a:lstStyle/>
        <a:p>
          <a:r>
            <a:rPr lang="en-IN" alt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Architecture of WebDriver 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EE4A580D-5007-4165-8068-1CEE73B83554}" type="parTrans" cxnId="{7A80C661-B51E-4F20-B6D7-D5509E87B508}">
      <dgm:prSet/>
      <dgm:spPr/>
      <dgm:t>
        <a:bodyPr/>
        <a:lstStyle/>
        <a:p>
          <a:endParaRPr lang="en-US"/>
        </a:p>
      </dgm:t>
    </dgm:pt>
    <dgm:pt modelId="{871DF2F7-3978-41E9-B790-074A31DDBE98}" type="sibTrans" cxnId="{7A80C661-B51E-4F20-B6D7-D5509E87B508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</dgm:pt>
    <dgm:pt modelId="{96434E83-A1E6-406E-A8D6-702CCD0F2420}" type="pres">
      <dgm:prSet presAssocID="{BE3C6D80-430E-46B0-8B33-22A22A191366}" presName="parentLin" presStyleCnt="0"/>
      <dgm:spPr/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 custLinFactNeighborY="10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</dgm:pt>
    <dgm:pt modelId="{2F35F5D7-F8BC-478C-93FE-3D7B9DADFA5C}" type="pres">
      <dgm:prSet presAssocID="{A547BDE6-5BD4-438B-A9A2-215D5F402BEC}" presName="parentLin" presStyleCnt="0"/>
      <dgm:spPr/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</dgm:pt>
    <dgm:pt modelId="{D204C0A1-B49B-4B77-AD76-B3DECFFE4CEE}" type="pres">
      <dgm:prSet presAssocID="{A9C3B039-9F39-415D-9F2B-9C63CFE6E7A4}" presName="spaceBetweenRectangles" presStyleCnt="0"/>
      <dgm:spPr/>
    </dgm:pt>
    <dgm:pt modelId="{F539BBDA-8782-4473-9710-B624ECDF4345}" type="pres">
      <dgm:prSet presAssocID="{EDDE5E24-3721-49EB-A94D-77B58FE50641}" presName="parentLin" presStyleCnt="0"/>
      <dgm:spPr/>
    </dgm:pt>
    <dgm:pt modelId="{03447861-8576-41C5-BCDB-FA60DF6DD9DB}" type="pres">
      <dgm:prSet presAssocID="{EDDE5E24-3721-49EB-A94D-77B58FE5064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A9566CF-042E-4EE1-8C01-26C040F4E17B}" type="pres">
      <dgm:prSet presAssocID="{EDDE5E24-3721-49EB-A94D-77B58FE5064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97E8-0C32-4578-ABCF-1ECA17F19CC2}" type="pres">
      <dgm:prSet presAssocID="{EDDE5E24-3721-49EB-A94D-77B58FE50641}" presName="negativeSpace" presStyleCnt="0"/>
      <dgm:spPr/>
    </dgm:pt>
    <dgm:pt modelId="{566B7CB5-B99D-4122-8935-74E56B2AAD0D}" type="pres">
      <dgm:prSet presAssocID="{EDDE5E24-3721-49EB-A94D-77B58FE50641}" presName="childText" presStyleLbl="conFgAcc1" presStyleIdx="3" presStyleCnt="7">
        <dgm:presLayoutVars>
          <dgm:bulletEnabled val="1"/>
        </dgm:presLayoutVars>
      </dgm:prSet>
      <dgm:spPr/>
    </dgm:pt>
    <dgm:pt modelId="{1F508C60-2FC8-470F-A793-E8DC7A467567}" type="pres">
      <dgm:prSet presAssocID="{871DF2F7-3978-41E9-B790-074A31DDBE98}" presName="spaceBetweenRectangles" presStyleCnt="0"/>
      <dgm:spPr/>
    </dgm:pt>
    <dgm:pt modelId="{D0031EED-EDB7-4F1E-A340-0BFDDA7ACC94}" type="pres">
      <dgm:prSet presAssocID="{E08E4D0F-E32C-48A8-BCF8-DD62319BD8B8}" presName="parentLin" presStyleCnt="0"/>
      <dgm:spPr/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</dgm:pt>
    <dgm:pt modelId="{3AB62D67-E635-4DFB-B7BA-971921D0F99E}" type="pres">
      <dgm:prSet presAssocID="{8E3D2B91-299E-4EA3-A00D-8A809948BAC7}" presName="spaceBetweenRectangles" presStyleCnt="0"/>
      <dgm:spPr/>
    </dgm:pt>
    <dgm:pt modelId="{7EF715AE-03AD-44BD-A77C-A8B83E0F60AF}" type="pres">
      <dgm:prSet presAssocID="{63A2C358-A214-4B64-9937-DC1593D76443}" presName="parentLin" presStyleCnt="0"/>
      <dgm:spPr/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</dgm:pt>
    <dgm:pt modelId="{60FDCB19-462C-48F6-8B3E-2AA311BD2ECC}" type="pres">
      <dgm:prSet presAssocID="{CC7CC3FC-1D6D-4B79-BD44-D365D16970B4}" presName="spaceBetweenRectangles" presStyleCnt="0"/>
      <dgm:spPr/>
    </dgm:pt>
    <dgm:pt modelId="{BFD8B123-B80F-4B1A-9A27-CF68B380EF3D}" type="pres">
      <dgm:prSet presAssocID="{F9B8F443-E528-472D-A428-A15219006E8E}" presName="parentLin" presStyleCnt="0"/>
      <dgm:spPr/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67C9FA-12E2-4633-B016-7BE7AA12DDFF}" type="presOf" srcId="{BE3C6D80-430E-46B0-8B33-22A22A191366}" destId="{64144982-FEF3-4F12-B4DF-D8E6F6D93CE5}" srcOrd="1" destOrd="0" presId="urn:microsoft.com/office/officeart/2005/8/layout/list1"/>
    <dgm:cxn modelId="{76EB2522-202D-4E2F-925C-5E676C616719}" type="presOf" srcId="{A547BDE6-5BD4-438B-A9A2-215D5F402BEC}" destId="{7BA9F867-2DFF-4A6F-8480-E6ABFEE5208A}" srcOrd="1" destOrd="0" presId="urn:microsoft.com/office/officeart/2005/8/layout/list1"/>
    <dgm:cxn modelId="{BAE42515-F5C7-416C-AFB6-44B376AF35D4}" type="presOf" srcId="{EDDE5E24-3721-49EB-A94D-77B58FE50641}" destId="{03447861-8576-41C5-BCDB-FA60DF6DD9DB}" srcOrd="0" destOrd="0" presId="urn:microsoft.com/office/officeart/2005/8/layout/list1"/>
    <dgm:cxn modelId="{0424F31A-973E-4A19-B591-6A468CEF9692}" type="presOf" srcId="{F9B8F443-E528-472D-A428-A15219006E8E}" destId="{9551B27D-3E80-44E3-B343-80EBAE8205D0}" srcOrd="0" destOrd="0" presId="urn:microsoft.com/office/officeart/2005/8/layout/list1"/>
    <dgm:cxn modelId="{7A80C661-B51E-4F20-B6D7-D5509E87B508}" srcId="{4F0032B1-7971-4856-8267-D8AEC41998EA}" destId="{EDDE5E24-3721-49EB-A94D-77B58FE50641}" srcOrd="3" destOrd="0" parTransId="{EE4A580D-5007-4165-8068-1CEE73B83554}" sibTransId="{871DF2F7-3978-41E9-B790-074A31DDBE98}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206C3C62-DFFC-45BA-8EC1-3A2DF34F98AA}" type="presOf" srcId="{BE3C6D80-430E-46B0-8B33-22A22A191366}" destId="{9A9794D7-1EFB-44B6-BDC6-034B7CDEA638}" srcOrd="0" destOrd="0" presId="urn:microsoft.com/office/officeart/2005/8/layout/list1"/>
    <dgm:cxn modelId="{E6FAFB8C-3E3D-402A-890C-13B817CDB785}" type="presOf" srcId="{4F0032B1-7971-4856-8267-D8AEC41998EA}" destId="{E9B407A2-BF0E-42E3-9E50-75B4DE912173}" srcOrd="0" destOrd="0" presId="urn:microsoft.com/office/officeart/2005/8/layout/list1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CD8E080B-C6EF-4D82-B750-C4D16D2B0739}" type="presOf" srcId="{EDDE5E24-3721-49EB-A94D-77B58FE50641}" destId="{3A9566CF-042E-4EE1-8C01-26C040F4E17B}" srcOrd="1" destOrd="0" presId="urn:microsoft.com/office/officeart/2005/8/layout/list1"/>
    <dgm:cxn modelId="{CE767828-B4D1-488D-97F6-20C8F798D018}" type="presOf" srcId="{63A2C358-A214-4B64-9937-DC1593D76443}" destId="{FB13903C-6C2D-4388-A2BF-4E0D493D3FE2}" srcOrd="1" destOrd="0" presId="urn:microsoft.com/office/officeart/2005/8/layout/list1"/>
    <dgm:cxn modelId="{6E8C5AA2-B6D4-4CEB-A42B-2E8152F2C123}" type="presOf" srcId="{A547BDE6-5BD4-438B-A9A2-215D5F402BEC}" destId="{850710CA-4CFE-46E3-BDD0-02C6270BBCAF}" srcOrd="0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B18A2F7E-7BDC-4C7E-9CF6-2B429CECFB61}" type="presOf" srcId="{C4B24ADE-7824-4FB5-812E-C939BF839783}" destId="{E24016F3-6B53-463E-857D-3BBCB3F1340A}" srcOrd="0" destOrd="0" presId="urn:microsoft.com/office/officeart/2005/8/layout/list1"/>
    <dgm:cxn modelId="{8FD0B56F-E2EE-4481-B834-4ED31F237522}" type="presOf" srcId="{63A2C358-A214-4B64-9937-DC1593D76443}" destId="{A0C88EB4-298A-454D-945C-12D2ABAD7453}" srcOrd="0" destOrd="0" presId="urn:microsoft.com/office/officeart/2005/8/layout/list1"/>
    <dgm:cxn modelId="{278D688E-5909-4A67-9D57-CD4481ACFE22}" type="presOf" srcId="{E08E4D0F-E32C-48A8-BCF8-DD62319BD8B8}" destId="{AE5392C9-B960-4964-93F0-0C2C85395967}" srcOrd="1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8D26F692-81C1-4AB2-9639-C2FDBDE180EA}" type="presOf" srcId="{E08E4D0F-E32C-48A8-BCF8-DD62319BD8B8}" destId="{B2D12C79-9389-4192-81BD-F74ED7F37C82}" srcOrd="0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5B5855F1-49DA-4BC3-A509-D2DA79AF609A}" type="presOf" srcId="{F9B8F443-E528-472D-A428-A15219006E8E}" destId="{20A444E0-1C6C-45B2-9F10-F9356AE0473C}" srcOrd="1" destOrd="0" presId="urn:microsoft.com/office/officeart/2005/8/layout/list1"/>
    <dgm:cxn modelId="{79F79ED3-4BF1-449C-A224-2BF3F6EBD610}" type="presOf" srcId="{C4B24ADE-7824-4FB5-812E-C939BF839783}" destId="{5027D068-9AE5-4489-94CE-797BBB3B1A92}" srcOrd="1" destOrd="0" presId="urn:microsoft.com/office/officeart/2005/8/layout/list1"/>
    <dgm:cxn modelId="{FD6CA357-B198-43CB-81CD-747574AF27A5}" type="presParOf" srcId="{E9B407A2-BF0E-42E3-9E50-75B4DE912173}" destId="{63C19F6E-7E8C-46D8-8931-CDE2784E58F8}" srcOrd="0" destOrd="0" presId="urn:microsoft.com/office/officeart/2005/8/layout/list1"/>
    <dgm:cxn modelId="{EE846136-DCBE-4252-8B11-1531F6328878}" type="presParOf" srcId="{63C19F6E-7E8C-46D8-8931-CDE2784E58F8}" destId="{E24016F3-6B53-463E-857D-3BBCB3F1340A}" srcOrd="0" destOrd="0" presId="urn:microsoft.com/office/officeart/2005/8/layout/list1"/>
    <dgm:cxn modelId="{CCD071AE-A0FD-46D5-AD65-5DED1E4BB352}" type="presParOf" srcId="{63C19F6E-7E8C-46D8-8931-CDE2784E58F8}" destId="{5027D068-9AE5-4489-94CE-797BBB3B1A92}" srcOrd="1" destOrd="0" presId="urn:microsoft.com/office/officeart/2005/8/layout/list1"/>
    <dgm:cxn modelId="{DD880288-4DF7-41EF-A284-64312DC67EA1}" type="presParOf" srcId="{E9B407A2-BF0E-42E3-9E50-75B4DE912173}" destId="{0F024C04-32BA-4251-BDDF-69F3B69BF78B}" srcOrd="1" destOrd="0" presId="urn:microsoft.com/office/officeart/2005/8/layout/list1"/>
    <dgm:cxn modelId="{4F69248F-B2D7-4764-96A1-CD4C24518B18}" type="presParOf" srcId="{E9B407A2-BF0E-42E3-9E50-75B4DE912173}" destId="{9890976F-B2BE-409C-B7D5-C679DFA72D07}" srcOrd="2" destOrd="0" presId="urn:microsoft.com/office/officeart/2005/8/layout/list1"/>
    <dgm:cxn modelId="{97D15D01-B941-499E-9E24-690B48EE3E71}" type="presParOf" srcId="{E9B407A2-BF0E-42E3-9E50-75B4DE912173}" destId="{3D780A70-CA25-483F-BF6C-65F591580283}" srcOrd="3" destOrd="0" presId="urn:microsoft.com/office/officeart/2005/8/layout/list1"/>
    <dgm:cxn modelId="{2F1C6F68-B139-43CF-A61A-D67D0484D406}" type="presParOf" srcId="{E9B407A2-BF0E-42E3-9E50-75B4DE912173}" destId="{96434E83-A1E6-406E-A8D6-702CCD0F2420}" srcOrd="4" destOrd="0" presId="urn:microsoft.com/office/officeart/2005/8/layout/list1"/>
    <dgm:cxn modelId="{6D90F455-3209-404B-9A3E-C3306268C004}" type="presParOf" srcId="{96434E83-A1E6-406E-A8D6-702CCD0F2420}" destId="{9A9794D7-1EFB-44B6-BDC6-034B7CDEA638}" srcOrd="0" destOrd="0" presId="urn:microsoft.com/office/officeart/2005/8/layout/list1"/>
    <dgm:cxn modelId="{1AAE8864-C172-4B46-A60E-FDFE43C6E525}" type="presParOf" srcId="{96434E83-A1E6-406E-A8D6-702CCD0F2420}" destId="{64144982-FEF3-4F12-B4DF-D8E6F6D93CE5}" srcOrd="1" destOrd="0" presId="urn:microsoft.com/office/officeart/2005/8/layout/list1"/>
    <dgm:cxn modelId="{4DBDDC10-1099-40EB-A54A-1A7090692E9A}" type="presParOf" srcId="{E9B407A2-BF0E-42E3-9E50-75B4DE912173}" destId="{06058AC0-36D6-4EBD-B6E9-37FCAC3A43C0}" srcOrd="5" destOrd="0" presId="urn:microsoft.com/office/officeart/2005/8/layout/list1"/>
    <dgm:cxn modelId="{4799BE13-2931-4794-A58B-D9E50A09C8BA}" type="presParOf" srcId="{E9B407A2-BF0E-42E3-9E50-75B4DE912173}" destId="{EE5B2BE7-4F4C-4714-8116-53A03325A429}" srcOrd="6" destOrd="0" presId="urn:microsoft.com/office/officeart/2005/8/layout/list1"/>
    <dgm:cxn modelId="{4B7D6324-0BD9-422B-A9B7-6C4C564ED774}" type="presParOf" srcId="{E9B407A2-BF0E-42E3-9E50-75B4DE912173}" destId="{E30A5E5A-AA6D-4504-892B-08B4C6E1CB03}" srcOrd="7" destOrd="0" presId="urn:microsoft.com/office/officeart/2005/8/layout/list1"/>
    <dgm:cxn modelId="{7A195EC3-C5B7-4C72-B78F-2C016C5C286F}" type="presParOf" srcId="{E9B407A2-BF0E-42E3-9E50-75B4DE912173}" destId="{2F35F5D7-F8BC-478C-93FE-3D7B9DADFA5C}" srcOrd="8" destOrd="0" presId="urn:microsoft.com/office/officeart/2005/8/layout/list1"/>
    <dgm:cxn modelId="{3BC85CE0-930D-40CA-A4CE-F9A402782DF5}" type="presParOf" srcId="{2F35F5D7-F8BC-478C-93FE-3D7B9DADFA5C}" destId="{850710CA-4CFE-46E3-BDD0-02C6270BBCAF}" srcOrd="0" destOrd="0" presId="urn:microsoft.com/office/officeart/2005/8/layout/list1"/>
    <dgm:cxn modelId="{CA7DD974-4EF8-4E61-95DA-303142A888B5}" type="presParOf" srcId="{2F35F5D7-F8BC-478C-93FE-3D7B9DADFA5C}" destId="{7BA9F867-2DFF-4A6F-8480-E6ABFEE5208A}" srcOrd="1" destOrd="0" presId="urn:microsoft.com/office/officeart/2005/8/layout/list1"/>
    <dgm:cxn modelId="{8FE1E091-D2D9-476D-A7BF-42C4A8D4DF39}" type="presParOf" srcId="{E9B407A2-BF0E-42E3-9E50-75B4DE912173}" destId="{0CCB7754-940E-49E2-807F-F29DE0C8F139}" srcOrd="9" destOrd="0" presId="urn:microsoft.com/office/officeart/2005/8/layout/list1"/>
    <dgm:cxn modelId="{5FC0E37C-2F7C-411D-ADDC-024667F48160}" type="presParOf" srcId="{E9B407A2-BF0E-42E3-9E50-75B4DE912173}" destId="{ADDB59AF-28D5-43B0-8357-AD5A32471032}" srcOrd="10" destOrd="0" presId="urn:microsoft.com/office/officeart/2005/8/layout/list1"/>
    <dgm:cxn modelId="{64FAD1C8-461B-4E80-B127-BB7916865843}" type="presParOf" srcId="{E9B407A2-BF0E-42E3-9E50-75B4DE912173}" destId="{D204C0A1-B49B-4B77-AD76-B3DECFFE4CEE}" srcOrd="11" destOrd="0" presId="urn:microsoft.com/office/officeart/2005/8/layout/list1"/>
    <dgm:cxn modelId="{F7A1B0F6-EA95-4837-A08B-69D6D0D60334}" type="presParOf" srcId="{E9B407A2-BF0E-42E3-9E50-75B4DE912173}" destId="{F539BBDA-8782-4473-9710-B624ECDF4345}" srcOrd="12" destOrd="0" presId="urn:microsoft.com/office/officeart/2005/8/layout/list1"/>
    <dgm:cxn modelId="{EE03ED6F-8EDD-48B0-BB4D-232947CBDBC3}" type="presParOf" srcId="{F539BBDA-8782-4473-9710-B624ECDF4345}" destId="{03447861-8576-41C5-BCDB-FA60DF6DD9DB}" srcOrd="0" destOrd="0" presId="urn:microsoft.com/office/officeart/2005/8/layout/list1"/>
    <dgm:cxn modelId="{143B4523-C762-4193-B504-9A42C7899D80}" type="presParOf" srcId="{F539BBDA-8782-4473-9710-B624ECDF4345}" destId="{3A9566CF-042E-4EE1-8C01-26C040F4E17B}" srcOrd="1" destOrd="0" presId="urn:microsoft.com/office/officeart/2005/8/layout/list1"/>
    <dgm:cxn modelId="{EE5CBFED-22B2-4CB9-A125-EFED03EA69F9}" type="presParOf" srcId="{E9B407A2-BF0E-42E3-9E50-75B4DE912173}" destId="{B93797E8-0C32-4578-ABCF-1ECA17F19CC2}" srcOrd="13" destOrd="0" presId="urn:microsoft.com/office/officeart/2005/8/layout/list1"/>
    <dgm:cxn modelId="{808552DE-83E7-47A3-893A-4CF6585EAAE7}" type="presParOf" srcId="{E9B407A2-BF0E-42E3-9E50-75B4DE912173}" destId="{566B7CB5-B99D-4122-8935-74E56B2AAD0D}" srcOrd="14" destOrd="0" presId="urn:microsoft.com/office/officeart/2005/8/layout/list1"/>
    <dgm:cxn modelId="{564407EA-E074-4AE5-9093-F265B08FC556}" type="presParOf" srcId="{E9B407A2-BF0E-42E3-9E50-75B4DE912173}" destId="{1F508C60-2FC8-470F-A793-E8DC7A467567}" srcOrd="15" destOrd="0" presId="urn:microsoft.com/office/officeart/2005/8/layout/list1"/>
    <dgm:cxn modelId="{D3C3E2BA-4762-47CF-8FD4-2EF9B92210D2}" type="presParOf" srcId="{E9B407A2-BF0E-42E3-9E50-75B4DE912173}" destId="{D0031EED-EDB7-4F1E-A340-0BFDDA7ACC94}" srcOrd="16" destOrd="0" presId="urn:microsoft.com/office/officeart/2005/8/layout/list1"/>
    <dgm:cxn modelId="{A5A9B9A1-8DA7-4B31-B607-AC272FA45511}" type="presParOf" srcId="{D0031EED-EDB7-4F1E-A340-0BFDDA7ACC94}" destId="{B2D12C79-9389-4192-81BD-F74ED7F37C82}" srcOrd="0" destOrd="0" presId="urn:microsoft.com/office/officeart/2005/8/layout/list1"/>
    <dgm:cxn modelId="{A2D96269-6215-498F-B65F-9C30E25B6F3B}" type="presParOf" srcId="{D0031EED-EDB7-4F1E-A340-0BFDDA7ACC94}" destId="{AE5392C9-B960-4964-93F0-0C2C85395967}" srcOrd="1" destOrd="0" presId="urn:microsoft.com/office/officeart/2005/8/layout/list1"/>
    <dgm:cxn modelId="{A16F66BB-9833-4995-9AF6-1E1CB0A28840}" type="presParOf" srcId="{E9B407A2-BF0E-42E3-9E50-75B4DE912173}" destId="{3C63F283-D7AF-4211-99BC-1175A4D78A59}" srcOrd="17" destOrd="0" presId="urn:microsoft.com/office/officeart/2005/8/layout/list1"/>
    <dgm:cxn modelId="{190A7483-9C15-4DF1-A56D-E6FDC9AA64A4}" type="presParOf" srcId="{E9B407A2-BF0E-42E3-9E50-75B4DE912173}" destId="{4E4FB714-5A0A-4519-BD56-FAAE48E518D0}" srcOrd="18" destOrd="0" presId="urn:microsoft.com/office/officeart/2005/8/layout/list1"/>
    <dgm:cxn modelId="{235BD127-7766-4743-95A5-D11DC38ADF50}" type="presParOf" srcId="{E9B407A2-BF0E-42E3-9E50-75B4DE912173}" destId="{3AB62D67-E635-4DFB-B7BA-971921D0F99E}" srcOrd="19" destOrd="0" presId="urn:microsoft.com/office/officeart/2005/8/layout/list1"/>
    <dgm:cxn modelId="{6F3667E4-945B-4554-85CB-0342FF8A114A}" type="presParOf" srcId="{E9B407A2-BF0E-42E3-9E50-75B4DE912173}" destId="{7EF715AE-03AD-44BD-A77C-A8B83E0F60AF}" srcOrd="20" destOrd="0" presId="urn:microsoft.com/office/officeart/2005/8/layout/list1"/>
    <dgm:cxn modelId="{1EB495E5-C30C-4FB5-9EC2-08097701BB95}" type="presParOf" srcId="{7EF715AE-03AD-44BD-A77C-A8B83E0F60AF}" destId="{A0C88EB4-298A-454D-945C-12D2ABAD7453}" srcOrd="0" destOrd="0" presId="urn:microsoft.com/office/officeart/2005/8/layout/list1"/>
    <dgm:cxn modelId="{008B2486-0945-40F7-9C15-CB5202C09A97}" type="presParOf" srcId="{7EF715AE-03AD-44BD-A77C-A8B83E0F60AF}" destId="{FB13903C-6C2D-4388-A2BF-4E0D493D3FE2}" srcOrd="1" destOrd="0" presId="urn:microsoft.com/office/officeart/2005/8/layout/list1"/>
    <dgm:cxn modelId="{E30D8F0C-79E2-424D-AF31-E53D366B9CCF}" type="presParOf" srcId="{E9B407A2-BF0E-42E3-9E50-75B4DE912173}" destId="{5649ED41-ED43-445A-887B-01DB96E0BB8E}" srcOrd="21" destOrd="0" presId="urn:microsoft.com/office/officeart/2005/8/layout/list1"/>
    <dgm:cxn modelId="{940117A7-18B0-4FB1-B250-A76C07DF4913}" type="presParOf" srcId="{E9B407A2-BF0E-42E3-9E50-75B4DE912173}" destId="{E554E6D6-D774-43E5-B6D0-C860E5470ABE}" srcOrd="22" destOrd="0" presId="urn:microsoft.com/office/officeart/2005/8/layout/list1"/>
    <dgm:cxn modelId="{443D534E-820C-471A-AC59-A362279B5CDB}" type="presParOf" srcId="{E9B407A2-BF0E-42E3-9E50-75B4DE912173}" destId="{60FDCB19-462C-48F6-8B3E-2AA311BD2ECC}" srcOrd="23" destOrd="0" presId="urn:microsoft.com/office/officeart/2005/8/layout/list1"/>
    <dgm:cxn modelId="{ED730EAC-CC6C-4CF6-B104-93C5E63EFA62}" type="presParOf" srcId="{E9B407A2-BF0E-42E3-9E50-75B4DE912173}" destId="{BFD8B123-B80F-4B1A-9A27-CF68B380EF3D}" srcOrd="24" destOrd="0" presId="urn:microsoft.com/office/officeart/2005/8/layout/list1"/>
    <dgm:cxn modelId="{0C012498-D039-4AE7-A9B9-5493874F6D3F}" type="presParOf" srcId="{BFD8B123-B80F-4B1A-9A27-CF68B380EF3D}" destId="{9551B27D-3E80-44E3-B343-80EBAE8205D0}" srcOrd="0" destOrd="0" presId="urn:microsoft.com/office/officeart/2005/8/layout/list1"/>
    <dgm:cxn modelId="{18580AEA-40A4-4B0A-B38A-067C6B9DCAE6}" type="presParOf" srcId="{BFD8B123-B80F-4B1A-9A27-CF68B380EF3D}" destId="{20A444E0-1C6C-45B2-9F10-F9356AE0473C}" srcOrd="1" destOrd="0" presId="urn:microsoft.com/office/officeart/2005/8/layout/list1"/>
    <dgm:cxn modelId="{3E7121EB-4AB9-40F5-89DF-03C7181FA075}" type="presParOf" srcId="{E9B407A2-BF0E-42E3-9E50-75B4DE912173}" destId="{B866F88F-8275-43CF-8207-094CCEE32CD2}" srcOrd="25" destOrd="0" presId="urn:microsoft.com/office/officeart/2005/8/layout/list1"/>
    <dgm:cxn modelId="{547F7FCA-F09A-44BA-A447-D853084605A6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EDDE5E24-3721-49EB-A94D-77B58FE50641}">
      <dgm:prSet custT="1"/>
      <dgm:spPr>
        <a:solidFill>
          <a:schemeClr val="accent1"/>
        </a:solidFill>
      </dgm:spPr>
      <dgm:t>
        <a:bodyPr/>
        <a:lstStyle/>
        <a:p>
          <a:r>
            <a:rPr lang="en-IN" alt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Architecture of WebDriver 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EE4A580D-5007-4165-8068-1CEE73B83554}" type="parTrans" cxnId="{7A80C661-B51E-4F20-B6D7-D5509E87B508}">
      <dgm:prSet/>
      <dgm:spPr/>
      <dgm:t>
        <a:bodyPr/>
        <a:lstStyle/>
        <a:p>
          <a:endParaRPr lang="en-US"/>
        </a:p>
      </dgm:t>
    </dgm:pt>
    <dgm:pt modelId="{871DF2F7-3978-41E9-B790-074A31DDBE98}" type="sibTrans" cxnId="{7A80C661-B51E-4F20-B6D7-D5509E87B508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</dgm:pt>
    <dgm:pt modelId="{96434E83-A1E6-406E-A8D6-702CCD0F2420}" type="pres">
      <dgm:prSet presAssocID="{BE3C6D80-430E-46B0-8B33-22A22A191366}" presName="parentLin" presStyleCnt="0"/>
      <dgm:spPr/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 custLinFactNeighborY="10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</dgm:pt>
    <dgm:pt modelId="{2F35F5D7-F8BC-478C-93FE-3D7B9DADFA5C}" type="pres">
      <dgm:prSet presAssocID="{A547BDE6-5BD4-438B-A9A2-215D5F402BEC}" presName="parentLin" presStyleCnt="0"/>
      <dgm:spPr/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</dgm:pt>
    <dgm:pt modelId="{D204C0A1-B49B-4B77-AD76-B3DECFFE4CEE}" type="pres">
      <dgm:prSet presAssocID="{A9C3B039-9F39-415D-9F2B-9C63CFE6E7A4}" presName="spaceBetweenRectangles" presStyleCnt="0"/>
      <dgm:spPr/>
    </dgm:pt>
    <dgm:pt modelId="{F539BBDA-8782-4473-9710-B624ECDF4345}" type="pres">
      <dgm:prSet presAssocID="{EDDE5E24-3721-49EB-A94D-77B58FE50641}" presName="parentLin" presStyleCnt="0"/>
      <dgm:spPr/>
    </dgm:pt>
    <dgm:pt modelId="{03447861-8576-41C5-BCDB-FA60DF6DD9DB}" type="pres">
      <dgm:prSet presAssocID="{EDDE5E24-3721-49EB-A94D-77B58FE5064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A9566CF-042E-4EE1-8C01-26C040F4E17B}" type="pres">
      <dgm:prSet presAssocID="{EDDE5E24-3721-49EB-A94D-77B58FE5064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97E8-0C32-4578-ABCF-1ECA17F19CC2}" type="pres">
      <dgm:prSet presAssocID="{EDDE5E24-3721-49EB-A94D-77B58FE50641}" presName="negativeSpace" presStyleCnt="0"/>
      <dgm:spPr/>
    </dgm:pt>
    <dgm:pt modelId="{566B7CB5-B99D-4122-8935-74E56B2AAD0D}" type="pres">
      <dgm:prSet presAssocID="{EDDE5E24-3721-49EB-A94D-77B58FE50641}" presName="childText" presStyleLbl="conFgAcc1" presStyleIdx="3" presStyleCnt="7">
        <dgm:presLayoutVars>
          <dgm:bulletEnabled val="1"/>
        </dgm:presLayoutVars>
      </dgm:prSet>
      <dgm:spPr/>
    </dgm:pt>
    <dgm:pt modelId="{1F508C60-2FC8-470F-A793-E8DC7A467567}" type="pres">
      <dgm:prSet presAssocID="{871DF2F7-3978-41E9-B790-074A31DDBE98}" presName="spaceBetweenRectangles" presStyleCnt="0"/>
      <dgm:spPr/>
    </dgm:pt>
    <dgm:pt modelId="{D0031EED-EDB7-4F1E-A340-0BFDDA7ACC94}" type="pres">
      <dgm:prSet presAssocID="{E08E4D0F-E32C-48A8-BCF8-DD62319BD8B8}" presName="parentLin" presStyleCnt="0"/>
      <dgm:spPr/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</dgm:pt>
    <dgm:pt modelId="{3AB62D67-E635-4DFB-B7BA-971921D0F99E}" type="pres">
      <dgm:prSet presAssocID="{8E3D2B91-299E-4EA3-A00D-8A809948BAC7}" presName="spaceBetweenRectangles" presStyleCnt="0"/>
      <dgm:spPr/>
    </dgm:pt>
    <dgm:pt modelId="{7EF715AE-03AD-44BD-A77C-A8B83E0F60AF}" type="pres">
      <dgm:prSet presAssocID="{63A2C358-A214-4B64-9937-DC1593D76443}" presName="parentLin" presStyleCnt="0"/>
      <dgm:spPr/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</dgm:pt>
    <dgm:pt modelId="{60FDCB19-462C-48F6-8B3E-2AA311BD2ECC}" type="pres">
      <dgm:prSet presAssocID="{CC7CC3FC-1D6D-4B79-BD44-D365D16970B4}" presName="spaceBetweenRectangles" presStyleCnt="0"/>
      <dgm:spPr/>
    </dgm:pt>
    <dgm:pt modelId="{BFD8B123-B80F-4B1A-9A27-CF68B380EF3D}" type="pres">
      <dgm:prSet presAssocID="{F9B8F443-E528-472D-A428-A15219006E8E}" presName="parentLin" presStyleCnt="0"/>
      <dgm:spPr/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F8D1105-D749-4A3C-A252-70AE0DC1459F}" type="presOf" srcId="{4F0032B1-7971-4856-8267-D8AEC41998EA}" destId="{E9B407A2-BF0E-42E3-9E50-75B4DE912173}" srcOrd="0" destOrd="0" presId="urn:microsoft.com/office/officeart/2005/8/layout/list1"/>
    <dgm:cxn modelId="{8B53C957-43A8-4792-B2DF-CDBF19ECF1C2}" type="presOf" srcId="{F9B8F443-E528-472D-A428-A15219006E8E}" destId="{20A444E0-1C6C-45B2-9F10-F9356AE0473C}" srcOrd="1" destOrd="0" presId="urn:microsoft.com/office/officeart/2005/8/layout/list1"/>
    <dgm:cxn modelId="{DA01E1BE-7B51-4604-B8F6-673E0DED7C89}" type="presOf" srcId="{EDDE5E24-3721-49EB-A94D-77B58FE50641}" destId="{03447861-8576-41C5-BCDB-FA60DF6DD9DB}" srcOrd="0" destOrd="0" presId="urn:microsoft.com/office/officeart/2005/8/layout/list1"/>
    <dgm:cxn modelId="{4D42FD9C-6855-4D4E-98FB-8AB2614B572E}" type="presOf" srcId="{EDDE5E24-3721-49EB-A94D-77B58FE50641}" destId="{3A9566CF-042E-4EE1-8C01-26C040F4E17B}" srcOrd="1" destOrd="0" presId="urn:microsoft.com/office/officeart/2005/8/layout/list1"/>
    <dgm:cxn modelId="{BB831818-E09D-4E82-AD42-5EDC5B413768}" type="presOf" srcId="{C4B24ADE-7824-4FB5-812E-C939BF839783}" destId="{5027D068-9AE5-4489-94CE-797BBB3B1A92}" srcOrd="1" destOrd="0" presId="urn:microsoft.com/office/officeart/2005/8/layout/list1"/>
    <dgm:cxn modelId="{CB47B537-945F-4C9E-828A-DB985FBD63B6}" type="presOf" srcId="{F9B8F443-E528-472D-A428-A15219006E8E}" destId="{9551B27D-3E80-44E3-B343-80EBAE8205D0}" srcOrd="0" destOrd="0" presId="urn:microsoft.com/office/officeart/2005/8/layout/list1"/>
    <dgm:cxn modelId="{B9F867A3-F5E9-4F62-9EE6-9BA91CDA8CB0}" type="presOf" srcId="{E08E4D0F-E32C-48A8-BCF8-DD62319BD8B8}" destId="{AE5392C9-B960-4964-93F0-0C2C85395967}" srcOrd="1" destOrd="0" presId="urn:microsoft.com/office/officeart/2005/8/layout/list1"/>
    <dgm:cxn modelId="{25BC1185-B675-4CB9-82F6-64D8FCAC31F7}" type="presOf" srcId="{63A2C358-A214-4B64-9937-DC1593D76443}" destId="{A0C88EB4-298A-454D-945C-12D2ABAD7453}" srcOrd="0" destOrd="0" presId="urn:microsoft.com/office/officeart/2005/8/layout/list1"/>
    <dgm:cxn modelId="{3B84037D-E7B3-4EF1-82BE-86758AE9F00B}" type="presOf" srcId="{BE3C6D80-430E-46B0-8B33-22A22A191366}" destId="{64144982-FEF3-4F12-B4DF-D8E6F6D93CE5}" srcOrd="1" destOrd="0" presId="urn:microsoft.com/office/officeart/2005/8/layout/list1"/>
    <dgm:cxn modelId="{7A80C661-B51E-4F20-B6D7-D5509E87B508}" srcId="{4F0032B1-7971-4856-8267-D8AEC41998EA}" destId="{EDDE5E24-3721-49EB-A94D-77B58FE50641}" srcOrd="3" destOrd="0" parTransId="{EE4A580D-5007-4165-8068-1CEE73B83554}" sibTransId="{871DF2F7-3978-41E9-B790-074A31DDBE98}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1D2EB78D-A3D6-4FD8-A338-F02C0A2F5135}" type="presOf" srcId="{63A2C358-A214-4B64-9937-DC1593D76443}" destId="{FB13903C-6C2D-4388-A2BF-4E0D493D3FE2}" srcOrd="1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73F5B07E-61CC-4D91-BB9F-A9CDFAEAAAEF}" type="presOf" srcId="{E08E4D0F-E32C-48A8-BCF8-DD62319BD8B8}" destId="{B2D12C79-9389-4192-81BD-F74ED7F37C82}" srcOrd="0" destOrd="0" presId="urn:microsoft.com/office/officeart/2005/8/layout/list1"/>
    <dgm:cxn modelId="{C55024B6-BDF6-4F06-BF81-E8678008E8C0}" type="presOf" srcId="{BE3C6D80-430E-46B0-8B33-22A22A191366}" destId="{9A9794D7-1EFB-44B6-BDC6-034B7CDEA638}" srcOrd="0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F342F47D-D1E4-471E-AF63-BACD2C42DD00}" type="presOf" srcId="{A547BDE6-5BD4-438B-A9A2-215D5F402BEC}" destId="{7BA9F867-2DFF-4A6F-8480-E6ABFEE5208A}" srcOrd="1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ACAD1400-C489-412C-ABA0-8B29325A2FC6}" type="presOf" srcId="{A547BDE6-5BD4-438B-A9A2-215D5F402BEC}" destId="{850710CA-4CFE-46E3-BDD0-02C6270BBCAF}" srcOrd="0" destOrd="0" presId="urn:microsoft.com/office/officeart/2005/8/layout/list1"/>
    <dgm:cxn modelId="{FA020D7D-10E9-47C6-BF7B-5917C5673EE4}" type="presOf" srcId="{C4B24ADE-7824-4FB5-812E-C939BF839783}" destId="{E24016F3-6B53-463E-857D-3BBCB3F1340A}" srcOrd="0" destOrd="0" presId="urn:microsoft.com/office/officeart/2005/8/layout/list1"/>
    <dgm:cxn modelId="{F4E023CA-3E9F-4B2B-901E-F19C11497E4D}" type="presParOf" srcId="{E9B407A2-BF0E-42E3-9E50-75B4DE912173}" destId="{63C19F6E-7E8C-46D8-8931-CDE2784E58F8}" srcOrd="0" destOrd="0" presId="urn:microsoft.com/office/officeart/2005/8/layout/list1"/>
    <dgm:cxn modelId="{90E950DC-A562-494E-B6D7-2831F6B11D88}" type="presParOf" srcId="{63C19F6E-7E8C-46D8-8931-CDE2784E58F8}" destId="{E24016F3-6B53-463E-857D-3BBCB3F1340A}" srcOrd="0" destOrd="0" presId="urn:microsoft.com/office/officeart/2005/8/layout/list1"/>
    <dgm:cxn modelId="{A1B55F5A-3B94-4004-B8E4-A88D7B6F7B5B}" type="presParOf" srcId="{63C19F6E-7E8C-46D8-8931-CDE2784E58F8}" destId="{5027D068-9AE5-4489-94CE-797BBB3B1A92}" srcOrd="1" destOrd="0" presId="urn:microsoft.com/office/officeart/2005/8/layout/list1"/>
    <dgm:cxn modelId="{4BD8FAB3-202C-4239-9CBB-F1C054C60A4B}" type="presParOf" srcId="{E9B407A2-BF0E-42E3-9E50-75B4DE912173}" destId="{0F024C04-32BA-4251-BDDF-69F3B69BF78B}" srcOrd="1" destOrd="0" presId="urn:microsoft.com/office/officeart/2005/8/layout/list1"/>
    <dgm:cxn modelId="{2C9188E4-C2DB-4C03-9BD6-C3B0BBADB056}" type="presParOf" srcId="{E9B407A2-BF0E-42E3-9E50-75B4DE912173}" destId="{9890976F-B2BE-409C-B7D5-C679DFA72D07}" srcOrd="2" destOrd="0" presId="urn:microsoft.com/office/officeart/2005/8/layout/list1"/>
    <dgm:cxn modelId="{4971C382-534E-4E7D-A672-BD1B97A936C4}" type="presParOf" srcId="{E9B407A2-BF0E-42E3-9E50-75B4DE912173}" destId="{3D780A70-CA25-483F-BF6C-65F591580283}" srcOrd="3" destOrd="0" presId="urn:microsoft.com/office/officeart/2005/8/layout/list1"/>
    <dgm:cxn modelId="{36A6B5CF-D38F-43AA-8008-E52715F022C9}" type="presParOf" srcId="{E9B407A2-BF0E-42E3-9E50-75B4DE912173}" destId="{96434E83-A1E6-406E-A8D6-702CCD0F2420}" srcOrd="4" destOrd="0" presId="urn:microsoft.com/office/officeart/2005/8/layout/list1"/>
    <dgm:cxn modelId="{4A916980-71EF-4832-8769-575DB8916D9E}" type="presParOf" srcId="{96434E83-A1E6-406E-A8D6-702CCD0F2420}" destId="{9A9794D7-1EFB-44B6-BDC6-034B7CDEA638}" srcOrd="0" destOrd="0" presId="urn:microsoft.com/office/officeart/2005/8/layout/list1"/>
    <dgm:cxn modelId="{2C6DD029-F071-4ECE-A7EC-1C832D6FE11D}" type="presParOf" srcId="{96434E83-A1E6-406E-A8D6-702CCD0F2420}" destId="{64144982-FEF3-4F12-B4DF-D8E6F6D93CE5}" srcOrd="1" destOrd="0" presId="urn:microsoft.com/office/officeart/2005/8/layout/list1"/>
    <dgm:cxn modelId="{BD37AD11-97BD-4209-B420-CF02A3ECECFE}" type="presParOf" srcId="{E9B407A2-BF0E-42E3-9E50-75B4DE912173}" destId="{06058AC0-36D6-4EBD-B6E9-37FCAC3A43C0}" srcOrd="5" destOrd="0" presId="urn:microsoft.com/office/officeart/2005/8/layout/list1"/>
    <dgm:cxn modelId="{37AE3A61-B3BC-402B-B9AD-C2F9DF23E1B5}" type="presParOf" srcId="{E9B407A2-BF0E-42E3-9E50-75B4DE912173}" destId="{EE5B2BE7-4F4C-4714-8116-53A03325A429}" srcOrd="6" destOrd="0" presId="urn:microsoft.com/office/officeart/2005/8/layout/list1"/>
    <dgm:cxn modelId="{116D6DE9-A0A8-4E34-AE02-AA9E88A997FC}" type="presParOf" srcId="{E9B407A2-BF0E-42E3-9E50-75B4DE912173}" destId="{E30A5E5A-AA6D-4504-892B-08B4C6E1CB03}" srcOrd="7" destOrd="0" presId="urn:microsoft.com/office/officeart/2005/8/layout/list1"/>
    <dgm:cxn modelId="{8916B8C9-4F68-4716-9E9F-01805ED8A4C6}" type="presParOf" srcId="{E9B407A2-BF0E-42E3-9E50-75B4DE912173}" destId="{2F35F5D7-F8BC-478C-93FE-3D7B9DADFA5C}" srcOrd="8" destOrd="0" presId="urn:microsoft.com/office/officeart/2005/8/layout/list1"/>
    <dgm:cxn modelId="{00B6153D-0066-479A-AAE5-EF2D1422BFDB}" type="presParOf" srcId="{2F35F5D7-F8BC-478C-93FE-3D7B9DADFA5C}" destId="{850710CA-4CFE-46E3-BDD0-02C6270BBCAF}" srcOrd="0" destOrd="0" presId="urn:microsoft.com/office/officeart/2005/8/layout/list1"/>
    <dgm:cxn modelId="{0517E396-4357-4734-BDD4-C907D78AB22D}" type="presParOf" srcId="{2F35F5D7-F8BC-478C-93FE-3D7B9DADFA5C}" destId="{7BA9F867-2DFF-4A6F-8480-E6ABFEE5208A}" srcOrd="1" destOrd="0" presId="urn:microsoft.com/office/officeart/2005/8/layout/list1"/>
    <dgm:cxn modelId="{FD3FA873-8CD2-4763-BC04-9E5646C451C7}" type="presParOf" srcId="{E9B407A2-BF0E-42E3-9E50-75B4DE912173}" destId="{0CCB7754-940E-49E2-807F-F29DE0C8F139}" srcOrd="9" destOrd="0" presId="urn:microsoft.com/office/officeart/2005/8/layout/list1"/>
    <dgm:cxn modelId="{429C892B-D71F-4430-94A7-310576E1AC84}" type="presParOf" srcId="{E9B407A2-BF0E-42E3-9E50-75B4DE912173}" destId="{ADDB59AF-28D5-43B0-8357-AD5A32471032}" srcOrd="10" destOrd="0" presId="urn:microsoft.com/office/officeart/2005/8/layout/list1"/>
    <dgm:cxn modelId="{FB2D50AC-F25B-4AFD-BD85-5086C2209D35}" type="presParOf" srcId="{E9B407A2-BF0E-42E3-9E50-75B4DE912173}" destId="{D204C0A1-B49B-4B77-AD76-B3DECFFE4CEE}" srcOrd="11" destOrd="0" presId="urn:microsoft.com/office/officeart/2005/8/layout/list1"/>
    <dgm:cxn modelId="{58982A3B-8548-4201-9335-D983C2F7C827}" type="presParOf" srcId="{E9B407A2-BF0E-42E3-9E50-75B4DE912173}" destId="{F539BBDA-8782-4473-9710-B624ECDF4345}" srcOrd="12" destOrd="0" presId="urn:microsoft.com/office/officeart/2005/8/layout/list1"/>
    <dgm:cxn modelId="{FAF98F2B-8DD8-455D-8DDE-660649D626B4}" type="presParOf" srcId="{F539BBDA-8782-4473-9710-B624ECDF4345}" destId="{03447861-8576-41C5-BCDB-FA60DF6DD9DB}" srcOrd="0" destOrd="0" presId="urn:microsoft.com/office/officeart/2005/8/layout/list1"/>
    <dgm:cxn modelId="{3491872D-3C5D-4E78-9BD2-E81D29C2AD64}" type="presParOf" srcId="{F539BBDA-8782-4473-9710-B624ECDF4345}" destId="{3A9566CF-042E-4EE1-8C01-26C040F4E17B}" srcOrd="1" destOrd="0" presId="urn:microsoft.com/office/officeart/2005/8/layout/list1"/>
    <dgm:cxn modelId="{CC02E46C-1FAD-4187-B5D7-DE69AE590FDC}" type="presParOf" srcId="{E9B407A2-BF0E-42E3-9E50-75B4DE912173}" destId="{B93797E8-0C32-4578-ABCF-1ECA17F19CC2}" srcOrd="13" destOrd="0" presId="urn:microsoft.com/office/officeart/2005/8/layout/list1"/>
    <dgm:cxn modelId="{F794C371-06B2-46B5-A78B-66B8DE6648FB}" type="presParOf" srcId="{E9B407A2-BF0E-42E3-9E50-75B4DE912173}" destId="{566B7CB5-B99D-4122-8935-74E56B2AAD0D}" srcOrd="14" destOrd="0" presId="urn:microsoft.com/office/officeart/2005/8/layout/list1"/>
    <dgm:cxn modelId="{B2942023-C325-4CD3-A1C2-6BEBB0D87CB7}" type="presParOf" srcId="{E9B407A2-BF0E-42E3-9E50-75B4DE912173}" destId="{1F508C60-2FC8-470F-A793-E8DC7A467567}" srcOrd="15" destOrd="0" presId="urn:microsoft.com/office/officeart/2005/8/layout/list1"/>
    <dgm:cxn modelId="{6F86E97E-95C6-4E2B-8CDB-A46C2DC0E8CB}" type="presParOf" srcId="{E9B407A2-BF0E-42E3-9E50-75B4DE912173}" destId="{D0031EED-EDB7-4F1E-A340-0BFDDA7ACC94}" srcOrd="16" destOrd="0" presId="urn:microsoft.com/office/officeart/2005/8/layout/list1"/>
    <dgm:cxn modelId="{D54C1078-7654-4337-85B4-23682F5C0032}" type="presParOf" srcId="{D0031EED-EDB7-4F1E-A340-0BFDDA7ACC94}" destId="{B2D12C79-9389-4192-81BD-F74ED7F37C82}" srcOrd="0" destOrd="0" presId="urn:microsoft.com/office/officeart/2005/8/layout/list1"/>
    <dgm:cxn modelId="{C800D5F7-1899-4D4E-8BEA-A0360F4774C2}" type="presParOf" srcId="{D0031EED-EDB7-4F1E-A340-0BFDDA7ACC94}" destId="{AE5392C9-B960-4964-93F0-0C2C85395967}" srcOrd="1" destOrd="0" presId="urn:microsoft.com/office/officeart/2005/8/layout/list1"/>
    <dgm:cxn modelId="{9F71F2AC-81BC-43E7-B9D8-8BEECFBFAAD9}" type="presParOf" srcId="{E9B407A2-BF0E-42E3-9E50-75B4DE912173}" destId="{3C63F283-D7AF-4211-99BC-1175A4D78A59}" srcOrd="17" destOrd="0" presId="urn:microsoft.com/office/officeart/2005/8/layout/list1"/>
    <dgm:cxn modelId="{04A06DD3-0BA5-428F-8D4E-4CEEA1388D61}" type="presParOf" srcId="{E9B407A2-BF0E-42E3-9E50-75B4DE912173}" destId="{4E4FB714-5A0A-4519-BD56-FAAE48E518D0}" srcOrd="18" destOrd="0" presId="urn:microsoft.com/office/officeart/2005/8/layout/list1"/>
    <dgm:cxn modelId="{AFAEFAD1-89C3-4F2B-BCEF-AF43D24709D4}" type="presParOf" srcId="{E9B407A2-BF0E-42E3-9E50-75B4DE912173}" destId="{3AB62D67-E635-4DFB-B7BA-971921D0F99E}" srcOrd="19" destOrd="0" presId="urn:microsoft.com/office/officeart/2005/8/layout/list1"/>
    <dgm:cxn modelId="{4CB10003-5446-42F7-A2DD-228FD3653BF8}" type="presParOf" srcId="{E9B407A2-BF0E-42E3-9E50-75B4DE912173}" destId="{7EF715AE-03AD-44BD-A77C-A8B83E0F60AF}" srcOrd="20" destOrd="0" presId="urn:microsoft.com/office/officeart/2005/8/layout/list1"/>
    <dgm:cxn modelId="{004DAB30-DCB1-4CCC-938B-10777D0C093A}" type="presParOf" srcId="{7EF715AE-03AD-44BD-A77C-A8B83E0F60AF}" destId="{A0C88EB4-298A-454D-945C-12D2ABAD7453}" srcOrd="0" destOrd="0" presId="urn:microsoft.com/office/officeart/2005/8/layout/list1"/>
    <dgm:cxn modelId="{D9C1F7D7-DE44-49EA-B4E0-54141F31AAF5}" type="presParOf" srcId="{7EF715AE-03AD-44BD-A77C-A8B83E0F60AF}" destId="{FB13903C-6C2D-4388-A2BF-4E0D493D3FE2}" srcOrd="1" destOrd="0" presId="urn:microsoft.com/office/officeart/2005/8/layout/list1"/>
    <dgm:cxn modelId="{EDF0FB06-FEC0-47D1-B2CC-4269CA037087}" type="presParOf" srcId="{E9B407A2-BF0E-42E3-9E50-75B4DE912173}" destId="{5649ED41-ED43-445A-887B-01DB96E0BB8E}" srcOrd="21" destOrd="0" presId="urn:microsoft.com/office/officeart/2005/8/layout/list1"/>
    <dgm:cxn modelId="{68C3BAA3-EBE4-44FD-BC72-E383E3D565A1}" type="presParOf" srcId="{E9B407A2-BF0E-42E3-9E50-75B4DE912173}" destId="{E554E6D6-D774-43E5-B6D0-C860E5470ABE}" srcOrd="22" destOrd="0" presId="urn:microsoft.com/office/officeart/2005/8/layout/list1"/>
    <dgm:cxn modelId="{A90FB668-DCB7-4247-BE47-F5587110A3A0}" type="presParOf" srcId="{E9B407A2-BF0E-42E3-9E50-75B4DE912173}" destId="{60FDCB19-462C-48F6-8B3E-2AA311BD2ECC}" srcOrd="23" destOrd="0" presId="urn:microsoft.com/office/officeart/2005/8/layout/list1"/>
    <dgm:cxn modelId="{3C786D53-50BC-44D2-BF3E-62EF90C7817A}" type="presParOf" srcId="{E9B407A2-BF0E-42E3-9E50-75B4DE912173}" destId="{BFD8B123-B80F-4B1A-9A27-CF68B380EF3D}" srcOrd="24" destOrd="0" presId="urn:microsoft.com/office/officeart/2005/8/layout/list1"/>
    <dgm:cxn modelId="{D51BF9B4-6911-4F4A-879F-C6ACCA29D10F}" type="presParOf" srcId="{BFD8B123-B80F-4B1A-9A27-CF68B380EF3D}" destId="{9551B27D-3E80-44E3-B343-80EBAE8205D0}" srcOrd="0" destOrd="0" presId="urn:microsoft.com/office/officeart/2005/8/layout/list1"/>
    <dgm:cxn modelId="{49580E70-5DF8-4E8C-B5AE-8DB8DD5AE7B5}" type="presParOf" srcId="{BFD8B123-B80F-4B1A-9A27-CF68B380EF3D}" destId="{20A444E0-1C6C-45B2-9F10-F9356AE0473C}" srcOrd="1" destOrd="0" presId="urn:microsoft.com/office/officeart/2005/8/layout/list1"/>
    <dgm:cxn modelId="{D8FD6083-5DE0-4D50-96C5-AFC04389910C}" type="presParOf" srcId="{E9B407A2-BF0E-42E3-9E50-75B4DE912173}" destId="{B866F88F-8275-43CF-8207-094CCEE32CD2}" srcOrd="25" destOrd="0" presId="urn:microsoft.com/office/officeart/2005/8/layout/list1"/>
    <dgm:cxn modelId="{A4ADAB2C-CA9C-4EE7-BBE3-39F2812711D6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0032B1-7971-4856-8267-D8AEC41998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24ADE-7824-4FB5-812E-C939BF83978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Selenium Introduction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2FC31571-F86D-4038-A5D2-8556606851AC}" type="parTrans" cxnId="{D778B8C3-0C13-4290-B466-968C36C94F50}">
      <dgm:prSet/>
      <dgm:spPr/>
      <dgm:t>
        <a:bodyPr/>
        <a:lstStyle/>
        <a:p>
          <a:endParaRPr lang="en-US"/>
        </a:p>
      </dgm:t>
    </dgm:pt>
    <dgm:pt modelId="{70907CDE-51D3-4F8C-BB2B-B49CF49A6B7C}" type="sibTrans" cxnId="{D778B8C3-0C13-4290-B466-968C36C94F50}">
      <dgm:prSet/>
      <dgm:spPr/>
      <dgm:t>
        <a:bodyPr/>
        <a:lstStyle/>
        <a:p>
          <a:endParaRPr lang="en-US"/>
        </a:p>
      </dgm:t>
    </dgm:pt>
    <dgm:pt modelId="{BE3C6D80-430E-46B0-8B33-22A22A1913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Discussion on Selenium Suite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539A115A-E2FD-4DA1-94D3-F75D38A6667F}" type="parTrans" cxnId="{E960BC0A-E938-4465-92B7-6EB12A626815}">
      <dgm:prSet/>
      <dgm:spPr/>
      <dgm:t>
        <a:bodyPr/>
        <a:lstStyle/>
        <a:p>
          <a:endParaRPr lang="en-US"/>
        </a:p>
      </dgm:t>
    </dgm:pt>
    <dgm:pt modelId="{A7F908D7-6E88-45B8-95BF-0768CCD8D8B3}" type="sibTrans" cxnId="{E960BC0A-E938-4465-92B7-6EB12A626815}">
      <dgm:prSet/>
      <dgm:spPr/>
      <dgm:t>
        <a:bodyPr/>
        <a:lstStyle/>
        <a:p>
          <a:endParaRPr lang="en-US"/>
        </a:p>
      </dgm:t>
    </dgm:pt>
    <dgm:pt modelId="{A547BDE6-5BD4-438B-A9A2-215D5F402BEC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Why WebDriver?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A9C3B039-9F39-415D-9F2B-9C63CFE6E7A4}" type="sibTrans" cxnId="{1E2BFADB-7160-41FD-94DC-5A4101703A92}">
      <dgm:prSet/>
      <dgm:spPr/>
      <dgm:t>
        <a:bodyPr/>
        <a:lstStyle/>
        <a:p>
          <a:endParaRPr lang="en-US"/>
        </a:p>
      </dgm:t>
    </dgm:pt>
    <dgm:pt modelId="{664ECBDE-3245-478A-80F4-D87C5EE49A5B}" type="parTrans" cxnId="{1E2BFADB-7160-41FD-94DC-5A4101703A92}">
      <dgm:prSet/>
      <dgm:spPr/>
      <dgm:t>
        <a:bodyPr/>
        <a:lstStyle/>
        <a:p>
          <a:endParaRPr lang="en-US"/>
        </a:p>
      </dgm:t>
    </dgm:pt>
    <dgm:pt modelId="{E08E4D0F-E32C-48A8-BCF8-DD62319BD8B8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Configuring Selenium 2.0 with Eclipse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8E3D2B91-299E-4EA3-A00D-8A809948BAC7}" type="sibTrans" cxnId="{ACB1A993-3ECE-4246-BAB8-F94FD9DB78D4}">
      <dgm:prSet/>
      <dgm:spPr/>
      <dgm:t>
        <a:bodyPr/>
        <a:lstStyle/>
        <a:p>
          <a:endParaRPr lang="en-IN"/>
        </a:p>
      </dgm:t>
    </dgm:pt>
    <dgm:pt modelId="{8C9C4FFB-61E1-42FB-98A3-B052E7844BB1}" type="parTrans" cxnId="{ACB1A993-3ECE-4246-BAB8-F94FD9DB78D4}">
      <dgm:prSet/>
      <dgm:spPr/>
      <dgm:t>
        <a:bodyPr/>
        <a:lstStyle/>
        <a:p>
          <a:endParaRPr lang="en-IN"/>
        </a:p>
      </dgm:t>
    </dgm:pt>
    <dgm:pt modelId="{F9B8F443-E528-472D-A428-A15219006E8E}">
      <dgm:prSet custT="1"/>
      <dgm:spPr>
        <a:solidFill>
          <a:schemeClr val="accent1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Hands on Activity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4DB6D50D-35EB-467C-9622-BE258D6E4AA4}" type="sibTrans" cxnId="{AC69FA06-6E7A-493A-8380-67D5C9B25E03}">
      <dgm:prSet/>
      <dgm:spPr/>
      <dgm:t>
        <a:bodyPr/>
        <a:lstStyle/>
        <a:p>
          <a:endParaRPr lang="en-IN"/>
        </a:p>
      </dgm:t>
    </dgm:pt>
    <dgm:pt modelId="{7E60F9B2-205F-48B7-8818-D29CB1FF7A6C}" type="parTrans" cxnId="{AC69FA06-6E7A-493A-8380-67D5C9B25E03}">
      <dgm:prSet/>
      <dgm:spPr/>
      <dgm:t>
        <a:bodyPr/>
        <a:lstStyle/>
        <a:p>
          <a:endParaRPr lang="en-IN"/>
        </a:p>
      </dgm:t>
    </dgm:pt>
    <dgm:pt modelId="{63A2C358-A214-4B64-9937-DC1593D76443}">
      <dgm:prSet custT="1"/>
      <dgm:spPr>
        <a:solidFill>
          <a:schemeClr val="tx2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Working with Selenium 2.0 / WebDriver</a:t>
          </a:r>
          <a:endParaRPr lang="en-US" sz="180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CC7CC3FC-1D6D-4B79-BD44-D365D16970B4}" type="sibTrans" cxnId="{A44A1303-89F8-43F5-AAD8-B30AAFD956FF}">
      <dgm:prSet/>
      <dgm:spPr/>
      <dgm:t>
        <a:bodyPr/>
        <a:lstStyle/>
        <a:p>
          <a:endParaRPr lang="en-IN"/>
        </a:p>
      </dgm:t>
    </dgm:pt>
    <dgm:pt modelId="{3D907A6E-2AB0-4D79-B74E-BA8A4C985F65}" type="parTrans" cxnId="{A44A1303-89F8-43F5-AAD8-B30AAFD956FF}">
      <dgm:prSet/>
      <dgm:spPr/>
      <dgm:t>
        <a:bodyPr/>
        <a:lstStyle/>
        <a:p>
          <a:endParaRPr lang="en-IN"/>
        </a:p>
      </dgm:t>
    </dgm:pt>
    <dgm:pt modelId="{EDDE5E24-3721-49EB-A94D-77B58FE50641}">
      <dgm:prSet custT="1"/>
      <dgm:spPr>
        <a:solidFill>
          <a:schemeClr val="accent1"/>
        </a:solidFill>
      </dgm:spPr>
      <dgm:t>
        <a:bodyPr/>
        <a:lstStyle/>
        <a:p>
          <a:r>
            <a:rPr lang="en-IN" altLang="en-US" sz="1800" b="0" dirty="0" smtClean="0">
              <a:solidFill>
                <a:schemeClr val="bg1"/>
              </a:solidFill>
              <a:latin typeface="Sylfaen" panose="010A0502050306030303" pitchFamily="18" charset="0"/>
              <a:cs typeface="Arial" panose="020B0604020202020204" pitchFamily="34" charset="0"/>
            </a:rPr>
            <a:t>Architecture of WebDriver </a:t>
          </a:r>
          <a:endParaRPr lang="en-US" sz="1800" b="0" dirty="0">
            <a:solidFill>
              <a:schemeClr val="bg1"/>
            </a:solidFill>
            <a:latin typeface="Sylfaen" panose="010A0502050306030303" pitchFamily="18" charset="0"/>
            <a:cs typeface="Arial" panose="020B0604020202020204" pitchFamily="34" charset="0"/>
          </a:endParaRPr>
        </a:p>
      </dgm:t>
    </dgm:pt>
    <dgm:pt modelId="{EE4A580D-5007-4165-8068-1CEE73B83554}" type="parTrans" cxnId="{7A80C661-B51E-4F20-B6D7-D5509E87B508}">
      <dgm:prSet/>
      <dgm:spPr/>
      <dgm:t>
        <a:bodyPr/>
        <a:lstStyle/>
        <a:p>
          <a:endParaRPr lang="en-US"/>
        </a:p>
      </dgm:t>
    </dgm:pt>
    <dgm:pt modelId="{871DF2F7-3978-41E9-B790-074A31DDBE98}" type="sibTrans" cxnId="{7A80C661-B51E-4F20-B6D7-D5509E87B508}">
      <dgm:prSet/>
      <dgm:spPr/>
      <dgm:t>
        <a:bodyPr/>
        <a:lstStyle/>
        <a:p>
          <a:endParaRPr lang="en-US"/>
        </a:p>
      </dgm:t>
    </dgm:pt>
    <dgm:pt modelId="{E9B407A2-BF0E-42E3-9E50-75B4DE912173}" type="pres">
      <dgm:prSet presAssocID="{4F0032B1-7971-4856-8267-D8AEC41998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9F6E-7E8C-46D8-8931-CDE2784E58F8}" type="pres">
      <dgm:prSet presAssocID="{C4B24ADE-7824-4FB5-812E-C939BF839783}" presName="parentLin" presStyleCnt="0"/>
      <dgm:spPr/>
    </dgm:pt>
    <dgm:pt modelId="{E24016F3-6B53-463E-857D-3BBCB3F1340A}" type="pres">
      <dgm:prSet presAssocID="{C4B24ADE-7824-4FB5-812E-C939BF83978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27D068-9AE5-4489-94CE-797BBB3B1A92}" type="pres">
      <dgm:prSet presAssocID="{C4B24ADE-7824-4FB5-812E-C939BF839783}" presName="parentText" presStyleLbl="node1" presStyleIdx="0" presStyleCnt="7" custLinFactNeighborX="3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4C04-32BA-4251-BDDF-69F3B69BF78B}" type="pres">
      <dgm:prSet presAssocID="{C4B24ADE-7824-4FB5-812E-C939BF839783}" presName="negativeSpace" presStyleCnt="0"/>
      <dgm:spPr/>
    </dgm:pt>
    <dgm:pt modelId="{9890976F-B2BE-409C-B7D5-C679DFA72D07}" type="pres">
      <dgm:prSet presAssocID="{C4B24ADE-7824-4FB5-812E-C939BF839783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80A70-CA25-483F-BF6C-65F591580283}" type="pres">
      <dgm:prSet presAssocID="{70907CDE-51D3-4F8C-BB2B-B49CF49A6B7C}" presName="spaceBetweenRectangles" presStyleCnt="0"/>
      <dgm:spPr/>
    </dgm:pt>
    <dgm:pt modelId="{96434E83-A1E6-406E-A8D6-702CCD0F2420}" type="pres">
      <dgm:prSet presAssocID="{BE3C6D80-430E-46B0-8B33-22A22A191366}" presName="parentLin" presStyleCnt="0"/>
      <dgm:spPr/>
    </dgm:pt>
    <dgm:pt modelId="{9A9794D7-1EFB-44B6-BDC6-034B7CDEA638}" type="pres">
      <dgm:prSet presAssocID="{BE3C6D80-430E-46B0-8B33-22A22A19136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4144982-FEF3-4F12-B4DF-D8E6F6D93CE5}" type="pres">
      <dgm:prSet presAssocID="{BE3C6D80-430E-46B0-8B33-22A22A191366}" presName="parentText" presStyleLbl="node1" presStyleIdx="1" presStyleCnt="7" custLinFactNeighborY="10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AC0-36D6-4EBD-B6E9-37FCAC3A43C0}" type="pres">
      <dgm:prSet presAssocID="{BE3C6D80-430E-46B0-8B33-22A22A191366}" presName="negativeSpace" presStyleCnt="0"/>
      <dgm:spPr/>
    </dgm:pt>
    <dgm:pt modelId="{EE5B2BE7-4F4C-4714-8116-53A03325A429}" type="pres">
      <dgm:prSet presAssocID="{BE3C6D80-430E-46B0-8B33-22A22A191366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0A5E5A-AA6D-4504-892B-08B4C6E1CB03}" type="pres">
      <dgm:prSet presAssocID="{A7F908D7-6E88-45B8-95BF-0768CCD8D8B3}" presName="spaceBetweenRectangles" presStyleCnt="0"/>
      <dgm:spPr/>
    </dgm:pt>
    <dgm:pt modelId="{2F35F5D7-F8BC-478C-93FE-3D7B9DADFA5C}" type="pres">
      <dgm:prSet presAssocID="{A547BDE6-5BD4-438B-A9A2-215D5F402BEC}" presName="parentLin" presStyleCnt="0"/>
      <dgm:spPr/>
    </dgm:pt>
    <dgm:pt modelId="{850710CA-4CFE-46E3-BDD0-02C6270BBCAF}" type="pres">
      <dgm:prSet presAssocID="{A547BDE6-5BD4-438B-A9A2-215D5F402BEC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BA9F867-2DFF-4A6F-8480-E6ABFEE5208A}" type="pres">
      <dgm:prSet presAssocID="{A547BDE6-5BD4-438B-A9A2-215D5F402B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B7754-940E-49E2-807F-F29DE0C8F139}" type="pres">
      <dgm:prSet presAssocID="{A547BDE6-5BD4-438B-A9A2-215D5F402BEC}" presName="negativeSpace" presStyleCnt="0"/>
      <dgm:spPr/>
    </dgm:pt>
    <dgm:pt modelId="{ADDB59AF-28D5-43B0-8357-AD5A32471032}" type="pres">
      <dgm:prSet presAssocID="{A547BDE6-5BD4-438B-A9A2-215D5F402BEC}" presName="childText" presStyleLbl="conFgAcc1" presStyleIdx="2" presStyleCnt="7">
        <dgm:presLayoutVars>
          <dgm:bulletEnabled val="1"/>
        </dgm:presLayoutVars>
      </dgm:prSet>
      <dgm:spPr/>
    </dgm:pt>
    <dgm:pt modelId="{D204C0A1-B49B-4B77-AD76-B3DECFFE4CEE}" type="pres">
      <dgm:prSet presAssocID="{A9C3B039-9F39-415D-9F2B-9C63CFE6E7A4}" presName="spaceBetweenRectangles" presStyleCnt="0"/>
      <dgm:spPr/>
    </dgm:pt>
    <dgm:pt modelId="{F539BBDA-8782-4473-9710-B624ECDF4345}" type="pres">
      <dgm:prSet presAssocID="{EDDE5E24-3721-49EB-A94D-77B58FE50641}" presName="parentLin" presStyleCnt="0"/>
      <dgm:spPr/>
    </dgm:pt>
    <dgm:pt modelId="{03447861-8576-41C5-BCDB-FA60DF6DD9DB}" type="pres">
      <dgm:prSet presAssocID="{EDDE5E24-3721-49EB-A94D-77B58FE5064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A9566CF-042E-4EE1-8C01-26C040F4E17B}" type="pres">
      <dgm:prSet presAssocID="{EDDE5E24-3721-49EB-A94D-77B58FE5064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97E8-0C32-4578-ABCF-1ECA17F19CC2}" type="pres">
      <dgm:prSet presAssocID="{EDDE5E24-3721-49EB-A94D-77B58FE50641}" presName="negativeSpace" presStyleCnt="0"/>
      <dgm:spPr/>
    </dgm:pt>
    <dgm:pt modelId="{566B7CB5-B99D-4122-8935-74E56B2AAD0D}" type="pres">
      <dgm:prSet presAssocID="{EDDE5E24-3721-49EB-A94D-77B58FE50641}" presName="childText" presStyleLbl="conFgAcc1" presStyleIdx="3" presStyleCnt="7">
        <dgm:presLayoutVars>
          <dgm:bulletEnabled val="1"/>
        </dgm:presLayoutVars>
      </dgm:prSet>
      <dgm:spPr/>
    </dgm:pt>
    <dgm:pt modelId="{1F508C60-2FC8-470F-A793-E8DC7A467567}" type="pres">
      <dgm:prSet presAssocID="{871DF2F7-3978-41E9-B790-074A31DDBE98}" presName="spaceBetweenRectangles" presStyleCnt="0"/>
      <dgm:spPr/>
    </dgm:pt>
    <dgm:pt modelId="{D0031EED-EDB7-4F1E-A340-0BFDDA7ACC94}" type="pres">
      <dgm:prSet presAssocID="{E08E4D0F-E32C-48A8-BCF8-DD62319BD8B8}" presName="parentLin" presStyleCnt="0"/>
      <dgm:spPr/>
    </dgm:pt>
    <dgm:pt modelId="{B2D12C79-9389-4192-81BD-F74ED7F37C82}" type="pres">
      <dgm:prSet presAssocID="{E08E4D0F-E32C-48A8-BCF8-DD62319BD8B8}" presName="parentLeftMargin" presStyleLbl="node1" presStyleIdx="3" presStyleCnt="7"/>
      <dgm:spPr/>
      <dgm:t>
        <a:bodyPr/>
        <a:lstStyle/>
        <a:p>
          <a:endParaRPr lang="en-IN"/>
        </a:p>
      </dgm:t>
    </dgm:pt>
    <dgm:pt modelId="{AE5392C9-B960-4964-93F0-0C2C85395967}" type="pres">
      <dgm:prSet presAssocID="{E08E4D0F-E32C-48A8-BCF8-DD62319BD8B8}" presName="parentText" presStyleLbl="node1" presStyleIdx="4" presStyleCnt="7" custLinFactNeighborX="-7368" custLinFactNeighborY="108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3F283-D7AF-4211-99BC-1175A4D78A59}" type="pres">
      <dgm:prSet presAssocID="{E08E4D0F-E32C-48A8-BCF8-DD62319BD8B8}" presName="negativeSpace" presStyleCnt="0"/>
      <dgm:spPr/>
    </dgm:pt>
    <dgm:pt modelId="{4E4FB714-5A0A-4519-BD56-FAAE48E518D0}" type="pres">
      <dgm:prSet presAssocID="{E08E4D0F-E32C-48A8-BCF8-DD62319BD8B8}" presName="childText" presStyleLbl="conFgAcc1" presStyleIdx="4" presStyleCnt="7">
        <dgm:presLayoutVars>
          <dgm:bulletEnabled val="1"/>
        </dgm:presLayoutVars>
      </dgm:prSet>
      <dgm:spPr/>
    </dgm:pt>
    <dgm:pt modelId="{3AB62D67-E635-4DFB-B7BA-971921D0F99E}" type="pres">
      <dgm:prSet presAssocID="{8E3D2B91-299E-4EA3-A00D-8A809948BAC7}" presName="spaceBetweenRectangles" presStyleCnt="0"/>
      <dgm:spPr/>
    </dgm:pt>
    <dgm:pt modelId="{7EF715AE-03AD-44BD-A77C-A8B83E0F60AF}" type="pres">
      <dgm:prSet presAssocID="{63A2C358-A214-4B64-9937-DC1593D76443}" presName="parentLin" presStyleCnt="0"/>
      <dgm:spPr/>
    </dgm:pt>
    <dgm:pt modelId="{A0C88EB4-298A-454D-945C-12D2ABAD7453}" type="pres">
      <dgm:prSet presAssocID="{63A2C358-A214-4B64-9937-DC1593D76443}" presName="parentLeftMargin" presStyleLbl="node1" presStyleIdx="4" presStyleCnt="7"/>
      <dgm:spPr/>
      <dgm:t>
        <a:bodyPr/>
        <a:lstStyle/>
        <a:p>
          <a:endParaRPr lang="en-IN"/>
        </a:p>
      </dgm:t>
    </dgm:pt>
    <dgm:pt modelId="{FB13903C-6C2D-4388-A2BF-4E0D493D3FE2}" type="pres">
      <dgm:prSet presAssocID="{63A2C358-A214-4B64-9937-DC1593D764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49ED41-ED43-445A-887B-01DB96E0BB8E}" type="pres">
      <dgm:prSet presAssocID="{63A2C358-A214-4B64-9937-DC1593D76443}" presName="negativeSpace" presStyleCnt="0"/>
      <dgm:spPr/>
    </dgm:pt>
    <dgm:pt modelId="{E554E6D6-D774-43E5-B6D0-C860E5470ABE}" type="pres">
      <dgm:prSet presAssocID="{63A2C358-A214-4B64-9937-DC1593D76443}" presName="childText" presStyleLbl="conFgAcc1" presStyleIdx="5" presStyleCnt="7">
        <dgm:presLayoutVars>
          <dgm:bulletEnabled val="1"/>
        </dgm:presLayoutVars>
      </dgm:prSet>
      <dgm:spPr/>
    </dgm:pt>
    <dgm:pt modelId="{60FDCB19-462C-48F6-8B3E-2AA311BD2ECC}" type="pres">
      <dgm:prSet presAssocID="{CC7CC3FC-1D6D-4B79-BD44-D365D16970B4}" presName="spaceBetweenRectangles" presStyleCnt="0"/>
      <dgm:spPr/>
    </dgm:pt>
    <dgm:pt modelId="{BFD8B123-B80F-4B1A-9A27-CF68B380EF3D}" type="pres">
      <dgm:prSet presAssocID="{F9B8F443-E528-472D-A428-A15219006E8E}" presName="parentLin" presStyleCnt="0"/>
      <dgm:spPr/>
    </dgm:pt>
    <dgm:pt modelId="{9551B27D-3E80-44E3-B343-80EBAE8205D0}" type="pres">
      <dgm:prSet presAssocID="{F9B8F443-E528-472D-A428-A15219006E8E}" presName="parentLeftMargin" presStyleLbl="node1" presStyleIdx="5" presStyleCnt="7"/>
      <dgm:spPr/>
      <dgm:t>
        <a:bodyPr/>
        <a:lstStyle/>
        <a:p>
          <a:endParaRPr lang="en-IN"/>
        </a:p>
      </dgm:t>
    </dgm:pt>
    <dgm:pt modelId="{20A444E0-1C6C-45B2-9F10-F9356AE0473C}" type="pres">
      <dgm:prSet presAssocID="{F9B8F443-E528-472D-A428-A15219006E8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6F88F-8275-43CF-8207-094CCEE32CD2}" type="pres">
      <dgm:prSet presAssocID="{F9B8F443-E528-472D-A428-A15219006E8E}" presName="negativeSpace" presStyleCnt="0"/>
      <dgm:spPr/>
    </dgm:pt>
    <dgm:pt modelId="{2F4F3782-E318-47A5-8992-1A5832FDB1C4}" type="pres">
      <dgm:prSet presAssocID="{F9B8F443-E528-472D-A428-A15219006E8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80C661-B51E-4F20-B6D7-D5509E87B508}" srcId="{4F0032B1-7971-4856-8267-D8AEC41998EA}" destId="{EDDE5E24-3721-49EB-A94D-77B58FE50641}" srcOrd="3" destOrd="0" parTransId="{EE4A580D-5007-4165-8068-1CEE73B83554}" sibTransId="{871DF2F7-3978-41E9-B790-074A31DDBE98}"/>
    <dgm:cxn modelId="{454BA103-03B6-4B59-A8CD-2030A8AF2E2A}" type="presOf" srcId="{E08E4D0F-E32C-48A8-BCF8-DD62319BD8B8}" destId="{B2D12C79-9389-4192-81BD-F74ED7F37C82}" srcOrd="0" destOrd="0" presId="urn:microsoft.com/office/officeart/2005/8/layout/list1"/>
    <dgm:cxn modelId="{5015897D-01BD-470C-A6B6-B634E6CFB8F2}" type="presOf" srcId="{F9B8F443-E528-472D-A428-A15219006E8E}" destId="{9551B27D-3E80-44E3-B343-80EBAE8205D0}" srcOrd="0" destOrd="0" presId="urn:microsoft.com/office/officeart/2005/8/layout/list1"/>
    <dgm:cxn modelId="{F2CF7BB1-DABF-41C0-99B3-D7108B82D55E}" type="presOf" srcId="{EDDE5E24-3721-49EB-A94D-77B58FE50641}" destId="{03447861-8576-41C5-BCDB-FA60DF6DD9DB}" srcOrd="0" destOrd="0" presId="urn:microsoft.com/office/officeart/2005/8/layout/list1"/>
    <dgm:cxn modelId="{B074F9AA-3AE0-4B4C-A89E-EDEAF51E8413}" type="presOf" srcId="{63A2C358-A214-4B64-9937-DC1593D76443}" destId="{A0C88EB4-298A-454D-945C-12D2ABAD7453}" srcOrd="0" destOrd="0" presId="urn:microsoft.com/office/officeart/2005/8/layout/list1"/>
    <dgm:cxn modelId="{85D19D19-14A9-4FAA-BA43-1220B25E4BAD}" type="presOf" srcId="{63A2C358-A214-4B64-9937-DC1593D76443}" destId="{FB13903C-6C2D-4388-A2BF-4E0D493D3FE2}" srcOrd="1" destOrd="0" presId="urn:microsoft.com/office/officeart/2005/8/layout/list1"/>
    <dgm:cxn modelId="{8115F8AB-91D6-438E-A9B3-F0F928F28859}" type="presOf" srcId="{A547BDE6-5BD4-438B-A9A2-215D5F402BEC}" destId="{850710CA-4CFE-46E3-BDD0-02C6270BBCAF}" srcOrd="0" destOrd="0" presId="urn:microsoft.com/office/officeart/2005/8/layout/list1"/>
    <dgm:cxn modelId="{A9482A8E-33D4-49EB-A6E8-1F784E5DA8E9}" type="presOf" srcId="{E08E4D0F-E32C-48A8-BCF8-DD62319BD8B8}" destId="{AE5392C9-B960-4964-93F0-0C2C85395967}" srcOrd="1" destOrd="0" presId="urn:microsoft.com/office/officeart/2005/8/layout/list1"/>
    <dgm:cxn modelId="{E960BC0A-E938-4465-92B7-6EB12A626815}" srcId="{4F0032B1-7971-4856-8267-D8AEC41998EA}" destId="{BE3C6D80-430E-46B0-8B33-22A22A191366}" srcOrd="1" destOrd="0" parTransId="{539A115A-E2FD-4DA1-94D3-F75D38A6667F}" sibTransId="{A7F908D7-6E88-45B8-95BF-0768CCD8D8B3}"/>
    <dgm:cxn modelId="{07293A56-132F-41E1-A558-B4900122252B}" type="presOf" srcId="{BE3C6D80-430E-46B0-8B33-22A22A191366}" destId="{9A9794D7-1EFB-44B6-BDC6-034B7CDEA638}" srcOrd="0" destOrd="0" presId="urn:microsoft.com/office/officeart/2005/8/layout/list1"/>
    <dgm:cxn modelId="{1E2BFADB-7160-41FD-94DC-5A4101703A92}" srcId="{4F0032B1-7971-4856-8267-D8AEC41998EA}" destId="{A547BDE6-5BD4-438B-A9A2-215D5F402BEC}" srcOrd="2" destOrd="0" parTransId="{664ECBDE-3245-478A-80F4-D87C5EE49A5B}" sibTransId="{A9C3B039-9F39-415D-9F2B-9C63CFE6E7A4}"/>
    <dgm:cxn modelId="{ACB1A993-3ECE-4246-BAB8-F94FD9DB78D4}" srcId="{4F0032B1-7971-4856-8267-D8AEC41998EA}" destId="{E08E4D0F-E32C-48A8-BCF8-DD62319BD8B8}" srcOrd="4" destOrd="0" parTransId="{8C9C4FFB-61E1-42FB-98A3-B052E7844BB1}" sibTransId="{8E3D2B91-299E-4EA3-A00D-8A809948BAC7}"/>
    <dgm:cxn modelId="{8161B73C-1D37-4744-82BC-F97FC7E79B33}" type="presOf" srcId="{EDDE5E24-3721-49EB-A94D-77B58FE50641}" destId="{3A9566CF-042E-4EE1-8C01-26C040F4E17B}" srcOrd="1" destOrd="0" presId="urn:microsoft.com/office/officeart/2005/8/layout/list1"/>
    <dgm:cxn modelId="{FD2C0EB3-459C-4E7F-A24C-012904C4F24F}" type="presOf" srcId="{C4B24ADE-7824-4FB5-812E-C939BF839783}" destId="{E24016F3-6B53-463E-857D-3BBCB3F1340A}" srcOrd="0" destOrd="0" presId="urn:microsoft.com/office/officeart/2005/8/layout/list1"/>
    <dgm:cxn modelId="{1323643D-45D8-4D2D-9DDE-FE7224AACC72}" type="presOf" srcId="{F9B8F443-E528-472D-A428-A15219006E8E}" destId="{20A444E0-1C6C-45B2-9F10-F9356AE0473C}" srcOrd="1" destOrd="0" presId="urn:microsoft.com/office/officeart/2005/8/layout/list1"/>
    <dgm:cxn modelId="{D778B8C3-0C13-4290-B466-968C36C94F50}" srcId="{4F0032B1-7971-4856-8267-D8AEC41998EA}" destId="{C4B24ADE-7824-4FB5-812E-C939BF839783}" srcOrd="0" destOrd="0" parTransId="{2FC31571-F86D-4038-A5D2-8556606851AC}" sibTransId="{70907CDE-51D3-4F8C-BB2B-B49CF49A6B7C}"/>
    <dgm:cxn modelId="{1BB4BD09-C59F-4C29-A566-642DA16F0600}" type="presOf" srcId="{BE3C6D80-430E-46B0-8B33-22A22A191366}" destId="{64144982-FEF3-4F12-B4DF-D8E6F6D93CE5}" srcOrd="1" destOrd="0" presId="urn:microsoft.com/office/officeart/2005/8/layout/list1"/>
    <dgm:cxn modelId="{F2FEB487-F88F-4D4D-B1E2-BC2E71A3260D}" type="presOf" srcId="{A547BDE6-5BD4-438B-A9A2-215D5F402BEC}" destId="{7BA9F867-2DFF-4A6F-8480-E6ABFEE5208A}" srcOrd="1" destOrd="0" presId="urn:microsoft.com/office/officeart/2005/8/layout/list1"/>
    <dgm:cxn modelId="{A44A1303-89F8-43F5-AAD8-B30AAFD956FF}" srcId="{4F0032B1-7971-4856-8267-D8AEC41998EA}" destId="{63A2C358-A214-4B64-9937-DC1593D76443}" srcOrd="5" destOrd="0" parTransId="{3D907A6E-2AB0-4D79-B74E-BA8A4C985F65}" sibTransId="{CC7CC3FC-1D6D-4B79-BD44-D365D16970B4}"/>
    <dgm:cxn modelId="{6A22B83C-7F4D-41F4-99FE-8A47947D648A}" type="presOf" srcId="{4F0032B1-7971-4856-8267-D8AEC41998EA}" destId="{E9B407A2-BF0E-42E3-9E50-75B4DE912173}" srcOrd="0" destOrd="0" presId="urn:microsoft.com/office/officeart/2005/8/layout/list1"/>
    <dgm:cxn modelId="{FCC3BBE5-62D3-4C0D-AA2D-171B367249E8}" type="presOf" srcId="{C4B24ADE-7824-4FB5-812E-C939BF839783}" destId="{5027D068-9AE5-4489-94CE-797BBB3B1A92}" srcOrd="1" destOrd="0" presId="urn:microsoft.com/office/officeart/2005/8/layout/list1"/>
    <dgm:cxn modelId="{AC69FA06-6E7A-493A-8380-67D5C9B25E03}" srcId="{4F0032B1-7971-4856-8267-D8AEC41998EA}" destId="{F9B8F443-E528-472D-A428-A15219006E8E}" srcOrd="6" destOrd="0" parTransId="{7E60F9B2-205F-48B7-8818-D29CB1FF7A6C}" sibTransId="{4DB6D50D-35EB-467C-9622-BE258D6E4AA4}"/>
    <dgm:cxn modelId="{095EC729-871E-4E9C-A19A-5D8CACF27CCF}" type="presParOf" srcId="{E9B407A2-BF0E-42E3-9E50-75B4DE912173}" destId="{63C19F6E-7E8C-46D8-8931-CDE2784E58F8}" srcOrd="0" destOrd="0" presId="urn:microsoft.com/office/officeart/2005/8/layout/list1"/>
    <dgm:cxn modelId="{9A239338-6821-44BA-A4E8-3D160061CD1C}" type="presParOf" srcId="{63C19F6E-7E8C-46D8-8931-CDE2784E58F8}" destId="{E24016F3-6B53-463E-857D-3BBCB3F1340A}" srcOrd="0" destOrd="0" presId="urn:microsoft.com/office/officeart/2005/8/layout/list1"/>
    <dgm:cxn modelId="{ACF06884-2B3B-4186-99C6-F96E3C764719}" type="presParOf" srcId="{63C19F6E-7E8C-46D8-8931-CDE2784E58F8}" destId="{5027D068-9AE5-4489-94CE-797BBB3B1A92}" srcOrd="1" destOrd="0" presId="urn:microsoft.com/office/officeart/2005/8/layout/list1"/>
    <dgm:cxn modelId="{CD952D98-A6A4-4C3E-B910-C0D977024FF0}" type="presParOf" srcId="{E9B407A2-BF0E-42E3-9E50-75B4DE912173}" destId="{0F024C04-32BA-4251-BDDF-69F3B69BF78B}" srcOrd="1" destOrd="0" presId="urn:microsoft.com/office/officeart/2005/8/layout/list1"/>
    <dgm:cxn modelId="{8FCF773B-2383-4C53-8494-6FC3D80CA64E}" type="presParOf" srcId="{E9B407A2-BF0E-42E3-9E50-75B4DE912173}" destId="{9890976F-B2BE-409C-B7D5-C679DFA72D07}" srcOrd="2" destOrd="0" presId="urn:microsoft.com/office/officeart/2005/8/layout/list1"/>
    <dgm:cxn modelId="{C6904A43-F97C-4D7F-AE47-229C96291AC7}" type="presParOf" srcId="{E9B407A2-BF0E-42E3-9E50-75B4DE912173}" destId="{3D780A70-CA25-483F-BF6C-65F591580283}" srcOrd="3" destOrd="0" presId="urn:microsoft.com/office/officeart/2005/8/layout/list1"/>
    <dgm:cxn modelId="{CF61D77F-FFD8-4812-98FA-41971E86D65D}" type="presParOf" srcId="{E9B407A2-BF0E-42E3-9E50-75B4DE912173}" destId="{96434E83-A1E6-406E-A8D6-702CCD0F2420}" srcOrd="4" destOrd="0" presId="urn:microsoft.com/office/officeart/2005/8/layout/list1"/>
    <dgm:cxn modelId="{C2742F8F-A4F7-46B1-ACDA-ECBAB23CF271}" type="presParOf" srcId="{96434E83-A1E6-406E-A8D6-702CCD0F2420}" destId="{9A9794D7-1EFB-44B6-BDC6-034B7CDEA638}" srcOrd="0" destOrd="0" presId="urn:microsoft.com/office/officeart/2005/8/layout/list1"/>
    <dgm:cxn modelId="{6600B647-4B52-48E5-AD92-16AB9CD9A45F}" type="presParOf" srcId="{96434E83-A1E6-406E-A8D6-702CCD0F2420}" destId="{64144982-FEF3-4F12-B4DF-D8E6F6D93CE5}" srcOrd="1" destOrd="0" presId="urn:microsoft.com/office/officeart/2005/8/layout/list1"/>
    <dgm:cxn modelId="{CC355EF8-3829-4127-807F-D4444317F132}" type="presParOf" srcId="{E9B407A2-BF0E-42E3-9E50-75B4DE912173}" destId="{06058AC0-36D6-4EBD-B6E9-37FCAC3A43C0}" srcOrd="5" destOrd="0" presId="urn:microsoft.com/office/officeart/2005/8/layout/list1"/>
    <dgm:cxn modelId="{C7639687-F2F6-4F49-9377-3B944A28D0C8}" type="presParOf" srcId="{E9B407A2-BF0E-42E3-9E50-75B4DE912173}" destId="{EE5B2BE7-4F4C-4714-8116-53A03325A429}" srcOrd="6" destOrd="0" presId="urn:microsoft.com/office/officeart/2005/8/layout/list1"/>
    <dgm:cxn modelId="{68B26721-CE1F-473B-A617-C6827A880BCA}" type="presParOf" srcId="{E9B407A2-BF0E-42E3-9E50-75B4DE912173}" destId="{E30A5E5A-AA6D-4504-892B-08B4C6E1CB03}" srcOrd="7" destOrd="0" presId="urn:microsoft.com/office/officeart/2005/8/layout/list1"/>
    <dgm:cxn modelId="{433117A7-6FC2-4ADA-AC93-3379768A6E92}" type="presParOf" srcId="{E9B407A2-BF0E-42E3-9E50-75B4DE912173}" destId="{2F35F5D7-F8BC-478C-93FE-3D7B9DADFA5C}" srcOrd="8" destOrd="0" presId="urn:microsoft.com/office/officeart/2005/8/layout/list1"/>
    <dgm:cxn modelId="{FE5E9400-7C69-40CE-B305-D87561D9635C}" type="presParOf" srcId="{2F35F5D7-F8BC-478C-93FE-3D7B9DADFA5C}" destId="{850710CA-4CFE-46E3-BDD0-02C6270BBCAF}" srcOrd="0" destOrd="0" presId="urn:microsoft.com/office/officeart/2005/8/layout/list1"/>
    <dgm:cxn modelId="{35FAEB7F-FFCD-4DBD-914D-BAF0129D82FD}" type="presParOf" srcId="{2F35F5D7-F8BC-478C-93FE-3D7B9DADFA5C}" destId="{7BA9F867-2DFF-4A6F-8480-E6ABFEE5208A}" srcOrd="1" destOrd="0" presId="urn:microsoft.com/office/officeart/2005/8/layout/list1"/>
    <dgm:cxn modelId="{31EC0607-534E-4B0E-8600-A8A0110D8B6C}" type="presParOf" srcId="{E9B407A2-BF0E-42E3-9E50-75B4DE912173}" destId="{0CCB7754-940E-49E2-807F-F29DE0C8F139}" srcOrd="9" destOrd="0" presId="urn:microsoft.com/office/officeart/2005/8/layout/list1"/>
    <dgm:cxn modelId="{CD283589-531F-4E0C-AE22-896CDA005734}" type="presParOf" srcId="{E9B407A2-BF0E-42E3-9E50-75B4DE912173}" destId="{ADDB59AF-28D5-43B0-8357-AD5A32471032}" srcOrd="10" destOrd="0" presId="urn:microsoft.com/office/officeart/2005/8/layout/list1"/>
    <dgm:cxn modelId="{B52C001B-3F5F-48DD-8EA6-4F26A91DC2FE}" type="presParOf" srcId="{E9B407A2-BF0E-42E3-9E50-75B4DE912173}" destId="{D204C0A1-B49B-4B77-AD76-B3DECFFE4CEE}" srcOrd="11" destOrd="0" presId="urn:microsoft.com/office/officeart/2005/8/layout/list1"/>
    <dgm:cxn modelId="{ECBEF967-70A0-4F80-B189-A2C1C60FDDDB}" type="presParOf" srcId="{E9B407A2-BF0E-42E3-9E50-75B4DE912173}" destId="{F539BBDA-8782-4473-9710-B624ECDF4345}" srcOrd="12" destOrd="0" presId="urn:microsoft.com/office/officeart/2005/8/layout/list1"/>
    <dgm:cxn modelId="{C4B5FCE3-F565-4755-961F-79A9D27B46C0}" type="presParOf" srcId="{F539BBDA-8782-4473-9710-B624ECDF4345}" destId="{03447861-8576-41C5-BCDB-FA60DF6DD9DB}" srcOrd="0" destOrd="0" presId="urn:microsoft.com/office/officeart/2005/8/layout/list1"/>
    <dgm:cxn modelId="{132BC4A6-4BCA-49EC-B68B-CF833A1F3C9F}" type="presParOf" srcId="{F539BBDA-8782-4473-9710-B624ECDF4345}" destId="{3A9566CF-042E-4EE1-8C01-26C040F4E17B}" srcOrd="1" destOrd="0" presId="urn:microsoft.com/office/officeart/2005/8/layout/list1"/>
    <dgm:cxn modelId="{831EDE65-C572-4B7B-ACB3-F837A44E9D8D}" type="presParOf" srcId="{E9B407A2-BF0E-42E3-9E50-75B4DE912173}" destId="{B93797E8-0C32-4578-ABCF-1ECA17F19CC2}" srcOrd="13" destOrd="0" presId="urn:microsoft.com/office/officeart/2005/8/layout/list1"/>
    <dgm:cxn modelId="{34950E0B-FD6E-41BE-B1F4-C631B9A83E31}" type="presParOf" srcId="{E9B407A2-BF0E-42E3-9E50-75B4DE912173}" destId="{566B7CB5-B99D-4122-8935-74E56B2AAD0D}" srcOrd="14" destOrd="0" presId="urn:microsoft.com/office/officeart/2005/8/layout/list1"/>
    <dgm:cxn modelId="{6AFC4C49-FB04-4410-BE70-0E5B25615AFB}" type="presParOf" srcId="{E9B407A2-BF0E-42E3-9E50-75B4DE912173}" destId="{1F508C60-2FC8-470F-A793-E8DC7A467567}" srcOrd="15" destOrd="0" presId="urn:microsoft.com/office/officeart/2005/8/layout/list1"/>
    <dgm:cxn modelId="{8F4AF6DB-A306-48FB-A1F3-ACBBD241CA7D}" type="presParOf" srcId="{E9B407A2-BF0E-42E3-9E50-75B4DE912173}" destId="{D0031EED-EDB7-4F1E-A340-0BFDDA7ACC94}" srcOrd="16" destOrd="0" presId="urn:microsoft.com/office/officeart/2005/8/layout/list1"/>
    <dgm:cxn modelId="{2682223D-2C94-419F-96B8-6ED15F8F6D2E}" type="presParOf" srcId="{D0031EED-EDB7-4F1E-A340-0BFDDA7ACC94}" destId="{B2D12C79-9389-4192-81BD-F74ED7F37C82}" srcOrd="0" destOrd="0" presId="urn:microsoft.com/office/officeart/2005/8/layout/list1"/>
    <dgm:cxn modelId="{CA874A7E-4B12-421E-BBA2-B7F9131AFCC0}" type="presParOf" srcId="{D0031EED-EDB7-4F1E-A340-0BFDDA7ACC94}" destId="{AE5392C9-B960-4964-93F0-0C2C85395967}" srcOrd="1" destOrd="0" presId="urn:microsoft.com/office/officeart/2005/8/layout/list1"/>
    <dgm:cxn modelId="{88AC3113-99A1-4E4A-A6EF-A1856923FE7F}" type="presParOf" srcId="{E9B407A2-BF0E-42E3-9E50-75B4DE912173}" destId="{3C63F283-D7AF-4211-99BC-1175A4D78A59}" srcOrd="17" destOrd="0" presId="urn:microsoft.com/office/officeart/2005/8/layout/list1"/>
    <dgm:cxn modelId="{7E416F45-3679-41BA-97A0-B14496C2E6DE}" type="presParOf" srcId="{E9B407A2-BF0E-42E3-9E50-75B4DE912173}" destId="{4E4FB714-5A0A-4519-BD56-FAAE48E518D0}" srcOrd="18" destOrd="0" presId="urn:microsoft.com/office/officeart/2005/8/layout/list1"/>
    <dgm:cxn modelId="{1A8F52FC-7B27-4CB2-82A3-4EA5109AD81E}" type="presParOf" srcId="{E9B407A2-BF0E-42E3-9E50-75B4DE912173}" destId="{3AB62D67-E635-4DFB-B7BA-971921D0F99E}" srcOrd="19" destOrd="0" presId="urn:microsoft.com/office/officeart/2005/8/layout/list1"/>
    <dgm:cxn modelId="{3D449FA8-2837-4438-B7B6-B8AE284362AF}" type="presParOf" srcId="{E9B407A2-BF0E-42E3-9E50-75B4DE912173}" destId="{7EF715AE-03AD-44BD-A77C-A8B83E0F60AF}" srcOrd="20" destOrd="0" presId="urn:microsoft.com/office/officeart/2005/8/layout/list1"/>
    <dgm:cxn modelId="{1F64C8C3-D67E-498F-8B62-0DE3258D6CD0}" type="presParOf" srcId="{7EF715AE-03AD-44BD-A77C-A8B83E0F60AF}" destId="{A0C88EB4-298A-454D-945C-12D2ABAD7453}" srcOrd="0" destOrd="0" presId="urn:microsoft.com/office/officeart/2005/8/layout/list1"/>
    <dgm:cxn modelId="{354E9351-75AA-4A79-B5B0-26F8061AA3AF}" type="presParOf" srcId="{7EF715AE-03AD-44BD-A77C-A8B83E0F60AF}" destId="{FB13903C-6C2D-4388-A2BF-4E0D493D3FE2}" srcOrd="1" destOrd="0" presId="urn:microsoft.com/office/officeart/2005/8/layout/list1"/>
    <dgm:cxn modelId="{84F4F46D-B76A-4472-B8A7-77E65FA0D32B}" type="presParOf" srcId="{E9B407A2-BF0E-42E3-9E50-75B4DE912173}" destId="{5649ED41-ED43-445A-887B-01DB96E0BB8E}" srcOrd="21" destOrd="0" presId="urn:microsoft.com/office/officeart/2005/8/layout/list1"/>
    <dgm:cxn modelId="{6E80A0E2-4F15-4021-9096-FEE684DC123C}" type="presParOf" srcId="{E9B407A2-BF0E-42E3-9E50-75B4DE912173}" destId="{E554E6D6-D774-43E5-B6D0-C860E5470ABE}" srcOrd="22" destOrd="0" presId="urn:microsoft.com/office/officeart/2005/8/layout/list1"/>
    <dgm:cxn modelId="{C7684994-8EE8-47AA-9DCD-148BCFA0DC5E}" type="presParOf" srcId="{E9B407A2-BF0E-42E3-9E50-75B4DE912173}" destId="{60FDCB19-462C-48F6-8B3E-2AA311BD2ECC}" srcOrd="23" destOrd="0" presId="urn:microsoft.com/office/officeart/2005/8/layout/list1"/>
    <dgm:cxn modelId="{A84E93E6-D6CA-45FB-9517-2B61CCD02BD1}" type="presParOf" srcId="{E9B407A2-BF0E-42E3-9E50-75B4DE912173}" destId="{BFD8B123-B80F-4B1A-9A27-CF68B380EF3D}" srcOrd="24" destOrd="0" presId="urn:microsoft.com/office/officeart/2005/8/layout/list1"/>
    <dgm:cxn modelId="{5D5AE295-E5CE-465A-BB63-2449E72EE6D6}" type="presParOf" srcId="{BFD8B123-B80F-4B1A-9A27-CF68B380EF3D}" destId="{9551B27D-3E80-44E3-B343-80EBAE8205D0}" srcOrd="0" destOrd="0" presId="urn:microsoft.com/office/officeart/2005/8/layout/list1"/>
    <dgm:cxn modelId="{FF7D61AF-6B04-467C-9A53-6C74D0FB7795}" type="presParOf" srcId="{BFD8B123-B80F-4B1A-9A27-CF68B380EF3D}" destId="{20A444E0-1C6C-45B2-9F10-F9356AE0473C}" srcOrd="1" destOrd="0" presId="urn:microsoft.com/office/officeart/2005/8/layout/list1"/>
    <dgm:cxn modelId="{31396B77-00CE-4A36-9BF3-91EBB6A8AF25}" type="presParOf" srcId="{E9B407A2-BF0E-42E3-9E50-75B4DE912173}" destId="{B866F88F-8275-43CF-8207-094CCEE32CD2}" srcOrd="25" destOrd="0" presId="urn:microsoft.com/office/officeart/2005/8/layout/list1"/>
    <dgm:cxn modelId="{8FC32536-465F-4315-B17D-64B06D67C9D1}" type="presParOf" srcId="{E9B407A2-BF0E-42E3-9E50-75B4DE912173}" destId="{2F4F3782-E318-47A5-8992-1A5832FDB1C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B4F92B-47C4-497D-9090-942FD66257A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B230A1-7EFC-4B4E-88A5-879265D4A2B0}">
      <dgm:prSet phldrT="[Text]" custT="1"/>
      <dgm:spPr/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WebDriver</a:t>
          </a:r>
        </a:p>
        <a:p>
          <a:r>
            <a:rPr lang="en-US" sz="1800" b="1" dirty="0" smtClean="0">
              <a:latin typeface="Sylfaen" panose="010A0502050306030303" pitchFamily="18" charset="0"/>
            </a:rPr>
            <a:t>[Interface]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4FFC5372-BC07-4651-8525-6F2F8B9D7958}" type="parTrans" cxnId="{B8E304E3-7E81-4DBD-ACB2-E7BFFEE0EAE5}">
      <dgm:prSet/>
      <dgm:spPr/>
      <dgm:t>
        <a:bodyPr/>
        <a:lstStyle/>
        <a:p>
          <a:endParaRPr lang="en-US" sz="1800"/>
        </a:p>
      </dgm:t>
    </dgm:pt>
    <dgm:pt modelId="{FD7B6480-1918-40CD-95BF-C283F63001E3}" type="sibTrans" cxnId="{B8E304E3-7E81-4DBD-ACB2-E7BFFEE0EAE5}">
      <dgm:prSet/>
      <dgm:spPr/>
      <dgm:t>
        <a:bodyPr/>
        <a:lstStyle/>
        <a:p>
          <a:endParaRPr lang="en-US" sz="1800"/>
        </a:p>
      </dgm:t>
    </dgm:pt>
    <dgm:pt modelId="{A3F1B990-5D5E-4BD8-B80C-BEC7237CAD2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 smtClean="0">
              <a:solidFill>
                <a:schemeClr val="bg1"/>
              </a:solidFill>
              <a:latin typeface="Sylfaen" panose="010A0502050306030303" pitchFamily="18" charset="0"/>
            </a:rPr>
            <a:t>Internet Explorer</a:t>
          </a:r>
        </a:p>
        <a:p>
          <a:r>
            <a:rPr lang="en-US" sz="1800" b="1" dirty="0" smtClean="0">
              <a:solidFill>
                <a:schemeClr val="bg1"/>
              </a:solidFill>
              <a:latin typeface="Sylfaen" panose="010A0502050306030303" pitchFamily="18" charset="0"/>
            </a:rPr>
            <a:t>Driver</a:t>
          </a:r>
        </a:p>
        <a:p>
          <a:r>
            <a:rPr lang="en-US" sz="1800" b="1" dirty="0" smtClean="0">
              <a:solidFill>
                <a:schemeClr val="bg1"/>
              </a:solidFill>
              <a:latin typeface="Sylfaen" panose="010A0502050306030303" pitchFamily="18" charset="0"/>
            </a:rPr>
            <a:t>[Class]</a:t>
          </a:r>
          <a:endParaRPr lang="en-US" sz="1800" b="1" dirty="0">
            <a:solidFill>
              <a:schemeClr val="bg1"/>
            </a:solidFill>
            <a:latin typeface="Sylfaen" panose="010A0502050306030303" pitchFamily="18" charset="0"/>
          </a:endParaRPr>
        </a:p>
      </dgm:t>
    </dgm:pt>
    <dgm:pt modelId="{42649671-B01F-482B-B456-B697D8952696}" type="parTrans" cxnId="{032398B4-D113-476C-8E02-10B2F0A0FA99}">
      <dgm:prSet/>
      <dgm:spPr>
        <a:solidFill>
          <a:schemeClr val="accent1"/>
        </a:solidFill>
      </dgm:spPr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8D27F6D7-7A5B-430A-943A-F96127E600A6}" type="sibTrans" cxnId="{032398B4-D113-476C-8E02-10B2F0A0FA99}">
      <dgm:prSet/>
      <dgm:spPr/>
      <dgm:t>
        <a:bodyPr/>
        <a:lstStyle/>
        <a:p>
          <a:endParaRPr lang="en-US" sz="1800"/>
        </a:p>
      </dgm:t>
    </dgm:pt>
    <dgm:pt modelId="{DCD2CDC9-C6E1-47BD-9881-DBD37E033A7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ChromeDriver</a:t>
          </a:r>
        </a:p>
        <a:p>
          <a:r>
            <a:rPr lang="en-US" sz="1800" b="1" dirty="0" smtClean="0">
              <a:latin typeface="Sylfaen" panose="010A0502050306030303" pitchFamily="18" charset="0"/>
            </a:rPr>
            <a:t>[Class]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8AD5C6D6-EB8E-407E-98A1-73400E035E50}" type="parTrans" cxnId="{5959C9C4-8C34-4367-8F10-525B2A179BE3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33690A2F-0C9B-4F6B-8969-08CC86FFB222}" type="sibTrans" cxnId="{5959C9C4-8C34-4367-8F10-525B2A179BE3}">
      <dgm:prSet/>
      <dgm:spPr/>
      <dgm:t>
        <a:bodyPr/>
        <a:lstStyle/>
        <a:p>
          <a:endParaRPr lang="en-US" sz="1800"/>
        </a:p>
      </dgm:t>
    </dgm:pt>
    <dgm:pt modelId="{E97AADC4-BF18-4563-ADC0-9F16EE4AA04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FirefoxDriver</a:t>
          </a:r>
        </a:p>
        <a:p>
          <a:r>
            <a:rPr lang="en-US" sz="1800" b="1" dirty="0" smtClean="0">
              <a:latin typeface="Sylfaen" panose="010A0502050306030303" pitchFamily="18" charset="0"/>
            </a:rPr>
            <a:t>[Class]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64884D6E-DA4A-4334-9643-DEF24FE33FD1}" type="sibTrans" cxnId="{8D7DB354-521B-4ABB-920B-EE6BE3389E45}">
      <dgm:prSet/>
      <dgm:spPr/>
      <dgm:t>
        <a:bodyPr/>
        <a:lstStyle/>
        <a:p>
          <a:endParaRPr lang="en-US" sz="1800"/>
        </a:p>
      </dgm:t>
    </dgm:pt>
    <dgm:pt modelId="{3F84B27A-AA5D-4AD5-9495-0C68B8085FCD}" type="parTrans" cxnId="{8D7DB354-521B-4ABB-920B-EE6BE3389E45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0573C614-5770-422E-AF69-91A114211D6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 smtClean="0">
              <a:latin typeface="Sylfaen" panose="010A0502050306030303" pitchFamily="18" charset="0"/>
            </a:rPr>
            <a:t>HtmlUnit</a:t>
          </a:r>
        </a:p>
        <a:p>
          <a:r>
            <a:rPr lang="en-US" sz="1800" b="1" dirty="0" smtClean="0">
              <a:latin typeface="Sylfaen" panose="010A0502050306030303" pitchFamily="18" charset="0"/>
            </a:rPr>
            <a:t>Driver</a:t>
          </a:r>
        </a:p>
        <a:p>
          <a:r>
            <a:rPr lang="en-US" sz="1800" b="1" dirty="0" smtClean="0">
              <a:latin typeface="Sylfaen" panose="010A0502050306030303" pitchFamily="18" charset="0"/>
            </a:rPr>
            <a:t>[Class]</a:t>
          </a:r>
          <a:endParaRPr lang="en-US" sz="1800" b="1" dirty="0">
            <a:latin typeface="Sylfaen" panose="010A0502050306030303" pitchFamily="18" charset="0"/>
          </a:endParaRPr>
        </a:p>
      </dgm:t>
    </dgm:pt>
    <dgm:pt modelId="{3DC6BDBD-E310-4015-91DA-C50496FD3841}" type="parTrans" cxnId="{2CDA2971-C49B-4D40-84FA-D76F2FB7CD42}">
      <dgm:prSet/>
      <dgm:spPr/>
      <dgm:t>
        <a:bodyPr/>
        <a:lstStyle/>
        <a:p>
          <a:endParaRPr lang="en-US" sz="1800">
            <a:latin typeface="Sylfaen" panose="010A0502050306030303" pitchFamily="18" charset="0"/>
          </a:endParaRPr>
        </a:p>
      </dgm:t>
    </dgm:pt>
    <dgm:pt modelId="{10163F16-171E-4AA5-8644-ADA9F540E1B3}" type="sibTrans" cxnId="{2CDA2971-C49B-4D40-84FA-D76F2FB7CD42}">
      <dgm:prSet/>
      <dgm:spPr/>
      <dgm:t>
        <a:bodyPr/>
        <a:lstStyle/>
        <a:p>
          <a:endParaRPr lang="en-US" sz="1800"/>
        </a:p>
      </dgm:t>
    </dgm:pt>
    <dgm:pt modelId="{FEA31300-A59F-4554-99FE-3C7D44152495}" type="pres">
      <dgm:prSet presAssocID="{D6B4F92B-47C4-497D-9090-942FD66257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8F05C-43FB-4D3B-996D-5E4CE8666CE8}" type="pres">
      <dgm:prSet presAssocID="{D6B4F92B-47C4-497D-9090-942FD66257A0}" presName="hierFlow" presStyleCnt="0"/>
      <dgm:spPr/>
      <dgm:t>
        <a:bodyPr/>
        <a:lstStyle/>
        <a:p>
          <a:endParaRPr lang="en-US"/>
        </a:p>
      </dgm:t>
    </dgm:pt>
    <dgm:pt modelId="{450DA7D8-62F0-4610-A076-D89B4B9514E2}" type="pres">
      <dgm:prSet presAssocID="{D6B4F92B-47C4-497D-9090-942FD66257A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6D38CB0-6682-41BA-8D05-2606D10FAC16}" type="pres">
      <dgm:prSet presAssocID="{2CB230A1-7EFC-4B4E-88A5-879265D4A2B0}" presName="Name14" presStyleCnt="0"/>
      <dgm:spPr/>
      <dgm:t>
        <a:bodyPr/>
        <a:lstStyle/>
        <a:p>
          <a:endParaRPr lang="en-US"/>
        </a:p>
      </dgm:t>
    </dgm:pt>
    <dgm:pt modelId="{5DF5C17D-CD2E-4235-B309-B9891CF5808F}" type="pres">
      <dgm:prSet presAssocID="{2CB230A1-7EFC-4B4E-88A5-879265D4A2B0}" presName="level1Shape" presStyleLbl="node0" presStyleIdx="0" presStyleCnt="1" custScaleX="145888" custScaleY="1334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D9BBC0-0512-4C36-AC4D-3EB3B11EF2D0}" type="pres">
      <dgm:prSet presAssocID="{2CB230A1-7EFC-4B4E-88A5-879265D4A2B0}" presName="hierChild2" presStyleCnt="0"/>
      <dgm:spPr/>
      <dgm:t>
        <a:bodyPr/>
        <a:lstStyle/>
        <a:p>
          <a:endParaRPr lang="en-US"/>
        </a:p>
      </dgm:t>
    </dgm:pt>
    <dgm:pt modelId="{377D0F3D-B46B-454D-812C-5D4FA2E0BBD7}" type="pres">
      <dgm:prSet presAssocID="{3F84B27A-AA5D-4AD5-9495-0C68B8085FCD}" presName="Name19" presStyleLbl="parChTrans1D2" presStyleIdx="0" presStyleCnt="4"/>
      <dgm:spPr/>
      <dgm:t>
        <a:bodyPr/>
        <a:lstStyle/>
        <a:p>
          <a:endParaRPr lang="en-US"/>
        </a:p>
      </dgm:t>
    </dgm:pt>
    <dgm:pt modelId="{655D36B2-FC16-4565-BCD0-0694D45B421C}" type="pres">
      <dgm:prSet presAssocID="{E97AADC4-BF18-4563-ADC0-9F16EE4AA04E}" presName="Name21" presStyleCnt="0"/>
      <dgm:spPr/>
      <dgm:t>
        <a:bodyPr/>
        <a:lstStyle/>
        <a:p>
          <a:endParaRPr lang="en-US"/>
        </a:p>
      </dgm:t>
    </dgm:pt>
    <dgm:pt modelId="{C7C67AB9-C0A2-418E-A4FC-8900588399F8}" type="pres">
      <dgm:prSet presAssocID="{E97AADC4-BF18-4563-ADC0-9F16EE4AA04E}" presName="level2Shape" presStyleLbl="node2" presStyleIdx="0" presStyleCnt="4" custScaleX="134677" custScaleY="173397" custLinFactNeighborY="7878"/>
      <dgm:spPr/>
      <dgm:t>
        <a:bodyPr/>
        <a:lstStyle/>
        <a:p>
          <a:endParaRPr lang="en-US"/>
        </a:p>
      </dgm:t>
    </dgm:pt>
    <dgm:pt modelId="{C2082DDC-A3C2-43A3-8937-CE779315F888}" type="pres">
      <dgm:prSet presAssocID="{E97AADC4-BF18-4563-ADC0-9F16EE4AA04E}" presName="hierChild3" presStyleCnt="0"/>
      <dgm:spPr/>
      <dgm:t>
        <a:bodyPr/>
        <a:lstStyle/>
        <a:p>
          <a:endParaRPr lang="en-US"/>
        </a:p>
      </dgm:t>
    </dgm:pt>
    <dgm:pt modelId="{3B879763-093C-46C9-9503-0868AF8ABD29}" type="pres">
      <dgm:prSet presAssocID="{42649671-B01F-482B-B456-B697D8952696}" presName="Name19" presStyleLbl="parChTrans1D2" presStyleIdx="1" presStyleCnt="4"/>
      <dgm:spPr/>
      <dgm:t>
        <a:bodyPr/>
        <a:lstStyle/>
        <a:p>
          <a:endParaRPr lang="en-US"/>
        </a:p>
      </dgm:t>
    </dgm:pt>
    <dgm:pt modelId="{3C41D848-37E4-4C5F-AEE9-8E377D909F6B}" type="pres">
      <dgm:prSet presAssocID="{A3F1B990-5D5E-4BD8-B80C-BEC7237CAD24}" presName="Name21" presStyleCnt="0"/>
      <dgm:spPr/>
      <dgm:t>
        <a:bodyPr/>
        <a:lstStyle/>
        <a:p>
          <a:endParaRPr lang="en-US"/>
        </a:p>
      </dgm:t>
    </dgm:pt>
    <dgm:pt modelId="{B81A8F09-B619-4617-BB82-036C7FEE28A4}" type="pres">
      <dgm:prSet presAssocID="{A3F1B990-5D5E-4BD8-B80C-BEC7237CAD24}" presName="level2Shape" presStyleLbl="node2" presStyleIdx="1" presStyleCnt="4" custScaleX="157731" custScaleY="173397" custLinFactNeighborY="6565"/>
      <dgm:spPr/>
      <dgm:t>
        <a:bodyPr/>
        <a:lstStyle/>
        <a:p>
          <a:endParaRPr lang="en-US"/>
        </a:p>
      </dgm:t>
    </dgm:pt>
    <dgm:pt modelId="{ECC8DBC3-B16D-41B8-9D62-37DBC6C08D0B}" type="pres">
      <dgm:prSet presAssocID="{A3F1B990-5D5E-4BD8-B80C-BEC7237CAD24}" presName="hierChild3" presStyleCnt="0"/>
      <dgm:spPr/>
      <dgm:t>
        <a:bodyPr/>
        <a:lstStyle/>
        <a:p>
          <a:endParaRPr lang="en-US"/>
        </a:p>
      </dgm:t>
    </dgm:pt>
    <dgm:pt modelId="{EF827EEE-68AF-45C9-A85E-22563EE129C3}" type="pres">
      <dgm:prSet presAssocID="{8AD5C6D6-EB8E-407E-98A1-73400E035E50}" presName="Name19" presStyleLbl="parChTrans1D2" presStyleIdx="2" presStyleCnt="4"/>
      <dgm:spPr/>
      <dgm:t>
        <a:bodyPr/>
        <a:lstStyle/>
        <a:p>
          <a:endParaRPr lang="en-US"/>
        </a:p>
      </dgm:t>
    </dgm:pt>
    <dgm:pt modelId="{92E46D23-F95C-4E91-AD61-E79D4832DC50}" type="pres">
      <dgm:prSet presAssocID="{DCD2CDC9-C6E1-47BD-9881-DBD37E033A75}" presName="Name21" presStyleCnt="0"/>
      <dgm:spPr/>
      <dgm:t>
        <a:bodyPr/>
        <a:lstStyle/>
        <a:p>
          <a:endParaRPr lang="en-US"/>
        </a:p>
      </dgm:t>
    </dgm:pt>
    <dgm:pt modelId="{C5C5C38E-3628-4EBB-AF30-ECBEDB5ECCAC}" type="pres">
      <dgm:prSet presAssocID="{DCD2CDC9-C6E1-47BD-9881-DBD37E033A75}" presName="level2Shape" presStyleLbl="node2" presStyleIdx="2" presStyleCnt="4" custScaleX="139783" custScaleY="173397" custLinFactNeighborY="7878"/>
      <dgm:spPr/>
      <dgm:t>
        <a:bodyPr/>
        <a:lstStyle/>
        <a:p>
          <a:endParaRPr lang="en-US"/>
        </a:p>
      </dgm:t>
    </dgm:pt>
    <dgm:pt modelId="{8CC218CD-CF0D-4AF5-9DB5-4166E8E3D6AA}" type="pres">
      <dgm:prSet presAssocID="{DCD2CDC9-C6E1-47BD-9881-DBD37E033A75}" presName="hierChild3" presStyleCnt="0"/>
      <dgm:spPr/>
      <dgm:t>
        <a:bodyPr/>
        <a:lstStyle/>
        <a:p>
          <a:endParaRPr lang="en-US"/>
        </a:p>
      </dgm:t>
    </dgm:pt>
    <dgm:pt modelId="{F55C4441-A62F-434B-B244-181624DE2091}" type="pres">
      <dgm:prSet presAssocID="{3DC6BDBD-E310-4015-91DA-C50496FD3841}" presName="Name19" presStyleLbl="parChTrans1D2" presStyleIdx="3" presStyleCnt="4"/>
      <dgm:spPr/>
      <dgm:t>
        <a:bodyPr/>
        <a:lstStyle/>
        <a:p>
          <a:endParaRPr lang="en-US"/>
        </a:p>
      </dgm:t>
    </dgm:pt>
    <dgm:pt modelId="{E44CC3E4-BF09-471E-A209-238698629ECE}" type="pres">
      <dgm:prSet presAssocID="{0573C614-5770-422E-AF69-91A114211D63}" presName="Name21" presStyleCnt="0"/>
      <dgm:spPr/>
      <dgm:t>
        <a:bodyPr/>
        <a:lstStyle/>
        <a:p>
          <a:endParaRPr lang="en-US"/>
        </a:p>
      </dgm:t>
    </dgm:pt>
    <dgm:pt modelId="{B2026316-4E52-4110-837E-8C34327C3707}" type="pres">
      <dgm:prSet presAssocID="{0573C614-5770-422E-AF69-91A114211D63}" presName="level2Shape" presStyleLbl="node2" presStyleIdx="3" presStyleCnt="4" custScaleX="120501" custScaleY="173397" custLinFactNeighborY="5252"/>
      <dgm:spPr/>
      <dgm:t>
        <a:bodyPr/>
        <a:lstStyle/>
        <a:p>
          <a:endParaRPr lang="en-US"/>
        </a:p>
      </dgm:t>
    </dgm:pt>
    <dgm:pt modelId="{18ABE14D-C19A-4950-89EF-15349AD1BA1D}" type="pres">
      <dgm:prSet presAssocID="{0573C614-5770-422E-AF69-91A114211D63}" presName="hierChild3" presStyleCnt="0"/>
      <dgm:spPr/>
      <dgm:t>
        <a:bodyPr/>
        <a:lstStyle/>
        <a:p>
          <a:endParaRPr lang="en-US"/>
        </a:p>
      </dgm:t>
    </dgm:pt>
    <dgm:pt modelId="{8D3EB7DE-AFA7-4C5C-9905-436F0348E0DC}" type="pres">
      <dgm:prSet presAssocID="{D6B4F92B-47C4-497D-9090-942FD66257A0}" presName="bgShapesFlow" presStyleCnt="0"/>
      <dgm:spPr/>
      <dgm:t>
        <a:bodyPr/>
        <a:lstStyle/>
        <a:p>
          <a:endParaRPr lang="en-US"/>
        </a:p>
      </dgm:t>
    </dgm:pt>
  </dgm:ptLst>
  <dgm:cxnLst>
    <dgm:cxn modelId="{2CDA2971-C49B-4D40-84FA-D76F2FB7CD42}" srcId="{2CB230A1-7EFC-4B4E-88A5-879265D4A2B0}" destId="{0573C614-5770-422E-AF69-91A114211D63}" srcOrd="3" destOrd="0" parTransId="{3DC6BDBD-E310-4015-91DA-C50496FD3841}" sibTransId="{10163F16-171E-4AA5-8644-ADA9F540E1B3}"/>
    <dgm:cxn modelId="{4BE8A57B-D8B4-45F9-826F-DDF5E55396A9}" type="presOf" srcId="{3F84B27A-AA5D-4AD5-9495-0C68B8085FCD}" destId="{377D0F3D-B46B-454D-812C-5D4FA2E0BBD7}" srcOrd="0" destOrd="0" presId="urn:microsoft.com/office/officeart/2005/8/layout/hierarchy6"/>
    <dgm:cxn modelId="{D624F548-0BD3-47BF-810F-B4782476BF03}" type="presOf" srcId="{2CB230A1-7EFC-4B4E-88A5-879265D4A2B0}" destId="{5DF5C17D-CD2E-4235-B309-B9891CF5808F}" srcOrd="0" destOrd="0" presId="urn:microsoft.com/office/officeart/2005/8/layout/hierarchy6"/>
    <dgm:cxn modelId="{646156DD-B8D2-4947-9574-43C0B8E2DD84}" type="presOf" srcId="{D6B4F92B-47C4-497D-9090-942FD66257A0}" destId="{FEA31300-A59F-4554-99FE-3C7D44152495}" srcOrd="0" destOrd="0" presId="urn:microsoft.com/office/officeart/2005/8/layout/hierarchy6"/>
    <dgm:cxn modelId="{5959C9C4-8C34-4367-8F10-525B2A179BE3}" srcId="{2CB230A1-7EFC-4B4E-88A5-879265D4A2B0}" destId="{DCD2CDC9-C6E1-47BD-9881-DBD37E033A75}" srcOrd="2" destOrd="0" parTransId="{8AD5C6D6-EB8E-407E-98A1-73400E035E50}" sibTransId="{33690A2F-0C9B-4F6B-8969-08CC86FFB222}"/>
    <dgm:cxn modelId="{1DB240DD-D329-4BC0-8929-AE27D2932BBC}" type="presOf" srcId="{0573C614-5770-422E-AF69-91A114211D63}" destId="{B2026316-4E52-4110-837E-8C34327C3707}" srcOrd="0" destOrd="0" presId="urn:microsoft.com/office/officeart/2005/8/layout/hierarchy6"/>
    <dgm:cxn modelId="{E2331696-B87C-49AD-B265-65C0643B77CF}" type="presOf" srcId="{A3F1B990-5D5E-4BD8-B80C-BEC7237CAD24}" destId="{B81A8F09-B619-4617-BB82-036C7FEE28A4}" srcOrd="0" destOrd="0" presId="urn:microsoft.com/office/officeart/2005/8/layout/hierarchy6"/>
    <dgm:cxn modelId="{3846055A-5EF5-454D-9C95-2846F7066F4D}" type="presOf" srcId="{E97AADC4-BF18-4563-ADC0-9F16EE4AA04E}" destId="{C7C67AB9-C0A2-418E-A4FC-8900588399F8}" srcOrd="0" destOrd="0" presId="urn:microsoft.com/office/officeart/2005/8/layout/hierarchy6"/>
    <dgm:cxn modelId="{B8E304E3-7E81-4DBD-ACB2-E7BFFEE0EAE5}" srcId="{D6B4F92B-47C4-497D-9090-942FD66257A0}" destId="{2CB230A1-7EFC-4B4E-88A5-879265D4A2B0}" srcOrd="0" destOrd="0" parTransId="{4FFC5372-BC07-4651-8525-6F2F8B9D7958}" sibTransId="{FD7B6480-1918-40CD-95BF-C283F63001E3}"/>
    <dgm:cxn modelId="{94B220CC-6B64-495F-8FB4-85E30ACE42BF}" type="presOf" srcId="{8AD5C6D6-EB8E-407E-98A1-73400E035E50}" destId="{EF827EEE-68AF-45C9-A85E-22563EE129C3}" srcOrd="0" destOrd="0" presId="urn:microsoft.com/office/officeart/2005/8/layout/hierarchy6"/>
    <dgm:cxn modelId="{6FFB6AD1-A125-4C04-B21E-067176A6F0B1}" type="presOf" srcId="{3DC6BDBD-E310-4015-91DA-C50496FD3841}" destId="{F55C4441-A62F-434B-B244-181624DE2091}" srcOrd="0" destOrd="0" presId="urn:microsoft.com/office/officeart/2005/8/layout/hierarchy6"/>
    <dgm:cxn modelId="{8D7DB354-521B-4ABB-920B-EE6BE3389E45}" srcId="{2CB230A1-7EFC-4B4E-88A5-879265D4A2B0}" destId="{E97AADC4-BF18-4563-ADC0-9F16EE4AA04E}" srcOrd="0" destOrd="0" parTransId="{3F84B27A-AA5D-4AD5-9495-0C68B8085FCD}" sibTransId="{64884D6E-DA4A-4334-9643-DEF24FE33FD1}"/>
    <dgm:cxn modelId="{032398B4-D113-476C-8E02-10B2F0A0FA99}" srcId="{2CB230A1-7EFC-4B4E-88A5-879265D4A2B0}" destId="{A3F1B990-5D5E-4BD8-B80C-BEC7237CAD24}" srcOrd="1" destOrd="0" parTransId="{42649671-B01F-482B-B456-B697D8952696}" sibTransId="{8D27F6D7-7A5B-430A-943A-F96127E600A6}"/>
    <dgm:cxn modelId="{424DEB9D-41F7-43AF-929A-0263FDC7E256}" type="presOf" srcId="{DCD2CDC9-C6E1-47BD-9881-DBD37E033A75}" destId="{C5C5C38E-3628-4EBB-AF30-ECBEDB5ECCAC}" srcOrd="0" destOrd="0" presId="urn:microsoft.com/office/officeart/2005/8/layout/hierarchy6"/>
    <dgm:cxn modelId="{C0FFB2B4-5201-4FEC-A124-50CF62FAA26B}" type="presOf" srcId="{42649671-B01F-482B-B456-B697D8952696}" destId="{3B879763-093C-46C9-9503-0868AF8ABD29}" srcOrd="0" destOrd="0" presId="urn:microsoft.com/office/officeart/2005/8/layout/hierarchy6"/>
    <dgm:cxn modelId="{0EBAA039-792F-4DA9-B939-CE756ACBA542}" type="presParOf" srcId="{FEA31300-A59F-4554-99FE-3C7D44152495}" destId="{D638F05C-43FB-4D3B-996D-5E4CE8666CE8}" srcOrd="0" destOrd="0" presId="urn:microsoft.com/office/officeart/2005/8/layout/hierarchy6"/>
    <dgm:cxn modelId="{5B883631-792E-4504-9602-B7AA3EAFE954}" type="presParOf" srcId="{D638F05C-43FB-4D3B-996D-5E4CE8666CE8}" destId="{450DA7D8-62F0-4610-A076-D89B4B9514E2}" srcOrd="0" destOrd="0" presId="urn:microsoft.com/office/officeart/2005/8/layout/hierarchy6"/>
    <dgm:cxn modelId="{368D81A8-D5D0-43B6-A0C8-CBC60D81F1D7}" type="presParOf" srcId="{450DA7D8-62F0-4610-A076-D89B4B9514E2}" destId="{56D38CB0-6682-41BA-8D05-2606D10FAC16}" srcOrd="0" destOrd="0" presId="urn:microsoft.com/office/officeart/2005/8/layout/hierarchy6"/>
    <dgm:cxn modelId="{3AE92FEB-13FC-4467-B8C1-A24B4A841D58}" type="presParOf" srcId="{56D38CB0-6682-41BA-8D05-2606D10FAC16}" destId="{5DF5C17D-CD2E-4235-B309-B9891CF5808F}" srcOrd="0" destOrd="0" presId="urn:microsoft.com/office/officeart/2005/8/layout/hierarchy6"/>
    <dgm:cxn modelId="{28D060FF-0FDF-4D14-A83F-E26C36F3B52B}" type="presParOf" srcId="{56D38CB0-6682-41BA-8D05-2606D10FAC16}" destId="{43D9BBC0-0512-4C36-AC4D-3EB3B11EF2D0}" srcOrd="1" destOrd="0" presId="urn:microsoft.com/office/officeart/2005/8/layout/hierarchy6"/>
    <dgm:cxn modelId="{92706759-C0E6-4713-BE76-B671A1323284}" type="presParOf" srcId="{43D9BBC0-0512-4C36-AC4D-3EB3B11EF2D0}" destId="{377D0F3D-B46B-454D-812C-5D4FA2E0BBD7}" srcOrd="0" destOrd="0" presId="urn:microsoft.com/office/officeart/2005/8/layout/hierarchy6"/>
    <dgm:cxn modelId="{C20B4460-2612-4B12-94F3-D849BB5988E8}" type="presParOf" srcId="{43D9BBC0-0512-4C36-AC4D-3EB3B11EF2D0}" destId="{655D36B2-FC16-4565-BCD0-0694D45B421C}" srcOrd="1" destOrd="0" presId="urn:microsoft.com/office/officeart/2005/8/layout/hierarchy6"/>
    <dgm:cxn modelId="{21CC27C2-FFC6-45D9-A82D-3F2C2DA88FCC}" type="presParOf" srcId="{655D36B2-FC16-4565-BCD0-0694D45B421C}" destId="{C7C67AB9-C0A2-418E-A4FC-8900588399F8}" srcOrd="0" destOrd="0" presId="urn:microsoft.com/office/officeart/2005/8/layout/hierarchy6"/>
    <dgm:cxn modelId="{FEA20749-AB28-4EF9-BCEB-D7CDA97FEDCC}" type="presParOf" srcId="{655D36B2-FC16-4565-BCD0-0694D45B421C}" destId="{C2082DDC-A3C2-43A3-8937-CE779315F888}" srcOrd="1" destOrd="0" presId="urn:microsoft.com/office/officeart/2005/8/layout/hierarchy6"/>
    <dgm:cxn modelId="{C40EA3AE-023F-43B0-9B8D-66EE7E66590C}" type="presParOf" srcId="{43D9BBC0-0512-4C36-AC4D-3EB3B11EF2D0}" destId="{3B879763-093C-46C9-9503-0868AF8ABD29}" srcOrd="2" destOrd="0" presId="urn:microsoft.com/office/officeart/2005/8/layout/hierarchy6"/>
    <dgm:cxn modelId="{9F174BB8-E7D9-4E3C-9A46-196A03BF0773}" type="presParOf" srcId="{43D9BBC0-0512-4C36-AC4D-3EB3B11EF2D0}" destId="{3C41D848-37E4-4C5F-AEE9-8E377D909F6B}" srcOrd="3" destOrd="0" presId="urn:microsoft.com/office/officeart/2005/8/layout/hierarchy6"/>
    <dgm:cxn modelId="{8BE1992B-334F-46DD-9D0C-9E714898C898}" type="presParOf" srcId="{3C41D848-37E4-4C5F-AEE9-8E377D909F6B}" destId="{B81A8F09-B619-4617-BB82-036C7FEE28A4}" srcOrd="0" destOrd="0" presId="urn:microsoft.com/office/officeart/2005/8/layout/hierarchy6"/>
    <dgm:cxn modelId="{91CA3290-CF6F-4DC7-A60C-DECB94ECFD43}" type="presParOf" srcId="{3C41D848-37E4-4C5F-AEE9-8E377D909F6B}" destId="{ECC8DBC3-B16D-41B8-9D62-37DBC6C08D0B}" srcOrd="1" destOrd="0" presId="urn:microsoft.com/office/officeart/2005/8/layout/hierarchy6"/>
    <dgm:cxn modelId="{96E44D62-FD22-42E7-B8D9-939276A63BEF}" type="presParOf" srcId="{43D9BBC0-0512-4C36-AC4D-3EB3B11EF2D0}" destId="{EF827EEE-68AF-45C9-A85E-22563EE129C3}" srcOrd="4" destOrd="0" presId="urn:microsoft.com/office/officeart/2005/8/layout/hierarchy6"/>
    <dgm:cxn modelId="{5D0BCE4D-DF64-4902-84B5-167830FC5D23}" type="presParOf" srcId="{43D9BBC0-0512-4C36-AC4D-3EB3B11EF2D0}" destId="{92E46D23-F95C-4E91-AD61-E79D4832DC50}" srcOrd="5" destOrd="0" presId="urn:microsoft.com/office/officeart/2005/8/layout/hierarchy6"/>
    <dgm:cxn modelId="{89BB0470-5FA4-46DB-AF02-1AEA487F4D84}" type="presParOf" srcId="{92E46D23-F95C-4E91-AD61-E79D4832DC50}" destId="{C5C5C38E-3628-4EBB-AF30-ECBEDB5ECCAC}" srcOrd="0" destOrd="0" presId="urn:microsoft.com/office/officeart/2005/8/layout/hierarchy6"/>
    <dgm:cxn modelId="{4A584358-D00E-4DCC-8B43-4382835635A2}" type="presParOf" srcId="{92E46D23-F95C-4E91-AD61-E79D4832DC50}" destId="{8CC218CD-CF0D-4AF5-9DB5-4166E8E3D6AA}" srcOrd="1" destOrd="0" presId="urn:microsoft.com/office/officeart/2005/8/layout/hierarchy6"/>
    <dgm:cxn modelId="{930F7112-23C1-4A2C-9D6A-D73F8C84C685}" type="presParOf" srcId="{43D9BBC0-0512-4C36-AC4D-3EB3B11EF2D0}" destId="{F55C4441-A62F-434B-B244-181624DE2091}" srcOrd="6" destOrd="0" presId="urn:microsoft.com/office/officeart/2005/8/layout/hierarchy6"/>
    <dgm:cxn modelId="{B813FA50-3F7D-4269-99A5-264CA83CBEFE}" type="presParOf" srcId="{43D9BBC0-0512-4C36-AC4D-3EB3B11EF2D0}" destId="{E44CC3E4-BF09-471E-A209-238698629ECE}" srcOrd="7" destOrd="0" presId="urn:microsoft.com/office/officeart/2005/8/layout/hierarchy6"/>
    <dgm:cxn modelId="{1F10DE8D-5973-4C91-83E5-41CE55751158}" type="presParOf" srcId="{E44CC3E4-BF09-471E-A209-238698629ECE}" destId="{B2026316-4E52-4110-837E-8C34327C3707}" srcOrd="0" destOrd="0" presId="urn:microsoft.com/office/officeart/2005/8/layout/hierarchy6"/>
    <dgm:cxn modelId="{5B8E2825-12F1-4EB3-BC10-E314C3BCA2D4}" type="presParOf" srcId="{E44CC3E4-BF09-471E-A209-238698629ECE}" destId="{18ABE14D-C19A-4950-89EF-15349AD1BA1D}" srcOrd="1" destOrd="0" presId="urn:microsoft.com/office/officeart/2005/8/layout/hierarchy6"/>
    <dgm:cxn modelId="{326FA3FF-8550-4CE4-A7B7-CF89A781C63B}" type="presParOf" srcId="{FEA31300-A59F-4554-99FE-3C7D44152495}" destId="{8D3EB7DE-AFA7-4C5C-9905-436F0348E0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B9189B6-890B-4E24-82F5-59898FAE3F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7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Selenium Suite has</a:t>
            </a:r>
            <a:r>
              <a:rPr lang="en-US" baseline="0" dirty="0" smtClean="0"/>
              <a:t> four selenium tools 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Selenium IDE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Selenium RC or Selenium1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Selenium web driver or Selenium 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Selenium Grid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189B6-890B-4E24-82F5-59898FAE3F5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Selenium 2 is the combination of Selenium RC and Selenium web driver.</a:t>
            </a:r>
          </a:p>
          <a:p>
            <a:r>
              <a:rPr lang="en-US" baseline="0" dirty="0" smtClean="0"/>
              <a:t>Selenium RC interacts with browser only through intermediate server. Due to this, the architecture of RC is very complex.</a:t>
            </a:r>
          </a:p>
          <a:p>
            <a:r>
              <a:rPr lang="en-US" baseline="0" dirty="0" smtClean="0"/>
              <a:t>To overcome this complexities, Selenium web driver was designed which interacts with browser natively, without using the support of selenium server.</a:t>
            </a:r>
          </a:p>
          <a:p>
            <a:r>
              <a:rPr lang="en-US" baseline="0" dirty="0" smtClean="0"/>
              <a:t>Web driver has driver for each browser to drive the automation testing.</a:t>
            </a:r>
          </a:p>
          <a:p>
            <a:r>
              <a:rPr lang="en-US" baseline="0" dirty="0" smtClean="0"/>
              <a:t>The web driver API are completely object oriented which makes the interaction much simpler with different bowsers.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189B6-890B-4E24-82F5-59898FAE3F5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0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Selenium</a:t>
            </a:r>
            <a:r>
              <a:rPr lang="en-US" baseline="0" dirty="0" smtClean="0"/>
              <a:t> web driver API is completely object oriented and makes interaction with different bowsers.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has a Web driver Interface which is implemented in FirefoxDriver class, InternetExplorer class, Chrome Driver class, etc.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Using the Web driver Interface , a driver instance is created  for FirefoxDriver class, InternetExplorer class, Chrome Driver class, etc.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web driver instance is used to drive the automation testing for that corresponding browsers.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189B6-890B-4E24-82F5-59898FAE3F5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0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org.openqa.selenium.By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org.openqa.selenium.firefox.FirefoxDriver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public class FirstSeleniumPrg {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public static void main(String[] args) {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//Open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FireFox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 Web browser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FirefoxDriver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 driver=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FirefoxDriver</a:t>
            </a:r>
            <a:r>
              <a:rPr lang="en-US" sz="1200" b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//Open Allstate online Sales (AOS) site using get() method 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driver.get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("https://purchase-stest.allstate.com/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onlinesalesweb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/app/auto/");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//Fetch page title and display in Console window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String title=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driver.getTitle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 "Title of AOS page is " + title);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//Set value in First Name text box using Locator "ID"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id("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first_name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")).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sendKeys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("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Srini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");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//Set value in Last Name text box using Locator "name"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(By.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name("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lastName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")).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sendKeys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("Muvva");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//Set value in Last Name text box using Locator "</a:t>
            </a:r>
            <a:r>
              <a:rPr lang="en-US" sz="1200" u="sng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xpath</a:t>
            </a:r>
            <a:r>
              <a:rPr lang="en-US" sz="1200" u="sng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"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driver.findElement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By.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xpath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("//*[@id='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mailing_address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']")).</a:t>
            </a:r>
            <a:r>
              <a:rPr lang="en-US" sz="1200" i="1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sendKeys</a:t>
            </a:r>
            <a:r>
              <a:rPr lang="en-US" sz="1200" i="1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(" Willow Road");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ＭＳ Ｐゴシック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189B6-890B-4E24-82F5-59898FAE3F5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39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189B6-890B-4E24-82F5-59898FAE3F5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61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8100" y="342900"/>
            <a:ext cx="2011363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838" y="342900"/>
            <a:ext cx="5884862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675" y="6496050"/>
            <a:ext cx="1905000" cy="28098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6075" y="6496050"/>
            <a:ext cx="703263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65F379-31F7-4ACF-A2CD-F8A9A16DB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4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342900"/>
            <a:ext cx="7375525" cy="681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63538" y="1304925"/>
            <a:ext cx="8035925" cy="478313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675" y="6496050"/>
            <a:ext cx="1905000" cy="28098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6075" y="6496050"/>
            <a:ext cx="703263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086B7C-ECD3-4477-88EE-47D88D343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42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-12840" y="16878"/>
            <a:ext cx="7852024" cy="5677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baseline="0">
                <a:solidFill>
                  <a:schemeClr val="tx2">
                    <a:lumMod val="75000"/>
                  </a:schemeClr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 smtClean="0"/>
              <a:t>Master 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17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6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304925"/>
            <a:ext cx="3941762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304925"/>
            <a:ext cx="3941763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3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6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675" y="6496050"/>
            <a:ext cx="1905000" cy="280988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22475" y="6500813"/>
            <a:ext cx="2895600" cy="2809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6075" y="6496050"/>
            <a:ext cx="703263" cy="280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463B0D-D65A-473B-A627-E124B2DEDA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21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blackWhite">
          <a:xfrm>
            <a:off x="0" y="6392863"/>
            <a:ext cx="9144000" cy="4651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80963"/>
            <a:ext cx="737552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304925"/>
            <a:ext cx="8035925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8" descr="all_line_icon2935_rgb_po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404225" y="106363"/>
            <a:ext cx="6080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6716713" y="6500813"/>
            <a:ext cx="21510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en-US" sz="1000" i="1" dirty="0">
                <a:solidFill>
                  <a:schemeClr val="bg1"/>
                </a:solidFill>
              </a:rPr>
              <a:t>Proprietary and Confidential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0" y="533400"/>
            <a:ext cx="7696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hf hdr="0" ftr="0" dt="0"/>
  <p:txStyles>
    <p:titleStyle>
      <a:lvl1pPr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1pPr>
      <a:lvl2pPr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2pPr>
      <a:lvl3pPr marL="9747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3pPr>
      <a:lvl4pPr marL="1312863" indent="-1651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eleniumhq.org/download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747512"/>
            <a:ext cx="8961120" cy="54864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 rot="21375464">
            <a:off x="1112716" y="2011668"/>
            <a:ext cx="6640829" cy="16823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/>
            <a:r>
              <a:rPr lang="en-US" sz="5400" kern="0" dirty="0" smtClean="0">
                <a:latin typeface="Monotype Corsiva" panose="03010101010201010101" pitchFamily="66" charset="0"/>
                <a:cs typeface="Arial" panose="020B0604020202020204" pitchFamily="34" charset="0"/>
              </a:rPr>
              <a:t>Automation for QCA Prerequisites</a:t>
            </a:r>
            <a:endParaRPr lang="en-US" sz="5400" kern="0" dirty="0">
              <a:latin typeface="Monotype Corsiva" panose="03010101010201010101" pitchFamily="66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1325878">
            <a:off x="3458097" y="3869803"/>
            <a:ext cx="28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ylfaen" panose="010A0502050306030303" pitchFamily="18" charset="0"/>
                <a:cs typeface="Arial" panose="020B0604020202020204" pitchFamily="34" charset="0"/>
              </a:rPr>
              <a:t>Module </a:t>
            </a:r>
            <a:r>
              <a:rPr lang="en-US" sz="24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5: Selenium </a:t>
            </a:r>
            <a:endParaRPr lang="en-US" sz="2400" b="1" dirty="0"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536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Discussion on Selenium Suite (3 of 3)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742" y="769415"/>
            <a:ext cx="857045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Selenium RC supports complex </a:t>
            </a:r>
            <a:r>
              <a:rPr lang="en-US" sz="1800" dirty="0" smtClean="0">
                <a:latin typeface="Sylfaen" panose="010A0502050306030303" pitchFamily="18" charset="0"/>
              </a:rPr>
              <a:t>architecture.</a:t>
            </a:r>
            <a:endParaRPr lang="en-US" sz="1800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ylfaen" panose="010A0502050306030303" pitchFamily="18" charset="0"/>
              </a:rPr>
              <a:t>WebDriver</a:t>
            </a:r>
            <a:endParaRPr lang="en-US" b="1" dirty="0">
              <a:latin typeface="Sylfaen" panose="010A0502050306030303" pitchFamily="18" charset="0"/>
            </a:endParaRPr>
          </a:p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In 2006</a:t>
            </a:r>
            <a:r>
              <a:rPr lang="en-US" sz="1800" b="1" dirty="0">
                <a:latin typeface="Sylfaen" panose="010A0502050306030303" pitchFamily="18" charset="0"/>
              </a:rPr>
              <a:t> </a:t>
            </a:r>
            <a:r>
              <a:rPr lang="en-US" sz="1800" dirty="0">
                <a:latin typeface="Sylfaen" panose="010A0502050306030303" pitchFamily="18" charset="0"/>
              </a:rPr>
              <a:t>Simon Stewart</a:t>
            </a:r>
            <a:r>
              <a:rPr lang="en-US" sz="1800" b="1" dirty="0">
                <a:latin typeface="Sylfaen" panose="010A0502050306030303" pitchFamily="18" charset="0"/>
              </a:rPr>
              <a:t> </a:t>
            </a:r>
            <a:r>
              <a:rPr lang="en-US" sz="1800" dirty="0">
                <a:latin typeface="Sylfaen" panose="010A0502050306030303" pitchFamily="18" charset="0"/>
              </a:rPr>
              <a:t>created the </a:t>
            </a:r>
            <a:r>
              <a:rPr lang="en-US" sz="1800" dirty="0" smtClean="0">
                <a:latin typeface="Sylfaen" panose="010A0502050306030303" pitchFamily="18" charset="0"/>
              </a:rPr>
              <a:t>WebDriver.</a:t>
            </a:r>
          </a:p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WebDriver is a tool for testing web applications across different browsers using different programming languages</a:t>
            </a:r>
          </a:p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Sylfaen" panose="010A0502050306030303" pitchFamily="18" charset="0"/>
              </a:rPr>
              <a:t>In </a:t>
            </a:r>
            <a:r>
              <a:rPr lang="en-US" sz="1800" dirty="0">
                <a:latin typeface="Sylfaen" panose="010A0502050306030303" pitchFamily="18" charset="0"/>
              </a:rPr>
              <a:t>2008, Selenium Team merged WebDriver and Selenium RC to form a more powerful tool called Selenium </a:t>
            </a:r>
            <a:r>
              <a:rPr lang="en-US" sz="1800" dirty="0" smtClean="0">
                <a:latin typeface="Sylfaen" panose="010A0502050306030303" pitchFamily="18" charset="0"/>
              </a:rPr>
              <a:t>2.</a:t>
            </a:r>
            <a:endParaRPr lang="en-US" sz="1800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</a:rPr>
              <a:t>Selenium Grid</a:t>
            </a:r>
          </a:p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Sylfaen" panose="010A0502050306030303" pitchFamily="18" charset="0"/>
              </a:rPr>
              <a:t>Selenium Grid was developed by Patrick Light body.</a:t>
            </a:r>
            <a:endParaRPr lang="en-US" sz="1800" b="1" dirty="0" smtClean="0">
              <a:latin typeface="Sylfaen" panose="010A0502050306030303" pitchFamily="18" charset="0"/>
            </a:endParaRPr>
          </a:p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Sylfaen" panose="010A0502050306030303" pitchFamily="18" charset="0"/>
              </a:rPr>
              <a:t>Selenium </a:t>
            </a:r>
            <a:r>
              <a:rPr lang="en-US" sz="1800" dirty="0">
                <a:latin typeface="Sylfaen" panose="010A0502050306030303" pitchFamily="18" charset="0"/>
              </a:rPr>
              <a:t>Grid supports concurrent execution of test case, and reduces the execution </a:t>
            </a:r>
            <a:r>
              <a:rPr lang="en-US" sz="1800" dirty="0" smtClean="0">
                <a:latin typeface="Sylfaen" panose="010A0502050306030303" pitchFamily="18" charset="0"/>
              </a:rPr>
              <a:t>time.</a:t>
            </a:r>
            <a:endParaRPr lang="en-US" sz="1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209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430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3694752"/>
              </p:ext>
            </p:extLst>
          </p:nvPr>
        </p:nvGraphicFramePr>
        <p:xfrm>
          <a:off x="605676" y="844419"/>
          <a:ext cx="7810959" cy="529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8459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65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Why WebDriver?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152" y="697599"/>
            <a:ext cx="8515534" cy="455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WebDriver is a tool for testing web applications across different browsers using different programming </a:t>
            </a:r>
            <a:r>
              <a:rPr lang="en-US" dirty="0" smtClean="0">
                <a:latin typeface="Sylfaen" panose="010A0502050306030303" pitchFamily="18" charset="0"/>
              </a:rPr>
              <a:t>languages.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WebDriver allows </a:t>
            </a:r>
            <a:r>
              <a:rPr lang="en-US" dirty="0" smtClean="0">
                <a:latin typeface="Sylfaen" panose="010A0502050306030303" pitchFamily="18" charset="0"/>
              </a:rPr>
              <a:t>us to </a:t>
            </a:r>
            <a:r>
              <a:rPr lang="en-US" dirty="0">
                <a:latin typeface="Sylfaen" panose="010A0502050306030303" pitchFamily="18" charset="0"/>
              </a:rPr>
              <a:t>use a programming language of </a:t>
            </a:r>
            <a:r>
              <a:rPr lang="en-US" dirty="0" smtClean="0">
                <a:latin typeface="Sylfaen" panose="010A0502050306030303" pitchFamily="18" charset="0"/>
              </a:rPr>
              <a:t>our </a:t>
            </a:r>
            <a:r>
              <a:rPr lang="en-US" dirty="0">
                <a:latin typeface="Sylfaen" panose="010A0502050306030303" pitchFamily="18" charset="0"/>
              </a:rPr>
              <a:t>choice in designing </a:t>
            </a:r>
            <a:r>
              <a:rPr lang="en-US" dirty="0" smtClean="0">
                <a:latin typeface="Sylfaen" panose="010A0502050306030303" pitchFamily="18" charset="0"/>
              </a:rPr>
              <a:t>the tests.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WebDriver is faster than Selenium RC because of its simpler </a:t>
            </a:r>
            <a:r>
              <a:rPr lang="en-US" dirty="0" smtClean="0">
                <a:latin typeface="Sylfaen" panose="010A0502050306030303" pitchFamily="18" charset="0"/>
              </a:rPr>
              <a:t>architecture.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WebDriver directly talks to the browser while Selenium RC needs the help of the RC Server in order to do </a:t>
            </a:r>
            <a:r>
              <a:rPr lang="en-US" dirty="0" smtClean="0">
                <a:latin typeface="Sylfaen" panose="010A0502050306030303" pitchFamily="18" charset="0"/>
              </a:rPr>
              <a:t>so.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WebDriver’s API is more concise than Selenium </a:t>
            </a:r>
            <a:r>
              <a:rPr lang="en-US" dirty="0" smtClean="0">
                <a:latin typeface="Sylfaen" panose="010A0502050306030303" pitchFamily="18" charset="0"/>
              </a:rPr>
              <a:t>RC’s.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WebDriver can support HtmlUnit while Selenium RC </a:t>
            </a:r>
            <a:r>
              <a:rPr lang="en-US" dirty="0" smtClean="0">
                <a:latin typeface="Sylfaen" panose="010A0502050306030303" pitchFamily="18" charset="0"/>
              </a:rPr>
              <a:t>cannot.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2"/>
            <a:endParaRPr lang="en-IN" sz="1013" dirty="0"/>
          </a:p>
          <a:p>
            <a:pPr lvl="2"/>
            <a:endParaRPr lang="en-US" sz="1013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8718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90" y="-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0623127"/>
              </p:ext>
            </p:extLst>
          </p:nvPr>
        </p:nvGraphicFramePr>
        <p:xfrm>
          <a:off x="605676" y="844419"/>
          <a:ext cx="7810959" cy="529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55269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93" y="-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Architecture of WebDriver</a:t>
            </a:r>
            <a:endParaRPr lang="en-US" kern="0" dirty="0">
              <a:latin typeface="Sylfaen" panose="010A05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47787"/>
            <a:ext cx="8458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97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6059" y="-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2659162"/>
              </p:ext>
            </p:extLst>
          </p:nvPr>
        </p:nvGraphicFramePr>
        <p:xfrm>
          <a:off x="605676" y="844419"/>
          <a:ext cx="7810959" cy="529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18849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6057" y="-8"/>
            <a:ext cx="8276599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********              </a:t>
            </a:r>
            <a:r>
              <a:rPr lang="en-US" sz="1600" kern="0" dirty="0" smtClean="0">
                <a:latin typeface="Sylfaen" panose="010A0502050306030303" pitchFamily="18" charset="0"/>
              </a:rPr>
              <a:t>Configuring Selenium 2.0 with Eclipse (1 of 5)</a:t>
            </a:r>
            <a:endParaRPr lang="en-US" sz="1600" kern="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580" y="697599"/>
            <a:ext cx="838243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Selenium installation is setting up a project in development IDE, so that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we can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write programs using Selenium API’s. This depends on the programming language and development environment.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Follow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the below steps to develop Selenium-WebDriver Java scripts:</a:t>
            </a:r>
          </a:p>
          <a:p>
            <a:pPr marL="231775" lvl="1" indent="0" algn="just">
              <a:lnSpc>
                <a:spcPct val="150000"/>
              </a:lnSpc>
              <a:buNone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Sylfaen" panose="010A0502050306030303" pitchFamily="18" charset="0"/>
                <a:cs typeface="Arial" panose="020B0604020202020204" pitchFamily="34" charset="0"/>
              </a:rPr>
              <a:t>Step1</a:t>
            </a:r>
            <a:r>
              <a:rPr lang="en-US" b="1" dirty="0">
                <a:latin typeface="Sylfaen" panose="010A0502050306030303" pitchFamily="18" charset="0"/>
                <a:cs typeface="Arial" panose="020B0604020202020204" pitchFamily="34" charset="0"/>
              </a:rPr>
              <a:t>: Install Java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  <a:cs typeface="Arial" panose="020B0604020202020204" pitchFamily="34" charset="0"/>
              </a:rPr>
              <a:t>Download and install the Java Software Development Kit (JDK 1.6 or later) .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  <a:cs typeface="Arial" panose="020B0604020202020204" pitchFamily="34" charset="0"/>
              </a:rPr>
              <a:t>The JDK version comes bundled with Java Runtime Environment (JRE)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  <a:cs typeface="Arial" panose="020B0604020202020204" pitchFamily="34" charset="0"/>
              </a:rPr>
              <a:t>URL : </a:t>
            </a:r>
            <a:r>
              <a:rPr lang="en-US" sz="1800" dirty="0">
                <a:latin typeface="Sylfaen" panose="010A0502050306030303" pitchFamily="18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1800" dirty="0" smtClean="0">
                <a:latin typeface="Sylfaen" panose="010A0502050306030303" pitchFamily="18" charset="0"/>
                <a:cs typeface="Arial" panose="020B0604020202020204" pitchFamily="34" charset="0"/>
                <a:hlinkClick r:id="rId2"/>
              </a:rPr>
              <a:t>www.oracle.com/technetwork/java/javase/downloads/jdk8-downloads-2133151.html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318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218" y="575623"/>
            <a:ext cx="4007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Step 2: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 Set the Path and JAVA_HOME environment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variables.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Sylfaen" panose="010A0502050306030303" pitchFamily="18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4357" y="575623"/>
            <a:ext cx="40078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Step 3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: Download Eclipse IDE for Java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. Simply extract the zip file. The extracted folder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contents are as shown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  <a:cs typeface="Arial" pitchFamily="34" charset="0"/>
              </a:rPr>
              <a:t>below. Double click in the eclipse icon to start eclipse IDE.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Sylfaen" panose="010A0502050306030303" pitchFamily="18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3" y="2241678"/>
            <a:ext cx="3636024" cy="40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3437945"/>
            <a:ext cx="3092437" cy="2803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6057" y="-8"/>
            <a:ext cx="8276599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Configuring Selenium 2.0 with Eclipse (2 of 5)</a:t>
            </a:r>
            <a:endParaRPr lang="en-US" kern="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4171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581" y="588762"/>
            <a:ext cx="83824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  <a:cs typeface="Arial" panose="020B0604020202020204" pitchFamily="34" charset="0"/>
              </a:rPr>
              <a:t>Step 4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: Download the Selenium Java Client Driver from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the following location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  <a:hlinkClick r:id="rId2"/>
              </a:rPr>
              <a:t>www.seleniumhq.org/download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(Here we will download the Selenium Java Client Driver.) 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Client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drivers for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different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languages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are available,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but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we need to choose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the one for Java. This download comes as a ZIP file. Extract the contents of this ZIP file.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The extracted directory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contains all the JAR files that we would later import 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Eclipse.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9641" y="3912749"/>
            <a:ext cx="7728040" cy="2225781"/>
            <a:chOff x="304800" y="2324117"/>
            <a:chExt cx="8572500" cy="2286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6100" y="3433982"/>
              <a:ext cx="1981200" cy="85725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04800" y="2324117"/>
              <a:ext cx="6591300" cy="2286000"/>
              <a:chOff x="304800" y="2324117"/>
              <a:chExt cx="6591300" cy="2286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00" y="2324117"/>
                <a:ext cx="5545533" cy="2286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5020" y="3674623"/>
                <a:ext cx="1190625" cy="228600"/>
              </a:xfrm>
              <a:prstGeom prst="rect">
                <a:avLst/>
              </a:prstGeom>
            </p:spPr>
          </p:pic>
          <p:sp>
            <p:nvSpPr>
              <p:cNvPr id="11" name="Left Brace 10"/>
              <p:cNvSpPr/>
              <p:nvPr/>
            </p:nvSpPr>
            <p:spPr>
              <a:xfrm>
                <a:off x="6499270" y="3433982"/>
                <a:ext cx="396830" cy="657225"/>
              </a:xfrm>
              <a:prstGeom prst="leftBrac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Curved Down Arrow 11"/>
              <p:cNvSpPr/>
              <p:nvPr/>
            </p:nvSpPr>
            <p:spPr>
              <a:xfrm>
                <a:off x="3276600" y="3467116"/>
                <a:ext cx="1978420" cy="323833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-6057" y="-8"/>
            <a:ext cx="8276599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Configuring Selenium 2.0 with Eclipse (3 of 5)</a:t>
            </a:r>
            <a:endParaRPr lang="en-US" kern="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950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7466" y="639113"/>
            <a:ext cx="8382431" cy="50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Create a new </a:t>
            </a: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</a:rPr>
              <a:t>Java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project in </a:t>
            </a: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</a:rPr>
              <a:t>Eclipse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4" y="1391921"/>
            <a:ext cx="6628667" cy="46188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6057" y="-8"/>
            <a:ext cx="8276599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Configuring Selenium 2.0 with Eclipse (4 of 5)</a:t>
            </a:r>
            <a:endParaRPr lang="en-US" kern="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7755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525" y="925535"/>
            <a:ext cx="7955163" cy="394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At </a:t>
            </a:r>
            <a:r>
              <a:rPr lang="en-US" sz="2000" b="1" dirty="0">
                <a:latin typeface="Sylfaen" panose="010A0502050306030303" pitchFamily="18" charset="0"/>
                <a:cs typeface="Arial" panose="020B0604020202020204" pitchFamily="34" charset="0"/>
              </a:rPr>
              <a:t>the end of this module, participants will be able to understand</a:t>
            </a:r>
            <a:r>
              <a:rPr lang="en-US" sz="2000" b="1" dirty="0" smtClean="0">
                <a:latin typeface="Sylfaen" panose="010A0502050306030303" pitchFamily="18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Sylfaen" panose="010A0502050306030303" pitchFamily="18" charset="0"/>
              </a:rPr>
              <a:t>Selenium </a:t>
            </a:r>
            <a:r>
              <a:rPr lang="en-US" dirty="0">
                <a:latin typeface="Sylfaen" panose="010A0502050306030303" pitchFamily="18" charset="0"/>
              </a:rPr>
              <a:t>Introduction</a:t>
            </a:r>
            <a:endParaRPr lang="en-IN" dirty="0">
              <a:latin typeface="Sylfaen" panose="010A0502050306030303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Sylfaen" panose="010A0502050306030303" pitchFamily="18" charset="0"/>
              </a:rPr>
              <a:t>Discussion </a:t>
            </a:r>
            <a:r>
              <a:rPr lang="en-US" dirty="0">
                <a:latin typeface="Sylfaen" panose="010A0502050306030303" pitchFamily="18" charset="0"/>
              </a:rPr>
              <a:t>on </a:t>
            </a:r>
            <a:r>
              <a:rPr lang="en-US" dirty="0" smtClean="0">
                <a:latin typeface="Sylfaen" panose="010A0502050306030303" pitchFamily="18" charset="0"/>
              </a:rPr>
              <a:t>Selenium Suite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Sylfaen" panose="010A0502050306030303" pitchFamily="18" charset="0"/>
              </a:rPr>
              <a:t>Why WebDriver?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Sylfaen" panose="010A0502050306030303" pitchFamily="18" charset="0"/>
              </a:rPr>
              <a:t>Architecture </a:t>
            </a:r>
            <a:r>
              <a:rPr lang="en-US" dirty="0">
                <a:latin typeface="Sylfaen" panose="010A0502050306030303" pitchFamily="18" charset="0"/>
              </a:rPr>
              <a:t>of </a:t>
            </a:r>
            <a:r>
              <a:rPr lang="en-US" dirty="0" smtClean="0">
                <a:latin typeface="Sylfaen" panose="010A0502050306030303" pitchFamily="18" charset="0"/>
              </a:rPr>
              <a:t>WebDriver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Sylfaen" panose="010A0502050306030303" pitchFamily="18" charset="0"/>
              </a:rPr>
              <a:t>Configuring </a:t>
            </a:r>
            <a:r>
              <a:rPr lang="en-US" dirty="0">
                <a:latin typeface="Sylfaen" panose="010A0502050306030303" pitchFamily="18" charset="0"/>
              </a:rPr>
              <a:t>Selenium 2.0 with </a:t>
            </a:r>
            <a:r>
              <a:rPr lang="en-US" dirty="0" smtClean="0">
                <a:latin typeface="Sylfaen" panose="010A0502050306030303" pitchFamily="18" charset="0"/>
              </a:rPr>
              <a:t>Eclipse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Sylfaen" panose="010A0502050306030303" pitchFamily="18" charset="0"/>
              </a:rPr>
              <a:t>Working </a:t>
            </a:r>
            <a:r>
              <a:rPr lang="en-US" dirty="0">
                <a:latin typeface="Sylfaen" panose="010A0502050306030303" pitchFamily="18" charset="0"/>
              </a:rPr>
              <a:t>with Selenium 2.0 or </a:t>
            </a:r>
            <a:r>
              <a:rPr lang="en-US" dirty="0" smtClean="0">
                <a:latin typeface="Sylfaen" panose="010A0502050306030303" pitchFamily="18" charset="0"/>
              </a:rPr>
              <a:t>WebDriver</a:t>
            </a:r>
            <a:endParaRPr lang="en-IN" dirty="0">
              <a:latin typeface="Sylfaen" panose="010A050205030603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2"/>
            <a:endParaRPr lang="en-IN" sz="1013" dirty="0"/>
          </a:p>
          <a:p>
            <a:pPr lvl="2"/>
            <a:endParaRPr lang="en-US" sz="1013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2513" y="43536"/>
            <a:ext cx="6890051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Objectives</a:t>
            </a:r>
            <a:endParaRPr lang="en-US" kern="0" dirty="0">
              <a:latin typeface="Sylfaen" panose="010A0502050306030303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972" y="-59637"/>
            <a:ext cx="914400" cy="731520"/>
            <a:chOff x="7196318" y="2301786"/>
            <a:chExt cx="889083" cy="773118"/>
          </a:xfrm>
        </p:grpSpPr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8576" tIns="19289" rIns="38576" bIns="1928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760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8576" tIns="19289" rIns="38576" bIns="1928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760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8576" tIns="19289" rIns="38576" bIns="1928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76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89339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7723" y="625465"/>
            <a:ext cx="85659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</a:rPr>
              <a:t>Configure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the downloaded </a:t>
            </a: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</a:rPr>
              <a:t>Selenium jar files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with the project</a:t>
            </a: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</a:rPr>
              <a:t>. Right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click </a:t>
            </a: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</a:rPr>
              <a:t>the project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  <a:sym typeface="Wingdings" panose="05000000000000000000" pitchFamily="2" charset="2"/>
              </a:rPr>
              <a:t> Properties Java build path Libraries </a:t>
            </a:r>
            <a:r>
              <a:rPr lang="en-US" dirty="0" smtClean="0">
                <a:solidFill>
                  <a:srgbClr val="000000"/>
                </a:solidFill>
                <a:latin typeface="Sylfaen" panose="010A0502050306030303" pitchFamily="18" charset="0"/>
                <a:sym typeface="Wingdings" panose="05000000000000000000" pitchFamily="2" charset="2"/>
              </a:rPr>
              <a:t>Add External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  <a:sym typeface="Wingdings" panose="05000000000000000000" pitchFamily="2" charset="2"/>
              </a:rPr>
              <a:t>JARs</a:t>
            </a:r>
            <a:endParaRPr lang="en-US" dirty="0">
              <a:solidFill>
                <a:srgbClr val="000000"/>
              </a:solidFill>
              <a:latin typeface="Sylfaen" panose="010A05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8" y="1840241"/>
            <a:ext cx="3800131" cy="418678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91" y="2141596"/>
            <a:ext cx="3853371" cy="358407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6057" y="-8"/>
            <a:ext cx="8276599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Configuring Selenium 2.0 with Eclipse (5 of 5)</a:t>
            </a:r>
            <a:endParaRPr lang="en-US" kern="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444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6084" y="-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7177800"/>
              </p:ext>
            </p:extLst>
          </p:nvPr>
        </p:nvGraphicFramePr>
        <p:xfrm>
          <a:off x="605676" y="844419"/>
          <a:ext cx="7810959" cy="529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74088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60653" y="-8"/>
            <a:ext cx="8558802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Working with Selenium 2.0 / WebDriver (1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6262" y="982295"/>
            <a:ext cx="8382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latin typeface="Sylfaen" panose="010A0502050306030303" pitchFamily="18" charset="0"/>
              </a:rPr>
              <a:t>WebDriver API</a:t>
            </a:r>
            <a:endParaRPr lang="en-US" b="1" dirty="0">
              <a:solidFill>
                <a:srgbClr val="000000"/>
              </a:solidFill>
              <a:latin typeface="Sylfaen" panose="010A0502050306030303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0527" y="1475852"/>
            <a:ext cx="8138160" cy="3291840"/>
            <a:chOff x="570527" y="1475852"/>
            <a:chExt cx="8138160" cy="3291840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206531426"/>
                </p:ext>
              </p:extLst>
            </p:nvPr>
          </p:nvGraphicFramePr>
          <p:xfrm>
            <a:off x="570527" y="1475852"/>
            <a:ext cx="8138160" cy="32918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3" name="Straight Connector 2"/>
            <p:cNvCxnSpPr/>
            <p:nvPr/>
          </p:nvCxnSpPr>
          <p:spPr bwMode="auto">
            <a:xfrm>
              <a:off x="4547538" y="2763982"/>
              <a:ext cx="0" cy="2265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309255" y="2990547"/>
              <a:ext cx="64735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09255" y="2990547"/>
              <a:ext cx="0" cy="209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1736" y="2990547"/>
              <a:ext cx="0" cy="209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5694217" y="2990547"/>
              <a:ext cx="1" cy="209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7782791" y="2990547"/>
              <a:ext cx="0" cy="209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05472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7296" y="12700"/>
            <a:ext cx="8738754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>
                <a:latin typeface="Sylfaen" panose="010A0502050306030303" pitchFamily="18" charset="0"/>
              </a:rPr>
              <a:t>Working with Selenium 2.0 / </a:t>
            </a:r>
            <a:r>
              <a:rPr lang="en-US" kern="0" dirty="0" smtClean="0">
                <a:latin typeface="Sylfaen" panose="010A0502050306030303" pitchFamily="18" charset="0"/>
              </a:rPr>
              <a:t>WebDriver (2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323" y="806456"/>
            <a:ext cx="838243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Selenium Web driver API commands makes user flexible to do automation testing for web applications.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It provides a friendly API which is easy to explore and make your test simple to read and maintain.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By adding Selenium jar to Eclipse project, selenium web driver acts as normal library function.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Web driver is entirely independent , it does not require any additional processes like starting the server in Selenium RC.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273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8843211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/>
            <a:r>
              <a:rPr lang="en-US" kern="0" dirty="0" smtClean="0">
                <a:latin typeface="Sylfaen" panose="010A0502050306030303" pitchFamily="18" charset="0"/>
              </a:rPr>
              <a:t>Working with Selenium 2.0 / WebDriver (5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994" y="686713"/>
            <a:ext cx="83824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en-US" dirty="0" smtClean="0">
                <a:latin typeface="Sylfaen" panose="010A0502050306030303" pitchFamily="18" charset="0"/>
              </a:rPr>
              <a:t>Create </a:t>
            </a:r>
            <a:r>
              <a:rPr lang="en-US" altLang="en-US" dirty="0">
                <a:latin typeface="Sylfaen" panose="010A0502050306030303" pitchFamily="18" charset="0"/>
              </a:rPr>
              <a:t>Java </a:t>
            </a:r>
            <a:r>
              <a:rPr lang="en-US" altLang="en-US" dirty="0" smtClean="0">
                <a:latin typeface="Sylfaen" panose="010A0502050306030303" pitchFamily="18" charset="0"/>
              </a:rPr>
              <a:t>Project :</a:t>
            </a:r>
            <a:endParaRPr lang="en-US" altLang="en-US" dirty="0">
              <a:latin typeface="Sylfaen" panose="010A0502050306030303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Sylfaen" panose="010A0502050306030303" pitchFamily="18" charset="0"/>
              </a:rPr>
              <a:t>In Eclipse</a:t>
            </a:r>
            <a:r>
              <a:rPr lang="en-US" altLang="en-US" dirty="0" smtClean="0">
                <a:latin typeface="Sylfaen" panose="010A0502050306030303" pitchFamily="18" charset="0"/>
              </a:rPr>
              <a:t>, File-</a:t>
            </a:r>
            <a:r>
              <a:rPr lang="en-US" altLang="en-US" dirty="0">
                <a:latin typeface="Sylfaen" panose="010A0502050306030303" pitchFamily="18" charset="0"/>
              </a:rPr>
              <a:t>&gt;Java project-&gt; Enter Project Name: Selenium_Module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Sylfaen" panose="010A0502050306030303" pitchFamily="18" charset="0"/>
              </a:rPr>
              <a:t>Click </a:t>
            </a:r>
            <a:r>
              <a:rPr lang="en-US" altLang="en-US" dirty="0" smtClean="0">
                <a:latin typeface="Sylfaen" panose="010A0502050306030303" pitchFamily="18" charset="0"/>
              </a:rPr>
              <a:t>“Finish” button</a:t>
            </a:r>
            <a:endParaRPr lang="en-US" altLang="en-US" dirty="0">
              <a:latin typeface="Sylfaen" panose="010A0502050306030303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Sylfaen" panose="010A0502050306030303" pitchFamily="18" charset="0"/>
              </a:rPr>
              <a:t>Click "</a:t>
            </a:r>
            <a:r>
              <a:rPr lang="en-US" altLang="en-US" dirty="0" smtClean="0">
                <a:latin typeface="Sylfaen" panose="010A0502050306030303" pitchFamily="18" charset="0"/>
              </a:rPr>
              <a:t>Yes</a:t>
            </a:r>
            <a:r>
              <a:rPr lang="en-US" altLang="en-US" smtClean="0">
                <a:latin typeface="Sylfaen" panose="010A0502050306030303" pitchFamily="18" charset="0"/>
              </a:rPr>
              <a:t>“ button</a:t>
            </a:r>
            <a:endParaRPr lang="en-US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089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2702"/>
            <a:ext cx="859809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Working with Selenium 2.0 / WebDriver (6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323" y="806456"/>
            <a:ext cx="83824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ylfaen" panose="010A0502050306030303" pitchFamily="18" charset="0"/>
              </a:rPr>
              <a:t>Steps Create Java Class</a:t>
            </a:r>
            <a:r>
              <a:rPr lang="en-US" sz="1600" dirty="0" smtClean="0">
                <a:latin typeface="Sylfaen" panose="010A0502050306030303" pitchFamily="18" charset="0"/>
              </a:rPr>
              <a:t>:</a:t>
            </a:r>
            <a:endParaRPr lang="en-US" sz="1600" dirty="0">
              <a:latin typeface="Sylfaen" panose="010A05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ylfaen" panose="010A0502050306030303" pitchFamily="18" charset="0"/>
              </a:rPr>
              <a:t>In Eclipse</a:t>
            </a:r>
            <a:r>
              <a:rPr lang="en-US" sz="1600" dirty="0" smtClean="0">
                <a:latin typeface="Sylfaen" panose="010A0502050306030303" pitchFamily="18" charset="0"/>
              </a:rPr>
              <a:t>, Select </a:t>
            </a:r>
            <a:r>
              <a:rPr lang="en-US" sz="1600" dirty="0">
                <a:latin typeface="Sylfaen" panose="010A0502050306030303" pitchFamily="18" charset="0"/>
              </a:rPr>
              <a:t>the "Selenium_Module" folder and right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ylfaen" panose="010A0502050306030303" pitchFamily="18" charset="0"/>
              </a:rPr>
              <a:t>Select New-&gt;Class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ylfaen" panose="010A0502050306030303" pitchFamily="18" charset="0"/>
              </a:rPr>
              <a:t>Enter Class Name: FirstSeleniumPrg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ylfaen" panose="010A0502050306030303" pitchFamily="18" charset="0"/>
              </a:rPr>
              <a:t>Select "public static void main(String[] args)" check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ylfaen" panose="010A0502050306030303" pitchFamily="18" charset="0"/>
              </a:rPr>
              <a:t>Click </a:t>
            </a:r>
            <a:r>
              <a:rPr lang="en-US" sz="1600" dirty="0" smtClean="0">
                <a:latin typeface="Sylfaen" panose="010A0502050306030303" pitchFamily="18" charset="0"/>
              </a:rPr>
              <a:t>on “Finish” button</a:t>
            </a:r>
            <a:endParaRPr lang="en-US" altLang="en-US" sz="1600" dirty="0">
              <a:latin typeface="Sylfaen" panose="010A050205030603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8" y="2665337"/>
            <a:ext cx="3894268" cy="3531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6" y="2665337"/>
            <a:ext cx="4883970" cy="35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5291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-8"/>
            <a:ext cx="8502555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Working with Selenium 2.0 / WebDriver (7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9929"/>
            <a:ext cx="9152354" cy="58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856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8740899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Working with Selenium 2.0 / WebDriver (8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467" y="801513"/>
            <a:ext cx="8382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Sylfaen" panose="010A0502050306030303" pitchFamily="18" charset="0"/>
              </a:rPr>
              <a:t>Steps to execute Selenium Program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Sylfaen" panose="010A0502050306030303" pitchFamily="18" charset="0"/>
              </a:rPr>
              <a:t>Select “FirstSeleniumPrg</a:t>
            </a:r>
            <a:r>
              <a:rPr lang="en-US" dirty="0" smtClean="0"/>
              <a:t>” class and Click on Run icon </a:t>
            </a:r>
            <a:r>
              <a:rPr lang="en-US" dirty="0" smtClean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1" y="1629759"/>
            <a:ext cx="7557025" cy="41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384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8"/>
            <a:ext cx="8570794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>
                <a:latin typeface="Sylfaen" panose="010A0502050306030303" pitchFamily="18" charset="0"/>
              </a:rPr>
              <a:t>Working with Selenium 2.0 / </a:t>
            </a:r>
            <a:r>
              <a:rPr lang="en-US" kern="0" dirty="0" smtClean="0">
                <a:latin typeface="Sylfaen" panose="010A0502050306030303" pitchFamily="18" charset="0"/>
              </a:rPr>
              <a:t>WebDriver (3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7367"/>
              </p:ext>
            </p:extLst>
          </p:nvPr>
        </p:nvGraphicFramePr>
        <p:xfrm>
          <a:off x="398065" y="1297743"/>
          <a:ext cx="8309210" cy="4903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660"/>
                <a:gridCol w="6100550"/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lfaen" panose="010A0502050306030303" pitchFamily="18" charset="0"/>
                        </a:rPr>
                        <a:t>Commands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lfaen" panose="010A0502050306030303" pitchFamily="18" charset="0"/>
                        </a:rPr>
                        <a:t>Description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71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get()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It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is used to launch new browser instance and open the URL passed as parameter to the command.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It is similar as open command in IDE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61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getTitle()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It is used to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fetch the title of current web page.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No parameter is required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16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Sendkeys()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It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is used to send one or more keystrokes to the active window same as typed in keyboard.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It accepts string as parameter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02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Close()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It closes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the current browser window focused by web driver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61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Quit()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It closes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entire browser window and web driver will completely get shutdown.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09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Window.maximize()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It is used to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maximize the browser window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9401" y="625465"/>
            <a:ext cx="8459354" cy="51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Below are the basic Selenium web driver API commands</a:t>
            </a:r>
          </a:p>
        </p:txBody>
      </p:sp>
    </p:spTree>
    <p:extLst>
      <p:ext uri="{BB962C8B-B14F-4D97-AF65-F5344CB8AC3E}">
        <p14:creationId xmlns:p14="http://schemas.microsoft.com/office/powerpoint/2010/main" val="5115001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557146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>
                <a:latin typeface="Sylfaen" panose="010A0502050306030303" pitchFamily="18" charset="0"/>
              </a:rPr>
              <a:t>Working with Selenium 2.0 / </a:t>
            </a:r>
            <a:r>
              <a:rPr lang="en-US" kern="0" dirty="0" smtClean="0">
                <a:latin typeface="Sylfaen" panose="010A0502050306030303" pitchFamily="18" charset="0"/>
              </a:rPr>
              <a:t>WebDriver (4 of 9)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497" y="570881"/>
            <a:ext cx="8572498" cy="50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latin typeface="Sylfaen" panose="010A0502050306030303" pitchFamily="18" charset="0"/>
                <a:cs typeface="Arial" panose="020B0604020202020204" pitchFamily="34" charset="0"/>
              </a:rPr>
              <a:t>eb Elements are located by different locators as shown below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39705"/>
              </p:ext>
            </p:extLst>
          </p:nvPr>
        </p:nvGraphicFramePr>
        <p:xfrm>
          <a:off x="347865" y="1291204"/>
          <a:ext cx="8390890" cy="448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678"/>
                <a:gridCol w="2813358"/>
                <a:gridCol w="4170854"/>
              </a:tblGrid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lfaen" panose="010A0502050306030303" pitchFamily="18" charset="0"/>
                        </a:rPr>
                        <a:t>Locators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lfaen" panose="010A0502050306030303" pitchFamily="18" charset="0"/>
                        </a:rPr>
                        <a:t>Description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lfaen" panose="010A0502050306030303" pitchFamily="18" charset="0"/>
                        </a:rPr>
                        <a:t>Example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533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By ID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Find element by value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of  its “id” attribute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driver.findElement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(By.id("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someId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"))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2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By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</a:t>
                      </a:r>
                      <a:r>
                        <a:rPr lang="en-US" dirty="0" smtClean="0">
                          <a:latin typeface="Sylfaen" panose="010A0502050306030303" pitchFamily="18" charset="0"/>
                        </a:rPr>
                        <a:t>Name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Find element by value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of  its “name” attribute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driver.findElement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(By.name("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somename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”))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2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By Class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Find element by value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of  its “class” attribute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driver.findElement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By.cssSelector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(“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classname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”))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2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By link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Find element by value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 of  its “link” attribute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driver.findElement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By.linkText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(“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linkname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”))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85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Sylfaen" panose="010A0502050306030303" pitchFamily="18" charset="0"/>
                        </a:rPr>
                        <a:t>By </a:t>
                      </a:r>
                      <a:r>
                        <a:rPr lang="en-US" dirty="0" err="1" smtClean="0">
                          <a:latin typeface="Sylfaen" panose="010A0502050306030303" pitchFamily="18" charset="0"/>
                        </a:rPr>
                        <a:t>Xpath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lfaen" panose="010A0502050306030303" pitchFamily="18" charset="0"/>
                        </a:rPr>
                        <a:t>Find element by </a:t>
                      </a:r>
                      <a:r>
                        <a:rPr lang="en-US" baseline="0" dirty="0" smtClean="0">
                          <a:latin typeface="Sylfaen" panose="010A0502050306030303" pitchFamily="18" charset="0"/>
                        </a:rPr>
                        <a:t>its </a:t>
                      </a:r>
                      <a:r>
                        <a:rPr lang="en-US" baseline="0" dirty="0" err="1" smtClean="0">
                          <a:latin typeface="Sylfaen" panose="010A0502050306030303" pitchFamily="18" charset="0"/>
                        </a:rPr>
                        <a:t>xpath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driver.findElement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By.xpath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(“</a:t>
                      </a:r>
                      <a:r>
                        <a:rPr lang="en-US" dirty="0" err="1" smtClean="0">
                          <a:effectLst/>
                          <a:latin typeface="Sylfaen" panose="010A0502050306030303" pitchFamily="18" charset="0"/>
                        </a:rPr>
                        <a:t>xpath</a:t>
                      </a:r>
                      <a:r>
                        <a:rPr lang="en-US" dirty="0" smtClean="0">
                          <a:effectLst/>
                          <a:latin typeface="Sylfaen" panose="010A0502050306030303" pitchFamily="18" charset="0"/>
                        </a:rPr>
                        <a:t>”))</a:t>
                      </a:r>
                      <a:endParaRPr lang="en-US" dirty="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1879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919" y="21764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>
                <a:latin typeface="Sylfaen" panose="010A0502050306030303" pitchFamily="18" charset="0"/>
              </a:rPr>
              <a:t>Course </a:t>
            </a:r>
            <a:r>
              <a:rPr lang="en-US" kern="0" dirty="0" smtClean="0">
                <a:latin typeface="Sylfaen" panose="010A0502050306030303" pitchFamily="18" charset="0"/>
              </a:rPr>
              <a:t>Map / Module </a:t>
            </a:r>
            <a:r>
              <a:rPr lang="en-US" kern="0" dirty="0">
                <a:latin typeface="Sylfaen" panose="010A0502050306030303" pitchFamily="18" charset="0"/>
              </a:rPr>
              <a:t>Map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80170" y="3893988"/>
            <a:ext cx="948503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3</a:t>
            </a:r>
          </a:p>
        </p:txBody>
      </p:sp>
      <p:cxnSp>
        <p:nvCxnSpPr>
          <p:cNvPr id="21" name="Elbow Connector 20"/>
          <p:cNvCxnSpPr>
            <a:stCxn id="43" idx="0"/>
          </p:cNvCxnSpPr>
          <p:nvPr/>
        </p:nvCxnSpPr>
        <p:spPr>
          <a:xfrm rot="5400000" flipH="1" flipV="1">
            <a:off x="691618" y="4725830"/>
            <a:ext cx="403400" cy="403768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342719" y="4145473"/>
            <a:ext cx="492138" cy="366228"/>
          </a:xfrm>
          <a:prstGeom prst="bentConnector3">
            <a:avLst>
              <a:gd name="adj1" fmla="val 43284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0"/>
          </p:cNvCxnSpPr>
          <p:nvPr/>
        </p:nvCxnSpPr>
        <p:spPr>
          <a:xfrm rot="5400000" flipH="1" flipV="1">
            <a:off x="2401414" y="3567750"/>
            <a:ext cx="279247" cy="373230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66234" y="2950029"/>
            <a:ext cx="5223" cy="529725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16331" y="5129414"/>
            <a:ext cx="950206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</a:t>
            </a:r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1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5202" y="4511701"/>
            <a:ext cx="987173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742466" y="3322846"/>
            <a:ext cx="980502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 4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22491" y="2734370"/>
            <a:ext cx="955250" cy="42862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333F50"/>
                </a:solidFill>
                <a:latin typeface="Sylfaen" panose="010A0502050306030303" pitchFamily="18" charset="0"/>
              </a:rPr>
              <a:t>Selenium</a:t>
            </a:r>
            <a:endParaRPr lang="en-US" sz="1350" b="1" dirty="0">
              <a:solidFill>
                <a:srgbClr val="333F50"/>
              </a:solidFill>
            </a:endParaRPr>
          </a:p>
        </p:txBody>
      </p:sp>
      <p:cxnSp>
        <p:nvCxnSpPr>
          <p:cNvPr id="47" name="Elbow Connector 46"/>
          <p:cNvCxnSpPr>
            <a:stCxn id="45" idx="0"/>
          </p:cNvCxnSpPr>
          <p:nvPr/>
        </p:nvCxnSpPr>
        <p:spPr>
          <a:xfrm rot="5400000" flipH="1" flipV="1">
            <a:off x="3353222" y="2953099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892123" y="2249296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Module 6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4227783" y="2507504"/>
            <a:ext cx="653895" cy="216802"/>
          </a:xfrm>
          <a:prstGeom prst="bentConnector3">
            <a:avLst>
              <a:gd name="adj1" fmla="val 2825"/>
            </a:avLst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870708" y="1700884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</a:t>
            </a:r>
            <a:r>
              <a:rPr lang="en-US" sz="1200" dirty="0" smtClean="0">
                <a:solidFill>
                  <a:srgbClr val="333F50"/>
                </a:solidFill>
                <a:latin typeface="Sylfaen" panose="010A0502050306030303" pitchFamily="18" charset="0"/>
              </a:rPr>
              <a:t>7</a:t>
            </a:r>
            <a:endParaRPr lang="en-US" sz="1200" dirty="0">
              <a:solidFill>
                <a:srgbClr val="333F50"/>
              </a:solidFill>
              <a:latin typeface="Sylfaen" panose="010A0502050306030303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825958" y="1191553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8</a:t>
            </a: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6456210" y="1329891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H="1" flipV="1">
            <a:off x="5487673" y="1819764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7367858" y="761266"/>
            <a:ext cx="249243" cy="490253"/>
          </a:xfrm>
          <a:prstGeom prst="bentConnector2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781208" y="702389"/>
            <a:ext cx="95525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33F50"/>
                </a:solidFill>
                <a:latin typeface="Sylfaen" panose="010A0502050306030303" pitchFamily="18" charset="0"/>
              </a:rPr>
              <a:t>Module 9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81810"/>
              </p:ext>
            </p:extLst>
          </p:nvPr>
        </p:nvGraphicFramePr>
        <p:xfrm>
          <a:off x="3896590" y="3576230"/>
          <a:ext cx="4300353" cy="209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353"/>
              </a:tblGrid>
              <a:tr h="235903">
                <a:tc>
                  <a:txBody>
                    <a:bodyPr/>
                    <a:lstStyle/>
                    <a:p>
                      <a:pPr lvl="2" algn="l"/>
                      <a:r>
                        <a:rPr lang="en-US" sz="140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Module 5</a:t>
                      </a:r>
                      <a:r>
                        <a:rPr lang="en-US" sz="14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</a:rPr>
                        <a:t>Map</a:t>
                      </a:r>
                      <a:endParaRPr lang="en-US" sz="1400" dirty="0">
                        <a:solidFill>
                          <a:srgbClr val="333F50"/>
                        </a:solidFill>
                        <a:latin typeface="Sylfaen" panose="010A0502050306030303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Selenium Introduction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Discussion of Selenium Suite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lvl="2" algn="l"/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Why WebDriver</a:t>
                      </a:r>
                      <a:endParaRPr kumimoji="0" lang="en-US" sz="1200" b="0" kern="1200" baseline="0" dirty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lvl="2" algn="l"/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Architecture of  WebDriver</a:t>
                      </a:r>
                      <a:endParaRPr kumimoji="0" lang="en-US" sz="1200" b="0" kern="1200" baseline="0" dirty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Configuring Selenium 2.0 with Eclipse</a:t>
                      </a:r>
                      <a:endParaRPr kumimoji="0" lang="en-US" altLang="en-US" sz="1200" b="0" kern="1200" baseline="0" dirty="0" smtClean="0">
                        <a:solidFill>
                          <a:srgbClr val="333F50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Working with Selenium 2.0 or WebDriver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493">
                <a:tc>
                  <a:txBody>
                    <a:bodyPr/>
                    <a:lstStyle/>
                    <a:p>
                      <a:pPr marL="9144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kern="1200" baseline="0" dirty="0" smtClean="0">
                          <a:solidFill>
                            <a:srgbClr val="333F50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Hands on Activity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4881678" y="2950029"/>
            <a:ext cx="7897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68" y="940221"/>
            <a:ext cx="1560763" cy="2286000"/>
          </a:xfrm>
          <a:prstGeom prst="rect">
            <a:avLst/>
          </a:prstGeom>
          <a:scene3d>
            <a:camera prst="orthographicFront">
              <a:rot lat="19499988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30329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95" y="-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5941186"/>
              </p:ext>
            </p:extLst>
          </p:nvPr>
        </p:nvGraphicFramePr>
        <p:xfrm>
          <a:off x="605676" y="844419"/>
          <a:ext cx="7810959" cy="529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887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0216" y="-556"/>
            <a:ext cx="6890051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Activity 1</a:t>
            </a:r>
            <a:endParaRPr lang="en-US" kern="0" dirty="0">
              <a:latin typeface="Sylfaen" panose="010A050205030603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570" y="26740"/>
            <a:ext cx="661985" cy="472016"/>
            <a:chOff x="7361848" y="1347285"/>
            <a:chExt cx="1766872" cy="1601886"/>
          </a:xfrm>
        </p:grpSpPr>
        <p:grpSp>
          <p:nvGrpSpPr>
            <p:cNvPr id="7" name="Group 6"/>
            <p:cNvGrpSpPr/>
            <p:nvPr/>
          </p:nvGrpSpPr>
          <p:grpSpPr>
            <a:xfrm>
              <a:off x="7594601" y="1347285"/>
              <a:ext cx="1282700" cy="1264034"/>
              <a:chOff x="2224088" y="1429631"/>
              <a:chExt cx="763587" cy="752475"/>
            </a:xfrm>
          </p:grpSpPr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2508250" y="1702681"/>
                <a:ext cx="206375" cy="206375"/>
              </a:xfrm>
              <a:custGeom>
                <a:avLst/>
                <a:gdLst>
                  <a:gd name="T0" fmla="*/ 10 w 130"/>
                  <a:gd name="T1" fmla="*/ 130 h 130"/>
                  <a:gd name="T2" fmla="*/ 28 w 130"/>
                  <a:gd name="T3" fmla="*/ 112 h 130"/>
                  <a:gd name="T4" fmla="*/ 130 w 130"/>
                  <a:gd name="T5" fmla="*/ 84 h 130"/>
                  <a:gd name="T6" fmla="*/ 45 w 130"/>
                  <a:gd name="T7" fmla="*/ 0 h 130"/>
                  <a:gd name="T8" fmla="*/ 17 w 130"/>
                  <a:gd name="T9" fmla="*/ 102 h 130"/>
                  <a:gd name="T10" fmla="*/ 0 w 130"/>
                  <a:gd name="T11" fmla="*/ 119 h 130"/>
                  <a:gd name="T12" fmla="*/ 1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0" y="130"/>
                    </a:moveTo>
                    <a:lnTo>
                      <a:pt x="28" y="112"/>
                    </a:lnTo>
                    <a:lnTo>
                      <a:pt x="130" y="84"/>
                    </a:lnTo>
                    <a:lnTo>
                      <a:pt x="45" y="0"/>
                    </a:lnTo>
                    <a:lnTo>
                      <a:pt x="17" y="102"/>
                    </a:lnTo>
                    <a:lnTo>
                      <a:pt x="0" y="119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2224088" y="1456618"/>
                <a:ext cx="617538" cy="725488"/>
              </a:xfrm>
              <a:custGeom>
                <a:avLst/>
                <a:gdLst>
                  <a:gd name="T0" fmla="*/ 198 w 222"/>
                  <a:gd name="T1" fmla="*/ 236 h 260"/>
                  <a:gd name="T2" fmla="*/ 157 w 222"/>
                  <a:gd name="T3" fmla="*/ 236 h 260"/>
                  <a:gd name="T4" fmla="*/ 86 w 222"/>
                  <a:gd name="T5" fmla="*/ 236 h 260"/>
                  <a:gd name="T6" fmla="*/ 70 w 222"/>
                  <a:gd name="T7" fmla="*/ 179 h 260"/>
                  <a:gd name="T8" fmla="*/ 24 w 222"/>
                  <a:gd name="T9" fmla="*/ 182 h 260"/>
                  <a:gd name="T10" fmla="*/ 24 w 222"/>
                  <a:gd name="T11" fmla="*/ 66 h 260"/>
                  <a:gd name="T12" fmla="*/ 24 w 222"/>
                  <a:gd name="T13" fmla="*/ 24 h 260"/>
                  <a:gd name="T14" fmla="*/ 182 w 222"/>
                  <a:gd name="T15" fmla="*/ 24 h 260"/>
                  <a:gd name="T16" fmla="*/ 214 w 222"/>
                  <a:gd name="T17" fmla="*/ 0 h 260"/>
                  <a:gd name="T18" fmla="*/ 0 w 222"/>
                  <a:gd name="T19" fmla="*/ 0 h 260"/>
                  <a:gd name="T20" fmla="*/ 0 w 222"/>
                  <a:gd name="T21" fmla="*/ 66 h 260"/>
                  <a:gd name="T22" fmla="*/ 0 w 222"/>
                  <a:gd name="T23" fmla="*/ 195 h 260"/>
                  <a:gd name="T24" fmla="*/ 0 w 222"/>
                  <a:gd name="T25" fmla="*/ 196 h 260"/>
                  <a:gd name="T26" fmla="*/ 20 w 222"/>
                  <a:gd name="T27" fmla="*/ 242 h 260"/>
                  <a:gd name="T28" fmla="*/ 64 w 222"/>
                  <a:gd name="T29" fmla="*/ 260 h 260"/>
                  <a:gd name="T30" fmla="*/ 64 w 222"/>
                  <a:gd name="T31" fmla="*/ 260 h 260"/>
                  <a:gd name="T32" fmla="*/ 66 w 222"/>
                  <a:gd name="T33" fmla="*/ 260 h 260"/>
                  <a:gd name="T34" fmla="*/ 66 w 222"/>
                  <a:gd name="T35" fmla="*/ 260 h 260"/>
                  <a:gd name="T36" fmla="*/ 157 w 222"/>
                  <a:gd name="T37" fmla="*/ 260 h 260"/>
                  <a:gd name="T38" fmla="*/ 222 w 222"/>
                  <a:gd name="T39" fmla="*/ 260 h 260"/>
                  <a:gd name="T40" fmla="*/ 222 w 222"/>
                  <a:gd name="T41" fmla="*/ 105 h 260"/>
                  <a:gd name="T42" fmla="*/ 198 w 222"/>
                  <a:gd name="T43" fmla="*/ 137 h 260"/>
                  <a:gd name="T44" fmla="*/ 198 w 222"/>
                  <a:gd name="T45" fmla="*/ 23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260">
                    <a:moveTo>
                      <a:pt x="198" y="236"/>
                    </a:moveTo>
                    <a:cubicBezTo>
                      <a:pt x="157" y="236"/>
                      <a:pt x="157" y="236"/>
                      <a:pt x="157" y="236"/>
                    </a:cubicBezTo>
                    <a:cubicBezTo>
                      <a:pt x="86" y="236"/>
                      <a:pt x="86" y="236"/>
                      <a:pt x="86" y="236"/>
                    </a:cubicBezTo>
                    <a:cubicBezTo>
                      <a:pt x="77" y="228"/>
                      <a:pt x="69" y="212"/>
                      <a:pt x="70" y="179"/>
                    </a:cubicBezTo>
                    <a:cubicBezTo>
                      <a:pt x="51" y="186"/>
                      <a:pt x="33" y="184"/>
                      <a:pt x="24" y="18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13"/>
                      <a:pt x="7" y="229"/>
                      <a:pt x="20" y="242"/>
                    </a:cubicBezTo>
                    <a:cubicBezTo>
                      <a:pt x="32" y="253"/>
                      <a:pt x="48" y="260"/>
                      <a:pt x="64" y="260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157" y="260"/>
                      <a:pt x="157" y="260"/>
                      <a:pt x="157" y="260"/>
                    </a:cubicBezTo>
                    <a:cubicBezTo>
                      <a:pt x="222" y="260"/>
                      <a:pt x="222" y="260"/>
                      <a:pt x="222" y="260"/>
                    </a:cubicBezTo>
                    <a:cubicBezTo>
                      <a:pt x="222" y="105"/>
                      <a:pt x="222" y="105"/>
                      <a:pt x="222" y="105"/>
                    </a:cubicBezTo>
                    <a:cubicBezTo>
                      <a:pt x="198" y="137"/>
                      <a:pt x="198" y="137"/>
                      <a:pt x="198" y="137"/>
                    </a:cubicBezTo>
                    <a:lnTo>
                      <a:pt x="198" y="23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2895600" y="1429631"/>
                <a:ext cx="92075" cy="92075"/>
              </a:xfrm>
              <a:custGeom>
                <a:avLst/>
                <a:gdLst>
                  <a:gd name="T0" fmla="*/ 25 w 33"/>
                  <a:gd name="T1" fmla="*/ 8 h 33"/>
                  <a:gd name="T2" fmla="*/ 0 w 33"/>
                  <a:gd name="T3" fmla="*/ 4 h 33"/>
                  <a:gd name="T4" fmla="*/ 29 w 33"/>
                  <a:gd name="T5" fmla="*/ 33 h 33"/>
                  <a:gd name="T6" fmla="*/ 25 w 33"/>
                  <a:gd name="T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25" y="8"/>
                    </a:moveTo>
                    <a:cubicBezTo>
                      <a:pt x="19" y="2"/>
                      <a:pt x="9" y="0"/>
                      <a:pt x="0" y="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3" y="24"/>
                      <a:pt x="31" y="14"/>
                      <a:pt x="25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2597150" y="1459793"/>
                <a:ext cx="358775" cy="358775"/>
              </a:xfrm>
              <a:custGeom>
                <a:avLst/>
                <a:gdLst>
                  <a:gd name="T0" fmla="*/ 0 w 226"/>
                  <a:gd name="T1" fmla="*/ 133 h 226"/>
                  <a:gd name="T2" fmla="*/ 93 w 226"/>
                  <a:gd name="T3" fmla="*/ 226 h 226"/>
                  <a:gd name="T4" fmla="*/ 226 w 226"/>
                  <a:gd name="T5" fmla="*/ 56 h 226"/>
                  <a:gd name="T6" fmla="*/ 170 w 226"/>
                  <a:gd name="T7" fmla="*/ 0 h 226"/>
                  <a:gd name="T8" fmla="*/ 0 w 226"/>
                  <a:gd name="T9" fmla="*/ 1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0" y="133"/>
                    </a:moveTo>
                    <a:lnTo>
                      <a:pt x="93" y="226"/>
                    </a:lnTo>
                    <a:lnTo>
                      <a:pt x="226" y="56"/>
                    </a:lnTo>
                    <a:lnTo>
                      <a:pt x="17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48" y="2732145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342251" y="763201"/>
            <a:ext cx="831850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sz="2000" b="1" dirty="0" smtClean="0">
                <a:latin typeface="Sylfaen" panose="010A0502050306030303" pitchFamily="18" charset="0"/>
                <a:cs typeface="Arial" pitchFamily="34" charset="0"/>
              </a:rPr>
              <a:t>Environment or File: </a:t>
            </a: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M5_Selenium_Activity_PG_v1</a:t>
            </a:r>
          </a:p>
          <a:p>
            <a:pPr lvl="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sz="2000" b="1" dirty="0" smtClean="0">
                <a:latin typeface="Sylfaen" panose="010A0502050306030303" pitchFamily="18" charset="0"/>
                <a:cs typeface="Arial" pitchFamily="34" charset="0"/>
              </a:rPr>
              <a:t>Steps</a:t>
            </a:r>
            <a:r>
              <a:rPr lang="en-US" sz="2000" b="1" dirty="0">
                <a:latin typeface="Sylfaen" panose="010A0502050306030303" pitchFamily="18" charset="0"/>
                <a:cs typeface="Arial" pitchFamily="34" charset="0"/>
              </a:rPr>
              <a:t>: 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Open </a:t>
            </a:r>
            <a:r>
              <a:rPr lang="en-US" sz="2000" dirty="0">
                <a:latin typeface="Sylfaen" panose="010A0502050306030303" pitchFamily="18" charset="0"/>
                <a:cs typeface="Arial" pitchFamily="34" charset="0"/>
              </a:rPr>
              <a:t>the </a:t>
            </a: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Participants Guide given as word document.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Read the given activity details.</a:t>
            </a: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Complete the activities</a:t>
            </a:r>
          </a:p>
          <a:p>
            <a:pPr marL="554037" lvl="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n-US" sz="2000" dirty="0" smtClean="0">
                <a:latin typeface="Sylfaen" panose="010A0502050306030303" pitchFamily="18" charset="0"/>
                <a:cs typeface="Arial" pitchFamily="34" charset="0"/>
              </a:rPr>
              <a:t>Submit to faculty</a:t>
            </a:r>
            <a:endParaRPr lang="en-US" sz="2000" dirty="0">
              <a:latin typeface="Sylfaen" panose="010A0502050306030303" pitchFamily="18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1" y="3361778"/>
            <a:ext cx="2857500" cy="251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348563">
            <a:off x="5872050" y="4474136"/>
            <a:ext cx="17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otype Corsiva" panose="03010101010201010101" pitchFamily="66" charset="0"/>
              </a:rPr>
              <a:t>Activity</a:t>
            </a:r>
            <a:endParaRPr lang="en-US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306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8416" y="699496"/>
            <a:ext cx="83824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Sylfaen" panose="010A0502050306030303" pitchFamily="18" charset="0"/>
                <a:cs typeface="Arial" panose="020B0604020202020204" pitchFamily="34" charset="0"/>
              </a:rPr>
              <a:t>At the end of this module, participants </a:t>
            </a:r>
            <a:r>
              <a:rPr lang="en-US" b="1" dirty="0" smtClean="0">
                <a:latin typeface="Sylfaen" panose="010A0502050306030303" pitchFamily="18" charset="0"/>
                <a:cs typeface="Arial" panose="020B0604020202020204" pitchFamily="34" charset="0"/>
              </a:rPr>
              <a:t>are able </a:t>
            </a:r>
            <a:r>
              <a:rPr lang="en-US" b="1" dirty="0">
                <a:latin typeface="Sylfaen" panose="010A0502050306030303" pitchFamily="18" charset="0"/>
                <a:cs typeface="Arial" panose="020B0604020202020204" pitchFamily="34" charset="0"/>
              </a:rPr>
              <a:t>to understand</a:t>
            </a:r>
            <a:r>
              <a:rPr lang="en-US" b="1" dirty="0" smtClean="0">
                <a:latin typeface="Sylfaen" panose="010A050205030603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b="1" dirty="0">
              <a:latin typeface="Sylfaen" panose="010A0502050306030303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ylfaen" panose="010A0502050306030303" pitchFamily="18" charset="0"/>
              </a:rPr>
              <a:t>Introduction to Selenium </a:t>
            </a:r>
            <a:endParaRPr lang="en-IN" dirty="0">
              <a:latin typeface="Sylfaen" panose="010A0502050306030303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ylfaen" panose="010A0502050306030303" pitchFamily="18" charset="0"/>
              </a:rPr>
              <a:t>Discussion on Selenium </a:t>
            </a:r>
            <a:r>
              <a:rPr lang="en-US" dirty="0" smtClean="0">
                <a:latin typeface="Sylfaen" panose="010A0502050306030303" pitchFamily="18" charset="0"/>
              </a:rPr>
              <a:t>Suite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Sylfaen" panose="010A0502050306030303" pitchFamily="18" charset="0"/>
              </a:rPr>
              <a:t>Why </a:t>
            </a:r>
            <a:r>
              <a:rPr lang="en-US" dirty="0">
                <a:latin typeface="Sylfaen" panose="010A0502050306030303" pitchFamily="18" charset="0"/>
              </a:rPr>
              <a:t>WebDriver?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ylfaen" panose="010A0502050306030303" pitchFamily="18" charset="0"/>
              </a:rPr>
              <a:t>Architecture of WebDriver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Sylfaen" panose="010A0502050306030303" pitchFamily="18" charset="0"/>
              </a:rPr>
              <a:t>How to configure Selenium </a:t>
            </a:r>
            <a:r>
              <a:rPr lang="en-US" dirty="0">
                <a:latin typeface="Sylfaen" panose="010A0502050306030303" pitchFamily="18" charset="0"/>
              </a:rPr>
              <a:t>2.0 with Eclipse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Sylfaen" panose="010A0502050306030303" pitchFamily="18" charset="0"/>
              </a:rPr>
              <a:t>How to work </a:t>
            </a:r>
            <a:r>
              <a:rPr lang="en-US" dirty="0">
                <a:latin typeface="Sylfaen" panose="010A0502050306030303" pitchFamily="18" charset="0"/>
              </a:rPr>
              <a:t>with Selenium 2.0 or WebDriver</a:t>
            </a:r>
            <a:endParaRPr lang="en-IN" dirty="0">
              <a:latin typeface="Sylfaen" panose="010A0502050306030303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8398" y="26708"/>
            <a:ext cx="6890051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Summary</a:t>
            </a:r>
            <a:endParaRPr lang="en-US" kern="0" dirty="0">
              <a:latin typeface="Sylfaen" panose="010A0502050306030303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9071" y="13060"/>
            <a:ext cx="546577" cy="488886"/>
            <a:chOff x="7376802" y="1307047"/>
            <a:chExt cx="1766872" cy="1764161"/>
          </a:xfrm>
        </p:grpSpPr>
        <p:grpSp>
          <p:nvGrpSpPr>
            <p:cNvPr id="19" name="Group 18"/>
            <p:cNvGrpSpPr/>
            <p:nvPr/>
          </p:nvGrpSpPr>
          <p:grpSpPr>
            <a:xfrm>
              <a:off x="7633294" y="1307047"/>
              <a:ext cx="1097543" cy="1463196"/>
              <a:chOff x="431801" y="4117975"/>
              <a:chExt cx="561975" cy="725488"/>
            </a:xfrm>
          </p:grpSpPr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519113" y="4316413"/>
                <a:ext cx="130175" cy="303213"/>
              </a:xfrm>
              <a:custGeom>
                <a:avLst/>
                <a:gdLst>
                  <a:gd name="T0" fmla="*/ 96 w 191"/>
                  <a:gd name="T1" fmla="*/ 445 h 445"/>
                  <a:gd name="T2" fmla="*/ 163 w 191"/>
                  <a:gd name="T3" fmla="*/ 418 h 445"/>
                  <a:gd name="T4" fmla="*/ 191 w 191"/>
                  <a:gd name="T5" fmla="*/ 350 h 445"/>
                  <a:gd name="T6" fmla="*/ 163 w 191"/>
                  <a:gd name="T7" fmla="*/ 283 h 445"/>
                  <a:gd name="T8" fmla="*/ 96 w 191"/>
                  <a:gd name="T9" fmla="*/ 255 h 445"/>
                  <a:gd name="T10" fmla="*/ 28 w 191"/>
                  <a:gd name="T11" fmla="*/ 283 h 445"/>
                  <a:gd name="T12" fmla="*/ 0 w 191"/>
                  <a:gd name="T13" fmla="*/ 350 h 445"/>
                  <a:gd name="T14" fmla="*/ 28 w 191"/>
                  <a:gd name="T15" fmla="*/ 418 h 445"/>
                  <a:gd name="T16" fmla="*/ 96 w 191"/>
                  <a:gd name="T17" fmla="*/ 445 h 445"/>
                  <a:gd name="T18" fmla="*/ 34 w 191"/>
                  <a:gd name="T19" fmla="*/ 343 h 445"/>
                  <a:gd name="T20" fmla="*/ 37 w 191"/>
                  <a:gd name="T21" fmla="*/ 326 h 445"/>
                  <a:gd name="T22" fmla="*/ 54 w 191"/>
                  <a:gd name="T23" fmla="*/ 328 h 445"/>
                  <a:gd name="T24" fmla="*/ 83 w 191"/>
                  <a:gd name="T25" fmla="*/ 368 h 445"/>
                  <a:gd name="T26" fmla="*/ 103 w 191"/>
                  <a:gd name="T27" fmla="*/ 340 h 445"/>
                  <a:gd name="T28" fmla="*/ 139 w 191"/>
                  <a:gd name="T29" fmla="*/ 302 h 445"/>
                  <a:gd name="T30" fmla="*/ 156 w 191"/>
                  <a:gd name="T31" fmla="*/ 303 h 445"/>
                  <a:gd name="T32" fmla="*/ 156 w 191"/>
                  <a:gd name="T33" fmla="*/ 320 h 445"/>
                  <a:gd name="T34" fmla="*/ 123 w 191"/>
                  <a:gd name="T35" fmla="*/ 355 h 445"/>
                  <a:gd name="T36" fmla="*/ 95 w 191"/>
                  <a:gd name="T37" fmla="*/ 396 h 445"/>
                  <a:gd name="T38" fmla="*/ 91 w 191"/>
                  <a:gd name="T39" fmla="*/ 400 h 445"/>
                  <a:gd name="T40" fmla="*/ 74 w 191"/>
                  <a:gd name="T41" fmla="*/ 397 h 445"/>
                  <a:gd name="T42" fmla="*/ 34 w 191"/>
                  <a:gd name="T43" fmla="*/ 343 h 445"/>
                  <a:gd name="T44" fmla="*/ 96 w 191"/>
                  <a:gd name="T45" fmla="*/ 190 h 445"/>
                  <a:gd name="T46" fmla="*/ 163 w 191"/>
                  <a:gd name="T47" fmla="*/ 162 h 445"/>
                  <a:gd name="T48" fmla="*/ 191 w 191"/>
                  <a:gd name="T49" fmla="*/ 95 h 445"/>
                  <a:gd name="T50" fmla="*/ 163 w 191"/>
                  <a:gd name="T51" fmla="*/ 27 h 445"/>
                  <a:gd name="T52" fmla="*/ 96 w 191"/>
                  <a:gd name="T53" fmla="*/ 0 h 445"/>
                  <a:gd name="T54" fmla="*/ 28 w 191"/>
                  <a:gd name="T55" fmla="*/ 27 h 445"/>
                  <a:gd name="T56" fmla="*/ 0 w 191"/>
                  <a:gd name="T57" fmla="*/ 95 h 445"/>
                  <a:gd name="T58" fmla="*/ 28 w 191"/>
                  <a:gd name="T59" fmla="*/ 162 h 445"/>
                  <a:gd name="T60" fmla="*/ 96 w 191"/>
                  <a:gd name="T61" fmla="*/ 190 h 445"/>
                  <a:gd name="T62" fmla="*/ 34 w 191"/>
                  <a:gd name="T63" fmla="*/ 88 h 445"/>
                  <a:gd name="T64" fmla="*/ 37 w 191"/>
                  <a:gd name="T65" fmla="*/ 70 h 445"/>
                  <a:gd name="T66" fmla="*/ 54 w 191"/>
                  <a:gd name="T67" fmla="*/ 73 h 445"/>
                  <a:gd name="T68" fmla="*/ 83 w 191"/>
                  <a:gd name="T69" fmla="*/ 112 h 445"/>
                  <a:gd name="T70" fmla="*/ 103 w 191"/>
                  <a:gd name="T71" fmla="*/ 84 h 445"/>
                  <a:gd name="T72" fmla="*/ 139 w 191"/>
                  <a:gd name="T73" fmla="*/ 46 h 445"/>
                  <a:gd name="T74" fmla="*/ 156 w 191"/>
                  <a:gd name="T75" fmla="*/ 47 h 445"/>
                  <a:gd name="T76" fmla="*/ 156 w 191"/>
                  <a:gd name="T77" fmla="*/ 64 h 445"/>
                  <a:gd name="T78" fmla="*/ 123 w 191"/>
                  <a:gd name="T79" fmla="*/ 100 h 445"/>
                  <a:gd name="T80" fmla="*/ 95 w 191"/>
                  <a:gd name="T81" fmla="*/ 140 h 445"/>
                  <a:gd name="T82" fmla="*/ 91 w 191"/>
                  <a:gd name="T83" fmla="*/ 144 h 445"/>
                  <a:gd name="T84" fmla="*/ 74 w 191"/>
                  <a:gd name="T85" fmla="*/ 141 h 445"/>
                  <a:gd name="T86" fmla="*/ 34 w 191"/>
                  <a:gd name="T87" fmla="*/ 88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1" h="445">
                    <a:moveTo>
                      <a:pt x="96" y="445"/>
                    </a:moveTo>
                    <a:cubicBezTo>
                      <a:pt x="122" y="445"/>
                      <a:pt x="146" y="435"/>
                      <a:pt x="163" y="418"/>
                    </a:cubicBezTo>
                    <a:cubicBezTo>
                      <a:pt x="180" y="400"/>
                      <a:pt x="191" y="377"/>
                      <a:pt x="191" y="350"/>
                    </a:cubicBezTo>
                    <a:cubicBezTo>
                      <a:pt x="191" y="324"/>
                      <a:pt x="180" y="300"/>
                      <a:pt x="163" y="283"/>
                    </a:cubicBezTo>
                    <a:cubicBezTo>
                      <a:pt x="146" y="266"/>
                      <a:pt x="122" y="255"/>
                      <a:pt x="96" y="255"/>
                    </a:cubicBezTo>
                    <a:cubicBezTo>
                      <a:pt x="69" y="255"/>
                      <a:pt x="46" y="266"/>
                      <a:pt x="28" y="283"/>
                    </a:cubicBezTo>
                    <a:cubicBezTo>
                      <a:pt x="11" y="300"/>
                      <a:pt x="0" y="324"/>
                      <a:pt x="0" y="350"/>
                    </a:cubicBezTo>
                    <a:cubicBezTo>
                      <a:pt x="0" y="377"/>
                      <a:pt x="11" y="400"/>
                      <a:pt x="28" y="418"/>
                    </a:cubicBezTo>
                    <a:cubicBezTo>
                      <a:pt x="46" y="435"/>
                      <a:pt x="69" y="445"/>
                      <a:pt x="96" y="445"/>
                    </a:cubicBezTo>
                    <a:close/>
                    <a:moveTo>
                      <a:pt x="34" y="343"/>
                    </a:moveTo>
                    <a:cubicBezTo>
                      <a:pt x="30" y="338"/>
                      <a:pt x="31" y="330"/>
                      <a:pt x="37" y="326"/>
                    </a:cubicBezTo>
                    <a:cubicBezTo>
                      <a:pt x="42" y="322"/>
                      <a:pt x="50" y="323"/>
                      <a:pt x="54" y="328"/>
                    </a:cubicBezTo>
                    <a:cubicBezTo>
                      <a:pt x="83" y="368"/>
                      <a:pt x="83" y="368"/>
                      <a:pt x="83" y="368"/>
                    </a:cubicBezTo>
                    <a:cubicBezTo>
                      <a:pt x="89" y="358"/>
                      <a:pt x="96" y="349"/>
                      <a:pt x="103" y="340"/>
                    </a:cubicBezTo>
                    <a:cubicBezTo>
                      <a:pt x="114" y="326"/>
                      <a:pt x="126" y="314"/>
                      <a:pt x="139" y="302"/>
                    </a:cubicBezTo>
                    <a:cubicBezTo>
                      <a:pt x="144" y="297"/>
                      <a:pt x="152" y="298"/>
                      <a:pt x="156" y="303"/>
                    </a:cubicBezTo>
                    <a:cubicBezTo>
                      <a:pt x="161" y="308"/>
                      <a:pt x="161" y="315"/>
                      <a:pt x="156" y="320"/>
                    </a:cubicBezTo>
                    <a:cubicBezTo>
                      <a:pt x="144" y="331"/>
                      <a:pt x="133" y="343"/>
                      <a:pt x="123" y="355"/>
                    </a:cubicBezTo>
                    <a:cubicBezTo>
                      <a:pt x="113" y="368"/>
                      <a:pt x="103" y="381"/>
                      <a:pt x="95" y="396"/>
                    </a:cubicBezTo>
                    <a:cubicBezTo>
                      <a:pt x="94" y="397"/>
                      <a:pt x="93" y="398"/>
                      <a:pt x="91" y="400"/>
                    </a:cubicBezTo>
                    <a:cubicBezTo>
                      <a:pt x="86" y="404"/>
                      <a:pt x="78" y="403"/>
                      <a:pt x="74" y="397"/>
                    </a:cubicBezTo>
                    <a:cubicBezTo>
                      <a:pt x="34" y="343"/>
                      <a:pt x="34" y="343"/>
                      <a:pt x="34" y="343"/>
                    </a:cubicBezTo>
                    <a:close/>
                    <a:moveTo>
                      <a:pt x="96" y="190"/>
                    </a:moveTo>
                    <a:cubicBezTo>
                      <a:pt x="122" y="190"/>
                      <a:pt x="146" y="179"/>
                      <a:pt x="163" y="162"/>
                    </a:cubicBezTo>
                    <a:cubicBezTo>
                      <a:pt x="180" y="145"/>
                      <a:pt x="191" y="121"/>
                      <a:pt x="191" y="95"/>
                    </a:cubicBezTo>
                    <a:cubicBezTo>
                      <a:pt x="191" y="68"/>
                      <a:pt x="180" y="45"/>
                      <a:pt x="163" y="27"/>
                    </a:cubicBezTo>
                    <a:cubicBezTo>
                      <a:pt x="146" y="10"/>
                      <a:pt x="122" y="0"/>
                      <a:pt x="96" y="0"/>
                    </a:cubicBezTo>
                    <a:cubicBezTo>
                      <a:pt x="69" y="0"/>
                      <a:pt x="46" y="10"/>
                      <a:pt x="28" y="27"/>
                    </a:cubicBezTo>
                    <a:cubicBezTo>
                      <a:pt x="11" y="45"/>
                      <a:pt x="0" y="68"/>
                      <a:pt x="0" y="95"/>
                    </a:cubicBezTo>
                    <a:cubicBezTo>
                      <a:pt x="0" y="121"/>
                      <a:pt x="11" y="145"/>
                      <a:pt x="28" y="162"/>
                    </a:cubicBezTo>
                    <a:cubicBezTo>
                      <a:pt x="46" y="179"/>
                      <a:pt x="69" y="190"/>
                      <a:pt x="96" y="190"/>
                    </a:cubicBezTo>
                    <a:close/>
                    <a:moveTo>
                      <a:pt x="34" y="88"/>
                    </a:moveTo>
                    <a:cubicBezTo>
                      <a:pt x="30" y="82"/>
                      <a:pt x="31" y="74"/>
                      <a:pt x="37" y="70"/>
                    </a:cubicBezTo>
                    <a:cubicBezTo>
                      <a:pt x="42" y="66"/>
                      <a:pt x="50" y="67"/>
                      <a:pt x="54" y="73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9" y="102"/>
                      <a:pt x="96" y="93"/>
                      <a:pt x="103" y="84"/>
                    </a:cubicBezTo>
                    <a:cubicBezTo>
                      <a:pt x="114" y="71"/>
                      <a:pt x="126" y="58"/>
                      <a:pt x="139" y="46"/>
                    </a:cubicBezTo>
                    <a:cubicBezTo>
                      <a:pt x="144" y="42"/>
                      <a:pt x="152" y="42"/>
                      <a:pt x="156" y="47"/>
                    </a:cubicBezTo>
                    <a:cubicBezTo>
                      <a:pt x="161" y="52"/>
                      <a:pt x="161" y="60"/>
                      <a:pt x="156" y="64"/>
                    </a:cubicBezTo>
                    <a:cubicBezTo>
                      <a:pt x="144" y="75"/>
                      <a:pt x="133" y="87"/>
                      <a:pt x="123" y="100"/>
                    </a:cubicBezTo>
                    <a:cubicBezTo>
                      <a:pt x="113" y="112"/>
                      <a:pt x="103" y="126"/>
                      <a:pt x="95" y="140"/>
                    </a:cubicBezTo>
                    <a:cubicBezTo>
                      <a:pt x="94" y="141"/>
                      <a:pt x="93" y="143"/>
                      <a:pt x="91" y="144"/>
                    </a:cubicBezTo>
                    <a:cubicBezTo>
                      <a:pt x="86" y="148"/>
                      <a:pt x="78" y="147"/>
                      <a:pt x="74" y="141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22" name="Freeform 8"/>
              <p:cNvSpPr>
                <a:spLocks noEditPoints="1"/>
              </p:cNvSpPr>
              <p:nvPr/>
            </p:nvSpPr>
            <p:spPr bwMode="auto">
              <a:xfrm>
                <a:off x="431801" y="4117975"/>
                <a:ext cx="561975" cy="725488"/>
              </a:xfrm>
              <a:custGeom>
                <a:avLst/>
                <a:gdLst>
                  <a:gd name="T0" fmla="*/ 779 w 824"/>
                  <a:gd name="T1" fmla="*/ 255 h 1067"/>
                  <a:gd name="T2" fmla="*/ 728 w 824"/>
                  <a:gd name="T3" fmla="*/ 204 h 1067"/>
                  <a:gd name="T4" fmla="*/ 633 w 824"/>
                  <a:gd name="T5" fmla="*/ 204 h 1067"/>
                  <a:gd name="T6" fmla="*/ 633 w 824"/>
                  <a:gd name="T7" fmla="*/ 160 h 1067"/>
                  <a:gd name="T8" fmla="*/ 728 w 824"/>
                  <a:gd name="T9" fmla="*/ 160 h 1067"/>
                  <a:gd name="T10" fmla="*/ 824 w 824"/>
                  <a:gd name="T11" fmla="*/ 255 h 1067"/>
                  <a:gd name="T12" fmla="*/ 824 w 824"/>
                  <a:gd name="T13" fmla="*/ 972 h 1067"/>
                  <a:gd name="T14" fmla="*/ 728 w 824"/>
                  <a:gd name="T15" fmla="*/ 1067 h 1067"/>
                  <a:gd name="T16" fmla="*/ 96 w 824"/>
                  <a:gd name="T17" fmla="*/ 1067 h 1067"/>
                  <a:gd name="T18" fmla="*/ 0 w 824"/>
                  <a:gd name="T19" fmla="*/ 972 h 1067"/>
                  <a:gd name="T20" fmla="*/ 0 w 824"/>
                  <a:gd name="T21" fmla="*/ 255 h 1067"/>
                  <a:gd name="T22" fmla="*/ 96 w 824"/>
                  <a:gd name="T23" fmla="*/ 160 h 1067"/>
                  <a:gd name="T24" fmla="*/ 191 w 824"/>
                  <a:gd name="T25" fmla="*/ 160 h 1067"/>
                  <a:gd name="T26" fmla="*/ 191 w 824"/>
                  <a:gd name="T27" fmla="*/ 204 h 1067"/>
                  <a:gd name="T28" fmla="*/ 96 w 824"/>
                  <a:gd name="T29" fmla="*/ 204 h 1067"/>
                  <a:gd name="T30" fmla="*/ 45 w 824"/>
                  <a:gd name="T31" fmla="*/ 255 h 1067"/>
                  <a:gd name="T32" fmla="*/ 45 w 824"/>
                  <a:gd name="T33" fmla="*/ 972 h 1067"/>
                  <a:gd name="T34" fmla="*/ 96 w 824"/>
                  <a:gd name="T35" fmla="*/ 1023 h 1067"/>
                  <a:gd name="T36" fmla="*/ 728 w 824"/>
                  <a:gd name="T37" fmla="*/ 1023 h 1067"/>
                  <a:gd name="T38" fmla="*/ 779 w 824"/>
                  <a:gd name="T39" fmla="*/ 972 h 1067"/>
                  <a:gd name="T40" fmla="*/ 779 w 824"/>
                  <a:gd name="T41" fmla="*/ 255 h 1067"/>
                  <a:gd name="T42" fmla="*/ 412 w 824"/>
                  <a:gd name="T43" fmla="*/ 65 h 1067"/>
                  <a:gd name="T44" fmla="*/ 450 w 824"/>
                  <a:gd name="T45" fmla="*/ 103 h 1067"/>
                  <a:gd name="T46" fmla="*/ 412 w 824"/>
                  <a:gd name="T47" fmla="*/ 141 h 1067"/>
                  <a:gd name="T48" fmla="*/ 374 w 824"/>
                  <a:gd name="T49" fmla="*/ 103 h 1067"/>
                  <a:gd name="T50" fmla="*/ 412 w 824"/>
                  <a:gd name="T51" fmla="*/ 65 h 1067"/>
                  <a:gd name="T52" fmla="*/ 470 w 824"/>
                  <a:gd name="T53" fmla="*/ 45 h 1067"/>
                  <a:gd name="T54" fmla="*/ 491 w 824"/>
                  <a:gd name="T55" fmla="*/ 81 h 1067"/>
                  <a:gd name="T56" fmla="*/ 564 w 824"/>
                  <a:gd name="T57" fmla="*/ 81 h 1067"/>
                  <a:gd name="T58" fmla="*/ 586 w 824"/>
                  <a:gd name="T59" fmla="*/ 103 h 1067"/>
                  <a:gd name="T60" fmla="*/ 586 w 824"/>
                  <a:gd name="T61" fmla="*/ 204 h 1067"/>
                  <a:gd name="T62" fmla="*/ 564 w 824"/>
                  <a:gd name="T63" fmla="*/ 226 h 1067"/>
                  <a:gd name="T64" fmla="*/ 260 w 824"/>
                  <a:gd name="T65" fmla="*/ 226 h 1067"/>
                  <a:gd name="T66" fmla="*/ 238 w 824"/>
                  <a:gd name="T67" fmla="*/ 204 h 1067"/>
                  <a:gd name="T68" fmla="*/ 238 w 824"/>
                  <a:gd name="T69" fmla="*/ 103 h 1067"/>
                  <a:gd name="T70" fmla="*/ 260 w 824"/>
                  <a:gd name="T71" fmla="*/ 81 h 1067"/>
                  <a:gd name="T72" fmla="*/ 333 w 824"/>
                  <a:gd name="T73" fmla="*/ 81 h 1067"/>
                  <a:gd name="T74" fmla="*/ 470 w 824"/>
                  <a:gd name="T75" fmla="*/ 45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4" h="1067">
                    <a:moveTo>
                      <a:pt x="779" y="255"/>
                    </a:moveTo>
                    <a:cubicBezTo>
                      <a:pt x="779" y="227"/>
                      <a:pt x="756" y="204"/>
                      <a:pt x="728" y="204"/>
                    </a:cubicBezTo>
                    <a:cubicBezTo>
                      <a:pt x="633" y="204"/>
                      <a:pt x="633" y="204"/>
                      <a:pt x="633" y="204"/>
                    </a:cubicBezTo>
                    <a:cubicBezTo>
                      <a:pt x="633" y="160"/>
                      <a:pt x="633" y="160"/>
                      <a:pt x="633" y="160"/>
                    </a:cubicBezTo>
                    <a:cubicBezTo>
                      <a:pt x="728" y="160"/>
                      <a:pt x="728" y="160"/>
                      <a:pt x="728" y="160"/>
                    </a:cubicBezTo>
                    <a:cubicBezTo>
                      <a:pt x="781" y="160"/>
                      <a:pt x="824" y="203"/>
                      <a:pt x="824" y="255"/>
                    </a:cubicBezTo>
                    <a:cubicBezTo>
                      <a:pt x="824" y="494"/>
                      <a:pt x="824" y="733"/>
                      <a:pt x="824" y="972"/>
                    </a:cubicBezTo>
                    <a:cubicBezTo>
                      <a:pt x="824" y="1024"/>
                      <a:pt x="781" y="1067"/>
                      <a:pt x="728" y="1067"/>
                    </a:cubicBezTo>
                    <a:cubicBezTo>
                      <a:pt x="96" y="1067"/>
                      <a:pt x="96" y="1067"/>
                      <a:pt x="96" y="1067"/>
                    </a:cubicBezTo>
                    <a:cubicBezTo>
                      <a:pt x="43" y="1067"/>
                      <a:pt x="0" y="1024"/>
                      <a:pt x="0" y="972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03"/>
                      <a:pt x="43" y="160"/>
                      <a:pt x="96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68" y="204"/>
                      <a:pt x="45" y="227"/>
                      <a:pt x="45" y="255"/>
                    </a:cubicBezTo>
                    <a:cubicBezTo>
                      <a:pt x="45" y="972"/>
                      <a:pt x="45" y="972"/>
                      <a:pt x="45" y="972"/>
                    </a:cubicBezTo>
                    <a:cubicBezTo>
                      <a:pt x="45" y="1000"/>
                      <a:pt x="68" y="1023"/>
                      <a:pt x="96" y="1023"/>
                    </a:cubicBezTo>
                    <a:cubicBezTo>
                      <a:pt x="728" y="1023"/>
                      <a:pt x="728" y="1023"/>
                      <a:pt x="728" y="1023"/>
                    </a:cubicBezTo>
                    <a:cubicBezTo>
                      <a:pt x="756" y="1023"/>
                      <a:pt x="779" y="1000"/>
                      <a:pt x="779" y="972"/>
                    </a:cubicBezTo>
                    <a:cubicBezTo>
                      <a:pt x="779" y="733"/>
                      <a:pt x="779" y="494"/>
                      <a:pt x="779" y="255"/>
                    </a:cubicBezTo>
                    <a:close/>
                    <a:moveTo>
                      <a:pt x="412" y="65"/>
                    </a:moveTo>
                    <a:cubicBezTo>
                      <a:pt x="433" y="65"/>
                      <a:pt x="450" y="82"/>
                      <a:pt x="450" y="103"/>
                    </a:cubicBezTo>
                    <a:cubicBezTo>
                      <a:pt x="450" y="124"/>
                      <a:pt x="433" y="141"/>
                      <a:pt x="412" y="141"/>
                    </a:cubicBezTo>
                    <a:cubicBezTo>
                      <a:pt x="391" y="141"/>
                      <a:pt x="374" y="124"/>
                      <a:pt x="374" y="103"/>
                    </a:cubicBezTo>
                    <a:cubicBezTo>
                      <a:pt x="374" y="82"/>
                      <a:pt x="391" y="65"/>
                      <a:pt x="412" y="65"/>
                    </a:cubicBezTo>
                    <a:close/>
                    <a:moveTo>
                      <a:pt x="470" y="45"/>
                    </a:moveTo>
                    <a:cubicBezTo>
                      <a:pt x="480" y="55"/>
                      <a:pt x="487" y="67"/>
                      <a:pt x="491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76" y="81"/>
                      <a:pt x="586" y="91"/>
                      <a:pt x="586" y="103"/>
                    </a:cubicBezTo>
                    <a:cubicBezTo>
                      <a:pt x="586" y="204"/>
                      <a:pt x="586" y="204"/>
                      <a:pt x="586" y="204"/>
                    </a:cubicBezTo>
                    <a:cubicBezTo>
                      <a:pt x="586" y="216"/>
                      <a:pt x="576" y="226"/>
                      <a:pt x="564" y="226"/>
                    </a:cubicBezTo>
                    <a:cubicBezTo>
                      <a:pt x="260" y="226"/>
                      <a:pt x="260" y="226"/>
                      <a:pt x="260" y="226"/>
                    </a:cubicBezTo>
                    <a:cubicBezTo>
                      <a:pt x="248" y="226"/>
                      <a:pt x="238" y="216"/>
                      <a:pt x="238" y="204"/>
                    </a:cubicBezTo>
                    <a:cubicBezTo>
                      <a:pt x="238" y="103"/>
                      <a:pt x="238" y="103"/>
                      <a:pt x="238" y="103"/>
                    </a:cubicBezTo>
                    <a:cubicBezTo>
                      <a:pt x="238" y="91"/>
                      <a:pt x="248" y="81"/>
                      <a:pt x="260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50" y="21"/>
                      <a:pt x="425" y="0"/>
                      <a:pt x="470" y="45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549276" y="4373563"/>
                <a:ext cx="327025" cy="363538"/>
              </a:xfrm>
              <a:custGeom>
                <a:avLst/>
                <a:gdLst>
                  <a:gd name="T0" fmla="*/ 12 w 482"/>
                  <a:gd name="T1" fmla="*/ 535 h 535"/>
                  <a:gd name="T2" fmla="*/ 0 w 482"/>
                  <a:gd name="T3" fmla="*/ 523 h 535"/>
                  <a:gd name="T4" fmla="*/ 12 w 482"/>
                  <a:gd name="T5" fmla="*/ 511 h 535"/>
                  <a:gd name="T6" fmla="*/ 470 w 482"/>
                  <a:gd name="T7" fmla="*/ 511 h 535"/>
                  <a:gd name="T8" fmla="*/ 482 w 482"/>
                  <a:gd name="T9" fmla="*/ 523 h 535"/>
                  <a:gd name="T10" fmla="*/ 470 w 482"/>
                  <a:gd name="T11" fmla="*/ 535 h 535"/>
                  <a:gd name="T12" fmla="*/ 12 w 482"/>
                  <a:gd name="T13" fmla="*/ 535 h 535"/>
                  <a:gd name="T14" fmla="*/ 226 w 482"/>
                  <a:gd name="T15" fmla="*/ 279 h 535"/>
                  <a:gd name="T16" fmla="*/ 214 w 482"/>
                  <a:gd name="T17" fmla="*/ 267 h 535"/>
                  <a:gd name="T18" fmla="*/ 226 w 482"/>
                  <a:gd name="T19" fmla="*/ 256 h 535"/>
                  <a:gd name="T20" fmla="*/ 470 w 482"/>
                  <a:gd name="T21" fmla="*/ 256 h 535"/>
                  <a:gd name="T22" fmla="*/ 482 w 482"/>
                  <a:gd name="T23" fmla="*/ 267 h 535"/>
                  <a:gd name="T24" fmla="*/ 470 w 482"/>
                  <a:gd name="T25" fmla="*/ 279 h 535"/>
                  <a:gd name="T26" fmla="*/ 226 w 482"/>
                  <a:gd name="T27" fmla="*/ 279 h 535"/>
                  <a:gd name="T28" fmla="*/ 178 w 482"/>
                  <a:gd name="T29" fmla="*/ 151 h 535"/>
                  <a:gd name="T30" fmla="*/ 166 w 482"/>
                  <a:gd name="T31" fmla="*/ 140 h 535"/>
                  <a:gd name="T32" fmla="*/ 178 w 482"/>
                  <a:gd name="T33" fmla="*/ 128 h 535"/>
                  <a:gd name="T34" fmla="*/ 470 w 482"/>
                  <a:gd name="T35" fmla="*/ 128 h 535"/>
                  <a:gd name="T36" fmla="*/ 482 w 482"/>
                  <a:gd name="T37" fmla="*/ 140 h 535"/>
                  <a:gd name="T38" fmla="*/ 470 w 482"/>
                  <a:gd name="T39" fmla="*/ 151 h 535"/>
                  <a:gd name="T40" fmla="*/ 178 w 482"/>
                  <a:gd name="T41" fmla="*/ 151 h 535"/>
                  <a:gd name="T42" fmla="*/ 178 w 482"/>
                  <a:gd name="T43" fmla="*/ 407 h 535"/>
                  <a:gd name="T44" fmla="*/ 166 w 482"/>
                  <a:gd name="T45" fmla="*/ 395 h 535"/>
                  <a:gd name="T46" fmla="*/ 178 w 482"/>
                  <a:gd name="T47" fmla="*/ 383 h 535"/>
                  <a:gd name="T48" fmla="*/ 470 w 482"/>
                  <a:gd name="T49" fmla="*/ 383 h 535"/>
                  <a:gd name="T50" fmla="*/ 482 w 482"/>
                  <a:gd name="T51" fmla="*/ 395 h 535"/>
                  <a:gd name="T52" fmla="*/ 470 w 482"/>
                  <a:gd name="T53" fmla="*/ 407 h 535"/>
                  <a:gd name="T54" fmla="*/ 178 w 482"/>
                  <a:gd name="T55" fmla="*/ 407 h 535"/>
                  <a:gd name="T56" fmla="*/ 226 w 482"/>
                  <a:gd name="T57" fmla="*/ 23 h 535"/>
                  <a:gd name="T58" fmla="*/ 214 w 482"/>
                  <a:gd name="T59" fmla="*/ 12 h 535"/>
                  <a:gd name="T60" fmla="*/ 226 w 482"/>
                  <a:gd name="T61" fmla="*/ 0 h 535"/>
                  <a:gd name="T62" fmla="*/ 470 w 482"/>
                  <a:gd name="T63" fmla="*/ 0 h 535"/>
                  <a:gd name="T64" fmla="*/ 482 w 482"/>
                  <a:gd name="T65" fmla="*/ 12 h 535"/>
                  <a:gd name="T66" fmla="*/ 470 w 482"/>
                  <a:gd name="T67" fmla="*/ 23 h 535"/>
                  <a:gd name="T68" fmla="*/ 226 w 482"/>
                  <a:gd name="T69" fmla="*/ 2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2" h="535">
                    <a:moveTo>
                      <a:pt x="12" y="535"/>
                    </a:moveTo>
                    <a:cubicBezTo>
                      <a:pt x="5" y="535"/>
                      <a:pt x="0" y="529"/>
                      <a:pt x="0" y="523"/>
                    </a:cubicBezTo>
                    <a:cubicBezTo>
                      <a:pt x="0" y="516"/>
                      <a:pt x="5" y="511"/>
                      <a:pt x="12" y="511"/>
                    </a:cubicBezTo>
                    <a:cubicBezTo>
                      <a:pt x="470" y="511"/>
                      <a:pt x="470" y="511"/>
                      <a:pt x="470" y="511"/>
                    </a:cubicBezTo>
                    <a:cubicBezTo>
                      <a:pt x="477" y="511"/>
                      <a:pt x="482" y="516"/>
                      <a:pt x="482" y="523"/>
                    </a:cubicBezTo>
                    <a:cubicBezTo>
                      <a:pt x="482" y="529"/>
                      <a:pt x="477" y="535"/>
                      <a:pt x="470" y="535"/>
                    </a:cubicBezTo>
                    <a:cubicBezTo>
                      <a:pt x="12" y="535"/>
                      <a:pt x="12" y="535"/>
                      <a:pt x="12" y="535"/>
                    </a:cubicBezTo>
                    <a:close/>
                    <a:moveTo>
                      <a:pt x="226" y="279"/>
                    </a:moveTo>
                    <a:cubicBezTo>
                      <a:pt x="219" y="279"/>
                      <a:pt x="214" y="274"/>
                      <a:pt x="214" y="267"/>
                    </a:cubicBezTo>
                    <a:cubicBezTo>
                      <a:pt x="214" y="261"/>
                      <a:pt x="219" y="256"/>
                      <a:pt x="226" y="256"/>
                    </a:cubicBezTo>
                    <a:cubicBezTo>
                      <a:pt x="470" y="256"/>
                      <a:pt x="470" y="256"/>
                      <a:pt x="470" y="256"/>
                    </a:cubicBezTo>
                    <a:cubicBezTo>
                      <a:pt x="477" y="256"/>
                      <a:pt x="482" y="261"/>
                      <a:pt x="482" y="267"/>
                    </a:cubicBezTo>
                    <a:cubicBezTo>
                      <a:pt x="482" y="274"/>
                      <a:pt x="477" y="279"/>
                      <a:pt x="470" y="279"/>
                    </a:cubicBezTo>
                    <a:cubicBezTo>
                      <a:pt x="226" y="279"/>
                      <a:pt x="226" y="279"/>
                      <a:pt x="226" y="279"/>
                    </a:cubicBezTo>
                    <a:close/>
                    <a:moveTo>
                      <a:pt x="178" y="151"/>
                    </a:moveTo>
                    <a:cubicBezTo>
                      <a:pt x="172" y="151"/>
                      <a:pt x="166" y="146"/>
                      <a:pt x="166" y="140"/>
                    </a:cubicBezTo>
                    <a:cubicBezTo>
                      <a:pt x="166" y="133"/>
                      <a:pt x="172" y="128"/>
                      <a:pt x="178" y="128"/>
                    </a:cubicBezTo>
                    <a:cubicBezTo>
                      <a:pt x="470" y="128"/>
                      <a:pt x="470" y="128"/>
                      <a:pt x="470" y="128"/>
                    </a:cubicBezTo>
                    <a:cubicBezTo>
                      <a:pt x="477" y="128"/>
                      <a:pt x="482" y="133"/>
                      <a:pt x="482" y="140"/>
                    </a:cubicBezTo>
                    <a:cubicBezTo>
                      <a:pt x="482" y="146"/>
                      <a:pt x="477" y="151"/>
                      <a:pt x="470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lose/>
                    <a:moveTo>
                      <a:pt x="178" y="407"/>
                    </a:moveTo>
                    <a:cubicBezTo>
                      <a:pt x="172" y="407"/>
                      <a:pt x="166" y="402"/>
                      <a:pt x="166" y="395"/>
                    </a:cubicBezTo>
                    <a:cubicBezTo>
                      <a:pt x="166" y="389"/>
                      <a:pt x="172" y="383"/>
                      <a:pt x="178" y="383"/>
                    </a:cubicBezTo>
                    <a:cubicBezTo>
                      <a:pt x="470" y="383"/>
                      <a:pt x="470" y="383"/>
                      <a:pt x="470" y="383"/>
                    </a:cubicBezTo>
                    <a:cubicBezTo>
                      <a:pt x="477" y="383"/>
                      <a:pt x="482" y="389"/>
                      <a:pt x="482" y="395"/>
                    </a:cubicBezTo>
                    <a:cubicBezTo>
                      <a:pt x="482" y="402"/>
                      <a:pt x="477" y="407"/>
                      <a:pt x="470" y="407"/>
                    </a:cubicBezTo>
                    <a:cubicBezTo>
                      <a:pt x="178" y="407"/>
                      <a:pt x="178" y="407"/>
                      <a:pt x="178" y="407"/>
                    </a:cubicBezTo>
                    <a:close/>
                    <a:moveTo>
                      <a:pt x="226" y="23"/>
                    </a:moveTo>
                    <a:cubicBezTo>
                      <a:pt x="219" y="23"/>
                      <a:pt x="214" y="18"/>
                      <a:pt x="214" y="12"/>
                    </a:cubicBezTo>
                    <a:cubicBezTo>
                      <a:pt x="214" y="5"/>
                      <a:pt x="219" y="0"/>
                      <a:pt x="226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477" y="0"/>
                      <a:pt x="482" y="5"/>
                      <a:pt x="482" y="12"/>
                    </a:cubicBezTo>
                    <a:cubicBezTo>
                      <a:pt x="482" y="18"/>
                      <a:pt x="477" y="23"/>
                      <a:pt x="470" y="23"/>
                    </a:cubicBezTo>
                    <a:cubicBezTo>
                      <a:pt x="226" y="23"/>
                      <a:pt x="226" y="23"/>
                      <a:pt x="226" y="2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350"/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02" y="2854182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39882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662"/>
            <a:ext cx="9143999" cy="57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24" y="3265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39139727"/>
              </p:ext>
            </p:extLst>
          </p:nvPr>
        </p:nvGraphicFramePr>
        <p:xfrm>
          <a:off x="1432988" y="713790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6227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" y="32650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429331" y="713789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2368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Selenium Introduction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352" y="675827"/>
            <a:ext cx="8382431" cy="44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</a:rPr>
              <a:t>Selenium </a:t>
            </a:r>
            <a:r>
              <a:rPr lang="en-US" dirty="0">
                <a:latin typeface="Sylfaen" panose="010A0502050306030303" pitchFamily="18" charset="0"/>
              </a:rPr>
              <a:t>is an open-source automation </a:t>
            </a:r>
            <a:r>
              <a:rPr lang="en-US" dirty="0" smtClean="0">
                <a:latin typeface="Sylfaen" panose="010A0502050306030303" pitchFamily="18" charset="0"/>
              </a:rPr>
              <a:t>tool.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Selenium is used to automate web </a:t>
            </a:r>
            <a:r>
              <a:rPr lang="en-US" dirty="0" smtClean="0">
                <a:latin typeface="Sylfaen" panose="010A0502050306030303" pitchFamily="18" charset="0"/>
              </a:rPr>
              <a:t>applications.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Selenium runs in many browsers like Firefox, Chrome, Opera and </a:t>
            </a:r>
            <a:r>
              <a:rPr lang="en-US" dirty="0" smtClean="0">
                <a:latin typeface="Sylfaen" panose="010A0502050306030303" pitchFamily="18" charset="0"/>
              </a:rPr>
              <a:t>IE.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</a:rPr>
              <a:t>It is </a:t>
            </a:r>
            <a:r>
              <a:rPr lang="en-US" dirty="0">
                <a:latin typeface="Sylfaen" panose="010A0502050306030303" pitchFamily="18" charset="0"/>
              </a:rPr>
              <a:t>platform </a:t>
            </a:r>
            <a:r>
              <a:rPr lang="en-US" dirty="0" smtClean="0">
                <a:latin typeface="Sylfaen" panose="010A0502050306030303" pitchFamily="18" charset="0"/>
              </a:rPr>
              <a:t>independent.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Sylfaen" panose="010A0502050306030303" pitchFamily="18" charset="0"/>
              </a:rPr>
              <a:t>Selenium </a:t>
            </a:r>
            <a:r>
              <a:rPr lang="en-US" dirty="0">
                <a:latin typeface="Sylfaen" panose="010A0502050306030303" pitchFamily="18" charset="0"/>
              </a:rPr>
              <a:t>can be controlled by many programming languages like </a:t>
            </a:r>
            <a:r>
              <a:rPr lang="en-US" dirty="0" smtClean="0">
                <a:latin typeface="Sylfaen" panose="010A0502050306030303" pitchFamily="18" charset="0"/>
              </a:rPr>
              <a:t>JAVA, </a:t>
            </a:r>
            <a:r>
              <a:rPr lang="en-US" dirty="0">
                <a:latin typeface="Sylfaen" panose="010A0502050306030303" pitchFamily="18" charset="0"/>
              </a:rPr>
              <a:t>C#, </a:t>
            </a:r>
            <a:r>
              <a:rPr lang="en-US" dirty="0" smtClean="0">
                <a:latin typeface="Sylfaen" panose="010A0502050306030303" pitchFamily="18" charset="0"/>
              </a:rPr>
              <a:t>Python</a:t>
            </a:r>
            <a:r>
              <a:rPr lang="en-US" dirty="0">
                <a:latin typeface="Sylfaen" panose="010A0502050306030303" pitchFamily="18" charset="0"/>
              </a:rPr>
              <a:t>, </a:t>
            </a:r>
            <a:r>
              <a:rPr lang="en-US" dirty="0" smtClean="0">
                <a:latin typeface="Sylfaen" panose="010A0502050306030303" pitchFamily="18" charset="0"/>
              </a:rPr>
              <a:t>Ruby </a:t>
            </a:r>
            <a:r>
              <a:rPr lang="en-US" dirty="0">
                <a:latin typeface="Sylfaen" panose="010A0502050306030303" pitchFamily="18" charset="0"/>
              </a:rPr>
              <a:t>and </a:t>
            </a:r>
            <a:r>
              <a:rPr lang="en-US" dirty="0" smtClean="0">
                <a:latin typeface="Sylfaen" panose="010A0502050306030303" pitchFamily="18" charset="0"/>
              </a:rPr>
              <a:t>JavaScript.</a:t>
            </a:r>
            <a:endParaRPr lang="en-US" dirty="0"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ylfaen" panose="010A0502050306030303" pitchFamily="18" charset="0"/>
              </a:rPr>
              <a:t>Selenium supports </a:t>
            </a:r>
            <a:r>
              <a:rPr lang="en-US" dirty="0" smtClean="0">
                <a:latin typeface="Sylfaen" panose="010A0502050306030303" pitchFamily="18" charset="0"/>
              </a:rPr>
              <a:t>different testing </a:t>
            </a:r>
            <a:r>
              <a:rPr lang="en-US" dirty="0">
                <a:latin typeface="Sylfaen" panose="010A0502050306030303" pitchFamily="18" charset="0"/>
              </a:rPr>
              <a:t>frameworks like JUnit and TestNG for Java, </a:t>
            </a:r>
            <a:r>
              <a:rPr lang="en-US" dirty="0" err="1">
                <a:latin typeface="Sylfaen" panose="010A0502050306030303" pitchFamily="18" charset="0"/>
              </a:rPr>
              <a:t>NUnit</a:t>
            </a:r>
            <a:r>
              <a:rPr lang="en-US" dirty="0">
                <a:latin typeface="Sylfaen" panose="010A0502050306030303" pitchFamily="18" charset="0"/>
              </a:rPr>
              <a:t> for C#, </a:t>
            </a:r>
            <a:r>
              <a:rPr lang="en-US" dirty="0" err="1">
                <a:latin typeface="Sylfaen" panose="010A0502050306030303" pitchFamily="18" charset="0"/>
              </a:rPr>
              <a:t>unittest</a:t>
            </a:r>
            <a:r>
              <a:rPr lang="en-US" dirty="0">
                <a:latin typeface="Sylfaen" panose="010A0502050306030303" pitchFamily="18" charset="0"/>
              </a:rPr>
              <a:t> for Python, </a:t>
            </a:r>
            <a:r>
              <a:rPr lang="en-US" dirty="0" err="1">
                <a:latin typeface="Sylfaen" panose="010A0502050306030303" pitchFamily="18" charset="0"/>
              </a:rPr>
              <a:t>Rspec</a:t>
            </a:r>
            <a:r>
              <a:rPr lang="en-US" dirty="0">
                <a:latin typeface="Sylfaen" panose="010A0502050306030303" pitchFamily="18" charset="0"/>
              </a:rPr>
              <a:t> for </a:t>
            </a:r>
            <a:r>
              <a:rPr lang="en-US" dirty="0" smtClean="0">
                <a:latin typeface="Sylfaen" panose="010A0502050306030303" pitchFamily="18" charset="0"/>
              </a:rPr>
              <a:t>Ruby.</a:t>
            </a:r>
            <a:endParaRPr lang="en-US" dirty="0">
              <a:latin typeface="Sylfaen" panose="010A0502050306030303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lvl="2" algn="just"/>
            <a:endParaRPr lang="en-IN" sz="1013" dirty="0"/>
          </a:p>
          <a:p>
            <a:pPr lvl="2" algn="just"/>
            <a:endParaRPr lang="en-US" sz="1013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5614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3543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Module 5 - Design Outline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8288737"/>
              </p:ext>
            </p:extLst>
          </p:nvPr>
        </p:nvGraphicFramePr>
        <p:xfrm>
          <a:off x="1345902" y="713790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3300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61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Discussion on Selenium Suite (1 of 3)</a:t>
            </a:r>
            <a:endParaRPr lang="en-US" kern="0" dirty="0">
              <a:latin typeface="Sylfaen" panose="010A05020503060303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20991" y="1034611"/>
          <a:ext cx="7654667" cy="387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34974" y="3748520"/>
            <a:ext cx="1337480" cy="791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48875" y="3737735"/>
            <a:ext cx="0" cy="416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7523" y="3797325"/>
            <a:ext cx="1517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Font typeface="Arial" pitchFamily="34" charset="0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Merged </a:t>
            </a:r>
          </a:p>
        </p:txBody>
      </p:sp>
    </p:spTree>
    <p:extLst>
      <p:ext uri="{BB962C8B-B14F-4D97-AF65-F5344CB8AC3E}">
        <p14:creationId xmlns:p14="http://schemas.microsoft.com/office/powerpoint/2010/main" val="38110192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2658"/>
            <a:ext cx="7597740" cy="52993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1pPr>
            <a:lvl2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2pPr>
            <a:lvl3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3pPr>
            <a:lvl4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4pPr>
            <a:lvl5pPr algn="l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ＭＳ Ｐゴシック" pitchFamily="34" charset="-128"/>
                <a:cs typeface="ＭＳ Ｐゴシック"/>
              </a:defRPr>
            </a:lvl5pPr>
            <a:lvl6pPr marL="4572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kern="0" dirty="0" smtClean="0">
                <a:latin typeface="Sylfaen" panose="010A0502050306030303" pitchFamily="18" charset="0"/>
              </a:rPr>
              <a:t>Discussion on Selenium Suite (2 of 3)</a:t>
            </a:r>
            <a:endParaRPr lang="en-US" kern="0" dirty="0">
              <a:latin typeface="Sylfaen" panose="010A050205030603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314" y="442841"/>
            <a:ext cx="858134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</a:rPr>
              <a:t>Selenium Core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Developed by Jason Huggins in </a:t>
            </a:r>
            <a:r>
              <a:rPr lang="en-US" sz="1800" dirty="0" smtClean="0">
                <a:latin typeface="Sylfaen" panose="010A0502050306030303" pitchFamily="18" charset="0"/>
              </a:rPr>
              <a:t>2004.</a:t>
            </a:r>
            <a:endParaRPr lang="en-US" sz="1800" dirty="0">
              <a:latin typeface="Sylfaen" panose="010A0502050306030303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Sylfaen" panose="010A0502050306030303" pitchFamily="18" charset="0"/>
              </a:rPr>
              <a:t>It was named as </a:t>
            </a:r>
            <a:r>
              <a:rPr lang="en-US" sz="1800" dirty="0">
                <a:latin typeface="Sylfaen" panose="010A0502050306030303" pitchFamily="18" charset="0"/>
              </a:rPr>
              <a:t>the “</a:t>
            </a:r>
            <a:r>
              <a:rPr lang="en-US" sz="1800" dirty="0" err="1" smtClean="0">
                <a:latin typeface="Sylfaen" panose="010A0502050306030303" pitchFamily="18" charset="0"/>
              </a:rPr>
              <a:t>JavaScriptTestRunner</a:t>
            </a:r>
            <a:r>
              <a:rPr lang="en-US" sz="1800" dirty="0" smtClean="0">
                <a:latin typeface="Sylfaen" panose="010A0502050306030303" pitchFamily="18" charset="0"/>
              </a:rPr>
              <a:t>” and was </a:t>
            </a:r>
            <a:r>
              <a:rPr lang="en-US" sz="1800" dirty="0" err="1" smtClean="0">
                <a:latin typeface="Sylfaen" panose="010A0502050306030303" pitchFamily="18" charset="0"/>
              </a:rPr>
              <a:t>avaialbe</a:t>
            </a:r>
            <a:r>
              <a:rPr lang="en-US" sz="1800" dirty="0" smtClean="0">
                <a:latin typeface="Sylfaen" panose="010A0502050306030303" pitchFamily="18" charset="0"/>
              </a:rPr>
              <a:t> as open source but later rename to Selenium Core.</a:t>
            </a:r>
            <a:endParaRPr lang="en-US" sz="1800" dirty="0">
              <a:latin typeface="Sylfaen" panose="010A0502050306030303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It is a JavaScript program that would automatically control the browser’s actions.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ylfaen" panose="010A0502050306030303" pitchFamily="18" charset="0"/>
              </a:rPr>
              <a:t>Selenium </a:t>
            </a:r>
            <a:r>
              <a:rPr lang="en-US" b="1" dirty="0">
                <a:latin typeface="Sylfaen" panose="010A0502050306030303" pitchFamily="18" charset="0"/>
              </a:rPr>
              <a:t>IDE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Shinya </a:t>
            </a:r>
            <a:r>
              <a:rPr lang="en-US" sz="1800" dirty="0" err="1">
                <a:latin typeface="Sylfaen" panose="010A0502050306030303" pitchFamily="18" charset="0"/>
              </a:rPr>
              <a:t>Kasatani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smtClean="0">
                <a:latin typeface="Sylfaen" panose="010A0502050306030303" pitchFamily="18" charset="0"/>
              </a:rPr>
              <a:t>from </a:t>
            </a:r>
            <a:r>
              <a:rPr lang="en-US" sz="1800" dirty="0">
                <a:latin typeface="Sylfaen" panose="010A0502050306030303" pitchFamily="18" charset="0"/>
              </a:rPr>
              <a:t>Japan created Selenium </a:t>
            </a:r>
            <a:r>
              <a:rPr lang="en-US" sz="1800" dirty="0" smtClean="0">
                <a:latin typeface="Sylfaen" panose="010A0502050306030303" pitchFamily="18" charset="0"/>
              </a:rPr>
              <a:t>IDE.</a:t>
            </a:r>
            <a:endParaRPr lang="en-US" sz="1800" dirty="0">
              <a:latin typeface="Sylfaen" panose="010A0502050306030303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It is a Firefox extension that can automate the browser through a record-and-playback </a:t>
            </a:r>
            <a:r>
              <a:rPr lang="en-US" sz="1800" dirty="0" smtClean="0">
                <a:latin typeface="Sylfaen" panose="010A0502050306030303" pitchFamily="18" charset="0"/>
              </a:rPr>
              <a:t>mechanism.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</a:rPr>
              <a:t>Selenium RC</a:t>
            </a:r>
          </a:p>
          <a:p>
            <a:pPr marL="1200150" lvl="2" indent="-285750" algn="just">
              <a:lnSpc>
                <a:spcPct val="15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ylfaen" panose="010A0502050306030303" pitchFamily="18" charset="0"/>
              </a:rPr>
              <a:t>Selenium Remote Control or Selenium 1 </a:t>
            </a:r>
            <a:r>
              <a:rPr lang="en-US" sz="1800" kern="0" dirty="0">
                <a:latin typeface="Sylfaen" panose="010A0502050306030303" pitchFamily="18" charset="0"/>
              </a:rPr>
              <a:t>is a client/server system that allows tester to control web browsers locally or remotely, using any supported programming language and testing framework</a:t>
            </a:r>
            <a:r>
              <a:rPr lang="en-US" sz="1800" kern="0" dirty="0" smtClean="0">
                <a:latin typeface="Sylfaen" panose="010A0502050306030303" pitchFamily="18" charset="0"/>
              </a:rPr>
              <a:t>.</a:t>
            </a:r>
            <a:endParaRPr lang="en-US" sz="1800" kern="0" dirty="0">
              <a:latin typeface="Sylfaen" panose="010A05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7515" y="297626"/>
            <a:ext cx="4572000" cy="469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kern="0" dirty="0" smtClean="0">
                <a:latin typeface="Sylfaen" panose="010A0502050306030303" pitchFamily="18" charset="0"/>
              </a:rPr>
              <a:t>.</a:t>
            </a:r>
            <a:endParaRPr lang="en-US" sz="1800" kern="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097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_pres_white">
  <a:themeElements>
    <a:clrScheme name="All_pres_white 13">
      <a:dk1>
        <a:srgbClr val="4B4A4C"/>
      </a:dk1>
      <a:lt1>
        <a:srgbClr val="FFFFFF"/>
      </a:lt1>
      <a:dk2>
        <a:srgbClr val="1666AF"/>
      </a:dk2>
      <a:lt2>
        <a:srgbClr val="000000"/>
      </a:lt2>
      <a:accent1>
        <a:srgbClr val="50C8E8"/>
      </a:accent1>
      <a:accent2>
        <a:srgbClr val="EE3424"/>
      </a:accent2>
      <a:accent3>
        <a:srgbClr val="FFFFFF"/>
      </a:accent3>
      <a:accent4>
        <a:srgbClr val="3F3E40"/>
      </a:accent4>
      <a:accent5>
        <a:srgbClr val="B3E0F2"/>
      </a:accent5>
      <a:accent6>
        <a:srgbClr val="D82E20"/>
      </a:accent6>
      <a:hlink>
        <a:srgbClr val="6DB33F"/>
      </a:hlink>
      <a:folHlink>
        <a:srgbClr val="FFCC00"/>
      </a:folHlink>
    </a:clrScheme>
    <a:fontScheme name="All_pres_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All_pres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res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res_white 13">
        <a:dk1>
          <a:srgbClr val="4B4A4C"/>
        </a:dk1>
        <a:lt1>
          <a:srgbClr val="FFFFFF"/>
        </a:lt1>
        <a:dk2>
          <a:srgbClr val="1666AF"/>
        </a:dk2>
        <a:lt2>
          <a:srgbClr val="000000"/>
        </a:lt2>
        <a:accent1>
          <a:srgbClr val="50C8E8"/>
        </a:accent1>
        <a:accent2>
          <a:srgbClr val="EE3424"/>
        </a:accent2>
        <a:accent3>
          <a:srgbClr val="FFFFFF"/>
        </a:accent3>
        <a:accent4>
          <a:srgbClr val="3F3E40"/>
        </a:accent4>
        <a:accent5>
          <a:srgbClr val="B3E0F2"/>
        </a:accent5>
        <a:accent6>
          <a:srgbClr val="D82E20"/>
        </a:accent6>
        <a:hlink>
          <a:srgbClr val="6DB33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66E865AD7C04895EC1F369D39E202" ma:contentTypeVersion="1" ma:contentTypeDescription="Create a new document." ma:contentTypeScope="" ma:versionID="c6957763ddcec66335f6f67f4623548a">
  <xsd:schema xmlns:xsd="http://www.w3.org/2001/XMLSchema" xmlns:xs="http://www.w3.org/2001/XMLSchema" xmlns:p="http://schemas.microsoft.com/office/2006/metadata/properties" xmlns:ns2="3d1a2066-69da-497c-9e1a-bfafe43ff3f5" targetNamespace="http://schemas.microsoft.com/office/2006/metadata/properties" ma:root="true" ma:fieldsID="3193f0fafb9b688613da6196966376ca" ns2:_="">
    <xsd:import namespace="3d1a2066-69da-497c-9e1a-bfafe43ff3f5"/>
    <xsd:element name="properties">
      <xsd:complexType>
        <xsd:sequence>
          <xsd:element name="documentManagement">
            <xsd:complexType>
              <xsd:all>
                <xsd:element ref="ns2:Summary" minOccurs="0"/>
                <xsd:element ref="ns2:Sunset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a2066-69da-497c-9e1a-bfafe43ff3f5" elementFormDefault="qualified">
    <xsd:import namespace="http://schemas.microsoft.com/office/2006/documentManagement/types"/>
    <xsd:import namespace="http://schemas.microsoft.com/office/infopath/2007/PartnerControls"/>
    <xsd:element name="Summary" ma:index="8" nillable="true" ma:displayName="Summary" ma:internalName="Summary">
      <xsd:simpleType>
        <xsd:restriction base="dms:Text">
          <xsd:maxLength value="255"/>
        </xsd:restriction>
      </xsd:simpleType>
    </xsd:element>
    <xsd:element name="SunsetDate" ma:index="9" nillable="true" ma:displayName="SunsetDate" ma:format="DateOnly" ma:internalName="Sunset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mmary xmlns="3d1a2066-69da-497c-9e1a-bfafe43ff3f5">M5_Selenium</Summary>
    <SunsetDate xmlns="3d1a2066-69da-497c-9e1a-bfafe43ff3f5">2019-12-31T06:00:00+00:00</SunsetDa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D4DD57-C7B3-4B3E-BD08-955CE99E6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1a2066-69da-497c-9e1a-bfafe43ff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CB5F94-5126-4699-9942-98202163FF96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d1a2066-69da-497c-9e1a-bfafe43ff3f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10D502C-EA32-479C-87CC-18C366D49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99375</TotalTime>
  <Words>1805</Words>
  <Application>Microsoft Office PowerPoint</Application>
  <PresentationFormat>On-screen Show (4:3)</PresentationFormat>
  <Paragraphs>301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ＭＳ Ｐゴシック</vt:lpstr>
      <vt:lpstr>Arial</vt:lpstr>
      <vt:lpstr>Calibri</vt:lpstr>
      <vt:lpstr>Courier New</vt:lpstr>
      <vt:lpstr>Monotype Corsiva</vt:lpstr>
      <vt:lpstr>Segoe UI</vt:lpstr>
      <vt:lpstr>Sylfaen</vt:lpstr>
      <vt:lpstr>Wingdings</vt:lpstr>
      <vt:lpstr>All_pres_white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M5_Selenium</dc:title>
  <dc:subject/>
  <dc:creator>Internal User</dc:creator>
  <cp:keywords/>
  <dc:description/>
  <cp:lastModifiedBy>O'Rourke, Paul</cp:lastModifiedBy>
  <cp:revision>1214</cp:revision>
  <dcterms:created xsi:type="dcterms:W3CDTF">2007-01-18T16:37:40Z</dcterms:created>
  <dcterms:modified xsi:type="dcterms:W3CDTF">2016-09-05T16:00:17Z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mmary">
    <vt:lpwstr>Automation Proposal</vt:lpwstr>
  </property>
  <property fmtid="{D5CDD505-2E9C-101B-9397-08002B2CF9AE}" pid="4" name="SunsetDate">
    <vt:lpwstr>2013-12-31T00:00:00Z</vt:lpwstr>
  </property>
  <property fmtid="{D5CDD505-2E9C-101B-9397-08002B2CF9AE}" pid="5" name="Subject">
    <vt:lpwstr/>
  </property>
  <property fmtid="{D5CDD505-2E9C-101B-9397-08002B2CF9AE}" pid="6" name="Keywords">
    <vt:lpwstr/>
  </property>
  <property fmtid="{D5CDD505-2E9C-101B-9397-08002B2CF9AE}" pid="7" name="_Author">
    <vt:lpwstr>Internal User</vt:lpwstr>
  </property>
  <property fmtid="{D5CDD505-2E9C-101B-9397-08002B2CF9AE}" pid="8" name="_Category">
    <vt:lpwstr/>
  </property>
  <property fmtid="{D5CDD505-2E9C-101B-9397-08002B2CF9AE}" pid="9" name="Slides">
    <vt:lpwstr>74</vt:lpwstr>
  </property>
  <property fmtid="{D5CDD505-2E9C-101B-9397-08002B2CF9AE}" pid="10" name="Categories">
    <vt:lpwstr/>
  </property>
  <property fmtid="{D5CDD505-2E9C-101B-9397-08002B2CF9AE}" pid="11" name="Approval Level">
    <vt:lpwstr/>
  </property>
  <property fmtid="{D5CDD505-2E9C-101B-9397-08002B2CF9AE}" pid="12" name="_Comments">
    <vt:lpwstr/>
  </property>
  <property fmtid="{D5CDD505-2E9C-101B-9397-08002B2CF9AE}" pid="13" name="Assigned To">
    <vt:lpwstr/>
  </property>
  <property fmtid="{D5CDD505-2E9C-101B-9397-08002B2CF9AE}" pid="14" name="ContentTypeId">
    <vt:lpwstr>0x010100ED866E865AD7C04895EC1F369D39E202</vt:lpwstr>
  </property>
</Properties>
</file>