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5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69b4283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69b42835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f69b42835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162" y="1858725"/>
            <a:ext cx="1618475" cy="1622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Google Shape;1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2569" y="1858725"/>
            <a:ext cx="1618487" cy="16184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1" name="Google Shape;1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2694" y="1858725"/>
            <a:ext cx="1618487" cy="16184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2" name="Google Shape;1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9901" y="1858725"/>
            <a:ext cx="1622675" cy="16184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3" name="Google Shape;1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28045" y="1858725"/>
            <a:ext cx="1622674" cy="16188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" name="Google Shape;16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1994" y="5039212"/>
            <a:ext cx="1618488" cy="16184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72575" y="5039212"/>
            <a:ext cx="1618475" cy="162148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6" name="Google Shape;166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291062" y="5039212"/>
            <a:ext cx="1622675" cy="161848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7" name="Google Shape;167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912694" y="5039212"/>
            <a:ext cx="1618488" cy="16147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8" name="Google Shape;168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28045" y="5039212"/>
            <a:ext cx="1618475" cy="16184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9" name="Google Shape;169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93156" y="257288"/>
            <a:ext cx="1618487" cy="16184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0" name="Google Shape;170;p1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912694" y="257288"/>
            <a:ext cx="1618487" cy="16184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1" name="Google Shape;171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672570" y="257288"/>
            <a:ext cx="1618486" cy="16184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051994" y="257288"/>
            <a:ext cx="1618488" cy="1622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3" name="Google Shape;173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528045" y="257288"/>
            <a:ext cx="1618499" cy="16147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" name="Google Shape;174;p1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910600" y="3418048"/>
            <a:ext cx="1622675" cy="16184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1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291063" y="3418048"/>
            <a:ext cx="1622675" cy="1622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1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672569" y="3418048"/>
            <a:ext cx="1618488" cy="161848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7" name="Google Shape;177;p1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049900" y="3418048"/>
            <a:ext cx="1622676" cy="16171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8" name="Google Shape;178;p14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8528045" y="3418048"/>
            <a:ext cx="1622674" cy="16188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Denis Puthier</cp:lastModifiedBy>
  <cp:revision>1</cp:revision>
  <dcterms:modified xsi:type="dcterms:W3CDTF">2023-01-19T11:14:25Z</dcterms:modified>
</cp:coreProperties>
</file>