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202"/>
    <a:srgbClr val="8A0303"/>
    <a:srgbClr val="C00404"/>
    <a:srgbClr val="5C3A21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C7993-5B4C-674C-4871-C62081C3E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48D768-9E5E-F048-B8F8-A6CCBE68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7C2F9-93BE-1998-7B84-C356BEA0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E92ED-065B-110C-C8CA-F23556E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1F741-2D96-9CCC-16BC-E7FD620D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A184-3CAA-9EDC-7B78-BEAFAF43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D6EA1B-FEF4-1598-3BCA-935EADA8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C0C7D-5C7A-F15C-BCE7-FA8E6B5D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AF202-FFA8-0F68-86C4-F2A4A697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75634-4FD5-9A7E-4527-D1176085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BFC232-1DCF-F2F7-61C7-E51F7405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65D93-DF21-B156-65EB-CAA93C4B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72D18-AA9D-9A65-5A9D-238447E8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AAAB-03F1-2572-4AFE-77AAAF5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6195D-A166-5B40-1251-A9855FF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AFEEB-122A-606F-3C9D-23714839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04174-A356-C6F2-863D-6D42103D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FC35A-F95F-A55F-1341-3E43855A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1CD71-B21C-4A6D-D654-4469DB98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39B27-28B4-1A2C-2638-834D23CF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BC4E-3CE3-41C3-30A2-ADBBF9E8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FCC5-87BF-519A-7338-A8C1B7F4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1FFF2-7CDA-28BF-AC1A-4D854AEB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55AFF-A476-3888-42DA-B3E4CC7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5C53A-BDBE-D522-FA33-80BD627B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7C026-7214-4B29-E923-E68F5C5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5BC48-18A5-BD1F-4E6C-90DC0FFC0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37BF5-9657-200E-2FBB-2F95B7249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AB70B-57C5-141F-1E2E-22DDE488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83C4E-7D92-2AC9-A2D9-B7D04697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5C5B8-736E-9E4A-7008-9542A13E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9DDE-AB69-F5A9-655E-5C65B986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EC314B-79DC-AC3C-EA71-EDA2F41C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767D5-14A8-17BB-9EA9-B6D2F5985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C2DA-11E3-62BF-C332-58C4D148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A2589F-F0D5-BBB0-BE54-3559A2C3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CF8685-041E-B199-7E4C-52345147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07D21-589D-52D6-333C-00945642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D97B64-6E9D-9BD9-A037-65DC244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EBC7-2EE0-DB9C-CDFB-F9ECA84C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9B8DBF-2257-ACE0-7B5D-59C16EAE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1CB6FC-C81F-8E33-4661-D635E69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D261C-2A39-74C1-A81A-8135B7D6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24553-1024-7EB8-9063-F32E7C22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78B4A-99EB-051D-F538-563C99F8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95694-B4DA-7677-B072-A7581EF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2F9DE0-2F54-79FB-92FD-94ED8EC3361D}"/>
              </a:ext>
            </a:extLst>
          </p:cNvPr>
          <p:cNvCxnSpPr>
            <a:cxnSpLocks/>
          </p:cNvCxnSpPr>
          <p:nvPr userDrawn="1"/>
        </p:nvCxnSpPr>
        <p:spPr>
          <a:xfrm>
            <a:off x="2100262" y="1524000"/>
            <a:ext cx="7991475" cy="0"/>
          </a:xfrm>
          <a:prstGeom prst="line">
            <a:avLst/>
          </a:prstGeom>
          <a:ln w="44450">
            <a:solidFill>
              <a:srgbClr val="5C3A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8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0B956-64BB-9419-6E0B-6FFAC39C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59C83-2E32-46EF-C3EB-7AA54C3E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B8B40-9B06-AFA0-78D9-48D68D06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E6B56-5226-2655-DD0C-0C7B46D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43122-84CF-EA35-830D-D15FB68D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6384C-43E3-F364-D9E5-1C55454D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710C1-74C4-BB2B-25E5-A2C4740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F4D7A-EFC2-6600-0F21-2D8DDCF21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85C08-2EF8-BA7B-6C11-FE8B43AD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BE4C0-1EBA-08AF-2F66-D2C280AB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7F2A5-FAAC-1E07-5000-B36AA0AF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AE4B7-75C2-20EB-B635-BC3BACE1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BAC996-D4ED-5D9E-5E26-5AACA24A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C8561-CD39-6CEA-8333-A1DE1D8E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AB0F9-05BD-B591-724F-A8778C122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0FA7C-E1F9-DB3E-0933-F7F1B0AE4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EB0F-3A2C-3C4B-95B4-F866327BD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AB4C6B01-2539-54DE-90D4-C896109D67F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frame">
            <a:avLst>
              <a:gd name="adj1" fmla="val 694"/>
            </a:avLst>
          </a:prstGeom>
          <a:solidFill>
            <a:srgbClr val="5C3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6AAB5B2-CBE9-1B54-D4A0-4AAF4CC0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984" y="2555827"/>
            <a:ext cx="3164029" cy="1212234"/>
          </a:xfrm>
        </p:spPr>
        <p:txBody>
          <a:bodyPr anchor="b">
            <a:normAutofit fontScale="90000"/>
          </a:bodyPr>
          <a:lstStyle/>
          <a:p>
            <a:pPr algn="l"/>
            <a:r>
              <a:rPr lang="ko-KR" altLang="en-US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삿갓 검객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A345E1D-C8AA-E81F-D166-F87CA59B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0670" y="4302173"/>
            <a:ext cx="2070659" cy="38412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1600" dirty="0">
                <a:solidFill>
                  <a:srgbClr val="8A030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2022180013 </a:t>
            </a:r>
            <a:r>
              <a:rPr lang="ko-KR" altLang="en-US" sz="1600" dirty="0">
                <a:solidFill>
                  <a:srgbClr val="8A0303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민준홍</a:t>
            </a:r>
          </a:p>
        </p:txBody>
      </p:sp>
    </p:spTree>
    <p:extLst>
      <p:ext uri="{BB962C8B-B14F-4D97-AF65-F5344CB8AC3E}">
        <p14:creationId xmlns:p14="http://schemas.microsoft.com/office/powerpoint/2010/main" val="63875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B475A5D-14F5-AE97-2571-4A887D400696}"/>
              </a:ext>
            </a:extLst>
          </p:cNvPr>
          <p:cNvSpPr txBox="1">
            <a:spLocks/>
          </p:cNvSpPr>
          <p:nvPr/>
        </p:nvSpPr>
        <p:spPr>
          <a:xfrm>
            <a:off x="5410200" y="471169"/>
            <a:ext cx="1371600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30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출처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60031-179E-9629-4E00-A84C353DB153}"/>
              </a:ext>
            </a:extLst>
          </p:cNvPr>
          <p:cNvSpPr txBox="1"/>
          <p:nvPr/>
        </p:nvSpPr>
        <p:spPr>
          <a:xfrm>
            <a:off x="2133600" y="1822450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1 ~ 2 : ai 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4304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53C8D799-EFAF-6A9E-6461-E877F7247705}"/>
              </a:ext>
            </a:extLst>
          </p:cNvPr>
          <p:cNvSpPr txBox="1">
            <a:spLocks/>
          </p:cNvSpPr>
          <p:nvPr/>
        </p:nvSpPr>
        <p:spPr>
          <a:xfrm>
            <a:off x="4449622" y="438149"/>
            <a:ext cx="3292755" cy="745509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1. </a:t>
            </a:r>
            <a:r>
              <a:rPr lang="ko-KR" altLang="en-US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게임 컨셉</a:t>
            </a: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12DC1B3A-973E-2990-E7C8-E717C98A6AAD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1760678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핵심 컨셉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CBD1B-3074-E884-C4CA-E6038CBE3718}"/>
              </a:ext>
            </a:extLst>
          </p:cNvPr>
          <p:cNvSpPr txBox="1"/>
          <p:nvPr/>
        </p:nvSpPr>
        <p:spPr>
          <a:xfrm>
            <a:off x="752475" y="2762250"/>
            <a:ext cx="938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어둠 속에서 펼쳐지는 실루엣 검객들의 화려한 액션입니다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대쉬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및 패링이라는 기술을 넣고 캐릭터 색다른 기술로 더욱 화려하게 만들 생각입니다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82A50FE5-02E0-3F52-920D-8D3C89E1544A}"/>
              </a:ext>
            </a:extLst>
          </p:cNvPr>
          <p:cNvSpPr txBox="1">
            <a:spLocks/>
          </p:cNvSpPr>
          <p:nvPr/>
        </p:nvSpPr>
        <p:spPr>
          <a:xfrm>
            <a:off x="591998" y="4048125"/>
            <a:ext cx="1760678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재미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DF7DC-7046-C20C-6EC4-F8D3700B4226}"/>
              </a:ext>
            </a:extLst>
          </p:cNvPr>
          <p:cNvSpPr txBox="1"/>
          <p:nvPr/>
        </p:nvSpPr>
        <p:spPr>
          <a:xfrm>
            <a:off x="752474" y="4620904"/>
            <a:ext cx="1014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1 vs 1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대결을 통해 승리를 하기 위해 승부욕을 불태우는 재미</a:t>
            </a: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대쉬나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패링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같은 숙련도가 필요한 기술을 연습하는 과정자체에 재미</a:t>
            </a: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49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2F65-5F6F-02FA-F28C-AD10585D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5D3D125B-B576-54CA-B293-EA4834A51003}"/>
              </a:ext>
            </a:extLst>
          </p:cNvPr>
          <p:cNvSpPr txBox="1">
            <a:spLocks/>
          </p:cNvSpPr>
          <p:nvPr/>
        </p:nvSpPr>
        <p:spPr>
          <a:xfrm>
            <a:off x="2407805" y="457199"/>
            <a:ext cx="7376389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2. 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예상 게임 진행 흐름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(1/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２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)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42BBE365-E2DF-2BC7-F73D-4D32B75A3C15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2284552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캐릭터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836FB-55A1-D40C-0E16-5730EF2073EA}"/>
              </a:ext>
            </a:extLst>
          </p:cNvPr>
          <p:cNvSpPr txBox="1"/>
          <p:nvPr/>
        </p:nvSpPr>
        <p:spPr>
          <a:xfrm>
            <a:off x="752475" y="2762250"/>
            <a:ext cx="938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플레이어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1,2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는 캐릭터 선택창에서 캐릭터를 선택한다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캐릭터는 단검을 든 캐릭터와 장검을 든 캐릭터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개가 존재한다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0BDDB4-21B9-3C10-6DE0-76848D49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25" y="2550446"/>
            <a:ext cx="2727325" cy="2085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30E66-6F30-7A03-22E1-16A231C09063}"/>
              </a:ext>
            </a:extLst>
          </p:cNvPr>
          <p:cNvSpPr txBox="1"/>
          <p:nvPr/>
        </p:nvSpPr>
        <p:spPr>
          <a:xfrm>
            <a:off x="10490200" y="4584700"/>
            <a:ext cx="76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016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B7BF2-C5C5-F146-986C-CAB668D3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578C7C4B-5FC4-E821-6296-F843BF1D9F6A}"/>
              </a:ext>
            </a:extLst>
          </p:cNvPr>
          <p:cNvSpPr txBox="1">
            <a:spLocks/>
          </p:cNvSpPr>
          <p:nvPr/>
        </p:nvSpPr>
        <p:spPr>
          <a:xfrm>
            <a:off x="2407805" y="457199"/>
            <a:ext cx="7376389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2. 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예상 게임 진행 흐름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(2/2)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EE57945D-C9C4-1B12-2540-4EC329835E20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2665552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1 vs 1 </a:t>
            </a:r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대전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6B5C0-E9DC-9292-A00E-46EBE88FAF61}"/>
              </a:ext>
            </a:extLst>
          </p:cNvPr>
          <p:cNvSpPr txBox="1"/>
          <p:nvPr/>
        </p:nvSpPr>
        <p:spPr>
          <a:xfrm>
            <a:off x="752475" y="2762250"/>
            <a:ext cx="9382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선택한 캐릭터끼리 맞붙는다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캐릭터가 같다면 진정한 실력으로 승부 본다</a:t>
            </a: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승리 조건은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판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승이다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62BC1-D84A-08D4-B0A0-EA41B8FC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99" y="2241175"/>
            <a:ext cx="4305901" cy="268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403BFC-485A-FC25-A7CF-913E568F6FA1}"/>
              </a:ext>
            </a:extLst>
          </p:cNvPr>
          <p:cNvSpPr txBox="1"/>
          <p:nvPr/>
        </p:nvSpPr>
        <p:spPr>
          <a:xfrm>
            <a:off x="10134600" y="4927600"/>
            <a:ext cx="76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이미지 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497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47A6C-9471-A2A5-272E-5054885B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AC54B0CA-848A-B2A6-8F38-427785178FFC}"/>
              </a:ext>
            </a:extLst>
          </p:cNvPr>
          <p:cNvSpPr txBox="1">
            <a:spLocks/>
          </p:cNvSpPr>
          <p:nvPr/>
        </p:nvSpPr>
        <p:spPr>
          <a:xfrm>
            <a:off x="4449622" y="438149"/>
            <a:ext cx="3292755" cy="745509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3. </a:t>
            </a:r>
            <a:r>
              <a:rPr lang="ko-KR" altLang="en-US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6C0BD2B-1BC4-603A-3DF3-5644796E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0885"/>
              </p:ext>
            </p:extLst>
          </p:nvPr>
        </p:nvGraphicFramePr>
        <p:xfrm>
          <a:off x="1789111" y="2310789"/>
          <a:ext cx="8613776" cy="35332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50133">
                  <a:extLst>
                    <a:ext uri="{9D8B030D-6E8A-4147-A177-3AD203B41FA5}">
                      <a16:colId xmlns:a16="http://schemas.microsoft.com/office/drawing/2014/main" val="555608284"/>
                    </a:ext>
                  </a:extLst>
                </a:gridCol>
                <a:gridCol w="4141146">
                  <a:extLst>
                    <a:ext uri="{9D8B030D-6E8A-4147-A177-3AD203B41FA5}">
                      <a16:colId xmlns:a16="http://schemas.microsoft.com/office/drawing/2014/main" val="1256843316"/>
                    </a:ext>
                  </a:extLst>
                </a:gridCol>
                <a:gridCol w="3722497">
                  <a:extLst>
                    <a:ext uri="{9D8B030D-6E8A-4147-A177-3AD203B41FA5}">
                      <a16:colId xmlns:a16="http://schemas.microsoft.com/office/drawing/2014/main" val="3841701656"/>
                    </a:ext>
                  </a:extLst>
                </a:gridCol>
              </a:tblGrid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주차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핵심 과업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달성목표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79088"/>
                  </a:ext>
                </a:extLst>
              </a:tr>
              <a:tr h="24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기획 확정 및 개발 환경 구축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프로젝트 세팅 완료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8342523"/>
                  </a:ext>
                </a:extLst>
              </a:tr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캐릭터 생성 및 키보드 이동 구현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검을 들고 맵 이동</a:t>
                      </a:r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공격</a:t>
                      </a:r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점프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8373259"/>
                  </a:ext>
                </a:extLst>
              </a:tr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플레이어 액션 구현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강한공격</a:t>
                      </a:r>
                      <a:r>
                        <a:rPr lang="en-US" altLang="ko-KR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방어</a:t>
                      </a:r>
                      <a:r>
                        <a:rPr lang="en-US" altLang="ko-KR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/</a:t>
                      </a:r>
                      <a:r>
                        <a:rPr lang="ko-KR" altLang="en-US" sz="1600" b="0" i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대쉬</a:t>
                      </a:r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액션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7632810"/>
                  </a:ext>
                </a:extLst>
              </a:tr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충돌판정 구현</a:t>
                      </a:r>
                      <a:r>
                        <a:rPr lang="en-US" altLang="ko-KR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</a:t>
                      </a:r>
                      <a:r>
                        <a:rPr lang="ko-KR" altLang="en-US" sz="1600" b="0" i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넉백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충돌판정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5733137"/>
                  </a:ext>
                </a:extLst>
              </a:tr>
              <a:tr h="24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패링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 err="1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패링구현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10447739"/>
                  </a:ext>
                </a:extLst>
              </a:tr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맵</a:t>
                      </a:r>
                      <a:r>
                        <a:rPr lang="en-US" altLang="ko-KR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, UI</a:t>
                      </a:r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맵 구현 및 </a:t>
                      </a:r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UI </a:t>
                      </a:r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상호작용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6603569"/>
                  </a:ext>
                </a:extLst>
              </a:tr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기본</a:t>
                      </a:r>
                      <a:r>
                        <a:rPr lang="en-US" altLang="ko-KR" sz="18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8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대전</a:t>
                      </a:r>
                      <a:r>
                        <a:rPr lang="en-US" altLang="ko-KR" sz="18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sz="18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대전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8160127"/>
                  </a:ext>
                </a:extLst>
              </a:tr>
              <a:tr h="360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전체 플레이 테스트 및 밸런스 조정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난이도 조절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1497627"/>
                  </a:ext>
                </a:extLst>
              </a:tr>
              <a:tr h="24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9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최종 버그 수정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안정적 버전 완성</a:t>
                      </a:r>
                      <a:endParaRPr lang="ko-KR" altLang="en-US" sz="1600" b="0" i="0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838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7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74CF0-2BC9-2812-2F44-704CCD74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F889E937-03F9-685F-9383-32A69EC0FD0C}"/>
              </a:ext>
            </a:extLst>
          </p:cNvPr>
          <p:cNvSpPr txBox="1">
            <a:spLocks/>
          </p:cNvSpPr>
          <p:nvPr/>
        </p:nvSpPr>
        <p:spPr>
          <a:xfrm>
            <a:off x="3002222" y="464819"/>
            <a:ext cx="5791315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4. 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상세 게임 기획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(1/4)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8FCEF98C-67A0-1683-90C3-D56CCD133BE1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5305882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1. </a:t>
            </a:r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게임 플레이 및 조작 체계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DA5F18-4505-DCDC-B132-763F22E1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82669"/>
            <a:ext cx="76242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플레이 방식: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1대의 컴퓨터에서 2명이 함께 플레이하는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로컬 2인용 대전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승리 조건: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상대방의 체력(HP)을 먼저 0으로 만들면 승리.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818D3-93D2-0264-900D-D6063987E796}"/>
              </a:ext>
            </a:extLst>
          </p:cNvPr>
          <p:cNvSpPr txBox="1"/>
          <p:nvPr/>
        </p:nvSpPr>
        <p:spPr>
          <a:xfrm>
            <a:off x="3117291" y="3551895"/>
            <a:ext cx="61055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Player 2 </a:t>
            </a:r>
            <a:r>
              <a:rPr lang="ko-KR" altLang="en-US" b="1" dirty="0"/>
              <a:t>조작</a:t>
            </a:r>
            <a:r>
              <a:rPr lang="en-US" altLang="ko-KR" b="1" dirty="0"/>
              <a:t>:</a:t>
            </a:r>
            <a:endParaRPr lang="ko-KR" altLang="en-US" dirty="0"/>
          </a:p>
          <a:p>
            <a:r>
              <a:rPr lang="ko-KR" altLang="en-US" dirty="0"/>
              <a:t>←</a:t>
            </a:r>
            <a:r>
              <a:rPr lang="en-US" altLang="ko-KR" dirty="0"/>
              <a:t>, →: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  <a:p>
            <a:r>
              <a:rPr lang="ko-KR" altLang="en-US" dirty="0"/>
              <a:t>↑</a:t>
            </a:r>
            <a:r>
              <a:rPr lang="en-US" altLang="ko-KR" dirty="0"/>
              <a:t>: </a:t>
            </a:r>
            <a:r>
              <a:rPr lang="ko-KR" altLang="en-US" dirty="0"/>
              <a:t>점프</a:t>
            </a:r>
            <a:endParaRPr lang="en-US" altLang="ko-KR" dirty="0"/>
          </a:p>
          <a:p>
            <a:r>
              <a:rPr lang="ko-KR" altLang="en-US" dirty="0"/>
              <a:t>숫자패드 </a:t>
            </a:r>
            <a:r>
              <a:rPr lang="en-US" altLang="ko-KR" dirty="0"/>
              <a:t>1: </a:t>
            </a:r>
            <a:r>
              <a:rPr lang="ko-KR" altLang="en-US" dirty="0"/>
              <a:t>일반 공격</a:t>
            </a:r>
          </a:p>
          <a:p>
            <a:r>
              <a:rPr lang="ko-KR" altLang="en-US" dirty="0"/>
              <a:t>숫자패드 </a:t>
            </a:r>
            <a:r>
              <a:rPr lang="en-US" altLang="ko-KR" dirty="0"/>
              <a:t>2: </a:t>
            </a:r>
            <a:r>
              <a:rPr lang="ko-KR" altLang="en-US" dirty="0"/>
              <a:t>강한 공격 </a:t>
            </a:r>
            <a:r>
              <a:rPr lang="en-US" altLang="ko-KR" dirty="0"/>
              <a:t>(</a:t>
            </a:r>
            <a:r>
              <a:rPr lang="ko-KR" altLang="en-US" dirty="0"/>
              <a:t>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숫자패드 </a:t>
            </a:r>
            <a:r>
              <a:rPr lang="en-US" altLang="ko-KR" dirty="0"/>
              <a:t>3: </a:t>
            </a:r>
            <a:r>
              <a:rPr lang="ko-KR" altLang="en-US" dirty="0"/>
              <a:t>방어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0541C-C8D5-8F73-66D0-8F0A29F1B10A}"/>
              </a:ext>
            </a:extLst>
          </p:cNvPr>
          <p:cNvSpPr txBox="1"/>
          <p:nvPr/>
        </p:nvSpPr>
        <p:spPr>
          <a:xfrm>
            <a:off x="811213" y="3551895"/>
            <a:ext cx="61055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Player 1 </a:t>
            </a:r>
            <a:r>
              <a:rPr lang="ko-KR" altLang="en-US" b="1" dirty="0"/>
              <a:t>조작</a:t>
            </a:r>
            <a:r>
              <a:rPr lang="en-US" altLang="ko-KR" b="1" dirty="0"/>
              <a:t>: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A, D: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W: </a:t>
            </a:r>
            <a:r>
              <a:rPr lang="ko-KR" altLang="en-US" dirty="0"/>
              <a:t>점프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G: </a:t>
            </a:r>
            <a:r>
              <a:rPr lang="ko-KR" altLang="en-US" dirty="0"/>
              <a:t>일반 공격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H: </a:t>
            </a:r>
            <a:r>
              <a:rPr lang="ko-KR" altLang="en-US" dirty="0"/>
              <a:t>강한 공격 </a:t>
            </a:r>
            <a:r>
              <a:rPr lang="en-US" altLang="ko-KR" dirty="0"/>
              <a:t>(</a:t>
            </a:r>
            <a:r>
              <a:rPr lang="ko-KR" altLang="en-US" dirty="0"/>
              <a:t>검기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J: </a:t>
            </a:r>
            <a:r>
              <a:rPr lang="ko-KR" altLang="en-US" dirty="0"/>
              <a:t>방어</a:t>
            </a:r>
          </a:p>
        </p:txBody>
      </p:sp>
    </p:spTree>
    <p:extLst>
      <p:ext uri="{BB962C8B-B14F-4D97-AF65-F5344CB8AC3E}">
        <p14:creationId xmlns:p14="http://schemas.microsoft.com/office/powerpoint/2010/main" val="53608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09E21-2237-DE11-7B91-C956A8C9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D4FC415F-3AF6-4E93-8AE6-DA1388143AA7}"/>
              </a:ext>
            </a:extLst>
          </p:cNvPr>
          <p:cNvSpPr txBox="1">
            <a:spLocks/>
          </p:cNvSpPr>
          <p:nvPr/>
        </p:nvSpPr>
        <p:spPr>
          <a:xfrm>
            <a:off x="3002222" y="464819"/>
            <a:ext cx="5791315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4. 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상세 게임 기획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(2/4)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0F49B5E7-BB61-2155-CB67-98153DD9B192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5305882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2. </a:t>
            </a:r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캐릭터 상세</a:t>
            </a:r>
            <a:endParaRPr lang="ko-KR" altLang="en-US" sz="2800" b="1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DF0C24-0598-8450-5A72-D06B25B5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98" y="2828835"/>
            <a:ext cx="68291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공통 능력치: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체력 (HP) 200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일반 공격: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데미지 10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강한 공격 (검기):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데미지 30, 화면 끝까지 날아가는 투사체 발사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방어: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피격 시 받는 데미지 80% 감소, 방어 중 이동 불가</a:t>
            </a:r>
          </a:p>
        </p:txBody>
      </p:sp>
    </p:spTree>
    <p:extLst>
      <p:ext uri="{BB962C8B-B14F-4D97-AF65-F5344CB8AC3E}">
        <p14:creationId xmlns:p14="http://schemas.microsoft.com/office/powerpoint/2010/main" val="115222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D47A7-DB96-79A8-B0BE-01A662358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1318DB00-79C0-7404-68A9-81F6C35C5470}"/>
              </a:ext>
            </a:extLst>
          </p:cNvPr>
          <p:cNvSpPr txBox="1">
            <a:spLocks/>
          </p:cNvSpPr>
          <p:nvPr/>
        </p:nvSpPr>
        <p:spPr>
          <a:xfrm>
            <a:off x="3002222" y="464819"/>
            <a:ext cx="5791315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4. 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상세 게임 기획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(3/4)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6F909B15-E5A4-290E-3E20-D1D3D12887B7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5305882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2. </a:t>
            </a:r>
            <a:r>
              <a:rPr lang="ko-KR" altLang="en-US" sz="28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캐릭터 상세</a:t>
            </a:r>
            <a:endParaRPr lang="ko-KR" altLang="en-US" sz="2800" b="1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31CD1C-36AA-4654-D8CC-21D07588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48" y="3020537"/>
            <a:ext cx="44646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장검 캐릭터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강한 공격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검기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이동 속도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중간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특수 능력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검기 피격 성공 시 체력 회복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820274-35B4-75EF-2643-D68E7EF4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532" y="3020537"/>
            <a:ext cx="48429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검 캐릭터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강한 공격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단검투척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이동 속도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-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빠름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특수 능력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단검 피격 성공 시 공격력 상승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8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B860-3042-610C-BAF8-518C14842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3A0C8D73-15C2-B34B-6DD9-D2ED4540AB69}"/>
              </a:ext>
            </a:extLst>
          </p:cNvPr>
          <p:cNvSpPr txBox="1">
            <a:spLocks/>
          </p:cNvSpPr>
          <p:nvPr/>
        </p:nvSpPr>
        <p:spPr>
          <a:xfrm>
            <a:off x="3002222" y="464819"/>
            <a:ext cx="5791315" cy="74550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4. </a:t>
            </a:r>
            <a:r>
              <a:rPr lang="ko-KR" altLang="en-US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상세 게임 기획</a:t>
            </a:r>
            <a:r>
              <a:rPr lang="en-US" altLang="ko-KR" sz="4300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  <a:cs typeface="ADLaM Display" panose="020F0502020204030204" pitchFamily="2" charset="0"/>
              </a:rPr>
              <a:t>(4/4)</a:t>
            </a:r>
            <a:endParaRPr lang="ko-KR" altLang="en-US" sz="4300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7E6C53E2-B566-815C-5992-29A8FEFE7363}"/>
              </a:ext>
            </a:extLst>
          </p:cNvPr>
          <p:cNvSpPr txBox="1">
            <a:spLocks/>
          </p:cNvSpPr>
          <p:nvPr/>
        </p:nvSpPr>
        <p:spPr>
          <a:xfrm>
            <a:off x="591998" y="2085975"/>
            <a:ext cx="5305882" cy="533400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4. </a:t>
            </a:r>
            <a:r>
              <a:rPr lang="ko-KR" altLang="en-US" sz="2800" b="1" dirty="0">
                <a:solidFill>
                  <a:srgbClr val="8A030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시스템 및 리소스</a:t>
            </a:r>
            <a:endParaRPr lang="en-US" altLang="ko-KR" sz="2800" b="1" dirty="0">
              <a:solidFill>
                <a:srgbClr val="8A0303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80F15-370A-8D13-83FA-7D4FAF740F0D}"/>
              </a:ext>
            </a:extLst>
          </p:cNvPr>
          <p:cNvSpPr txBox="1"/>
          <p:nvPr/>
        </p:nvSpPr>
        <p:spPr>
          <a:xfrm>
            <a:off x="862012" y="2910247"/>
            <a:ext cx="8320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데미지 계산</a:t>
            </a:r>
            <a:r>
              <a:rPr lang="en-US" altLang="ko-KR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최종 데미지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=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기본 데미지 *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(1 -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방어 </a:t>
            </a: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경감률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그래픽 리소스</a:t>
            </a:r>
            <a:r>
              <a:rPr lang="en-US" altLang="ko-KR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배경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캐릭터 </a:t>
            </a:r>
            <a:r>
              <a:rPr lang="ko-KR" altLang="en-US" sz="1600" dirty="0" err="1">
                <a:latin typeface="바탕" panose="02030600000101010101" pitchFamily="18" charset="-127"/>
                <a:ea typeface="바탕" panose="02030600000101010101" pitchFamily="18" charset="-127"/>
              </a:rPr>
              <a:t>스프라이트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시트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애니메이션용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),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이펙트 이미지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, UI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23346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464</Words>
  <Application>Microsoft Office PowerPoint</Application>
  <PresentationFormat>와이드스크린</PresentationFormat>
  <Paragraphs>93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HY궁서B</vt:lpstr>
      <vt:lpstr>맑은 고딕</vt:lpstr>
      <vt:lpstr>바탕</vt:lpstr>
      <vt:lpstr>Arial</vt:lpstr>
      <vt:lpstr>Office 테마</vt:lpstr>
      <vt:lpstr>삿갓 검객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민준홍(2022180013)</dc:creator>
  <cp:lastModifiedBy>민준홍(2022180013)</cp:lastModifiedBy>
  <cp:revision>5</cp:revision>
  <dcterms:created xsi:type="dcterms:W3CDTF">2025-09-27T12:50:21Z</dcterms:created>
  <dcterms:modified xsi:type="dcterms:W3CDTF">2025-10-01T07:10:09Z</dcterms:modified>
</cp:coreProperties>
</file>