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65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1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59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41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998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80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8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811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14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214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79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8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83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0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2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7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7BE-1F57-4F96-8BAC-D42CD21229DA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E3DBF1-79AB-4BA5-B504-9BB96C495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Singleton_patte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Presentation</a:t>
            </a:r>
          </a:p>
          <a:p>
            <a:r>
              <a:rPr lang="en-US" dirty="0" smtClean="0"/>
              <a:t>By Dan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20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Name and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6283667" cy="365650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“Singleton” pattern</a:t>
            </a:r>
          </a:p>
          <a:p>
            <a:pPr marL="914400" lvl="2" indent="0">
              <a:buNone/>
            </a:pPr>
            <a:r>
              <a:rPr lang="en-US" dirty="0" smtClean="0"/>
              <a:t>(sometimes </a:t>
            </a:r>
            <a:r>
              <a:rPr lang="en-US" dirty="0"/>
              <a:t>referred to as </a:t>
            </a:r>
            <a:r>
              <a:rPr lang="en-US" dirty="0" smtClean="0"/>
              <a:t>an “anti-pattern”)</a:t>
            </a:r>
          </a:p>
          <a:p>
            <a:endParaRPr lang="en-US" dirty="0" smtClean="0"/>
          </a:p>
          <a:p>
            <a:r>
              <a:rPr lang="en-US" dirty="0" smtClean="0"/>
              <a:t>A Creational Design pattern.</a:t>
            </a:r>
          </a:p>
          <a:p>
            <a:pPr marL="914400" lvl="2" indent="0">
              <a:buNone/>
            </a:pPr>
            <a:r>
              <a:rPr lang="en-US" dirty="0" smtClean="0"/>
              <a:t>(deals with instantiation of 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361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may only want one object of a class at any point, to</a:t>
            </a:r>
          </a:p>
          <a:p>
            <a:pPr marL="0" indent="0">
              <a:buNone/>
            </a:pPr>
            <a:r>
              <a:rPr lang="en-US" dirty="0" smtClean="0"/>
              <a:t>	provide a global </a:t>
            </a:r>
            <a:r>
              <a:rPr lang="en-US" i="1" dirty="0" smtClean="0"/>
              <a:t>access point </a:t>
            </a:r>
            <a:r>
              <a:rPr lang="en-US" dirty="0" smtClean="0"/>
              <a:t>to the object’s methods/attributes.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Singletons allow only one instance (object) of their class to be constructed and referenced globally (via a “getInstance()” method).</a:t>
            </a:r>
          </a:p>
          <a:p>
            <a:pPr lvl="1"/>
            <a:r>
              <a:rPr lang="en-US" dirty="0" smtClean="0"/>
              <a:t>Very similar to simply being a “static” object.</a:t>
            </a:r>
          </a:p>
          <a:p>
            <a:pPr lvl="1"/>
            <a:r>
              <a:rPr lang="en-US" dirty="0" smtClean="0"/>
              <a:t>Key benefits in </a:t>
            </a:r>
            <a:r>
              <a:rPr lang="en-US" dirty="0"/>
              <a:t>“Lazy Construction</a:t>
            </a:r>
            <a:r>
              <a:rPr lang="en-US" dirty="0" smtClean="0"/>
              <a:t>” and keeping object out of Global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9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6389"/>
            <a:ext cx="8596668" cy="1902941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: “The singleton pattern is a design pattern that restricts the instantiation of a class to one object”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6032" y="3462638"/>
            <a:ext cx="3552150" cy="26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25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93423" cy="1320800"/>
          </a:xfrm>
        </p:spPr>
        <p:txBody>
          <a:bodyPr/>
          <a:lstStyle/>
          <a:p>
            <a:r>
              <a:rPr lang="en-US" dirty="0" smtClean="0"/>
              <a:t>Example (‘Eager’ or ‘Early’ Instantiation)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5030" y="1690687"/>
            <a:ext cx="624325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 Singleton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 static Singleton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instance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 new Singleton();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private Singleton()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/*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Constructor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public static Singleton getInstance()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public void doSomething()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/*Some Method*/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8281" y="3337291"/>
            <a:ext cx="295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instance is generated immediately, appropriate if the object is always essential to program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40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96" y="688400"/>
            <a:ext cx="10332536" cy="1320800"/>
          </a:xfrm>
        </p:spPr>
        <p:txBody>
          <a:bodyPr/>
          <a:lstStyle/>
          <a:p>
            <a:r>
              <a:rPr lang="en-US" dirty="0" smtClean="0"/>
              <a:t>Example (“Lazy,” Instantiate When Needed)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6696" y="1348800"/>
            <a:ext cx="707012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 Singleton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private static Singleton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private Singleton()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/*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Private Constructor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*/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public static synchronized Singleton getInstance()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if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== null)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 panose="020B0604020202020204" pitchFamily="34" charset="-128"/>
              </a:rPr>
              <a:t>	</a:t>
            </a:r>
            <a:r>
              <a:rPr lang="en-US" altLang="en-US" sz="1600" dirty="0" smtClean="0"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Singleton();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 panose="020B0604020202020204" pitchFamily="34" charset="-128"/>
              </a:rPr>
              <a:t>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public void doSomething()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	/*Some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*/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2925" y="3226237"/>
            <a:ext cx="3334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instance is generated when needed, appropriate if the cost of generating the object is high or not always necessary for program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7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Logging (one log file to access, not multiple)</a:t>
            </a:r>
          </a:p>
          <a:p>
            <a:r>
              <a:rPr lang="en-US" dirty="0" smtClean="0"/>
              <a:t>State objects in a State </a:t>
            </a:r>
            <a:r>
              <a:rPr lang="en-US" dirty="0" smtClean="0"/>
              <a:t>pattern </a:t>
            </a:r>
            <a:endParaRPr lang="en-US" dirty="0" smtClean="0"/>
          </a:p>
          <a:p>
            <a:r>
              <a:rPr lang="en-US" dirty="0" smtClean="0"/>
              <a:t>Any I/O managing class (communication ports)</a:t>
            </a:r>
          </a:p>
          <a:p>
            <a:r>
              <a:rPr lang="en-US" dirty="0"/>
              <a:t>Handling concurrency </a:t>
            </a:r>
            <a:r>
              <a:rPr lang="en-US" dirty="0" smtClean="0"/>
              <a:t>issues</a:t>
            </a:r>
            <a:endParaRPr lang="en-US" dirty="0"/>
          </a:p>
          <a:p>
            <a:pPr lvl="1"/>
            <a:r>
              <a:rPr lang="en-US" dirty="0"/>
              <a:t>See Threaded Factory Instantiation</a:t>
            </a:r>
          </a:p>
          <a:p>
            <a:pPr lvl="1"/>
            <a:r>
              <a:rPr lang="en-US" dirty="0"/>
              <a:t>Also note special rules apply to Singleton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See Example for </a:t>
            </a:r>
            <a:r>
              <a:rPr lang="en-US" smtClean="0"/>
              <a:t>a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5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Harlow Solid Italic" panose="04030604020F02020D02" pitchFamily="82" charset="0"/>
              </a:rPr>
              <a:t>Fin</a:t>
            </a:r>
            <a:endParaRPr lang="en-US" i="1" dirty="0">
              <a:latin typeface="Harlow Solid Italic" panose="04030604020F02020D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9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188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Singleton Pattern</vt:lpstr>
      <vt:lpstr>Pattern Name and Category</vt:lpstr>
      <vt:lpstr>Motivation</vt:lpstr>
      <vt:lpstr>Definition</vt:lpstr>
      <vt:lpstr>Example (‘Eager’ or ‘Early’ Instantiation)</vt:lpstr>
      <vt:lpstr>Example (“Lazy,” Instantiate When Needed)</vt:lpstr>
      <vt:lpstr>Usage Scenarios</vt:lpstr>
      <vt:lpstr>Fin</vt:lpstr>
    </vt:vector>
  </TitlesOfParts>
  <Company>Purdue University, Calumet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Daniel Young</dc:creator>
  <cp:lastModifiedBy>user</cp:lastModifiedBy>
  <cp:revision>19</cp:revision>
  <dcterms:created xsi:type="dcterms:W3CDTF">2015-09-18T19:22:45Z</dcterms:created>
  <dcterms:modified xsi:type="dcterms:W3CDTF">2015-09-19T19:39:43Z</dcterms:modified>
</cp:coreProperties>
</file>