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77F97BE-1F57-4F96-8BAC-D42CD21229DA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iterator-pattern.html" TargetMode="External"/><Relationship Id="rId2" Type="http://schemas.openxmlformats.org/officeDocument/2006/relationships/hyperlink" Target="https://en.wikipedia.org/wiki/Iterator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177335"/>
          </a:xfrm>
        </p:spPr>
        <p:txBody>
          <a:bodyPr/>
          <a:lstStyle/>
          <a:p>
            <a:r>
              <a:rPr lang="en-US" dirty="0" smtClean="0"/>
              <a:t>Iterator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Presentation</a:t>
            </a:r>
          </a:p>
          <a:p>
            <a:r>
              <a:rPr lang="en-US" dirty="0" smtClean="0"/>
              <a:t>By Dan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20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Name and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930400"/>
            <a:ext cx="8780174" cy="365650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“Iterator” pattern</a:t>
            </a:r>
          </a:p>
          <a:p>
            <a:pPr marL="914400" lvl="2" indent="0">
              <a:buNone/>
            </a:pPr>
            <a:r>
              <a:rPr lang="en-US" dirty="0" smtClean="0"/>
              <a:t>(adds functionality to collections of data structures)</a:t>
            </a:r>
          </a:p>
          <a:p>
            <a:endParaRPr lang="en-US" dirty="0" smtClean="0"/>
          </a:p>
          <a:p>
            <a:r>
              <a:rPr lang="en-US" dirty="0" smtClean="0"/>
              <a:t>A Behavioral Design pattern.</a:t>
            </a:r>
          </a:p>
          <a:p>
            <a:pPr marL="914400" lvl="2" indent="0">
              <a:buNone/>
            </a:pPr>
            <a:r>
              <a:rPr lang="en-US" dirty="0" smtClean="0"/>
              <a:t>(deals with communication patterns between objects)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361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We may want to traverse our own custom aggregate objects (aka “collections”).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Iterators allow containers of objects to be traversed. The iterator’s  ability to traverse a collection should be independent of the collection’s implementation.</a:t>
            </a:r>
          </a:p>
          <a:p>
            <a:pPr lvl="1"/>
            <a:r>
              <a:rPr lang="en-US" dirty="0" smtClean="0"/>
              <a:t>Very similar to simple “for” loop iteration.</a:t>
            </a:r>
          </a:p>
          <a:p>
            <a:pPr lvl="1"/>
            <a:r>
              <a:rPr lang="en-US" dirty="0" smtClean="0"/>
              <a:t>Java implements Iterator/Collection classes to simplify this design pattern implementation.</a:t>
            </a:r>
          </a:p>
          <a:p>
            <a:pPr lvl="1"/>
            <a:r>
              <a:rPr lang="en-US" dirty="0" smtClean="0"/>
              <a:t>Implementing the “</a:t>
            </a:r>
            <a:r>
              <a:rPr lang="en-US" dirty="0" err="1" smtClean="0"/>
              <a:t>Iterable</a:t>
            </a:r>
            <a:r>
              <a:rPr lang="en-US" dirty="0" smtClean="0"/>
              <a:t>” interface in Java allows one to use the enhanced for loop syntax  &lt; for (type item: </a:t>
            </a:r>
            <a:r>
              <a:rPr lang="en-US" dirty="0" err="1" smtClean="0"/>
              <a:t>iterableCollection</a:t>
            </a:r>
            <a:r>
              <a:rPr lang="en-US" dirty="0" smtClean="0"/>
              <a:t>) {…}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29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095" y="1662435"/>
            <a:ext cx="8596668" cy="1302834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: “The iterator pattern is a design pattern in which </a:t>
            </a:r>
            <a:r>
              <a:rPr lang="en-US" dirty="0" smtClean="0">
                <a:solidFill>
                  <a:schemeClr val="tx1"/>
                </a:solidFill>
              </a:rPr>
              <a:t>an iterator </a:t>
            </a:r>
            <a:r>
              <a:rPr lang="en-US" dirty="0" smtClean="0"/>
              <a:t>is used to traverse a container and access the container's elements. The iterator pattern decouples algorithms from containers….”</a:t>
            </a:r>
            <a:endParaRPr lang="en-US" dirty="0"/>
          </a:p>
        </p:txBody>
      </p:sp>
      <p:pic>
        <p:nvPicPr>
          <p:cNvPr id="5122" name="Picture 2" descr="Iterator Implementation - UML Class Diagram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154" y="2838134"/>
            <a:ext cx="4742995" cy="3877212"/>
          </a:xfrm>
          <a:prstGeom prst="rect">
            <a:avLst/>
          </a:prstGeom>
          <a:noFill/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6505303" y="3753873"/>
            <a:ext cx="425165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The algorithm for traversal of an aggregate object can be defined either in the iterator or the aggregate class itself.</a:t>
            </a:r>
          </a:p>
        </p:txBody>
      </p:sp>
    </p:spTree>
    <p:extLst>
      <p:ext uri="{BB962C8B-B14F-4D97-AF65-F5344CB8AC3E}">
        <p14:creationId xmlns:p14="http://schemas.microsoft.com/office/powerpoint/2010/main" xmlns="" val="5525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696" y="688400"/>
            <a:ext cx="10332536" cy="1320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02583" y="3331029"/>
            <a:ext cx="35285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List&lt;T&gt; s; </a:t>
            </a:r>
            <a:endParaRPr lang="en-US" b="1" dirty="0" smtClean="0"/>
          </a:p>
          <a:p>
            <a:r>
              <a:rPr lang="en-US" b="1" dirty="0" smtClean="0"/>
              <a:t>Iterator&lt;T</a:t>
            </a:r>
            <a:r>
              <a:rPr lang="en-US" b="1" dirty="0" smtClean="0"/>
              <a:t>&gt; it = </a:t>
            </a:r>
            <a:r>
              <a:rPr lang="en-US" b="1" dirty="0" err="1" smtClean="0"/>
              <a:t>s.iterator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… </a:t>
            </a:r>
          </a:p>
          <a:p>
            <a:r>
              <a:rPr lang="en-US" b="1" dirty="0" smtClean="0"/>
              <a:t>while(</a:t>
            </a:r>
            <a:r>
              <a:rPr lang="en-US" b="1" dirty="0" err="1" smtClean="0"/>
              <a:t>it.hasNext</a:t>
            </a:r>
            <a:r>
              <a:rPr lang="en-US" b="1" dirty="0" smtClean="0"/>
              <a:t>()) 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	T x =</a:t>
            </a:r>
            <a:r>
              <a:rPr lang="en-US" b="1" dirty="0" err="1" smtClean="0"/>
              <a:t>it.next</a:t>
            </a:r>
            <a:r>
              <a:rPr lang="en-US" b="1" dirty="0" smtClean="0"/>
              <a:t>(); </a:t>
            </a:r>
          </a:p>
          <a:p>
            <a:r>
              <a:rPr lang="en-US" b="1" dirty="0" smtClean="0"/>
              <a:t>	…</a:t>
            </a:r>
          </a:p>
          <a:p>
            <a:r>
              <a:rPr lang="en-US" b="1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645" y="3657601"/>
            <a:ext cx="3383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List&lt;T</a:t>
            </a:r>
            <a:r>
              <a:rPr lang="en-US" b="1" dirty="0" smtClean="0"/>
              <a:t>&gt; s; </a:t>
            </a:r>
          </a:p>
          <a:p>
            <a:r>
              <a:rPr lang="en-US" b="1" dirty="0" smtClean="0"/>
              <a:t>for(T x : s) 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	…</a:t>
            </a:r>
          </a:p>
          <a:p>
            <a:r>
              <a:rPr lang="en-US" b="1" dirty="0" smtClean="0"/>
              <a:t>}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8674" y="4114801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… is equivalent to…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7757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Typical “for” loops for specialized containers of objects.</a:t>
            </a:r>
          </a:p>
          <a:p>
            <a:endParaRPr lang="en-US" dirty="0" smtClean="0"/>
          </a:p>
          <a:p>
            <a:r>
              <a:rPr lang="en-US" dirty="0" smtClean="0"/>
              <a:t>See Example for a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5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Harlow Solid Italic" panose="04030604020F02020D02" pitchFamily="82" charset="0"/>
              </a:rPr>
              <a:t>Fin</a:t>
            </a:r>
            <a:endParaRPr lang="en-US" i="1" dirty="0">
              <a:latin typeface="Harlow Solid Italic" panose="04030604020F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9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387</TotalTime>
  <Words>235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Iterator Pattern</vt:lpstr>
      <vt:lpstr>Pattern Name and Category</vt:lpstr>
      <vt:lpstr>Motivation</vt:lpstr>
      <vt:lpstr>Definition</vt:lpstr>
      <vt:lpstr>Example</vt:lpstr>
      <vt:lpstr>Usage Scenarios</vt:lpstr>
      <vt:lpstr>Fin</vt:lpstr>
    </vt:vector>
  </TitlesOfParts>
  <Company>Purdue University, Calumet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</dc:title>
  <dc:creator>Daniel Young</dc:creator>
  <cp:lastModifiedBy>user</cp:lastModifiedBy>
  <cp:revision>58</cp:revision>
  <dcterms:created xsi:type="dcterms:W3CDTF">2015-09-18T19:22:45Z</dcterms:created>
  <dcterms:modified xsi:type="dcterms:W3CDTF">2015-10-06T02:41:19Z</dcterms:modified>
</cp:coreProperties>
</file>