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Arvo" panose="020B0604020202020204" charset="0"/>
      <p:regular r:id="rId12"/>
      <p:bold r:id="rId13"/>
      <p:italic r:id="rId14"/>
      <p:boldItalic r:id="rId15"/>
    </p:embeddedFont>
    <p:embeddedFont>
      <p:font typeface="Montserrat" panose="020B0604020202020204" charset="0"/>
      <p:regular r:id="rId16"/>
      <p:bold r:id="rId17"/>
      <p:italic r:id="rId18"/>
      <p:boldItalic r:id="rId19"/>
    </p:embeddedFont>
    <p:embeddedFont>
      <p:font typeface="Robot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17029239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13153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341292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89200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38103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85754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00440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68388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663386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
              <a:t>Be specific! If you mention another feature describe why that features is necessary, or what problem it solves. If you mention changing the UI mention specific technologies, or libraries you will use to do that. If you mention a technology, or feature you don’t know yet tell them how you plan on learning it.</a:t>
            </a:r>
          </a:p>
        </p:txBody>
      </p:sp>
    </p:spTree>
    <p:extLst>
      <p:ext uri="{BB962C8B-B14F-4D97-AF65-F5344CB8AC3E}">
        <p14:creationId xmlns:p14="http://schemas.microsoft.com/office/powerpoint/2010/main" val="33244734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8"/>
        <p:cNvGrpSpPr/>
        <p:nvPr/>
      </p:nvGrpSpPr>
      <p:grpSpPr>
        <a:xfrm>
          <a:off x="0" y="0"/>
          <a:ext cx="0" cy="0"/>
          <a:chOff x="0" y="0"/>
          <a:chExt cx="0" cy="0"/>
        </a:xfrm>
      </p:grpSpPr>
      <p:pic>
        <p:nvPicPr>
          <p:cNvPr id="9" name="Shape 9" descr="LaunchCode_white.png"/>
          <p:cNvPicPr preferRelativeResize="0"/>
          <p:nvPr/>
        </p:nvPicPr>
        <p:blipFill>
          <a:blip r:embed="rId2">
            <a:alphaModFix/>
          </a:blip>
          <a:stretch>
            <a:fillRect/>
          </a:stretch>
        </p:blipFill>
        <p:spPr>
          <a:xfrm>
            <a:off x="1152388" y="1135851"/>
            <a:ext cx="6839224" cy="14960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bg>
      <p:bgPr>
        <a:solidFill>
          <a:schemeClr val="accent4"/>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1">
    <p:bg>
      <p:bgPr>
        <a:solidFill>
          <a:schemeClr val="accent4"/>
        </a:solidFill>
        <a:effectLst/>
      </p:bgPr>
    </p:bg>
    <p:spTree>
      <p:nvGrpSpPr>
        <p:cNvPr id="1" name="Shape 49"/>
        <p:cNvGrpSpPr/>
        <p:nvPr/>
      </p:nvGrpSpPr>
      <p:grpSpPr>
        <a:xfrm>
          <a:off x="0" y="0"/>
          <a:ext cx="0" cy="0"/>
          <a:chOff x="0" y="0"/>
          <a:chExt cx="0" cy="0"/>
        </a:xfrm>
      </p:grpSpPr>
      <p:pic>
        <p:nvPicPr>
          <p:cNvPr id="50" name="Shape 50"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rtl="0">
              <a:spcBef>
                <a:spcPts val="0"/>
              </a:spcBef>
              <a:buSzPts val="5200"/>
              <a:buNone/>
              <a:defRPr sz="5200"/>
            </a:lvl1pPr>
            <a:lvl2pPr lvl="1" algn="ctr" rtl="0">
              <a:spcBef>
                <a:spcPts val="0"/>
              </a:spcBef>
              <a:buSzPts val="5200"/>
              <a:buNone/>
              <a:defRPr sz="5200"/>
            </a:lvl2pPr>
            <a:lvl3pPr lvl="2" algn="ctr" rtl="0">
              <a:spcBef>
                <a:spcPts val="0"/>
              </a:spcBef>
              <a:buSzPts val="5200"/>
              <a:buNone/>
              <a:defRPr sz="5200"/>
            </a:lvl3pPr>
            <a:lvl4pPr lvl="3" algn="ctr" rtl="0">
              <a:spcBef>
                <a:spcPts val="0"/>
              </a:spcBef>
              <a:buSzPts val="5200"/>
              <a:buNone/>
              <a:defRPr sz="5200"/>
            </a:lvl4pPr>
            <a:lvl5pPr lvl="4" algn="ctr" rtl="0">
              <a:spcBef>
                <a:spcPts val="0"/>
              </a:spcBef>
              <a:buSzPts val="5200"/>
              <a:buNone/>
              <a:defRPr sz="5200"/>
            </a:lvl5pPr>
            <a:lvl6pPr lvl="5" algn="ctr" rtl="0">
              <a:spcBef>
                <a:spcPts val="0"/>
              </a:spcBef>
              <a:buSzPts val="5200"/>
              <a:buNone/>
              <a:defRPr sz="5200"/>
            </a:lvl6pPr>
            <a:lvl7pPr lvl="6" algn="ctr" rtl="0">
              <a:spcBef>
                <a:spcPts val="0"/>
              </a:spcBef>
              <a:buSzPts val="5200"/>
              <a:buNone/>
              <a:defRPr sz="5200"/>
            </a:lvl7pPr>
            <a:lvl8pPr lvl="7" algn="ctr" rtl="0">
              <a:spcBef>
                <a:spcPts val="0"/>
              </a:spcBef>
              <a:buSzPts val="5200"/>
              <a:buNone/>
              <a:defRPr sz="5200"/>
            </a:lvl8pPr>
            <a:lvl9pPr lvl="8" algn="ctr" rtl="0">
              <a:spcBef>
                <a:spcPts val="0"/>
              </a:spcBef>
              <a:buSzPts val="5200"/>
              <a:buNone/>
              <a:defRPr sz="5200"/>
            </a:lvl9pPr>
          </a:lstStyle>
          <a:p>
            <a:endParaRPr/>
          </a:p>
        </p:txBody>
      </p:sp>
      <p:sp>
        <p:nvSpPr>
          <p:cNvPr id="53" name="Shape 53"/>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4" name="Shape 54"/>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header 1">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60950" y="2065350"/>
            <a:ext cx="8222100" cy="1012800"/>
          </a:xfrm>
          <a:prstGeom prst="rect">
            <a:avLst/>
          </a:prstGeom>
        </p:spPr>
        <p:txBody>
          <a:bodyPr wrap="square" lIns="91425" tIns="91425" rIns="91425" bIns="91425" anchor="ctr" anchorCtr="0"/>
          <a:lstStyle>
            <a:lvl1pPr lvl="0" rtl="0">
              <a:spcBef>
                <a:spcPts val="0"/>
              </a:spcBef>
              <a:buSzPts val="4200"/>
              <a:buFont typeface="Montserrat"/>
              <a:buNone/>
              <a:defRPr sz="4200" b="1">
                <a:latin typeface="Montserrat"/>
                <a:ea typeface="Montserrat"/>
                <a:cs typeface="Montserrat"/>
                <a:sym typeface="Montserrat"/>
              </a:defRPr>
            </a:lvl1pPr>
            <a:lvl2pPr lvl="1" rtl="0">
              <a:spcBef>
                <a:spcPts val="0"/>
              </a:spcBef>
              <a:buSzPts val="4200"/>
              <a:buNone/>
              <a:defRPr sz="4200"/>
            </a:lvl2pPr>
            <a:lvl3pPr lvl="2" rtl="0">
              <a:spcBef>
                <a:spcPts val="0"/>
              </a:spcBef>
              <a:buSzPts val="4200"/>
              <a:buNone/>
              <a:defRPr sz="4200"/>
            </a:lvl3pPr>
            <a:lvl4pPr lvl="3" rtl="0">
              <a:spcBef>
                <a:spcPts val="0"/>
              </a:spcBef>
              <a:buSzPts val="4200"/>
              <a:buNone/>
              <a:defRPr sz="4200"/>
            </a:lvl4pPr>
            <a:lvl5pPr lvl="4" rtl="0">
              <a:spcBef>
                <a:spcPts val="0"/>
              </a:spcBef>
              <a:buSzPts val="4200"/>
              <a:buNone/>
              <a:defRPr sz="4200"/>
            </a:lvl5pPr>
            <a:lvl6pPr lvl="5" rtl="0">
              <a:spcBef>
                <a:spcPts val="0"/>
              </a:spcBef>
              <a:buSzPts val="4200"/>
              <a:buNone/>
              <a:defRPr sz="4200"/>
            </a:lvl6pPr>
            <a:lvl7pPr lvl="6" rtl="0">
              <a:spcBef>
                <a:spcPts val="0"/>
              </a:spcBef>
              <a:buSzPts val="4200"/>
              <a:buNone/>
              <a:defRPr sz="4200"/>
            </a:lvl7pPr>
            <a:lvl8pPr lvl="7" rtl="0">
              <a:spcBef>
                <a:spcPts val="0"/>
              </a:spcBef>
              <a:buSzPts val="4200"/>
              <a:buNone/>
              <a:defRPr sz="4200"/>
            </a:lvl8pPr>
            <a:lvl9pPr lvl="8" rtl="0">
              <a:spcBef>
                <a:spcPts val="0"/>
              </a:spcBef>
              <a:buSzPts val="4200"/>
              <a:buNone/>
              <a:defRPr sz="4200"/>
            </a:lvl9pPr>
          </a:lstStyle>
          <a:p>
            <a:endParaRPr/>
          </a:p>
        </p:txBody>
      </p:sp>
      <p:pic>
        <p:nvPicPr>
          <p:cNvPr id="12" name="Shape 12"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15" name="Shape 15"/>
          <p:cNvSpPr txBox="1">
            <a:spLocks noGrp="1"/>
          </p:cNvSpPr>
          <p:nvPr>
            <p:ph type="title"/>
          </p:nvPr>
        </p:nvSpPr>
        <p:spPr>
          <a:xfrm>
            <a:off x="471900" y="738725"/>
            <a:ext cx="8222100" cy="1327500"/>
          </a:xfrm>
          <a:prstGeom prst="rect">
            <a:avLst/>
          </a:prstGeom>
        </p:spPr>
        <p:txBody>
          <a:bodyPr wrap="square" lIns="91425" tIns="91425" rIns="91425" bIns="91425" anchor="b" anchorCtr="0"/>
          <a:lstStyle>
            <a:lvl1pPr lvl="0">
              <a:spcBef>
                <a:spcPts val="0"/>
              </a:spcBef>
              <a:buSzPts val="4800"/>
              <a:buNone/>
              <a:defRPr sz="4800"/>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16" name="Shape 16"/>
          <p:cNvSpPr txBox="1">
            <a:spLocks noGrp="1"/>
          </p:cNvSpPr>
          <p:nvPr>
            <p:ph type="body" idx="1"/>
          </p:nvPr>
        </p:nvSpPr>
        <p:spPr>
          <a:xfrm>
            <a:off x="471900" y="2226650"/>
            <a:ext cx="8222100" cy="2402700"/>
          </a:xfrm>
          <a:prstGeom prst="rect">
            <a:avLst/>
          </a:prstGeom>
        </p:spPr>
        <p:txBody>
          <a:bodyPr wrap="square" lIns="91425" tIns="91425" rIns="91425" bIns="91425" anchor="t" anchorCtr="0"/>
          <a:lstStyle>
            <a:lvl1pPr lvl="0">
              <a:spcBef>
                <a:spcPts val="0"/>
              </a:spcBef>
              <a:buClr>
                <a:srgbClr val="FFFFFF"/>
              </a:buClr>
              <a:buSzPts val="1800"/>
              <a:buChar char="●"/>
              <a:defRPr>
                <a:solidFill>
                  <a:srgbClr val="FFFFFF"/>
                </a:solidFill>
              </a:defRPr>
            </a:lvl1pPr>
            <a:lvl2pPr lvl="1">
              <a:spcBef>
                <a:spcPts val="0"/>
              </a:spcBef>
              <a:buClr>
                <a:srgbClr val="FFFFFF"/>
              </a:buClr>
              <a:buSzPts val="1400"/>
              <a:buChar char="○"/>
              <a:defRPr>
                <a:solidFill>
                  <a:srgbClr val="FFFFFF"/>
                </a:solidFill>
              </a:defRPr>
            </a:lvl2pPr>
            <a:lvl3pPr lvl="2">
              <a:spcBef>
                <a:spcPts val="0"/>
              </a:spcBef>
              <a:buClr>
                <a:srgbClr val="FFFFFF"/>
              </a:buClr>
              <a:buSzPts val="1400"/>
              <a:buChar char="■"/>
              <a:defRPr>
                <a:solidFill>
                  <a:srgbClr val="FFFFFF"/>
                </a:solidFill>
              </a:defRPr>
            </a:lvl3pPr>
            <a:lvl4pPr lvl="3">
              <a:spcBef>
                <a:spcPts val="0"/>
              </a:spcBef>
              <a:buClr>
                <a:srgbClr val="FFFFFF"/>
              </a:buClr>
              <a:buSzPts val="1400"/>
              <a:buChar char="●"/>
              <a:defRPr>
                <a:solidFill>
                  <a:srgbClr val="FFFFFF"/>
                </a:solidFill>
              </a:defRPr>
            </a:lvl4pPr>
            <a:lvl5pPr lvl="4">
              <a:spcBef>
                <a:spcPts val="0"/>
              </a:spcBef>
              <a:buClr>
                <a:srgbClr val="FFFFFF"/>
              </a:buClr>
              <a:buSzPts val="1400"/>
              <a:buChar char="○"/>
              <a:defRPr>
                <a:solidFill>
                  <a:srgbClr val="FFFFFF"/>
                </a:solidFill>
              </a:defRPr>
            </a:lvl5pPr>
            <a:lvl6pPr lvl="5">
              <a:spcBef>
                <a:spcPts val="0"/>
              </a:spcBef>
              <a:buClr>
                <a:srgbClr val="FFFFFF"/>
              </a:buClr>
              <a:buSzPts val="1400"/>
              <a:buChar char="■"/>
              <a:defRPr>
                <a:solidFill>
                  <a:srgbClr val="FFFFFF"/>
                </a:solidFill>
              </a:defRPr>
            </a:lvl6pPr>
            <a:lvl7pPr lvl="6">
              <a:spcBef>
                <a:spcPts val="0"/>
              </a:spcBef>
              <a:buClr>
                <a:srgbClr val="FFFFFF"/>
              </a:buClr>
              <a:buSzPts val="1400"/>
              <a:buChar char="●"/>
              <a:defRPr>
                <a:solidFill>
                  <a:srgbClr val="FFFFFF"/>
                </a:solidFill>
              </a:defRPr>
            </a:lvl7pPr>
            <a:lvl8pPr lvl="7">
              <a:spcBef>
                <a:spcPts val="0"/>
              </a:spcBef>
              <a:buClr>
                <a:srgbClr val="FFFFFF"/>
              </a:buClr>
              <a:buSzPts val="1400"/>
              <a:buChar char="○"/>
              <a:defRPr>
                <a:solidFill>
                  <a:srgbClr val="FFFFFF"/>
                </a:solidFill>
              </a:defRPr>
            </a:lvl8pPr>
            <a:lvl9pPr lvl="8">
              <a:spcBef>
                <a:spcPts val="0"/>
              </a:spcBef>
              <a:buClr>
                <a:srgbClr val="FFFFFF"/>
              </a:buClr>
              <a:buSzPts val="1400"/>
              <a:buChar char="■"/>
              <a:defRPr>
                <a:solidFill>
                  <a:srgbClr val="FFFFFF"/>
                </a:solidFill>
              </a:defRPr>
            </a:lvl9pPr>
          </a:lstStyle>
          <a:p>
            <a:endParaRPr/>
          </a:p>
        </p:txBody>
      </p:sp>
      <p:pic>
        <p:nvPicPr>
          <p:cNvPr id="17" name="Shape 1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rot="10800000" flipH="1">
            <a:off x="0" y="1686000"/>
            <a:ext cx="9144000" cy="34575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0" name="Shape 20"/>
          <p:cNvSpPr txBox="1">
            <a:spLocks noGrp="1"/>
          </p:cNvSpPr>
          <p:nvPr>
            <p:ph type="title"/>
          </p:nvPr>
        </p:nvSpPr>
        <p:spPr>
          <a:xfrm>
            <a:off x="471900" y="738725"/>
            <a:ext cx="8222100" cy="767700"/>
          </a:xfrm>
          <a:prstGeom prst="rect">
            <a:avLst/>
          </a:prstGeom>
        </p:spPr>
        <p:txBody>
          <a:bodyPr wrap="square" lIns="91425" tIns="91425" rIns="91425" bIns="91425" anchor="b" anchorCtr="0"/>
          <a:lstStyle>
            <a:lvl1pPr lvl="0">
              <a:spcBef>
                <a:spcPts val="0"/>
              </a:spcBef>
              <a:buClr>
                <a:srgbClr val="5B93CE"/>
              </a:buClr>
              <a:buSzPts val="3200"/>
              <a:buNone/>
              <a:defRPr>
                <a:solidFill>
                  <a:srgbClr val="5B93CE"/>
                </a:solidFill>
              </a:defRPr>
            </a:lvl1pPr>
            <a:lvl2pPr lvl="1">
              <a:spcBef>
                <a:spcPts val="0"/>
              </a:spcBef>
              <a:buSzPts val="3200"/>
              <a:buNone/>
              <a:defRPr/>
            </a:lvl2pPr>
            <a:lvl3pPr lvl="2">
              <a:spcBef>
                <a:spcPts val="0"/>
              </a:spcBef>
              <a:buSzPts val="3200"/>
              <a:buNone/>
              <a:defRPr/>
            </a:lvl3pPr>
            <a:lvl4pPr lvl="3">
              <a:spcBef>
                <a:spcPts val="0"/>
              </a:spcBef>
              <a:buSzPts val="3200"/>
              <a:buNone/>
              <a:defRPr/>
            </a:lvl4pPr>
            <a:lvl5pPr lvl="4">
              <a:spcBef>
                <a:spcPts val="0"/>
              </a:spcBef>
              <a:buSzPts val="3200"/>
              <a:buNone/>
              <a:defRPr/>
            </a:lvl5pPr>
            <a:lvl6pPr lvl="5">
              <a:spcBef>
                <a:spcPts val="0"/>
              </a:spcBef>
              <a:buSzPts val="3200"/>
              <a:buNone/>
              <a:defRPr/>
            </a:lvl6pPr>
            <a:lvl7pPr lvl="6">
              <a:spcBef>
                <a:spcPts val="0"/>
              </a:spcBef>
              <a:buSzPts val="3200"/>
              <a:buNone/>
              <a:defRPr/>
            </a:lvl7pPr>
            <a:lvl8pPr lvl="7">
              <a:spcBef>
                <a:spcPts val="0"/>
              </a:spcBef>
              <a:buSzPts val="3200"/>
              <a:buNone/>
              <a:defRPr/>
            </a:lvl8pPr>
            <a:lvl9pPr lvl="8">
              <a:spcBef>
                <a:spcPts val="0"/>
              </a:spcBef>
              <a:buSzPts val="3200"/>
              <a:buNone/>
              <a:defRPr/>
            </a:lvl9pPr>
          </a:lstStyle>
          <a:p>
            <a:endParaRPr/>
          </a:p>
        </p:txBody>
      </p:sp>
      <p:sp>
        <p:nvSpPr>
          <p:cNvPr id="21" name="Shape 21"/>
          <p:cNvSpPr txBox="1">
            <a:spLocks noGrp="1"/>
          </p:cNvSpPr>
          <p:nvPr>
            <p:ph type="body" idx="1"/>
          </p:nvPr>
        </p:nvSpPr>
        <p:spPr>
          <a:xfrm>
            <a:off x="47190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2" name="Shape 22"/>
          <p:cNvSpPr txBox="1">
            <a:spLocks noGrp="1"/>
          </p:cNvSpPr>
          <p:nvPr>
            <p:ph type="body" idx="2"/>
          </p:nvPr>
        </p:nvSpPr>
        <p:spPr>
          <a:xfrm>
            <a:off x="4694250" y="1919075"/>
            <a:ext cx="3999900" cy="27102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23" name="Shape 2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rot="10800000" flipH="1">
            <a:off x="0" y="656400"/>
            <a:ext cx="9144000" cy="4487100"/>
          </a:xfrm>
          <a:prstGeom prst="rect">
            <a:avLst/>
          </a:prstGeom>
          <a:solidFill>
            <a:srgbClr val="354A5F"/>
          </a:solidFill>
          <a:ln>
            <a:noFill/>
          </a:ln>
        </p:spPr>
        <p:txBody>
          <a:bodyPr wrap="square" lIns="91425" tIns="91425" rIns="91425" bIns="91425" anchor="ctr" anchorCtr="0">
            <a:noAutofit/>
          </a:bodyPr>
          <a:lstStyle/>
          <a:p>
            <a:pPr marL="0" lvl="0" indent="0">
              <a:spcBef>
                <a:spcPts val="0"/>
              </a:spcBef>
              <a:buNone/>
            </a:pPr>
            <a:endParaRPr/>
          </a:p>
        </p:txBody>
      </p:sp>
      <p:sp>
        <p:nvSpPr>
          <p:cNvPr id="26" name="Shape 26"/>
          <p:cNvSpPr txBox="1">
            <a:spLocks noGrp="1"/>
          </p:cNvSpPr>
          <p:nvPr>
            <p:ph type="title"/>
          </p:nvPr>
        </p:nvSpPr>
        <p:spPr>
          <a:xfrm>
            <a:off x="98250" y="16350"/>
            <a:ext cx="8826600" cy="602700"/>
          </a:xfrm>
          <a:prstGeom prst="rect">
            <a:avLst/>
          </a:prstGeom>
        </p:spPr>
        <p:txBody>
          <a:bodyPr wrap="square" lIns="91425" tIns="91425" rIns="91425" bIns="91425" anchor="ctr" anchorCtr="0"/>
          <a:lstStyle>
            <a:lvl1pPr lvl="0">
              <a:spcBef>
                <a:spcPts val="0"/>
              </a:spcBef>
              <a:buSzPts val="1800"/>
              <a:buNone/>
              <a:defRPr sz="1800"/>
            </a:lvl1pPr>
            <a:lvl2pPr lvl="1">
              <a:spcBef>
                <a:spcPts val="0"/>
              </a:spcBef>
              <a:buSzPts val="1800"/>
              <a:buNone/>
              <a:defRPr sz="1800"/>
            </a:lvl2pPr>
            <a:lvl3pPr lvl="2">
              <a:spcBef>
                <a:spcPts val="0"/>
              </a:spcBef>
              <a:buSzPts val="1800"/>
              <a:buNone/>
              <a:defRPr sz="1800"/>
            </a:lvl3pPr>
            <a:lvl4pPr lvl="3">
              <a:spcBef>
                <a:spcPts val="0"/>
              </a:spcBef>
              <a:buSzPts val="1800"/>
              <a:buNone/>
              <a:defRPr sz="1800"/>
            </a:lvl4pPr>
            <a:lvl5pPr lvl="4">
              <a:spcBef>
                <a:spcPts val="0"/>
              </a:spcBef>
              <a:buSzPts val="1800"/>
              <a:buNone/>
              <a:defRPr sz="1800"/>
            </a:lvl5pPr>
            <a:lvl6pPr lvl="5">
              <a:spcBef>
                <a:spcPts val="0"/>
              </a:spcBef>
              <a:buSzPts val="1800"/>
              <a:buNone/>
              <a:defRPr sz="1800"/>
            </a:lvl6pPr>
            <a:lvl7pPr lvl="6">
              <a:spcBef>
                <a:spcPts val="0"/>
              </a:spcBef>
              <a:buSzPts val="1800"/>
              <a:buNone/>
              <a:defRPr sz="1800"/>
            </a:lvl7pPr>
            <a:lvl8pPr lvl="7">
              <a:spcBef>
                <a:spcPts val="0"/>
              </a:spcBef>
              <a:buSzPts val="1800"/>
              <a:buNone/>
              <a:defRPr sz="1800"/>
            </a:lvl8pPr>
            <a:lvl9pPr lvl="8">
              <a:spcBef>
                <a:spcPts val="0"/>
              </a:spcBef>
              <a:buSzPts val="1800"/>
              <a:buNone/>
              <a:defRPr sz="1800"/>
            </a:lvl9pPr>
          </a:lstStyle>
          <a:p>
            <a:endParaRPr/>
          </a:p>
        </p:txBody>
      </p:sp>
      <p:pic>
        <p:nvPicPr>
          <p:cNvPr id="27" name="Shape 2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p:nvPr/>
        </p:nvSpPr>
        <p:spPr>
          <a:xfrm rot="10800000" flipH="1">
            <a:off x="3276600" y="25"/>
            <a:ext cx="58674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0" name="Shape 30"/>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31" name="Shape 31"/>
          <p:cNvSpPr txBox="1">
            <a:spLocks noGrp="1"/>
          </p:cNvSpPr>
          <p:nvPr>
            <p:ph type="title"/>
          </p:nvPr>
        </p:nvSpPr>
        <p:spPr>
          <a:xfrm>
            <a:off x="226078" y="357800"/>
            <a:ext cx="2808000" cy="9534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2" name="Shape 32"/>
          <p:cNvSpPr txBox="1">
            <a:spLocks noGrp="1"/>
          </p:cNvSpPr>
          <p:nvPr>
            <p:ph type="body" idx="1"/>
          </p:nvPr>
        </p:nvSpPr>
        <p:spPr>
          <a:xfrm>
            <a:off x="226075" y="1465800"/>
            <a:ext cx="2808000" cy="31635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pic>
        <p:nvPicPr>
          <p:cNvPr id="33" name="Shape 3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90250" y="488250"/>
            <a:ext cx="6227100" cy="4090800"/>
          </a:xfrm>
          <a:prstGeom prst="rect">
            <a:avLst/>
          </a:prstGeom>
        </p:spPr>
        <p:txBody>
          <a:bodyPr wrap="square" lIns="91425" tIns="91425" rIns="91425" bIns="91425" anchor="ctr" anchorCtr="0"/>
          <a:lstStyle>
            <a:lvl1pPr lvl="0">
              <a:spcBef>
                <a:spcPts val="0"/>
              </a:spcBef>
              <a:buClr>
                <a:srgbClr val="FFFFFF"/>
              </a:buClr>
              <a:buSzPts val="6000"/>
              <a:buNone/>
              <a:defRPr sz="6000">
                <a:solidFill>
                  <a:srgbClr val="FFFFFF"/>
                </a:solidFill>
              </a:defRPr>
            </a:lvl1pPr>
            <a:lvl2pPr lvl="1">
              <a:spcBef>
                <a:spcPts val="0"/>
              </a:spcBef>
              <a:buSzPts val="6000"/>
              <a:buNone/>
              <a:defRPr sz="6000"/>
            </a:lvl2pPr>
            <a:lvl3pPr lvl="2">
              <a:spcBef>
                <a:spcPts val="0"/>
              </a:spcBef>
              <a:buSzPts val="6000"/>
              <a:buNone/>
              <a:defRPr sz="6000"/>
            </a:lvl3pPr>
            <a:lvl4pPr lvl="3">
              <a:spcBef>
                <a:spcPts val="0"/>
              </a:spcBef>
              <a:buSzPts val="6000"/>
              <a:buNone/>
              <a:defRPr sz="6000"/>
            </a:lvl4pPr>
            <a:lvl5pPr lvl="4">
              <a:spcBef>
                <a:spcPts val="0"/>
              </a:spcBef>
              <a:buSzPts val="6000"/>
              <a:buNone/>
              <a:defRPr sz="6000"/>
            </a:lvl5pPr>
            <a:lvl6pPr lvl="5">
              <a:spcBef>
                <a:spcPts val="0"/>
              </a:spcBef>
              <a:buSzPts val="6000"/>
              <a:buNone/>
              <a:defRPr sz="6000"/>
            </a:lvl6pPr>
            <a:lvl7pPr lvl="6">
              <a:spcBef>
                <a:spcPts val="0"/>
              </a:spcBef>
              <a:buSzPts val="6000"/>
              <a:buNone/>
              <a:defRPr sz="6000"/>
            </a:lvl7pPr>
            <a:lvl8pPr lvl="7">
              <a:spcBef>
                <a:spcPts val="0"/>
              </a:spcBef>
              <a:buSzPts val="6000"/>
              <a:buNone/>
              <a:defRPr sz="6000"/>
            </a:lvl8pPr>
            <a:lvl9pPr lvl="8">
              <a:spcBef>
                <a:spcPts val="0"/>
              </a:spcBef>
              <a:buSzPts val="6000"/>
              <a:buNone/>
              <a:defRPr sz="6000"/>
            </a:lvl9pPr>
          </a:lstStyle>
          <a:p>
            <a:endParaRPr/>
          </a:p>
        </p:txBody>
      </p:sp>
      <p:pic>
        <p:nvPicPr>
          <p:cNvPr id="36" name="Shape 36"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7"/>
        <p:cNvGrpSpPr/>
        <p:nvPr/>
      </p:nvGrpSpPr>
      <p:grpSpPr>
        <a:xfrm>
          <a:off x="0" y="0"/>
          <a:ext cx="0" cy="0"/>
          <a:chOff x="0" y="0"/>
          <a:chExt cx="0" cy="0"/>
        </a:xfrm>
      </p:grpSpPr>
      <p:sp>
        <p:nvSpPr>
          <p:cNvPr id="38" name="Shape 38"/>
          <p:cNvSpPr/>
          <p:nvPr/>
        </p:nvSpPr>
        <p:spPr>
          <a:xfrm flipH="1">
            <a:off x="0" y="0"/>
            <a:ext cx="4572000" cy="5143500"/>
          </a:xfrm>
          <a:prstGeom prst="rect">
            <a:avLst/>
          </a:prstGeom>
          <a:solidFill>
            <a:schemeClr val="accent4"/>
          </a:solidFill>
          <a:ln>
            <a:noFill/>
          </a:ln>
        </p:spPr>
        <p:txBody>
          <a:bodyPr wrap="square" lIns="91425" tIns="91425" rIns="91425" bIns="91425" anchor="ctr" anchorCtr="0">
            <a:noAutofit/>
          </a:bodyPr>
          <a:lstStyle/>
          <a:p>
            <a:pPr marL="0" lvl="0" indent="0">
              <a:spcBef>
                <a:spcPts val="0"/>
              </a:spcBef>
              <a:buNone/>
            </a:pPr>
            <a:endParaRPr/>
          </a:p>
        </p:txBody>
      </p:sp>
      <p:sp>
        <p:nvSpPr>
          <p:cNvPr id="39" name="Shape 3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91425" tIns="91425" rIns="91425" bIns="91425" anchor="ctr" anchorCtr="0">
            <a:noAutofit/>
          </a:bodyPr>
          <a:lstStyle/>
          <a:p>
            <a:pPr marL="0" lvl="0" indent="0">
              <a:spcBef>
                <a:spcPts val="0"/>
              </a:spcBef>
              <a:buNone/>
            </a:pPr>
            <a:endParaRPr/>
          </a:p>
        </p:txBody>
      </p:sp>
      <p:sp>
        <p:nvSpPr>
          <p:cNvPr id="40" name="Shape 40"/>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Clr>
                <a:srgbClr val="354A5F"/>
              </a:buClr>
              <a:buSzPts val="4200"/>
              <a:buNone/>
              <a:defRPr sz="4200">
                <a:solidFill>
                  <a:srgbClr val="354A5F"/>
                </a:solidFill>
              </a:defRPr>
            </a:lvl1pPr>
            <a:lvl2pPr lvl="1" algn="ctr">
              <a:spcBef>
                <a:spcPts val="0"/>
              </a:spcBef>
              <a:buClr>
                <a:schemeClr val="dk2"/>
              </a:buClr>
              <a:buSzPts val="4200"/>
              <a:buNone/>
              <a:defRPr sz="4200">
                <a:solidFill>
                  <a:schemeClr val="dk2"/>
                </a:solidFill>
              </a:defRPr>
            </a:lvl2pPr>
            <a:lvl3pPr lvl="2" algn="ctr">
              <a:spcBef>
                <a:spcPts val="0"/>
              </a:spcBef>
              <a:buClr>
                <a:schemeClr val="dk2"/>
              </a:buClr>
              <a:buSzPts val="4200"/>
              <a:buNone/>
              <a:defRPr sz="4200">
                <a:solidFill>
                  <a:schemeClr val="dk2"/>
                </a:solidFill>
              </a:defRPr>
            </a:lvl3pPr>
            <a:lvl4pPr lvl="3" algn="ctr">
              <a:spcBef>
                <a:spcPts val="0"/>
              </a:spcBef>
              <a:buClr>
                <a:schemeClr val="dk2"/>
              </a:buClr>
              <a:buSzPts val="4200"/>
              <a:buNone/>
              <a:defRPr sz="4200">
                <a:solidFill>
                  <a:schemeClr val="dk2"/>
                </a:solidFill>
              </a:defRPr>
            </a:lvl4pPr>
            <a:lvl5pPr lvl="4" algn="ctr">
              <a:spcBef>
                <a:spcPts val="0"/>
              </a:spcBef>
              <a:buClr>
                <a:schemeClr val="dk2"/>
              </a:buClr>
              <a:buSzPts val="4200"/>
              <a:buNone/>
              <a:defRPr sz="4200">
                <a:solidFill>
                  <a:schemeClr val="dk2"/>
                </a:solidFill>
              </a:defRPr>
            </a:lvl5pPr>
            <a:lvl6pPr lvl="5" algn="ctr">
              <a:spcBef>
                <a:spcPts val="0"/>
              </a:spcBef>
              <a:buClr>
                <a:schemeClr val="dk2"/>
              </a:buClr>
              <a:buSzPts val="4200"/>
              <a:buNone/>
              <a:defRPr sz="4200">
                <a:solidFill>
                  <a:schemeClr val="dk2"/>
                </a:solidFill>
              </a:defRPr>
            </a:lvl6pPr>
            <a:lvl7pPr lvl="6" algn="ctr">
              <a:spcBef>
                <a:spcPts val="0"/>
              </a:spcBef>
              <a:buClr>
                <a:schemeClr val="dk2"/>
              </a:buClr>
              <a:buSzPts val="4200"/>
              <a:buNone/>
              <a:defRPr sz="4200">
                <a:solidFill>
                  <a:schemeClr val="dk2"/>
                </a:solidFill>
              </a:defRPr>
            </a:lvl7pPr>
            <a:lvl8pPr lvl="7" algn="ctr">
              <a:spcBef>
                <a:spcPts val="0"/>
              </a:spcBef>
              <a:buClr>
                <a:schemeClr val="dk2"/>
              </a:buClr>
              <a:buSzPts val="4200"/>
              <a:buNone/>
              <a:defRPr sz="4200">
                <a:solidFill>
                  <a:schemeClr val="dk2"/>
                </a:solidFill>
              </a:defRPr>
            </a:lvl8pPr>
            <a:lvl9pPr lvl="8" algn="ctr">
              <a:spcBef>
                <a:spcPts val="0"/>
              </a:spcBef>
              <a:buClr>
                <a:schemeClr val="dk2"/>
              </a:buClr>
              <a:buSzPts val="4200"/>
              <a:buNone/>
              <a:defRPr sz="4200">
                <a:solidFill>
                  <a:schemeClr val="dk2"/>
                </a:solidFill>
              </a:defRPr>
            </a:lvl9pPr>
          </a:lstStyle>
          <a:p>
            <a:endParaRPr/>
          </a:p>
        </p:txBody>
      </p:sp>
      <p:sp>
        <p:nvSpPr>
          <p:cNvPr id="41" name="Shape 41"/>
          <p:cNvSpPr txBox="1">
            <a:spLocks noGrp="1"/>
          </p:cNvSpPr>
          <p:nvPr>
            <p:ph type="subTitle" idx="1"/>
          </p:nvPr>
        </p:nvSpPr>
        <p:spPr>
          <a:xfrm>
            <a:off x="265500" y="2779467"/>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Clr>
                <a:srgbClr val="547899"/>
              </a:buClr>
              <a:buSzPts val="2100"/>
              <a:buNone/>
              <a:defRPr sz="2100">
                <a:solidFill>
                  <a:srgbClr val="547899"/>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Shape 42"/>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buClr>
                <a:srgbClr val="CCCCCC"/>
              </a:buClr>
              <a:buSzPts val="1800"/>
              <a:buChar char="●"/>
              <a:defRPr>
                <a:solidFill>
                  <a:srgbClr val="CCCCCC"/>
                </a:solidFill>
              </a:defRPr>
            </a:lvl1pPr>
            <a:lvl2pPr lvl="1">
              <a:spcBef>
                <a:spcPts val="0"/>
              </a:spcBef>
              <a:buClr>
                <a:srgbClr val="CCCCCC"/>
              </a:buClr>
              <a:buSzPts val="1400"/>
              <a:buChar char="○"/>
              <a:defRPr>
                <a:solidFill>
                  <a:srgbClr val="CCCCCC"/>
                </a:solidFill>
              </a:defRPr>
            </a:lvl2pPr>
            <a:lvl3pPr lvl="2">
              <a:spcBef>
                <a:spcPts val="0"/>
              </a:spcBef>
              <a:buClr>
                <a:srgbClr val="CCCCCC"/>
              </a:buClr>
              <a:buSzPts val="1400"/>
              <a:buChar char="■"/>
              <a:defRPr>
                <a:solidFill>
                  <a:srgbClr val="CCCCCC"/>
                </a:solidFill>
              </a:defRPr>
            </a:lvl3pPr>
            <a:lvl4pPr lvl="3">
              <a:spcBef>
                <a:spcPts val="0"/>
              </a:spcBef>
              <a:buClr>
                <a:srgbClr val="CCCCCC"/>
              </a:buClr>
              <a:buSzPts val="1400"/>
              <a:buChar char="●"/>
              <a:defRPr>
                <a:solidFill>
                  <a:srgbClr val="CCCCCC"/>
                </a:solidFill>
              </a:defRPr>
            </a:lvl4pPr>
            <a:lvl5pPr lvl="4">
              <a:spcBef>
                <a:spcPts val="0"/>
              </a:spcBef>
              <a:buClr>
                <a:srgbClr val="CCCCCC"/>
              </a:buClr>
              <a:buSzPts val="1400"/>
              <a:buChar char="○"/>
              <a:defRPr>
                <a:solidFill>
                  <a:srgbClr val="CCCCCC"/>
                </a:solidFill>
              </a:defRPr>
            </a:lvl5pPr>
            <a:lvl6pPr lvl="5">
              <a:spcBef>
                <a:spcPts val="0"/>
              </a:spcBef>
              <a:buClr>
                <a:srgbClr val="CCCCCC"/>
              </a:buClr>
              <a:buSzPts val="1400"/>
              <a:buChar char="■"/>
              <a:defRPr>
                <a:solidFill>
                  <a:srgbClr val="CCCCCC"/>
                </a:solidFill>
              </a:defRPr>
            </a:lvl6pPr>
            <a:lvl7pPr lvl="6">
              <a:spcBef>
                <a:spcPts val="0"/>
              </a:spcBef>
              <a:buClr>
                <a:srgbClr val="CCCCCC"/>
              </a:buClr>
              <a:buSzPts val="1400"/>
              <a:buChar char="●"/>
              <a:defRPr>
                <a:solidFill>
                  <a:srgbClr val="CCCCCC"/>
                </a:solidFill>
              </a:defRPr>
            </a:lvl7pPr>
            <a:lvl8pPr lvl="7">
              <a:spcBef>
                <a:spcPts val="0"/>
              </a:spcBef>
              <a:buClr>
                <a:srgbClr val="CCCCCC"/>
              </a:buClr>
              <a:buSzPts val="1400"/>
              <a:buChar char="○"/>
              <a:defRPr>
                <a:solidFill>
                  <a:srgbClr val="CCCCCC"/>
                </a:solidFill>
              </a:defRPr>
            </a:lvl8pPr>
            <a:lvl9pPr lvl="8">
              <a:spcBef>
                <a:spcPts val="0"/>
              </a:spcBef>
              <a:buClr>
                <a:srgbClr val="CCCCCC"/>
              </a:buClr>
              <a:buSzPts val="1400"/>
              <a:buChar char="■"/>
              <a:defRPr>
                <a:solidFill>
                  <a:srgbClr val="CCCCCC"/>
                </a:solidFill>
              </a:defRPr>
            </a:lvl9pPr>
          </a:lstStyle>
          <a:p>
            <a:endParaRPr/>
          </a:p>
        </p:txBody>
      </p:sp>
      <p:pic>
        <p:nvPicPr>
          <p:cNvPr id="43" name="Shape 43"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chemeClr val="accent4"/>
        </a:solidFill>
        <a:effectLst/>
      </p:bgPr>
    </p:bg>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75500" y="1258525"/>
            <a:ext cx="8222100" cy="1963500"/>
          </a:xfrm>
          <a:prstGeom prst="rect">
            <a:avLst/>
          </a:prstGeom>
        </p:spPr>
        <p:txBody>
          <a:bodyPr wrap="square" lIns="91425" tIns="91425" rIns="91425" bIns="91425" anchor="b" anchorCtr="0"/>
          <a:lstStyle>
            <a:lvl1pPr lvl="0" algn="ctr">
              <a:spcBef>
                <a:spcPts val="0"/>
              </a:spcBef>
              <a:buClr>
                <a:srgbClr val="354A5F"/>
              </a:buClr>
              <a:buSzPts val="12000"/>
              <a:buNone/>
              <a:defRPr sz="12000">
                <a:solidFill>
                  <a:srgbClr val="354A5F"/>
                </a:solidFill>
              </a:defRPr>
            </a:lvl1pPr>
            <a:lvl2pPr lvl="1" algn="ctr">
              <a:spcBef>
                <a:spcPts val="0"/>
              </a:spcBef>
              <a:buClr>
                <a:schemeClr val="dk2"/>
              </a:buClr>
              <a:buSzPts val="12000"/>
              <a:buNone/>
              <a:defRPr sz="12000">
                <a:solidFill>
                  <a:schemeClr val="dk2"/>
                </a:solidFill>
              </a:defRPr>
            </a:lvl2pPr>
            <a:lvl3pPr lvl="2" algn="ctr">
              <a:spcBef>
                <a:spcPts val="0"/>
              </a:spcBef>
              <a:buClr>
                <a:schemeClr val="dk2"/>
              </a:buClr>
              <a:buSzPts val="12000"/>
              <a:buNone/>
              <a:defRPr sz="12000">
                <a:solidFill>
                  <a:schemeClr val="dk2"/>
                </a:solidFill>
              </a:defRPr>
            </a:lvl3pPr>
            <a:lvl4pPr lvl="3" algn="ctr">
              <a:spcBef>
                <a:spcPts val="0"/>
              </a:spcBef>
              <a:buClr>
                <a:schemeClr val="dk2"/>
              </a:buClr>
              <a:buSzPts val="12000"/>
              <a:buNone/>
              <a:defRPr sz="12000">
                <a:solidFill>
                  <a:schemeClr val="dk2"/>
                </a:solidFill>
              </a:defRPr>
            </a:lvl4pPr>
            <a:lvl5pPr lvl="4" algn="ctr">
              <a:spcBef>
                <a:spcPts val="0"/>
              </a:spcBef>
              <a:buClr>
                <a:schemeClr val="dk2"/>
              </a:buClr>
              <a:buSzPts val="12000"/>
              <a:buNone/>
              <a:defRPr sz="12000">
                <a:solidFill>
                  <a:schemeClr val="dk2"/>
                </a:solidFill>
              </a:defRPr>
            </a:lvl5pPr>
            <a:lvl6pPr lvl="5" algn="ctr">
              <a:spcBef>
                <a:spcPts val="0"/>
              </a:spcBef>
              <a:buClr>
                <a:schemeClr val="dk2"/>
              </a:buClr>
              <a:buSzPts val="12000"/>
              <a:buNone/>
              <a:defRPr sz="12000">
                <a:solidFill>
                  <a:schemeClr val="dk2"/>
                </a:solidFill>
              </a:defRPr>
            </a:lvl6pPr>
            <a:lvl7pPr lvl="6" algn="ctr">
              <a:spcBef>
                <a:spcPts val="0"/>
              </a:spcBef>
              <a:buClr>
                <a:schemeClr val="dk2"/>
              </a:buClr>
              <a:buSzPts val="12000"/>
              <a:buNone/>
              <a:defRPr sz="12000">
                <a:solidFill>
                  <a:schemeClr val="dk2"/>
                </a:solidFill>
              </a:defRPr>
            </a:lvl7pPr>
            <a:lvl8pPr lvl="7" algn="ctr">
              <a:spcBef>
                <a:spcPts val="0"/>
              </a:spcBef>
              <a:buClr>
                <a:schemeClr val="dk2"/>
              </a:buClr>
              <a:buSzPts val="12000"/>
              <a:buNone/>
              <a:defRPr sz="12000">
                <a:solidFill>
                  <a:schemeClr val="dk2"/>
                </a:solidFill>
              </a:defRPr>
            </a:lvl8pPr>
            <a:lvl9pPr lvl="8" algn="ctr">
              <a:spcBef>
                <a:spcPts val="0"/>
              </a:spcBef>
              <a:buClr>
                <a:schemeClr val="dk2"/>
              </a:buClr>
              <a:buSzPts val="12000"/>
              <a:buNone/>
              <a:defRPr sz="12000">
                <a:solidFill>
                  <a:schemeClr val="dk2"/>
                </a:solidFill>
              </a:defRPr>
            </a:lvl9pPr>
          </a:lstStyle>
          <a:p>
            <a:endParaRPr/>
          </a:p>
        </p:txBody>
      </p:sp>
      <p:sp>
        <p:nvSpPr>
          <p:cNvPr id="46" name="Shape 46"/>
          <p:cNvSpPr txBox="1">
            <a:spLocks noGrp="1"/>
          </p:cNvSpPr>
          <p:nvPr>
            <p:ph type="body" idx="1"/>
          </p:nvPr>
        </p:nvSpPr>
        <p:spPr>
          <a:xfrm>
            <a:off x="475500" y="3304625"/>
            <a:ext cx="8222100" cy="1300800"/>
          </a:xfrm>
          <a:prstGeom prst="rect">
            <a:avLst/>
          </a:prstGeom>
        </p:spPr>
        <p:txBody>
          <a:bodyPr wrap="square" lIns="91425" tIns="91425" rIns="91425" bIns="91425" anchor="t" anchorCtr="0"/>
          <a:lstStyle>
            <a:lvl1pPr lvl="0" algn="ctr">
              <a:spcBef>
                <a:spcPts val="0"/>
              </a:spcBef>
              <a:buClr>
                <a:srgbClr val="547899"/>
              </a:buClr>
              <a:buSzPts val="1800"/>
              <a:buChar char="●"/>
              <a:defRPr>
                <a:solidFill>
                  <a:srgbClr val="547899"/>
                </a:solidFill>
              </a:defRPr>
            </a:lvl1pPr>
            <a:lvl2pPr lvl="1" algn="ctr">
              <a:spcBef>
                <a:spcPts val="0"/>
              </a:spcBef>
              <a:buClr>
                <a:srgbClr val="547899"/>
              </a:buClr>
              <a:buSzPts val="1400"/>
              <a:buChar char="○"/>
              <a:defRPr>
                <a:solidFill>
                  <a:srgbClr val="547899"/>
                </a:solidFill>
              </a:defRPr>
            </a:lvl2pPr>
            <a:lvl3pPr lvl="2" algn="ctr">
              <a:spcBef>
                <a:spcPts val="0"/>
              </a:spcBef>
              <a:buClr>
                <a:srgbClr val="547899"/>
              </a:buClr>
              <a:buSzPts val="1400"/>
              <a:buChar char="■"/>
              <a:defRPr>
                <a:solidFill>
                  <a:srgbClr val="547899"/>
                </a:solidFill>
              </a:defRPr>
            </a:lvl3pPr>
            <a:lvl4pPr lvl="3" algn="ctr">
              <a:spcBef>
                <a:spcPts val="0"/>
              </a:spcBef>
              <a:buClr>
                <a:srgbClr val="547899"/>
              </a:buClr>
              <a:buSzPts val="1400"/>
              <a:buChar char="●"/>
              <a:defRPr>
                <a:solidFill>
                  <a:srgbClr val="547899"/>
                </a:solidFill>
              </a:defRPr>
            </a:lvl4pPr>
            <a:lvl5pPr lvl="4" algn="ctr">
              <a:spcBef>
                <a:spcPts val="0"/>
              </a:spcBef>
              <a:buClr>
                <a:srgbClr val="547899"/>
              </a:buClr>
              <a:buSzPts val="1400"/>
              <a:buChar char="○"/>
              <a:defRPr>
                <a:solidFill>
                  <a:srgbClr val="547899"/>
                </a:solidFill>
              </a:defRPr>
            </a:lvl5pPr>
            <a:lvl6pPr lvl="5" algn="ctr">
              <a:spcBef>
                <a:spcPts val="0"/>
              </a:spcBef>
              <a:buClr>
                <a:srgbClr val="547899"/>
              </a:buClr>
              <a:buSzPts val="1400"/>
              <a:buChar char="■"/>
              <a:defRPr>
                <a:solidFill>
                  <a:srgbClr val="547899"/>
                </a:solidFill>
              </a:defRPr>
            </a:lvl6pPr>
            <a:lvl7pPr lvl="6" algn="ctr">
              <a:spcBef>
                <a:spcPts val="0"/>
              </a:spcBef>
              <a:buClr>
                <a:srgbClr val="547899"/>
              </a:buClr>
              <a:buSzPts val="1400"/>
              <a:buChar char="●"/>
              <a:defRPr>
                <a:solidFill>
                  <a:srgbClr val="547899"/>
                </a:solidFill>
              </a:defRPr>
            </a:lvl7pPr>
            <a:lvl8pPr lvl="7" algn="ctr">
              <a:spcBef>
                <a:spcPts val="0"/>
              </a:spcBef>
              <a:buClr>
                <a:srgbClr val="547899"/>
              </a:buClr>
              <a:buSzPts val="1400"/>
              <a:buChar char="○"/>
              <a:defRPr>
                <a:solidFill>
                  <a:srgbClr val="547899"/>
                </a:solidFill>
              </a:defRPr>
            </a:lvl8pPr>
            <a:lvl9pPr lvl="8" algn="ctr">
              <a:spcBef>
                <a:spcPts val="0"/>
              </a:spcBef>
              <a:buClr>
                <a:srgbClr val="547899"/>
              </a:buClr>
              <a:buSzPts val="1400"/>
              <a:buChar char="■"/>
              <a:defRPr>
                <a:solidFill>
                  <a:srgbClr val="547899"/>
                </a:solidFill>
              </a:defRPr>
            </a:lvl9pPr>
          </a:lstStyle>
          <a:p>
            <a:endParaRPr/>
          </a:p>
        </p:txBody>
      </p:sp>
      <p:pic>
        <p:nvPicPr>
          <p:cNvPr id="47" name="Shape 47" descr="LaunchCode_rocketline_gray.png"/>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354A5F"/>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wrap="square" lIns="91425" tIns="91425" rIns="91425" bIns="91425" anchor="b" anchorCtr="0"/>
          <a:lstStyle>
            <a:lvl1pPr lvl="0">
              <a:spcBef>
                <a:spcPts val="0"/>
              </a:spcBef>
              <a:buClr>
                <a:srgbClr val="5B93CE"/>
              </a:buClr>
              <a:buSzPts val="3200"/>
              <a:buFont typeface="Montserrat"/>
              <a:buNone/>
              <a:defRPr sz="3200" b="1">
                <a:solidFill>
                  <a:srgbClr val="5B93CE"/>
                </a:solidFill>
                <a:latin typeface="Montserrat"/>
                <a:ea typeface="Montserrat"/>
                <a:cs typeface="Montserrat"/>
                <a:sym typeface="Montserrat"/>
              </a:defRPr>
            </a:lvl1pPr>
            <a:lvl2pPr lvl="1">
              <a:spcBef>
                <a:spcPts val="0"/>
              </a:spcBef>
              <a:buClr>
                <a:schemeClr val="lt1"/>
              </a:buClr>
              <a:buSzPts val="3200"/>
              <a:buFont typeface="Roboto"/>
              <a:buNone/>
              <a:defRPr sz="3200">
                <a:solidFill>
                  <a:schemeClr val="lt1"/>
                </a:solidFill>
                <a:latin typeface="Roboto"/>
                <a:ea typeface="Roboto"/>
                <a:cs typeface="Roboto"/>
                <a:sym typeface="Roboto"/>
              </a:defRPr>
            </a:lvl2pPr>
            <a:lvl3pPr lvl="2">
              <a:spcBef>
                <a:spcPts val="0"/>
              </a:spcBef>
              <a:buClr>
                <a:schemeClr val="lt1"/>
              </a:buClr>
              <a:buSzPts val="3200"/>
              <a:buFont typeface="Roboto"/>
              <a:buNone/>
              <a:defRPr sz="3200">
                <a:solidFill>
                  <a:schemeClr val="lt1"/>
                </a:solidFill>
                <a:latin typeface="Roboto"/>
                <a:ea typeface="Roboto"/>
                <a:cs typeface="Roboto"/>
                <a:sym typeface="Roboto"/>
              </a:defRPr>
            </a:lvl3pPr>
            <a:lvl4pPr lvl="3">
              <a:spcBef>
                <a:spcPts val="0"/>
              </a:spcBef>
              <a:buClr>
                <a:schemeClr val="lt1"/>
              </a:buClr>
              <a:buSzPts val="3200"/>
              <a:buFont typeface="Roboto"/>
              <a:buNone/>
              <a:defRPr sz="3200">
                <a:solidFill>
                  <a:schemeClr val="lt1"/>
                </a:solidFill>
                <a:latin typeface="Roboto"/>
                <a:ea typeface="Roboto"/>
                <a:cs typeface="Roboto"/>
                <a:sym typeface="Roboto"/>
              </a:defRPr>
            </a:lvl4pPr>
            <a:lvl5pPr lvl="4">
              <a:spcBef>
                <a:spcPts val="0"/>
              </a:spcBef>
              <a:buClr>
                <a:schemeClr val="lt1"/>
              </a:buClr>
              <a:buSzPts val="3200"/>
              <a:buFont typeface="Roboto"/>
              <a:buNone/>
              <a:defRPr sz="3200">
                <a:solidFill>
                  <a:schemeClr val="lt1"/>
                </a:solidFill>
                <a:latin typeface="Roboto"/>
                <a:ea typeface="Roboto"/>
                <a:cs typeface="Roboto"/>
                <a:sym typeface="Roboto"/>
              </a:defRPr>
            </a:lvl5pPr>
            <a:lvl6pPr lvl="5">
              <a:spcBef>
                <a:spcPts val="0"/>
              </a:spcBef>
              <a:buClr>
                <a:schemeClr val="lt1"/>
              </a:buClr>
              <a:buSzPts val="3200"/>
              <a:buFont typeface="Roboto"/>
              <a:buNone/>
              <a:defRPr sz="3200">
                <a:solidFill>
                  <a:schemeClr val="lt1"/>
                </a:solidFill>
                <a:latin typeface="Roboto"/>
                <a:ea typeface="Roboto"/>
                <a:cs typeface="Roboto"/>
                <a:sym typeface="Roboto"/>
              </a:defRPr>
            </a:lvl6pPr>
            <a:lvl7pPr lvl="6">
              <a:spcBef>
                <a:spcPts val="0"/>
              </a:spcBef>
              <a:buClr>
                <a:schemeClr val="lt1"/>
              </a:buClr>
              <a:buSzPts val="3200"/>
              <a:buFont typeface="Roboto"/>
              <a:buNone/>
              <a:defRPr sz="3200">
                <a:solidFill>
                  <a:schemeClr val="lt1"/>
                </a:solidFill>
                <a:latin typeface="Roboto"/>
                <a:ea typeface="Roboto"/>
                <a:cs typeface="Roboto"/>
                <a:sym typeface="Roboto"/>
              </a:defRPr>
            </a:lvl7pPr>
            <a:lvl8pPr lvl="7">
              <a:spcBef>
                <a:spcPts val="0"/>
              </a:spcBef>
              <a:buClr>
                <a:schemeClr val="lt1"/>
              </a:buClr>
              <a:buSzPts val="3200"/>
              <a:buFont typeface="Roboto"/>
              <a:buNone/>
              <a:defRPr sz="3200">
                <a:solidFill>
                  <a:schemeClr val="lt1"/>
                </a:solidFill>
                <a:latin typeface="Roboto"/>
                <a:ea typeface="Roboto"/>
                <a:cs typeface="Roboto"/>
                <a:sym typeface="Roboto"/>
              </a:defRPr>
            </a:lvl8pPr>
            <a:lvl9pPr lvl="8">
              <a:spcBef>
                <a:spcPts val="0"/>
              </a:spcBef>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rgbClr val="FFFFFF"/>
              </a:buClr>
              <a:buSzPts val="1800"/>
              <a:buFont typeface="Arvo"/>
              <a:buChar char="●"/>
              <a:defRPr sz="1800">
                <a:solidFill>
                  <a:srgbClr val="FFFFFF"/>
                </a:solidFill>
                <a:latin typeface="Arvo"/>
                <a:ea typeface="Arvo"/>
                <a:cs typeface="Arvo"/>
                <a:sym typeface="Arvo"/>
              </a:defRPr>
            </a:lvl1pPr>
            <a:lvl2pPr lvl="1">
              <a:lnSpc>
                <a:spcPct val="115000"/>
              </a:lnSpc>
              <a:spcBef>
                <a:spcPts val="0"/>
              </a:spcBef>
              <a:spcAft>
                <a:spcPts val="1600"/>
              </a:spcAft>
              <a:buClr>
                <a:srgbClr val="FFFFFF"/>
              </a:buClr>
              <a:buSzPts val="1400"/>
              <a:buFont typeface="Arvo"/>
              <a:buChar char="○"/>
              <a:defRPr u="sng">
                <a:solidFill>
                  <a:srgbClr val="FFFFFF"/>
                </a:solidFill>
                <a:latin typeface="Arvo"/>
                <a:ea typeface="Arvo"/>
                <a:cs typeface="Arvo"/>
                <a:sym typeface="Arvo"/>
              </a:defRPr>
            </a:lvl2pPr>
            <a:lvl3pPr lvl="2">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3pPr>
            <a:lvl4pPr lvl="3">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4pPr>
            <a:lvl5pPr lvl="4">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5pPr>
            <a:lvl6pPr lvl="5">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6pPr>
            <a:lvl7pPr lvl="6">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7pPr>
            <a:lvl8pPr lvl="7">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8pPr>
            <a:lvl9pPr lvl="8">
              <a:lnSpc>
                <a:spcPct val="115000"/>
              </a:lnSpc>
              <a:spcBef>
                <a:spcPts val="0"/>
              </a:spcBef>
              <a:spcAft>
                <a:spcPts val="1600"/>
              </a:spcAft>
              <a:buClr>
                <a:srgbClr val="FFFFFF"/>
              </a:buClr>
              <a:buSzPts val="1400"/>
              <a:buFont typeface="Arvo"/>
              <a:buChar char="■"/>
              <a:defRPr>
                <a:solidFill>
                  <a:srgbClr val="FFFFFF"/>
                </a:solidFill>
                <a:latin typeface="Arvo"/>
                <a:ea typeface="Arvo"/>
                <a:cs typeface="Arvo"/>
                <a:sym typeface="Ar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marL="0" lvl="0" indent="0">
              <a:spcBef>
                <a:spcPts val="0"/>
              </a:spcBef>
              <a:buNone/>
            </a:pPr>
            <a:r>
              <a:rPr lang="en" dirty="0"/>
              <a:t>All Aboard</a:t>
            </a:r>
          </a:p>
        </p:txBody>
      </p:sp>
      <p:sp>
        <p:nvSpPr>
          <p:cNvPr id="60" name="Shape 60"/>
          <p:cNvSpPr txBox="1">
            <a:spLocks noGrp="1"/>
          </p:cNvSpPr>
          <p:nvPr>
            <p:ph type="subTitle" idx="1"/>
          </p:nvPr>
        </p:nvSpPr>
        <p:spPr>
          <a:xfrm>
            <a:off x="0" y="2834124"/>
            <a:ext cx="9144000" cy="2052599"/>
          </a:xfrm>
          <a:prstGeom prst="rect">
            <a:avLst/>
          </a:prstGeom>
        </p:spPr>
        <p:txBody>
          <a:bodyPr wrap="square" lIns="91425" tIns="91425" rIns="91425" bIns="91425" anchor="t" anchorCtr="0">
            <a:noAutofit/>
          </a:bodyPr>
          <a:lstStyle/>
          <a:p>
            <a:pPr lvl="0"/>
            <a:r>
              <a:rPr lang="en-US" dirty="0"/>
              <a:t>LaKeisha Barr, Denton Frederick , David </a:t>
            </a:r>
            <a:r>
              <a:rPr lang="en-US" dirty="0" err="1"/>
              <a:t>Peachee</a:t>
            </a:r>
            <a:r>
              <a:rPr lang="en-US" dirty="0"/>
              <a:t>, Abby Wagoner and Sofia Williamson</a:t>
            </a:r>
          </a:p>
          <a:p>
            <a:pPr lvl="0"/>
            <a:endParaRPr lang="en" dirty="0"/>
          </a:p>
          <a:p>
            <a:pPr marL="0" lvl="0" indent="0">
              <a:spcBef>
                <a:spcPts val="0"/>
              </a:spcBef>
              <a:buNone/>
            </a:pPr>
            <a:r>
              <a:rPr lang="en" dirty="0"/>
              <a:t>@</a:t>
            </a:r>
            <a:r>
              <a:rPr lang="en-US" dirty="0" err="1"/>
              <a:t>DentonFrederick</a:t>
            </a:r>
            <a:r>
              <a:rPr lang="en" dirty="0"/>
              <a:t> on GitHub</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Description</a:t>
            </a:r>
          </a:p>
        </p:txBody>
      </p:sp>
      <p:sp>
        <p:nvSpPr>
          <p:cNvPr id="66" name="Shape 66"/>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0" lvl="0" indent="0">
              <a:spcBef>
                <a:spcPts val="0"/>
              </a:spcBef>
              <a:buNone/>
            </a:pPr>
            <a:r>
              <a:rPr lang="en-US" dirty="0"/>
              <a:t>All Aboard is a web application with various capabilities that allows people who love to play a vast variety of games to come together, develop and maintain gaming relationships</a:t>
            </a:r>
            <a:r>
              <a:rPr lang="en"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Features</a:t>
            </a:r>
          </a:p>
        </p:txBody>
      </p:sp>
      <p:sp>
        <p:nvSpPr>
          <p:cNvPr id="72" name="Shape 72"/>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dirty="0"/>
              <a:t>Utilization of Location and Map APIs</a:t>
            </a:r>
          </a:p>
          <a:p>
            <a:pPr marL="457200" lvl="0" indent="-342900" rtl="0">
              <a:spcBef>
                <a:spcPts val="0"/>
              </a:spcBef>
              <a:spcAft>
                <a:spcPts val="0"/>
              </a:spcAft>
              <a:buSzPts val="1800"/>
              <a:buChar char="●"/>
            </a:pPr>
            <a:endParaRPr lang="en-US" dirty="0"/>
          </a:p>
          <a:p>
            <a:pPr marL="457200" lvl="0" indent="-342900" rtl="0">
              <a:spcBef>
                <a:spcPts val="0"/>
              </a:spcBef>
              <a:spcAft>
                <a:spcPts val="0"/>
              </a:spcAft>
              <a:buSzPts val="1800"/>
              <a:buChar char="●"/>
            </a:pPr>
            <a:r>
              <a:rPr lang="en-US" dirty="0"/>
              <a:t>Users can create, read, update and delete game groups</a:t>
            </a:r>
            <a:endParaRPr lang="en" dirty="0"/>
          </a:p>
          <a:p>
            <a:pPr marL="457200" lvl="0" indent="-342900" rtl="0">
              <a:spcBef>
                <a:spcPts val="0"/>
              </a:spcBef>
              <a:spcAft>
                <a:spcPts val="0"/>
              </a:spcAft>
              <a:buSzPts val="1800"/>
              <a:buChar char="●"/>
            </a:pPr>
            <a:endParaRPr lang="en" dirty="0"/>
          </a:p>
          <a:p>
            <a:pPr marL="457200" lvl="0" indent="-342900">
              <a:spcBef>
                <a:spcPts val="0"/>
              </a:spcBef>
              <a:buSzPts val="1800"/>
              <a:buChar char="●"/>
            </a:pPr>
            <a:r>
              <a:rPr lang="en-US" dirty="0"/>
              <a:t>Private and Group </a:t>
            </a:r>
            <a:r>
              <a:rPr lang="en" dirty="0"/>
              <a:t>Messaging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Planning - User Stories</a:t>
            </a:r>
          </a:p>
        </p:txBody>
      </p:sp>
      <p:sp>
        <p:nvSpPr>
          <p:cNvPr id="78" name="Shape 78"/>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0" lvl="0" indent="0">
              <a:spcBef>
                <a:spcPts val="0"/>
              </a:spcBef>
              <a:buNone/>
            </a:pPr>
            <a:r>
              <a:rPr lang="en-US" dirty="0"/>
              <a:t>The idea stemmed from a love of playing games. At times, there is no one to play with, not enough players or you just want some fresh faces. </a:t>
            </a:r>
          </a:p>
          <a:p>
            <a:pPr marL="0" lvl="0" indent="0">
              <a:spcBef>
                <a:spcPts val="0"/>
              </a:spcBef>
              <a:buNone/>
            </a:pPr>
            <a:r>
              <a:rPr lang="en-US" dirty="0"/>
              <a:t>A social gaming web application that would allow us to locate people in our area that have interest in the same types of games would make it easier to play whenever you have time. </a:t>
            </a:r>
            <a:endParaRPr lang="e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460950" y="1"/>
            <a:ext cx="8222100" cy="965199"/>
          </a:xfrm>
          <a:prstGeom prst="rect">
            <a:avLst/>
          </a:prstGeom>
        </p:spPr>
        <p:txBody>
          <a:bodyPr wrap="square" lIns="91425" tIns="91425" rIns="91425" bIns="91425" anchor="b" anchorCtr="0">
            <a:noAutofit/>
          </a:bodyPr>
          <a:lstStyle/>
          <a:p>
            <a:pPr marL="0" lvl="0" indent="0">
              <a:spcBef>
                <a:spcPts val="0"/>
              </a:spcBef>
              <a:buNone/>
            </a:pPr>
            <a:r>
              <a:rPr lang="en" dirty="0"/>
              <a:t>Planning - Database</a:t>
            </a:r>
          </a:p>
        </p:txBody>
      </p:sp>
      <p:sp>
        <p:nvSpPr>
          <p:cNvPr id="84" name="Shape 84"/>
          <p:cNvSpPr txBox="1">
            <a:spLocks noGrp="1"/>
          </p:cNvSpPr>
          <p:nvPr>
            <p:ph type="body" idx="1"/>
          </p:nvPr>
        </p:nvSpPr>
        <p:spPr>
          <a:xfrm>
            <a:off x="460950" y="838199"/>
            <a:ext cx="8222100" cy="4305299"/>
          </a:xfrm>
          <a:prstGeom prst="rect">
            <a:avLst/>
          </a:prstGeom>
        </p:spPr>
        <p:txBody>
          <a:bodyPr wrap="square" lIns="91425" tIns="91425" rIns="91425" bIns="91425" anchor="t" anchorCtr="0">
            <a:noAutofit/>
          </a:bodyPr>
          <a:lstStyle/>
          <a:p>
            <a:pPr marL="0" lvl="0" indent="0">
              <a:spcBef>
                <a:spcPts val="0"/>
              </a:spcBef>
              <a:buNone/>
            </a:pPr>
            <a:r>
              <a:rPr lang="en-US" dirty="0"/>
              <a:t>The database includes:</a:t>
            </a:r>
          </a:p>
          <a:p>
            <a:pPr marL="285750" indent="-285750"/>
            <a:r>
              <a:rPr lang="en-US" dirty="0"/>
              <a:t>A User Profile </a:t>
            </a:r>
          </a:p>
          <a:p>
            <a:pPr marL="285750" indent="-285750"/>
            <a:r>
              <a:rPr lang="en-US" dirty="0"/>
              <a:t>A map of public games within a specified area</a:t>
            </a:r>
          </a:p>
          <a:p>
            <a:pPr marL="285750" indent="-285750"/>
            <a:r>
              <a:rPr lang="en-US" dirty="0"/>
              <a:t>Game Groups that are created by users</a:t>
            </a:r>
          </a:p>
          <a:p>
            <a:pPr marL="285750" indent="-285750"/>
            <a:r>
              <a:rPr lang="en-US" dirty="0"/>
              <a:t>Private and Group Messaging</a:t>
            </a:r>
          </a:p>
          <a:p>
            <a:pPr>
              <a:buNone/>
            </a:pPr>
            <a:r>
              <a:rPr lang="en-US" dirty="0"/>
              <a:t>Once the user creates a profile, they can create a game group or search for game groups that interest them.  Users can also search a map and see what games are currently going on in their specified areas. If they are interested in chatting one on one or within a game group, the option is available.</a:t>
            </a:r>
            <a:endParaRPr lang="e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Technology Stack</a:t>
            </a:r>
          </a:p>
        </p:txBody>
      </p:sp>
      <p:sp>
        <p:nvSpPr>
          <p:cNvPr id="90" name="Shape 90"/>
          <p:cNvSpPr txBox="1">
            <a:spLocks noGrp="1"/>
          </p:cNvSpPr>
          <p:nvPr>
            <p:ph type="body" idx="1"/>
          </p:nvPr>
        </p:nvSpPr>
        <p:spPr>
          <a:xfrm>
            <a:off x="471900" y="2226650"/>
            <a:ext cx="8222100" cy="2402700"/>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dirty="0"/>
              <a:t>Java 15</a:t>
            </a:r>
            <a:endParaRPr lang="en" dirty="0"/>
          </a:p>
          <a:p>
            <a:pPr marL="457200" lvl="0" indent="-342900" rtl="0">
              <a:spcBef>
                <a:spcPts val="0"/>
              </a:spcBef>
              <a:spcAft>
                <a:spcPts val="0"/>
              </a:spcAft>
              <a:buSzPts val="1800"/>
              <a:buChar char="●"/>
            </a:pPr>
            <a:r>
              <a:rPr lang="en-US" dirty="0"/>
              <a:t>Spring Boot</a:t>
            </a:r>
            <a:endParaRPr lang="en" dirty="0"/>
          </a:p>
          <a:p>
            <a:pPr marL="457200" lvl="0" indent="-342900" rtl="0">
              <a:spcBef>
                <a:spcPts val="0"/>
              </a:spcBef>
              <a:spcAft>
                <a:spcPts val="0"/>
              </a:spcAft>
              <a:buSzPts val="1800"/>
              <a:buChar char="●"/>
            </a:pPr>
            <a:r>
              <a:rPr lang="en-US" dirty="0" err="1"/>
              <a:t>Thymeleaf</a:t>
            </a:r>
            <a:endParaRPr lang="en" dirty="0"/>
          </a:p>
          <a:p>
            <a:pPr marL="457200" lvl="0" indent="-342900" rtl="0">
              <a:spcBef>
                <a:spcPts val="0"/>
              </a:spcBef>
              <a:spcAft>
                <a:spcPts val="0"/>
              </a:spcAft>
              <a:buSzPts val="1800"/>
              <a:buChar char="●"/>
            </a:pPr>
            <a:r>
              <a:rPr lang="en-US" dirty="0"/>
              <a:t>MySQL</a:t>
            </a:r>
            <a:endParaRPr lang="en" dirty="0"/>
          </a:p>
          <a:p>
            <a:pPr marL="457200" lvl="0" indent="-342900">
              <a:spcBef>
                <a:spcPts val="0"/>
              </a:spcBef>
              <a:buSzPts val="1800"/>
              <a:buChar char="●"/>
            </a:pPr>
            <a:r>
              <a:rPr lang="en-US" dirty="0"/>
              <a:t>Bootstrap</a:t>
            </a:r>
            <a:endParaRPr lang="e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60950" y="2065350"/>
            <a:ext cx="8222100" cy="1012800"/>
          </a:xfrm>
          <a:prstGeom prst="rect">
            <a:avLst/>
          </a:prstGeom>
        </p:spPr>
        <p:txBody>
          <a:bodyPr wrap="square" lIns="91425" tIns="91425" rIns="91425" bIns="91425" anchor="ctr" anchorCtr="0">
            <a:noAutofit/>
          </a:bodyPr>
          <a:lstStyle/>
          <a:p>
            <a:pPr marL="0" lvl="0" indent="0">
              <a:spcBef>
                <a:spcPts val="0"/>
              </a:spcBef>
              <a:buNone/>
            </a:pPr>
            <a:r>
              <a:rPr lang="en" dirty="0"/>
              <a:t>Demo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71900" y="241301"/>
            <a:ext cx="8222100" cy="901700"/>
          </a:xfrm>
          <a:prstGeom prst="rect">
            <a:avLst/>
          </a:prstGeom>
        </p:spPr>
        <p:txBody>
          <a:bodyPr wrap="square" lIns="91425" tIns="91425" rIns="91425" bIns="91425" anchor="b" anchorCtr="0">
            <a:noAutofit/>
          </a:bodyPr>
          <a:lstStyle/>
          <a:p>
            <a:pPr marL="0" lvl="0" indent="0">
              <a:spcBef>
                <a:spcPts val="0"/>
              </a:spcBef>
              <a:buNone/>
            </a:pPr>
            <a:r>
              <a:rPr lang="en" dirty="0"/>
              <a:t>What I Learned</a:t>
            </a:r>
          </a:p>
        </p:txBody>
      </p:sp>
      <p:sp>
        <p:nvSpPr>
          <p:cNvPr id="101" name="Shape 101"/>
          <p:cNvSpPr txBox="1">
            <a:spLocks noGrp="1"/>
          </p:cNvSpPr>
          <p:nvPr>
            <p:ph type="body" idx="1"/>
          </p:nvPr>
        </p:nvSpPr>
        <p:spPr>
          <a:xfrm>
            <a:off x="471900" y="1143001"/>
            <a:ext cx="8222100" cy="3759198"/>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dirty="0"/>
              <a:t>Map data and pins</a:t>
            </a:r>
            <a:endParaRPr lang="en" dirty="0"/>
          </a:p>
          <a:p>
            <a:pPr marL="457200" lvl="0" indent="-342900" rtl="0">
              <a:spcBef>
                <a:spcPts val="0"/>
              </a:spcBef>
              <a:spcAft>
                <a:spcPts val="0"/>
              </a:spcAft>
              <a:buSzPts val="1800"/>
              <a:buChar char="●"/>
            </a:pPr>
            <a:r>
              <a:rPr lang="en-US" dirty="0"/>
              <a:t>Many to many relationships</a:t>
            </a:r>
            <a:endParaRPr lang="en" dirty="0"/>
          </a:p>
          <a:p>
            <a:pPr marL="457200" lvl="0" indent="-342900" rtl="0">
              <a:spcBef>
                <a:spcPts val="0"/>
              </a:spcBef>
              <a:buSzPts val="1800"/>
              <a:buChar char="●"/>
            </a:pPr>
            <a:r>
              <a:rPr lang="en-US" dirty="0"/>
              <a:t>User Registration and Security Configs</a:t>
            </a:r>
          </a:p>
          <a:p>
            <a:pPr marL="457200" lvl="0" indent="-342900" rtl="0">
              <a:spcBef>
                <a:spcPts val="0"/>
              </a:spcBef>
              <a:buSzPts val="1800"/>
              <a:buChar char="●"/>
            </a:pPr>
            <a:r>
              <a:rPr lang="en-US" dirty="0"/>
              <a:t>Creating real time messaging</a:t>
            </a:r>
          </a:p>
          <a:p>
            <a:pPr marL="457200" lvl="0" indent="-342900" rtl="0">
              <a:spcBef>
                <a:spcPts val="0"/>
              </a:spcBef>
              <a:buSzPts val="1800"/>
              <a:buChar char="●"/>
            </a:pPr>
            <a:r>
              <a:rPr lang="en-US" dirty="0"/>
              <a:t>Most of all, working on a project with several others, it is important to have communication and maintain your branches.</a:t>
            </a:r>
          </a:p>
          <a:p>
            <a:pPr marL="457200" lvl="0" indent="-342900" rtl="0">
              <a:spcBef>
                <a:spcPts val="0"/>
              </a:spcBef>
              <a:buSzPts val="1800"/>
              <a:buChar char="●"/>
            </a:pPr>
            <a:r>
              <a:rPr lang="en-US" dirty="0"/>
              <a:t>Having a good foundation and proper structure makes thing go smoother.</a:t>
            </a:r>
          </a:p>
          <a:p>
            <a:pPr marL="457200" lvl="0" indent="-342900" rtl="0">
              <a:spcBef>
                <a:spcPts val="0"/>
              </a:spcBef>
              <a:buSzPts val="1800"/>
              <a:buChar char="●"/>
            </a:pPr>
            <a:r>
              <a:rPr lang="en-US" dirty="0"/>
              <a:t>IDEs for the win</a:t>
            </a:r>
            <a:endParaRPr lang="e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471900" y="738725"/>
            <a:ext cx="8222100" cy="1327500"/>
          </a:xfrm>
          <a:prstGeom prst="rect">
            <a:avLst/>
          </a:prstGeom>
        </p:spPr>
        <p:txBody>
          <a:bodyPr wrap="square" lIns="91425" tIns="91425" rIns="91425" bIns="91425" anchor="b" anchorCtr="0">
            <a:noAutofit/>
          </a:bodyPr>
          <a:lstStyle/>
          <a:p>
            <a:pPr marL="0" lvl="0" indent="0">
              <a:spcBef>
                <a:spcPts val="0"/>
              </a:spcBef>
              <a:buNone/>
            </a:pPr>
            <a:r>
              <a:rPr lang="en" dirty="0"/>
              <a:t>What’s Next</a:t>
            </a:r>
          </a:p>
        </p:txBody>
      </p:sp>
      <p:sp>
        <p:nvSpPr>
          <p:cNvPr id="107" name="Shape 107"/>
          <p:cNvSpPr txBox="1">
            <a:spLocks noGrp="1"/>
          </p:cNvSpPr>
          <p:nvPr>
            <p:ph type="body" idx="1"/>
          </p:nvPr>
        </p:nvSpPr>
        <p:spPr>
          <a:xfrm>
            <a:off x="471900" y="2066225"/>
            <a:ext cx="8222100" cy="2563125"/>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Char char="●"/>
            </a:pPr>
            <a:r>
              <a:rPr lang="en-US" dirty="0"/>
              <a:t>Allowing users to add pictures</a:t>
            </a:r>
            <a:endParaRPr lang="en" dirty="0"/>
          </a:p>
          <a:p>
            <a:pPr marL="457200" lvl="0" indent="-342900" rtl="0">
              <a:spcBef>
                <a:spcPts val="0"/>
              </a:spcBef>
              <a:spcAft>
                <a:spcPts val="0"/>
              </a:spcAft>
              <a:buSzPts val="1800"/>
              <a:buChar char="●"/>
            </a:pPr>
            <a:r>
              <a:rPr lang="en" dirty="0"/>
              <a:t>Extending admin </a:t>
            </a:r>
            <a:r>
              <a:rPr lang="en-US" dirty="0"/>
              <a:t>privileges</a:t>
            </a:r>
            <a:endParaRPr lang="en" dirty="0"/>
          </a:p>
          <a:p>
            <a:pPr marL="457200" lvl="0" indent="-342900">
              <a:spcBef>
                <a:spcPts val="0"/>
              </a:spcBef>
              <a:buSzPts val="1800"/>
              <a:buChar char="●"/>
            </a:pPr>
            <a:r>
              <a:rPr lang="en-US" dirty="0"/>
              <a:t>Improve UI</a:t>
            </a:r>
          </a:p>
          <a:p>
            <a:pPr marL="457200" lvl="0" indent="-342900">
              <a:spcBef>
                <a:spcPts val="0"/>
              </a:spcBef>
              <a:buSzPts val="1800"/>
              <a:buChar char="●"/>
            </a:pPr>
            <a:r>
              <a:rPr lang="en-US" dirty="0"/>
              <a:t>Front end work</a:t>
            </a:r>
            <a:endParaRPr lang="en" dirty="0"/>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381</Words>
  <Application>Microsoft Office PowerPoint</Application>
  <PresentationFormat>On-screen Show (16:9)</PresentationFormat>
  <Paragraphs>43</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Arvo</vt:lpstr>
      <vt:lpstr>Montserrat</vt:lpstr>
      <vt:lpstr>Roboto</vt:lpstr>
      <vt:lpstr>Arial</vt:lpstr>
      <vt:lpstr>Material</vt:lpstr>
      <vt:lpstr>All Aboard</vt:lpstr>
      <vt:lpstr>Description</vt:lpstr>
      <vt:lpstr>Features</vt:lpstr>
      <vt:lpstr>Planning - User Stories</vt:lpstr>
      <vt:lpstr>Planning - Database</vt:lpstr>
      <vt:lpstr>Technology Stack</vt:lpstr>
      <vt:lpstr>Demo</vt:lpstr>
      <vt:lpstr>What I Learned</vt:lpstr>
      <vt:lpstr>What’s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Anna Hexter</dc:creator>
  <cp:lastModifiedBy>Denton Frederick</cp:lastModifiedBy>
  <cp:revision>10</cp:revision>
  <dcterms:modified xsi:type="dcterms:W3CDTF">2021-02-02T02:31:53Z</dcterms:modified>
</cp:coreProperties>
</file>