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58" r:id="rId6"/>
    <p:sldId id="263" r:id="rId7"/>
    <p:sldId id="259" r:id="rId8"/>
    <p:sldId id="265" r:id="rId9"/>
    <p:sldId id="262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万 舒成" initials="万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2T23:01:32.304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08E4-33CB-4BA3-9FC7-D5D61CC699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7C08-D340-49FD-9B92-905B3A6C35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08E4-33CB-4BA3-9FC7-D5D61CC699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7C08-D340-49FD-9B92-905B3A6C35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08E4-33CB-4BA3-9FC7-D5D61CC699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7C08-D340-49FD-9B92-905B3A6C35D1}" type="slidenum">
              <a:rPr lang="zh-CN" altLang="en-US" smtClean="0"/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08E4-33CB-4BA3-9FC7-D5D61CC699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7C08-D340-49FD-9B92-905B3A6C35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08E4-33CB-4BA3-9FC7-D5D61CC699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7C08-D340-49FD-9B92-905B3A6C35D1}" type="slidenum">
              <a:rPr lang="zh-CN" altLang="en-US" smtClean="0"/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08E4-33CB-4BA3-9FC7-D5D61CC699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7C08-D340-49FD-9B92-905B3A6C35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08E4-33CB-4BA3-9FC7-D5D61CC699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7C08-D340-49FD-9B92-905B3A6C35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08E4-33CB-4BA3-9FC7-D5D61CC699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7C08-D340-49FD-9B92-905B3A6C35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08E4-33CB-4BA3-9FC7-D5D61CC699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7C08-D340-49FD-9B92-905B3A6C35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08E4-33CB-4BA3-9FC7-D5D61CC699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7C08-D340-49FD-9B92-905B3A6C35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08E4-33CB-4BA3-9FC7-D5D61CC699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7C08-D340-49FD-9B92-905B3A6C35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08E4-33CB-4BA3-9FC7-D5D61CC699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7C08-D340-49FD-9B92-905B3A6C35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08E4-33CB-4BA3-9FC7-D5D61CC699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7C08-D340-49FD-9B92-905B3A6C35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08E4-33CB-4BA3-9FC7-D5D61CC699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7C08-D340-49FD-9B92-905B3A6C35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08E4-33CB-4BA3-9FC7-D5D61CC699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7C08-D340-49FD-9B92-905B3A6C35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7C08-D340-49FD-9B92-905B3A6C35D1}" type="slidenum">
              <a:rPr lang="zh-CN" altLang="en-US" smtClean="0"/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08E4-33CB-4BA3-9FC7-D5D61CC6992E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008E4-33CB-4BA3-9FC7-D5D61CC699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5F7C08-D340-49FD-9B92-905B3A6C35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14630" y="1907930"/>
            <a:ext cx="4532556" cy="1110989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“云盘”演讲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04339" y="3071528"/>
            <a:ext cx="4958861" cy="1126283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                                         </a:t>
            </a:r>
            <a:r>
              <a:rPr lang="zh-CN" altLang="en-US" sz="3600" dirty="0"/>
              <a:t>演讲：万舒成</a:t>
            </a:r>
            <a:endParaRPr lang="en-US" altLang="zh-CN" sz="3600" dirty="0"/>
          </a:p>
          <a:p>
            <a:r>
              <a:rPr lang="zh-CN" altLang="en-US" sz="3600" dirty="0"/>
              <a:t>回答问题：代鹏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86708" cy="13939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5939862" y="523394"/>
            <a:ext cx="6252138" cy="87058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传统移动存储与现代移动存储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" name="内容占位符 14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60982"/>
            <a:ext cx="4422926" cy="4697017"/>
          </a:xfrm>
        </p:spPr>
      </p:pic>
      <p:sp>
        <p:nvSpPr>
          <p:cNvPr id="12" name="文本占位符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38" y="2160982"/>
            <a:ext cx="7104062" cy="4697018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86708" cy="1393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21"/>
            <a:ext cx="5586708" cy="139397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83326" y="1697182"/>
            <a:ext cx="2438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云盘的优点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5818909" y="1691696"/>
            <a:ext cx="3456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云盘的缺点</a:t>
            </a:r>
            <a:endParaRPr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1537855" y="2445327"/>
            <a:ext cx="2847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不需要随身携带</a:t>
            </a:r>
            <a:endParaRPr lang="en-US" altLang="zh-CN" dirty="0"/>
          </a:p>
          <a:p>
            <a:r>
              <a:rPr lang="zh-CN" altLang="en-US" dirty="0"/>
              <a:t>如果要求不高可以免费</a:t>
            </a:r>
            <a:endParaRPr lang="en-US" altLang="zh-CN" dirty="0"/>
          </a:p>
          <a:p>
            <a:r>
              <a:rPr lang="zh-CN" altLang="en-US" dirty="0"/>
              <a:t>数据不会遗失或损坏</a:t>
            </a:r>
            <a:endParaRPr lang="en-US" altLang="zh-CN" dirty="0"/>
          </a:p>
          <a:p>
            <a:r>
              <a:rPr lang="zh-CN" altLang="en-US" dirty="0"/>
              <a:t>有些资源只能用网盘下载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586708" y="2445327"/>
            <a:ext cx="3532909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下载上传速度慢</a:t>
            </a:r>
            <a:endParaRPr lang="en-US" altLang="zh-CN" dirty="0"/>
          </a:p>
          <a:p>
            <a:r>
              <a:rPr lang="zh-CN" altLang="en-US" dirty="0"/>
              <a:t>空间比较小</a:t>
            </a:r>
            <a:endParaRPr lang="en-US" altLang="zh-CN" dirty="0"/>
          </a:p>
          <a:p>
            <a:r>
              <a:rPr lang="zh-CN" altLang="en-US" dirty="0"/>
              <a:t>有的甚至限制文件的上传大小</a:t>
            </a:r>
            <a:endParaRPr lang="en-US" altLang="zh-CN" dirty="0"/>
          </a:p>
          <a:p>
            <a:r>
              <a:rPr lang="zh-CN" altLang="en-US" dirty="0"/>
              <a:t>使用时需要</a:t>
            </a:r>
            <a:r>
              <a:rPr lang="en-US" altLang="zh-CN" dirty="0"/>
              <a:t>APP</a:t>
            </a:r>
            <a:endParaRPr lang="en-US" altLang="zh-CN" dirty="0"/>
          </a:p>
          <a:p>
            <a:r>
              <a:rPr lang="en-US" altLang="zh-CN" dirty="0"/>
              <a:t>需要一直付费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3736" y="685800"/>
            <a:ext cx="8260495" cy="2262779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云盘的概念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3702" y="1676176"/>
            <a:ext cx="10981592" cy="4466492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>
                <a:solidFill>
                  <a:srgbClr val="FF0000"/>
                </a:solidFill>
              </a:rPr>
              <a:t>云盘属于云存储产品中的一种，是在云计算概念上延伸和发展出来的新兴的网络存储技术，是指将网络中大量不同的存储设备集合起来，共同对外提供数据存储和业务访问功能的系统。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86708" cy="1393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69351" y="59574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云盘的内容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：同步与存储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en-US" sz="2800" dirty="0">
                <a:solidFill>
                  <a:srgbClr val="FF0000"/>
                </a:solidFill>
              </a:rPr>
              <a:t>：分享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zh-CN" altLang="en-US" sz="2800" dirty="0">
                <a:solidFill>
                  <a:srgbClr val="FF0000"/>
                </a:solidFill>
              </a:rPr>
              <a:t>：下载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r>
              <a:rPr lang="zh-CN" altLang="en-US" sz="2800" dirty="0">
                <a:solidFill>
                  <a:srgbClr val="FF0000"/>
                </a:solidFill>
              </a:rPr>
              <a:t>：一键保存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5</a:t>
            </a:r>
            <a:r>
              <a:rPr lang="zh-CN" altLang="en-US" sz="2800" dirty="0">
                <a:solidFill>
                  <a:srgbClr val="FF0000"/>
                </a:solidFill>
              </a:rPr>
              <a:t>：在线播放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6</a:t>
            </a:r>
            <a:r>
              <a:rPr lang="zh-CN" altLang="en-US" sz="2800" dirty="0">
                <a:solidFill>
                  <a:srgbClr val="FF0000"/>
                </a:solidFill>
              </a:rPr>
              <a:t>：搜索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一键保存功能是指网络云盘用户可以将磁链接、</a:t>
            </a:r>
            <a:r>
              <a:rPr lang="en-US" altLang="zh-CN" sz="2800" dirty="0"/>
              <a:t>URL</a:t>
            </a:r>
            <a:r>
              <a:rPr lang="zh-CN" altLang="en-US" sz="2800" dirty="0"/>
              <a:t>或</a:t>
            </a:r>
            <a:r>
              <a:rPr lang="en-US" altLang="zh-CN" sz="2800" dirty="0"/>
              <a:t>BT</a:t>
            </a:r>
            <a:r>
              <a:rPr lang="zh-CN" altLang="en-US" sz="2800" dirty="0"/>
              <a:t>种子保存在自己的网络云盘中，在保存的同时也就将相应的音频、视频保存在自己的网络云盘中了。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86708" cy="1393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67320" y="517715"/>
            <a:ext cx="4945795" cy="820843"/>
          </a:xfrm>
        </p:spPr>
        <p:txBody>
          <a:bodyPr>
            <a:normAutofit fontScale="90000"/>
          </a:bodyPr>
          <a:lstStyle/>
          <a:p>
            <a:pPr algn="ctr" fontAlgn="base"/>
            <a:r>
              <a:rPr lang="zh-CN" altLang="en-US" dirty="0">
                <a:solidFill>
                  <a:srgbClr val="FF0000"/>
                </a:solidFill>
              </a:rPr>
              <a:t>云盘的发展历程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1" y="1593273"/>
            <a:ext cx="12060383" cy="6012873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：在云盘发展初期，互联网还处于刚刚起步阶段，不论是个人还是企业对云盘的需求都不高，用户还处于被教育阶段。加上当时版权意识也比较薄弱，各类影视资源在各大视频网站都可以下载到，云盘并没有引起重视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：到</a:t>
            </a:r>
            <a:r>
              <a:rPr lang="en-US" altLang="zh-CN" sz="2400" dirty="0">
                <a:solidFill>
                  <a:schemeClr val="tx1"/>
                </a:solidFill>
              </a:rPr>
              <a:t>2013</a:t>
            </a:r>
            <a:r>
              <a:rPr lang="zh-CN" altLang="en-US" sz="2400" dirty="0">
                <a:solidFill>
                  <a:schemeClr val="tx1"/>
                </a:solidFill>
              </a:rPr>
              <a:t>年左右，网盘大战拉开序幕，从金山快盘宣布免费赠送</a:t>
            </a:r>
            <a:r>
              <a:rPr lang="en-US" altLang="zh-CN" sz="2400" dirty="0">
                <a:solidFill>
                  <a:schemeClr val="tx1"/>
                </a:solidFill>
              </a:rPr>
              <a:t>100GB</a:t>
            </a:r>
            <a:r>
              <a:rPr lang="zh-CN" altLang="en-US" sz="2400" dirty="0">
                <a:solidFill>
                  <a:schemeClr val="tx1"/>
                </a:solidFill>
              </a:rPr>
              <a:t>永久云存储空间开始，</a:t>
            </a:r>
            <a:r>
              <a:rPr lang="en-US" altLang="zh-CN" sz="2400" dirty="0">
                <a:solidFill>
                  <a:schemeClr val="tx1"/>
                </a:solidFill>
              </a:rPr>
              <a:t>360</a:t>
            </a:r>
            <a:r>
              <a:rPr lang="zh-CN" altLang="en-US" sz="2400" dirty="0">
                <a:solidFill>
                  <a:schemeClr val="tx1"/>
                </a:solidFill>
              </a:rPr>
              <a:t>、百度网盘相继推出</a:t>
            </a:r>
            <a:r>
              <a:rPr lang="en-US" altLang="zh-CN" sz="2400" dirty="0">
                <a:solidFill>
                  <a:schemeClr val="tx1"/>
                </a:solidFill>
              </a:rPr>
              <a:t>1T</a:t>
            </a:r>
            <a:r>
              <a:rPr lang="zh-CN" altLang="en-US" sz="2400" dirty="0">
                <a:solidFill>
                  <a:schemeClr val="tx1"/>
                </a:solidFill>
              </a:rPr>
              <a:t>永久免费空间服务，国内各大云盘使出浑身解数，均采用免费、大容量的优惠招揽用户。各云盘公司发展迅速。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：从</a:t>
            </a:r>
            <a:r>
              <a:rPr lang="en-US" altLang="zh-CN" sz="2400" dirty="0">
                <a:solidFill>
                  <a:schemeClr val="tx1"/>
                </a:solidFill>
              </a:rPr>
              <a:t>360</a:t>
            </a:r>
            <a:r>
              <a:rPr lang="zh-CN" altLang="en-US" sz="2400" dirty="0">
                <a:solidFill>
                  <a:schemeClr val="tx1"/>
                </a:solidFill>
              </a:rPr>
              <a:t>网盘开始，冲会员送</a:t>
            </a:r>
            <a:r>
              <a:rPr lang="en-US" altLang="zh-CN" sz="2400" dirty="0">
                <a:solidFill>
                  <a:schemeClr val="tx1"/>
                </a:solidFill>
              </a:rPr>
              <a:t>5T</a:t>
            </a:r>
            <a:r>
              <a:rPr lang="zh-CN" altLang="en-US" sz="2400" dirty="0">
                <a:solidFill>
                  <a:schemeClr val="tx1"/>
                </a:solidFill>
              </a:rPr>
              <a:t>空间，其他各大网盘纷纷效仿。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zh-CN" altLang="en-US" sz="2400" dirty="0">
                <a:solidFill>
                  <a:schemeClr val="tx1"/>
                </a:solidFill>
              </a:rPr>
              <a:t>：后来</a:t>
            </a:r>
            <a:r>
              <a:rPr lang="en-US" altLang="zh-CN" sz="2400" dirty="0">
                <a:solidFill>
                  <a:schemeClr val="tx1"/>
                </a:solidFill>
              </a:rPr>
              <a:t>360</a:t>
            </a:r>
            <a:r>
              <a:rPr lang="zh-CN" altLang="en-US" sz="2400" dirty="0">
                <a:solidFill>
                  <a:schemeClr val="tx1"/>
                </a:solidFill>
              </a:rPr>
              <a:t>网盘加大力度送到了终身服务，导致各种用户疯狂往里面塞资料，其中还有一些涉黄涉暴的内容，最终导致</a:t>
            </a:r>
            <a:r>
              <a:rPr lang="en-US" altLang="zh-CN" sz="2400" dirty="0">
                <a:solidFill>
                  <a:schemeClr val="tx1"/>
                </a:solidFill>
              </a:rPr>
              <a:t>360</a:t>
            </a:r>
            <a:r>
              <a:rPr lang="zh-CN" altLang="en-US" sz="2400" dirty="0">
                <a:solidFill>
                  <a:schemeClr val="tx1"/>
                </a:solidFill>
              </a:rPr>
              <a:t>网盘关停。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r>
              <a:rPr lang="zh-CN" altLang="en-US" sz="2400" dirty="0">
                <a:solidFill>
                  <a:schemeClr val="tx1"/>
                </a:solidFill>
              </a:rPr>
              <a:t>：吸取</a:t>
            </a:r>
            <a:r>
              <a:rPr lang="en-US" altLang="zh-CN" sz="2400" dirty="0">
                <a:solidFill>
                  <a:schemeClr val="tx1"/>
                </a:solidFill>
              </a:rPr>
              <a:t>360</a:t>
            </a:r>
            <a:r>
              <a:rPr lang="zh-CN" altLang="en-US" sz="2400" dirty="0">
                <a:solidFill>
                  <a:schemeClr val="tx1"/>
                </a:solidFill>
              </a:rPr>
              <a:t>网盘资源混杂的失败经验后，其他网盘仍然不改其他问题，如</a:t>
            </a:r>
            <a:r>
              <a:rPr lang="en-US" altLang="zh-CN" sz="2400" dirty="0">
                <a:solidFill>
                  <a:schemeClr val="tx1"/>
                </a:solidFill>
              </a:rPr>
              <a:t>115</a:t>
            </a:r>
            <a:r>
              <a:rPr lang="zh-CN" altLang="en-US" sz="2400" dirty="0">
                <a:solidFill>
                  <a:schemeClr val="tx1"/>
                </a:solidFill>
              </a:rPr>
              <a:t>盘客户端操作难度高，广告多，下载速度慢，最终成为私人网盘；迅雷不干净，私自上传文件使电脑卡顿，广告也多，用户量暴跌；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86708" cy="1393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14946" y="2507673"/>
            <a:ext cx="82573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6</a:t>
            </a:r>
            <a:r>
              <a:rPr lang="zh-CN" altLang="en-US" sz="2400" dirty="0">
                <a:solidFill>
                  <a:schemeClr val="tx1"/>
                </a:solidFill>
              </a:rPr>
              <a:t>：在其他网盘用户量渐少的情势下，百度网盘坚持到了最后，赢得网盘市场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/>
              <a:t>7</a:t>
            </a:r>
            <a:r>
              <a:rPr lang="zh-CN" altLang="en-US" sz="2400" dirty="0"/>
              <a:t>：最近，出了一款曲奇云盘，福利比不充值的百度网盘多得多，它是否能挑战百度网盘的霸主地位还需要看后面的表现，现在也不做评价。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86708" cy="13939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38995" y="1697181"/>
            <a:ext cx="2853226" cy="66506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云盘的发展趋势</a:t>
            </a:r>
            <a:endParaRPr lang="zh-CN" altLang="en-US" sz="28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503484" y="2494084"/>
            <a:ext cx="10137531" cy="3739661"/>
          </a:xfrm>
        </p:spPr>
        <p:txBody>
          <a:bodyPr>
            <a:normAutofit fontScale="92500" lnSpcReduction="20000"/>
          </a:bodyPr>
          <a:lstStyle/>
          <a:p>
            <a:br>
              <a:rPr lang="zh-CN" altLang="en-US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5G</a:t>
            </a:r>
            <a:r>
              <a:rPr lang="zh-CN" altLang="en-US" dirty="0">
                <a:solidFill>
                  <a:schemeClr val="tx1"/>
                </a:solidFill>
              </a:rPr>
              <a:t>的到来无疑将对云盘产生更大的冲击，一方面个人用户的数据存储需求大大增加，云盘的运维成本自然也会大幅提升。但是，云盘的盈利模式依旧不明朗，愿意付费的用户依然不多，而未来云盘想要吸引用户付费，培养用户忠诚度第一，拓宽服务渠道，使服务不仅仅是云端存储第二，建立共享型平台，实现向办公软件的转变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拓宽服务渠道单一的存储功能很容易受到威胁，时代在不断发展，科技在不断革新，手机、电脑内部存储容量越来越大，</a:t>
            </a:r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zh-CN" altLang="en-US" dirty="0">
                <a:solidFill>
                  <a:schemeClr val="tx1"/>
                </a:solidFill>
              </a:rPr>
              <a:t>盘价格也呈下降趋势，单一的云存储的竞争力会逐渐衰退直至消亡，最终离开市场。目前，云盘在疫情的影响下开始上线的办公功能，帮助上班族实现在线办公，文档备份的需求。“发现”频道在近期也上线了听书、视频等。显然，云盘目前在拓宽服务渠道已经开始做，并做的还不错。未来，云盘应该会继续挖掘用户需求，引导用户需求，实现服务的升级，建立共享型平台，实现向办公软件的转变。同时云盘需要加强和其他互联网领域的合作，实现云存储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办公。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 bwMode="auto">
          <a:xfrm flipV="1">
            <a:off x="1503484" y="6778869"/>
            <a:ext cx="9895621" cy="1195753"/>
          </a:xfrm>
        </p:spPr>
        <p:txBody>
          <a:bodyPr>
            <a:normAutofit/>
          </a:bodyPr>
          <a:lstStyle/>
          <a:p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86708" cy="1393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86708" cy="13939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58837" y="1870363"/>
            <a:ext cx="81880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演讲完毕，谢谢大家</a:t>
            </a:r>
            <a:endParaRPr lang="zh-CN" altLang="en-US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3733801" y="3510311"/>
            <a:ext cx="5119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下面为答疑时间</a:t>
            </a:r>
            <a:endParaRPr lang="zh-CN" alt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1282</Words>
  <Application>WPS 演示</Application>
  <PresentationFormat>宽屏</PresentationFormat>
  <Paragraphs>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Wingdings 3</vt:lpstr>
      <vt:lpstr>Arial</vt:lpstr>
      <vt:lpstr>方正姚体</vt:lpstr>
      <vt:lpstr>Trebuchet MS</vt:lpstr>
      <vt:lpstr>华文新魏</vt:lpstr>
      <vt:lpstr>微软雅黑</vt:lpstr>
      <vt:lpstr>Arial Unicode MS</vt:lpstr>
      <vt:lpstr>Calibri</vt:lpstr>
      <vt:lpstr>平面</vt:lpstr>
      <vt:lpstr>“云盘”演讲</vt:lpstr>
      <vt:lpstr>传统移动存储与现代移动存储</vt:lpstr>
      <vt:lpstr>PowerPoint 演示文稿</vt:lpstr>
      <vt:lpstr>云盘的概念  </vt:lpstr>
      <vt:lpstr>云盘的内容</vt:lpstr>
      <vt:lpstr>云盘的发展历程</vt:lpstr>
      <vt:lpstr>PowerPoint 演示文稿</vt:lpstr>
      <vt:lpstr>云盘的发展趋势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计算科学导论演讲</dc:title>
  <dc:creator>admin</dc:creator>
  <cp:lastModifiedBy>代鹏</cp:lastModifiedBy>
  <cp:revision>24</cp:revision>
  <dcterms:created xsi:type="dcterms:W3CDTF">2020-09-26T11:40:00Z</dcterms:created>
  <dcterms:modified xsi:type="dcterms:W3CDTF">2021-01-10T12:27:51Z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