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ink/ink1.xml" ContentType="application/inkml+xml"/>
  <Override PartName="/ppt/notesSlides/notesSlide89.xml" ContentType="application/vnd.openxmlformats-officedocument.presentationml.notesSlide+xml"/>
  <Override PartName="/ppt/ink/ink2.xml" ContentType="application/inkml+xml"/>
  <Override PartName="/ppt/notesSlides/notesSlide90.xml" ContentType="application/vnd.openxmlformats-officedocument.presentationml.notesSlide+xml"/>
  <Override PartName="/ppt/ink/ink3.xml" ContentType="application/inkml+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26"/>
  </p:notesMasterIdLst>
  <p:sldIdLst>
    <p:sldId id="256" r:id="rId2"/>
    <p:sldId id="259" r:id="rId3"/>
    <p:sldId id="260" r:id="rId4"/>
    <p:sldId id="261" r:id="rId5"/>
    <p:sldId id="263" r:id="rId6"/>
    <p:sldId id="262" r:id="rId7"/>
    <p:sldId id="264" r:id="rId8"/>
    <p:sldId id="265" r:id="rId9"/>
    <p:sldId id="266" r:id="rId10"/>
    <p:sldId id="267" r:id="rId11"/>
    <p:sldId id="268" r:id="rId12"/>
    <p:sldId id="270" r:id="rId13"/>
    <p:sldId id="387" r:id="rId14"/>
    <p:sldId id="269" r:id="rId15"/>
    <p:sldId id="333" r:id="rId16"/>
    <p:sldId id="388" r:id="rId17"/>
    <p:sldId id="389" r:id="rId18"/>
    <p:sldId id="390" r:id="rId19"/>
    <p:sldId id="391" r:id="rId20"/>
    <p:sldId id="392" r:id="rId21"/>
    <p:sldId id="393" r:id="rId22"/>
    <p:sldId id="394" r:id="rId23"/>
    <p:sldId id="395" r:id="rId24"/>
    <p:sldId id="396" r:id="rId25"/>
    <p:sldId id="397" r:id="rId26"/>
    <p:sldId id="398" r:id="rId27"/>
    <p:sldId id="399" r:id="rId28"/>
    <p:sldId id="400" r:id="rId29"/>
    <p:sldId id="401" r:id="rId30"/>
    <p:sldId id="402" r:id="rId31"/>
    <p:sldId id="403" r:id="rId32"/>
    <p:sldId id="404" r:id="rId33"/>
    <p:sldId id="405" r:id="rId34"/>
    <p:sldId id="406" r:id="rId35"/>
    <p:sldId id="407" r:id="rId36"/>
    <p:sldId id="408" r:id="rId37"/>
    <p:sldId id="409" r:id="rId38"/>
    <p:sldId id="410" r:id="rId39"/>
    <p:sldId id="411" r:id="rId40"/>
    <p:sldId id="412" r:id="rId41"/>
    <p:sldId id="413" r:id="rId42"/>
    <p:sldId id="414" r:id="rId43"/>
    <p:sldId id="415" r:id="rId44"/>
    <p:sldId id="416" r:id="rId45"/>
    <p:sldId id="417" r:id="rId46"/>
    <p:sldId id="418" r:id="rId47"/>
    <p:sldId id="419" r:id="rId48"/>
    <p:sldId id="420" r:id="rId49"/>
    <p:sldId id="421" r:id="rId50"/>
    <p:sldId id="422" r:id="rId51"/>
    <p:sldId id="423" r:id="rId52"/>
    <p:sldId id="424" r:id="rId53"/>
    <p:sldId id="425" r:id="rId54"/>
    <p:sldId id="426" r:id="rId55"/>
    <p:sldId id="427" r:id="rId56"/>
    <p:sldId id="428" r:id="rId57"/>
    <p:sldId id="429" r:id="rId58"/>
    <p:sldId id="430" r:id="rId59"/>
    <p:sldId id="431" r:id="rId60"/>
    <p:sldId id="432" r:id="rId61"/>
    <p:sldId id="433" r:id="rId62"/>
    <p:sldId id="434" r:id="rId63"/>
    <p:sldId id="435" r:id="rId64"/>
    <p:sldId id="436" r:id="rId65"/>
    <p:sldId id="437" r:id="rId66"/>
    <p:sldId id="438" r:id="rId67"/>
    <p:sldId id="439" r:id="rId68"/>
    <p:sldId id="440" r:id="rId69"/>
    <p:sldId id="442" r:id="rId70"/>
    <p:sldId id="443" r:id="rId71"/>
    <p:sldId id="444" r:id="rId72"/>
    <p:sldId id="445" r:id="rId73"/>
    <p:sldId id="446" r:id="rId74"/>
    <p:sldId id="447" r:id="rId75"/>
    <p:sldId id="448" r:id="rId76"/>
    <p:sldId id="449" r:id="rId77"/>
    <p:sldId id="450" r:id="rId78"/>
    <p:sldId id="451" r:id="rId79"/>
    <p:sldId id="452" r:id="rId80"/>
    <p:sldId id="453" r:id="rId81"/>
    <p:sldId id="454" r:id="rId82"/>
    <p:sldId id="455" r:id="rId83"/>
    <p:sldId id="456" r:id="rId84"/>
    <p:sldId id="457" r:id="rId85"/>
    <p:sldId id="458" r:id="rId86"/>
    <p:sldId id="459" r:id="rId87"/>
    <p:sldId id="460" r:id="rId88"/>
    <p:sldId id="461" r:id="rId89"/>
    <p:sldId id="462" r:id="rId90"/>
    <p:sldId id="495" r:id="rId91"/>
    <p:sldId id="463" r:id="rId92"/>
    <p:sldId id="464" r:id="rId93"/>
    <p:sldId id="465" r:id="rId94"/>
    <p:sldId id="466" r:id="rId95"/>
    <p:sldId id="467" r:id="rId96"/>
    <p:sldId id="468" r:id="rId97"/>
    <p:sldId id="469" r:id="rId98"/>
    <p:sldId id="470" r:id="rId99"/>
    <p:sldId id="471" r:id="rId100"/>
    <p:sldId id="472" r:id="rId101"/>
    <p:sldId id="473" r:id="rId102"/>
    <p:sldId id="474" r:id="rId103"/>
    <p:sldId id="475" r:id="rId104"/>
    <p:sldId id="476" r:id="rId105"/>
    <p:sldId id="477" r:id="rId106"/>
    <p:sldId id="478" r:id="rId107"/>
    <p:sldId id="479" r:id="rId108"/>
    <p:sldId id="480" r:id="rId109"/>
    <p:sldId id="481" r:id="rId110"/>
    <p:sldId id="482" r:id="rId111"/>
    <p:sldId id="483" r:id="rId112"/>
    <p:sldId id="484" r:id="rId113"/>
    <p:sldId id="485" r:id="rId114"/>
    <p:sldId id="486" r:id="rId115"/>
    <p:sldId id="487" r:id="rId116"/>
    <p:sldId id="488" r:id="rId117"/>
    <p:sldId id="489" r:id="rId118"/>
    <p:sldId id="490" r:id="rId119"/>
    <p:sldId id="491" r:id="rId120"/>
    <p:sldId id="492" r:id="rId121"/>
    <p:sldId id="493" r:id="rId122"/>
    <p:sldId id="496" r:id="rId123"/>
    <p:sldId id="494" r:id="rId124"/>
    <p:sldId id="497" r:id="rId125"/>
  </p:sldIdLst>
  <p:sldSz cx="9144000" cy="6858000" type="screen4x3"/>
  <p:notesSz cx="6858000" cy="9144000"/>
  <p:defaultTextStyle>
    <a:defPPr>
      <a:defRPr lang="zh-CN"/>
    </a:defPPr>
    <a:lvl1pPr algn="ctr" rtl="0" fontAlgn="base">
      <a:spcBef>
        <a:spcPct val="20000"/>
      </a:spcBef>
      <a:spcAft>
        <a:spcPct val="0"/>
      </a:spcAft>
      <a:buClr>
        <a:schemeClr val="folHlink"/>
      </a:buClr>
      <a:buSzPct val="60000"/>
      <a:buFont typeface="Wingdings" pitchFamily="2" charset="2"/>
      <a:defRPr sz="2800" b="1" kern="1200">
        <a:solidFill>
          <a:schemeClr val="tx1"/>
        </a:solidFill>
        <a:latin typeface="Times New Roman" pitchFamily="18" charset="0"/>
        <a:ea typeface="宋体" pitchFamily="2" charset="-122"/>
        <a:cs typeface="+mn-cs"/>
      </a:defRPr>
    </a:lvl1pPr>
    <a:lvl2pPr marL="457200" algn="ctr" rtl="0" fontAlgn="base">
      <a:spcBef>
        <a:spcPct val="20000"/>
      </a:spcBef>
      <a:spcAft>
        <a:spcPct val="0"/>
      </a:spcAft>
      <a:buClr>
        <a:schemeClr val="folHlink"/>
      </a:buClr>
      <a:buSzPct val="60000"/>
      <a:buFont typeface="Wingdings" pitchFamily="2" charset="2"/>
      <a:defRPr sz="2800" b="1" kern="1200">
        <a:solidFill>
          <a:schemeClr val="tx1"/>
        </a:solidFill>
        <a:latin typeface="Times New Roman" pitchFamily="18" charset="0"/>
        <a:ea typeface="宋体" pitchFamily="2" charset="-122"/>
        <a:cs typeface="+mn-cs"/>
      </a:defRPr>
    </a:lvl2pPr>
    <a:lvl3pPr marL="914400" algn="ctr" rtl="0" fontAlgn="base">
      <a:spcBef>
        <a:spcPct val="20000"/>
      </a:spcBef>
      <a:spcAft>
        <a:spcPct val="0"/>
      </a:spcAft>
      <a:buClr>
        <a:schemeClr val="folHlink"/>
      </a:buClr>
      <a:buSzPct val="60000"/>
      <a:buFont typeface="Wingdings" pitchFamily="2" charset="2"/>
      <a:defRPr sz="2800" b="1" kern="1200">
        <a:solidFill>
          <a:schemeClr val="tx1"/>
        </a:solidFill>
        <a:latin typeface="Times New Roman" pitchFamily="18" charset="0"/>
        <a:ea typeface="宋体" pitchFamily="2" charset="-122"/>
        <a:cs typeface="+mn-cs"/>
      </a:defRPr>
    </a:lvl3pPr>
    <a:lvl4pPr marL="1371600" algn="ctr" rtl="0" fontAlgn="base">
      <a:spcBef>
        <a:spcPct val="20000"/>
      </a:spcBef>
      <a:spcAft>
        <a:spcPct val="0"/>
      </a:spcAft>
      <a:buClr>
        <a:schemeClr val="folHlink"/>
      </a:buClr>
      <a:buSzPct val="60000"/>
      <a:buFont typeface="Wingdings" pitchFamily="2" charset="2"/>
      <a:defRPr sz="2800" b="1" kern="1200">
        <a:solidFill>
          <a:schemeClr val="tx1"/>
        </a:solidFill>
        <a:latin typeface="Times New Roman" pitchFamily="18" charset="0"/>
        <a:ea typeface="宋体" pitchFamily="2" charset="-122"/>
        <a:cs typeface="+mn-cs"/>
      </a:defRPr>
    </a:lvl4pPr>
    <a:lvl5pPr marL="1828800" algn="ctr" rtl="0" fontAlgn="base">
      <a:spcBef>
        <a:spcPct val="20000"/>
      </a:spcBef>
      <a:spcAft>
        <a:spcPct val="0"/>
      </a:spcAft>
      <a:buClr>
        <a:schemeClr val="folHlink"/>
      </a:buClr>
      <a:buSzPct val="60000"/>
      <a:buFont typeface="Wingdings" pitchFamily="2" charset="2"/>
      <a:defRPr sz="2800" b="1" kern="1200">
        <a:solidFill>
          <a:schemeClr val="tx1"/>
        </a:solidFill>
        <a:latin typeface="Times New Roman" pitchFamily="18" charset="0"/>
        <a:ea typeface="宋体" pitchFamily="2" charset="-122"/>
        <a:cs typeface="+mn-cs"/>
      </a:defRPr>
    </a:lvl5pPr>
    <a:lvl6pPr marL="2286000" algn="l" defTabSz="914400" rtl="0" eaLnBrk="1" latinLnBrk="0" hangingPunct="1">
      <a:defRPr sz="2800" b="1" kern="1200">
        <a:solidFill>
          <a:schemeClr val="tx1"/>
        </a:solidFill>
        <a:latin typeface="Times New Roman" pitchFamily="18" charset="0"/>
        <a:ea typeface="宋体" pitchFamily="2" charset="-122"/>
        <a:cs typeface="+mn-cs"/>
      </a:defRPr>
    </a:lvl6pPr>
    <a:lvl7pPr marL="2743200" algn="l" defTabSz="914400" rtl="0" eaLnBrk="1" latinLnBrk="0" hangingPunct="1">
      <a:defRPr sz="2800" b="1" kern="1200">
        <a:solidFill>
          <a:schemeClr val="tx1"/>
        </a:solidFill>
        <a:latin typeface="Times New Roman" pitchFamily="18" charset="0"/>
        <a:ea typeface="宋体" pitchFamily="2" charset="-122"/>
        <a:cs typeface="+mn-cs"/>
      </a:defRPr>
    </a:lvl7pPr>
    <a:lvl8pPr marL="3200400" algn="l" defTabSz="914400" rtl="0" eaLnBrk="1" latinLnBrk="0" hangingPunct="1">
      <a:defRPr sz="2800" b="1" kern="1200">
        <a:solidFill>
          <a:schemeClr val="tx1"/>
        </a:solidFill>
        <a:latin typeface="Times New Roman" pitchFamily="18" charset="0"/>
        <a:ea typeface="宋体" pitchFamily="2" charset="-122"/>
        <a:cs typeface="+mn-cs"/>
      </a:defRPr>
    </a:lvl8pPr>
    <a:lvl9pPr marL="3657600" algn="l" defTabSz="914400" rtl="0" eaLnBrk="1" latinLnBrk="0" hangingPunct="1">
      <a:defRPr sz="2800"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993300"/>
    <a:srgbClr val="800080"/>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4" autoAdjust="0"/>
    <p:restoredTop sz="94126" autoAdjust="0"/>
  </p:normalViewPr>
  <p:slideViewPr>
    <p:cSldViewPr>
      <p:cViewPr varScale="1">
        <p:scale>
          <a:sx n="81" d="100"/>
          <a:sy n="81" d="100"/>
        </p:scale>
        <p:origin x="1502"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581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6-21T06:26:18.310"/>
    </inkml:context>
    <inkml:brush xml:id="br0">
      <inkml:brushProperty name="width" value="0.05292" units="cm"/>
      <inkml:brushProperty name="height" value="0.05292" units="cm"/>
      <inkml:brushProperty name="color" value="#FF0000"/>
    </inkml:brush>
  </inkml:definitions>
  <inkml:trace contextRef="#ctx0" brushRef="#br0">11464 9284 111 0,'-29'-2'21'0,"13"-8"-10"0,8 6 6 16,-7 0 4-16,14 2-8 16,1 2 6-16,0-5-9 15,6 4-5-15,-1-4-5 16,2 5-8-16,-7 0-22 15,4 3-2-15,5 3 28 16,-3 0 4-16,-3 0 1 16,-3-2 4-16,7 7 14 15,-5-10 5-15,-4-1-5 16,8 2 6-16,-12-4 7 0,8 1 0 16,2 1 3-16,-8-3 7 15,8 3-15-15,5-12-22 16,-9 10 1-16,2-2-4 15,-4 8 3-15,4-4 2 16,-2 0-5-16,0 0 4 16,-2 0-5-16,2 0 1 15,2 0 0-15,-4 0 0 16,4 0-1-16,-2 0 0 16,2 0 0-16,-4 0 0 15,2 0-1-15,0 0 0 16,2 0-2-16,-2 0 3 15,0 0-1-15,5 4 0 0,15-2 1 16,-16-2-1 0,3 4 0-16,5-4 0 0,-2 4 0 15,-3-4 1-15,-5 0-1 16,8 3 0-16,-2-3 0 16,-1 1-1-16,-3 4 1 15,10-4 0-15,1-1 1 16,1 2-1-16,1-2 1 15,-3-3-1-15,-1 6 1 16,-3-5-2-16,-4 1 1 16,5 2 0-16,-2-1-1 15,-4 0 2-15,8 0-1 0,2 5 0 16,1-5 2 0,7 0-3-16,-11-5 1 0,13 7 0 15,-2-4 0-15,-12 2 1 16,-3-1-1-16,0 1 0 15,-2 1 0-15,9 4-2 16,-3-3 2-16,-1 7 0 16,2-3-2-16,-1-2 4 15,3 0-2-15,-1 4 0 16,-3-2 1-16,9-7-1 16,-3 2 0-16,-7-1 0 15,-4 5-1-15,3-5 0 16,7 3 1-16,-11 1 0 15,5 0 0-15,-1 5 0 16,11-8 0-16,0-1 0 0,-2 3 1 16,4-6-1-16,-3 7 2 15,-13-4-2-15,17 0 0 16,-8 0-2-16,-5 2 2 16,-4-2 0-16,13 8 0 15,6-10 1-15,-3 2-1 16,-9 0 0-16,3-2 2 15,6 0-2-15,3-3 0 16,4 2 0-16,-7-1-2 16,1 0 3-16,-10 6-1 15,3-2 0-15,-1-4 1 16,-11 4-3-16,10 0 2 0,-14 0-6 16,9 0 3-16,-3 0-1 15,13 2 4-15,-19-4 0 16,10 4 3-16,13-4-3 15,-1-6 0-15,10 6 0 16,-3-4-2-16,-3 0 3 16,-2 4-1-16,-14 0 0 15,5 2-12-15,5-4 4 16,-20 4 3-16,7-2 5 16,1 6-2-16,-8-6 3 15,14 0-1-15,8 2 1 16,-4 0 0-16,-1-4 0 0,-8 10-1 15,7-4 0-15,0 4-1 16,1 2 1-16,-3-5 0 16,6 3 0-16,-4 1 0 15,-3 0 0-15,7-2 0 16,5-1 0-16,7 2 0 16,-4-6 1-16,5 4-1 15,9-1 2-15,-10-3-1 16,-3 3 1-16,2 2-2 15,-11 1 0-15,-15-2 0 16,3-1 0-16,-12-5 0 16,4 4 0-16,0 0-1 0,0-2 1 15,0 0 0-15,-2 0 0 16,4 0-1 0,0 0 2-16,0 5-1 0,-4-5 1 15,11-3-1-15,-7 6 0 16,-2-6-2-16,3 3 2 15,-6 3 0-15,3-3 1 16,-2 0-1-16,2 0 0 16,-5 4-2-16,3-4-6 15,2 0 8-15,-13 0 1 16,-5 1 0-16,14 3-1 16,-1-4 0-16,2 3 0 15,0-2 0-15,5-1 0 16,-4 5 0-16,2-8 0 0,-10 10 1 15,8-4-1-15,-4-3-1 16,-5 2 1-16,15-2 0 16,-8-2 0-16,6 4 2 15,-4-4-2-15,2 2-3 16,-10-10 3-16,8 10 0 16,2 0-1-16,-4-2 0 15,-1 2-3-15,-1-5-1 16,0 5 0-16,-4-4 1 15,6 4 2-15,-1-3 1 16,5 3 0-16,0-1 2 16,5 1-2-16,-5 0 1 15,2 0-5-15,-4 0 3 0,2 0 2 16,2 0 0-16,-4 0 0 16,2 4 1-16,0-7-2 15,0 3 1-15,0-1-2 16,0 1 1-16,0 0-1 15,0 0-1-15,0-3 3 16,0 6-2-16,4-3 2 16,-8 1 0-16,6-1-2 15,-4-4 1-15,6 4 0 16,-8 0 1-16,4 0-2 16,0-2-7-16,-3-2 8 15,3-1-2-15,0-6-1 16,3 1 4-16,8-1-2 15,2-5 2-15,-11 8-2 0,1-5 4 16,-1 3-2-16,0-3 0 16,0 0 0-16,-2 3 2 15,0-6-2-15,-4-1 0 16,6 4 1-16,-2 1-1 16,-2 2 7-16,14 0-1 15,-12 0-5-15,4-2-1 16,-4 4 3-16,0 6 0 15,-4-4 0-15,4 0-3 16,0 0 0-16,0 1 0 16,-6 0 0-16,12 3 0 0,-6-2-2 15,0 2 2 1,2 4 0-16,-10 0-1 0,14-2 0 16,-6-2 1-16,2 4-2 15,-4-2 2-15,-4 0-1 16,12 0 1-16,-4 0 0 15,-2 0-6-15,2 0-2 16,-12 0 0-16,16 0 3 16,-2 0 2-16,-4 0 3 15,2-10 0-15,9-6 0 16,-3 6 1-16,-8 0-1 16,8 6 0-16,-8 2-6 15,0 4-4-15,2-2-10 16,2 4-1-16,1 6 18 15,3-9 2-15,-8 8-1 16,2-6 0-16,2 4-5 0,-10-3-25 16,8-1-46-16</inkml:trace>
  <inkml:trace contextRef="#ctx0" brushRef="#br0" timeOffset="1678.56">17850 9306 203 0,'9'-7'70'0,"-7"-4"-25"15,0 11-15-15,-13-1 4 16,7-4-12-16,-6-1-10 16,8 2 0-16,0 8 2 0,2-6 2 15,2 2 4-15,-6 0-4 16,6 0-12 0,2 0 1-16,-4 0-1 0,8 4-3 15,-16-6 6-15,8 4 0 16,4 0 1-16,6 6 0 15,7-6-4-15,-1 2 4 16,28-2-4-16,-1-5-4 16,6-6 2-16,18 3-1 15,-14 0-1-15,5 6 1 16,-2 0 0-16,-10 2-1 16,4 0 0-16,-3 2 1 15,8 0-1-15,-12-4 0 16,15 3 1-16,-3-6 6 15,-8 3 7-15,-7 0 7 0,9 0-9 16,-9-2-7-16,0 8 0 16,-9-4-4-16,-4 2-1 15,9-2 1-15,-5-2 0 16,3 0 0-16,-1-9-1 16,-15 4 2-16,0-1-4 15,-9-4 2-15,-7 8-7 16,-2 2 3-16,0 0-5 15,0 2 1-15,0 0-11 16,-5 6-5-16,-5 15 18 0,-2-10-13 16,1-1-19-1,4 2 3-15,-4-2-4 0,4-11 8 16,5 4-20-16,0-3-4 16,-2-4-25-16,2 0-7 15</inkml:trace>
  <inkml:trace contextRef="#ctx0" brushRef="#br0" timeOffset="4746.96">11428 9376 106 0,'4'-4'40'0,"8"-4"-9"15,-5 0 7-15,1 1 3 16,-10 2-3-16,-2 4-9 16,4-5-17-16,2 6-9 15,-4 0-1-15,2 3 3 16,2-3-5-16,-4 3 2 15,2-3-2-15,0 0-2 16,2 0 2-16,-2 0-4 16,6 8 4-16,8-5 5 15,-1-3-4-15,3 9 1 16,-5-9 0-16,0 0-2 0,-1 1 0 16,-6 2 0-16,4-3 0 15,3 1-1-15,3 3 0 16,-9-4 1-16,3 0 0 15,4 2 0-15,-6-2-1 16,-3 0 1-16,1 0 0 16,12 0 2-16,-10 0-2 15,1-2 0-15,9 2 0 16,1 2 2-16,4-2-1 16,0-4-1-16,14 4 2 0,9-7 7 15,-7 0 1 1,-3-3-1-16,-10 4 2 0,7 0-11 15,-6 2 1-15,-10 2-1 16,-3 0 0 0,-1 4 0-16,13-2 1 0,-5 2-1 15,0 0 0-15,15-6 1 16,4 2 8-16,6-2 0 16,8-4-6-16,-2 0 0 15,-11 3-3-15,-8 3 0 16,-2 2-6-16,-1 0-8 15,-9 5 2-15,-9 5 4 16,6 4 2-16,-5-2 6 16,-4 2-2-16,9 6 2 15,2-9 0-15,4 0 2 16,13-4-1-16,6 0-1 16,-14-9 0-16,10 0 0 0,-21 2 0 15,2 2 0-15,4 3-6 16,7-4-7-16,-14 2 7 15,10-2-6-15,-14 2 1 16,7-3 7-16,7 4 1 16,-6-11 3-16,-5 10 0 15,-1 2-13-15,-9 6-2 16,2-5 6-16,5 1 7 16,-7-4 2-16,0 1-2 15,-4 6 2-15,2-9 1 0,12 6 0 16,-5-6 1-1,-1-1 1-15,-1 0 3 0,18-4-1 16,-9 4-4-16,11 0 1 16,-6-7-2-16,-5 0 0 15,11 7 0-15,-5-4 0 16,2 7 0-16,-5-7-1 16,-2 8 3-16,-5-8-2 15,-2 9 3-15,-3-2-3 16,-7-6 0-16,14 12 0 15,-3-4 0-15,3 2 0 16,1-1-1-16,-2-3 1 16,-11-1-1-16,1 2 0 0,1-4 0 15,-4-1-2 1,-4 1-9-16,1 6-4 0,3 2 16 16,-7-4 0-16,7 0-2 15,-4-2-4-15,6 0 6 16,-8-4-7-16,6 4-10 15,-7-2-3-15,-1 2-5 16,-4 2-5-16,2 0-18 16</inkml:trace>
  <inkml:trace contextRef="#ctx0" brushRef="#br0" timeOffset="8044.44">15016 7217 109 0,'-14'-14'30'0,"-11"2"-13"15,-3 3 13-15,-11 4 2 16,0-4 2-16,-9 0-2 16,6 7-12-16,-13 2-11 15,8 2-6-15,-15 2-1 16,0 5 5-16,-10 1-7 16,-2 5 0-16,6 1 0 15,-1 0 2-15,3 4-2 16,-3 2 1-16,-8 4 1 15,9-4 6-15,-3 12-6 16,5-6-2-16,3 4 1 16,5-4-1-16,7 10 0 15,4 2 3-15,5 1-3 16,-9 1 1-16,13 2-1 0,9-6-1 16,13 0 1-16,3-3-1 15,9 8 1-15,4-7 5 16,6 0-5-16,1 2 4 15,-1-4 1-15,6-1-3 16,-5 1-1-16,-16-4 0 16,4-4 0-16,2 4 0 15,-1 2 0-15,-2 4 0 16,10 4-1-16,2 2 1 16,-1 11-2-16,2-7 2 15,-9 7-1-15,2-8 0 0,-2-5 1 16,2-10-1-1,2-1 1-15,-2 2 1 0,0-1 3 16,4 1-4-16,1 6 0 16,-5 2 0-16,6-12 1 15,12 2-2-15,6-1 7 16,1 1-1-16,-8 0-1 16,9 5-5-16,-7-2 1 15,2-6-1-15,1-3 1 16,-3 6 0-16,-2-7-1 15,-9-3 0-15,-3 9 1 16,-5 6-1-16,0-1 1 16,0-3-1-16,-5-3 2 15,1-1-2-15,4-4 1 16,5 0 0-16,6 0 2 0,2-11 0 16,-4 2 2-16,7-5 7 15,-9-4 1-15,3-2-5 16,-8 0-6-16,6 6-2 15,7-1 1-15,-1 2-1 16,5 8 0-16,-7-6 0 16,7 9 2-16,-7-4-2 15,-3 2 0-15,8-6 0 16,10 5 0-16,2-3 1 16,0 0-1-16,18-2 1 15,-5-2 1-15,5 0-2 16,4 2 0-16,-4-9 0 0,13 2 0 15,-7 1 0-15,-4 4 0 16,1 6-1-16,-17-6 1 16,-24-4-1-16,11 10 1 15,-7-4 0-15,-2-4-1 16,-6-5 1-16,19-1 0 16,-11-3 1-16,7 1 0 15,3-1-1-15,18-8 0 16,-6 5-4-16,5 0 4 15,-5 6-2-15,-8 2 2 16,-6 9 1-16,12-2 0 16,-2-5 5-16,-2 8 5 0,24-2-10 15,9-5 3-15,15-4-4 16,0 0 1 0,7 4-1-16,22-7 1 0,3 0-1 15,3-4 2-15,-8 4-2 16,1 0 2-16,13-3-2 15,-22 6 3-15,17-1-2 16,-10-4 2-16,-11-7-3 16,-10 2 0-16,-18-3-1 15,-10 0 0-15,-23 4-3 16,-11-8-3-16,-2 6 5 16,4-2-9-16,-7-4 5 15,-9-2 4-15,7 4-1 16,-7 2 3-16,-4 2 1 15,0-5-1-15,4 4 0 0,4-3 0 16,3-6 0-16,-5 6 0 16,16-3 1-16,-6 1-2 15,11 9 1-15,2-8 0 16,-6 4 4-16,4 3-4 16,6-9 1-16,1 4-1 15,3-7 1-15,7-9-2 16,-7 1 1-16,-1-1 0 15,0 0 2-15,3 2-2 16,-12-2 1-16,4-1 2 16,-6 0 4-16,-4-2-3 15,0-2-4-15,-23 6-1 0,2-14 0 16,-17 3 2-16,1 2 0 16,16 0-1-16,10 9-1 15,-1-3-1-15,3 10-6 16,3-7 2-16,-1 16 5 15,-1 2-1-15,-6-2 2 16,-4 2 1-16,-3 4-1 16,-2-6-3-16,-4-13 2 15,-12-3 1-15,3 2 0 16,10 7 1-16,-1 1 0 16,-3-5-1-16,1-5 1 0,-2-3-3 15,2-16 3 1,-7-2-2-16,0 10 0 0,3-1 0 15,-14 2-2-15,6 2-2 16,-2 14-3-16,5 2 6 16,-6-9 2-16,-1 5 0 15,-1-6 1-15,10 0 0 16,-2-2 2-16,11-6 3 16,-8 5-5-16,-1-3 2 15,-1 5-3-15,-5-5 0 16,1 3-1-16,-9-5 2 15,2 0-1-15,-4-8 0 16,7 9 1-16,0 12 1 16,1 6-2-16,8 4 0 0,-11-1-3 15,13 12 1 1,11 0 2-16,-23-4 0 0,8 0 3 16,-3-1-4-16,-4 3 1 15,4-2 0-15,-2-3 0 16,7-3 2-16,-12 3-2 15,-4 2 0-15,-2 1-1 16,-2 0 0-16,-5-4 1 16,-3 10-3-16,-5 6 1 15,11-8-12-15,-8 6 9 16,9 0 0-16,-24-1-14 16,41-6 9-1,-3-1 7-15,-7 0-1 16,-5-6 2-16,-9-5-1 15,0 2 1-15,-8-1 3 0,9-4-1 16,-7-4 0-16,1-5 0 16,-6 10 0-16,19-6 1 15,2 10 2-15,15 0 7 16,7 2-6-16,-1 0 0 16,2-4-4-16,6 10 0 15,-3 1 1-15,12 0-1 16,-7-2 2-16,-4 6-2 15,4-8 0-15,-3 2-1 16,-1-5-5-16,0 0-1 0,-1-3 7 16,-1 3-2-1,-8-6 2-15,1-1 0 0,-1 2 0 16,1 10-2-16,-11-4 2 16,-1 2-7-16,-2 2 6 15,-6 4 2-15,4 0 0 16,22 4 1-16,-1-4-2 15,-4 4 1-15,3-4-1 16,9 4 0-16,-2-6 1 16,-9 2-1-16,-11 2-2 15,-1 2 2-15,4-4 0 16,-10 2-2-16,-7 2 1 0,7-2 1 16,2-2 0-1,13-3 2-15,-9-4-3 16,0 0 1-16,-2-10 0 0,1-1 1 15,1 2-1 1,-5 4 0-16,10-1 1 0,-5 9-1 16,6 5-1-16,-1-2 0 15,-5-4 2-15,-4 3-1 16,12 4 0-16,-7-3 1 16,-3 3-2-16,3 0 2 15,-4 0-1-15,7 4 0 16,0-5-1-16,-4-3 0 15,9 5-1-15,10-1 2 16,0-1 1-16,-7-12 0 16,5 7-1-16,0 6 0 0,4-6-8 15,-7 10-33-15,-3 13-13 16,7 2-21-16,12 18 25 16,-7 5 26-1</inkml:trace>
  <inkml:trace contextRef="#ctx0" brushRef="#br0" timeOffset="16642.78">21782 6363 241 0,'45'-29'17'16,"-23"19"-15"-16,-22 10 9 0,-3 0 19 15,-3 0-3 1,8 3 8-16,-6-2-10 0,1 1-20 16,3 2-4-16,-12 12 0 15,-27 15 5-15,-16 13 3 16,-17 6-9-16,-3 26 6 16,-6 2-6-16,14 40 2 15,14-23-2-15,9-7 3 16,27-8-3-16,23-16 6 15,23 0 1-15,42 2 6 16,45-17 5-16,42-14-17 16,-4-18-1-16,-17-15-41 15,-21-10-26-15,-9-24-51 16</inkml:trace>
  <inkml:trace contextRef="#ctx0" brushRef="#br0" timeOffset="16900.58">21405 6545 203 0,'25'-6'34'15,"13"1"-16"-15,-5-1-3 16,12 1 11-16,-3 7-5 15,5-8 12-15,29 4-22 0,-10 0-8 16,3 2 3 0,1 4-6-16,-8 16 0 0,-24-2-1 15,-13 11-61 1,-8 24-29-16</inkml:trace>
  <inkml:trace contextRef="#ctx0" brushRef="#br0" timeOffset="17139.93">21009 7525 336 0,'27'-1'51'0,"24"6"-47"0,12 1 0 15,-19 2-2-15,3-9 13 16,28-6 2-16,10-3 1 15,13-4-14-15,-2 0 0 16,-14 2-4-16,-13-4-2 16,-28 14-29-16,-10-16-54 15,-29 2-49-15</inkml:trace>
  <inkml:trace contextRef="#ctx0" brushRef="#br0" timeOffset="17340.41">21573 7221 317 0,'7'-3'88'16,"-19"14"-87"-1,12 15-1-15,-13 22 0 0,-5 2 1 16,-22 0 13-16,4 6-2 16,3-4-10-16,8-16 2 15,1 7-2-15,6-5-3 16,0-3 1-16,9-2-53 15,12-5-57-15</inkml:trace>
  <inkml:trace contextRef="#ctx0" brushRef="#br0" timeOffset="17690.47">21066 6860 397 0,'-10'-4'0'0,"-37"15"-17"16,-43 31-2-16,-7 2 19 16,1 13 0-16,18 3 2 15,9 23 4-15,16 25 14 16,10 24 1-16,14 4-9 16,29-9-5-16,20-15-4 15,18 1 2-15,20-17 12 16,20-20-6-16,-9-32-5 15,2-16 5-15,14-17 9 16,11-4-8-16,42-3-10 0,5-12 0 16,-19-5-2-16,15-6 0 15,7-3-14 1,4 0-16-16,-14-12-7 0,-18 4 7 16,2-12-22-16,-4-2-1 15,-25-11-19-15</inkml:trace>
  <inkml:trace contextRef="#ctx0" brushRef="#br0" timeOffset="18275.13">22484 6822 273 0,'27'-34'5'16,"-11"15"-4"-16,-3-3 2 15,-5 14 12-15,-6 8 18 0,-2 0-6 16,-6 4-27-16,0 19-3 16,-28 30 3-16,-3 16 4 15,-17 6 4-15,14-20-5 16,11 1-2-16,9-13 0 15,9-6-1-15,5-10 0 16,4-9-16-16,0 14-16 16,-11 4-6-16,-5 14-34 15,-15 11 33-15,-9 14 33 16,2 7 6-16,-7 11 0 16,7-5 6-16,9-1 8 0,2-8 13 15,24-14 21 1,16-15-18-16,0-16 4 0,11-22-2 15,5 6-3-15,20-22-14 16,8-12-11-16,20-4 0 16,0-19-2-16,-6 0-2 15,-19-18-5-15,-20-2-49 16,-25-8-36-16</inkml:trace>
  <inkml:trace contextRef="#ctx0" brushRef="#br0" timeOffset="18497.53">22767 6894 237 0,'33'-66'112'16,"-16"31"-91"-16,-3 11-2 16,-11 16-8-16,4 8-11 15,-5-4-1-15,6 4 0 16,30-4-3-16,20 8 0 15,5 8-7-15,-18-12-18 16,13 15-9-16,11-6-36 16,6-5-44-16</inkml:trace>
  <inkml:trace contextRef="#ctx0" brushRef="#br0" timeOffset="18974.25">23384 6547 211 0,'-13'10'27'16,"-25"22"-27"-16,-11 18 6 16,-3-3 4-16,6-5 0 15,15-14 7-15,2-2 1 16,0 8-9-16,-11-3 3 16,-7 6-5-16,-6-8-7 15,8 0 2-15,-7 17-2 16,6-18-1-16,6 6-1 15,-7-4-9-15,-3 7-8 16,-12-4 2-16,5-1 12 16,12-3 5-16,16-11 0 15,18-11 0-15,13-5 6 0,2 1 24 16,-4 0 18-16,11-12-5 16,24-8-43-16,17 10-2 15,29-4-12-15,17 14-7 16,27 3 11-16,-7 7 5 15,-2 14 5-15,-30-5 0 16,-5 6 1-16,-28-8 0 16,-17-4-1-16,-16-6-1 15,-20 8-1-15,-9 4-18 16,-31-4 18-16,-27 8 2 0,-20 0 0 16,-13-6 13-1,-18-6-8-15,35 7-5 0,41-9-6 16,14 4-12-16,14-15-11 15,-2-2-55-15,-2-15 26 16</inkml:trace>
  <inkml:trace contextRef="#ctx0" brushRef="#br0" timeOffset="19591.13">22783 7401 107 0,'8'-38'17'0,"-10"17"-8"16,-4 7-9-16,3 14 0 16,-3 1 7-16,-4-2 11 15,15 1-2-15,-5 3-3 16,3-2 12-16,-3-1 8 15,4 3-11-15,-4-6-11 16,0 13-9-16,4 15 2 16,-10 5-3-16,-12 8 3 15,0 2-4-15,-6 2 4 0,-1 7-4 16,3-9 1-16,-14 0 2 16,9-12 7-16,7-6 3 15,7-8 2-15,9-4-1 16,4 0-8-16,0-6-2 15,6-6-4-15,17 13 10 16,21-11-8-16,14-11-2 16,0-1-14-16,-4-4 8 15,-2-2 3-15,-7-11-23 16,-20 2-16-16,-14 1-47 16,-20 1 45-16,5 18 21 0,-2 13 23 15,-11 8 0 1,-5 1 13-16,-9 8 24 0,-11 1-9 15,8 8 1-15,1-5 13 16,4 7-11-16,2 3 7 16,0-3-9-16,3 1-4 15,1 0-10-15,1-9-10 16,6-5 4-16,8-6-3 16,-8-4-5-16,1 0 3 15,-8 5 0-15,6-7-1 16,7-1-3-16,8-5-3 15,4 6 0-15,2-9-13 16,2 4 16-16,2 1 4 16,15 14-2-16,1-1 0 0,-4 5 2 15,5-2-2-15,8-2 12 16,3-2-4-16,-1-1-1 16,-4-3-2-16,3-6-6 15,19-3-2-15,3-11-21 16,15 5-51-16,14-21-45 15,-10-4-23-15</inkml:trace>
  <inkml:trace contextRef="#ctx0" brushRef="#br0" timeOffset="19859.41">23240 7692 336 0,'3'-6'23'0,"-6"6"-21"16,6 2-2-16,-3 6 12 15,0-5-1-15,5 8-10 16,2 15 24-16,17 4 9 16,1-10-18-16,6 0-1 15,5 1-13-15,4-12-2 16,5 2 0-16,7 0-32 15,6-1-47-15,-2-1-36 16</inkml:trace>
  <inkml:trace contextRef="#ctx0" brushRef="#br0" timeOffset="20054.88">23728 7583 323 0,'2'5'71'16,"-6"7"-71"-16,-19 24-3 15,-4 6 3-15,-2 6 0 16,-4 4 13-16,8-6-5 16,-4 12-6-16,-4-4 6 15,1-9-8-15,3-5 2 16,12-4-3-16,8-19 1 0,9-9-24 16,16-11-38-1,11-7-22-15</inkml:trace>
  <inkml:trace contextRef="#ctx0" brushRef="#br0" timeOffset="20307.21">24098 7332 367 0,'6'-7'10'15,"-6"6"-10"-15,-10-2 0 16,10 3 2-16,-4 7 18 15,-2 3-16-15,-7 17 4 16,-8 9 5-16,15 4-2 16,10-2-5-16,7 7 1 0,9-13-7 15,3-6 0-15,17-6-26 16,-7-3-27-16,19-10-3 16,-4-7-27-16,-13-20-23 15</inkml:trace>
  <inkml:trace contextRef="#ctx0" brushRef="#br0" timeOffset="20923.07">24634 7221 274 0,'11'-18'41'15,"-18"9"-34"-15,-1 12-1 16,-28 13-2-16,-13-2 13 16,5 16-7-16,-1 28 8 0,-11 12-11 15,22 12 1-15,8-16 1 16,15-3 4-16,4-9 9 15,5-16-12-15,-2 0-9 16,-7-7 1-16,-3 5 0 16,0 1-2-16,-12 1 3 15,-5-2-3-15,9 3 0 16,-1-24-4-16,12-6-25 16,-3-9-1-16,6-9 25 15,5-17 5-15,6-9 6 16,10-12-4-16,4-4-2 15,19-8 1-15,-20 25 1 16,-5 14-1-16,-9 18 3 16,-2 4 1-16,-6-2-5 15,-1 14-7-15,-4 6 7 0,-2 9 1 16,-3 6 2-16,9 9 9 16,5-2-12-16,11-5 2 15,5 0 2-15,1-4-4 16,-4-11 3-16,0 3-3 15,-4-11 0-15,-12-3 0 16,-15 5-4-16,-20 1 4 16,-22 2 1-16,-30 4 4 15,15-4 0-15,38 1-5 16,20-7-2-16,15 2-1 16,-8-13 6-16,12 6 6 15,2 4 11-15,10 6-12 0,23 13 9 16,21-1 7-16,2-10-5 15,7 6-6-15,-1-4 2 16,-6-16-6-16,2 8-5 16,-7-4-3-16,-1-8-2 15,-1-4-2-15,-9 4-24 16,-11 2-11-16,-12-12-21 16,-27 3-34-16,-21-15-127 15</inkml:trace>
  <inkml:trace contextRef="#ctx0" brushRef="#br0" timeOffset="25705">20435 4782 284 0,'2'2'21'0,"2"0"-11"16,2 3-8-16,7-5 11 16,12 0 1-16,2 1 1 15,-15-2 4-15,-6 8-15 16,-1-4-1-16,7 10-1 15,0 5 3-15,12 4-4 16,21 10 3-16,9-8 2 16,19 8-4-16,5-11 9 15,14-11 0-15,14 6-7 16,23-2 1-16,-2 2-4 16,8-4 0-16,-25 30-1 0,2-26-29 15,-8 4-59 1,-32-12-15-16</inkml:trace>
  <inkml:trace contextRef="#ctx0" brushRef="#br0" timeOffset="25989.57">21537 4534 243 0,'-5'9'8'0,"-30"38"-1"0,-30 24-7 15,-24 25 40 1,-7 14-4-16,-7 40-14 0,19 18 0 16,22-17-14-16,23-28 0 15,11-16-6-15,-1-13 4 16,7-20-3-16,-7-13-1 15,0-9-2-15,2-21-20 16,20-12-48-16,-4-23-73 16</inkml:trace>
  <inkml:trace contextRef="#ctx0" brushRef="#br0" timeOffset="26192.36">20975 5460 445 0,'-6'1'54'16,"-48"-1"-41"-16,-33 0-17 16,5 0 8-16,-3 6 2 15,-6 5-3-15,0 9-2 16,20-2-1-16,19-2-3 16,10-7-16-16,22-3-57 15,-1 6-20-15,8-27-48 16</inkml:trace>
  <inkml:trace contextRef="#ctx0" brushRef="#br0" timeOffset="26372.88">20722 5618 272 0,'85'23'50'0,"19"11"-27"16,-2-6-16-16,-15-2 22 16,4-14 4-16,1 6-13 15,6-6-4-15,-9-8-9 16,-4 6-5-16,-14-3-2 15,-33-2-41-15,-16-5-55 16,-26-12-77-16</inkml:trace>
  <inkml:trace contextRef="#ctx0" brushRef="#br0" timeOffset="26617.22">21818 5031 188 0,'-12'24'7'0,"-17"18"-5"16,10 27-2-16,-6 17 28 15,9 0 7-15,-1-2-10 16,1-14-8-16,1-1-10 15,1-7-2-15,5-17-3 16,-11 0-2-16,-9-7-21 0,14-28-114 16</inkml:trace>
  <inkml:trace contextRef="#ctx0" brushRef="#br0" timeOffset="26989.23">22105 5085 372 0,'-4'-7'10'15,"8"10"-9"-15,-4 1-1 0,9-8 10 16,3 7-3 0,14-2-5-16,25 23 0 0,14 1-2 15,11 8 0 1,-9 13 1-16,-19 7-2 0,-21 1-1 15,2-4-4-15,-9-3-10 16,-17-10 1-16,-6-5-1 16,-19-15-1-16,-5 6-6 15,-12 4 23-15,-4 12 9 16,2 4-2-16,12 3-3 16,0 8-4-16,10-5 0 15,5-12 0-15,5-3 1 16,9-11-1-16,3-16-22 15,-12-6-11-15,-5 2 2 16,-23-14-61-16</inkml:trace>
  <inkml:trace contextRef="#ctx0" brushRef="#br0" timeOffset="27240.6">22005 5438 304 0,'7'-16'28'0,"-7"11"-6"15,2-1 24-15,0 12-18 16,2 0-11-16,1-1-12 0,11 3-4 16,19 20 0-1,7-8 0-15,25 7-1 0,-4-8 0 16,-21-2-20-1,-11-5-33-15,-8 6-19 0,-28-11-53 16</inkml:trace>
  <inkml:trace contextRef="#ctx0" brushRef="#br0" timeOffset="27404.85">21985 5618 364 0,'15'9'34'16,"14"-5"-34"-16,0 6 0 16,18-6 2-16,-5 5-2 0,-19-4-1 15,-27 7-11-15,-28 12-95 16,-17-15-52-16</inkml:trace>
  <inkml:trace contextRef="#ctx0" brushRef="#br0" timeOffset="27605.83">21813 6056 219 0,'0'-2'103'0,"10"2"-81"16,-10-7 22-16,12-11 28 0,20 3-41 16,17 7-26-16,-11 5-5 15,-9 10 0-15,0 11-35 16,-7 1-54-16,0-14-39 15</inkml:trace>
  <inkml:trace contextRef="#ctx0" brushRef="#br0" timeOffset="40874.87">11000 7443 190 0,'50'14'50'16,"16"18"-50"-16,-1 14-42 15,1 5 1-15</inkml:trace>
  <inkml:trace contextRef="#ctx0" brushRef="#br0" timeOffset="43719.28">10911 3565 124 0,'12'-4'26'0,"17"-12"3"15,-12 10 2-15,16-12 24 16,-4 6-31-16,3-5 19 15,19 10-4-15,16-5-16 16,26 14-1-16,55 8-5 0,32 3-14 16,14 4 5-1,34 14-8-15,50 7 2 0,7 7-1 16,27 8 1-16,-8 18-4 16,34-3-11-16,-2 1-2 15,-22-2-1-15,-25-11-19 16,-21-18-12-16,-45-15-18 15,11-20-40-15</inkml:trace>
  <inkml:trace contextRef="#ctx0" brushRef="#br0" timeOffset="44168.08">15292 3552 341 0,'-25'0'24'0,"19"5"-11"16,-4-1 11-16,10 0 0 15,6-2-8-15,4 19-16 16,28 34 0-16,20 8 13 16,14 7 4-16,18-2-9 0,4 1-5 15,-3-6-2-15,17 5 0 16,-8 1-1-16,2 4 0 16,8-14 0-1,-12-3-2-15,-30-12-27 0,-29-10 3 16,-33-8 13-16,-22-5 11 15,-40 5-6-15,-48-15 8 16,-23-2 2-16,-20-2-2 16,-31-4 3-16,-7-1 2 15,18 16 2-15,44 6-1 16,61 16-6-16,33 0-5 16,18-16-101-16</inkml:trace>
  <inkml:trace contextRef="#ctx0" brushRef="#br0" timeOffset="44919.01">12884 1376 270 0,'26'-7'18'15,"12"-3"6"-15,-4 10-22 16,-19-6 0-16,-13 8 8 16,6 2-8-16,15 32-2 15,-7 7 0-15,-3 11 6 16,-13 20-4-16,-4 17 4 15,-21 28-5-15,-8 30 3 16,-19 8-4-16,-17 13 4 16,-12 47-3-16,-7 5 4 0,4 10-2 15,3 15-1-15,28 35-1 16,26-21 1-16,3-20-2 16,3 3 2-16,-16-21-2 15,-26 15 0-15,-30-12 1 16,-12 34-1-16,12-69-24 15,17-30 2-15,11-22 17 16,5-33 5-16,10-9 0 16,22-25 1-16,19-20-2 15,0-16 1-15,11-12-1 16,5-15-22-16,-5-16-85 16</inkml:trace>
  <inkml:trace contextRef="#ctx0" brushRef="#br0" timeOffset="45402.9">13069 2099 208 0,'-51'2'30'16,"5"8"-10"-16,-14 17 7 0,5-10-5 16,3 4 5-1,7-3-9-15,17 9-12 0,-5 4 3 16,1 15-9-16,6 2 2 15,-9 6-2-15,4 3 2 16,8-12-1-16,-13-9 1 16,7-1-2-16,17-17-28 15,1-8-21-15,22-20-65 16</inkml:trace>
  <inkml:trace contextRef="#ctx0" brushRef="#br0" timeOffset="45859.68">13258 1657 160 0,'-12'-13'13'16,"8"-4"24"-16,4-4 6 15,-9 5-28-15,5 2-9 16,-8 4-4-16,6 4 0 16,-2-6-2-16,1 10 0 15,7-5-8-15,0 0-4 16,4 7-19-16,-4 0-16 15,-4-5 30-15,4 10 5 16,-6 7-12-16,0 0 8 0</inkml:trace>
  <inkml:trace contextRef="#ctx0" brushRef="#br0" timeOffset="46370.31">13111 1502 216 0,'4'-8'24'0,"-4"2"7"15,0 4 2-15,6-1-18 16,-8 3-10-16,2 5 3 16,0-7-8-16,-6 15 1 15,1 20-2-15,1 12 2 16,-3 20-1-16,-6 12 1 15,4 17 1-15,-9 28 8 16,9-24-2-16,-9-5 4 16,5-7-2-16,3-19-1 15,6 0-6-15,6-3 2 16,4-17-4-16,7-14 2 0,-5-4-2 16,-8-11 0-16,10-7-1 15,-22-7-29-15,-1 2-32 16,-9-26-63-16</inkml:trace>
  <inkml:trace contextRef="#ctx0" brushRef="#br0" timeOffset="47116.32">16975 3603 219 0,'21'-24'57'0,"0"16"-24"0,-15-2 17 16,-8 12 5-1,-8-2-40-15,-5 21-12 0,-36 38 6 16,-33 18-2-16,-32 19 19 16,-5 12-5-16,14 34-4 15,15 11-11-15,35 7 1 16,1-4-1-16,30-3-3 16,17-10 1-16,24-33-3 15,-9-3-1-15,26-16-3 16,-5-27 2-16,16-24 0 15,11-22-6-15,9-19-19 16,-7-16-34-16,2-28-52 16,-13-36-75-16</inkml:trace>
  <inkml:trace contextRef="#ctx0" brushRef="#br0" timeOffset="47321.77">16446 4137 417 0,'20'-23'15'16,"5"22"0"-16,30 9 0 15,34-5 29-15,18-3-21 16,12 17-11-16,10 15-12 16,2 2 0-16,-2 10 0 15,-31 0-42-15,-47 16-123 16</inkml:trace>
  <inkml:trace contextRef="#ctx0" brushRef="#br0" timeOffset="48933.61">8010 4325 150 0,'0'0'27'0,"7"0"-19"16,-2-4 34-16,12-6-9 15,17-9-22-15,6 2 17 16,13-7 13-16,3-2 2 16,-14 2-11-16,-13 12-9 15,-22 5-8-15,2 0-3 16,0 3-8-16,15-8-3 15,26 4-1-15,14-8 1 16,28-2-1-16,8-7 1 16,-5-1 1-16,26-17-2 15,14-13 3-15,17 5 0 16,-3 2 6-16,-24 8-4 16,-9 3-5-16,13 2 0 15,23-7 1-15,-1-3-1 16,7-4 1-16,-4-14 0 0,-9-1 0 15,-18 8-1-15,-11-3 1 16,-1 16 0-16,10-3 0 16,-7 15-1-16,-12-2 3 15,-11 10 0-15,24-10 8 16,16 2-6-16,-8-2-3 16,0 0 6-16,-5-2-1 15,17-1-4-15,-14-1-2 16,6 2 0-16,-15 2-1 15,0-2 0-15,-7 2 0 16,0-2 1-16,-13 9-1 16,-18-4 0-16,-2 5 0 15,-26 3 1-15,9 6-2 16,-10 4 1-16,24 6 0 0,-6-1-3 16,-2-1 5-16,0 1-2 15,6 4 0-15,-11-1 1 16,-3-1-2-16,13-6 1 15,-1 7 0-15,3-5 2 16,3-3-2-16,19-2 0 16,6 5 0-16,-9-8 1 15,14 8-3-15,-7 0 2 16,-23 6 0-16,-3-1-2 16,-8 5 2-16,-17-9 0 15,3 9-1-15,1-8 0 16,-14 8 1-16,6-4-3 0,15 6 3 15,-2-8-2-15,13 10 0 16,7-2-2-16,-10 0-1 16,3-4 0-16,-8 4 5 15,-17-2-1-15,-6-2 1 16,-11 2 0-16,-1 0 1 16,1-4-1-16,-9 0 0 15,7 4 1-15,6-2-2 16,-2 4 2-16,11-4-1 15,-13 2 0-15,-12 2-1 16,-3 0 1-16,-10-2 0 16,0 2-2-16,-4 0-1 15,0-2 1-15,2-2-1 16,0 8-5-16,2 5-19 0,-7 0-27 16,-6 16-49-16,-12 2-56 15</inkml:trace>
  <inkml:trace contextRef="#ctx0" brushRef="#br0" timeOffset="50681.1">13005 2845 113 0,'41'-7'12'16,"1"-12"4"-16,-4 2-1 0,-14 3 2 15,-15 5 7-15,-1 1 8 16,-18 6 6-16,6-6-21 16,4 4 4-16,-5-1-7 15,3 5 4-15,-2-1-2 16,6 1-13-16,-4 0-3 15,-10 4 0-15,-12 8 6 16,-5 0-5-16,-14 10-1 16,1 6 3-16,7-8-3 15,-1 0 0-15,10 0 0 16,-3-2 1-16,8 8-4 16,2 0 3-16,7-2-1 15,1 7 1-15,9-3 0 0,4 3 1 16,-2 2 4-1,31-3 4-15,-8-10-6 16,8 0 18-16,7-8-10 0,10-2-4 16,10-8 2-16,-8-2-3 15,10-12-1-15,-12-5-4 16,0 4 2-16,-15-1-2 16,-6-14-1-16,4 0-2 15,-4-4-14-15,-6-4 8 16,0-8 0-16,-13 7-2 15,-10-1-11-15,-11 13 8 16,-3 8 6-16,-13-3 7 0,-4 14-5 16,-9 5-2-16,4-2 14 15,7 6-7-15,4 0 0 16,2 7 0 0,3-4 2-16,7 2-2 0,4-4-2 15,4 4 2-15,0-3 0 16,-2 2-1-16,-1-2 0 15,9-2 1-15,-4 4 0 16,-1-6 4-16,6-1-4 16,-9 0 2-16,3 2-2 15,-6 0 1-15,-3 0-1 16,11 5-1-16,0-6-4 16,8 3-13-16,-2 0 3 15,9 2 15-15,-3 0 2 16,8-1 3-16,11 2 3 0,-3 4 8 15,7-11 5-15,6 6 6 16,-14-5-8-16,12 3-8 16,-7 0-8-16,-17-4-3 15,-6 8-1-15,-3 7-35 16,-2-3 23-16,0 14-32 16,-2-2-4-16,8-3-56 15</inkml:trace>
  <inkml:trace contextRef="#ctx0" brushRef="#br0" timeOffset="51264.54">13697 3257 126 0,'-19'-21'138'0,"0"13"-122"15,-18 1-3-15,0 7-1 16,8 7 4-16,-6 1-2 16,14 8-11-16,4 2-5 15,15 3 2-15,-3 4 0 16,12 5 1-16,8 2-1 15,12 4 3-15,6-7-3 16,0-13-7-16,-2 0 5 0,6-16-2 16,-11-10 4-16,1-3 2 15,-11-7-2-15,-3-11 3 16,-4 1-3-16,-9 4-4 16,-2 0 4-16,-14 3 6 15,12 1-5-15,-12 2 6 16,5 8 2-16,4 4-8 15,5 4-1-15,-2 4-6 16,1 0 5-16,-2 2-23 16,-7 8-12-16,3 7-9 15,-3-2-42-15</inkml:trace>
  <inkml:trace contextRef="#ctx0" brushRef="#br0" timeOffset="53618.94">8659 3360 106 0,'20'-3'32'16,"7"-2"-3"-16,-2-5 2 16,6-4 1-16,1 2-3 15,-27 6 8-15,4 9-20 16,-9-6-16-16,0 2-1 16,-4 2-14-16,-1 3 14 15,12 1 3-15,1 0-2 0,19 16-1 16,9-9 5-1,26 2-2-15,0-12-1 0,6 3-1 16,1-2 2-16,-2-2-3 16,-7 9 0-16,-11 2 0 15,2-15 1-15,-4 13-1 16,2 0 0-16,-4-10-3 16,-10 11-5-16,7 0 0 15,12-2 3-15,-5-2 1 16,2-1 4-16,13-2 0 15,-6 2 0-15,7-2 1 16,-9 12-1-16,-13 2 0 16,-6-4-2-16,5 1 1 15,5-6-4-15,14 7 5 16,3-1-1-16,1-13 0 16,-1-2 1-16,5 4 2 0,-2-8 4 15,-6 2 6-15,8-7-5 16,6-5 2-16,1 12-1 15,-21-6-2-15,1 4-2 16,-33 8-3-16,-8-8 0 16,-8 4-2-16,4 0 1 15,-2 0 0-15,3 4 0 16,3-1 1-16,7-3-1 16,-15 5 0-16,6-5 0 15,-4 0-2-15,4 8 3 16,8-4-2-16,-2 11-3 0,9-4-6 15,12 1-2-15,0 4-15 16,11-5-31-16,14 0-31 16</inkml:trace>
  <inkml:trace contextRef="#ctx0" brushRef="#br0" timeOffset="54981.03">15008 4103 136 0,'8'-2'34'0,"7"2"-5"16,1-3 1-16,-3 3-4 16,-1-3-11-16,-4-1-2 15,-12 4 5-15,6 1-18 16,-8-2-4-16,3 5 4 15,0 8 0-15,6-1 3 0,0 3-2 16,7 2-1 0,11-10 3-16,-4 1 0 0,1-7 5 15,-5 2 7-15,-4 2-6 16,7 0-3-16,-1-2 2 16,3 0-4-16,1 0-1 15,12 0 1-15,-8-2-2 16,7-2 2-16,-1 0-1 15,16 0 3-15,-8 0 5 16,3-1-6-16,5 6-3 16,-11-1-1-16,1 0-1 15,1 4 0-15,-14-5 2 16,1-1-2-16,0 7 1 16,9-1-1-16,-1-3 0 15,-2 0 0-15,14 0 0 0,-12 2 1 16,-4-1 0-1,1 0-1-15,-1 2 1 0,-9-2-1 16,-5 3 2-16,3-5 2 16,1 4 1-16,14-2 1 15,1 1-3-15,-3-1 0 16,-3 4-1-16,15-4-2 16,-12 0 2-16,13 4-2 15,-21-2 0-15,16-2 0 16,5 8 0-16,-11-8 0 15,-6 0 0-15,-14 2 1 16,18-8-1-16,-4 6 0 16,1-4 0-16,-17 0 0 0,1 2 0 15,-10-4 0-15,4 2 0 16,-4 0 0-16,-2 0-4 16,4 2 2-16,-2 0 2 15,9 6-1-15,-5-1-5 16,5-1-8-16,-2-2 7 15,-5-1-7-15,-2-6-27 16,-7 3-50-16</inkml:trace>
  <inkml:trace contextRef="#ctx0" brushRef="#br0" timeOffset="58213.14">23674 4951 237 0,'4'-19'49'0,"-10"10"-42"16,3 7 12-1,-4-2 3-15,5 1 2 0,-2 3 3 16,-1 0-20-16,3 3-3 15,-4 5 1-15,-3-1-4 16,-22 14 11-16,-25 21 2 16,-25 11-6-16,-30 14 4 15,-18 9-9-15,0-10-1 16,-3-1 0-16,25-9-2 16,21-11 0-16,16 2-7 15,14-6-22-15,14-8-12 16,11 0-26-16,18-7-51 15</inkml:trace>
  <inkml:trace contextRef="#ctx0" brushRef="#br0" timeOffset="58447.51">23217 5392 293 0,'-6'0'64'0,"-6"22"-63"16,-10 12 5-16,-11 10 17 16,-1 12 0-16,-21 24-12 15,-8-4-1-15,-7 1-7 16,4-7-1-16,17-8-2 16,20-14 0-16,9-10-23 0,20-9-55 15,6-15-25-15</inkml:trace>
  <inkml:trace contextRef="#ctx0" brushRef="#br0" timeOffset="58698.84">24129 5009 109 0,'19'-42'293'0,"-12"38"-252"0,-10 10-41 16,-5-18-19-16,-5 20 19 15,-30 13 4-15,-24-4 5 16,-2 15-7-16,-3 4-2 16,20 12-34-16,0-4-53 15,19 0-39-15</inkml:trace>
  <inkml:trace contextRef="#ctx0" brushRef="#br0" timeOffset="58915.26">23480 5396 365 0,'28'2'72'0,"-16"9"-54"16,15 8-3-16,13-1 29 15,7 3-8 1,13 4-12-16,0-1-16 0,12 2-5 16,17-4-3-16,11-4-3 15,-11-2-33-15,-4-4-31 16,-21-2-55-16,-17-13-57 16</inkml:trace>
  <inkml:trace contextRef="#ctx0" brushRef="#br0" timeOffset="59128.69">23799 5547 298 0,'-2'3'98'0,"2"8"-92"16,-23 20-5-16,-6-5 19 15,-2 13-4-15,-21 2-3 16,12 8 1-16,1-7-9 15,14 0-4-15,10-4-1 16,15-10-10-16,4-9-43 16,34-7-47-16,18-12-63 15</inkml:trace>
  <inkml:trace contextRef="#ctx0" brushRef="#br0" timeOffset="59451.88">23928 5939 318 0,'-13'8'56'0,"-8"-6"-23"16,-21 1 19-16,9 2-17 16,-10 1-19-16,-17 4-9 15,-2 10-6-15,-9 1 2 16,-4-3-2-16,11 0-1 16,-20-4 0-16,10-5 0 15,16 0 0-15,18 2-6 16,13-2-3-16,10 5 0 15,3 0 3-15,5 15 5 16,14 4 2-16,17 19 3 0,31-2 14 16,7-6-10-16,32-8-4 15,19-10 0-15,-6-8-1 16,13-4 0-16,-22-7-3 16,-14 1-22-16,-24-7-38 15,-26 1-38-15,-12-2-41 16</inkml:trace>
  <inkml:trace contextRef="#ctx0" brushRef="#br0" timeOffset="63162.18">10018 7985 148 0,'11'-3'18'15,"-2"-2"14"-15,0 0 20 16,2 1-20-16,-9 1-16 16,7-4-4-16,7 7-8 15,1-4-3-15,8-1 0 16,-4 13 0-16,4-4-1 15,14 2 0-15,-6-1 0 0,7 0 0 16,7 0 1 0,2-6-1-16,-2-5 1 0,9 3-1 15,-8-8 6 1,-6 3 9-16,-3-1 5 0,-10 1 0 16,-2 8-13-16,-3 0-2 15,-4 0-2-15,7 8-2 16,4-3-1-16,-2 0 0 15,7-2 8-15,-1-6 0 16,3 3-1-16,-3-4 0 16,8-3-1-16,-1 0-4 15,-1 2 5-15,1-5 0 0,-24-1-6 16,18 8 2-16,-7-1-1 16,-13-5 3-16,-1 9-2 15,2-1-1-15,-5 5-2 16,-4-7 2-16,-5 13 0 15,5 7-2-15,-1 5 2 16,-4-4-1-16,-1 6 2 16,-2-1-1-16,0 4-1 15,-2 5-1-15,-1-13 3 16,1 6-2-16,4 0 1 16,-2 8-2-16,0 7 0 15,3 2 1-15,-8-1-1 16,5 0 1-16,2-11-1 15,1-3 0-15,-1-7 0 16,-4 0 0-16,2 0 0 0,-10-2 0 16,10-10-8-16,-6 9 4 15,-3 0 6-15,-13 1-2 16,6 3 0-16,-8-4 0 16,6 10-2-16,-14 0 1 15,12 10 1-15,-20 0 1 16,13 4-1-16,-4 12 0 15,-6-9-1-15,14-2 1 16,4-4 0-16,-6-18-2 16,2 1-2-16,17-5 0 15,-5-4 3-15,-3-1 0 16,10 4-7-16,-12-6-5 0,-6 3 9 16,-5-5-9-16,0 1 5 15,-8 0 1-15,-1 9 2 16,-6-3 5-16,12 1 0 15,1-5 2-15,4 2 2 16,9 1-4-16,3-7 3 16,-1-4-2-16,-2 2-1 15,-2-6 2-15,-11 0-2 16,-2-8 2-16,-11-1 5 16,-1 4 2-16,12-4 0 15,-7 2-4-15,-4-8 4 16,3 4-6-16,4 1-3 15,9-6 2-15,-5 4-1 16,6-1 0-16,-6-3 0 16,2 7 0-16,-4-6-2 0,2 3 1 15,8 6 0-15,-1-6 1 16,-6 0-1-16,4-2 1 16,-6-1-1-16,6-4 0 15,-3 3 0-15,3 8 2 16,-1-6-1-16,6 2 0 15,8-2 0-15,6-2 1 16,10-11 6-16,-3 5-2 16,11-3 3-16,2-8-2 15,-9 9-6-15,6 5 0 0,-6-6-1 16,-2 6 0 0,-7 10 0-16,4-1-2 0,-4 2 0 15,8-4 1-15,-3-10 1 16,2 10 1-16,11-10-1 15,-7 10 0-15,6-7 0 16,3 0 1-16,-3 7-1 16,3-8 0-16,7 1 0 15,3 2 0-15,-3-2 0 16,7-2-1-16,-2-4 0 16,10 1-2-16,2-2 1 15,-12-2 1-15,2 4-1 16,-5 4 2-16,-7 0 0 15,4 0 3-15,-10 8-5 16,0-3 2-16,5-2 0 0,-3-6 1 16,3 8-1-1,-10 7 0-15,1-4 3 0,1 2-3 16,2 2 0-16,-14 7 0 16,10-2 0-16,5-4 0 15,5 1 0-15,-3 5 0 16,-13 0-1-16,4 3 1 15,1-1-2-15,-8 1 2 16,8 0-17-16,4 4-2 16,-1 3 6-16,0 2 11 0,1 3-15 15,0 7-12 1,-1 4-3-16,-5-4-17 0,-8 8-55 16</inkml:trace>
  <inkml:trace contextRef="#ctx0" brushRef="#br0" timeOffset="83454.14">11388 9293 144 0,'2'1'44'0,"-2"-2"1"16,0-4 7-16,-2-1-9 16,2 2-28-16,-2 4-11 15,2 0-3-15,-4 0 0 16,8 0-2-16,-10 0-1 15,8 2 2-15,0 0 1 0,-2-2-1 16,0 0 3 0,2 2-3-16,-2-2 0 15,0 0 6-15,2 0-3 16,-4-2-1-16,6 4-2 0,-1 2-3 16,15 9 3-16,11-2 4 15,-10-5 8-15,12 0-7 16,8 2-5-16,7-2 2 15,8-1-1-15,8-5 1 16,-1-5-1-16,-11 1-1 16,4 4 1-16,-19 3-1 15,-18 3 0-15,12-5 0 16,-6 4 0-16,16-4 1 16,3-5 0-16,0 2 0 15,14 1-1-15,10-12 1 16,-10 11-1-16,-18 0 0 0,5 6 0 15,-5 4-6-15,-3-6 3 16,8 2 2 0,-1 1 0-16,-9-3 0 0,0-2 0 15,-1 3 1-15,-5-7 3 16,-9 5-1-16,1-2 5 16,10 0-5-16,7-8 4 15,26-1 3-15,12-13-2 16,-9 12 1-16,-14-5-1 15,-17 8-2-15,-3 4 1 16,-6-2-6-16,-6 4 1 0,10-8-1 16,-4 6 1-1,21-6 0-15,-7 4 3 16,-16-2 6-16,6-4 1 16,-10 8-4-16,-4 2-6 15,5-2 1-15,11 3-2 0,-2-8 1 16,13-1 0-16,16-8-1 15,14-4 3-15,-19 6 1 16,-28 10 10-16,-21 6-9 16,0 0-5-16,-6-2 0 15,4 8 0-15,-4-6 0 16,2 4 0-16,-4-6-4 16,6 18-2-16,-10 6 5 0,-9-2 1 15,7-8 1 1,3 1 2-16,3 0-2 0,-10 5-1 15,10-12-17-15,-3 7-17 16,-9 0-15-16,-1-1 27 16,-5-7-5-16,13-2-3 15,0 0 9-15,-7 3-4 16,5-6 23-16,11-3-12 16,-2 1 12-16,-5 2-1 15,12 5-4-15,-3-5-24 16,0 0-10-16,-4-3-21 15</inkml:trace>
  <inkml:trace contextRef="#ctx0" brushRef="#br0" timeOffset="85188.21">17871 9224 109 0,'-4'-4'90'15,"-7"-4"-44"-15,9 3-17 16,-6 2 7-16,2-2-6 0,6-4 7 16,6 1-8-16,-12 0-10 15,6 3 1 1,6-1 6-16,-6-1-6 0,2 7-12 16,-4 0-7-16,-2 4 3 15,8-4-3-15,-4 0 0 16,-4 6-2-16,8-6-4 15,-8 12 4-15,2-2 1 16,0 6 0-16,10-10 0 16,-8 0-1-16,4 0 1 15,15-2-2-15,-9 6 2 16,19-3 1-16,11-4 3 16,-25 0-4-16,12 4 2 0,10 3-2 15,8-6 0 1,-11 2 3-16,17-6 5 0,18 0 1 15,-9 0-5-15,14 0-1 16,4 4 1-16,7-4-2 16,15 0-2-16,-20 2 3 15,-15 3-2-15,-23-2 1 16,14 6-2-16,2-7 1 16,11 1-2-16,-9 0 3 15,-2 6-1-15,7-7-1 16,-10 4 0-16,-37 0 0 15,2 4 0-15,-9 4-2 0,1-8 1 16,-6 1 1 0,-2-7 0-16,3 3 0 0,-1 1 1 15,8-2 1 1,-1 4-2-16,-8-6 0 0,-5 0 0 16,-3 3 0-1,3-7 0-15,3 5-1 0,6 7-10 16,13 1 6-16,-4-5 4 15,9-3 1-15,-14-5-1 16,-9 4 2-16,-2-4 0 16,4 4-1-16,-12 0 1 15,-2-2-2-15,5 1-12 16,-15-2-18-16,-10 6-3 16,-8 4-23-16,10-1-22 15,-5 1-42-15</inkml:trace>
  <inkml:trace contextRef="#ctx0" brushRef="#br0" timeOffset="89389.94">14113 9490 125 0,'-2'0'17'0,"2"-5"-1"16,0 1 8-1,4 2-14-15,-8-1-5 0,8-5-5 16,-4 7 3-16,0-3 7 16,3-1 8-16,-10 1 7 15,7 8 11-15,2-4-3 16,-2-1-25-16,-5 2-6 15,5 2 0-15,3-3 0 16,-3 0-2-16,0 7 0 16,-3-7-1-16,6 0 1 15,1 4-3-15,-6 3 3 16,0-10 0-16,2 6-2 16,0 3-5-16,2-6 2 0,-4 3-5 15,4-1-9 1,0 2-1-16,-2-5 7 0,0 1 9 15,0 0 4-15,0 0 0 16,0 0 0-16,0 0-10 16,3-5-23-1,1 5 1-15,-1-1 4 0</inkml:trace>
  <inkml:trace contextRef="#ctx0" brushRef="#br0" timeOffset="102949.85">11306 9346 105 0,'9'-2'61'0,"4"-5"-32"16,23-16-11-16,6 2-13 16,-13 8 21-16,-24 13 12 15,-3-2-27-15,0 6-11 16,-6-4 2-16,2 2-2 16,-1-2-7-16,0 3 7 0,3-3 15 15,3 1-4-15,-3 5 1 16,0 12-5-16,0-6 6 15,-3 7-3-15,1-16-2 16,4 7-1-16,-2-2-6 16,3-4 1-16,2 0 2 15,-7-8-3-15,6 4 7 16,-6 4 10-16,4-8 0 16,-2 3-8-16,0 10-9 15,0-13 0-15,6 6-1 16,7 2 0-16,6-4 0 15,3 3 1-15,0-3-1 16,7-5 2-16,-17 10-2 0,3-4 1 16,1 7-1-16,-5-4 0 15,1 8-1-15,0-8 1 16,1 3 0-16,3-2 0 16,2-5 1-16,13 3-1 15,4-11 2-15,10-1-1 16,-12 0 0-16,-3 4 4 15,-6-1-4-15,5 5 2 16,5-4-3-16,1-5 3 16,5 5 0-16,12-6-1 15,1-7 2-15,14-6-1 16,2-2 8-16,-36 20 11 0,-17 6 0 16,-9 2-19-1,13 8-3-15,4-3 0 0,-2 8 0 16,-3 3 0-1,-6 4 0-15,9 0-1 0,-7-6 2 16,8 3-1-16,6-10 1 16,4 0 0-16,-15-8-1 15,-2-7 0-15,4 8 0 16,-14-4 2-16,23 4-1 16,-14-8-1-16,12-2 0 15,14 2 1-15,-19-2-1 16,19-4 0-16,0-4 0 15,-9 7 0-15,10 0 0 16,-18 1 0-16,-5 2 0 0,18-2 1 16,-12 6-2-1,2-4 1-15,10-2 0 0,1-2 0 16,-2 11 1-16,-3-8-1 16,-13 3 0-16,-7 4 0 15,-5-2 1-15,-6 4-1 16,0-5 0-16,-2 9-2 15,-2-9 3-15,4 6-1 16,7-3 0-16,11 0 0 16,-9 0 0-16,9 0 0 15,9-6 0-15,-18 9 0 16,-3-9 1-16,4 10-2 16,-5 2 1-16,8 0-2 0,-1-2-4 15,5 2-4-15,0-2 1 16,-11-2 2-16,13-2 4 15,-5-2 3-15,-6-2 2 16,1-2-2-16,5-4 2 16,-7 6-2-16,2-5 3 15,5 4-1-15,15-1-1 16,-3 0-1-16,0-4 0 16,7 4 0-16,-3-4 0 15,-15 6 0-15,-17 0 0 16,-2 4-1-16,-3 4-1 15,5-4-11-15,-6 9 13 0,-7-1 0 16,-1 1 6 0,8-1-5-16,3-2 0 0,-4 7-1 15,-6-6 0-15,7-3 0 16,-5-2-9-16,6-2-3 16,0 10 1-16,-11-6 0 15,8 10-2-15,-1-10-4 16,7-4 5-16,4 0 5 15,0 0 1-15,-2 0 1 16,0 0-3-16,5 0-19 16,-5-4 3-16,2 4 15 15,-2 0-15-15,0 3-17 16,7-6 11-16,-11 3 18 16,8 0 9-16,0-6-7 0,5 6-7 15,-7-4 3 1,0 2 12-16,0 0 2 0,-2-2 2 15,0 6 1-15,0-4 5 16,-4 2-6-16,2 0-2 16,4 0-10-16,-8 4 7 15,12-4-4-15,-4 0-10 16,3-2 3-16,6-6 13 16,-2 4-4-16,-7-2-3 15,-4 7 8-15,-11 2-14 16</inkml:trace>
  <inkml:trace contextRef="#ctx0" brushRef="#br0" timeOffset="104500.03">17647 9332 146 0,'10'-2'33'0,"11"-2"-12"0,-5-2-3 15,6 2 13-15,-4-5-4 16,-3 2-1-16,14 3-4 16,-2-8 0-16,-5 6 6 15,-1 4 3-15,-27 4-17 16,6-2-4-16,6 6-8 16,-6-6-1-16,0 0-2 15,2 4 1-15,4 9 0 16,-1-8-2-16,19 5 4 15,18-2 1-15,8-8 4 16,14-4-4-16,14 4 0 16,-29 2 2-16,14-2-2 15,-3 0-3-15,-11 4 2 0,2 0-1 16,-4 0 1-16,-7 6-2 16,16-4 2-16,0 0-1 15,-1-2 1-15,23-6 4 16,-11-2 0-16,-3 13 6 15,-46-12-1-15,-18 7-8 16,9 2-3-16,7 6 1 16,-5-1-1-16,0 0 1 15,-4-2 0-15,17 10-1 16,7-13 0-16,10 6 1 0,7 1-2 16,-3-13-5-16,2 13-1 15,-2-14-8-15,3 7 8 16,-15-5 7-16,-12 4 0 15,-3-4 0-15,2 4 0 16,0-5 0-16,-2 0 0 16,-10 0 2-16,12-5 2 15,7-2 8-15,3 1-4 16,-13-8-4-16,6-1 0 16,-6 12-4-16,-15-5 0 15,-2 4 0-15,-2 5-3 16,0 2-18-16,-11 6-34 0,-10 5 36 15,-8 3-11 1,7-5-3-16,-12 2-15 16,-2 0-23-16,5-17-51 0</inkml:trace>
  <inkml:trace contextRef="#ctx0" brushRef="#br0" timeOffset="105402.13">15710 9585 118 0,'-50'-3'24'0,"9"12"-11"16,-5-3-13-16,-2 4 0 16,2 2-24-16</inkml:trace>
  <inkml:trace contextRef="#ctx0" brushRef="#br0" timeOffset="105999.48">14118 9468 114 0,'-29'-10'18'0,"2"-2"11"16,-2 3 12-16,11-10-10 15,14-3-6-15,-1-4-1 16,-2-7-17-16,0-10 1 15,-8 9-5-15,-5 2-2 16,-11 3 0-16,11 10 0 16,8 8-1-16,9 2 1 15,0-1 1-15,-12-2-2 16,1-2 0-16,5-3 1 0,-2 6-1 16,11-3 0-16,-11 0 1 15,9-1 0-15,6-5 0 16,-4 0 0-16,2-8-1 15,2-2 1-15,4-7 2 16,-6-2 2-16,5-3 5 16,-5 2-2-16,4 1-7 15,1 3 2-15,-7 5-3 16,5 8 0-16,-10 4-3 16,0-6-10-16,-1-8 3 15,-17 0 0-15,8-5-2 16,3-8 10-16,6 12 0 0,8-12-6 15,9 2-5 1,-2-13-32-16,2-1 8 0,-3 2 7 16,-4 1-3-1</inkml:trace>
  <inkml:trace contextRef="#ctx0" brushRef="#br0" timeOffset="107299.43">13563 7808 113 0,'-5'-20'20'0,"10"-2"-2"15,0 3-4-15,3-2 11 16,-3 2-8-16,-1 0-4 16,2 7 2-16,-6 6 1 15,0-3 0-15,0 5-12 16,16-3-4-16,5-3-1 0,8-8 0 15,6 6 2 1,14-12-1-16,4-6 0 0,3-1 0 16,0 3 1-1,-9 3 1-15,-25 10-1 0,2 1-1 16,10-1 1 0,-3-6 1-16,-4-1-2 0,-5 11 0 15,-8-4 5-15,10 9-1 16,-11 2-1-16,27 2 5 15,1-3-4-15,12-6 3 16,16-3 6-16,7-4 3 16,-5-6 7-16,-9 14-10 0,-17 3-7 15,-1 7-6 1,-12 11 2-16,-1 8-4 0,5 8-4 16,-5 5-2-1,5-4 4-15,2 10-1 0,8-12 5 16,16-10 1-16,14-10 0 15,-5-4 0-15,-19 4 1 16,-14 8-1-16,1 5-1 16,-2-2-1-16,-15 6-1 15,7-4 1-15,-3 2-3 16,3-13 4-16,17 2 0 16,8-8 1-16,0 0 2 15,4 0 2-15,-20 3 7 16,5 2-10-16,-6 5-1 15,-3-4-1-15,1 0 0 16,-10 0-1-16,6-1 1 0,5-2 0 16,-23-5 0-16,16 6 0 15,-11-4 2-15,11 0-2 16,13 4 1-16,7-4-1 16,7 8 0-16,9-8 0 15,-25 1 0-15,18-8 1 16,-35 10 0-16,-7-1-2 15,-11-1-5-15,0 2-17 16,-5 10 11-16,4-5-4 16,-4-6 10-16,5 9 4 15,-1 0-6-15,-4 3 4 16,-4-4-34-16,4-3-32 16,19-6 21-16,-12-5 8 15</inkml:trace>
  <inkml:trace contextRef="#ctx0" brushRef="#br0" timeOffset="107549.23">16713 7941 119 0,'22'-3'44'16,"-15"6"-11"-16,0-8-23 0,2 10-7 15,-3-5-3-15,-10 6-9 16,4 1-20-16,-7 6-4 16</inkml:trace>
  <inkml:trace contextRef="#ctx0" brushRef="#br0" timeOffset="110152.5">11216 9381 150 0,'2'0'21'0,"8"-5"3"16,21-3 11-16,-1 4-22 15,-2 0 15-15,-15 11-17 16,-2 0-9-16,3-3-2 15,-8 11-1-15,-3-5-1 16,-3 0-10-16,4-2 12 0,-6-7 8 16,8 3-4-1,-4-5 12-15,8 1 15 0,15 3 16 16,8-5 5-16,22-2 1 16,5-1-19-16,34-2-16 15,-16 5-14-15,-24 8-2 16,-12 5-2-16,-13 1-1 15,-7 1-13-15,-11 0-16 16,12 6-3-16,-13-8 27 16,15-1 1-16,2-8-1 15,17-8 3-15,3-12 3 16,9 0 4-16,-5 1-4 0,-18 11 6 16,-14 4 1-16,-4 18-6 15,1-2-2-15,2 17-1 16,-12-5-3-16,1 4 5 15,2-10-1-15,13-4 1 16,16-2 0-16,5-12-4 16,9-8 1-16,10-4-14 15,11-7 4-15,11-2 11 16,-6 5 2-16,9 4 1 16,13-10 0-16,14-3 2 15,22-8 12-15,28-4-3 16,8-5 12-16,9 4 2 15,-5-6-1-15,-14 8 18 0,-22 7-13 16,-43 14 1 0,-46 19-11-16,-20 8-18 0,-7 10-1 15,3 2-2-15,0 2 0 16,0 8 1-16,6-12 1 16,16 13 1-16,-6-22-2 15,36 10 0-15,17-5 0 16,-15 3-2-16,-17 0 2 15,-14 11-13-15,-4-2-2 16,3 0-3-16,5 1 14 16,6-13 0-16,16-3 0 15,24-19-5-15,7-4-4 0,20-22 9 16,15-9 3-16,19-10 2 16,-3 5 0-16,-2 4 0 15,0 6 0-15,-34 9 9 16,-13 7 3-16,-5 6-5 15,18 2 8-15,-4 2 1 16,-20 5 6-16,-21 4-7 16,-15-3-1-16,-8 7-7 15,9 1-6-15,17 8 0 16,-4-9-2-16,2 7 3 16,9 3-3-16,2-5 0 15,-7 8 1-15,-1-1-2 16,10-2 1-16,-15 14 0 0,-18-12 0 15,-7-1-12-15,-17-3 7 16,-8-2 2-16,11-3 3 16,6-8-1-16,9-4 2 15,10 6 0-15,0-6-1 16,14-2 2-16,6 8-4 16,-1-6 2-16,-8 8-9 15,-17 4 7-15,-2 1-7 16,-8 2 9-16,8 1-1 15,19-2 3-15,-3 2-3 16,3-6 1-16,-4 0-2 16,5-14-8-16,-8 2 6 0,5 4 3 15,-10-2 0-15,1 4-7 16,-6-6-28-16,-12 4 3 16,-1 0 7-16,5-2 23 15,13-9-2-15,-5 2-6 16,-9-13 11-16,-12 9 0 15,-6 1 0-15,-14 12 6 16,-4-3 17-16,-11 3 3 16,1 4-20-16,-2-8 0 15,2 4 7-15,23 4-10 16,1-2 1-16,-3 4-4 16,-2-1 0-16,14 4-1 15,-17-12 1-15,-8 12 0 0,3-9-2 16,-6 4-16-1,-6-6-1-15,0 6-2 0,-9 4 9 16,-5 6 10-16,6-2-12 16,-13 0 7-16,19-2-20 15,-11 8-26-15,5-2-42 16,2-16-29-16</inkml:trace>
  <inkml:trace contextRef="#ctx0" brushRef="#br0" timeOffset="112665.9">21214 6154 115 0,'20'-10'25'16,"-4"6"-14"-16,-10-2 17 15,14 4-5-15,-11 6-16 16,-5-6-6-16,-8 0-2 16,4 4-1-16,0-2-8 15,-13 10-4-15,-3-4 0 0,10 0 14 16,-12 4 7-16,6-4-4 16,4-5-1-16,4 2-1 15,-1-3 1-15,5 2 0 16,0-7 2-16,5 2 21 15,-3-7-2-15,0 3-20 16,-2 2 2-16,4-1-4 16,3 8-1-16,-12-2-13 15,14 2-30-15,-7-2-7 16,12 0 23-16</inkml:trace>
  <inkml:trace contextRef="#ctx0" brushRef="#br0" timeOffset="114763.95">20664 9611 265 0,'0'-8'4'0,"-3"-4"-3"0,6-3 1 16,3 0 11-16,14 5 19 16,-11-3-13-16,9 1 4 15,-9 5 3-15,-9 9 6 16,-2 1-7-16,0-3-25 15,-17 13-18-15,11 9 11 16,-3 0-4-16,4 4-27 16,14-12-3-16,1-4 7 15,6-6 22-15,6-4 12 16,-2 0 4-16,-18-3 6 16,0 2 14-16,0-1-3 0,0 4-16 15,0-7-5-15,0 4-5 16,9-5 5-16,-3-8 3 15,3 12-3-15,7-13 5 16,-1 8 19 0,17-11 0-16,-1 2-1 0,5 1 1 15,10 7-2-15,14-8-7 16,17 7 2-16,9 7-2 16,17 2-4-16,-10 0 4 15,6 6-5-15,-6-2-6 16,-4 6-4-16,-39-1 0 15,-29 3-4-15,-7 1-41 0,-5-5 0 16,-18-2-7 0,-22 5-28-16,-27 0-32 15,0-11 29-15</inkml:trace>
  <inkml:trace contextRef="#ctx0" brushRef="#br0" timeOffset="115115.55">21428 9138 278 0,'2'6'51'0,"-15"7"-51"0,-5 29 6 15,-15 16 43-15,8 15 5 16,4 7-18-16,6-3 9 16,-14 7-20-16,7 10-7 15,7-3-15-15,-12 4-1 16,-2-8 0-16,2 1 0 16,4-24-2-16,-3-26 0 15,-2-6-1-15,15-14-15 16,5-14-12-16,4 1-24 15,4-20-29-15,-12-19-12 16,14-30-69-16</inkml:trace>
  <inkml:trace contextRef="#ctx0" brushRef="#br0" timeOffset="115290.68">21129 9689 314 0,'-6'-10'105'15,"-28"6"-25"-15,-37 4-40 16,1 4-22-16,4 14-4 15,15 3-7-15,-9 4-2 16,-8 3-5-16,20-7 0 16,28-6 0-16,11 2-21 15,5-13-34-15,10 11-21 16,25 4-34-16,23-18 18 16,1 4 38-16</inkml:trace>
  <inkml:trace contextRef="#ctx0" brushRef="#br0" timeOffset="115425.35">21009 9892 132 0,'89'-5'112'0,"7"0"-12"15,-9 6 0 1,-11-2-20-16,-7 5-41 0,14 4-8 16,-26-15-14-16,-17 16-12 15,-25-9-5-15,-6 8-26 16,-4 10-41-16,-10 9-24 16,5-10-22-16,-15-1-53 15</inkml:trace>
  <inkml:trace contextRef="#ctx0" brushRef="#br0" timeOffset="115679.67">21823 9618 305 0,'-8'7'68'0,"-30"17"-63"15,-10 14 4-15,21 10 27 16,5 20-4-16,11-9-9 16,11 3-16-16,11-12-3 15,-7-6-3-15,6-25-2 16,-6 6-11-16,1-17-53 16,5-8-40-16</inkml:trace>
  <inkml:trace contextRef="#ctx0" brushRef="#br0" timeOffset="116001.81">22003 9458 319 0,'31'-14'14'15,"5"8"8"-15,1 0 19 16,-3 6-4-16,13 6-1 15,4 6-25-15,-16 5 1 16,-6 3-5-16,-4 14-6 0,-3 8-1 16,-28 20 0-1,-1-2-2-15,-9-10 2 16,0-2 0-16,-5 12 2 0,-10 6-1 16,-1 11 0-16,-1 3 6 15,-3-2-5-15,0-10 1 16,11-13 0-16,4-11-2 15,11-8 0-15,4-14-1 16,1-16-29-16,10-7-18 16,-14-10-20-16,0-18-37 15</inkml:trace>
  <inkml:trace contextRef="#ctx0" brushRef="#br0" timeOffset="116532.4">21894 9725 271 0,'2'-10'43'0,"6"-4"-16"16,4 10 21-16,-5-4-16 16,5 0-8-16,25 8-13 15,-9 4-6-15,-5-2-5 16,-7 8 0-16,-8 6-1 15,-12 2-7-15,-19 2-5 16,-14-3-3-16,-13 4 15 16,0-4-1-16,21-4 1 15,8 5 1-15,8-8 2 0,8 15-2 16,5-11-2-16,10 0-2 16,5-2 4-16,14 0 6 15,4-2-3-15,-6-10-2 16,6 2 1-16,-8-6-1 15,13 8-1-15,-3-2 1 16,-23 4 0-16,-11 6 3 16,-8 4-4-16,-10 5 0 15,2 0-1-15,-24-9 1 16,-11 8 0-16,-1 4 0 16,-8-6 0-16,8 12 0 15,25-10 0-15,-7 6 2 0,19-6 1 16,14 4-1-1,4 0 0-15,16-2 20 0,12-9-15 16,21-4 11-16,0-9 0 16,3 3-12-16,-13-8-6 15,-15-4 0-15,6 5-53 16,0-14-50-16,10-7-102 16</inkml:trace>
  <inkml:trace contextRef="#ctx0" brushRef="#br0" timeOffset="116807.36">23103 9515 153 0,'-13'-7'121'0,"1"0"-111"15,-14 13-10-15,-12-6 9 16,-15 19 24-16,-19 8 5 15,-10 19 13-15,-9-2-14 16,-5 14 4-16,11-6-16 16,17-5-10-16,16-10-13 15,19-2 1-15,12-6-3 16,4-8-2-16,15-7-2 16,6 0-69-16,11-10-44 15,15-14-23-15</inkml:trace>
  <inkml:trace contextRef="#ctx0" brushRef="#br0" timeOffset="116979.63">22567 9984 401 0,'-9'48'50'0,"-3"-14"-8"16,1-6 6-16,5-8-19 16,2-2-17-16,-8 6-3 15,-13 2-7-15,-2 0-2 16,12-2-1-16,9 5-52 15,-4-6-38-15,22-6-14 0,5-27-43 16</inkml:trace>
  <inkml:trace contextRef="#ctx0" brushRef="#br0" timeOffset="117197.63">23308 9575 310 0,'-60'20'0'0,"27"-8"0"16,6 5 6-16,4-2-2 16,15-3 0-16,-1 5-4 15,9-4 0-15,-6 5-13 0,-1-2-92 16</inkml:trace>
  <inkml:trace contextRef="#ctx0" brushRef="#br0" timeOffset="117702.28">22873 9789 297 0,'20'14'82'0,"11"-2"-61"16,10-9 12-16,15-3 4 15,-1 10-29-15,-5-17-6 16,-1 18-1-16,-13-7-1 15,-5 3 0-15,-16-7-10 16,-24 4 8-16,14 0-1 16,-28-1-10-16,-1 8 13 0,-27 2 0 15,-1 1 27 1,6 0-7-16,3 10-8 0,-3-8-3 16,23 0 0-16,12-12 0 15,11 12-9-15,7-8-1 16,-3 3 1-16,14 12 4 15,18-1 0-15,-7-2-4 16,-2-6 0-16,-10-7-1 16,-3-4-12-16,-18 1-3 15,-10 8-1-15,-15 10 3 16,-11 0 13-16,-20-8 1 16,-9 6 1-16,15 7 0 15,23-16-1-15,18 14 0 16,1-11 3-16,14-1-2 0,0-6 12 15,12 11 5-15,6-6-5 16,7 9-4-16,10 4-4 16,11-13-1-1,-1-2-1-15,-2 2-2 0,-2-14 1 16,-6 10-2-16,0-10-22 16,-17 4-38-16,2 0-7 15,-6-2-55-15,-7-4-26 16</inkml:trace>
  <inkml:trace contextRef="#ctx0" brushRef="#br0" timeOffset="135626.26">12132 9551 265 0,'-10'-4'40'0,"2"-5"2"16,6 3 8-16,-2 0-12 15,4 5-13-15,2 1-6 0,0 4-15 16,-4-2 2-1,4-1 0-15,-2 11-6 0,10 20 2 16,-6 13 3-16,0-13 16 16,-6 2-2-16,13 3-12 15,-11-4-2-15,4 20 7 16,4 15-7-16,-6-2 5 16,2 0 8-16,2-10-15 15,5-35 4-15,1-7 4 16,1-7-11-16,3-9 6 15,3-4-3-15,2-6 8 16,4-16 8-16,-3 8-17 16,-20 14 2-16,3-2-2 15,3 0-2-15,0-6 0 16,5 9-1-16,-11 2 1 0,20-9-1 16,16-18 3-1,13-12-2-15,2-13 2 0,45-39-1 16,54-6 1-16,26-28 0 15,-20 7-1-15,-19 37-2 16,-62 36-4-16,-34 23-98 16,-41 2-117-16</inkml:trace>
  <inkml:trace contextRef="#ctx0" brushRef="#br0" timeOffset="137341.09">18492 9354 164 0,'-6'0'70'0,"9"-5"-33"16,0-7 11-16,16-13 16 15,11 1-27-15,2 0-16 0,-9-2 20 16,-10 14 5-16,-15 12-27 15,2 0-6-15,-4 4-10 16,-3 0 1-16,1 5-4 16,-30 20 10-16,0 21-2 15,2 6-1-15,15 12 5 16,-6 11-11-16,5-3 2 16,5-2-3-16,-1 4 2 15,9 2-2-15,5-7 0 16,-2-16 0-16,4-19-1 15,-3-7 2-15,6-6-1 16,1-2 0-16,-4-4 2 16,4-4-2-16,1-7 0 0,-1 2-4 15,3-8 4 1,4 2 0-16,20-8 1 0,-16 7 2 16,-3-8-1-1,-5 5 12-15,13-1-14 0,-13 1 1 16,-7-3-2-16,2 6 1 15,-2-3 0-15,4 0 0 16,5 0 1-16,36-7-2 16,8-11 1-16,21-10-5 15,30-22-4-15,14-8-14 16,23-20-17-16,15-29 14 16,11-3 11-16,-43 16 15 0,-52 7 0 15,-38 25 0 1,-26 20-87-16,-12 3-46 0,-39 16-12 15</inkml:trace>
  <inkml:trace contextRef="#ctx0" brushRef="#br0" timeOffset="141405.99">14129 9410 112 0,'0'-2'18'15,"0"4"5"-15,0-4 14 16,0 0 14-16,2-5-11 15,7-7-17-15,-7 5-6 16,0 11 4-16,-4-2 8 16,2 3-24-16,-2-3-5 15,-3 4-7-15,1 10 7 16,-5 8 3-16,5-12 17 16,4 2-14-16,7-9-1 15,-5-9 3-15,-2 6 5 0,0 0 21 16,0 0-9-1,-2 3-14-15,6-3 2 0,-6 0-5 16,4 3-5-16,0 8-3 16,11 8 2-16,-1 8-2 15,-4-1 0-15,12 2 1 16,-4 2 3-16,4-8-4 16,11-6 3-16,-4-4-2 15,4-2-1-15,3 5 1 16,1-6 0-16,1-11-1 15,-5 8 1-15,0-7 1 16,-4 1-2-16,0 0 0 16,8 1-2-16,-6 3 2 0,7 2 0 15,-3-2 0-15,5 0-2 16,9-2-4-16,3-4 6 16,4-12 0-16,0 6-2 15,-9 6 2-15,-14 8 0 16,-5 1-2-16,3 4 1 15,-6-5-5-15,8 7 3 16,5-4-7-16,6-1 4 16,23-2 4-16,15-8 0 15,2-7-4-15,9-18 5 16,-3 4 0-16,-11 4 1 16,-21 9 2-16,-18 16-1 15,-9-2-2-15,12 10-2 16,0-4 2-16,-11 2-6 0,12-10-20 15,5-4 17-15,-5-10 9 16,18-5 2-16,9-8 0 16,3 1 0-16,-10 2 6 15,-8 13 1-15,-3 3-6 16,-18 1-1-16,8 3-1 16,-4-4 1-16,14-8-2 15,-6 2 1-15,1-8 0 16,10-7-1-16,2-5 2 15,-4 2-1-15,2-2 4 16,-3 8-3-16,6-4 4 16,-2 8 1-16,-10 3 0 0,-1-2 6 15,-6 11-11-15,-8-4 3 16,2 0-4-16,5 2 2 16,-10-4-2-16,7-2 0 15,-1-8 1-15,8 0 5 16,4-11-2-16,4 6 0 15,-11 4-3-15,2 3 0 16,-13 4-1-16,-9 7 0 16,-15 2 0-16,-1 3-2 15,-10 3 0-15,-1-15-6 16,7 5 8-16,-12-4 0 16,6 2 4-16,8-6-4 15,2-2 1-15,2 5 2 0,2-8-3 16,-3 4 0-1,3-6 2-15,-8 4-2 0,-4 6 1 16,-5 2-1-16,1-4-5 16,-17 2 1-16,2-1-8 15,1 7 2-15,9-2 10 16,6 4 0-16,3-10 4 16,-6 2-4-16,6-8 0 15,2-4 3-15,-9-2-2 16,-7-6-1-16,-2 10 2 15,-6-2-2-15,5 10 0 16,-1-8-1-16,-5 2 1 16,-2 0 0-16,-13 0-1 15,13-2 1-15,-7 3 0 0,9 7 1 16,5 3 1-16,20-6-2 16,0 9 0-16,-1-5-1 15,-3 4 2-15,0-7 0 16,1-2 1-16,-9 2-1 15,6-5-2-15,-11 6 1 16,9 0 0-16,-4 2-1 16,3-1 2-16,2 3 1 15,-7-10-2-15,10 11 1 16,-7-8-2-16,-3 5 1 16,-13-3-2-16,-2-5 2 15,1 5-2-15,-1-3 2 16,14 11 1-16,-1-3 0 0,3-2-1 15,-6 5 0-15,1-3 1 16,-13-8-2-16,4 4 1 16,-7 4 0-16,1 3 0 15,-5-2 1-15,-3 5-4 16,7 1 2-16,1-5 1 16,6 5 0-16,16-1 0 15,1-4 2-15,8-5 8 16,4 5-10-16,-13-2 2 15,-3-7-1-15,-5 6-1 16,-12-3 2-16,2 9-1 16,-11-2-1-16,-4 0 0 0,1 0 0 15,0-9 0-15,9-8 0 16,-15 8 0-16,20 0-1 16,-20 5 1-16,13-2 0 15,1 4 0-15,11 4 2 16,-5-2-2-16,11-2 0 15,-7 7 0-15,10-4 0 16,-10 3 0-16,0 4 0 16,-13 4-2-16,-20 2-2 15,6 6 4-15,5-6 0 16,-13-12 2-16,-2 10-2 0,1 0 1 16,19 0-1-1,1 8 1-15,-8-6 0 0,11 2-2 16,-3 4 1-1,10-4-1-15,0 5-1 0,-21-2 1 16,10 3 1-16,1-6 3 16,1 0-1-16,11 2-2 15,-7-4 0-15,3 1 0 16,-6 1 0-16,5-1 0 16,14 1 0-16,-16-1 0 15,-6 8 1-15,5-5-1 16,4 0 0-16,-11-2 0 15,-1 0-1-15,25-4 2 16,-19 5 0-16,19-4-1 0,-5-1 0 16,6 14 0-1,-3-4 0-15,0 2 0 0,-6 6-1 16,-3 0-1-16,10-6 2 16,0-2 0-16,7 2 3 15,-20-1-3-15,12-1 0 16,4-5 1-16,-2 1-2 15,-3 0 3-15,0 3-1 16,6-5-1-16,1 3 2 16,-11 0-2-16,16-3 0 15,4 2 0-15,-9 7-1 16,3 1 0-16,-1-1 1 16,9 1-1-16,-9 2 3 15,1-2-2-15,5-5 0 0,-9 5 0 16,-8 5 0-16,0 9 0 15,3-6 1-15,8-1 2 16,5-6-3-16,2 5 0 16,-6 10 0-16,7-5 0 15,-2 0 2-15,3-2-2 16,-11-6 1-16,7-3 3 16,5-4-3-16,-8 8 3 15,12-5-3-15,-3 18-1 16,0 0 9-16,10 7-5 15,4-2-2-15,-9 6 3 16,14-2-4-16,-10 1 2 16,-2-10-2-16,7-5 1 0,-5 8-2 15,-4 0 1 1,2-3 0-16,8 1-1 0,-10 0 2 16,2 0-2-16,3-16 0 15,-1 12 0-15,-4-6-1 16,2-2 1-16,-6-8 0 15,4 7 2-15,2 4-1 16,-4-9 0-16,4 2-1 16,2 25-2-16,-4-5 1 15,7-6 1-15,-2-2 2 16,-10-2-2-16,8-6 3 16,8 2-6-16,-5 7 1 0,5 0 0 15,5 3-1-15,4-10 5 16,4 2-2-16,-14-10 2 15,-3 7 0-15,1-10 0 16,-4 3-2-16,-4 5 1 16,0-6 0-16,-6-2-1 15,6 0 0-15,-7 2 2 16,14-1 0-16,-3-1-1 16,6 2-1-16,-2-2 1 15,-1 0 0-15,-1-1-1 16,4 2 1-16,-4 2 1 15,-6-6-1-15,11 2-1 0,-11 8 2 16,2-8-2-16,5 2 1 16,0 4-1-16,12-1 0 15,0-1-1-15,5 3 0 16,-4-3 1-16,-2-2 1 16,-3 5-1-16,-12-10 0 15,6 4-1-15,-5 0 1 16,-4-8 2-16,0-3-2 15,5 4 0-15,1-1 0 16,1 4-1-16,15-6-1 16,-4 2 2-16,7-3-5 15,6 11-42-15,-7-1-39 16,-10-10-64-16</inkml:trace>
  <inkml:trace contextRef="#ctx0" brushRef="#br0" timeOffset="154207.01">6473 12136 118 0,'-5'1'11'15,"3"-2"-4"-15,-4-2 9 16,-3-1-14-16,-5 1 1 16,3 3 2-16,3-11 18 0,-4 4 11 15,3-15 18-15,-2-12-8 16,4 7-32-16,3 1 19 15,2 6 8-15,-3 13-5 16,8 6-2-16,-6 1-2 16,1 4-13-16,4-3-5 15,1 10-12-15,10 18-2 16,3 11 2-16,12 7 4 16,6 2 1-16,1-1-5 15,11-9 3-15,-9-22-1 16,-3 5-2-16,-3-6 0 15,-11 2 4-15,4 4-4 0,-4-6 3 16,-7 4 1 0,-1-6-3-16,7 0 8 0,2-4-9 15,12 0 1-15,12 0 2 16,-3-5-2-16,10 2-1 16,1 1 1-16,-8 8 1 15,3 4-4-15,1-1 0 16,5-6-1-16,-8-13 3 15,8-13-14-15,4-15 14 16,-9-4-2-16,-2-7 4 16,-22 7-2-16,-6 0 0 15,1 0 1-15,5-14-1 16,-4 8 1-16,-2-10-1 0,-5 4 0 16,1-6 2-16,-6-1-2 15,-6 3 0-15,1 6 0 16,-8-4-2-16,1 4 3 15,3 0-1-15,-13-7 0 16,4 9-2-16,-9-8 1 16,1 2-1-16,-2 1 2 15,1-1 3-15,3 12-2 16,-2 9-1-16,7-3 0 16,-15 4-5-16,1 4 5 15,-7 4 1-15,7 4-1 16,-3-1 0-16,7 10 3 15,-1-9-3-15,17 8 0 16,-5-5 0-16,-11 5 2 0,16-8-1 16,-19-8-1-16,1-2 1 15,-4-4 1-15,5-2-2 16,-8-4 0-16,-4 1 3 16,-7 4-4-16,4-7 1 15,-1 6 0-15,0-1 1 16,16 9 1-16,0-3-2 15,8 11 1-15,4-1 4 16,4 4-5-16,-5 0 0 16,-6 5-1-16,-11 0 0 15,-2 12-6-15,-5 5 7 16,-5 0-3-16,-6 10 3 16,5-6 2-16,0 2-2 15,2 7 1-15,5 2-1 0,-12 3 1 16,11 0-1-16,-6 5 0 15,9-5 3-15,9 11-5 16,-3 11 2-16,4 8 0 16,11-1 6-16,1-6-6 15,1-3 1-15,8-9 0 16,-2-17 2-16,2 1-3 16,-3 10 0-16,-4-4 0 15,1 4 2-15,-1-4-1 16,3 3-1-16,8-1 0 15,7-3-5-15,5 8 4 0,4-3 1 16,2 0 3 0,3 0 5-16,-3 12-7 0,-7-17 0 15,-1 4 1-15,-5-6 0 16,4-8-2-16,-4-6 0 16,11 3-7-16,21-4 7 15,1-8 3-15,-1 0 1 16,2 8-4-16,-5 4 2 15,-7 0-3-15,-8 10 1 16,-2-2-3-16,-15-2 2 16,11-8-2-16,-15-6 3 15,2-7 0-15,-4-3 2 16,0 1-2-16,3-1 0 16,-8-1-5-16,7 2 0 15,-2-1-19-15,3-1-15 0,2-19-15 16,-3-13-53-16,-6 1-93 15</inkml:trace>
  <inkml:trace contextRef="#ctx0" brushRef="#br0" timeOffset="159754.85">3096 1119 217 0,'-10'-2'38'15,"5"-7"-1"-15,4 2 7 16,-8-2-9-16,5 4-23 15,1 2-5-15,-2 3 14 16,5 4-7-16,0-4-5 16,-2-1 1-16,-2 1-1 15,-1 1-4-15,1 2-2 0,-7-3 1 16,-5 4-3 0,-1 0 0-16,1-2-1 0,5 4 0 15,-3-5 2-15,10-1 0 16,0 3-2-16,-9 3 7 15,-12-2-1-15,5-2 0 16,-3 8-4-16,-8-2 0 16,11 2 0-16,11-9-1 15,4-1 1-15,1 5 5 16,-9-1 1-16,-3 12-2 16,1-4-3-16,-5 7-2 15,-7 11-1-15,-9-1 0 16,7 5 1-16,-2 3-1 15,11-6 1-15,11-6-1 16,-2 1-2-16,13-2 1 0,-2 3 2 16,2-4 2-1,9-5-3-15,8 0-6 0,10 2 6 16,17-6 4-16,1-2 5 16,2-11-1-16,-4-2 1 15,-12-5-1-15,0 0-4 16,-1-4 1-16,3-5-2 15,1 2-3-15,0-7 3 16,6-3-3-16,6-2 1 16,-2-3-1-16,-9-1-1 15,-6 1 1-15,-4-1 1 16,-4 0-1-16,-17 13 0 0,-6-10 1 16,-4 10 0-16,-3-2 0 15,2 4-1-15,1 4 4 16,-3 3-4-16,-1-2 1 15,6 1 4-15,-6 4-4 16,2-6-1-16,-1-6 0 16,-1 10 1-16,-6 0-2 15,-1-6-6-15,-6 10 6 16,2-2-1-16,-12 1 2 16,2 6 2-16,-8 3-2 15,15-2 0-15,4 4-2 16,-4 1-5-16,0 4-12 15,8 1-4-15,3-3-15 0,9-5-6 16,2 7-23 0,9-3 12-16,9-4-35 0,11-8-10 15</inkml:trace>
  <inkml:trace contextRef="#ctx0" brushRef="#br0" timeOffset="160736.75">3804 1538 132 0,'0'-8'39'0,"0"4"10"16,0-1 15-16,-12 4-33 16,12-3-9-16,0 2-7 15,0 7 1-15,0-5-1 16,-8-5-5-16,8 5 1 16,0-4 3-16,-5 4 4 15,0-4 0-15,2 6-4 16,-2-4-3-16,5-1 4 15,0 8-8-15,0-10-2 0,-5 10-1 16,5-7-4 0,0 2 3-16,0 0-3 15,0-4 0-15,5 5 1 0,-5-1 0 16,0 0 0-16,0-1 1 16,5-3-2-16,-15 2 1 15,10-2 0-15,0 1-1 16,-4 6 1-16,8-1-1 15,-8 0 2-15,4 0-2 16,0-2-1-16,-7-2 1 16,18 2 0-16,-15 0-1 15,4 0 0-15,0 0-5 0,4 0 6 16,1 2 4 0,-14-1-4-16,13 6 2 0,-4 3-1 15,0-2 0-15,-11 7-1 16,-21 20-3-16,-16 5 3 15,-27 12-4-15,4 3-48 16,28-10-43-16,11-24-27 16</inkml:trace>
  <inkml:trace contextRef="#ctx0" brushRef="#br0" timeOffset="162300.91">5072 971 156 0,'6'-10'27'16,"5"-7"1"-16,-3 11-1 15,4-8 14-15,8 3-21 16,-8 2-13-16,-4-3 5 15,6 4 4-15,-10 6 11 0,-6 0 9 16,-2 2-5 0,4 0 3-16,-7 2-23 0,2 4-6 15,5-4 2-15,-4 12-4 16,-12 2 4-16,15 2-7 16,-11 8 0-16,3 8 0 15,5 5 2-15,-5 2-1 16,-7-2 1-16,14 5-1 15,-11-4 1-15,-7 8 1 16,2-6 0-16,0-4 1 16,-2 4-3-16,-1-1 1 15,9-8 1-15,-1 2-3 0,1-7 3 16,3 3-3 0,3-4 2-16,4-1-2 0,-1-8 0 15,-2-4 3-15,5-4-2 16,0 6 1-16,-6-9 1 15,3-4 5-15,1 0-2 16,7-8-2-16,-3 5-2 16,-2 0 1-16,-2 0-3 15,2 0-2-15,0-6-17 16,2-10-34-16,0-14-47 16,0-5-66-16</inkml:trace>
  <inkml:trace contextRef="#ctx0" brushRef="#br0" timeOffset="169215.54">2447 2635 213 0,'-9'-7'79'16,"4"0"-38"-16,-1 5 17 15,6 0 0-15,-2-1-13 0,0 3-2 16,-2 0-12-1,4 0-11-15,6 3-3 0,-6-3-13 16,0 0-3-16,13 6-2 16,16 6 2-16,0-5-1 15,11-7 1-15,9 0 1 16,16-5-3-16,-16-4 1 16,20-2-13-16,-5 7-15 15,-16 4-29-15,0 6-27 16,-7 3-35-16,-35-2-39 15</inkml:trace>
  <inkml:trace contextRef="#ctx0" brushRef="#br0" timeOffset="169566.6">3165 2377 265 0,'-14'11'28'15,"-2"3"-10"-15,0 4 7 16,6 4 2-16,-3 16-9 0,1-4-2 15,5 25-2-15,-13 13-5 16,-8 10 11-16,5 4-2 16,-6 4-9-16,5-11-4 15,9-9 0-15,3-18-4 16,8 0 0-16,1-22-1 16,8 0-18-16,1-8-62 15,4-12-14-15,-12-20-88 16</inkml:trace>
  <inkml:trace contextRef="#ctx0" brushRef="#br0" timeOffset="170699.59">4586 2608 174 0,'-4'-1'63'16,"1"-2"-6"-16,1 1-5 15,0 1 1-15,2 4-18 0,0-3-4 16,0 0-5-1,4 3-5-15,-6-2-6 0,7-1-15 16,3 9 1-16,17 13-1 16,15-4 4-16,5-6 6 15,10-4-3-15,12-4-4 16,2-3 3-16,-4 6-4 16,-7-2-2-16,-9-3-37 15,-7 4-45-15,-4-1-22 16,-18-13-66-16</inkml:trace>
  <inkml:trace contextRef="#ctx0" brushRef="#br0" timeOffset="171010.11">4998 2288 328 0,'-7'4'56'0,"-6"30"-47"15,-3 24-9-15,5 22 30 16,-11 10-5-16,5-7-10 16,9-16-7-16,6-4-8 15,-5-13 1-15,7 0 2 16,-8-1-2-16,-13-2-1 0,4-3-19 15,-3-9-37-15,9-7-60 16,-5-25-44 0</inkml:trace>
  <inkml:trace contextRef="#ctx0" brushRef="#br0" timeOffset="171312.3">5758 2288 414 0,'-5'0'37'0,"8"4"-5"16,-10 10-25-16,-3 43-6 15,-15 28-1-15,-18 15 27 16,21 3-14-16,-5-3-8 16,9 4-4-16,9-11 3 15,-7-14-4-15,16-6 3 16,-4-9-7-16,4-2-11 16,-13-15-37-16,1-13-15 15,-1-4-36-15,-7-15-38 0</inkml:trace>
  <inkml:trace contextRef="#ctx0" brushRef="#br0" timeOffset="174681.96">5774 1128 262 0,'-2'-9'59'16,"8"-3"-24"-16,-6 1 16 0,0 7 3 15,-4-1-17-15,2 5-12 16,2-3-5-16,0 3 1 16,0 0-11-16,0-1-2 15,0 5-8-15,4 0-1 16,7 4-1-16,9 4 2 16,-7 4 0-16,18 2 0 15,-4-11 1-15,9 5 0 16,3-5 2-16,0 3 1 15,16-4 2-15,21-2 3 16,-3-1-1-16,-1 5 1 16,8 3 0-16,14 1-4 15,-16 4 1-15,-7 2-5 0,7 5-1 16,-9-3 0-16,-11 16 0 16,-7 2 0-16,-6 6 0 15,-3 3 2-15,-7 12-4 16,-8-3 0-16,2 8 2 15,-8-8 1-15,6-1-1 16,-8-10 2-16,1 2-2 16,-3-13 0-16,-2 6 2 15,-9-8-2-15,10-4 0 16,-7 8 0-16,-14-9 0 16,10 15 3-16,-16-7 2 15,7 8-3-15,-6-3-2 16,6 10 4-16,-9-12-3 15,5-18-1-15,8-5 2 0,-5-8-2 16,4 1 1-16,-3-8-1 16,4 0-2-16,-5 4-6 15,-26 6 8-15,-16 3-3 16,1 8 10-16,-25 11 1 16,1 1-6-16,19-8-2 15,6 0 4-15,10-6-4 16,8-1 0-16,9-5 0 15,2 0 0-15,1-9 0 16,-7 6 0-16,-1 5 1 0,-17-4 1 16,7 2-2-1,0-1 2-15,4-1-2 0,10-5 0 16,2 9 0-16,1-3 0 16,-6-10 0-16,13 4 0 15,-8 1 1-15,11-5 0 16,-7-2-1-16,11-1-1 15,-14 1-1-15,8 0-15 16,-5 4-6-16,-12 5 3 16,-4 10-10-16,0-5 15 15,20 0 11-15,7-14-6 16,6 0-5-16,3 0-33 16,22 2-28-16,22-21-10 15,-2-23-104-15</inkml:trace>
  <inkml:trace contextRef="#ctx0" brushRef="#br0" timeOffset="175113.64">6643 2130 422 0,'0'-11'74'15,"-5"9"-23"-15,-7 2 1 16,4 6-27-16,-1 10-25 16,-51 36 0-16,-18 27 9 15,15 1-6-15,3-6 1 0,20-8-3 16,5-10 0-16,5-1 4 16,0-7-4-16,-2-3 3 15,10-14-2-15,5-1-1 16,-2-2 0-16,1-6-1 15,16-6 1-15,0-12-2 16,2 0-5-16,4-1 1 16,1-3 5-16,10 1 4 15,19 1 3-15,20-5 13 16,-3 4-3-16,-11-1-6 16,-11 11-8-16,2-6-2 15,2 3-1-15,3 2 1 0,6 5-1 16,7-8 0-1,5-1 0-15,-6 4-43 0,15-10-68 16,-7-14-63-16</inkml:trace>
  <inkml:trace contextRef="#ctx0" brushRef="#br0" timeOffset="179614.69">7605 1194 288 0,'-2'-3'70'0,"-3"-3"-28"16,10 4 11-16,-5 2 0 15,-2-2-14-15,6 4-12 16,-8-2-9-16,8 4-3 16,-4-4-3-16,4-2 1 15,0 4 0-15,42-6-4 16,31-8-2-16,17-7 0 15,9 6-5-15,-30 7 1 16,-26 6-3-16,-18 8-1 16,-7 6-3-16,-10 8-9 15,-8 9 2-15,-16 7-3 16,-21 15-2-16,-20-7 9 16,-7 0 4-16,4-1 3 0,-25-1-4 15,2 8 3-15,14-7-17 16,7 5-28-1,19-13 4-15,8-5-30 0,16-8 1 16,7-16-57-16</inkml:trace>
  <inkml:trace contextRef="#ctx0" brushRef="#br0" timeOffset="179846.08">7605 1394 279 0,'0'-5'105'0,"4"5"-26"0,6 2-20 16,-5 6-30-16,16 10-17 15,6 13-8-15,6 13 5 16,-2 3 0-16,10 8-9 16,7-7 2-16,4-4-2 15,6-11 0-15,2-14-23 16,-6-5-19-16,-8-9-32 15,-6-16-47-15</inkml:trace>
  <inkml:trace contextRef="#ctx0" brushRef="#br0" timeOffset="180180.18">8218 1269 381 0,'4'-14'52'0,"-2"8"-6"16,2 8-15-16,6-2-15 16,7 6-16-16,17 8 0 15,19 6 0-15,3 2 0 16,-2 6 1-16,-3 4-1 16,-8-6 0-16,-1-5-8 15,-11-2-12-15,-4-9 9 16,8 3 5-16,-19-12-5 0,-12 2 4 15,-8-3 3 1,-8 4 0-16,2 2-35 0,-17 16 30 16,-25 7 9-16,-12 10 16 15,-9 1-14-15,-2 8 12 16,15-6-8-16,5 0-6 16,10-2 0-16,16-8-41 15,8-8-97-15</inkml:trace>
  <inkml:trace contextRef="#ctx0" brushRef="#br0" timeOffset="180422.53">8340 1412 323 0,'0'4'129'15,"9"10"-117"-15,3 5-9 16,1 15 10-1,16 9 22-15,4-5-13 0,2 4-3 16,3 12-12-16,-7-1-3 16,4 3 1-16,-10 9-4 15,-6-16-1-15,-4-3-24 16,-1 6-43-16,3-18-31 16,-1-18-86-16</inkml:trace>
  <inkml:trace contextRef="#ctx0" brushRef="#br0" timeOffset="180929.69">8962 1341 288 0,'4'-2'88'15,"2"2"-18"-15,1-1-22 16,56-8-24-16,19 1-21 0,-16 10 3 15,0-4 7 1,5-4-2-16,-6 6 0 0,-28-2-5 16,-1 2-4-16,-14 0-2 15,-1 0-1-15,-6 0-33 16,-13-4-18-16,0-16-14 16,-21-12-22-16,-28 8-79 15</inkml:trace>
  <inkml:trace contextRef="#ctx0" brushRef="#br0" timeOffset="181128.67">9400 1139 177 0,'8'63'60'0,"-13"17"9"15,-19 24-29 1,-13 4 16-16,-9 11-4 0,-12 8-4 16,4 2-22-1,17-33-9-15,-5-10 3 0,15-22-15 16,11-3-1-16,3-5-4 15,13-31 0-15,4-15-19 16,5-6-70-16,-4-18-18 16,21-40 11-16</inkml:trace>
  <inkml:trace contextRef="#ctx0" brushRef="#br0" timeOffset="181412.89">9205 1710 294 0,'-32'0'133'0,"-9"11"-88"15,-18 4-3-15,4 13-7 0,19-9-17 16,-11-8-10-16,13 11-6 16,10-19 0-16,11 11-1 15,2-10-1-15,13-4-24 16,3-4-23-16,5-5-13 16,26-7 0-16,-3 6 11 15,-6 3 35-15,18-1 14 16,-7 1 12-16,-5-3 35 15,21-8 13-15,-17 3 11 16,-1 3-16-16,-22 10-37 16,-3-3-16-16,9 10-2 15,9-10 0-15,9 4-15 0,-5 2-52 16,0-13-63 0,1-21-99-16</inkml:trace>
  <inkml:trace contextRef="#ctx0" brushRef="#br0" timeOffset="181846.73">9659 1349 393 0,'11'-13'114'0,"3"-2"-64"16,8 11-35-16,31-4 2 15,-5 14-14-15,7 8-3 0,-12-2 0 16,-6 10-1-1,-10-2 0-15,-16 10-2 16,-15 1-6-16,-7-16-10 16,-16 15 4-16,-16-7 15 0,-5-5 2 15,10 0-2-15,4-12 6 16,14 6-1-16,6-4-1 16,12-5-4-16,0 8-4 15,2 5-9-15,4 0 5 16,10 0 0-16,-10 8 8 15,5 2 0-15,-2 1 4 16,-4-4-3-16,-1 1 2 16,6 7 2-16,-8-6 1 15,3 1-4-15,-10-1-1 16,7-1-1-16,-2-7 0 16,-5 6 0-16,-2-9 0 0,-8-4-9 15,-2 2-11-15,-10-4-2 16,-10-10-10-16,-1-2-25 15,-3-8-27-15,18-14-43 16</inkml:trace>
  <inkml:trace contextRef="#ctx0" brushRef="#br0" timeOffset="182024.25">9759 1702 380 0,'-68'40'58'16,"-1"12"3"-16,3-15 2 15,16 1-18-15,7-8-25 0,14 2-10 16,-5 8-10 0,5-10 0-16,3-6-5 0,6 0-68 15,11-21-59-15,4-4-108 16</inkml:trace>
  <inkml:trace contextRef="#ctx0" brushRef="#br0" timeOffset="182214.75">9635 1891 409 0,'2'0'161'0,"-4"0"-145"15,2 5 16-15,8 7 14 16,11 9-31-16,0 8-5 0,12-6-1 16,8 19-3-16,7-2-5 15,4 8-1-15,-6 8-68 16,-20-2-79-16,3-33-110 15</inkml:trace>
  <inkml:trace contextRef="#ctx0" brushRef="#br0" timeOffset="182632.59">10684 1471 364 0,'-4'3'76'0,"-3"-6"-51"0,-31 30-21 16,-25 27 14-16,-10 26-4 15,4 22 0-15,13-5 0 16,9-21-4-1,16-22-10-15,20-2 0 0,8-20-2 16,6-6-24-16,15-12-44 16,6-11-16-16,9-22-53 15</inkml:trace>
  <inkml:trace contextRef="#ctx0" brushRef="#br0" timeOffset="182895.5">10675 1740 343 0,'-23'51'17'0,"1"21"22"16,-9 6 28-16,2-12-33 16,14-6-18-16,13-18 2 15,0-7-11-15,10-16 6 16,-1-2-7-16,11-15 8 16,22-11-1-16,-7-5 12 15,41-18 2-15,10-12-15 16,-7-8-10-16,20-24 2 15,-14-8-4-15,-12-7-14 16,-33 21 1-16,-20 20-11 16,-18 34-20-16,-14 20 3 15,-13 18-52-15,-8 12-101 16</inkml:trace>
  <inkml:trace contextRef="#ctx0" brushRef="#br0" timeOffset="183217.13">11415 1636 385 0,'-2'-4'68'0,"-2"8"-66"15,-12 34-2-15,-18 39 0 16,-10 14 41-16,1-10-19 16,-3 1-10-16,7-5-1 15,6-15 2-15,14-3-7 16,5-6-1-16,18-13-5 16,-13-15 0-16,14-17-3 15,9-8-12-15,9-8-28 16,27-30-14-16,5-28-57 15</inkml:trace>
  <inkml:trace contextRef="#ctx0" brushRef="#br0" timeOffset="183631.99">11590 1646 294 0,'0'0'82'0,"19"6"-74"0,8 5-5 16,2 12 30-16,-3 11-9 15,-8 10-19-15,-4 5 4 16,-19-2 12-16,-17 10-8 16,-9-19-2-16,-1 3 5 15,-5-12-5-15,-8-5 0 16,7-8-5-16,7-4-3 16,-3-6-3-16,5-4-2 15,6-8-28-15,5-12-14 16,4 2-13-16,9-2 8 0,14 2 7 15,1 7 1 1,-8 9 41-16,4 3 1 0,-2 5 9 16,2 2 25-16,7 11 21 15,-5-4-9-15,3 11 12 16,5-10-14-16,-5 8-15 16,5-2-7-16,6 2 14 15,0-3-16-15,1 0-2 16,1-3-8-16,0-2-6 15,5-3-5-15,-2-1 2 16,11-6-2-16,-9-8-34 16,4-2-45-16,-10-4-30 15,-9-11-27-15</inkml:trace>
  <inkml:trace contextRef="#ctx0" brushRef="#br0" timeOffset="184098.77">12172 1498 289 0,'-2'1'60'16,"4"-2"-34"-16,14 5 5 15,9 20 7-15,-8-2-2 16,-3 4 0-16,-3 10-15 0,8-2-13 16,2 4 6-16,-5-1-4 15,-10-12-5-15,-6 11-3 16,-11 12-2-16,-24-3-1 16,-19 5 1-16,-15 0 3 15,2-6 6-15,2-4-6 16,19 2 4-16,8-15-6 15,11 9-1-15,11-9 0 16,10 11-1-16,6-17 0 16,11 7-2-16,5 2 5 15,11-9-2-15,8 4 4 16,9-6-3-16,1 0 6 16,-11-5-4-16,-1-2-2 0,-4-1 1 15,2-2-2-15,-6-3-15 16,-8-8-25-16,-1-6-26 15,-5-10-7-15,-9-12-61 16</inkml:trace>
  <inkml:trace contextRef="#ctx0" brushRef="#br0" timeOffset="184322.21">12021 1864 421 0,'12'-12'107'0,"-6"12"-46"16,7 5-13-16,1 2-22 15,15 18-26-15,-2 15-1 16,-1 10 0-16,-2 9 2 16,1-3-3-16,-7-9-52 15,-5 0-55-15,-4-29-147 16</inkml:trace>
  <inkml:trace contextRef="#ctx0" brushRef="#br0" timeOffset="186411.11">7916 2088 238 0,'0'-6'70'0,"0"9"-12"16,-4-5-16-16,7 4-22 15,-3 4-9-15,4 14-7 16,-7-1 6-16,8 4 24 15,-3-7-16-15,3 3-2 0,11 5-4 16,4-3-5-16,13 6 4 16,27-4-2-16,7-8-4 15,37-9 0-15,10-14 0 16,-16 6-3-16,-17-9-2 16,-12 11 3-16,-30 6-3 15,-20 3 0-15,1 5-1 16,13 0-2-16,-11 2 2 15,9-2 1-15,21 7 0 16,-1-8 1-16,7-3-1 16,-7 3 0-16,21-13 1 15,22-3-1-15,-17-1 0 0,21-8-1 16,-11 4 1 0,-23 6-1-16,-3 4-14 0,-16-6-6 15,3 6 8-15,-5-2 7 16,-17 10 6-16,-1 0 0 15,4 6-3-15,11-4 2 16,18 2 0-16,27-10-3 16,15-6 0-16,1 0-21 15,1-2-3-15,-2-8 15 16,-5 1 13-16,-1-2 1 16,-22 1 1-16,-3 4 0 15,-29-1 4-15,-7 16 6 16,-11-5-7-16,-13 10-3 15,-1 6-2-15,4-4-2 0,1 2 2 16,-1-2 0-16,8-3 5 16,20 2-3-16,23-9 1 15,-3-6-3-15,-4 2-17 16,-12 0 0-16,-4 4-10 16,-9 0-3-16,12-2 5 15,-10 4 7-15,11-4-10 16,-6-2-3-16,11-6 26 15,25 4 5-15,-2-4 4 16,-8 4 11-16,-20 2 18 16,-11 8 0-16,-1-12 1 15,6 16-24-15,10-8-5 16,13 2 9-16,6-7 5 0,-1-2-4 16,2-3 6-16,-8-2 8 15,-9 4-3-15,-8 2-7 16,-1 2-15-16,-7 6-2 15,-4 2-2-15,3-2 1 16,-16 0-1-16,7-2 0 16,-4-1-1-16,-5-3-4 15,-14 0-36-15,-2 0-40 16,-10-10-115-16</inkml:trace>
  <inkml:trace contextRef="#ctx0" brushRef="#br0" timeOffset="187899.59">7654 2094 103 0,'55'-21'79'0,"-12"3"-52"15,-16 1 4-15,6 4 2 16,-18-7-17-16,2 6 1 16,-13 2 7-16,-6 16 1 15,-3-2 17-15,10 2-17 16,3 22-25-16,8 14-9 0,-11 6 2 15,5 8 7 1,7-7 4-16,2-3-1 0,-1-8 1 16,-5-11-3-16,14-6-2 15,6 3 2-15,10-7 0 16,10-1-1-16,3 1-46 16,13-13-5-16,5-2-17 15,3-4-11-15,-19-2 45 16,-4-4 34-16,-23 2 19 15,19 0 50-15,-4 0-14 16,3-2 0-16,-13-3 5 16,-7 12-15-16,2-5-12 15,9-2-12-15,-7 2 0 0,21 0 2 16,4 0-16 0,7 4-2-16,-1 6-4 15,11 12-1-15,12 1 0 0,11 4-1 16,3-7-1-16,4 4-7 15,0-12-19-15,-19 4-9 16,-26-2 5-16,-21 5 8 16,-21-6-3-16,-12 7 7 15,-6-2 6-15,11 7 9 16,9-4 5-16,16 1 10 16,8-8 0-16,21-8 2 15,31-6 7-15,18-10-14 0,-4 4-3 16,6 0 4-1,-26 6-4-15,-5 6 5 0,-21-1-5 16,-26 8 1 0,20 3 1-16,-18 2-1 0,13 0-2 15,-8 9 2-15,6-16-3 16,1 5 5-16,21-3-3 16,-11-2-1-16,-2 1-1 15,-10 0 0-15,-10 0 0 16,3-1 0-16,-6-5 0 15,7 0 3-15,-15 1 1 16,9-1 2-16,-2 8 5 16,-12 2-10-16,-3 6 0 15,1-1-2-15,5 5-1 0,13-1 2 16,8-14 2 0,24-1 1-16,8-10 3 0,9-10-4 15,-2 2-1-15,-6 0-1 16,-21 5 1-16,-27 2-2 15,-8 8-2-15,-22-1-19 16,-4 0 9-16,-6 8-16 16,-15 9-19-16,8-5 15 15,10 0 18-15,6 8-16 16,12-12-59-16</inkml:trace>
  <inkml:trace contextRef="#ctx0" brushRef="#br0" timeOffset="191794.6">2068 2021 181 0,'-11'-4'46'16,"2"-2"-15"-16,4 2-5 16,5-1 1-16,0 8-3 15,0-3-6-15,12-16 4 16,13-22-17-16,21 8 10 15,-13 5 4-15,-8 0-8 16,-5 18-1-16,-2 3-6 16,2 4-4-16,16 9 0 0,-5 7 2 15,9-5-2-15,9-6 0 16,-3 5 1-16,8-2-1 16,-9 4 1-16,-1-4 0 15,6-1-2-15,0 4 2 16,6 3 0-16,23-4 0 15,12-6-1-15,5-18 1 16,14-6-1-16,0-20 0 16,-29 16 2-16,-29 0-2 15,-38 19 0-15,-16 5 0 16,-5 0-2-16,0 0 2 16,-5 5 3-16,9-5-1 15,-1 0-3-15,6 4 1 16,0-8-1-16,-2 4 1 15,7-5 0-15,-5 5 1 0,0 0-1 16,-4 5 0-16,-5-5 0 16,8 4-3-16,-2 16 3 15,-3 4 0-15,0 2-1 16,12 4 0-16,7-8-1 16,6-10-1-16,6 0 3 15,2-10-2-15,-2-4 2 16,-8-2 1-16,-7 4 1 15,-12 0-2-15,2 0 1 16,-6-7-1-16,4 14 2 16,0-9-1-16,0-3-1 15,-12 2 0-15,3-5-6 0,-2 12-20 16,3-8-27-16,-4 8-3 16,-11 16-69-16</inkml:trace>
  <inkml:trace contextRef="#ctx0" brushRef="#br0" timeOffset="194581.46">14973 7644 118 0,'4'-16'22'16,"-1"1"-11"-16,-3 2 13 16,-3 5-14-16,-1 6-10 15,0 0 0-15,-9 0-37 16,-8 4 25-16,14 0-9 0</inkml:trace>
  <inkml:trace contextRef="#ctx0" brushRef="#br0" timeOffset="194642.3">14848 7578 111 0,'-17'4'1'0,"-1"-3"-1"16</inkml:trace>
  <inkml:trace contextRef="#ctx0" brushRef="#br0" timeOffset="196427.84">14597 7642 113 0,'-11'7'33'16,"1"0"-20"-16,-8 5 2 15,-6 2 3-15,6-8-7 16,18 5-1-16,-17-7-6 16,12-1 0-16,1 2 4 0,-12 2-2 15,12-5-6-15,4 0 2 16,0 2-2-16,-13 0 0 15,1 0 2-15,1 9-2 16,-3-4 1-16,10-1 0 16,-19 0 1-16,19-4 12 15,-2 2-1-15,1-2-5 16,5 3 1-16,0 4-7 16,-6 3 4-16,6 12-3 15,0 2 4-15,-5 8 3 16,-2-1-10-16,14 8 3 15,-18-8 1-15,6-11-1 0,1-18 7 16,0 2-6-16,8-8 9 16,-4 6 17-16,4 4-22 15,-8-3-3-15,19 4 1 16,-10-1-5-16,6 6 8 16,4 0-2-16,-5 2-4 15,3 5 2-15,-9 4 1 16,8-6-4-16,-3-6 0 15,-1-7 0-15,4 7-2 16,1-8 4-16,-7 3 1 16,4-6 3-16,9 5-5 15,-9-13 2-15,1 13 3 16,-7-5-7-16,14 7 5 16,2 6-4-16,-6 4-2 0,5-8 1 15,-7 10 0-15,6-10-1 16,-5 8 0-16,0-9 2 15,-1 5-3-15,-4-4 1 16,-5 3 0-16,3-8 0 16,3 0 1-16,5 2-1 15,-1-4 1-15,4 0 0 16,-1-10 0-16,6 8-1 16,-3 0 1-16,-2-8 0 15,1 4-1-15,-7 2 0 0,1 2 0 16,3-8 1-1,1 4-1-15,10 4 1 0,5-14-1 16,3-5 0-16,8 11 0 16,8-13 0-1,0 4 1-15,-12-6 0 0,-5 19-1 16,-21-4 1-16,-3 0-1 16,-9 0 2-16,2 8 1 15,-2-4 6-15,-2-4 1 16,4 8-9-16,4-20 5 15,0 8-5-15,2-14 0 16,7-5-1-16,1 6 2 16,2-9-3-16,6 1 1 15,-1 8 0-15,-8-8 0 16,-1 12 0-16,-5-2 0 0,1 3-2 16,-10 9 1-16,6 1 0 15,-12-3-4-15,6 5-3 16,-4-4 5-16,2 4-2 15,-2-8 3-15,1 5 2 16,3-24 3-16,13 1-3 16,-3 3 0-16,-1 4 2 15,-5 3 2-15,8-1-4 16,-14 6 0-16,-6-4-2 16,4 6 1-16,-5-2 1 15,-3 8-2-15,4 3-5 16,1-7 7-16,1 8 5 15,-1-1-4-15,-4-9 1 0,6 3-2 16,-1-5 1-16,-1-4-1 16,3 6 3-16,1-4-3 15,-6 1 2-15,9 4-1 16,-2 2-2-16,-2 1 2 16,2-6-1-16,-1 7 2 15,-3 0-1-15,1 2 7 16,2 2-8-16,3-2 2 15,-2-2-4-15,-6 0 2 16,3 0 0-16,1-5 0 16,-2-1-5-16,2-5 5 15,-4-4-3-15,-1 4 3 0,3 0 0 16,-6 6 1-16,8 0-1 16,2 5 0-16,-5 2 1 15,7 2 1-15,-4 1-2 16,2-8 3-16,-4 11-7 15,-7-5 1-15,0 5 3 16,-5 0-2-16,-4-3 2 16,0 2 0-16,2 5-1 15,-5-7 1-15,2-1-1 16,6 2 1-16,-8-6 0 16,-1 7 1-16,8-2 1 15,0 6-2-15,5 4 0 16,-3-3-4-16,14 0 3 15,-2-1 1-15,-1 1 1 16,-2-7-1-16,-4 7 1 0,2-2 0 16,-2 1-1-1,2 3-1-15,-6-3 0 0,1 4-2 16,5-6 0-16,-4-1 3 16,4 2-1-16,0-5 0 15,9 4-2-15,-8-5 3 16,3 4 0-16,2 0-1 15,-8 3 1-15,7-2-1 16,0 1-2-16,-10 9 3 16,7-10 0-16,-10 4 2 0,10 3-3 15,-6-11 3 1,4 7-2-16,2-2 0 16,-2 7 1-16,-8-3-2 0,3 4 1 15,1 2-2 1,-3-5 1-16,1 5 2 0,1-3-1 15,-9-4 0-15,8 8-3 16,2-9 3-16,6-5 0 16,2 1-3-16,5 1 3 15,5-5-9-15,4 2-2 16,6-10-6-16,-1 8-33 16,1 4-11-16,-15 4-12 15,11 6-63-15</inkml:trace>
  <inkml:trace contextRef="#ctx0" brushRef="#br0" timeOffset="201173.91">5423 2198 113 0,'7'-32'54'0,"5"4"-35"16,-12 3 1-16,8-9-2 15,-12 10 14-15,2 10 6 16,-3-2-19-16,1-2 19 0,4 7-30 16,-9 9-8-1,9-1 5-15,-3 3 5 0,6 0-10 16,-10-2-4-16,-6-2 4 15,-3 4 0-15,-26 6 1 16,-1 2 6-16,3-2-7 16,-13 8-3-16,6-6 3 15,-4 4 2-15,0-5 2 16,0 6-4-16,3-3 0 16,2 0 1-16,3-1 0 15,4 4 2-15,3-3-3 16,-4 6-1-16,17-8-1 0,-1 8 2 15,1 4 0 1,-3-6 1-16,4 8-1 0,4-8-1 16,-9 11 0-16,-2 5 1 15,5 4-1-15,-2 8 0 16,0 6 1-16,4 0-3 16,11 5 4-16,0-3-1 15,4 1 1-15,7-11-1 16,7 9-1-16,4-1 1 15,-9-2 2-15,-1 7 1 16,-4-8-2-16,3 1 3 16,0-2-4-16,3 6 0 15,7 3 0-15,0-9-1 16,7 5 1-16,10-4-2 16,4 1 2-16,-6 4 7 0,10-1-4 15,-6 1-3-15,0 0 5 16,-2-2-1-16,0-10 1 15,-1 2-2-15,-2-6-2 16,10 4 0-16,7 0 1 16,3-7-2-16,14 13 2 15,4-21 0-15,11 1 1 16,3-7 0-16,2-7-2 16,-4-4 0-16,-7-2 0 15,-1 2 0-15,-19 1 0 16,-11 4 0-16,-7-7 0 15,-9 0-1-15,14-6 1 16,-12-4-1-16,0-5 0 0,14-6 0 16,-5-7 1-1,12 0 1-15,-6-16-2 0,12-1 0 16,9-9 0-16,4 2-1 16,14 2 2-16,-9-14-1 15,-9 4 3-15,-20 2-3 16,-18 1 3-16,-9 6 1 15,0-12-4-15,-11-1 3 16,-17 4-3-16,-2 12 2 16,-13-2-2-16,0-2 3 15,7 3 1-15,1 12-1 16,8-10-3-16,-4 5 3 16,11 4-3-16,-9-6 1 15,9 8-1-15,5 2 1 0,-5 2-1 16,5-4 3-16,4-5-1 15,-7 8 3-15,0-16-3 16,3 11 20-16,-5 0-17 16,-3-5-2-16,2 8 3 15,5 5-4-15,-13 2 0 16,5-4-1-16,5 8-1 16,4-2 0-16,-2 0 2 15,-3 12-1-15,5-1 0 16,0 5 3-16,-1 1-3 0,-4 5 1 15,9-4-2 1,-9 4-4-16,1-5 1 0,-9 0 2 16,-7 6 1-16,-5-1 0 15,3-1 0-15,1 2-2 16,0-1 2-16,-10 9 2 16,19-5-2-16,-11 0 2 15,16-3-2-15,7 2 0 16,-14-3 1-16,13-3-1 15,-12 8 0-15,-3-5 0 16,-11 6 0-16,-11-9 0 16,19 7 0-16,9-4 0 15,14-1 1-15,-4-2 1 0,4 1-1 16,0 4-1 0,0-7 0-16,-11 1 1 0,0-10-1 15,-9 6 0-15,-3 1-2 16,10 1 2-16,-11-2 0 15,11 7 0-15,3-2-1 16,8-1 1-16,-2 2 0 16,1 4 0-16,3-4-3 15,5 12-22-15,1 12-44 16,2 6 9-16,-2 12 2 16,-6-3-64-16</inkml:trace>
  <inkml:trace contextRef="#ctx0" brushRef="#br0" timeOffset="202206.56">5444 884 126 0,'-23'-24'25'0,"-6"0"-2"15,0-4 18-15,8 2-3 16,11-4-10-16,-9 4 11 0,11-1-34 15,4 8 10 1,-5-2-3-16,1 11-7 0,0 9 3 16,2-5-8-16,-26 8 2 15,-9 20-2-15,-18 4 1 16,-3 2-1-16,-14 5 1 16,13 3 0-16,-10 7-1 15,15-5 0-15,12-10 2 16,11-2-1-16,2-6 1 15,12-6-2-15,-2 4 3 16,-4 4-1-16,-2 8-1 16,2 3 1-16,-2 7-2 15,19 10 2-15,2 4-1 16,16 2 4-16,-8 10-2 16,10-17 0-16,7 1 2 0,-2-5-5 15,3-13 0-15,0-2 3 16,-1-3-3-16,4-4-4 15,8-2 3 1,2-5 1-16,17 0 1 0,-5-6 5 16,8-2-5-16,11-5 7 15,-2-8-8-15,-5-3 4 16,-16 8-4-16,6-10 2 16,-1 2-2-16,6-10 0 15,-1 0-3-15,6-10-1 16,3-1-3-16,-6-8 4 15,-10-10 2-15,13-4 2 16,-19 4 1-16,-9 1-2 16,-9 12 2-16,-9 4-4 0,-3 2 4 15,1-8-4-15,4 0 3 16,-8 2-1-16,-3 1 0 16,-3 0-1-16,6 3 1 15,-12 7 0-15,9 1 0 16,-5 8 0-16,-8 0 0 15,26-3 0-15,-20 4 3 16,1 1-3-16,4-8-2 16,-17 2-2-16,-8 4-1 15,6-3 5-15,-11 4-4 16,8 3 6-16,1 6-3 16,6-7 1-16,3 5-5 15,3 5-5-15,-5 7-11 0,-13 22-53 16,-10 14-16-16,-11 0 13 15</inkml:trace>
  <inkml:trace contextRef="#ctx0" brushRef="#br0" timeOffset="203857.79">4804 3369 180 0,'-9'-2'49'0,"9"6"-21"0,3-8-9 16,3 0 15-16,-10 4-18 16,10 0-13-1,-6 4 0-15,-2-8-1 0,2 8 0 16,0-4-2-16,0 0-1 15,-4 0 1-15,12 14 0 16,4 3-2-16,19 14 2 16,13-3-4-16,21 4 4 15,31-10 4-15,11-2 0 16,14-5 3-16,3 0 2 16,20-5-3-16,-9 3-2 15,-33-9-3-15,-11-4-1 16,5 0 0-16,-18 1-1 15,-15-2-18-15,-21 4-19 16,-20 1-47-16,-30-4-19 0</inkml:trace>
  <inkml:trace contextRef="#ctx0" brushRef="#br0" timeOffset="204163.97">4888 3573 275 0,'5'9'24'0,"-5"-18"-24"16,5 9 0-16,11 4 6 15,21 1 12-15,19 1 24 16,9-5-20-16,14 2-8 16,2 4-1-16,0 15-9 15,8 5-3-15,-16-2-2 16,-11 18-56-16,-22-6-79 16</inkml:trace>
  <inkml:trace contextRef="#ctx0" brushRef="#br0" timeOffset="204370.42">5172 3615 338 0,'47'-19'23'16,"-9"15"-22"-16,8 0 1 15,-1 4-1-15,15 17-1 16,-4 10 0-16,-3 10-22 16,-14 3-76-16</inkml:trace>
  <inkml:trace contextRef="#ctx0" brushRef="#br0" timeOffset="209971.26">16787 7818 137 0,'0'-4'23'0,"2"6"4"16,2-12 9-16,12-3-21 16,-1-4-8-16,1 5 18 15,3-2-10-15,-13 7 2 16,1-2-9-16,-7 3 0 15,-4 6 3-15,-1-2-7 16,-3 2-4-16,4-2 0 16,-13-2 14-16,-14 4-13 0,10 0 1 15,6 0 0-15,-5 2 1 16,-5-4-1-16,0-2 5 16,-2 4-5-16,-2 2 4 15,4 0 3-15,6-4-8 16,-5 4 3-16,13-2-3 15,-14 2-1-15,10 2 0 16,-1 4 3-16,5 1-3 16,-3-3 0-16,-1 9-7 15,-12 7 7-15,7 3-1 16,11-4 1-16,3 1 0 16,-6 2 0-16,8 1 2 15,-3-10-2-15,-4 3 3 16,-2 4-3-16,8 1 5 0,-8 1 3 15,-3-3 7-15,-9 6-14 16,19-9 10 0,2-8-1-16,-1-9-7 0,10 5 6 15,-5-1 0-15,8 5-5 16,4 6 5-16,3 1-8 16,-3 8 2-16,-3-3-1 15,-14 4 0-15,-4 0-2 16,-6 11 0-16,6 7 0 0,-9 12 2 15,-5-10-1-15,15-13-1 16,12-14 1-16,-8 1 1 16,12-4 0-16,2-2 1 15,3 6-2 1,-9 2 11-16,2-4-10 0,2-4 3 16,-8 2-4-16,9 2 1 15,-15 0 0-15,20 4-1 16,-7 3 3-16,-2 8 1 15,8 2-3-15,-9-3-1 16,5 0 2-16,11 2-2 16,-7-4 4-16,14-4-3 15,-7 0-2-15,-11-5 4 16,5 2-4-16,-1-13 2 16,-13 8-2-16,4-3 3 0,4 4-3 15,-4-3 0-15,-4 9 0 16,9-6-2-16,-14 0 4 15,14 1-2-15,-9-3 0 16,2-2 2-16,5-1-3 16,2-2 1-16,-2-12 0 15,-3 8 4-15,7-8-1 16,-2 1 4-16,6 2-3 16,-1-6-3-16,3 8 0 15,8 3-1-15,9-4 0 16,-5 4 0-16,-2-2 1 15,-5-1-1-15,7 3 0 16,-14 7 1-16,10-5-1 16,-10 2 0-16,5 0 0 15,-3-2-1-15,0-2 3 0,1-4-2 16,11 2 0-16,9-6 3 16,4-10-2-16,-9 6-1 15,10-9 0-15,-8 6-2 16,-8 1 4-16,-18 8 0 15,-11-2 4-15,4 0-5 16,-4 0-2-16,4 3 1 16,8 8 0-16,7 1-1 15,-4-6 3-15,3 0-2 16,-3-6 0-16,7-2 4 16,-9-6-4-16,-7 6 0 15,-8 2-8-15,2-2-10 16,-2-2-29-16,-7 4-12 0,-8 2-23 15,-3 8-61-15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6-21T06:31:07.360"/>
    </inkml:context>
    <inkml:brush xml:id="br0">
      <inkml:brushProperty name="width" value="0.05292" units="cm"/>
      <inkml:brushProperty name="height" value="0.05292" units="cm"/>
      <inkml:brushProperty name="color" value="#FF0000"/>
    </inkml:brush>
  </inkml:definitions>
  <inkml:trace contextRef="#ctx0" brushRef="#br0">18910 13141 170 0,'2'-8'71'16,"2"-3"-31"-1,6-5 1-15,3 4-9 0,-2-8 29 16,3 0-14-16,1 5 9 16,-6 9-21-16,-9 3-4 15,0 9-8-15,0-12 0 16,0 12-4-16,5 2-5 16,-1 14-4-16,-6 14 14 15,-9 20-2-15,-6 8 10 16,0 8-18-16,-3 3 0 0,0-17-4 15,-3 14 3 1,13-7-5-16,-13-7-1 16,17-8-6-16,-3 5 1 15,3-8 0-15,-2-15-1 0,6 3 1 16,2-8-1 0,-2-17 2-16,4-10-2 0,-4-4-1 15,6 7 0-15,-6-8-1 16,2 5 0-16,-2-8-5 15,2-9-12-15,2 11-6 16,-2 1 2-16,4-5-12 16,-4 12-2-16,0 0 0 15,-2-4-1-15,-4 7-12 16,8 1-41-16,-4-5-10 16,6-2 1-16</inkml:trace>
  <inkml:trace contextRef="#ctx0" brushRef="#br0" timeOffset="670.2">18413 12709 113 0,'-5'-1'46'16,"2"1"-36"-16,3-3-7 16,6 1 15-16,-2-8 2 15,10-4-9-15,4-4-3 16,-10 15 26-16,-2-4 35 15,-4 9 0-15,0 0-5 0,-4 2-11 16,0 12-6 0,-2 6-4-16,-4 10-4 0,-5 10-14 15,9-14-12-15,4-2-10 16,0 13-2-16,-12-17-2 16,18-8-3-1,0-11-19-15,-6 6-17 0,0-13-10 16,12-8-17-16,-3-20-46 15,7 4-86-15</inkml:trace>
  <inkml:trace contextRef="#ctx0" brushRef="#br0" timeOffset="897.61">18700 12747 130 0,'-19'24'238'0,"-8"19"-143"16,9-14-44-16,9 7-22 16,16-19-14-16,-1 6-15 15,6-10-23-15,-1-8-65 16,9-10-76-16</inkml:trace>
  <inkml:trace contextRef="#ctx0" brushRef="#br0" timeOffset="1443.07">19519 12771 283 0,'-14'20'69'15,"7"-5"-28"-15,5-2-9 16,0 15 1-16,-5-3 1 16,5-1-7-16,4-8-10 15,-4-2-3-15,6-3-6 16,-6-11-8-16,2 7 0 15,-2-7-7-15,2 2-37 16,-6 2-57-16,12-22-77 16</inkml:trace>
  <inkml:trace contextRef="#ctx0" brushRef="#br0" timeOffset="1682.71">19962 12607 326 0,'-16'30'97'0,"-19"18"-48"16,12-4-9-16,3 5-3 15,1 6-25-15,-8-2-12 16,6-9 2-16,4-4-2 15,1-10-31-15,3-8-53 16,-3-5-33-16,1-10-101 16</inkml:trace>
  <inkml:trace contextRef="#ctx0" brushRef="#br0" timeOffset="5549.28">6468 12982 243 0,'-50'-10'79'0,"8"-3"-50"0,8-2-7 15,5-10 23-15,11 6-2 16,2-2-15-16,8 10-11 16,3 2 0-16,-7 6-8 15,-10 11-7-15,-4 1-2 16,-17 5 0-16,-3 8 0 15,-14 5-1-15,-12-10 0 16,3 8 2-16,2-6 1 16,0 14-1-16,-9-7-1 15,10 18 3-15,-3-8-1 16,13 2 3-16,14-4-2 16,11-3-3-16,4 13-1 15,6-6 1-15,11 0-2 16,1 4-2-16,9 8 0 0,-10 1-4 15,-3-6-1-15,11-13 0 16,-6 12 8-16,-13 1 1 16,7-5 0-16,6-1 0 15,1 8 1-15,12-1 7 16,-8 4 3-16,23 6 1 16,0-13-2-16,7-4-3 15,14-1-3-15,-6-7-3 16,16-4 1-16,-2 0-1 15,1 0-1-15,-8-2 0 16,-9-3 0-16,-8-6 0 0,-6-4-1 16,4 1 1-1,-5 4-1-15,-3 5 1 0,-1 0 0 16,-5 3 0-16,1 2 1 16,2-3-2-16,3-8 1 15,-3 11 0-15,19-7 0 16,-9-9 1-16,15-12 0 15,6 1 2-15,2-4-3 16,0 8 1-16,-3 2-1 16,-7 1 0-16,4-3-2 15,3 2-2-15,-3-6 3 16,9-6 1-16,-4-5 0 0,16-18 0 16,-4 8 2-16,-14 8-2 15,-13 8 0-15,14-1 0 16,-10 3-4-16,9 6 4 15,0-3-2-15,11-5 2 16,-1 4 3-16,4-14 1 16,25 1 6-16,-17 6 4 15,-11 7 2-15,-8 10-7 16,6 4-9-16,3 3-2 16,-21-4 2-16,14-3 0 15,-13 0 0-15,7-4 0 16,4-10 1-16,15-8-1 15,5-4 0-15,-5-6 2 16,9-1-4-16,0 6 2 0,-17 8 0 16,-2 4-2-16,6 4-11 15,-4 2 4-15,-4 2 4 16,6-7 0-16,0-3 4 16,4-3 2-16,6-5-1 15,7 6 1-15,0-3 0 16,-6 2 2-16,-2 3-3 15,15-6-1-15,-5 0 1 16,-1 2 1-16,-1-9-1 16,-5 9 0-16,-10-3 1 15,-20 9 0-15,7 2-1 16,-1-2 0-16,0-5-1 16,5 11 0-16,-16 4 0 0,21 5 0 15,-6-1-4-15,6-2 2 16,8-4 1-16,-2 6-5 15,16-8 7-15,6-2-1 16,13 2 1-16,7-4 2 16,-8 8-2-16,-1-4 1 15,9 0-1-15,-11 0 0 16,-8 0 2-16,-15 2 4 16,-6-8 1-16,5-2-5 15,-3 2-1-15,-8-4 0 16,-14 6-1-16,0-4 1 15,5 4 0-15,-7 3 0 16,-1-2 0-16,19 3-1 0,-10-2 0 16,8 0 0-16,0 10 0 15,15-4-3-15,-18 1-1 16,-2 2 0-16,-6-1 4 16,1 4 0-16,-1 2-2 15,-6 1 1-15,-1 0 0 16,-3 7 1-16,-19-4 0 15,12-4-4-15,0 7-2 16,-3-2 2-16,9-5-1 16,1-2 5-16,21-8 0 15,-11 2-3-15,9-4 2 16,2-4-3-16,-1 0-9 0,-2-2 8 16,3 2-1-16,-8 0 6 15,4-5 1-15,-4-4 0 16,4-11 3-16,3-4 0 15,-4-8 1-15,7-1 2 16,-11-7-5-16,1 3 9 16,-1-13-3-16,-14 6-8 15,-9-2-1-15,-8-8 1 16,-22-5-2-16,-7 7-2 16,-1 1 2-16,-8 15 2 15,-12 7-1-15,-12 8 1 16,-6 5 0-16,14 4 4 15,-7-6 6-15,0 6 2 16,-2-6 3-16,-10 2 6 16,2-10 1-16,11-4-4 0,-2 0-6 15,9-10-4-15,-8 6 0 16,2 6-6-16,5-7 3 16,-3-1-1-16,4 4 3 15,-5-6-4-15,-21 0-1 16,1 8-2-16,-6 4-1 15,-17 12 0-15,-18 10-1 16,10-8 2-16,-1 6 1 16,0 8-1-16,18-8 0 15,2-2 0-15,8-6 2 16,0-2-2-16,-10 3 0 0,4-7 0 16,-10 0 0-16,20-2-1 15,-4 4 0-15,11 10-6 16,6 14 6-16,-3 0-1 15,-4 8 1-15,2-2 1 16,5 5 0-16,-5 6 0 16,-6-8 1-16,7-5-1 15,3 0 1-15,-5 5-1 16,5-16 0-16,-4 10-2 16,-21 1 1-16,16-6-12 15,-15 11 12-15,-3-4-1 16,-4 11 1-16,4-7-7 15,-7 3-3-15,-3-9 5 16,-4 1 1-16,-26 0-4 0,12-9-1 16,18-1 3-1,-3 2 7-15,1-2 0 0,-9 0 0 16,11 1 1-16,20-1 1 16,0 1 9-16,2-12-2 15,-5 10-6-15,17-5-2 16,-7 7 1-16,6 3-1 15,4 0-1-15,8 7 0 16,-1-4-6-16,5 2 0 16,-9 6 0-16,7 2 1 15,7 5-3-15,-1 5 2 16,7-5-8-16,-4 0 4 16,6-3-1-16,-16 0-4 0,10-8-4 15,-12-3 8 1,10-4-4-16,4 2-3 0,-6-1 17 15,-3 8 1-15,-1-3 0 16,0 2 1-16,7-8 0 16,-12 13 1-16,8-12-2 15,2 9 1-15,0 4-1 16,7 0 0-16,21-3-4 16,-5-3-7-16,3 13-13 15,8-19 6-15,10-8 0 16,-8-4 6-16,17-4 9 15,-6-10-8-15,-2-12-57 0,-7-8-104 16</inkml:trace>
  <inkml:trace contextRef="#ctx0" brushRef="#br0" timeOffset="7231.29">18525 14646 161 0,'-7'-5'189'16,"2"14"-107"-16,-5 3-37 15,1-6-12-15,18-10-15 16,-7 12-13-16,4-1-1 16,3-3 0-16,3-7-2 15,-4 13 5-15,-7-6 12 0,-1 16-10 16,-9 5-5-1,-12-2 6-15,-8 4-3 0,12-1-4 16,3 2-2-16,1-12-1 16,1-7-4-16,4 16-10 15,8-31-33-15,2 12-48 16,2-6-38-16</inkml:trace>
  <inkml:trace contextRef="#ctx0" brushRef="#br0" timeOffset="7564.39">18669 14636 377 0,'-29'24'104'0,"-6"0"-61"16,-1 10-13-16,21-13-15 16,5 6-10-16,7-4-2 15,9 3 0-15,-9 10-1 16,3-6-2-16,-6-2 0 0,2-8-18 15,6 0-18-15,0-14-30 16,7-10-41-16,11-10-89 16</inkml:trace>
  <inkml:trace contextRef="#ctx0" brushRef="#br0" timeOffset="8215.35">19171 14783 386 0,'-20'-9'122'16,"-5"1"-65"-16,-1 8-2 15,23 5-9-15,-8 7-32 16,1 16-9-16,-7 8-2 15,5 0-1-15,-9 10-1 16,-1 10 0-16,-3-8 1 0,3 6 5 16,-5-4 7-16,7 12 7 15,-3-9-5-15,11-12-7 16,9-4-1-16,3-3-5 16,11-15-1-16,12-2-2 15,-3-17-5-15,11-9-9 16,11-8-7-16,-11-7 3 15,15-6-13-15,-2-18 1 16,-5 6 6-16,-5-11 17 16,-5-5 2-16,-13 0 5 15,-1 6 19-15,-3 2 7 0,-10 13-7 16,-12 3-11 0,-3 18-4-16,9 12-2 0,-2-9 1 15,-4 19-3-15,-3-6 0 16,-3 7-10-16,-8-14-3 15,5 14-15-15,-5-3-6 16,0-15-12-16,6 5-10 16,-2 2-23-16,1 4-3 15,7 0-54-15</inkml:trace>
  <inkml:trace contextRef="#ctx0" brushRef="#br0" timeOffset="8581.93">19906 14522 393 0,'0'4'100'0,"-3"-4"-35"0,-1 8 6 16,-11 11-10 0,-8 6-15-16,5-7-20 0,-15 15-8 15,18-12-9-15,-8 3-7 16,8-2-2-16,8-4-16 15,7-10-20-15,7-3-25 16,-19-5-58-16,17 0-47 16,-10-9-35-16</inkml:trace>
  <inkml:trace contextRef="#ctx0" brushRef="#br0" timeOffset="8763.44">20026 14586 396 0,'-24'28'118'0,"-23"10"-81"16,7-4-32-16,18-8 0 16,13-8-5-16,3-12-64 15,0 10-65-15</inkml:trace>
  <inkml:trace contextRef="#ctx0" brushRef="#br0" timeOffset="9526.4">18440 14664 127 0,'-6'0'0'0,"4"-4"-17"16</inkml:trace>
  <inkml:trace contextRef="#ctx0" brushRef="#br0" timeOffset="9946.01">18376 14646 145 0,'2'0'47'16,"2"0"-9"-16,0 4-19 15,-4 2-9-15,14 2 3 16,-9-12 8-16,1 6 4 15,-4 4 7-15,0-12-2 16,5 16 17-16,-3-14 2 0,-1 4-20 16,-6 0-17-1,1-4-8-15,2 20-2 0,-6 6 10 16,-7-2 1-16,8 2-5 16,-4 8 0-16,0-11-6 15,3-5 1-15,1-3-3 16,5 5 0-16,-5-16-4 15,5 0-19-15,-2 4-9 16,2 5-21-16,-11-4-34 16,18-10-40-16</inkml:trace>
  <inkml:trace contextRef="#ctx0" brushRef="#br0" timeOffset="13264.84">8469 14436 211 0,'-58'0'26'0,"0"4"-23"16,3-3 4-16,2 5 31 15,5 0 16-15,6 5-6 16,3-9 0-16,-11 4-8 16,-1-2-15-16,-10 2 0 15,-16 5-15-15,-8-2-5 16,10 1 0-16,3-4 3 15,-4 0 9-15,-3 9-2 0,2-13-9 16,-3 4 0-16,7-1 2 16,4-10-2-1,11-2 1-15,13 8-3 0,3-3-3 16,13 6 0-16,2-4-1 16,-4 3 0-16,2-2 0 15,-9 4-1-15,5-1-5 16,-12 4 2-16,-6 6 1 15,-3-1 3-15,-2 6 0 16,6-5 0-16,0-2 0 16,3-7 3-16,3 0 2 0,-5-1-2 15,20 6-3 1,-3 2 0-16,1 2-2 0,7 8-3 16,2-3-3-1,-3 2 2-15,-6 2 3 0,2-10-4 16,-2 18 3-16,-13 1 2 15,-13-8 3-15,4 14-1 16,5-6 0-16,9 6 0 16,1-2 0-16,9-14 0 15,14-20 0-15,3 2 2 16,8 0-1-16,-9-4-1 16,11 0 0-16,2 5-2 15,-12 4 1-15,12-5-1 16,0 0 0-16,0 6 0 15,2-2 1-15,8 13 1 16,1 4 0-16,11 11 0 0,5 21 1 16,13 4-1-16,-2 18-4 15,-5-16-12-15,-15-19 0 16,-5-23 16-16,-8-15 2 16,-8 1 12-16,1-10 2 15,0 6-2-15,-2-6 0 16,10 7-9-16,-6-5-4 15,0 2 0-15,-2 7-2 16,11 5 2-16,9 10 4 16,13 8-2-16,0-3-3 15,13 4 3-15,12-2-3 16,-13 1 0-16,-1 8 0 16,14 1 0-16,-7-2-2 0,6-4-12 15,8 3 7-15,-7-14 1 16,8 2 4-16,-1-19-5 15,17-16 7-15,2-3 1 16,-4-1 2-16,-4-8-2 16,-3-6 0-16,7 4 0 15,3 4 1-15,1 16-2 16,-2-3 0-16,9-8-2 16,-8 3 1-16,3-6 1 15,-6 13 0-15,8 5-1 16,17 2 0-16,-5-4 1 15,0-3 0-15,-4-17 0 16,-7 7 2-16,-23-2-2 16,-10 9 0-16,6 12-1 0,-2-4-1 15,0-6 2-15,-4 12-1 16,-6 2-1-16,13-8 2 16,-14 0 1-16,11 0 1 15,13-12 0-15,20-13 5 16,-6 8 9-16,-19 13-14 15,-7 4-2-15,8 4 0 16,-7-8-2-16,0 14 2 16,-7-10 0-16,14 4 1 0,2 0-2 15,13-8 2-15,9-14-1 16,8 2 2-16,-30 10 3 16,-15 15-5-16,-10 0-1 15,7 3-8-15,-2 5 4 16,0 0 3-16,12-1-3 15,-3-6 4-15,15 1 1 16,7-15 0-16,16-17 1 16,-5-5 1-16,-33 16-2 15,-16-4-2-15,12 10-27 16,0 4-2-16,-10 6 8 16,-4 10-5-16,7 2 7 15,-7 0 16-15,7-8 3 16,-1 3 1-16,-3-8 1 15,2-5 2-15,10-11 7 0,14-2 2 16,14 5 0-16,-10 0-8 16,-19 4-3-16,-6-2-10 15,10 1-8-15,-6-2 3 16,-6-3-3-16,-3-3 3 16,6 8 4-16,13-10 3 15,8-1 3-15,-5 7-3 16,21-13 3-16,-15 8 3 15,-15-5 0-15,-5-3-5 16,0 8 2-16,-9 0 3 16,-1 6 2-16,-10-8-1 15,-8 6 1-15,-10-15 4 0,-11-4 4 16,-11-15-1-16,-18-10-2 16,3 0 4-16,3-12-9 15,0-7-6-15,5 3-1 16,5-3 7-16,15 0 21 15,9 10 27-15,5 10 9 16,-2-10-36-16,-7 17 6 16,-9 14 0-16,-4 6-15 15,-10-1-1-15,5 14 0 16,-1-1-3-16,-9 1-6 16,-3-4 9-16,-12 7-3 15,-5-7-4-15,-11 11 0 16,-6-3-3-16,-13 2 0 15,-8 2-1-15,15 5 0 16,4 0 1-16,-11 5-1 16,1 8 0-16,-3-4 1 0,-2 14-1 15,-10-11 1-15,-4-6-2 16,8-3 2-16,2-5-1 16,2 0 0-16,7-3 0 15,-7-9 2-15,4 6-1 16,-12-8-1-16,12-3-1 15,1 1 1-15,6 5 0 16,6 3 0-16,7 1-1 16,16 5-1-16,-8-1 2 15,-1 5 0-15,-4 0 0 0,0 1 0 16,3-1 0 0,-6 0 2-16,-2 0 0 0,1 0 2 15,8 0 1-15,-12-4 0 16,1 7-2-16,-2-2-3 15,2-1 0-15,-5-5 1 16,0-1-1-16,-8 0 0 16,4-9 0-16,-9-8 0 15,6 2 1-15,15-6-1 16,10 16 1-16,-11 3-1 16,3 4 0-16,6 8-1 15,-8 1 1-15,-6 8-1 0,14 5-1 16,-9-4-8-16,8 4-4 15,-6 4-2 1,-3-1 0-16,1-10-6 0,-2-8 9 16,-1-3 8-16,-5-8-9 15,7-4 2-15,0 0 5 16,7 9-34-16,-5-2-7 16,12 0-17-16,-2-3-7 15,-15-12-84-15</inkml:trace>
  <inkml:trace contextRef="#ctx0" brushRef="#br0" timeOffset="-190414.07">6614 9662 167 0,'-34'6'0'0,"-3"13"-6"0,-11 7-8 16,24-6 13 0,2-10-7-16,6-6 2 0,7 5 2 15,5-2 4-15,4-13 2 16,-2 9 8-16,6-3 0 15,-2-4-3-15,2 8 29 16,-1-4 12-16,-1 2 2 16,2-2-7-16,12 9 4 15,11-5 23-15,7 2-13 16,-9 6-17-16,-15-8-17 16,-3 12-17-16,9 13 8 15,1 11 5-15,12 16-8 16,6-6 4-16,26-6-11 0,41-10 1 15,34-22-5 1,24-36-4-16,33-16-23 0,11-15 8 16,-37 8 16-16,-45 39 3 15,-39 36 2-15,-33 50 3 16,-13 5-1-16,1 17 5 16,-11-12-3-16,-12-4-4 15,7 10-1-15,3-20-1 16,11-21-11-16,3-15 2 15,22-25 9-15,40-10 0 16,21-21 7-16,7-8-5 16,36-14-2-16,-5-10-5 15,56-31-18-15,18-6 2 16,-24-8 1-16,-3 12 20 0,-53 33 10 16,-56 39 28-16,-20 16-15 15,-25 13-5-15,-1 14-11 16,-2 2-4-16,20 15-1 15,1-5-2-15,12-16-3 16,-3 0-18-16,8-2-1 16,9-14 1-16,-4 0 6 15,15-8 4-15,-29 8-1 16,2-8-1-16,-8-2 13 16,-1 4 0-16,16 0 4 15,24-8 4-15,4 1-5 16,2-2 3-16,7 0-2 0,-2-12-3 15,8 7 2-15,-4-5-2 16,-7 12-1-16,-13 13 0 16,2 2 0-16,25 3 0 15,27 0-7-15,-15-5-33 16,-7-10-38-16,17-2 30 16,-17-2 46-16,-6 6 2 15,-13 13 48-15,-9 0 6 16,-4-5-18-16,8 6-22 15,6 2-4-15,9-16-3 16,20 4-7-16,2-4-3 16,-9-9-15-16,-21-8-8 15,-22 5 11-15,21-10 9 0,-16-2-4 16,4-10-12 0,3 12 22-16,1 0 7 0,-2 2 20 15,-8 16 10-15,-14 10 4 16,-13 7-13-16,-5 20-18 15,-4-3-9-15,-18-2-1 16,-5-2-2-16,0-3-13 16,-14-13-16-16,23-8 6 15,13-6-20-15,42-16-31 16,-6-17 8-16,12-9 19 16,7-8 49-16,10 8 18 15,-13 32 60-15,-26-6 29 0,-1 16-56 16,-8 4-21-16,-8 8-19 15,-4 0-4-15,5 8-7 16,-18-2-1-16,-9 0-6 16,-4-12-6-16,3-2-2 15,-7-4 9-15,-3-12 2 16,4-4-1-16,18 2-5 16,18-10 5-16,2-2 3 15,11-10 1-15,-8 8 1 16,-31 0 13-16,-4 9 6 15,-17 16-6-15,-23 3 12 16,-2 0-11-16,-6 0-5 16,7 3-9-16,-3 4-2 0,7-3-2 15,-8-4-8 1,12 2-1-16,8 4 2 0,3-14 3 16,16-10 7-16,14 0 1 15,2 2 0-15,-2-5 1 16,-5 6 1-16,-20 9-1 15,-21-1 5-15,-18 6-6 16,0-3-14-16,-21 5-22 16,-32 11-38-16,-24 13-65 15</inkml:trace>
  <inkml:trace contextRef="#ctx0" brushRef="#br0" timeOffset="-187263.98">15615 7301 123 0,'2'-2'204'15,"-6"-2"-189"-15,1-10-11 16,-5-2 3-16,-2 6 14 16,4-4 19-16,-3-5-11 15,7 1-12-15,-5 2 10 16,-4-8-4-16,-4 13-6 0,-2 0-11 15,0 4-3-15,-4-1-3 16,-9 3 0-16,-6 5 0 16,-7 0 0-16,6 2 0 15,-12 5-1-15,-13 0 0 16,-1 2 1-16,1-6-1 16,0 1 1-16,8-4 1 15,7 0-1-15,7-7 0 16,-10 1 0-16,8 0 2 15,-2-7-1-15,-1 5-1 16,-13-3 0-16,0 5 0 16,8-3 0-16,-2 5 1 15,-10 6-1-15,10-2 1 16,-1 0-1-16,8 8-1 16,-13 2 1-16,2 6 0 15,-3 5-1-15,1 2 1 0,2 5 0 16,16-3 0-16,2-6 0 15,11-2 1-15,3-3-1 16,-5-2 0-16,4 8 3 16,-6 2 1-16,9-8 1 15,-5 10-2-15,0 3 1 16,-9 4 2-16,-1 1 0 16,3 0-1-16,-10 15-3 15,-5-3 3-15,-3 12 3 0,10-10-3 16,13-2 1-1,7-5-2-15,-1-2 3 0,12 7-3 16,-2 4 0-16,6-13 6 16,-2 5-4-16,5-2-3 15,-7-5-1-15,4 6-1 16,-6 8 1-16,6 16-1 16,-2-2 0-16,9 9 0 15,0 14-1-15,-5-6 2 16,5-1-2-16,-8-4 0 15,-1-9 0-15,-5 5 1 16,1 12-1-16,-1-1 0 16,14-15 0-16,14 5 10 15,1 7-7-15,17-11 2 0,6-6-1 16,2-12-4 0,14-1 2-16,-1-5-1 0,-6 2 1 15,-3-6-1-15,-13 2-1 16,16 2 0-16,-7-8 0 15,5-1 0-15,13-12 0 16,-1 3 0-16,13 6 2 16,-7-5 0-16,-5-2-2 15,10 9 1-15,-12-10 0 16,11 9-1-16,0-12 0 16,-1 2-1-16,3-7 0 15,5 4-2-15,-5-6 2 16,12 0 1-16,-8 6 0 15,-24-13 0-15,6 14-1 16,-1-11 1-16,-5 4 0 16,-4-3 0-16,17-14 0 0,2 1 0 15,-1-4 1-15,2-2-1 16,-6-5 0-16,0-2 0 16,19 3 1-16,-11 4-1 15,1 1 0-15,-7 2-3 16,7 6-9-16,2-2 8 15,-5 3 4-15,2-4 0 16,1-8 0-16,-3 6 2 16,-3-5-2-16,1 10 1 15,-8 2 1-15,-1-1 0 16,-4 6-2-16,16-3 0 16,-22-1 0-16,4 4 0 0,-6-10-1 15,2-4 1-15,3-3 0 16,-1-9 0-16,-7 2 0 15,3-16-2-15,-2 11 3 16,5-6-1-16,5-11 0 16,-9 6-2-16,-3 0 2 15,11-9-1-15,-11-4-1 16,-7 5-3-16,-6-2 1 16,-1-2 2-16,-11 7-1 15,-2 3 2-15,1 2 1 16,-8 2 0-16,-7-2 0 15,3 10 0-15,18-14 2 16,3-2 0-16,4-4 1 16,-4-10-1-16,2 5 5 15,-9-4 3-15,-10 16-4 0,-2 1-3 16,-8 0-2-16,0 4-1 16,0 10 0-16,-1-3 0 15,1 2 1-15,-6 2-2 16,1 5-1-16,1 2 2 15,-3-12-2-15,3 8 2 16,-1 2 0-16,-3-1 0 16,6-4 1-16,-3 5 0 15,-1 0-1-15,3-6 0 16,1 7 0-16,-6 0 0 0,4-5-1 16,5 2 1-1,-5-13 0-15,2 1 0 0,-3 9-1 16,1 5 0-16,-1-17 0 15,3 13 1-15,1 2 0 16,-1-4 0-16,-6-5 0 16,5 6-1-16,-5 2-2 15,1 1 0-15,4-7-1 16,-2 1-1-16,0 8 3 16,11-13 2-16,-4 4 1 15,1 7 0-15,8-12 0 16,-7 6-1-16,2-3 0 0,-6 8 0 15,4-2 0 1,-6 5 0-16,-3-1-1 0,-3-2-3 16,-1 4 4-16,-3-1 0 15,-5-7 0-15,2 12-4 16,-2-4 3-16,-2 5 2 16,10 2-1-16,-1-14 0 15,1 12 1-15,-1-8-1 16,3-4 1-16,1 6 0 15,1-6-1-15,-5 8 0 16,12-6 0-16,-9-3 0 16,-1 4 0-16,5 5 1 15,-3-3-1-15,-7 6-1 16,-3 1 1-16,0 1-4 16,0 2 4-16,7 0-2 0,5 1 2 15,3 1-1-15,1-5-1 16,-4-2-3-16,0 1 5 15,5 3-1-15,-8-6 1 16,-9 6 0-16,8-4-2 16,-15 4 0-16,-5 0-2 15,3 4 4-15,8-8 0 16,-12 5-2-16,9 2-7 16,0-3-2-16,5-4 9 15,-1 12 1-15,9-7 1 16,-6 1 0-16,-4 1-1 15,7-2 1-15,-5 0 0 0,6-1 1 16,-2 0 0 0,-1-7-1-16,-5 10 0 0,5 1 1 15,3-8-1-15,-10 4 0 16,5 0 0-16,0 0 1 16,-2 2-1-16,-2-4 0 15,8 3-1-15,-11 0 1 16,7 0 0-16,-9 6 1 15,0 2-1-15,16-2 0 16,2 7-2-16,-14 0 2 16,-4 1 0-16,36-2 2 15,-16-11-1-15,7 3 0 16,2 2 0-16,0-1 0 0,-2 2-1 16,4 0 1-1,0 0 0-15,-2 0 0 0,-2 0 0 16,2 0-1-16,-5-2-3 15,5 2 0-15,-11-6-6 16,-4 12-1-16,-4-2-8 16,6 6-2-16,4 7-6 15,0 4-37-15,5 2-16 16,6 8 13-16,2-9-60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6-21T06:32:34.252"/>
    </inkml:context>
    <inkml:brush xml:id="br0">
      <inkml:brushProperty name="width" value="0.05292" units="cm"/>
      <inkml:brushProperty name="height" value="0.05292" units="cm"/>
      <inkml:brushProperty name="color" value="#FF0000"/>
    </inkml:brush>
  </inkml:definitions>
  <inkml:trace contextRef="#ctx0" brushRef="#br0">8257 11811 238 0,'-8'-27'38'16,"4"12"-20"-16,-6 3-11 16,10 12 3-16,-4-3 17 15,6-3 1-15,-2 6-6 0,2 0 6 16,-2 0-1 0,0 6 0-16,0-16-6 0,0 10-6 15,0 4-1 1,-2-4 2-16,0 9-3 0,-1 1-2 15,-3 16 1-15,-3 18 4 16,-5 2 3-16,10-7-8 16,2 10-8-16,8-1-2 15,8 11 3-15,6-4 1 16,2 21-4-16,7-9 2 16,-6-9-1-16,6-11 0 15,-10-6 0-15,-3-9 0 16,3-9 6-16,-6-7-4 15,-7-2 1-15,-4-9-1 0,-2-2-4 16,2 1 0 0,5 2 1-16,-4 0-1 0,-3 2 0 15,4-8 0-15,-2 4 1 16,-2-6-1-16,0 2 1 16,-2 0 0-16,4 0 2 15,-4 0-3-15,2 0 3 16,0 0-1-16,2 0-1 15,-4 6 0-15,2-6 1 16,0 0 0-16,13 1 2 16,12-5 2-16,31-9 6 15,11-29-5-15,49-35-4 16,19-27-3-16,52-45-3 16,25-2-15-16,-9-16-3 0,-45 20-12 15,-40 47-24-15,-44 22-96 16</inkml:trace>
  <inkml:trace contextRef="#ctx0" brushRef="#br0" timeOffset="4420.47">4557 7452 172 0,'-15'-11'53'0,"3"6"-29"16,5-2-3-16,2-7 4 15,4 4-5-15,-3 0-6 16,2-4 1-16,-10 5 12 15,3-6-10-15,3 7-5 16,-6 0-6-16,1 8-6 16,-2 1 1-16,-12 8-2 15,-8 7 1-15,-8 10-1 16,-1 10 1-16,-2-12-1 16,3 11 1-16,6-4 0 15,8 3 0-15,2 1 0 0,2 5 0 16,-8 2 0-16,19 1 0 15,7-9-2-15,-1 9 2 16,-10 5 0-16,9 7 5 16,-1 9-1-16,8 3 8 15,15 64-5-15,1-70 3 16,15 5 6 0,7-15-1-16,11 10-5 0,14-1-7 15,14-4 6-15,6-12-4 16,10-4-3-16,14-21-1 15,0-10 1-15,5-17-2 16,-10-6-5-16,-8-20-4 16,-9-8-10-16,-19-10 6 15,-22-10 10-15,-12-2 3 16,-12 10 1-16,-13 4 0 16,-13 3 1-16,1 3-1 15,-11 2 0-15,7-2 3 16,-14-18 0-16,0-6 1 15,-6-9 4-15,-6 1-5 16,12 5-3-16,-4 9 0 0,-4 1 3 16,-1 6-3-16,-8 5 0 15,8 12 0-15,-3 6 4 16,8 5-1-16,3 15-2 16,4-5-2-16,-3 13 0 15,-1 4-1-15,4-11-5 16,-13 20-3-16,-3 7-12 15,-9 6-17-15,23-6-26 16,-4 3-13-16,1-15-50 16</inkml:trace>
  <inkml:trace contextRef="#ctx0" brushRef="#br0" timeOffset="5299.75">3589 7424 152 0,'-3'69'64'0,"12"7"7"15,-15 1-15-15,14-3-2 16,-8-1-6-16,-9-8-12 16,4-5-13-16,5 1-16 0,-9 1-2 15,-4 10 0 1,-7-9-1-16,-1 4-1 16,-4-4-2-16,2 9 0 0,-4-8 0 15,7-5-1-15,5-9 0 16,-1-2-3-16,-2-6-12 15,2-5-23-15,3-4-14 16,7 0-28-16,-2-14-24 16</inkml:trace>
  <inkml:trace contextRef="#ctx0" brushRef="#br0" timeOffset="5797.57">3244 8111 258 0,'-2'-10'65'15,"0"10"-43"-15,6-4 19 16,-8 4-3-16,8 2-28 16,-8-2-8-16,6 4-2 15,3 12 0-15,-3 14 0 16,3 10 1-16,-5 13 3 0,2 2 0 16,2 11 1-16,-8 11 5 15,-3-7-1-15,0-4-5 16,9-16 0-1,-2-8-3-15,8-6 0 0,0 11 0 16,5-23-1-16,3-14 1 16,1-7 0-16,-1-4 0 15,5-19 4-15,1-3 17 16,11-14-10-16,-11 2-6 16,3-5-4-16,-7 2-2 15,4 14 0-15,-6-8-3 16,1-5-23-16,-3 10-13 0,6 4-8 15,0 10 0 1,3 9-9-16,1 12-32 16</inkml:trace>
  <inkml:trace contextRef="#ctx0" brushRef="#br0" timeOffset="7164.96">1251 8069 191 0,'8'-48'70'16,"11"-16"-21"-16,2-8 6 15,12-9 0-15,-6 31-11 16,-17 39-18-16,-10 11-2 16,-5 6-8-16,3 2-16 15,-1 46-12-15,-5 34 12 16,1 24 16-16,1-5-2 16,8-16-8-16,11-7-4 0,-7-15 0 15,-1-7-1 1,4-8 1-16,-4-16-2 0,-8-24 0 15,8-18-6-15,-1 0-11 16,-2-17-1-16,10-42 8 16,10-29 6-16,7 3-38 15,2 23 14-15,2 10 12 16,6 18 0-16,-11 16-5 16,1 10 13-16,-17 10 5 15,5 12 2-15,-6 4-3 0,5 19 1 16,-10 12 3-1,-6 17 29-15,2 2 6 0,-2-2-1 16,-2-6-13-16,10-17-10 16,-8-22-3-16,4-4-2 15,0-21-6-15,1 6-6 16,9-24 6-16,21-15 15 16,-4-33-11-16,-7 5-4 15,-6 14-51-15,-11 13 25 16,-3 8 5-16,5-3-25 15,17 20 9-15,-26 17 21 16,0 0 16-16,-6 11 0 16,10 10-5-16,-12 21 0 15,3 6 5-15,1 4 35 16,4 16-4-16,9-7 7 16,5 1-6-16,-2-8-8 15,18-16-10-15,3-16-14 0,0-2 1 16,7-10-2-16,-13-16-28 15,2-6-39-15,6-13-18 16,-19-15-97-16</inkml:trace>
  <inkml:trace contextRef="#ctx0" brushRef="#br0" timeOffset="7363.95">2228 8239 306 0,'-24'23'17'0,"8"7"0"16,8 14 16 0,6 0-11-16,2 8-16 0,10 0 3 15,-1-18-5-15,1-1-4 16,5-12-3-16,-1-13-53 16,-1-14-51-16</inkml:trace>
  <inkml:trace contextRef="#ctx0" brushRef="#br0" timeOffset="7530.5">2323 7885 342 0,'-33'53'11'0,"8"8"1"0,13-7 6 15,14-8 5-15,23-6-17 16,2-4-6-16,-3-2-20 15,1 0-79-15</inkml:trace>
  <inkml:trace contextRef="#ctx0" brushRef="#br0" timeOffset="7998.26">2543 8432 246 0,'-10'115'43'0,"8"-9"-9"0,14-18 3 16,3-26-13-16,3-12-5 16,0-12-7-16,4-20 3 15,-4-9-10-15,3-12 0 16,0-7 1-16,2-27-2 15,-1-10 0-15,-9-16 0 16,-6 1-2-16,-7-14-2 16,4-7-2-16,1 3-14 15,8 29 5-15,-2 21 4 0,12 11 6 16,-5 13-1-16,-5-2 1 16,3 27-3-16,8 1 3 15,-2 11 1 1,-1 24 14-16,-8-1 3 0,1-16-9 15,-10 6 6-15,11-10 3 16,-3-1-3-16,-1-1-3 16,2-4-1-16,0 6-4 15,3-6-2-15,-9-2-4 16,2 2 2-16,-1 6-2 16,1 3 0-16,0-4-24 15,15 1-59-15,-1-16-70 16</inkml:trace>
  <inkml:trace contextRef="#ctx0" brushRef="#br0" timeOffset="13330.11">5695 13924 174 0,'0'-2'16'16,"0"2"-11"-16,-2 0 4 15,2 2-5-15,0-4-4 16,0 2-2-16,2 0-4 15,-4 6 4-15,2 5 2 16,-4 0 1-16,-1 1 14 16,8-3 9-16,-3 3 1 15,11 7 1-15,9 9 5 16,-3 25 3-16,13 1-14 16,5 0-7-16,3 2-9 15,9-12 1-15,4-16 0 0,9-14-3 16,11-10 1-16,-3-25 9 15,10-6 5 1,-3-19-1-16,-3-6-9 0,10-17-5 16,5 2-2-16,-9 24-8 15,-27 15-7-15,-8 24-5 16,-10 22 1-16,2 36 17 16,15 31 2-16,-4 9 2 15,12-10 7-15,15-22-1 16,12-17 7-16,13-20 3 15,12-10-2-15,-10-5-7 0,-15-6-1 16,-8-8-8-16,-9-15 0 16,-4-15-1-16,-7-3-2 15,-1 7 0-15,-6 1-3 16,-6 3 4-16,1 4 1 16,17-14 0-16,25 0 1 15,24-8 0-15,32-1 1 16,17-3-1-16,-12 25 1 15,-44 24-2-15,-32 26 1 16,-12 4-4-16,-1 0-17 16,-1-3 18-16,10-11 2 15,-20-8-2-15,21-9-12 16,-6-6 4-16,17-14 9 0,9-10 2 16,7-8 2-1,0 6 0-15,-9 1 1 0,-18 22-3 16,-18 4-1-16,-10 19-3 15,-13 8-4-15,-1 4 7 16,0-2 1-16,8 1 1 16,5-1 7-16,16 2 9 15,24 5-7-15,12-6-3 16,17 0-4-16,0-19-1 16,-4-1-2-16,-3 1 1 15,-3-2 0-15,-18 6 9 16,0 10 2-16,-6-2-10 15,4 2-1-15,-10-12-1 0,5-8 0 16,-3-14-8 0,-7-4-6-16,1-6 1 0,-32 4-2 15,-15 6-21-15,-32 7-41 16</inkml:trace>
  <inkml:trace contextRef="#ctx0" brushRef="#br0" timeOffset="15396.78">14761 13812 121 0,'-2'-4'35'16,"2"4"26"-16,-4-2-3 15,8 4-12-15,-2-4-2 16,-2 8-6-16,0-12-12 15,5 28-15-15,2 6 2 16,1-1 27-16,3 12-10 16,1 28-10-16,-6 24 5 0,1 7-2 15,-3-1-7-15,17-14-4 16,8-19-6-16,4-20-4 16,25-28-1-16,17-18 1 15,4-19 0-15,-8-19-2 16,3-6 0-16,12-18 0 15,-12 7-4-15,-3-17-3 16,-6 17-8-16,-7-7-6 16,-11-3 7-16,-7 5 11 15,-9 18 3-15,-16 30 0 16,-9 12 2-16,-6 8 10 16,4 4-4-16,0 16-5 0,0 10 3 15,7-4 6-15,3-12 4 16,0 3-12-16,12-10-1 15,5 0 6-15,7-8 3 16,13 5-5-16,3-10-4 16,4 0-1-16,19 3-2 15,13-11 1-15,10 2-1 16,-11 16 0-16,-27-2-4 16,-10 7 3-16,-17 8 1 15,-10 7 0-15,4 5-1 16,-4 2 0-16,-2 1 0 15,0-10 1-15,-3-12-9 16,5-2 1-16,11-11 6 0,1-9 2 16,11-5 1-16,-9-1 0 15,5-3 0-15,-25 9-1 16,-17 7 0-16,7-2 0 16,4 4-2-16,9 7 1 15,11 6 1-15,12-10 0 16,20-2 0-16,6-4-10 15,1-8-9-15,1-2 7 16,-12 2 11-16,-2 1 1 16,-5 4 1-16,-1 0-1 15,9-6 0-15,-21 3-4 16,-3-4-19-16,-1-7-12 0,-12 0-1 16,-14 5 25-1,-11-4 11-15,-38 9-12 0,-28 8-34 16,-19 3-51-16,12 4-63 15</inkml:trace>
  <inkml:trace contextRef="#ctx0" brushRef="#br0" timeOffset="15711.94">16998 14321 455 0,'34'20'0'15,"-3"-14"-119"-15,-25-28-94 0</inkml:trace>
  <inkml:trace contextRef="#ctx0" brushRef="#br0" timeOffset="15895.03">17266 14191 528 0,'33'0'37'15,"-17"10"-37"-15,-9-8-86 16,-7 4-35-16,-7 1 20 15,-4-2-30-15</inkml:trace>
</inkml:ink>
</file>

<file path=ppt/ink/ink4.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40" units="1/cm"/>
          <inkml:channelProperty channel="Y" name="resolution" value="40" units="1/cm"/>
        </inkml:channelProperties>
      </inkml:inkSource>
      <inkml:timestamp xml:id="ts0" timeString="2008-04-10T08:53:10.984"/>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16,'0'0,"60"0,-1 0,1 0,-21 0,-19 0,0 0,0 0,19 0,21 0,0 0,-1 0,-19 0,-20 0,-20 0,59 0,40 0,-19 0,-41 0,-19 0,0 0,-20 0,20 0,39 0,1 0,-40 0,20 0,-21 0,-19 0,20 0,40 0,19 0,-19 0,39 0,-59 0,-40 0,19 0,41 0,-20 0,19 0,1 0,-1 0,1 0,-40 0,19 0,-19 0,0 0,20 0,19 0,-19 0,0 0,-40 0,0 0,19 0,61 0,-21 20,21-20,-1 0,-19 0,-21 0,-19 0,0 0,0 0,39 0,-19 0,20 0,-21 0,-19 0,20 0,-40 0,39 0,21 0,0 0,19 0,-39 0,-21 0,1 0,0 0,20 0,19 0,-39 0,0 0,40 0,-41 0,1 0,20 0,19 0,1 0,-20 0,-1 0,-39 0,20 0,0 0,0 0,0 0,0 0,-20 0,19 0,-19 0,20 0,20 0,-40 0,40-20,-20 20,-1 0,1 0</inkml:trace>
</inkml:ink>
</file>

<file path=ppt/ink/ink5.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40" units="1/cm"/>
          <inkml:channelProperty channel="Y" name="resolution" value="40" units="1/cm"/>
        </inkml:channelProperties>
      </inkml:inkSource>
      <inkml:timestamp xml:id="ts0" timeString="2008-04-10T08:53:17.500"/>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41,'20'0,"40"0,-1 0,-39 0,-20 0,40 0,-40 0,59 0,1 0,19 0,-19 0,-41 0,1 0,0 0,0 0,0 0,39 0,-39 0,0 0,-20 0,40 0,-20 0,19 0,41 0,-1 0,0 0,60 0,-40 20,-39-20,0 0,-21 0,-39 0,40 0,0 0,19 0,1 20,-1-20,-19 0,0 0,-21 0,1 0,0 0,0 0,0 0,0 0,-1 0,1 0,0 0,20 0,0 0,19 0,20 0,1 0,19 0,0 0,0 0,-39 0,-20 0,-1 0,-39 0,20 0,-20 0,40 0,0 0,-1 0,41 0,-41 0,1 0,0 0,-1 0,-39 0,20 0,-20 0,20 0,0 0,0 0,19 0,-19 0,20 0,20 0,-1 0,1 0,-1 0,1 0,39 0,-20 0,1 0,-21 0,-59 0,20 0,0 0,0 0,-20-20,20 20,-20 0,19-20,21 1,0 19,-40-20,0 20,20 0</inkml:trace>
</inkml:ink>
</file>

<file path=ppt/ink/ink6.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40" units="1/cm"/>
          <inkml:channelProperty channel="Y" name="resolution" value="40" units="1/cm"/>
        </inkml:channelProperties>
      </inkml:inkSource>
      <inkml:timestamp xml:id="ts0" timeString="2008-04-10T08:54:07.031"/>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0,'39'0,"80"80,40-21,-40 1,-20-20,-19-21,-21 1,-59-20,20 0,20 0,-20 0,-1 0,21 0,-20 0,0 0,0-20,-20 20,20 0,-20 0,19 0,1 0,0 0,20 0,19 0,1 0,-1 0,1 0,-20 0,-21 0,1 0,0 0,0 0,0 0,-20 0,20 0,-1 0,1 0,20 0,-20 0,0 0,19 0,-19 0,0 0,0 0,39 0,-59 0,20 0,20 0,-40 0,20 0,20 0,-1 0,1 0,19 0,1 20,-40-20,19 0,-19 0,20 0,0 0,-20 0,-20 0,19 0,1 0,0 0,59 0,1 20,19 0,-39-20,-21 0,-39 0,40 0,-20 0,-20 0,39 0,-19 0,0 0,20 0,39 0,-39 0,19 0,-19 0,-40 0,20 0,-20 0,20 0,0 0,19 20,-19-20,0 0,20 0,-20 20,-1-20,1 19,0 1,20-20,-40 20,20 0,-20-20,19 20,41 0,0 39,-21-59,1 20,-20 0,0 0,-20 0,19-20,-19 19,40 21,0-20,-1 20,-19-40,20 39,-20-19,20 20,-21-40,21 59,20-39,-41 20,41-20,0 19,-21 1,-39-20,40-20,-40 20,20 0,39 19,-19-19,-20 0,20 0,-40-20,19 20,21-20,0 39,19-19,1 0,19 0,-39-20,0 0,19 0,1 20,19 0,40 0,-20-1,20 1,-59-20,-20 0,-21 0,1 0</inkml:trace>
  <inkml:trace contextRef="#ctx0" brushRef="#br0" timeOffset="2922">4782 159,'0'0,"0"20,0 20,20 19,0-19,-20 0,19-21,-19 1,0 0,0-20,0 0,0 20,0 0,20-20,-20 40,0-21,0 1,0-20,0 20,0-20,0 20,0-20,0 20,0 0,20-20,-20 19,0-19,0 40,0-40,0 20,20 0,-20-20,0 20,0-1,0-19,0 20,0-20,0 20,0-20,0 40,20-20,-20 0,20-20,-20 19,0-19,0 20,0-20,19 20,21 20,-40-40,20 20,-20-20,0 19,0-19,0 20,20 0,-20 20,40-20,-21 0,1-1,0 1,-20-20,0 0,0 20,20 0,-20-20,20 20,0 0,19-1,1 21,0-20,-20 0,-20-20,0 20,0-20,0 20,19-20,-19 19,0 1,20-20,-20 20,20-20,-20-20</inkml:trace>
  <inkml:trace contextRef="#ctx0" brushRef="#br0" timeOffset="9953">5774 1032,'0'20,"0"40,0-40,0 19,0-19,0 20,0-20,0-20,0 39,0-39,0 20,-20-20,20 40,0-40,-20 20,20 0,20-20,0 0,20 0,-20 0,-1-20,1 20,0 0,0 0,0 0,-20-20,20 20,-20 0,20 0,-20 0,0 20,0-20,0 20,0-20,0 39,0-19,0 0,0 0,0 19,0-19,0 0,0 0,0-20,0 20,0 0,0-20,0 19,0-19,0 20,0-20,0 20,0-20,0 20,0 0,0 0,0 0,0-1,0 21,0-40,0 20,0-20,0 20,0 0,-20-1,20-19,0 40,0-40,0 20,-20-20,0-20,20 0,-20 20</inkml:trace>
  <inkml:trace contextRef="#ctx0" brushRef="#br0" timeOffset="12719">5933 1608,'-20'0,"0"0,0 0,0 0,1 0,-1 0,20 0,-20 0,0 0,0 0,0 0,1 0,-21 0,40 0,-20 0,20 0</inkml:trace>
  <inkml:trace contextRef="#ctx0" brushRef="#br0" timeOffset="14453">5814 1171,'0'0,"20"0,-1 0,-19 0,20 0,0 0,0 0,-20 0,40 0,-1 0,-39 0,20 0,-20 0,40 0</inkml:trace>
  <inkml:trace contextRef="#ctx0" brushRef="#br0" timeOffset="17062">6389 1012,'0'0,"0"20,-20 0,20-20,0 40,0 0,0-1,0 1,0-20,0 19,-19-19,19 0,0 20,0-20,-20 0,20 19,0 1,0 0,0-1,0 1,0-20,0 19,0-19,-20 0,20 20,0 0,0-21,0-19,0 40,0-40,0 20,0 0,-20-20,20 0,0 20,0-20,0 19,0-19,0 20,0-40,0 1,0-1,0 0,20 0,-20 20,0-40,0 40,0-19,20-21,-20 40,20 0,-20-20,0 0,0 0,19 20,-19-20,20 1,-20 19,0-20,0 20,20-20,-20 20,0-20,0 20,20-20,-20 0,0 20,20-19,-20-1,20 20,-20-20,19 20,-19-20,0 0,0 20,0-20,0 20,20 0,0 0,0 0,0 0,20 0,-21 20,1-20,-20 20,0 0,0-20,0 20,0-20,0 20,0-1,0 1,0 0,0-20,0 20,0 0,0-20,-20 20,20-20,0 19,-19-19,-1 20,20 0,-20-20,20 20,-20-20,20 0,0 0,-20 0,0 0,20 0,-20-20,20 20,0 0,0 20,0-20,0 20,0-20,0 40,20-40,-20 19,0 1,0 0,20 20,-20-20,20-1,0 21,0-20,-20 0,0-20,0 20,0-20,0 19,0-19,0 20,0 0,0-20,0 0,0 20,20-20,-20 20,19-20,-19 0,0-20,0 20,0-20,20 20,-20-20,20 0,-20 20,20-19,0 19,-20 0,0-20,0 20,0-20,0 20,0-20,0 0,0 20</inkml:trace>
  <inkml:trace contextRef="#ctx0" brushRef="#br0" timeOffset="21406">6965 1231,'20'0,"19"0,-19 0,0 0,0 0,0 0,-1 0,21 20,20-1,39 1,0 0,-39 0,-21-20,-19 0</inkml:trace>
  <inkml:trace contextRef="#ctx0" brushRef="#br0" timeOffset="22578">6925 1548,'20'0,"20"0,19 0,40 0,-39 0,-1 0,1 0,-20 0,-40 0,19 0,21 0,-20 0,0 0,-40 0</inkml:trace>
  <inkml:trace contextRef="#ctx0" brushRef="#br0" timeOffset="23484">7262 1350,'0'20,"0"-20,0 20,0 39,0-39,0 20,-19-21,19 1,0 0,-20 0,20-20,0 20,0-20,0 20,-20-1,20-19,0 20,-20-20,20 20,-20-20,20 20,-20 0,20-20,-20 20,20 0,-19-1,19-19,0 20,-20-20,20 0,-20 20,20-20,-20 20,20-20,-20 0,20 0,-20 20,20-20,-19 0,19 0,0 20,-20-20,0 0,-20 0,40 0</inkml:trace>
  <inkml:trace contextRef="#ctx0" brushRef="#br0" timeOffset="25015">7183 1667,'0'20,"0"0,0 0,0 20,0-21,0-19,0 40,0-40,0 20,0-20,0 20,0-20,0 20,0-1,0-19,0 20,20 0,-20 0,40 0,19 0,-19-1,-20 1,-1-20,-19 0,40 0,-20 0,39 0,-39 0,20 0,0 0,-40 0,39 20,-19-20,20 0,0 0,19 0,1 0,-21 0,1 0,-40 0,0-20,0 0,0-19,0 19,0 20,0-40,20 20,-20 1,0 19</inkml:trace>
  <inkml:trace contextRef="#ctx0" brushRef="#br0" timeOffset="26969">8274 1112,'0'0,"0"20,20 19,-20-39,20 40,0-20,-20-20,0 39,20-19,-20 0,0 0,0-20,20 0,-1 0</inkml:trace>
  <inkml:trace contextRef="#ctx0" brushRef="#br0" timeOffset="27781">8651 1092,'0'0,"-19"20,19 0,-20-1,0 21,0-20,20 0,0 0,-20-20,0 19,20 1,0-20,-19 0,19 0,-20 0,0 0</inkml:trace>
  <inkml:trace contextRef="#ctx0" brushRef="#br0" timeOffset="28594">7977 1370,'0'0,"20"0,19 0,21 0,19 0,1 0,-1 0,20 0,20 0,-20 0,-19 0,-60 0,-40 0,0 0,0 0</inkml:trace>
  <inkml:trace contextRef="#ctx0" brushRef="#br0" timeOffset="29500">7838 1628,'0'0,"40"0,-1 0,21 0,-21 0,1-20,-40 20,40 0,0-20,19 20,20 0,40 0,60 20,-60-20,-40 0,-19 0,0 0,19 0,-20 20,1-20,-80 0,-20 0</inkml:trace>
  <inkml:trace contextRef="#ctx0" brushRef="#br0" timeOffset="30359">8354 1469,'0'0,"0"20,0 19,0 1,0 0,0-40,0 39,0-19,0-20,0 20,0 0,0 20,0-20,-20-20,20 39,0-19,-20 0,0 20,20-40,0 19,-20 1,20-20,0 20,-19 0,-1 0,20-20,-20 20,20-1,-20-19,20 20,-20-20,0 20,20-20,0 20,-19-40,-1 20,20 0</inkml:trace>
  <inkml:trace contextRef="#ctx0" brushRef="#br0" timeOffset="31703">8334 1747,'20'20,"39"19,-39 1,20 0,-40-40,20 19,-20-19,20 40,-1-20,21 0,-40-20,40 39,-40-19,20-20,-1 20,1 20,0-40,0 0,-20 0,20 20,-20-20,39 20,-39-20,20 19,20 1,-40 0,20-20,0 0,-20-20</inkml:trace>
  <inkml:trace contextRef="#ctx0" brushRef="#br0" timeOffset="33390">9445 1390,'0'0,"0"39,0 21,0-21,0 1,0 0,0-20,0-1,0 1,0 20,0-20,0 0,0 0,0-1,0 1,0-20,0 40,0-40,0 40,0-21,0-19,0-19,0-1,0 20</inkml:trace>
  <inkml:trace contextRef="#ctx0" brushRef="#br0" timeOffset="35015">9406 2163,'0'0,"0"0,0 20,-20-20,20 0,20 0,-1 0,-19 0,20 0,0 0,-20 0,0 20,0-20,0 20,0-20,0 20,-20-20,0 0,20 0,0 0,-39 0,39-20,0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6-21T06:49:03.186"/>
    </inkml:context>
    <inkml:brush xml:id="br0">
      <inkml:brushProperty name="width" value="0.05292" units="cm"/>
      <inkml:brushProperty name="height" value="0.05292" units="cm"/>
      <inkml:brushProperty name="color" value="#FF0000"/>
    </inkml:brush>
  </inkml:definitions>
  <inkml:trace contextRef="#ctx0" brushRef="#br0">4966 3717 275 0,'8'-26'70'16,"5"4"-39"-16,-11 1 18 15,0-4 24-15,-8 9-5 16,-7-7-16-16,-1 8-17 15,14 21-7-15,-7-12-24 16,3 12 6-16,4-4-5 16,-6-4-5-16,-10 15 0 0,-26 6 4 15,5 6-4-15,-5-4-2 16,7 14 0 0,-7 9 1-16,3 3-2 0,1 6-4 15,16-1-14-15,15-8-5 16,12-6 6-16,13-10 0 15,13 8 11-15,9-3 8 16,7-8 0-16,-3 18 1 16,8-6 1-16,-15 10-1 15,-12 1 0-15,-16-2-2 16,-7-21-4-16,-11-4 6 16,-13 0 1-16,-18 6 1 15,-18 9-2-15,-2-2 2 0,0 3-2 16,6-15 0-16,12-15-14 15,2-3-24-15,-1-8-3 16,10-6-8-16,12-9-35 16,19-2-10-16</inkml:trace>
  <inkml:trace contextRef="#ctx0" brushRef="#br0" timeOffset="343.93">5751 3601 375 0,'-49'-6'29'15,"0"20"-16"-15,-11 18 23 16,2 9-4-16,-6 25-17 16,6 22 0-16,16 20 0 15,19-1-4-15,21-5-4 16,11-4-5-16,13-21-1 16,3-12 1-16,-6-13-2 0,2-18-18 15,10-10-7-15,-2-17-10 16,11-7-28-16,7-21-26 15</inkml:trace>
  <inkml:trace contextRef="#ctx0" brushRef="#br0" timeOffset="605.23">6268 3626 304 0,'-2'-3'78'0,"-21"15"-73"16,-30 46 2-16,-18 22 39 15,10 6-8-15,-5 5-15 16,27 22-14-16,14-15 21 0,19-18-12 16,12-20-15-16,13-12 0 15,4-6 0-15,6-14-3 16,4-11-1-16,0-12-20 15,5-7-24-15,-7-2-41 16,-8-10-38-16</inkml:trace>
  <inkml:trace contextRef="#ctx0" brushRef="#br0" timeOffset="853.56">5708 3894 486 0,'-4'0'57'15,"4"4"-48"-15,4-2 10 16,6-4 14-16,1 7-28 16,49 18 9-16,4-9 1 15,7 3-9-15,-1-8-5 16,-10 3-1-16,11 4-29 15,-2-6-38-15,5 0-64 16,-3-10-132-16</inkml:trace>
  <inkml:trace contextRef="#ctx0" brushRef="#br0" timeOffset="1103.9">6774 3978 263 0,'-23'59'62'16,"-17"18"-19"-16,-2 4 3 16,-7-9-10-16,9-16-15 15,5-1-16-15,-1 1 0 16,-7-2-4-16,1-14-1 0,9-7-22 15,8-6-52-15,7-1-106 16</inkml:trace>
  <inkml:trace contextRef="#ctx0" brushRef="#br0" timeOffset="1543.24">7112 3980 411 0,'-4'-9'101'0,"2"5"-82"15,4 7-16-15,7-7 23 0,5 1-2 16,34 4-18-16,2-2-3 15,-2 2 1-15,-1 5-4 16,-3 4 0-16,1-6-1 16,-3 8-39-16,-8-1-55 15,11-4-40-15</inkml:trace>
  <inkml:trace contextRef="#ctx0" brushRef="#br0" timeOffset="1752.81">7057 4298 408 0,'-3'5'99'16,"8"-10"-91"-1,4 5 24-15,15 0 26 0,13-2-26 16,0 1-17-16,-8 9-9 15,5 0-4-15,-12 6-2 16,11 6-20-16,5 0-41 16,2 1-46-16,9 4-67 15</inkml:trace>
  <inkml:trace contextRef="#ctx0" brushRef="#br0" timeOffset="2910.9">9120 3662 218 0,'-13'-19'100'16,"11"14"-45"-16,-3-10-14 16,0 13 16-16,-1 0-17 0,-3 4-35 15,9-2-4 1,-2 5 7-16,-7 4-1 0,-16 7 1 16,-20 40-7-16,-27 25 9 15,0 19 8-15,-13 19-12 16,16-3-1-16,2-4-4 15,4-6 16-15,26-19-17 16,14-23-5-16,37-21 0 16,20-14 5-16,15-20-21 15,18-15-23-15,18-27 1 16,-2-23-22-16,-8-1 2 16,-14-1 28-16,-22 6 9 0,-17 4 9 15,-2 12 17 1,-27 12 30-16,-2 22 14 0,5 2-7 15,0 0-18-15,-12 10-6 16,7 8 18-16,-7-1-2 16,10 0-15-16,3 5-11 15,6-12-3-15,19 8 0 16,7-6 5-16,2-5 3 16,16-5-6-16,15-7-2 15,-10-11-6-15,-1-5-2 16,-27 4 5-16,-6-3-2 15,2 1 5-15,-11 4 2 16,0 7-2-16,-7 2 2 16,2 2-1-16,-2 5-1 15,4-1 0-15,-12 0-3 0,20 3-4 16,9 11 4-16,-4 1 0 16,15 12 3-16,-5 6 0 15,0 13 9-15,0 3 9 16,-13 5 1-16,-16-3-18 15,-16-15 0-15,-9-1 19 16,6-12-5-16,-10-7-15 16,-12-2 24-16,-8-2-16 15,4-12-6-15,12-9-2 16,4 2-64-16,-11-15-141 16</inkml:trace>
  <inkml:trace contextRef="#ctx0" brushRef="#br0" timeOffset="3592.99">10160 3641 271 0,'-15'-14'36'0,"4"14"-20"15,2-4-2-15,-7 20 34 16,-13 12-16-16,-7 32-14 16,-10 42 23-16,-5 32-2 15,2 12-16-15,-2 16-5 0,15-24-13 16,18-24-5-16,16-21-1 16,22-19-12-16,22-7-52 15,18-23-33-15,21-35-24 16</inkml:trace>
  <inkml:trace contextRef="#ctx0" brushRef="#br0" timeOffset="3991.92">10535 3971 402 0,'0'-7'112'0,"-3"6"-89"16,6 2-9-16,-8 1 21 16,10-2-16-16,1 10-19 15,15 10-1-15,-3 12-3 16,-5 6 2-16,-9 13 2 15,-2-9 2-15,-8 6-2 16,-13 4 0-16,-20-4-2 0,-3-9-10 16,10-6 2-16,-1-1 5 15,6 0 4-15,13-9 0 16,12-1-1-16,0-4 0 16,6-2 2-16,10 0 0 15,11 0 1-15,26-10 0 16,4-9 4-16,10-6-5 15,13-13-4-15,-17-1-27 16,1 2-85-16,-14-2-87 16</inkml:trace>
  <inkml:trace contextRef="#ctx0" brushRef="#br0" timeOffset="4243.25">10973 4070 395 0,'3'0'125'16,"-3"0"-113"-16,9 0 9 16,29-2 19-16,33-2-9 15,7-1-24-15,16-6-4 16,-5 4-3-16,-2-2-3 15,-5 3-41-15,-16 3-48 16,-14-4-66-16</inkml:trace>
  <inkml:trace contextRef="#ctx0" brushRef="#br0" timeOffset="4437.72">11281 4185 381 0,'-18'28'18'16,"-17"24"-4"-16,-10-2 44 15,9-6-25-15,3 4-25 16,-11-2-5-16,19-14-2 16,3-3-1-16,9-8-25 15,17-6-53-15,11-11-58 0</inkml:trace>
  <inkml:trace contextRef="#ctx0" brushRef="#br0" timeOffset="4596.31">11382 4317 332 0,'-4'2'118'16,"-10"21"-113"-16,-11 13 3 15,-2-1 7-15,8 4-8 16,2-9-6-16,11-5-1 15,2 2-34-15,1-5-76 16</inkml:trace>
  <inkml:trace contextRef="#ctx0" brushRef="#br0" timeOffset="4943.45">12404 3663 352 0,'-18'-1'85'0,"-24"23"-80"15,-31 23-5 1,-14 24 42-16,4 19-1 0,8 18-26 15,9 25-6-15,4 1 2 16,3 4-5-16,9-7-5 16,3-3 1-16,1-6-1 15,8-22-1-15,-5 3-18 16,1-13-18-16,-7-15-11 16,9-13 8-16,-6-29-10 15,-6-19-40-15,10-6-48 16</inkml:trace>
  <inkml:trace contextRef="#ctx0" brushRef="#br0" timeOffset="5139.6">11691 4303 455 0,'3'2'62'16,"-1"0"-61"-16,-7 0 25 15,10-2 28-15,14 6-36 16,4 4-16-16,5 1 0 16,4-8-2-16,11 7-36 15,30 0-62-15,10-10-60 16</inkml:trace>
  <inkml:trace contextRef="#ctx0" brushRef="#br0" timeOffset="5510.3">12498 4522 448 0,'-27'-16'0'0,"-2"2"-22"15,-9 10 22-15,5 0 39 0,-7 16-31 16,-9 20-6-16,-1 10 10 16,6 4-6-16,9 2 1 15,14-1 4-15,19-10 1 16,9-5-11-16,11-2-1 15,1-16 0-15,12-2-16 16,19-12-20-16,-1-8-9 16,0-6-26-16,11-20-125 15</inkml:trace>
  <inkml:trace contextRef="#ctx0" brushRef="#br0" timeOffset="5805.51">13032 3984 306 0,'-6'10'74'15,"-21"24"-69"-15,-13 12 53 16,-7 19-9-16,7-1-22 15,0 11-7-15,7-7 8 16,0 3-19-16,8-9-1 0,11-6-2 16,3-9-5-16,-6-6 1 15,9-8-2-15,8-7-33 16,8-5-35-16,9-10-3 16,8-15-29-16,17-3-72 15</inkml:trace>
  <inkml:trace contextRef="#ctx0" brushRef="#br0" timeOffset="6062.82">12631 4173 355 0,'0'0'153'0,"-6"2"-114"15,8 0-6-15,2 2 7 16,0 4-12-16,17 16 3 16,8-3 2-16,13-2-16 15,1 3-2-15,5-5-8 16,6-2-7-16,-14 1-28 16,5-10-49-16,-3 1-39 15,1-2-166-15</inkml:trace>
  <inkml:trace contextRef="#ctx0" brushRef="#br0" timeOffset="6575.45">13433 4295 350 0,'-2'-9'80'16,"-4"9"-34"-16,8 3 31 16,2 0-26-16,-2 0-37 0,27 9-6 15,14 4-1-15,12 2 2 16,3 2-5-16,14-10-4 16,10 5-6-16,3-6-41 15,-5-5-49-15,-4-2-63 16</inkml:trace>
  <inkml:trace contextRef="#ctx0" brushRef="#br0" timeOffset="6834.19">14019 4104 399 0,'0'5'67'0,"0"-1"-65"16,-8 18 14-16,-15 22 21 15,-10 19 12-15,-11 12-27 16,-12 7-9-16,2 3-6 16,-2-8-6-16,16-4-1 15,11-23-4-15,23 0-34 16,12-16-65-16,24-11-174 15</inkml:trace>
  <inkml:trace contextRef="#ctx0" brushRef="#br0" timeOffset="7674.99">15060 4295 290 0,'-11'0'38'16,"11"-3"0"-16,-4-3 29 16,4 11-6-16,0-4-11 15,2 2-21-15,0-3-14 16,-2 1-6-16,15 12-3 15,50 13 7-15,20 4 2 16,35-2-6-16,29-8-4 0,26-7-3 16,10-4-1-1,-19-9-1-15,8 4-25 0,-11-4-15 16,-39 2-32-16,-39 5-27 16,-36-2-72-16</inkml:trace>
  <inkml:trace contextRef="#ctx0" brushRef="#br0" timeOffset="8159.52">15209 4778 392 0,'3'4'34'15,"-6"0"-33"-15,6 2 32 16,5 0 28-16,17 10-20 16,8 6-23-16,8-5-7 15,-6 11 6-15,-3-5-6 16,-15 0-7-16,-7 1-3 15,-8 0 0-15,-2 4 2 16,-12-3-1-16,-5-5 1 16,-8 10-3-16,-22 3 2 0,-6-8 0 15,-3-4-1-15,0 11 0 16,10-10-1 0,15 2 0-16,23-11 0 0,4 0-2 15,4 4 0-15,9-11 1 16,0 14 1-16,6-8 3 15,16-2 9-15,7 4 1 16,22-8-7-16,6-4-6 16,13-10-5-16,2-3-25 15,-8 14-36-15,-19-28-104 16,2 3-118-16</inkml:trace>
  <inkml:trace contextRef="#ctx0" brushRef="#br0" timeOffset="8415.64">15631 4722 332 0,'-8'0'118'15,"8"0"-100"-15,6 0 17 16,-6 2 19-16,17 10-27 15,9 12-3-15,15-4-1 16,0-2-9-16,10 4-8 0,20-11-3 16,9-1 2-1,-6-6-5-15,3-7-41 0,-6 3-33 16,-13-6-53-16,-19 1-68 16</inkml:trace>
  <inkml:trace contextRef="#ctx0" brushRef="#br0" timeOffset="8631.06">16014 4851 276 0,'-13'41'64'0,"-14"21"-15"15,-8 5 34-15,-11 3-22 16,9 2-32-16,7-4-14 0,4-3-6 15,1-5-7-15,16-12-1 16,7-10-2-16,11-8-26 16,15-12-45-16,8-14-72 15</inkml:trace>
  <inkml:trace contextRef="#ctx0" brushRef="#br0" timeOffset="9093.83">16207 5126 363 0,'14'-19'121'16,"-20"19"-100"-16,8 8-15 16,-12 13 39-16,-23 38-12 15,-18 22-15-15,18-5-10 16,-8-5-4-16,8-2 1 15,18-23-4-15,-8-7 0 16,19-25-1-16,8-8-3 16,-4-5-13-16,9-7-16 15,13-16-16-15,14-10-27 16,9-3-4-16,5-1-4 16,-4-8-13-16,-7 15 88 15,-14 21 8-15,-14 8 76 0,-15 0-24 16,4 24 4-16,12-4 3 15,-12 3-28-15,0 10-20 16,-4-1 14-16,-4-3-13 16,-3-6 0-16,1-2 0 15,-1 2 1-15,-13 4 9 16,-12-1-3-16,5-2-8 16,6-12-4-16,6 0-3 15,1-6-3-15,-1-10 2 16,-2-4-3-16,9-12-36 15,-7-1-72-15,-8-20-130 16</inkml:trace>
  <inkml:trace contextRef="#ctx0" brushRef="#br0" timeOffset="9691.23">15122 3591 173 0,'-6'-7'96'0,"8"7"-35"15,-2-5 15-15,-2 14-11 16,6-12-19-16,-2-3-14 15,5 12-5-15,24-2-14 16,14 8 4-16,11-2-3 16,17 11-7-16,6 0-6 15,2-3 0-15,6 2-1 16,-6-13-7-16,3-3-35 16,-8-8-27-16,-16-3-37 15,-16-2-116-15</inkml:trace>
  <inkml:trace contextRef="#ctx0" brushRef="#br0" timeOffset="9907.37">15494 3814 296 0,'-4'24'23'16,"-19"14"-1"-16,-2-1 41 15,0-4-41-15,0 7-7 16,13-19-4-16,-1 6-11 0,0-1 0 16,6-5-3-16,5-10-57 15,-2-7-45-15,-1 1-64 16</inkml:trace>
  <inkml:trace contextRef="#ctx0" brushRef="#br0" timeOffset="10058.49">15594 3909 342 0,'-2'4'81'0,"-4"11"-79"15,-7 17 10-15,3-8 23 16,1 1-25-16,-3 4-9 16,-5 10-1-16,15-9-16 15,4-5-81-15,8 7-83 16</inkml:trace>
  <inkml:trace contextRef="#ctx0" brushRef="#br0" timeOffset="10564.14">16248 3762 337 0,'17'-39'50'0,"-21"22"-22"16,-13-7 15-16,-2 15 13 0,-1 3-39 15,3 6 0-15,-8-1-11 16,9 11-3-16,-24-4 1 16,9 18-2-16,1 8-2 15,-15 6 5-15,2 15 2 16,-4 6-3-16,-4 1-3 15,7-1 3-15,32-24-4 16,-5-11-2-16,19-17-5 16,4 7 1-16,9-13-17 15,28-11-4-15,20-27-23 16,14-14-9-16,-9-11-7 16,7 1 12-16,-6 8 12 0,-9-1 3 15,-8 6 32-15,-21 29 7 16,-31 19 60-16,-16 10-56 15,1 19 40-15,-37 23 19 16,-4-2-7-16,14 10-12 16,7 0-18-16,24-4 0 15,11-18-11-15,15-2-13 16,16 1-2-16,-4-10-1 16,4-12-16-16,-2-1-68 15,-6-10-29-15,-2-8-67 16</inkml:trace>
  <inkml:trace contextRef="#ctx0" brushRef="#br0" timeOffset="10841.39">16573 3695 272 0,'4'11'37'16,"-32"35"-33"-16,5 6 60 16,-10-4-4-16,8 10-30 15,-8 12-5-15,8-9-2 16,3-14-13-16,-9-4 0 16,11-3-5-16,-8-10-2 15,7 0-3-15,-6-19-6 16,-3-2-29-16,14-3-17 0,6-6-15 15,10-9-20 1</inkml:trace>
  <inkml:trace contextRef="#ctx0" brushRef="#br0" timeOffset="11207.42">16564 4014 178 0,'0'-4'84'0,"20"22"-63"16,-13-12 29-16,-3 4 0 15,-6 10-20-15,-12 3 11 0,1 3-22 16,-12-7-11 0,-1 3 0-16,4-9-1 0,-3 1-4 15,1-4-1-15,15-6-2 16,-7-7-3-16,9 0-7 16,7 0-1-16,3-2 7 15,-6-9 4-15,6 10 2 16,-3-5 3-16,-3 9 13 15,10 0-3-15,-7 3-1 16,0-3-8-16,0 0-6 16,10 14-1-16,-4 7 1 15,7 4 12-15,3-1-3 16,1 6 3-16,6-9 0 16,-7-2-8-16,-14-2-4 0,7-4-2 15,4 7-43-15,3-2-73 16,13 4-38-16</inkml:trace>
  <inkml:trace contextRef="#ctx0" brushRef="#br0" timeOffset="11658.22">17418 4319 237 0,'-2'4'104'16,"2"-2"-93"-16,-8 7-7 16,-5 6 32-16,-16 18 3 15,-4 11-10-15,-12-7 5 16,5 17-7-16,4-4 5 16,1 6-19-16,8-7 2 15,7-1-10-15,9-7-4 16,9-4 3-16,2-17-3 0,10-4 2 15,9 1 1-15,5-9 3 16,8 0-4-16,-3-15-3 16,2 1-1-16,-8-3-56 15,-2-12-36-15,-5 7-41 16</inkml:trace>
  <inkml:trace contextRef="#ctx0" brushRef="#br0" timeOffset="11890.59">17075 4434 264 0,'-19'-23'147'15,"7"19"-130"-15,4-2 18 0,4 0 38 16,-5 4-11-16,9 4-26 16,2 1-18-16,-2 0-8 15,0-1-2-15,0 8-7 16,-2 16 2-16,13 1 7 15,14 3 1-15,10 0-7 16,17-2-1-16,16-15-3 16,1-7-32-16,1 7-49 15,1-9-73-15</inkml:trace>
  <inkml:trace contextRef="#ctx0" brushRef="#br0" timeOffset="12557.36">17990 4514 105 0,'-2'-7'162'0,"2"10"-99"15,0 1 2-15,0-8-12 16,0 8-18-16,6-4-6 15,-6 6-6-15,23 8 12 16,8 2 1-16,0 1-15 16,16 2-11-16,4 4-6 0,5-4-1 15,6-5-3-15,-6-3-5 16,-5-4-48-16,4-3-39 16,1-4-52-16</inkml:trace>
  <inkml:trace contextRef="#ctx0" brushRef="#br0" timeOffset="12806.7">18402 4407 173 0,'0'-2'128'0,"3"-2"-97"0,-10 10-12 16,7-4 13-1,-5 24-10-15,-15 27 38 0,-15 25-5 16,-14-4-22-16,13 3-24 16,1 4-3-16,6-16-4 15,6-5-2-15,12-10 0 16,18-4-28-16,-12-4-44 16,14-14-55-16</inkml:trace>
  <inkml:trace contextRef="#ctx0" brushRef="#br0" timeOffset="13611.71">19288 4673 437 0,'14'-9'83'0,"-11"-2"-42"15,9-2 13-15,2 3-11 0,2 0-16 16,22 1-17-16,2 2-8 15,16 12 1-15,-1 2-2 16,-2 0-1-16,6 14-3 16,4 1 3-16,-33 10-4 15,-3 21-3-15,0 14 5 16,-21 13-1-16,-8 17 3 16,-16 11 2-16,3-8-1 15,6-5-1-15,9-13-9 16,9-24-28-16,6-18-8 15,5-9-23-15,-9-12-32 16,3-11-45-16</inkml:trace>
  <inkml:trace contextRef="#ctx0" brushRef="#br0" timeOffset="13824.14">20156 4786 493 0,'-18'6'92'16,"-42"30"-90"-16,-56 9-2 15,-14 7 14-15,1 0 18 16,27-4-20-16,-3 5-3 16,1 0-4-16,-12-12-1 0,-1 10-4 15,22-13-39-15,28 17-74 16,18-7-208-16</inkml:trace>
  <inkml:trace contextRef="#ctx0" brushRef="#br0" timeOffset="14793.1">20506 4931 243 0,'6'-22'203'16,"-2"11"-184"-16,-4 5 11 16,0 5 23-16,-4 5-23 15,8 4-20-15,-13-4-10 16,8 24-4-16,-29 32 4 15,-9 10 6-15,-6 16-6 16,-6 8 4-16,-1-1-1 0,5-9-1 16,12-16-1-1,15-4 0-15,-7-14-1 0,13-12 0 16,6-17-12-16,12-11-19 16,-4-10-26-16,14-5 7 15,12-22-24-15,15-11-34 16,-6-6 67-16,7 7 41 15,-6-11 2-15,7 16 2 16,-12 4-1-16,-6 2 3 16,-10 20 0-16,-5 6-4 15,9 6 16-15,-11 10 19 16,12 8-3-16,-15 2-23 16,-1 12 6-16,4-12 20 15,-4 0 19-15,-11-10-23 0,-4-2-7 16,-2-6 2-16,-14-9-10 15,2-6-9-15,-15 3-6 16,0-12-3-16,6 6-13 16,5-2 8-16,29 10 4 15,-6-2-3-15,6 4-8 16,4 4 4-16,-4-4-4 16,0 11-4-16,2 14 16 15,4-3 1-15,-2 8-1 16,0 15 4-16,2-22 7 15,1 0 9-15,3 7-12 16,1-6 3-16,9 8-3 16,2 2-3-16,-9-6-5 0,7 0 0 15,2-6-8 1,14-4-43-16,-1-9-28 0,11 0-40 16</inkml:trace>
  <inkml:trace contextRef="#ctx0" brushRef="#br0" timeOffset="15190.04">21592 4754 389 0,'21'-3'43'15,"8"22"-43"-15,2 9 0 16,13 5 31-16,-1 27 19 15,-9 6-16-15,-15 12-15 16,-19 10-5-16,-19 31 7 16,-22-13 5-16,-28-6-10 0,-27-6-9 15,-37 0-2-15,-12-12-3 16,-3-15-2-16,9-5-4 16,-11 0-26-16,34-4-12 15,23-3-67-15,5-11-217 16</inkml:trace>
  <inkml:trace contextRef="#ctx0" brushRef="#br0" timeOffset="35050.24">6932 1778 113 0,'-20'-12'5'0,"-9"9"0"15,5 0 0-15,8 6-4 16,7-3 4-16,-4 1 7 0,15-1 3 16,-2-1-1-16,2 2 2 15,1-2-3-15,1 4 13 16,-8-3 5-16,8 17-9 16,-8-6 14-16,10-7 17 15,0 5-15-15,6-6 9 16,5 3 3-16,15-6-14 15,26 4-8-15,13-5-4 16,-18-11-9-16,1 3-2 16,-5 5-11-16,2 4-2 15,5 4-10-15,0 5-32 16,6 0-23-16,-26 8-28 0,-9-4-29 16,-27-10-56-16</inkml:trace>
  <inkml:trace contextRef="#ctx0" brushRef="#br0" timeOffset="35265.67">6840 2279 356 0,'3'-3'85'15,"-6"4"-54"-15,13-4 13 16,-8 3 8-16,5-4-9 15,-1 1-17-15,15 7-13 0,39-4-7 16,0-1-6-16,15-2-16 16,12 0-45-16,27-1-52 15,-9-12-60-15</inkml:trace>
  <inkml:trace contextRef="#ctx0" brushRef="#br0" timeOffset="36136.01">8490 1329 193 0,'0'0'88'15,"-15"0"-29"-15,9 3-3 16,2 1-49-16,-32 27-6 16,-40 35 15-16,-13 25 4 15,-1 9 6-15,0-4 0 16,8 0-2-16,1 11-6 15,30-13-3-15,22-23-15 16,29-18-3-16,20-6-3 16,9-22-2-16,27-6 4 15,13-27 1-15,17-22-13 16,10-23-10-16,-4-11-26 0,-28 4 6 16,-19-2 33-16,-23 32 11 15,-13 10 2-15,-13 11 7 16,-1 9 17-16,-6 0 3 15,9 3-7-15,2-6-15 16,0 6 3-16,2-6 1 16,-2 3 3-16,-2 3 1 15,13-6-2-15,-11 3-7 16,2 0-4-16,5-5-5 16,0 9-7-16,11 3 1 15,8-4-11-15,23-3 22 16,12-10-25-16,11-14-11 0,-11 4 22 15,-18 11 11 1,-28 9 3-16,-13 0 0 0,0 10-3 16,-8 12-6-16,-3 9 9 15,1 13 21-15,-4 6-7 16,12-5-4-16,-2-6 1 16,2 8-5-16,-3-10 14 15,-3-16 7-15,-6-6-18 16,-3-2-5-16,-5 4-2 15,-22-1 1-15,2-9 10 16,7-15-13-16,11 4-3 16,3-14-38-16,12-6-45 15,16-15-78-15</inkml:trace>
  <inkml:trace contextRef="#ctx0" brushRef="#br0" timeOffset="36517.5">9107 1744 445 0,'8'7'21'16,"41"0"-16"-16,31 1-4 15,-8 6 35-15,-5 0-9 16,-21 2-18-16,-21 7-3 0,-14 2-5 16,-15 4-1-16,-25 13-7 15,-40 24-3-15,-27 10 7 16,5 6 3-16,13-22-8 16,22-9-11-16,32-17 17 15,24-12 2-15,20 2-12 16,20-8-16-16,14-7 28 15,23-14 0-15,8-13-3 16,-8-8 1-16,-16 4-14 16,-11-9-38-16,-16-3-46 15,8-14-43-15</inkml:trace>
  <inkml:trace contextRef="#ctx0" brushRef="#br0" timeOffset="36726.94">9593 1791 325 0,'46'-4'61'16,"30"-9"-49"-16,8 13 33 16,8-11-6-16,-18 8-16 15,-12 7-19-15,-11-2-2 16,-8 5-2-16,17-11-25 0,-18 1-43 15,-11-5-50-15</inkml:trace>
  <inkml:trace contextRef="#ctx0" brushRef="#br0" timeOffset="36907.46">9969 1889 248 0,'-40'72'44'0,"-11"2"9"15,6-6 0-15,7-14-24 16,9-9-7-16,7-5-9 16,6-12-11-16,10-10 1 15,6-8-3-15,11-14-37 16,13-4-69-16,20-36-1 0</inkml:trace>
  <inkml:trace contextRef="#ctx0" brushRef="#br0" timeOffset="37049.08">10109 1905 239 0,'-29'36'81'0,"-15"11"-37"16,2 22 7-16,-1-3-28 15,12-12-10-15,9 4-8 16,4-14-5-16,18-4 0 16,20-13-104-16,11-37-96 15</inkml:trace>
  <inkml:trace contextRef="#ctx0" brushRef="#br0" timeOffset="37316.39">10858 1389 422 0,'-87'97'8'16,"-13"25"-1"-16,13 16 27 15,6 23 2-15,6 26-7 16,13-19-18-16,12-32-3 16,13-11-7-16,6-25 0 15,-3-19 2-15,9-30-1 0,13-25-2 16,4-16-2-16,-3-16-20 16,-5-8-37-16,-12-36-33 15,-1-26-93-15</inkml:trace>
  <inkml:trace contextRef="#ctx0" brushRef="#br0" timeOffset="37467.96">10049 1925 247 0,'27'36'62'0,"13"8"-55"16,31-10 67-16,29-4-6 15,14-11-26-15,-5-6-29 16,-31 5-12-16,-24 1-1 15,-10 5-69-15,6-23-105 0</inkml:trace>
  <inkml:trace contextRef="#ctx0" brushRef="#br0" timeOffset="37715.12">11158 1969 342 0,'-69'33'48'16,"-6"16"-44"-16,-8-1 35 16,19 22-8-16,24-15-20 15,13-9 3-15,25-9 6 16,8 0-20-16,17-4 13 16,4-12-3-16,-1-3-10 0,7-10 2 15,-4-6-4-15,-1-7 2 16,0-10-39-16,3-7-23 15,3-8-79-15</inkml:trace>
  <inkml:trace contextRef="#ctx0" brushRef="#br0" timeOffset="38001.79">11607 1640 301 0,'-5'-4'93'0,"1"10"-36"16,-8-8 19-16,7 19-60 15,-21 28-15-15,-29 26-1 16,-5 16 30-16,8 22-14 16,-1 7-7-16,15-16 9 15,20-28 0-15,13-10-18 16,1-23 1-16,6-3 0 15,2-14-1-15,6-11-4 16,1-8-38-16,9-19-32 16,24-22-54-16,-4-18-132 15</inkml:trace>
  <inkml:trace contextRef="#ctx0" brushRef="#br0" timeOffset="38196.26">11276 1778 359 0,'-21'10'95'16,"-4"4"-77"-16,13 8 9 16,8 25 5-16,14-10-8 15,9 7-2-15,14 3-15 16,6-17-3-16,26-4-1 16,12-6-3-16,-1-20-5 15,0-4-49-15,-20-8-66 16,-34-6-115-16</inkml:trace>
  <inkml:trace contextRef="#ctx0" brushRef="#br0" timeOffset="39153.32">9490 1492 244 0,'4'-12'56'0,"-4"6"-32"0,0-5-1 16,2 7 21-16,-8 4-7 15,6-3-14-15,-9 3-10 16,5 6-5-16,-15 12-8 16,-39 41 6-16,-28 28 1 15,-5 23 2-15,4 18 11 16,8-1-12-16,15 12-5 15,15-17-3-15,13-24-3 16,19-8 3-16,17 2 0 16,24-7-9-16,31-15-6 15,17-6-35-15,33-4-24 16,21-22-58-16</inkml:trace>
  <inkml:trace contextRef="#ctx0" brushRef="#br0" timeOffset="39720.41">12498 1796 347 0,'4'0'169'16,"-17"37"-162"-16,-17 17-2 15,-16 32-5-15,-3 23 26 16,-13-6-9-16,-14-6 5 16,3-25-7-16,10-16 2 15,12-2-4-15,-9-10-7 16,4-4-4-16,-5-6-2 0,9-14-22 15,-4-18-139 1</inkml:trace>
  <inkml:trace contextRef="#ctx0" brushRef="#br0" timeOffset="40532.33">13410 1445 216 0,'-12'3'86'15,"-32"15"-55"-15,-33 28-6 16,-8 13 27-16,-5 18 5 0,3 11-12 16,4-8-3-16,-2 11-9 15,35-2-9-15,9-30 7 16,36-18-22-16,10 1-9 16,5-27-2-16,7 5 1 15,29-20 2-15,20-10-2 16,21-14-2-16,-1-24-15 15,10 2-20-15,-14-10-5 16,-8 16 30-16,-38 5 13 16,-17 23 1-16,-14 6 1 15,-12 9 7-15,1-3 17 0,-5 14-26 16,-10 10 5-16,-8 2-1 16,14-8 5-16,13-18-4 15,-5 8 2-15,16-8 0 16,-9-4-7-16,7 4-1 15,1 0 1-15,30-12 5 16,18 2 3-16,0-9-8 16,0 7-11-16,-5 9-8 15,-7 3 8-15,-10 0 7 16,-5 0 0-16,-9 8 4 16,-11 10-3-16,-2 8-2 15,-3 20 0-15,-15-4 4 16,-10 15-3-16,-8 0 0 15,-4-14 4-15,0-7 3 16,1-16-2-16,-7 0 4 0,-1-12 13 16,-1 1-9-16,3-12-9 15,1-6 0-15,3-6-92 16,1-21-267-16</inkml:trace>
  <inkml:trace contextRef="#ctx0" brushRef="#br0" timeOffset="41366.69">14343 1471 164 0,'6'-4'64'0,"-6"-1"-43"16,0 6 23-16,0-2 13 16,0 1 7-16,-11 0-12 15,4 0-9-15,3 9-35 16,-36 36-4-16,-52 63 4 16,-10 26 3-16,-5 25 3 15,7 19-5-15,17-13-5 16,35-41-4-16,52-26-3 15,42-3-7-15,37-26-8 16,19-7-21-16,12-24-42 16,-23-32-66-16</inkml:trace>
  <inkml:trace contextRef="#ctx0" brushRef="#br0" timeOffset="43016.9">14739 5436 125 0,'-9'-8'172'0,"0"14"-136"16,11-4 4-16,-2 10 8 15,-4 7-15-15,4 20 9 16,7 8 5-16,9-8-7 15,-1 11-4-15,-8 0-24 0,6-11-8 16,12-11-2-16,28-3-1 16,27-23-1-16,46-13-17 15,20-7-20-15,1-8-5 16,3-13 19-16,6 6 19 16,-21-8 4-16,-12 9 0 15,-14 2 2-15,-22 4-2 16,-13 6 1-16,-14 0 5 15,-25 16 23-15,-20-2 2 16,12 4-20-16,7-9-9 16,4 8 0-16,15-5-1 15,5-2-1-15,-6 6 0 0,8-8 0 16,3 8 0 0,12-8 0-16,-1 7 0 0,-8 0 0 15,-3 10 1-15,-1 6 0 16,-2 15 8-16,-4 6 11 15,4 8-18-15,9-4 1 16,16 1-3-16,17-8 0 16,12-4 0-16,-12 1-13 15,1-16 8-15,4 4 5 16,8 2 1-16,1-2 8 16,-5 2 2-16,13-6-9 15,-4 0-2-15,24-8-9 16,-3 4-10-16,-2 3-2 15,-35-2 11-15,-13 9 10 16,-20 2 7-16,-19 8 8 0,-30 2-5 16,-17-2-5-16,-3 10-5 15,-16 2 0-15,-3 3 3 16,17-12-3-16,13-5 0 16,9-5 0-16,14-12-5 15,17-7-1-15,-4-5-12 16,5-5 1-16,-19-2 13 15,-10 3 4-15,-14 9 15 16,5-1 14-16,-1-1-11 16,14 4-14-16,9 2-4 0,27-3 0 15,24-5 0 1,9 1-9-16,-5-9-10 0,-5 2 7 16,-24 6 11-16,3-2 1 15,-3 7 25 1,-10 8-13-16,-8-3-4 0,-30 2-8 15,-5-4 0-15,-4 0-2 16,-5 3-3-16,3-4-13 16,-3 0 1-16,-4-3-8 15,-5 0-49-15,-31 2-97 16</inkml:trace>
  <inkml:trace contextRef="#ctx0" brushRef="#br0" timeOffset="44651">14995 1408 231 0,'-2'-5'54'16,"-2"0"-24"-16,-3 1 9 16,0 1-15-16,3 1-3 0,6 2-4 15,-4 2-9-15,8 2-8 16,-12 0 1-16,-7 5 9 16,-5 13 10-16,-16 4-2 15,-6 7 4-15,-20 10-5 16,-11 8-5-16,-9 14-6 15,-5 3-2-15,-7 10-1 16,15 23 0-16,25-11 4 16,28-16-7-16,13-7-5 15,6-24 1-15,16 5 4 16,18-21 0-16,7-1 6 16,11-7-4-16,15-1 5 15,-6-11-6-15,-1-2 2 16,-8-4-3-16,-11-7-3 0,4-6-3 15,1-11 3-15,-6 0 2 16,-2-7-3-16,-1-16-3 16,1-11 0-16,-8-3 5 15,4-12-3-15,-1-17-6 16,-3 10-11-16,-5 0 17 16,-6 21 0-16,-6 4 5 15,-10 22 3-15,-7 14 16 16,6 10 2-16,-3 3-20 15,2 0 5-15,1 1 10 16,-1 0-2-16,-7 2-14 16,-5-2 2-16,-15 14-3 15,-9 0 2-15,-11 26-1 0,-5-4 3 16,7-1 1-16,13-2-2 16,16-11 2-16,1 6-3 15,12 0-1-15,7-12-1 16,4 10 0-16,-8-4-1 15,17 3 2-15,-6 0 6 16,8 10-4-16,3-13-2 16,0 19 0-16,13-10-34 15,-2-3-24-15,11-10-18 16,13 6-55-16</inkml:trace>
  <inkml:trace contextRef="#ctx0" brushRef="#br0" timeOffset="45049.65">15720 1698 152 0,'-29'-10'304'16,"-20"20"-293"-16,-27 20-2 0,-9 8 34 16,-2 20-5-16,12 35-13 15,9 9-9-15,20-10 9 16,17-20-16-16,16-11-7 15,22-11 4-15,6-17-4 16,18-10 1-16,8-7-3 16,17-16 0-16,4-12-20 15,9-10-24-15,-6-8-22 16,6-20-8-16,-7 7-7 16,8-27-21-16,2-2-7 0</inkml:trace>
  <inkml:trace contextRef="#ctx0" brushRef="#br0" timeOffset="45248.74">15962 1849 158 0,'27'-30'74'0,"-15"3"10"15,1 9-2-15,-9 14-16 16,-17 0-6-16,9 8-44 16,4-4-10-16,-23 13 4 15,-19 23-4-15,-9 2 6 16,-18 32 5-16,7 8 1 16,5-8-4-16,20 17-1 15,-4-32-2-15,16-2-3 16,8-7-8-16,13-24-4 15,17-8 4-15,11-3 4 16,26-10-4-16,23-13-49 16,-6-11-65-16,-1-6-116 15</inkml:trace>
  <inkml:trace contextRef="#ctx0" brushRef="#br0" timeOffset="45515.02">15519 2001 448 0,'0'-10'38'16,"2"14"19"-16,5-8 0 16,15-6-31-16,32 14-19 15,13-4 12-15,6 6-1 0,-13-2-8 16,-2 10-8-16,-18 0-1 15,-4 12-1-15,-10-12-11 16,-8 5-40 0,1 4-45-16,-9-2-26 0,3-3-72 15</inkml:trace>
  <inkml:trace contextRef="#ctx0" brushRef="#br0" timeOffset="45730.45">16435 1871 147 0,'0'-4'260'16,"-6"4"-260"-16,0 11 7 0,-7 24-7 15,-14 10 70-15,-15 26-32 16,-5 11-3-16,-11-4 0 16,16-5-11-16,-5-6-11 15,3-6-4-15,4-5-7 16,-1-14-2-16,17-17-2 15,4-14-52-15,6-11-56 16,14-11-87-16</inkml:trace>
  <inkml:trace contextRef="#ctx0" brushRef="#br0" timeOffset="46281.97">16851 1690 312 0,'10'-14'77'15,"-8"4"-27"-15,0 15-11 16,-2-2-31-16,-6 0-8 16,-2 33-9-16,-13 34 9 15,-14 16 21-15,7 24-11 16,-13 7-3-16,-3-4 3 0,-14 10-2 15,4-15-8-15,1-11 0 16,-14-10-4-16,-8-15 3 16,9-16 0-16,-12-13-17 15,-10-9 2-15,12-10-5 16,5-12-39-16,-5-6-121 16</inkml:trace>
  <inkml:trace contextRef="#ctx0" brushRef="#br0" timeOffset="49318.08">17202 2249 275 0,'-8'-5'65'16,"4"-1"-33"-16,-1 3 24 16,3 3-4-16,2-3-9 15,0 4-18-15,5-5-14 16,-3 8-3-16,-2-8 2 16,4 8 2-16,-1-4-3 15,4 5 1-15,-9-8-3 16,6 1 1-16,4 2 5 15,30-1-11-15,34-7 3 16,22-9 0-16,1 5-1 16,12-1 0-16,-31 4-3 15,-20-5 0-15,-23 14-1 0,-24-6-2 16,-9 10-29-16,6-4-35 16,-10 12-22-16,0 8-28 15,17-21-20-15</inkml:trace>
  <inkml:trace contextRef="#ctx0" brushRef="#br0" timeOffset="50030.69">18854 1873 119 0,'-6'-10'206'16,"-1"5"-204"-16,-4-7 0 15,6 7 23-15,-4 2 13 16,-1-1-2-16,-21-3-7 16,-21-4-10-16,-8 8-1 15,-7 6 5-15,11 0-6 16,5 5 0-16,6 7-5 15,14 6-8-15,13-1-4 0,5 2-1 16,4 8-2-16,12 12-5 16,5 0 4-16,1 10 4 15,5 3 2-15,-1 10 7 16,-9 0-5-16,4 11-3 16,-11-6 1-16,-15 6-2 15,-2-22 0-15,-7-12 0 16,-17-2 1-16,4-15 0 15,-28-6 2-15,11-8 9 16,-13-5 2-16,22-6 0 16,10-4-4-16,11-9-6 15,20-3-4-15,14-19-18 0,17-14-82 16,28-7-138-16</inkml:trace>
  <inkml:trace contextRef="#ctx0" brushRef="#br0" timeOffset="50229.24">18690 2534 431 0,'-7'7'113'16,"-28"18"-103"-16,3-4 2 16,6 0 24-16,1 10-24 15,16-9-11-15,-3-6-1 0,9 1-33 16,29-7-58-16,16-12-28 15,-3-29-99-15</inkml:trace>
  <inkml:trace contextRef="#ctx0" brushRef="#br0" timeOffset="50387.13">19257 2119 394 0,'-4'0'164'0,"4"0"-134"15,-4 4-29-15,4-4 2 16,-7 0-3-16,9 16 0 16,-15 27-77-16,4-8-47 0,-2-25-91 15</inkml:trace>
  <inkml:trace contextRef="#ctx0" brushRef="#br0" timeOffset="50730.21">19273 2578 319 0,'-53'43'141'15,"-10"0"-123"-15,10-6 18 16,19-9 7-16,3-2-16 16,14-4-18-16,5-10-4 15,12-12-1-15,7-1-1 16,6-2-3-16,29-23 0 15,28-4-1-15,3-8-37 0,-3-4-27 16,-13 6 12-16,-10 11-22 16,-34 24 25-16,-15 9 41 15,-18 11 9-15,-6 18 28 16,-8 1 37-16,-1 0-17 16,-6-2-3-16,17-3-13 15,6-10-16-15,4-9-11 16,10-2-2-16,-2-4-3 15,12-10-41-15,7 2-60 16,28-22-15-16</inkml:trace>
  <inkml:trace contextRef="#ctx0" brushRef="#br0" timeOffset="51063.36">19658 2402 373 0,'8'2'120'16,"0"0"-85"-16,17 18-20 16,2 8 3-16,13 2 13 15,-18 14-19-15,-2 2-3 16,-16-7-4-16,-4-1-2 16,-26-2-3-16,-10-4-4 15,-19-2 1-15,-5 2 3 0,8-11 6 16,25 4 5-16,7-7-11 15,20-4 0-15,0 4-6 16,16 0 5-16,-3-1 1 16,18-3 5-16,18-7-2 15,-11-5 4-15,7-4-3 16,-3-4-4-16,-4 0-9 16,3-3-40-16,-4-8-43 15,5-2-10-15,-15-13-65 16</inkml:trace>
  <inkml:trace contextRef="#ctx0" brushRef="#br0" timeOffset="51256.33">20036 2402 331 0,'4'0'56'0,"5"4"-34"16,11 20 22-16,26 3-14 15,12 4-17-15,3-9-7 16,7-4-6-16,0 0-12 16,-20-6-59-16,-27-7-124 15</inkml:trace>
  <inkml:trace contextRef="#ctx0" brushRef="#br0" timeOffset="51452.84">20256 2544 328 0,'-49'58'42'0,"5"-6"23"15,17-7-23-15,-7 7-17 16,13-12-14-16,9-16-8 16,12 2-3-16,0-21-2 15,12 6-57-15,9-15-46 16,6-20-17-16</inkml:trace>
  <inkml:trace contextRef="#ctx0" brushRef="#br0" timeOffset="51596.46">20238 2717 214 0,'-11'24'146'0,"-5"6"-122"16,5-2 33-16,-2 0-28 15,1 0-21-15,4 0-4 16,4-8-4-16,16-6-21 15,5-4-86-15,14-21-60 16</inkml:trace>
  <inkml:trace contextRef="#ctx0" brushRef="#br0" timeOffset="51874.7">20880 2371 427 0,'-5'5'96'0,"-26"23"-90"16,-25 26-6-16,10 25 7 15,-10 23 8-15,5 5-10 16,-1 2 11-16,8-12-5 16,-2-5-6-16,-4-4-4 15,5-7 5-15,1-30-4 16,8-6-2-16,10-22 3 15,-3-10-3-15,8-13-1 16,-14-8-20-16,6-15-18 16,-5-18-68-16,13-22-64 0</inkml:trace>
  <inkml:trace contextRef="#ctx0" brushRef="#br0" timeOffset="52036.47">20341 2695 393 0,'0'1'153'16,"15"4"-128"-16,21 5-17 16,19 10-2-16,26 6 1 15,-8 5-7-15,-6 4-6 16,-22 18-84-16,-14-10-98 16</inkml:trace>
  <inkml:trace contextRef="#ctx0" brushRef="#br0" timeOffset="52277.82">21127 2907 387 0,'-7'-18'178'16,"-19"2"-129"-16,-19 2-10 16,0 10-15-16,-17 12-16 15,4 11-5-15,20 4-3 16,5 20-2-16,4 3-4 15,16-1 2-15,8-7 4 0,5-2 0 16,11 1 0 0,11-10-30-16,3-2-17 0,4-13-30 15,0-2-30-15,-7-18-76 16</inkml:trace>
  <inkml:trace contextRef="#ctx0" brushRef="#br0" timeOffset="52565.06">21522 2671 493 0,'0'6'42'0,"-11"6"-42"16,-24 18 0-16,-13 22 32 15,-1 9-1-15,4 1-8 16,-6 14-16-16,11-19 6 16,2 6 0-16,3-19-7 15,17-1-6-15,10-4-5 16,8-9 3-16,6-16 0 16,16-1-37-16,14-13-30 15,1-7-38-15,-1-19-150 16</inkml:trace>
  <inkml:trace contextRef="#ctx0" brushRef="#br0" timeOffset="52795.44">21237 2707 153 0,'-3'-8'403'0,"-4"5"-379"16,7 3-8-16,5 5 27 15,-3-2-12-15,5 1-31 16,3 21-3-16,7 11 3 16,29 6 6-16,-5 2-6 15,16-4-20-15,5 0-35 16,-8-5-31-16,-5-20-89 16</inkml:trace>
  <inkml:trace contextRef="#ctx0" brushRef="#br0" timeOffset="53996.4">22702 2957 363 0,'-4'-13'53'16,"-14"1"-53"-16,-2 1-12 15,-8-7 12-15,-6 4 23 0,-8 2-2 16,-12 4-11-16,2 4-3 16,1 4 2-16,5 11 2 15,-10 1-11-15,0 7 2 16,5 12 0-16,18-2-4 15,10 3 0-15,23 17-6 16,5 13-4-16,13 12 12 16,10 6 2-16,-8-7-2 15,-8-9-12-15,-15-2 6 0,-6-18 5 16,-8-5 0 0,-12-8-3-16,2-9 4 0,-24-14 15 15,-1 6 17 1,6-3-8-16,10-8-5 0,12-11-6 15,17 2-5-15,-5-2-4 16,18-21-4-16,17-10-76 16,27 7-127-16</inkml:trace>
  <inkml:trace contextRef="#ctx0" brushRef="#br0" timeOffset="54198.86">22700 3582 378 0,'-4'9'181'0,"-32"21"-173"16,-15 0-7-1,0 8 19-15,4-6-9 0,9-1-9 16,3-7-2-16,14-7-34 16,8 4-90-16,26-28-52 15</inkml:trace>
  <inkml:trace contextRef="#ctx0" brushRef="#br0" timeOffset="54347.46">23070 3334 515 0,'2'3'44'15,"-4"-3"-44"-15,8 1 0 16,0 3-1-16,2 18-28 15,7 9-32-15,-5-19-19 0,-8-6-133 16</inkml:trace>
  <inkml:trace contextRef="#ctx0" brushRef="#br0" timeOffset="54732.13">23191 3669 339 0,'-3'26'41'0,"1"-8"33"0,-7-2-9 15,5 11-20-15,-1-10-11 16,-4-2-5-16,9-7-8 16,2-12-10-16,2 4-8 15,1-4 0-15,11-2-3 16,15-9-13-16,13 4-14 15,6-2-10-15,-13 2-15 16,-1 14 1-16,-36-3 40 16,5 11 10-16,-19-4-17 15,5 16 18-15,-9 5 20 16,-9-6 14-16,14 4-13 16,-3-15-13-16,10 4-2 15,2-11-2-15,4-4-4 0,4 2-1 16,12 0-48-16,5 2-22 15,11-2-34-15,-12 6-97 16</inkml:trace>
  <inkml:trace contextRef="#ctx0" brushRef="#br0" timeOffset="55042.11">24015 3467 322 0,'-38'48'96'15,"-22"22"-80"-15,-16 22 48 16,7-9-4-16,-2 5-30 15,13-8 13-15,6-7-4 16,22-14-18-16,16-1-12 16,18-23-4-16,1-3-5 15,32-13-1-15,6-16-19 16,20-14-43-16,-5-18-50 16,6-20-77-16</inkml:trace>
  <inkml:trace contextRef="#ctx0" brushRef="#br0" timeOffset="55429.11">24113 3782 409 0,'-85'30'34'15,"5"2"1"-15,12 8 33 16,9 12-27-16,23-2-20 16,16-4-10-16,20 4-4 15,9-9 0-15,14-7 5 16,8-14-8-16,6-15-4 0,7-6-2 15,12-16 1 1,-2-16-3-16,-4-7-9 0,-11-13-10 16,-5 7-2-1,-16-2 3-15,-7-2 15 0,-10 16 3 16,-4 16 4-16,-6-3 8 16,-9 4-7-16,-5 9 3 15,-10 12-4-15,-5 8 0 16,-2 2-1-16,5 8 1 15,8 0 1-15,15 4-1 16,8-13-7-16,2-1 4 16,16 5 3-16,5 4 4 15,1-9-1-15,7 11-1 16,7-4-2-16,-3-4-11 16,0-5-46-16,0 0-36 0,-6-17-80 15</inkml:trace>
  <inkml:trace contextRef="#ctx0" brushRef="#br0" timeOffset="56011.52">24487 3793 385 0,'-20'23'39'16,"-11"1"-28"-16,-12 6 23 15,-3 20 31-15,-16 0-36 16,16 3 8-16,7 2-4 15,10-5-16-15,10-7-10 16,22-19-4-16,11-4-3 16,19-4 1-16,11-13-1 15,24-10-9-15,5-9-27 16,2-10-13-16,-7-6-15 16,-16-11 23-16,-6 1-1 15,-11-8 9-15,-8 3 4 0,-2 16 22 16,-15 5 7-1,-4 18 21-15,-6-2 17 0,0 14-1 16,-1 0-15-16,1-5-22 16,-23 19 0-16,-6 3 0 15,-2 7 24-15,-5-2 4 16,-3 8 0-16,-3 14 2 16,5 1 1-16,6-1-2 15,16 0-23-15,11-8-3 16,12-11-3-16,8-4 0 15,24-7-13-15,-1-14-5 16,13-8-22-16,2-12-37 0,-10-11-15 16,1-4-40-16,-19-5-18 15</inkml:trace>
  <inkml:trace contextRef="#ctx0" brushRef="#br0" timeOffset="56163.11">24781 4046 173 0,'-27'0'6'16,"-2"7"-4"-16,5 0 11 15,13 3-8-15,4-2-5 16,7 12 0-16,-5-15-5 16,1 6 0-16,2 2 5 15,-9 2 1-15,0 0-1 16,-11-8-51-16</inkml:trace>
  <inkml:trace contextRef="#ctx0" brushRef="#br0" timeOffset="56412.32">24516 3944 339 0,'-5'-4'105'16,"-3"2"-88"-16,8 4 56 15,4-4-15-15,-2 4-32 16,-2 4-18-16,9-4 2 15,-3 10-3-15,21 8 5 16,12 3-7-16,7-3 3 0,1-6-5 16,4 8-3-1,3-13-7-15,-12 15-53 0,-8-9-23 16,-21 2-13-16,-7-6-54 16</inkml:trace>
  <inkml:trace contextRef="#ctx0" brushRef="#br0" timeOffset="56711.52">24993 4248 248 0,'-31'63'60'16,"-27"4"13"-16,2-11-11 15,-2-14-8-15,-2 2-20 16,2-16 13-16,-11-6-30 16,12-6 2-16,4-14-3 15,18-2-8-15,1-6-8 16,-3-19-67-16,10-12-156 15</inkml:trace>
  <inkml:trace contextRef="#ctx0" brushRef="#br0" timeOffset="106700.04">1159 16164 129 0,'11'-18'27'0,"10"-22"5"16,8-14-8-16,2 14-24 16,-12 0-30-16,-3-1 9 15,-1 6-5-15</inkml:trace>
  <inkml:trace contextRef="#ctx0" brushRef="#br0" timeOffset="107564.69">1866 15254 371 0,'-36'-22'74'0,"5"3"-16"15,-12 5-16-15,3 1 3 16,-5 9-10-16,-1 8-17 15,1 9 1-15,6 6 0 16,2 3-3-16,4 14-10 16,-12 4-5-16,10 4 1 15,-5 19-2-15,11-9 0 16,-13 26 1-16,3-14-1 16,8-6 0-16,-13-2 2 15,4 0-2-15,7-9 1 0,14-22-1 16,3-3 0-1,12-10 0-15,8-18-1 0,4 4-6 16,25-11-4-16,7 5 10 16,-2-11-1-16,8 15-2 15,9 8-12-15,7 20-4 16,5 15-19-16,1-1 6 16,-23 0-4-16,-19 8 20 15,-14 7 17-15,-16-11 6 16,-23-9 21-16,-4 9 8 15,-21-3 0-15,-6-5-2 16,12-4-4-16,5-6-8 16,-3-12-12-16,6-4-5 15,16 2-2-15,-5-12-2 16,7-5 0-16,11 2-18 0,7-1-23 16,4 2-36-1,9-2-63-15,23 8-25 0</inkml:trace>
  <inkml:trace contextRef="#ctx0" brushRef="#br0" timeOffset="107783.11">1810 15892 431 0,'-31'27'83'16,"10"13"-34"-16,10 14-21 0,11-13-5 15,11 11-14-15,3-12-9 16,6 4-5-16,11-22-42 16,-9-8-38-16,12-22-52 15,-18-6-46-15</inkml:trace>
  <inkml:trace contextRef="#ctx0" brushRef="#br0" timeOffset="107932.75">1922 15781 375 0,'-33'8'49'0,"12"1"-35"16,21-8-11 0,6-1-3-16,-6 3-72 0,23 16-42 15,8-11-33-15</inkml:trace>
  <inkml:trace contextRef="#ctx0" brushRef="#br0" timeOffset="108343.08">2215 15963 132 0,'2'5'327'0,"7"4"-308"15,20 30 11 1,1-7 9-16,-2-6-21 0,3 2-13 16,-15 1-3-16,-9-10 4 15,-3 4 13-15,-2-10-2 16,5-7-11-16,-5-8-5 16,1-2-1-16,-3-28-5 15,0 2-8-15,-3-2 0 16,6-6 0-16,-3 2-16 15,4 8 6-15,9 19 12 16,12 9 1-16,4 5-2 16,2 13 10-16,-10 0 2 15,-4 26 0-15,-9 0 2 16,-8 10 11-16,3-14 14 0,-8 0-1 16,3-13-11-16,4-14-11 15,-2-3-4-15,2-2-23 16,8-4-46-1,1-16-54-15,7-15-47 0</inkml:trace>
  <inkml:trace contextRef="#ctx0" brushRef="#br0" timeOffset="108864.66">3011 15679 428 0,'0'6'93'0,"0"0"-75"0,4-2-8 16,5 17-1-16,9 29 6 15,-7 3-9-15,-5-7-2 16,2 8 20-16,-4 4 0 16,0 13-5-16,1-9-1 15,9-12-6-15,7 2-3 16,-1-16-4-16,10-13-5 15,-1-6-2-15,4-21 1 16,5-9-6-16,3-10 0 16,-12-17-6-16,-4-14-2 15,-7-8 2-15,-7-12 8 0,-13 19 3 16,-9 1-7-16,-13 0 2 16,-3 5 7-1,-7-1-1-15,1 15 1 0,4 15 1 16,13 24 10-16,-12 12-3 15,3 2-4-15,-6 18 2 16,11 10 5-16,9-19-4 16,7 2-5-16,-2 7-2 15,12 0 5-15,0-13 2 16,9 3-3-16,-1 12 2 16,8-22-2-16,-2-2-4 15,7-10 0-15,2 0-21 16,-2-12-12-16,2-4-6 15,10-6 2-15,1-10-41 0,-6-4-52 16,-7 2-56-16</inkml:trace>
  <inkml:trace contextRef="#ctx0" brushRef="#br0" timeOffset="109350.36">3614 15529 287 0,'0'-31'154'16,"-13"23"-57"-16,1 8-56 16,9 0-15-16,0 4-10 15,-2 25-10-15,-1 31 6 16,2 2 6-16,14 14 1 0,4 9 12 16,6-12-20-16,8 2-6 15,-9-11 0-15,6-12-2 16,17-16-2-16,5-18-1 15,-7-11-6-15,16-18-4 16,-12-22-14-16,-7-14 0 16,-2-7-8-16,-11-13-2 15,-13 4-5-15,7-4 15 16,0-10 24-16,1-2 0 16,4 3 14-16,-9 35 10 15,-16 25-12-15,-2 18-2 16,4 8 12-16,-8 26 10 0,1 13-9 15,7 15-4-15,-2-9-2 16,13 18 0-16,3-10-7 16,-3-13-3-16,8-3-1 15,9 8 4-15,-15-16-3 16,18-12-6-16,-8-13-1 16,-2-14-9-16,10-14-13 15,0-34-8-15,-1-2-28 16,-8-9-18-16,-12 15-25 15,-16 4-34-15,-15 4-93 16</inkml:trace>
  <inkml:trace contextRef="#ctx0" brushRef="#br0" timeOffset="109540.49">3906 15798 280 0,'0'-15'185'15,"9"3"-112"-15,5-5-31 16,5-2 11-16,22 0-21 16,10 15-18-16,-10 23-14 15,3 12-13-15,-9-4-36 16,10 0-16-16,-9-10-62 16,-7-15-82-16</inkml:trace>
  <inkml:trace contextRef="#ctx0" brushRef="#br0" timeOffset="109733.97">4635 15410 390 0,'-2'36'121'0,"-1"34"-31"16,-8 11-57-16,5 5-8 15,-1 6-18-15,3-6-5 16,-10-10-2-16,5-5-1 15,-9-5-19-15,3-11-48 16,-8-30-57-16,-3 0-79 16</inkml:trace>
  <inkml:trace contextRef="#ctx0" brushRef="#br0" timeOffset="110494.67">357 17612 172 0,'-14'-19'221'0,"16"-12"-171"16,12-5-7-16,13-1 16 15,-9 15-5-15,19 14-21 16,-8 8-9-16,21 18-10 16,3 9 9-16,18 8 1 15,-8-4-11-15,-1-8-10 16,-12-4-2-16,2-7-1 15,-9-6-12-15,-5-7-29 16,9 1-38-16,-16-5-42 16,-5 1-75-16</inkml:trace>
  <inkml:trace contextRef="#ctx0" brushRef="#br0" timeOffset="110735.03">551 17968 103 0,'-18'9'304'0,"11"-9"-220"15,11-4-51-15,13 4 16 16,16 0 6-16,18-18-11 16,0-8-19-16,-4 8 0 15,4 8-19-15,9 6-5 16,-2-1-1-16,-2 1-13 0,-2 21-31 15,8 5-50-15,-4 10-68 16,-2-10-86-16</inkml:trace>
  <inkml:trace contextRef="#ctx0" brushRef="#br0" timeOffset="112395.69">2380 17044 121 0,'-5'-6'98'0,"5"2"-39"16,0-4 2-16,0-1-14 16,3-4-20-16,-8 9-15 15,5 8-5-15,-4-4 0 16,4 4 0-16,0-8-3 15,4 4-4-15,-2 0 0 16,-4 4 0-16,2 14 0 16,-4-6 4-16,-3-12 9 15,1 10 11-15,1-2 11 16,-17-2-1-16,4-12-11 0,9 6-1 16,-24 2-3-16,4 10-16 15,2-3 6-15,7 5 0 16,9-10-3-16,-14 19-5 15,0 8 0-15,10 5-1 16,-5 4 0-16,9 0 0 16,-9-1 0-16,5-12-1 15,5 9 0-15,-3-4 0 16,-12-10 1-16,10 10 1 16,4 8-1-16,1 13 0 15,4 5 0-15,31 10 0 16,-3-11 0-16,13 0 0 0,21-15 1 15,-4-25-1-15,12-12-1 16,-22-9 1-16,-21 3-5 16,-1 2 5-16,-18-1 0 15,5 8 0-15,-12 10 0 16,1 19 5-16,-4-15 3 16,-11 13 4-16,-1-4 2 15,5-25 3-15,3 10 0 16,-22-6-12-16,-12 4-5 15,5-10-1-15,-19 1-14 16,10 8-15-16,-8 5-16 16,-1-10-13-16,22 5-30 15,8 3-30-15,13-16-33 0</inkml:trace>
  <inkml:trace contextRef="#ctx0" brushRef="#br0" timeOffset="112646.03">2529 17584 427 0,'-31'36'89'0,"18"0"-60"15,1-13-15-15,9-10 15 16,2-5-29-16,13-8 0 16,9 0-50-16,2 0-17 15,-5-10-37-15,-11 6-86 16</inkml:trace>
  <inkml:trace contextRef="#ctx0" brushRef="#br0" timeOffset="112830.54">2589 17168 441 0,'-39'-12'98'0,"22"21"-86"16,-4 3-12-16,9 6-1 15,14 5-41-15,16 0-94 16,12 7-83-16</inkml:trace>
  <inkml:trace contextRef="#ctx0" brushRef="#br0" timeOffset="113318.24">2969 17512 498 0,'-3'1'83'16,"3"-1"-38"-16,0 17-14 16,5 1 0-16,-3 4-18 15,7 6-9-15,4-14-3 16,1 8 1-16,3-10 0 15,-1 6-1-15,-5-12-1 16,-5-2 0-16,-1-4 0 16,-12 0-1-16,7 0-2 15,-2 0-1-15,0-4-6 0,-5 4-1 16,12-6 5-16,-8 10 0 16,8-2-7-16,-1-16-8 15,20-5 5-15,4-20-10 16,3 3-17-16,-4 5 23 15,-7 22 20-15,-18 9 6 16,-2 4 14-16,7 0 11 16,1 24 2-16,1-2 0 15,1-4-20-15,2-8-6 16,-5 3-7-16,7-17-3 16,-5 0-46-16,-7 0-14 15,2 0-33-15,6 0-13 0,-13-3-74 16</inkml:trace>
  <inkml:trace contextRef="#ctx0" brushRef="#br0" timeOffset="113969.5">3466 17361 331 0,'-8'14'116'0,"-3"-10"-56"15,11 4-5-15,2-2 4 16,12 10-13-16,4-6-15 15,15 2 6-15,0-6-7 16,6 2-8-16,23 6-8 16,-2-6-8-16,5-8-4 15,0 0 0-15,10 5-2 0,-9 4-8 16,6-1-8-16,-11 2-15 16,-6 3-17-16,12-12-5 15,2-10-10-15,-11-2-7 16,-5 4 11-16,-2-16 36 15,-15 5-108-15,-14 4-10 16</inkml:trace>
  <inkml:trace contextRef="#ctx0" brushRef="#br0" timeOffset="114462.09">3583 17762 131 0,'-24'-26'399'15,"20"8"-305"-15,6-10-71 16,19-6-3-16,13-2 12 15,24-4-7-15,0 18-3 16,-25 22-16-16,10 22-4 0,-14 4-2 16,0 14-2-1,-18 18-1-15,-11 0-11 16,0 0 1-16,-18-8 7 0,3-9-4 16,-10 3-4-16,0-18-4 15,-21 2 6-15,10-10 7 16,10-6 4-16,10-2 1 15,9-3 2-15,3-2-1 16,8-10 3-16,19 3 6 16,16-17 4-16,8 5-10 15,6-2-1-15,3 6-3 16,9 2-1-16,-28 6-21 16,2-6-28-16,-1 8-7 15,8-9 2-15,-7-4-36 16,-10 5-18-16,-1-6-57 0</inkml:trace>
  <inkml:trace contextRef="#ctx0" brushRef="#br0" timeOffset="114729.11">3921 17517 406 0,'-6'5'167'16,"10"-5"-123"-16,4 26-38 16,13-12 20-16,29-6-5 15,6-6-13-15,12 2-5 0,-18 4-3 16,-6 10-18-16,0 4-12 16,-17-4-11-16,-4-8-26 15,-17-2-8 1,-2-8 10-16,-8 10 5 0,8-20-25 15,-17-8-41-15</inkml:trace>
  <inkml:trace contextRef="#ctx0" brushRef="#br0" timeOffset="114894.67">4183 17606 337 0,'-16'50'122'0,"3"24"-52"16,6 13-30-1,1-3-20-15,12-17-13 0,9-4-4 16,-5-5-3-16,-8-22-4 16,7 4-20-16,-3-22-44 15,3-9-45-15,-9-18-32 16</inkml:trace>
  <inkml:trace contextRef="#ctx0" brushRef="#br0" timeOffset="115378.38">4405 17630 517 0,'-4'4'117'15,"-14"12"-85"-15,11 8-31 16,-4 16 1-16,11 4-2 15,-6 4 1-15,4 2-1 16,0 0 1-16,-6 9-1 16,10 11 0-16,-2-30-1 15,6-26-5-15,-9 3-2 16,8-17-7-16,-7-17-4 16,10-18-2-16,-6-2 1 15,9-3-8-15,-6 10 1 16,6-16-19-16,-2 28-8 15,4 2 28-15,3 10 25 0,4-7 0 16,-8 13-4-16,12-10 5 16,-3 2 29-16,2-2 20 15,-5 10-14-15,-7 14-12 16,-11 0-12-16,-2 8-7 16,-5-4-1-16,-1 0 9 15,-13 9 15-15,-6-9 10 16,7-2-3-16,-6-16-12 15,-8 6-16-15,3-11-6 16,-20-12-33-16,0 17-55 16,13 8-61-16,0 14-124 0</inkml:trace>
  <inkml:trace contextRef="#ctx0" brushRef="#br0" timeOffset="116761.98">3501 16731 117 0,'-16'0'46'0,"9"5"-2"15,3-5 5-15,-2 0-1 16,4-5-7-16,2 10-4 15,-8-10 6-15,10-3 7 16,-2 12-10-16,-5-4 0 16,8 0-9-16,-7 0-4 15,8 4-7-15,6-8 4 16,-6 13-9-16,25 1 2 16,0 16 4-16,2-5-1 0,9 2-8 15,12-2-4 1,8-6-6-16,0-7 0 0,-9-8-2 15,7-12-1-15,-23 12-30 16,-19-6-34-16,7 7-21 16,0 4-11-16,-23-11-25 15,-2 12-61-15</inkml:trace>
  <inkml:trace contextRef="#ctx0" brushRef="#br0" timeOffset="117024.28">3626 16973 166 0,'-5'-5'124'0,"5"1"-29"16,5 8-10-16,-5-4-44 16,13 5-24-16,3 20 3 15,-16 3-7-15,8-2-3 16,-8 10-9-16,0 5 2 15,0-14-2-15,0-6-1 16,0-11-22-16,5-2-24 16,-1-6-17-16,-8-2-15 15,4-6 10-15,4-8-10 16,3-8 6-16</inkml:trace>
  <inkml:trace contextRef="#ctx0" brushRef="#br0" timeOffset="117162.91">3777 16940 232 0,'0'6'128'15,"0"16"-66"-15,-3 18-2 0,6 14-15 16,-6-14-12 0,11 5-8-16,2 3-14 0,4-20-11 15,-5-6-2-15,11-18-42 16,-2 3-67-16,6-9-89 16</inkml:trace>
  <inkml:trace contextRef="#ctx0" brushRef="#br0" timeOffset="117727.08">4270 16749 157 0,'-5'-26'344'15,"-4"8"-259"-15,-4 5-49 16,-3 8-9-16,1-1-2 16,-1 6-22-16,-6 2-2 15,2 37-1-15,9-12 0 16,-5 14 0-16,-1 6-1 16,5-10 2-16,1 3 1 15,-3 0-2-15,10 0 4 0,-5 0-4 16,13 0 4-16,7 1 0 15,3-23-3-15,-1-14-1 16,10 1 0-16,-4-18-4 16,9-19-9-16,-11 2-2 15,4-25-1-15,-4 3-9 16,-10 10 5-16,-5 3 7 16,-6 20 11-16,-1 2 2 15,-6 8 1-15,11 5 3 16,0 11 4-16,6 8-3 15,4 12 0-15,3-6-3 16,10 10 10-16,-15-22-4 16,13 9-7-16,-8 4 0 0,-1 6 0 15,2-13-1-15,5 6-14 16,0-9-4-16,-3 2-3 16,-1-5-3-16,-3 5-8 15,-1-5-37-15,-3-5-5 16,-5 5 9-16,-1-9 6 15,-4 0 15-15,2 0 9 16,0-9-2-16</inkml:trace>
  <inkml:trace contextRef="#ctx0" brushRef="#br0" timeOffset="118311.59">4518 16722 390 0,'-3'0'142'0,"-5"14"-111"15,-5 8-18-15,13 10 25 16,0 0-21-16,3 16-9 16,1 2 1-16,-2 16 3 15,-6 15-8-15,6 7-1 16,-9-20-3-16,3-6 0 16,-2-12 1-16,6-20-2 15,0-22-1-15,0-8-8 16,0-8-15-16,10-24-13 15,3-24-16-15,6-9-30 16,-13 0 8-16,-2-3 46 16,2 6 27-16,0 21 3 0,-6 19 12 15,7 8 19-15,-5 5-5 16,9 7-9-16,7-13 9 16,-5 7-2-16,9 2-2 15,-15 6-12-15,-7 6-9 16,7 8 4-16,-12 12 18 15,-4 4-7-15,1 11 2 16,-6-20-1-16,7 8-5 16,-6-8-2-16,7-12-8 15,-4-8-2-15,-7 7 0 16,-6-8-4-16,7-9 4 16,3 0 0-16,3 0-1 0,5 4 0 15,5 1 1-15,0 4 0 16,5 0 0-16,8 9 0 15,-3-4 0-15,6-5 1 16,7 9-1-16,-6-5 0 16,4-4 0-16,6 0-1 15,-14 5 1-15,11 13-5 16,-15-9-12-16,5 4-18 16,3 1-14-16,6-9-33 15,1 2-65-15</inkml:trace>
  <inkml:trace contextRef="#ctx0" brushRef="#br0" timeOffset="118788.32">5149 16862 144 0,'0'-10'310'16,"2"10"-191"-1,-4 4-76-15,-4 10-26 0,-8 16-12 16,5 10-1-16,3 14 4 16,-7 19 6-16,3 11-2 15,10 0-1-15,-4 2-5 16,2-6 0-16,-5 5-3 16,-1-17-2-16,-11-12 0 15,19-20 0-15,3-1 1 16,10-12-2-16,0-17-1 15,6-2-20-15,-6-14-15 16,11-4-1-16,-13-6 15 0,-7 0 2 16,10-1-11-16,-3 8 4 15,-9 3-3-15,6-3-19 16,-6 13-29-16,-7-13-87 16</inkml:trace>
  <inkml:trace contextRef="#ctx0" brushRef="#br0" timeOffset="119144.72">4854 17218 362 0,'-41'-6'118'0,"7"12"-59"16,8-6-22-1,8 5-5-15,-4 7-10 0,12 2-2 16,10-4-8-16,3 12 1 16,12-4-7-16,10 0 1 15,8-10 6-15,1 2 2 16,11-2-7-16,-3-3-3 16,-5 3-3-16,17-13-1 15,6-3-1-15,3-14-9 16,-5 5-5-16,-27-6-8 15,-15 13-32-15,-3 6-11 16,-9-1 35-16,1 10 24 16,-5-5-17-16,0 18-50 0,-9 1 6 15,0 6-24-15,3-11-71 16</inkml:trace>
  <inkml:trace contextRef="#ctx0" brushRef="#br0" timeOffset="121503.86">6150 17038 314 0,'-37'-21'56'0,"5"21"-10"16,5 0 8-16,-6-5-13 15,6 10-5-15,0 12-8 16,-2 16-16-16,5 20-2 16,3 10 9-16,-2 16 2 15,0 10-9-15,0 33-2 16,2 15-6-16,3-16-2 16,5-22-1-16,17-18 1 15,-8-25-2-15,17-18 2 16,-5-12-2-16,15-12 4 15,2-16 6-15,12-29-4 16,7-19-6-16,1-15-9 16,0-15-8-16,-5-1-5 0,-2 15 2 15,-11 20 4-15,-12 28 9 16,-13 14 3-16,-1 8 0 16,6 24 4-16,-17 17 2 15,6 2 6-15,1 0-4 16,6 14 5-16,4-12 5 15,6-14-10-15,14 2-2 16,2-15 1-16,2-4-1 16,-7-8-2-16,7-10 0 15,8-14-11-15,-4 0-10 16,-4-4 2-16,2-12 7 16,-1-7-10-16,-1 1-4 0,-13 4 16 15,2 6 10 1,-16 16 0-16,-6 6 2 0,4 4 16 15,-4 4 14-15,-3-4-11 16,8 2-7-16,-3-2-5 16,2 4 2-16,6 8-7 15,14 6 12-15,8 6-7 16,3 16-2-16,-19 17-2 16,-7-3-1-16,-7 3-4 15,-5 2 4-15,-19-1-1 16,-14-8-1-16,-1 8-1 15,4-17-2-15,4-26 1 16,2-15-26-16,-5-25-11 0,-5-11-48 16,-8-17-69-1,9 22-119-15</inkml:trace>
  <inkml:trace contextRef="#ctx0" brushRef="#br0" timeOffset="122562.59">7039 17610 318 0,'-7'-4'67'16,"5"4"-25"-16,2 0 11 0,5-8 13 15,6-3-27-15,16 11-4 16,23 5-5-16,8 13-13 15,7 22-7-15,11 20-5 16,4 18 1-16,-17 17-6 16,-10-5 0-16,-12 16-1 15,-2-12-12-15,-14-9-6 16,2-21-2-16,-12-34-16 16,1-8-25-16,-3-34-47 15,12-20-51-15</inkml:trace>
  <inkml:trace contextRef="#ctx0" brushRef="#br0" timeOffset="122779.01">7690 17299 452 0,'-36'0'126'0,"-15"44"-112"16,-18 28-10-16,-10 26 22 15,8 5-6-15,-22 7-13 16,24 6-4-16,13-21-2 15,25-20 0-15,-2 11 0 16,14-11-1-16,17-12-13 16,2-18-31-16,0 4-13 15,2-27-31-15,7 0-20 0,-1-13 25 16,7-5-22 0</inkml:trace>
  <inkml:trace contextRef="#ctx0" brushRef="#br0" timeOffset="123076.21">8020 17696 414 0,'-3'8'73'0,"-17"6"-51"16,-7 26-16-16,5 19 24 15,11 12-3-15,-10 9-8 16,7 23 3-16,2-1-7 0,24-8-11 16,-2-18-3-16,1-17 0 15,5-11-1-15,-3-34-13 16,-1-4-15-16,7-24 5 16,6-15-24-16,-7-23-41 15,2-15 3-15,-13-18-38 16,-11-9 38-16</inkml:trace>
  <inkml:trace contextRef="#ctx0" brushRef="#br0" timeOffset="123444.69">8037 17906 148 0,'4'-23'108'0,"3"14"-46"16,5 2-17-16,5 4-4 15,-1 6-21-15,-1 9-11 16,-1 15 9-16,-14 18-2 0,-12 9 2 16,-3 4 13-1,4-17 1-15,-11 20-4 0,4-6-12 16,5-8-9-16,4-16-6 15,-1-17-1-15,0 0-1 16,3-7-12-16,-7-3 6 16,3 2 1-16,1-12 4 15,6 2 2-15,4 4 1 16,0-7 0-16,6 7-1 16,-12 0 3-16,10 0 0 15,17-8 3-15,0 8 5 16,10 0 0-16,9 0-7 15,3 0-3-15,-14 8 2 16,0-1-2-16,-6 18-1 16,6 9 2-16,-8-2 4 15,-4 13 0-15,-1-10-3 0,-3-1-2 16,1 4-1-16,17-2 0 16,-2-20-8-16,15-6-23 15,-1-11-45-15,3-8-81 16</inkml:trace>
  <inkml:trace contextRef="#ctx0" brushRef="#br0" timeOffset="125092.44">9173 17624 237 0,'-18'-8'89'0,"10"-2"-45"15,-7 6 15-15,15-5 8 16,8-4-5-16,-8-9-18 15,24-14-14-15,4 3 11 16,-15 17-6-16,5 2-8 16,17 0-22-16,-3 14-5 15,1 4 0-15,9 10 2 16,14-5-2-16,4 0 0 16,15-4-3-16,10-2-10 15,-11 7-8-15,-14 4-21 0,-15 16-56 16,-18 14-57-16,-15-1-116 15</inkml:trace>
  <inkml:trace contextRef="#ctx0" brushRef="#br0" timeOffset="126298.01">10626 17317 313 0,'6'-36'111'0,"-6"30"-58"15,6 2-38-15,-20 8-7 16,-11 2-8-16,4-6 0 16,-8 12 1-16,12 6 1 0,-12 10 3 15,0 12 3-15,-2 23-1 16,-15 7 4-16,-3 10-7 15,-12-4-3-15,19 4 5 16,7-11 14-16,10-7 0 16,9 0-2-16,20 1-5 15,12-11-9-15,21-23-1 16,7-10-2-16,9-19-1 16,11-11-8-16,13-33-8 15,-11-1-14-15,-10-8 21 16,-4 7 6-16,-19 11 3 15,-20 13 1-15,-4 12-1 16,0 6-1-16,-18 8 1 0,4 0-1 16,-1 21 1-16,-5 19 5 15,4-18 2-15,0-1-2 16,7-6 1-16,14 9 2 16,-1-12-6-16,-2-2-2 15,-2-14 0-15,15 0-5 16,-3-8-9-16,14-2 5 15,-8-12-14-15,11-9 0 16,-2 14-2-16,-3-1 22 16,7-4 1-16,4 17 2 15,-17-4 2-15,-6 9-1 16,-1 0 1-16,-3-5 3 0,2 5 6 16,5-5-1-16,-7 1-3 15,17 4 3-15,-20 0-5 16,1 18-2-16,-4-5 4 15,-16 20 3-15,-12 7 5 16,-12-18 1-16,-16 23-5 16,-15-14-6-16,3 9-3 15,1 0-2-15,11-10-4 16,-2-16-18-16,29 19-49 16,3-21-56-16,24-3-98 15</inkml:trace>
  <inkml:trace contextRef="#ctx0" brushRef="#br0" timeOffset="126761.73">11644 17652 327 0,'-31'-10'149'16,"-1"14"-99"-16,32 2-27 15,-1-6 20-15,5 4 0 16,35 8 1-16,29-10-17 16,39-2 2-16,13-10-16 15,5 0-1-15,12-3-3 16,-22 5-7-16,-26 3-2 15,-6 10-28-15,10-5-25 16,-1 8-24-16,-28 1 14 16,-10-3 15-16,-8 10-14 15,-30-5-39-15,-14 2-62 0</inkml:trace>
  <inkml:trace contextRef="#ctx0" brushRef="#br0" timeOffset="127175.63">11646 17951 299 0,'8'-14'164'0,"7"14"-104"16,25-4-47-16,-2 8 10 15,11-8 3-15,13 8 13 16,-4-4-12-16,-11 14-4 16,-13 8-11-16,-32 0-9 15,2 18-3-15,-20 4 1 16,-19 10-1-16,-21 8-6 16,-15 19 3-16,8-24-3 15,10-3 5-15,4 1 1 16,18-18 1-16,17 1 1 15,22-18-1-15,5 10-1 16,29-9 2-16,9-7 0 16,30-18-2-16,-10-2 0 15,-7-13-18-15,1 4-22 0,-14-6-30 16,-17 1-25-16,-7-7-17 16,-10-5-55-16</inkml:trace>
  <inkml:trace contextRef="#ctx0" brushRef="#br0" timeOffset="127408.49">11918 18089 324 0,'-2'0'170'0,"0"4"-120"15,11-8-36-15,34 0 3 16,21-10 0-16,14-12-10 15,29 6 0-15,-25 0-3 16,-15 14-4-16,-2-6-14 16,0 6-11-16,-12 2-36 15,-27 8-43-15,-16 2-52 16</inkml:trace>
  <inkml:trace contextRef="#ctx0" brushRef="#br0" timeOffset="127611.95">12306 18054 194 0,'-7'-19'123'0,"3"23"-74"16,4-8-2-16,0 4 8 0,-13 8-37 15,-12 34-13-15,-6 21 16 16,6 12 15-16,8 18-5 16,-6-3-5-16,5-20-14 15,9-6-9-15,7-6-3 16,10-14-8-16,7-8-49 15,0-13-46-15,20-19-29 16,6-12-51-16</inkml:trace>
  <inkml:trace contextRef="#ctx0" brushRef="#br0" timeOffset="138538.6">12797 17999 106 0,'0'0'45'0,"-6"6"-17"16,6-6-7-16,-4 0 7 16,-7 0-7-16,1-10-8 15,0 10-5-15,12 0 2 16,-11 0 16-16,9 0 5 15,0 9-6-15,0-9-6 16,-17 23 1-16,14-11 1 16,-14 16 4-16,1-2 0 0,-2-8-2 15,2 4-6-15,-2-4-2 16,15-7-1 0,-3-4-1-16,-4 16-5 0,-5 7 2 15,15-10 0-15,-23 14 0 16,2 2-3-16,-3 0-3 15,-2-1-1-15,1 11-1 16,3-6 0-16,-1-12-2 16,4 9 0-16,-2-13-4 15,17-26 3-15,4 2 0 16,0-12 0-16,4 6-3 16,5-6 4-16,9-17 0 15,7-4-1-15,4-21-4 16,7 6-13-16,-5-2-4 15,6 1-2-15,-14 8-7 0,4 6 12 16,-12 17 10-16,-4 14 8 16,0 1 1-16,-6-4-1 15,8 7 0-15,-13 0-2 16,3 0 2-16,10 0 1 16,4 0 1-16,-1 0 0 15,-5 7-1-15,5-7 7 16,-1-11 1-16,5 3-4 15,-7 8-4-15,6 0 1 16,-15 0 1-16,-8 12 1 16,-3 20 7-16,-7-14 2 15,-1 13 1-15,-12-13 8 0,0 9 0 16,-10-6-5 0,-3-3-8-16,11-1 0 0,4-11 4 15,3 11-7-15,11-17-5 16,1 6-2-16,6-6-12 15,4-10-5-15,-6 2 5 16,1 3-6-16,-15 5-7 16,9 0-9-16,-8 9-13 15,7 1-6-15,-9 15 0 16,3-10-19-16,1-7-69 16</inkml:trace>
  <inkml:trace contextRef="#ctx0" brushRef="#br0" timeOffset="139994.6">11860 16790 269 0,'-27'0'134'0,"12"8"-47"15,-9-4-46-15,13 6-1 16,3-6 0-16,8 10-10 16,6-10-9-16,2 4-6 15,13 6 3-15,12-10 2 0,18-4-6 16,18-8-1 0,1 4-7-16,2-2-6 0,-14-2-1 15,-6 16-22-15,-16-7-18 16,-1 12-14-16,-15 1-3 15,-7-5-24-15,-10 4-10 16,-8-5-13-16,1 10-34 16</inkml:trace>
  <inkml:trace contextRef="#ctx0" brushRef="#br0" timeOffset="140217.01">11939 17062 154 0,'-29'40'187'0,"0"13"-131"0,2 4-39 16,2-7 39-16,0 5-13 15,10-7-27-15,7-12-13 16,-2-14-2-16,14-14-1 16,0-8-27-16,11-12-7 15,11-15 1-15,4-22 5 16,5 1-25-16,-2-6-32 15,-1-8-39-15</inkml:trace>
  <inkml:trace contextRef="#ctx0" brushRef="#br0" timeOffset="140340.68">11997 17209 266 0,'-34'58'74'0,"-2"4"-58"0,3-4-9 16,1-14-5-16,13-2-2 15,5-7-9-15,5-4-21 16,11-12-34-16,9-5-75 15</inkml:trace>
  <inkml:trace contextRef="#ctx0" brushRef="#br0" timeOffset="140822.97">12346 17142 432 0,'-51'-9'96'0,"-10"5"-74"16,9 4 6-16,4 8 5 15,15 10-17-15,0-8-9 16,20 2-3-16,3 12 2 16,4-8-3-16,6-2-3 15,6 14-1-15,10-6-1 16,-5-4-13-16,12 4 2 15,-4 0 2-15,6-14 2 16,-1-3-6-16,5-13-11 16,3-11-6-16,-1-11 27 15,-9 16 5-15,-17 4 19 0,-5 6-5 16,4 8 0-16,-4-8 6 16,-9 10 2-16,6-2-11 15,3 0-4-15,-6 15-5 16,4 2 7-16,-1 2 3 15,1 4 0-15,2-1 0 16,0 0-3-16,5-4-4 16,11 6-1-16,-3-6-4 15,-2-17-2-15,2 8-12 16,10-8-20-16,-8-5-16 16,3-14-34-16,-3-5-21 15,6-15-7-15,3 2-55 16</inkml:trace>
  <inkml:trace contextRef="#ctx0" brushRef="#br0" timeOffset="141447.99">12571 17161 136 0,'14'-14'101'0,"-16"0"-23"16,15 1-21-16,-18 11 7 15,1 4 0-15,0 7-17 16,4-5-26-16,-14 18 1 16,-1 18 9-16,1-8-11 0,3 3-9 15,-8-2 1 1,3 20-4-16,-7-28-6 0,10-5-1 16,3 2-2-16,6-14-1 15,0-8-10-15,22-4-21 16,-12-17 2-16,26-21 2 15,1 3-17-15,-6-7-7 16,0 16 21-16,-8 1 31 16,-15 14 1-16,-4 15 3 15,0 12 11-15,-10-9 5 16,1 8-5-16,5-3 5 16,4-8-1-16,4 0 4 15,5-4 7-15,-3 4-1 16,-10-4-17-16,4 8-10 15,-11-4 12-15,-7 10-6 0,-7-2-1 16,4 6 9-16,-8 8 5 16,-1 14-11-16,10-2-7 15,3-12-2-15,7-3-18 16,10-2-1-16,-4-7-3 16,4-6-5-16,0-8 0 15,9 0-3-15,0-2 28 16,-5-10 2-16,3 6 0 15,-1 6 0-15,-6-2 1 16,10-2-1-16,-10 8 1 16,4 4 4-16,-2-4-4 15,1 14 8-15,10 4-1 0,-8-6-8 16,6-2-12-16,-1 4-3 16,9-9-18-16,3-5-35 15,-9-11-9-15,8 7-74 16</inkml:trace>
  <inkml:trace contextRef="#ctx0" brushRef="#br0" timeOffset="142139.65">13599 17177 376 0,'-21'2'143'16,"-8"6"-105"-16,0 23-31 15,-10 18 15-15,1 9 2 16,1 18-4-16,6 4-4 15,5-3-6-15,10-5 2 0,-2-6-6 16,3 11-1-16,11-20-1 16,-3 5-1-16,0 1-1 15,16-6-2-15,-2 2 0 16,-1-7-3-16,10-10-6 16,-3-8-3-16,-2-16-5 15,1-13-11-15,5-22-10 16,10-15 6-16,-2-8 5 15,-7-4 12-15,1 0-12 16,0 11 11-16,-13 16-14 16,-6 7-13-16,-2-7-39 15,-9 8-74-15</inkml:trace>
  <inkml:trace contextRef="#ctx0" brushRef="#br0" timeOffset="142450.4">13190 17664 312 0,'-13'-4'165'15,"9"0"-78"-15,-2 0-20 16,10 4-8-16,-4 0-13 0,13 0-9 16,16 12-8-16,22-2-6 15,7-10-13-15,0 0-10 16,-3-10-6-16,-5-2-18 16,-4-3-18-16,-7-6-30 15,-4 7-15-15,-22-1-34 16,3 0-67-16</inkml:trace>
  <inkml:trace contextRef="#ctx0" brushRef="#br0" timeOffset="143903.76">14538 17566 272 0,'9'-23'126'0,"7"2"-29"16,-22 11-32-16,-6-3-16 15,-19 7-33-15,0 2-4 0,-11 8 4 16,-8 11-1-16,10 3 8 16,-4 4-6-16,-1 23-12 15,-5-1-3-15,9-7-2 16,21-7 0-16,6-3-2 15,19 0-11-15,11 3 3 16,6-12-7-16,10-4-12 16,7 0 0-16,8-6 5 15,-7 2 1-15,11-10 9 16,-16 4 9-16,-5 7 5 16,-6 14 3-16,-30 16 6 15,-16 13-2-15,-14-2 2 16,-11 2 5-16,9-5 3 0,-17-10 9 15,12-15 0 1,-1-2-4-16,6-18-11 0,4 1-11 16,8-14-14-16,12-9-23 15,12-18-30-15,8-18-43 16,21-2-70-16</inkml:trace>
  <inkml:trace contextRef="#ctx0" brushRef="#br0" timeOffset="144098.24">14823 17892 568 0,'-46'53'72'0,"-5"-13"-50"16,0-4-14-16,-9-8-8 15,15-10-6-15,27-18-15 16,24-6-23-16,6-20-29 15,33-24-70-15,5-6-59 16</inkml:trace>
  <inkml:trace contextRef="#ctx0" brushRef="#br0" timeOffset="144521.87">14946 17690 363 0,'-11'-4'0'0,"-4"-1"-11"16,5 3-55-16,24 2 60 15,-1 13-19-15,19 9 7 16,-1 8-2-16,-9 10-18 16,-1-12 12-16,-4 8 20 15,-8-10 6-15,-4-3 5 16,1-6 53-16,-8 6 27 15,4-1-15-15,-4-13-13 16,-4 8 2-16,3-17-9 16,-5 2-10-16,11-4-24 15,9-24-16-15,3-19-5 16,10 19-2-16,-5 17 7 0,-7 9 8 16,-6 9 6-16,-3 14 1 15,-2 21-12-15,-11-8 1 16,-8 0 5-16,3-7-3 15,6-6-6-15,-8-9 1 16,21-14-1-16,-3-4 0 16,7-10-13-16,13-26-20 15,0 10-27-15,7-10-46 16,-2 4-76-16</inkml:trace>
  <inkml:trace contextRef="#ctx0" brushRef="#br0" timeOffset="144909.82">15654 17576 384 0,'0'22'84'16,"8"9"-55"-16,-4 8 7 15,9 11 0-15,12-6-14 16,0 2-14-16,4 13-4 15,-12-12 3-15,1 16-3 16,3-13 0-16,-2-21-1 16,-5-10-3-16,-10-19-27 15,7-4-23-15,-9-4-18 16,-4-10-9-16,-3-10-30 16</inkml:trace>
  <inkml:trace contextRef="#ctx0" brushRef="#br0" timeOffset="145099.32">16027 17552 289 0,'-7'0'125'0,"-6"2"-62"15,-16 14-22-15,-13-2 13 16,3 4-7-16,2 9 0 16,-13 4-6-16,-7 5-36 15,4-6-5-15,-3 2-38 16,6-14-16-16,15 0-14 15,20-6-29-15,8-6-63 16</inkml:trace>
  <inkml:trace contextRef="#ctx0" brushRef="#br0" timeOffset="146006.9">16537 17731 208 0,'2'-8'90'15,"-10"-1"-42"-15,1 3 2 16,3 2-5-16,-1 10-26 16,2-6-5-16,-7 4-5 0,-1 13-2 15,1 10 16 1,-9 13 19-16,-14 0-7 0,-6 19-20 16,1 3-9-16,3 6-1 15,8-10-5-15,-2-10 0 16,18-8-18-16,7-26 1 15,19-9 1-15,-1-10-12 16,15-19 13-16,8-17-29 16,3-20-8-16,12-5-29 15,-8 8 24-15,1 9 41 16,-12 13 16-16,1 13 23 16,-15 6 3-16,-9 17-4 15,-8 0 3-15,-4 0 5 16,4 5 4-16,9 2 20 15,-5-1-15-15,-2 6-23 0,4-2-13 16,-10 17-3-16,-10 5 2 16,-3-10-2-16,-5 7 1 15,2 0 1-15,-9-8-2 16,7-8 6-16,-5-13 1 16,8-2-7-16,-12-12-9 15,9 0-9-15,13 6 4 16,3 6 14-16,2 4 11 15,-4-2-7-15,12 8-4 16,-2 6-1-16,7 0-4 16,11-6 1-16,-1 6-7 15,7 4 11-15,3-14 8 0,-4 14-4 16,-1 3-3-16,-7 2 10 16,-6 13 1-1,-7-6 4-15,4-3 0 0,-8-13-5 16,2 4-8-16,9-9-2 15,14-5 2-15,0-9-3 16,-14 1-16-16,14-18-16 31,-2 8 11-31,-14 1-62 0,-4-4-49 0</inkml:trace>
  <inkml:trace contextRef="#ctx0" brushRef="#br0" timeOffset="148291.76">10773 7836 274 0,'-10'-26'5'0,"-2"2"33"16,1-2-4-16,-3 4-20 16,-8 8 1-16,-2-3-8 15,-1 4-4-15,-2 3-3 16,2-6 2-16,6 5 9 0,-3 0-4 15,-3 5 0-15,-17 12-5 16,-10 5-2-16,-17 16-2 16,-6-4-1-16,-1 2-2 15,-5 4 1 1,-5 4 3-16,6-13 1 0,6-12-1 16,14-2 1-16,4-10 1 15,-7 0-1-15,-7 4 1 16,-4-2-1-16,7 0 0 15,3 0 0-15,3 4 0 16,3-4 2-16,-10 8-2 16,3 4-1-16,3 4 0 15,4 5 1-15,18 0 1 16,-12 7 0-16,25-6 1 16,7-4 6-16,9-3-2 0,7-7 0 15,-3 3-3-15,2 7 1 16,3 9 4-16,2 0-6 15,-4 19-1-15,1 15 0 16,6 11 0-16,-3 2 0 16,-3 7 1-16,-3-17-1 15,2-8 1-15,10-25 0 16,-2 1 2-16,10-5 5 16,-3 0 9-16,0-2-8 15,5 4-3-15,-1 0-2 16,18 5 1-16,8 9-3 15,15 3 0-15,3 12-2 0,11 0 0 16,-3-2 1-16,-5 2-2 16,9 3 2-16,6-15-2 15,2 0 2-15,13-6-1 16,-1 6 1-16,-8-6-1 16,6-1 2-16,7-1-3 15,12-7 1-15,8 2-1 16,19-9 1-16,9-7 0 15,1-9 1-15,9-2-2 16,-5 7 2-16,-18-5-2 16,-26 9 0-16,-14 4 0 0,8 6 0 15,-1-8-1 1,-5 9 1-16,28-8 0 0,-1-17 0 16,20 6 0-1,-4-26 1-15,6 2-1 16,1-7 0-16,-3-10 0 15,7 1 0-15,-14 2 0 16,-31-19 0-16,-23 1-5 0,-21-9 3 16,-15-9 0-16,-9-18-3 15,-10-8 0-15,-11-17 2 16,0-4 3-16,-3-3 0 16,-10 3 1-16,-4 4-1 15,-13-10 0-15,-7 8 1 16,-18 10-1-16,-21 25 0 0,-26 12-1 15,-31 7 1-15,6 4-1 16,-3 4 3-16,38 8-4 16,1 5 3-16,21-5-1 15,-15 7 1-15,9 5-1 16,-16-3 0-16,-11 6 3 16,-5 10-3-16,-11 9 0 15,2 10-1-15,21-2 1 16,6-3-1-16,17-5 1 15,0 2-1-15,-3-2-1 16,3-1-3-16,-9 8-2 16,-1 6-7-16,-11 14-13 15,-13 21-16-15,7 8 8 0,8 2 17 16,19 14-2 0,16 9-43-16,19-14-56 0</inkml:trace>
  <inkml:trace contextRef="#ctx0" brushRef="#br0" timeOffset="150935.81">11619 17017 203 0,'39'-17'209'15,"-15"3"-130"-15,-17 18-58 16,-9-8-21-16,-5 4-9 16,12 0 3-16,-8 0 6 15,-4-13 2-15,5-20-2 16,-4 7-7-16,6-7 0 16,6-6 7-16,1 9 0 15,-2-6 0-15,-8 18 2 0,-6-4 1 16,-8 17 3-16,-6 5 0 15,-26 5 6-15,-11 5-8 16,-5 12-3-16,-6-6 0 16,-7 2 1-16,9 0 0 15,-2-8-2-15,-3-14-2 16,-10 0-3-16,-5 2-25 16,-9 2-27-16,-5-8 57 15,-2-2 13-15,-11 16-7 16,-2-12-5-16,-11 12 7 15,4-2-4-15,5 4-2 16,-5-2-2-16,0 20-4 0,1-4-6 16,5 4-1-1,17-2 6-15,4 6 2 0,16 14 3 16,-1-8 3-16,21 0 1 16,-1 0-1-16,7 5 0 15,19 13 7-15,-1 7 11 16,11 2-4-16,14 4-3 15,18-14-5-15,30 6-4 16,14-9-3-16,18 2 0 16,13 12-2-16,11-20 0 15,0 10 0-15,5-2-3 16,-7 11-1-16,-4-1 4 16,13-3 1-16,12 4 1 15,3-5-2-15,3-6 1 16,9-6-1-16,15-7-8 0,6-8-15 15,2-12 3-15,-5 6 2 16,15-10 8-16,18 12 10 16,-13-10 2-16,-20 16 0 15,13-12 4-15,-11 10-5 16,-3 11 3-16,-7-13-4 16,-7 3-7-16,-1 4-3 15,-8 0 1-15,-13-5 9 16,12-10 2-16,-4-2 8 15,17-19 3-15,-2-8-8 16,-13 1-5-16,0 0 0 16,13 3-15-16,5-2 15 0,-8 2 1 15,3-4 13-15,-1 8 3 16,12-10-11-16,16 1-2 16,-11-18-2-16,22 2 0 15,13-11 5-15,-1 8 10 16,-21-1-12-16,-11 10-5 15,-2 13-25-15,-3 2-13 16,-13-5 36-16,4 9 2 16,-4-2 14-16,20 2 7 15,-16-21-1-15,32 13 1 16,13-32-2-16,5 17-13 16,-15-8-6-16,7-3-5 15,-5 12-15-15,-8-15 4 0,-8 16 9 16,-21-1 7-16,-8-6 0 15,-17-2 6-15,-6-17 8 16,-11 3 4-16,3 12-10 16,-9 16-2-16,-23-20 1 15,-20 26-7-15,-17-8-1 16,-7 0-7-16,-25 2 8 16,-7-22 1-16,-8 18 6 15,-16-23 2-15,-10 3 11 16,-10-21-6-16,-16 12-11 15,17 12-2-15,-9-8-1 16,-1 7 6-16,-1-8-2 0,-1 19-4 16,-18-5 0-1,-3-8-2-15,-7 6 2 0,-11-8-2 16,-5 2 0-16,-3-4 2 16,-17-10 2-16,-4 10-1 15,-3-5-1-15,0 3-2 16,-29 7 2-16,-12-2 1 15,20 11-1-15,13 2-1 16,-14 6 0-16,2 0 1 16,4-4 0-16,0 4 0 15,-4 4-1-15,6-6-4 16,14 2 3-16,2-13 2 16,-26 7 3-16,14-6 0 15,5 11 4-15,2-14-4 16,-4 17 1-16,-7 2-4 0,0 12-4 15,-6 6 4-15,-11 0 0 16,-3 0 2-16,9 0-1 16,-9 14 0-16,-19-22 0 15,24-3-1-15,-11-10 2 16,7 3-1-16,-12-12 0 16,0 10 4-16,-4-6-5 15,11 0 0-15,8 4 0 16,3 8 1-16,34-4-1 15,10-10 0-15,30 16-8 16,5-11-8-16,12 18 6 16,28-4 2-16,-7 23 7 0,25-14-6 15,12 13-37-15,5 5-2 16,13 9-12-16,4 0 0 16,12-1-19-16,-7 10-54 15</inkml:trace>
  <inkml:trace contextRef="#ctx0" brushRef="#br0" timeOffset="151774.16">8926 17530 209 0,'15'0'94'0,"14"6"-61"16,6 6-25-16,13 2 36 0,10 11 15 15,-8-10-15 1,47 20-10-16,12-12 8 0,38-9 23 15,67-2-24-15,36-19-17 16,54-4-8 0,29-1 1-16,50 16 0 0,-17 6 0 15,6 12-12-15,-7 12-5 16,-7 7-10-16,19-2-4 16,-29-7-5-16,9 0-1 15,-1-14 12-15,-6-9 8 16,29 8 6-16,-47-13 8 15,-16 7 1-15,-36 5-5 16,-18-10-10-16,-22 2 0 16,-27 1-1-16,-9 0 1 0,-48-1-11 15,-13-16-5-15,-28-1-9 16,-30 0-23-16,-30 9 4 16,-26-12 17-16,-37 2 12 15,-37 2-30-15,-31-3-10 16,-25 22 14-16,-20-7 23 15,9 4 18-15,-11-4 4 16,-6 2-4-16,-14-2 0 16,19 0 0-16,-11-1-19 15,-17-3-91-15</inkml:trace>
  <inkml:trace contextRef="#ctx0" brushRef="#br0" timeOffset="159387.44">1436 17311 133 0,'-7'-12'109'16,"-5"-6"-50"-16,-1-4-22 16,-3 4-15-16,12 4 1 15,-7 4 12-15,-6-6 8 16,7 2-25-16,6 14-14 0,-12 0-4 16,3 4 2-1,-1-12 11-15,-13 12-9 16,1-4-2-16,0 4-1 0,3-4 5 15,0 0 0-15,-8 4 6 16,14-4-3-16,-14 6-7 16,8 2 0-16,-4 0-1 15,5-7-1-15,-2 18 0 16,4-2 0-16,4 10 0 16,7 25 0-16,9 16 6 15,2-2 3-15,5-3-3 16,12 5-3-16,5-14 1 15,2-20 0-15,12-2-2 0,7-14 3 16,10-10 2 0,5-21-2-16,7-22-5 0,-9-11 0 15,4-17-2 1,-15 2-5-16,-13-10-7 0,-12 8 5 16,-2 10-13-16,-8 13 8 15,-12 18 5-15,-12 7 9 16,1 2 2-16,-5 13-2 15,-1-4 0-15,-4 8 13 16,9 6-6-16,-11 6-3 16,7 2-1-16,7 10 0 15,7 7-1-15,9 14 3 16,2 9 1-16,6-13-2 16,-10 5 1-16,10 2-2 0,-4-10 4 15,8-8-2 1,4 10-3-16,20-7-2 0,11-16 0 15,-3-19-1 1,5-19-7-16,12-8-16 0,-12-9-19 16,-2 6-20-16,-39 12-13 15,1-4-88-15</inkml:trace>
  <inkml:trace contextRef="#ctx0" brushRef="#br0" timeOffset="160238.17">1889 17277 118 0,'-17'-18'34'0,"17"8"15"16,7 10-6-16,-7-4 10 16,-13 4-15-16,5 9-11 15,16-7-6-15,-27 31-2 16,11 21-8-16,-10 16 14 0,5 3 15 16,6 3-17-1,0 14-12-15,7 8-3 0,5-18-1 16,-1-9-6-1,-4-5-1-15,11-8-3 0,-11-20-4 16,0-16-4-16,9-18 0 16,-9-4-7-16,7-10-6 15,-14-13-4-15,14-8 21 16,-14-13 4-16,9 10 0 16,-2-16 0-16,7 14-14 15,-7 2 2-15,0-3-4 16,11-9 9-16,4 20-5 15,-15 8 5-15,18-3 5 16,1 21 5-16,-15-9 0 16,27-1 2-16,-22 10 5 0,2-14 4 15,9 5-2-15,0 1 11 16,-15 9 1-16,-10 6-8 16,10 8-9-16,-14 25 14 15,9-1 4-15,-12 10-11 16,12-5 1-16,-13-16-2 15,9-10-7-15,-8 0 3 16,4-1 1-16,1-11-4 16,-7 6-1-16,-1-8-1 15,-18-2-1-15,39-2-8 16,-39 4 5-16,8-4 0 16,10 14-11-16,-1-10 9 0,5 0 4 15,7-8 0 1,4 8 1-16,-7-4 1 0,7 0-1 15,7 0-1 1,-1-4-3-16,3-6 4 0,22 2 23 16,-2 4-7-16,-10 4-10 15,6 8-6-15,10 2-1 16,-14 5 1-16,13 8-2 16,4 4 4-16,-4-12 3 15,-7 12-5-15,12-27 1 16,-10 2-1-16,15-13-1 15,-17 9 0-15,-6-6-36 16,-8 8-7-16,1 4-27 16,-24 11-64-16</inkml:trace>
  <inkml:trace contextRef="#ctx0" brushRef="#br0" timeOffset="163198.73">4073 16860 150 0,'-19'0'144'16,"14"0"-96"-16,5 0-15 16,-5-4-4-16,10 0-10 15,8-14-7-15,6-4-9 16,-11 12-2-16,13 1 0 15,-4-8 4-15,7 3 3 16,14-5 1-16,-5 12 12 16,5-6 0-16,7 12-4 0,-18 6-4 15,15 8-3-15,-2 15-8 16,3-3-2-16,11 12 0 16,-8-1 2-16,-9-23-2 15,-3 8-3-15,-9-11-1 16,-14-6 1-16,-14 0-3 15,-1 2 2-15,-13-1-2 16,-19 2 6-16,-3-1 0 16,4-2 2-16,-3 0-2 15,7-4 0-15,-7 0 0 16,16-4 0-16,4 0-10 16,3 4 1-16,17 0 1 0,-4 0 6 15,2 8-3 1,0-4-17-16,10 10-6 0,2-9 21 15,8-10 7 1,18-13 1-16,4-3 6 0,-2 2 0 16,-2-4-1-16,9-12 14 15,4-1 4-15,-14 13 0 16,-19 16 0-16,-12 7-10 16,-4 12-11-16,-12 27-3 15,-11 11 8-15,-16-1-1 16,-3-9-7-16,-2 14 3 15,5-22-1-15,-8 12 1 16,9-17 0-16,-6 1-2 16,11-12 0-16,13-16-1 0,9 0 1 15,0-16-1-15,12-21-8 16,3 6-27-16,9 0 0 16,-1-5 20-16,-3 0 7 15,-2 10 5-15,2-2 3 16,-6 21 2-16,1-4 5 15,1-7-2-15,9-3-2 16,-3 8 1-16,7-5 2 16,-5 18-3-16,-1 4-1 15,3 25-2-15,-9 8 0 16,-2 18 5-16,-18 2-4 0,-1 6 2 16,-7-19-1-1,5-13-1-15,-12 13 6 0,2-19 7 16,-1-8-2-1,6-15-9-15,-5-4 2 0,7-15-2 16,1-11-3-16,7-16 2 16,8-10-2-16,12 5 0 15,-8-5 0-15,0-4-5 16,2 4-3-16,7 14-4 16,3 4 12-16,-1 9 0 15,10 2 0-15,-8 11 0 16,7 18-2-16,-6-4 2 15,2 18-1-15,6 14-2 16,-1 3 3-16,-15-4 0 16,-3 1-3-16,-7-7-12 15,-17 8 11-15,0 1 4 0,-19-6 1 16,0 4 0-16,-2-11-1 16,-4-2 0-16,-7 3 1 15,3-5 0-15,-9-17 0 16,16-13 0-16,-12 4 0 15,2-13 2-15,1-9 0 16,26 7 4-16,19 16 1 16,10-5 0-16,1-6 1 15,28-15-9-15,17-1-1 16,-12 6-1-16,17-1 1 16,-10-3 0-16,-2 22 1 0,-8 5 0 15,6 6-2 1,-13 0 1-16,-6 10 1 0,-4 20-1 15,-9 2 1 1,-4 7-2-16,-6-2 2 0,-10-15 2 16,-6-4-2-16,3 0 1 15,-3-10 1-15,-20 2-1 16,3-14-1-16,-1-2 1 16,-11-2-1-16,8-10-3 15,3 4 2-15,20-20 1 16,4 5-1-16,20-2-2 15,2-9-20-15,17 0 2 16,-4 13 0-16,21 14 0 16,-10 1 16-16,-3 7 5 15,-2 5 5-15,-10 9-2 16,5 12-3-16,-3 6 0 0,-8 1 1 16,8 11 0-16,-19 3 4 15,2-13-1-15,-8-1-2 16,0-10 0-16,-4-5-2 15,-1 4 2-15,-9-13 2 16,3-4-1-16,-7 14 0 16,7-4-1-16,-5-10-2 15,7-4 3-15,-10-16 0 16,8-1-3-16,-5-10-2 16,12-13 0-16,-1 2 1 0,9 21 1 15,5-2 0-15,6 19 5 16,5-6 8-16,13 10-11 15,-2-5 2-15,5-2-3 16,-3 3 4 0,-2-2 0-16,4 2-2 0,-6 8 1 15,-8-4 9-15,4 22-8 16,-21 6-1-16,-4 2 1 16,2-1-2-16,-6 6 4 15,-3-18-4-15,1-8 1 16,0-1-1-16,1-6-1 15,-9-4 0-15,5-2-2 16,-15-4 0-16,-1-2-11 16,-2 2 4-16,5-6 3 15,8 6 0-15,7-2 4 0,11-6 0 16,5 2-3-16,9-22-6 16,6 8-1-16,16-2 5 15,-7 11 4-15,5-11 1 16,-5 16 1-16,-4 19 5 15,-16 25 2-15,-5-2-8 16,-4 2 1-16,-2-2 2 16,-13-2 0-16,-7 7 3 15,1 2-3-15,-4-13 0 16,-2-4-1-16,3 4 1 16,2-4 1-16,-2-4-3 15,4-2-1-15,13-12-5 0,5 0 1 16,-2 0-4-16,2-3-13 15,0-2-1-15,2-5 3 16,5 6 14-16,7-4 5 16,-1 2 0-16,3 2 3 15,1-3 1-15,3 1-3 16,3-3-1-16,-2 9-1 16,-4-14-4-16,-1 6-9 15,-3 12-15-15,-13 6-42 16,-3-2-57-16</inkml:trace>
  <inkml:trace contextRef="#ctx0" brushRef="#br0" timeOffset="167648.65">18371 11648 117 0,'-7'-4'60'0,"3"-12"-43"15,-3 8-6 1,3-2 27-16,-5-11-5 0,-1 8-33 16,8 5-11-16,-6-2-6 15,-15 3-10-15,-37 6-50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SzTx/>
              <a:buFontTx/>
              <a:buNone/>
              <a:defRPr sz="1200" b="0">
                <a:latin typeface="Arial" charset="0"/>
              </a:defRPr>
            </a:lvl1pPr>
          </a:lstStyle>
          <a:p>
            <a:pPr>
              <a:defRPr/>
            </a:pPr>
            <a:endParaRPr lang="en-US" altLang="zh-CN"/>
          </a:p>
        </p:txBody>
      </p:sp>
      <p:sp>
        <p:nvSpPr>
          <p:cNvPr id="14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b="0">
                <a:latin typeface="Arial" charset="0"/>
              </a:defRPr>
            </a:lvl1pPr>
          </a:lstStyle>
          <a:p>
            <a:pPr>
              <a:defRPr/>
            </a:pPr>
            <a:endParaRPr lang="en-US" altLang="zh-CN"/>
          </a:p>
        </p:txBody>
      </p:sp>
      <p:sp>
        <p:nvSpPr>
          <p:cNvPr id="1280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ClrTx/>
              <a:buSzTx/>
              <a:buFontTx/>
              <a:buNone/>
              <a:defRPr sz="1200" b="0">
                <a:latin typeface="Arial" charset="0"/>
              </a:defRPr>
            </a:lvl1pPr>
          </a:lstStyle>
          <a:p>
            <a:pPr>
              <a:defRPr/>
            </a:pPr>
            <a:endParaRPr lang="en-US" altLang="zh-CN"/>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b="0">
                <a:latin typeface="Arial" charset="0"/>
              </a:defRPr>
            </a:lvl1pPr>
          </a:lstStyle>
          <a:p>
            <a:pPr>
              <a:defRPr/>
            </a:pPr>
            <a:fld id="{E8026464-B0D0-496B-84DB-82783EB8AD6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CC97A1A8-8575-43FD-811D-9A6CDD29BE93}" type="slidenum">
              <a:rPr lang="en-US" altLang="zh-CN" smtClean="0"/>
              <a:pPr/>
              <a:t>1</a:t>
            </a:fld>
            <a:endParaRPr lang="en-US" altLang="zh-CN"/>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FB103B7F-8A0E-4C11-B358-42173F92F300}" type="slidenum">
              <a:rPr lang="en-US" altLang="zh-CN" smtClean="0"/>
              <a:pPr/>
              <a:t>10</a:t>
            </a:fld>
            <a:endParaRPr lang="en-US" altLang="zh-CN"/>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p>
            <a:fld id="{997036AE-DE64-40E6-B405-193A0E36E0AF}" type="slidenum">
              <a:rPr lang="en-US" altLang="zh-CN" smtClean="0"/>
              <a:pPr/>
              <a:t>111</a:t>
            </a:fld>
            <a:endParaRPr lang="en-US" altLang="zh-CN"/>
          </a:p>
        </p:txBody>
      </p:sp>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p>
            <a:fld id="{99B6B50E-B432-4FB7-A4A3-D11526B38C27}" type="slidenum">
              <a:rPr lang="en-US" altLang="zh-CN" smtClean="0"/>
              <a:pPr/>
              <a:t>112</a:t>
            </a:fld>
            <a:endParaRPr lang="en-US" altLang="zh-CN"/>
          </a:p>
        </p:txBody>
      </p:sp>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p>
            <a:fld id="{773270F6-02D1-4B16-A9ED-6D098B092772}" type="slidenum">
              <a:rPr lang="en-US" altLang="zh-CN" smtClean="0"/>
              <a:pPr/>
              <a:t>115</a:t>
            </a:fld>
            <a:endParaRPr lang="en-US" altLang="zh-CN"/>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p:spPr>
        <p:txBody>
          <a:bodyPr/>
          <a:lstStyle/>
          <a:p>
            <a:fld id="{B7D53C0E-5649-4CA1-80C3-C1B71839C5C6}" type="slidenum">
              <a:rPr lang="en-US" altLang="zh-CN" smtClean="0"/>
              <a:pPr/>
              <a:t>117</a:t>
            </a:fld>
            <a:endParaRPr lang="en-US" altLang="zh-CN"/>
          </a:p>
        </p:txBody>
      </p:sp>
      <p:sp>
        <p:nvSpPr>
          <p:cNvPr id="233475" name="Rectangle 2"/>
          <p:cNvSpPr>
            <a:spLocks noGrp="1" noRot="1" noChangeAspect="1" noChangeArrowheads="1" noTextEdit="1"/>
          </p:cNvSpPr>
          <p:nvPr>
            <p:ph type="sldImg"/>
          </p:nvPr>
        </p:nvSpPr>
        <p:spPr>
          <a:ln/>
        </p:spPr>
      </p:sp>
      <p:sp>
        <p:nvSpPr>
          <p:cNvPr id="23347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p:spPr>
        <p:txBody>
          <a:bodyPr/>
          <a:lstStyle/>
          <a:p>
            <a:fld id="{D6A6FCE3-0D83-4193-BD53-E00312772831}" type="slidenum">
              <a:rPr lang="en-US" altLang="zh-CN" smtClean="0"/>
              <a:pPr/>
              <a:t>121</a:t>
            </a:fld>
            <a:endParaRPr lang="en-US" altLang="zh-CN"/>
          </a:p>
        </p:txBody>
      </p:sp>
      <p:sp>
        <p:nvSpPr>
          <p:cNvPr id="234499" name="Rectangle 2"/>
          <p:cNvSpPr>
            <a:spLocks noGrp="1" noRot="1" noChangeAspect="1" noChangeArrowheads="1" noTextEdit="1"/>
          </p:cNvSpPr>
          <p:nvPr>
            <p:ph type="sldImg"/>
          </p:nvPr>
        </p:nvSpPr>
        <p:spPr>
          <a:ln/>
        </p:spPr>
      </p:sp>
      <p:sp>
        <p:nvSpPr>
          <p:cNvPr id="23450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694B034E-D495-4C32-9DEA-CE0728CA8189}" type="slidenum">
              <a:rPr lang="en-US" altLang="zh-CN" smtClean="0"/>
              <a:pPr/>
              <a:t>11</a:t>
            </a:fld>
            <a:endParaRPr lang="en-US" altLang="zh-CN"/>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7EDD9CF9-8EB0-46A9-B1CC-A758AC62C353}" type="slidenum">
              <a:rPr lang="en-US" altLang="zh-CN" smtClean="0"/>
              <a:pPr/>
              <a:t>12</a:t>
            </a:fld>
            <a:endParaRPr lang="en-US" altLang="zh-CN"/>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6464B8FE-1679-421B-87C5-39A03DB0585F}" type="slidenum">
              <a:rPr lang="en-US" altLang="zh-CN" smtClean="0"/>
              <a:pPr/>
              <a:t>14</a:t>
            </a:fld>
            <a:endParaRPr lang="en-US" altLang="zh-CN"/>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1317C17A-C55A-47B1-AECE-A8994A60F133}" type="slidenum">
              <a:rPr lang="en-US" altLang="zh-CN" smtClean="0"/>
              <a:pPr/>
              <a:t>15</a:t>
            </a:fld>
            <a:endParaRPr lang="en-US" altLang="zh-CN"/>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8AD36250-601C-48A6-89FB-80A7B1064175}" type="slidenum">
              <a:rPr lang="en-US" altLang="zh-CN" smtClean="0"/>
              <a:pPr/>
              <a:t>16</a:t>
            </a:fld>
            <a:endParaRPr lang="en-US" altLang="zh-CN"/>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90FE18E5-F6FB-4288-98DE-986BC9F2CA65}" type="slidenum">
              <a:rPr lang="en-US" altLang="zh-CN" smtClean="0"/>
              <a:pPr/>
              <a:t>17</a:t>
            </a:fld>
            <a:endParaRPr lang="en-US" altLang="zh-CN"/>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986F2953-2DC0-4996-9DDB-13B1F0A59221}" type="slidenum">
              <a:rPr lang="en-US" altLang="zh-CN" smtClean="0"/>
              <a:pPr/>
              <a:t>18</a:t>
            </a:fld>
            <a:endParaRPr lang="en-US" altLang="zh-CN"/>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869723D3-5F45-41CB-ADDE-B6581B843350}" type="slidenum">
              <a:rPr lang="en-US" altLang="zh-CN" smtClean="0"/>
              <a:pPr/>
              <a:t>19</a:t>
            </a:fld>
            <a:endParaRPr lang="en-US" altLang="zh-CN"/>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FB31D472-3F78-439F-94C4-16FA02587EF4}" type="slidenum">
              <a:rPr lang="en-US" altLang="zh-CN" smtClean="0"/>
              <a:pPr/>
              <a:t>20</a:t>
            </a:fld>
            <a:endParaRPr lang="en-US" altLang="zh-CN"/>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ED0C632E-42B9-4CFA-9009-9E66B6C45314}" type="slidenum">
              <a:rPr lang="en-US" altLang="zh-CN" smtClean="0"/>
              <a:pPr/>
              <a:t>2</a:t>
            </a:fld>
            <a:endParaRPr lang="en-US" altLang="zh-CN"/>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4FCBC102-B8E3-40EC-805D-376E62DB8E19}" type="slidenum">
              <a:rPr lang="en-US" altLang="zh-CN" smtClean="0"/>
              <a:pPr/>
              <a:t>21</a:t>
            </a:fld>
            <a:endParaRPr lang="en-US" altLang="zh-CN"/>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1EC69E0A-AC86-4A2A-B0B0-37E65480B729}" type="slidenum">
              <a:rPr lang="en-US" altLang="zh-CN" smtClean="0"/>
              <a:pPr/>
              <a:t>22</a:t>
            </a:fld>
            <a:endParaRPr lang="en-US" altLang="zh-CN"/>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95357B45-5429-4D30-AF01-6C83E3951FD6}" type="slidenum">
              <a:rPr lang="en-US" altLang="zh-CN" smtClean="0"/>
              <a:pPr/>
              <a:t>23</a:t>
            </a:fld>
            <a:endParaRPr lang="en-US" altLang="zh-CN"/>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80D69B57-0613-4352-89FB-F07E83FB4954}" type="slidenum">
              <a:rPr lang="en-US" altLang="zh-CN" smtClean="0"/>
              <a:pPr/>
              <a:t>24</a:t>
            </a:fld>
            <a:endParaRPr lang="en-US" altLang="zh-CN"/>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9FF4A344-ED04-45C5-A7F4-AC66C6F5A1AA}" type="slidenum">
              <a:rPr lang="en-US" altLang="zh-CN" smtClean="0"/>
              <a:pPr/>
              <a:t>25</a:t>
            </a:fld>
            <a:endParaRPr lang="en-US" altLang="zh-CN"/>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7116537D-B022-4836-A2CE-715DBBED4097}" type="slidenum">
              <a:rPr lang="en-US" altLang="zh-CN" smtClean="0"/>
              <a:pPr/>
              <a:t>26</a:t>
            </a:fld>
            <a:endParaRPr lang="en-US" altLang="zh-CN"/>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DE792256-7DE2-4E74-B00A-2BFF6593934E}" type="slidenum">
              <a:rPr lang="en-US" altLang="zh-CN" smtClean="0"/>
              <a:pPr/>
              <a:t>27</a:t>
            </a:fld>
            <a:endParaRPr lang="en-US" altLang="zh-CN"/>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E19C6741-0C4E-4CDB-88EF-70620C898B51}" type="slidenum">
              <a:rPr lang="en-US" altLang="zh-CN" smtClean="0"/>
              <a:pPr/>
              <a:t>28</a:t>
            </a:fld>
            <a:endParaRPr lang="en-US" altLang="zh-CN"/>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104A4418-D409-41B8-8218-567B9CB1155B}" type="slidenum">
              <a:rPr lang="en-US" altLang="zh-CN" smtClean="0"/>
              <a:pPr/>
              <a:t>29</a:t>
            </a:fld>
            <a:endParaRPr lang="en-US" altLang="zh-CN"/>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73FB51D1-29E5-4933-95D3-3DA69F260808}" type="slidenum">
              <a:rPr lang="en-US" altLang="zh-CN" smtClean="0"/>
              <a:pPr/>
              <a:t>30</a:t>
            </a:fld>
            <a:endParaRPr lang="en-US" altLang="zh-CN"/>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E425B432-9191-4831-8499-F05747689942}" type="slidenum">
              <a:rPr lang="en-US" altLang="zh-CN" smtClean="0"/>
              <a:pPr/>
              <a:t>3</a:t>
            </a:fld>
            <a:endParaRPr lang="en-US" altLang="zh-CN"/>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D796F5E8-DE2A-42C6-BBDB-3BF49859FFB9}" type="slidenum">
              <a:rPr lang="en-US" altLang="zh-CN" smtClean="0"/>
              <a:pPr/>
              <a:t>31</a:t>
            </a:fld>
            <a:endParaRPr lang="en-US" altLang="zh-CN"/>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42E0758A-EE99-4ED2-A537-32E6AD81D369}" type="slidenum">
              <a:rPr lang="en-US" altLang="zh-CN" smtClean="0"/>
              <a:pPr/>
              <a:t>32</a:t>
            </a:fld>
            <a:endParaRPr lang="en-US" altLang="zh-CN"/>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083127A5-D125-41B2-A172-0B0B480C956D}" type="slidenum">
              <a:rPr lang="en-US" altLang="zh-CN" smtClean="0"/>
              <a:pPr/>
              <a:t>33</a:t>
            </a:fld>
            <a:endParaRPr lang="en-US" altLang="zh-CN"/>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03F3B4D0-15C3-4805-8302-E63F8ABD6E93}" type="slidenum">
              <a:rPr lang="en-US" altLang="zh-CN" smtClean="0"/>
              <a:pPr/>
              <a:t>34</a:t>
            </a:fld>
            <a:endParaRPr lang="en-US" altLang="zh-CN"/>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CACD3F9F-0A89-4572-BB1F-ECFDCF00A319}" type="slidenum">
              <a:rPr lang="en-US" altLang="zh-CN" smtClean="0"/>
              <a:pPr/>
              <a:t>35</a:t>
            </a:fld>
            <a:endParaRPr lang="en-US" altLang="zh-CN"/>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64A2480C-5742-485A-ACBD-FBFA5B307DAE}" type="slidenum">
              <a:rPr lang="en-US" altLang="zh-CN" smtClean="0"/>
              <a:pPr/>
              <a:t>38</a:t>
            </a:fld>
            <a:endParaRPr lang="en-US" altLang="zh-CN"/>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2B084147-0415-4634-8D27-41001D62CFFB}" type="slidenum">
              <a:rPr lang="en-US" altLang="zh-CN" smtClean="0"/>
              <a:pPr/>
              <a:t>39</a:t>
            </a:fld>
            <a:endParaRPr lang="en-US" altLang="zh-CN"/>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F9CF1A2A-4853-441E-B6D8-29CA79516E4C}" type="slidenum">
              <a:rPr lang="en-US" altLang="zh-CN" smtClean="0"/>
              <a:pPr/>
              <a:t>40</a:t>
            </a:fld>
            <a:endParaRPr lang="en-US" altLang="zh-CN"/>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2DD5423D-57E2-4106-A38B-2C50640B0B24}" type="slidenum">
              <a:rPr lang="en-US" altLang="zh-CN" smtClean="0"/>
              <a:pPr/>
              <a:t>41</a:t>
            </a:fld>
            <a:endParaRPr lang="en-US" altLang="zh-CN"/>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94A8942F-26B8-4DC7-B306-4D994F703EA4}" type="slidenum">
              <a:rPr lang="en-US" altLang="zh-CN" smtClean="0"/>
              <a:pPr/>
              <a:t>42</a:t>
            </a:fld>
            <a:endParaRPr lang="en-US" altLang="zh-CN"/>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293FE288-1560-4578-904B-6557117CF227}" type="slidenum">
              <a:rPr lang="en-US" altLang="zh-CN" smtClean="0"/>
              <a:pPr/>
              <a:t>4</a:t>
            </a:fld>
            <a:endParaRPr lang="en-US" altLang="zh-CN"/>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ADCB16EA-D90C-42F0-9647-93D33FC9F94C}" type="slidenum">
              <a:rPr lang="en-US" altLang="zh-CN" smtClean="0"/>
              <a:pPr/>
              <a:t>43</a:t>
            </a:fld>
            <a:endParaRPr lang="en-US" altLang="zh-CN"/>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0CFB6959-816E-4133-96D1-2B9361E59A6A}" type="slidenum">
              <a:rPr lang="en-US" altLang="zh-CN" smtClean="0"/>
              <a:pPr/>
              <a:t>45</a:t>
            </a:fld>
            <a:endParaRPr lang="en-US" altLang="zh-CN"/>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ED4E2425-42CB-46A4-B4DC-6573F886DF19}" type="slidenum">
              <a:rPr lang="en-US" altLang="zh-CN" smtClean="0"/>
              <a:pPr/>
              <a:t>46</a:t>
            </a:fld>
            <a:endParaRPr lang="en-US" altLang="zh-CN"/>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6627DA3C-288F-4EC3-A062-D1EB8A45FC12}" type="slidenum">
              <a:rPr lang="en-US" altLang="zh-CN" smtClean="0"/>
              <a:pPr/>
              <a:t>47</a:t>
            </a:fld>
            <a:endParaRPr lang="en-US" altLang="zh-CN"/>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ABDE9D08-6797-4579-9B76-A35CDBE00FD7}" type="slidenum">
              <a:rPr lang="en-US" altLang="zh-CN" smtClean="0"/>
              <a:pPr/>
              <a:t>48</a:t>
            </a:fld>
            <a:endParaRPr lang="en-US" altLang="zh-CN"/>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19125D0C-F097-4E99-88FA-1853CE417EE6}" type="slidenum">
              <a:rPr lang="en-US" altLang="zh-CN" smtClean="0"/>
              <a:pPr/>
              <a:t>49</a:t>
            </a:fld>
            <a:endParaRPr lang="en-US" altLang="zh-CN"/>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3FDC0696-B9A7-4C6D-A91A-17E15031DC02}" type="slidenum">
              <a:rPr lang="en-US" altLang="zh-CN" smtClean="0"/>
              <a:pPr/>
              <a:t>50</a:t>
            </a:fld>
            <a:endParaRPr lang="en-US" altLang="zh-CN"/>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FB5E6254-88D2-4293-9ACA-4D6204D31DCE}" type="slidenum">
              <a:rPr lang="en-US" altLang="zh-CN" smtClean="0"/>
              <a:pPr/>
              <a:t>51</a:t>
            </a:fld>
            <a:endParaRPr lang="en-US" altLang="zh-CN"/>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7A484BD4-0356-41C0-974A-D00DF7F11C09}" type="slidenum">
              <a:rPr lang="en-US" altLang="zh-CN" smtClean="0"/>
              <a:pPr/>
              <a:t>52</a:t>
            </a:fld>
            <a:endParaRPr lang="en-US" altLang="zh-CN"/>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8861DCD7-5869-4F3B-B157-EC66AB0C74C3}" type="slidenum">
              <a:rPr lang="en-US" altLang="zh-CN" smtClean="0"/>
              <a:pPr/>
              <a:t>53</a:t>
            </a:fld>
            <a:endParaRPr lang="en-US" altLang="zh-CN"/>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6C27B830-27F1-4A57-8EAA-B841DDC8EEAF}" type="slidenum">
              <a:rPr lang="en-US" altLang="zh-CN" smtClean="0"/>
              <a:pPr/>
              <a:t>5</a:t>
            </a:fld>
            <a:endParaRPr lang="en-US" altLang="zh-CN"/>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3BE94A40-200A-4461-9286-790B4E36C67B}" type="slidenum">
              <a:rPr lang="en-US" altLang="zh-CN" smtClean="0"/>
              <a:pPr/>
              <a:t>54</a:t>
            </a:fld>
            <a:endParaRPr lang="en-US" altLang="zh-CN"/>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29162894-D7C3-42A0-BE84-6595D2EBA3A1}" type="slidenum">
              <a:rPr lang="en-US" altLang="zh-CN" smtClean="0"/>
              <a:pPr/>
              <a:t>55</a:t>
            </a:fld>
            <a:endParaRPr lang="en-US" altLang="zh-CN"/>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CF47EF43-E1EB-4CEB-832C-FA9C0BD75942}" type="slidenum">
              <a:rPr lang="en-US" altLang="zh-CN" smtClean="0"/>
              <a:pPr/>
              <a:t>56</a:t>
            </a:fld>
            <a:endParaRPr lang="en-US" altLang="zh-CN"/>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A56F7DAE-554B-48AB-879E-7025178923BC}" type="slidenum">
              <a:rPr lang="en-US" altLang="zh-CN" smtClean="0"/>
              <a:pPr/>
              <a:t>57</a:t>
            </a:fld>
            <a:endParaRPr lang="en-US" altLang="zh-CN"/>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70235E41-DD93-45A3-AC4B-42E6AD86A418}" type="slidenum">
              <a:rPr lang="en-US" altLang="zh-CN" smtClean="0"/>
              <a:pPr/>
              <a:t>58</a:t>
            </a:fld>
            <a:endParaRPr lang="en-US" altLang="zh-CN"/>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F9F92C01-12E0-4AA7-BFFC-2EB8A236AE5C}" type="slidenum">
              <a:rPr lang="en-US" altLang="zh-CN" smtClean="0"/>
              <a:pPr/>
              <a:t>59</a:t>
            </a:fld>
            <a:endParaRPr lang="en-US" altLang="zh-CN"/>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78F17BC8-0BE3-4097-8372-FD531D706B40}" type="slidenum">
              <a:rPr lang="en-US" altLang="zh-CN" smtClean="0"/>
              <a:pPr/>
              <a:t>60</a:t>
            </a:fld>
            <a:endParaRPr lang="en-US" altLang="zh-CN"/>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3C5955E8-C93B-44E5-A7D8-DED6DA19D353}" type="slidenum">
              <a:rPr lang="en-US" altLang="zh-CN" smtClean="0"/>
              <a:pPr/>
              <a:t>61</a:t>
            </a:fld>
            <a:endParaRPr lang="en-US" altLang="zh-CN"/>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p>
            <a:fld id="{922CAA3C-9DA4-4C0B-8C60-AD36A127C063}" type="slidenum">
              <a:rPr lang="en-US" altLang="zh-CN" smtClean="0"/>
              <a:pPr/>
              <a:t>62</a:t>
            </a:fld>
            <a:endParaRPr lang="en-US" altLang="zh-CN"/>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50F8C6AB-7CE7-4D81-8B09-F0C8D342D1D5}" type="slidenum">
              <a:rPr lang="en-US" altLang="zh-CN" smtClean="0"/>
              <a:pPr/>
              <a:t>63</a:t>
            </a:fld>
            <a:endParaRPr lang="en-US" altLang="zh-CN"/>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EC922A81-51DA-4E9F-A0C9-B95E3C18949D}" type="slidenum">
              <a:rPr lang="en-US" altLang="zh-CN" smtClean="0"/>
              <a:pPr/>
              <a:t>6</a:t>
            </a:fld>
            <a:endParaRPr lang="en-US" altLang="zh-CN"/>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47CA0AC0-3FAB-46F9-A3FB-FDFA640B752F}" type="slidenum">
              <a:rPr lang="en-US" altLang="zh-CN" smtClean="0"/>
              <a:pPr/>
              <a:t>64</a:t>
            </a:fld>
            <a:endParaRPr lang="en-US" altLang="zh-CN"/>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181265BB-6500-4332-A827-DFF019580153}" type="slidenum">
              <a:rPr lang="en-US" altLang="zh-CN" smtClean="0"/>
              <a:pPr/>
              <a:t>65</a:t>
            </a:fld>
            <a:endParaRPr lang="en-US" altLang="zh-CN"/>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fld id="{E71E9B2B-C1E7-499F-AF71-EBEEC22686FF}" type="slidenum">
              <a:rPr lang="en-US" altLang="zh-CN" smtClean="0"/>
              <a:pPr/>
              <a:t>66</a:t>
            </a:fld>
            <a:endParaRPr lang="en-US" altLang="zh-CN"/>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p>
            <a:fld id="{3198F3ED-A4C8-47E8-B9CB-90B9A133F5DC}" type="slidenum">
              <a:rPr lang="en-US" altLang="zh-CN" smtClean="0"/>
              <a:pPr/>
              <a:t>67</a:t>
            </a:fld>
            <a:endParaRPr lang="en-US" altLang="zh-CN"/>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F1253789-DD69-4554-A3AE-2034B82A6567}" type="slidenum">
              <a:rPr lang="en-US" altLang="zh-CN" smtClean="0"/>
              <a:pPr/>
              <a:t>68</a:t>
            </a:fld>
            <a:endParaRPr lang="en-US" altLang="zh-CN"/>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58076A58-32BF-4EAA-B624-822FCD8972B0}" type="slidenum">
              <a:rPr lang="en-US" altLang="zh-CN" smtClean="0"/>
              <a:pPr/>
              <a:t>71</a:t>
            </a:fld>
            <a:endParaRPr lang="en-US" altLang="zh-CN"/>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p>
            <a:fld id="{3B21627A-1374-4DFA-BCD8-75CB55E93A50}" type="slidenum">
              <a:rPr lang="en-US" altLang="zh-CN" smtClean="0"/>
              <a:pPr/>
              <a:t>73</a:t>
            </a:fld>
            <a:endParaRPr lang="en-US" altLang="zh-CN"/>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p>
            <a:fld id="{315BB7CD-7257-4D97-B430-EE68FD4B8A59}" type="slidenum">
              <a:rPr lang="en-US" altLang="zh-CN" smtClean="0"/>
              <a:pPr/>
              <a:t>74</a:t>
            </a:fld>
            <a:endParaRPr lang="en-US" altLang="zh-CN"/>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p>
            <a:fld id="{827FC103-4559-41ED-BA52-939DBAD93FD6}" type="slidenum">
              <a:rPr lang="en-US" altLang="zh-CN" smtClean="0"/>
              <a:pPr/>
              <a:t>75</a:t>
            </a:fld>
            <a:endParaRPr lang="en-US" altLang="zh-CN"/>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p>
            <a:fld id="{1C5FADD1-E2A1-4352-81AC-7A7590F5303D}" type="slidenum">
              <a:rPr lang="en-US" altLang="zh-CN" smtClean="0"/>
              <a:pPr/>
              <a:t>76</a:t>
            </a:fld>
            <a:endParaRPr lang="en-US" altLang="zh-CN"/>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9A969D64-256D-469E-8CB1-E4D5D2445545}" type="slidenum">
              <a:rPr lang="en-US" altLang="zh-CN" smtClean="0"/>
              <a:pPr/>
              <a:t>7</a:t>
            </a:fld>
            <a:endParaRPr lang="en-US" altLang="zh-CN"/>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p>
            <a:fld id="{A344AEE1-7B2E-40F7-B6CE-14DBFA8F12DB}" type="slidenum">
              <a:rPr lang="en-US" altLang="zh-CN" smtClean="0"/>
              <a:pPr/>
              <a:t>77</a:t>
            </a:fld>
            <a:endParaRPr lang="en-US" altLang="zh-CN"/>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p>
            <a:fld id="{DBCA562B-640E-4486-8C70-0C5478EAA21F}" type="slidenum">
              <a:rPr lang="en-US" altLang="zh-CN" smtClean="0"/>
              <a:pPr/>
              <a:t>78</a:t>
            </a:fld>
            <a:endParaRPr lang="en-US" altLang="zh-CN"/>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0C7E81C1-8E39-47DC-8E73-ED322F591651}" type="slidenum">
              <a:rPr lang="en-US" altLang="zh-CN" smtClean="0"/>
              <a:pPr/>
              <a:t>79</a:t>
            </a:fld>
            <a:endParaRPr lang="en-US" altLang="zh-CN"/>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p>
            <a:fld id="{40A2B2EB-3D8D-446B-BFEB-71DC8D6A062B}" type="slidenum">
              <a:rPr lang="en-US" altLang="zh-CN" smtClean="0"/>
              <a:pPr/>
              <a:t>80</a:t>
            </a:fld>
            <a:endParaRPr lang="en-US" altLang="zh-CN"/>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p>
            <a:fld id="{419BA416-BD7F-4B69-8A82-85D5CE1C3F47}" type="slidenum">
              <a:rPr lang="en-US" altLang="zh-CN" smtClean="0"/>
              <a:pPr/>
              <a:t>81</a:t>
            </a:fld>
            <a:endParaRPr lang="en-US" altLang="zh-CN"/>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p:spPr>
        <p:txBody>
          <a:bodyPr/>
          <a:lstStyle/>
          <a:p>
            <a:fld id="{5A46E877-DF42-440A-A06A-0BBC336BFEFE}" type="slidenum">
              <a:rPr lang="en-US" altLang="zh-CN" smtClean="0"/>
              <a:pPr/>
              <a:t>82</a:t>
            </a:fld>
            <a:endParaRPr lang="en-US" altLang="zh-CN"/>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p>
            <a:fld id="{DC5027EF-4537-457D-9A65-D70B3DBE3BAC}" type="slidenum">
              <a:rPr lang="en-US" altLang="zh-CN" smtClean="0"/>
              <a:pPr/>
              <a:t>83</a:t>
            </a:fld>
            <a:endParaRPr lang="en-US" altLang="zh-CN"/>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p>
            <a:fld id="{F2404CCF-1710-460B-A8A4-EB24975AB947}" type="slidenum">
              <a:rPr lang="en-US" altLang="zh-CN" smtClean="0"/>
              <a:pPr/>
              <a:t>84</a:t>
            </a:fld>
            <a:endParaRPr lang="en-US" altLang="zh-CN"/>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p>
            <a:fld id="{EA9FAF94-33BC-4D1C-AAE5-D017EF7A05A4}" type="slidenum">
              <a:rPr lang="en-US" altLang="zh-CN" smtClean="0"/>
              <a:pPr/>
              <a:t>85</a:t>
            </a:fld>
            <a:endParaRPr lang="en-US" altLang="zh-CN"/>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p>
            <a:fld id="{970CCC6B-49B5-4CCF-B453-E365550A917F}" type="slidenum">
              <a:rPr lang="en-US" altLang="zh-CN" smtClean="0"/>
              <a:pPr/>
              <a:t>86</a:t>
            </a:fld>
            <a:endParaRPr lang="en-US" altLang="zh-CN"/>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7A60D648-7754-43E5-949F-385C52604057}" type="slidenum">
              <a:rPr lang="en-US" altLang="zh-CN" smtClean="0"/>
              <a:pPr/>
              <a:t>8</a:t>
            </a:fld>
            <a:endParaRPr lang="en-US" altLang="zh-CN"/>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fld id="{B8951E3A-658D-485F-A118-702863464855}" type="slidenum">
              <a:rPr lang="en-US" altLang="zh-CN" smtClean="0"/>
              <a:pPr/>
              <a:t>87</a:t>
            </a:fld>
            <a:endParaRPr lang="en-US" altLang="zh-CN"/>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p>
            <a:fld id="{0759144E-9423-48EC-808D-6F3E4B98F883}" type="slidenum">
              <a:rPr lang="en-US" altLang="zh-CN" smtClean="0"/>
              <a:pPr/>
              <a:t>88</a:t>
            </a:fld>
            <a:endParaRPr lang="en-US" altLang="zh-CN"/>
          </a:p>
        </p:txBody>
      </p:sp>
      <p:sp>
        <p:nvSpPr>
          <p:cNvPr id="210947" name="Rectangle 2"/>
          <p:cNvSpPr>
            <a:spLocks noGrp="1" noRot="1" noChangeAspect="1" noChangeArrowheads="1" noTextEdit="1"/>
          </p:cNvSpPr>
          <p:nvPr>
            <p:ph type="sldImg"/>
          </p:nvPr>
        </p:nvSpPr>
        <p:spPr>
          <a:ln/>
        </p:spPr>
      </p:sp>
      <p:sp>
        <p:nvSpPr>
          <p:cNvPr id="21094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p>
            <a:fld id="{3F4DAD5B-7260-4024-A864-FEE6CE42B2D4}" type="slidenum">
              <a:rPr lang="en-US" altLang="zh-CN" smtClean="0"/>
              <a:pPr/>
              <a:t>89</a:t>
            </a:fld>
            <a:endParaRPr lang="en-US" altLang="zh-CN"/>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p:spPr>
        <p:txBody>
          <a:bodyPr/>
          <a:lstStyle/>
          <a:p>
            <a:fld id="{A3963572-804B-4BB9-8D89-05E2BD24456A}" type="slidenum">
              <a:rPr lang="en-US" altLang="zh-CN" smtClean="0"/>
              <a:pPr/>
              <a:t>91</a:t>
            </a:fld>
            <a:endParaRPr lang="en-US" altLang="zh-CN"/>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p>
            <a:fld id="{911C4599-41CD-4807-B918-1581C8CAEF1F}" type="slidenum">
              <a:rPr lang="en-US" altLang="zh-CN" smtClean="0"/>
              <a:pPr/>
              <a:t>94</a:t>
            </a:fld>
            <a:endParaRPr lang="en-US" altLang="zh-CN"/>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p>
            <a:fld id="{97B7DE27-1D75-49B9-8355-6824717766FA}" type="slidenum">
              <a:rPr lang="en-US" altLang="zh-CN" smtClean="0"/>
              <a:pPr/>
              <a:t>95</a:t>
            </a:fld>
            <a:endParaRPr lang="en-US" altLang="zh-CN"/>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p>
            <a:fld id="{47741577-01BC-4F85-9962-9F406FBA8B95}" type="slidenum">
              <a:rPr lang="en-US" altLang="zh-CN" smtClean="0"/>
              <a:pPr/>
              <a:t>96</a:t>
            </a:fld>
            <a:endParaRPr lang="en-US" altLang="zh-CN"/>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fld id="{A4EF9650-6322-48A2-A341-DF0969AFC35F}" type="slidenum">
              <a:rPr lang="en-US" altLang="zh-CN" smtClean="0"/>
              <a:pPr/>
              <a:t>97</a:t>
            </a:fld>
            <a:endParaRPr lang="en-US" altLang="zh-CN"/>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p>
            <a:fld id="{703139C7-0504-4605-90C2-0C9F950C36EB}" type="slidenum">
              <a:rPr lang="en-US" altLang="zh-CN" smtClean="0"/>
              <a:pPr/>
              <a:t>98</a:t>
            </a:fld>
            <a:endParaRPr lang="en-US" altLang="zh-CN"/>
          </a:p>
        </p:txBody>
      </p:sp>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p>
            <a:fld id="{2FF5A882-57D5-45CB-A670-A643F6FAE874}" type="slidenum">
              <a:rPr lang="en-US" altLang="zh-CN" smtClean="0"/>
              <a:pPr/>
              <a:t>99</a:t>
            </a:fld>
            <a:endParaRPr lang="en-US" altLang="zh-CN"/>
          </a:p>
        </p:txBody>
      </p:sp>
      <p:sp>
        <p:nvSpPr>
          <p:cNvPr id="219139" name="Rectangle 2"/>
          <p:cNvSpPr>
            <a:spLocks noGrp="1" noRot="1" noChangeAspect="1" noChangeArrowheads="1" noTextEdit="1"/>
          </p:cNvSpPr>
          <p:nvPr>
            <p:ph type="sldImg"/>
          </p:nvPr>
        </p:nvSpPr>
        <p:spPr>
          <a:ln/>
        </p:spPr>
      </p:sp>
      <p:sp>
        <p:nvSpPr>
          <p:cNvPr id="21914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5A20F48A-8EB2-414F-88C0-5D7597D76645}" type="slidenum">
              <a:rPr lang="en-US" altLang="zh-CN" smtClean="0"/>
              <a:pPr/>
              <a:t>9</a:t>
            </a:fld>
            <a:endParaRPr lang="en-US" altLang="zh-CN"/>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289DBBB9-543B-4ACF-BFD7-2F2784CF2918}" type="slidenum">
              <a:rPr lang="en-US" altLang="zh-CN" smtClean="0"/>
              <a:pPr/>
              <a:t>100</a:t>
            </a:fld>
            <a:endParaRPr lang="en-US" altLang="zh-CN"/>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p>
            <a:fld id="{2DC7F1AC-BB23-48D1-99D5-4CEC2F6F7A41}" type="slidenum">
              <a:rPr lang="en-US" altLang="zh-CN" smtClean="0"/>
              <a:pPr/>
              <a:t>101</a:t>
            </a:fld>
            <a:endParaRPr lang="en-US" altLang="zh-CN"/>
          </a:p>
        </p:txBody>
      </p:sp>
      <p:sp>
        <p:nvSpPr>
          <p:cNvPr id="221187" name="Rectangle 2"/>
          <p:cNvSpPr>
            <a:spLocks noGrp="1" noRot="1" noChangeAspect="1" noChangeArrowheads="1" noTextEdit="1"/>
          </p:cNvSpPr>
          <p:nvPr>
            <p:ph type="sldImg"/>
          </p:nvPr>
        </p:nvSpPr>
        <p:spPr>
          <a:ln/>
        </p:spPr>
      </p:sp>
      <p:sp>
        <p:nvSpPr>
          <p:cNvPr id="22118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p:spPr>
        <p:txBody>
          <a:bodyPr/>
          <a:lstStyle/>
          <a:p>
            <a:fld id="{ED03F2B6-7A22-496D-9370-53295AA3F72D}" type="slidenum">
              <a:rPr lang="en-US" altLang="zh-CN" smtClean="0"/>
              <a:pPr/>
              <a:t>102</a:t>
            </a:fld>
            <a:endParaRPr lang="en-US" altLang="zh-CN"/>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p:spPr>
        <p:txBody>
          <a:bodyPr/>
          <a:lstStyle/>
          <a:p>
            <a:fld id="{898CA6A8-C139-4D97-BAEB-DA9AECA08D73}" type="slidenum">
              <a:rPr lang="en-US" altLang="zh-CN" smtClean="0"/>
              <a:pPr/>
              <a:t>103</a:t>
            </a:fld>
            <a:endParaRPr lang="en-US" altLang="zh-CN"/>
          </a:p>
        </p:txBody>
      </p:sp>
      <p:sp>
        <p:nvSpPr>
          <p:cNvPr id="223235" name="Rectangle 2"/>
          <p:cNvSpPr>
            <a:spLocks noGrp="1" noRot="1" noChangeAspect="1" noChangeArrowheads="1" noTextEdit="1"/>
          </p:cNvSpPr>
          <p:nvPr>
            <p:ph type="sldImg"/>
          </p:nvPr>
        </p:nvSpPr>
        <p:spPr>
          <a:ln/>
        </p:spPr>
      </p:sp>
      <p:sp>
        <p:nvSpPr>
          <p:cNvPr id="22323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p:spPr>
        <p:txBody>
          <a:bodyPr/>
          <a:lstStyle/>
          <a:p>
            <a:fld id="{82F0A37A-1759-475B-9BBA-BCF7C36C0866}" type="slidenum">
              <a:rPr lang="en-US" altLang="zh-CN" smtClean="0"/>
              <a:pPr/>
              <a:t>104</a:t>
            </a:fld>
            <a:endParaRPr lang="en-US" altLang="zh-CN"/>
          </a:p>
        </p:txBody>
      </p:sp>
      <p:sp>
        <p:nvSpPr>
          <p:cNvPr id="224259" name="Rectangle 2"/>
          <p:cNvSpPr>
            <a:spLocks noGrp="1" noRot="1" noChangeAspect="1" noChangeArrowheads="1" noTextEdit="1"/>
          </p:cNvSpPr>
          <p:nvPr>
            <p:ph type="sldImg"/>
          </p:nvPr>
        </p:nvSpPr>
        <p:spPr>
          <a:ln/>
        </p:spPr>
      </p:sp>
      <p:sp>
        <p:nvSpPr>
          <p:cNvPr id="22426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p:spPr>
        <p:txBody>
          <a:bodyPr/>
          <a:lstStyle/>
          <a:p>
            <a:fld id="{EA00A803-08AC-4E38-980A-12DD20FDA4F4}" type="slidenum">
              <a:rPr lang="en-US" altLang="zh-CN" smtClean="0"/>
              <a:pPr/>
              <a:t>105</a:t>
            </a:fld>
            <a:endParaRPr lang="en-US" altLang="zh-CN"/>
          </a:p>
        </p:txBody>
      </p:sp>
      <p:sp>
        <p:nvSpPr>
          <p:cNvPr id="225283" name="Rectangle 2"/>
          <p:cNvSpPr>
            <a:spLocks noGrp="1" noRot="1" noChangeAspect="1" noChangeArrowheads="1" noTextEdit="1"/>
          </p:cNvSpPr>
          <p:nvPr>
            <p:ph type="sldImg"/>
          </p:nvPr>
        </p:nvSpPr>
        <p:spPr>
          <a:ln/>
        </p:spPr>
      </p:sp>
      <p:sp>
        <p:nvSpPr>
          <p:cNvPr id="22528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fld id="{FAF76318-6C6A-4412-93E1-524348951965}" type="slidenum">
              <a:rPr lang="en-US" altLang="zh-CN" smtClean="0"/>
              <a:pPr/>
              <a:t>106</a:t>
            </a:fld>
            <a:endParaRPr lang="en-US" altLang="zh-CN"/>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fld id="{37785454-37A0-44FD-A4DA-2CBA7C34C0F5}" type="slidenum">
              <a:rPr lang="en-US" altLang="zh-CN" smtClean="0"/>
              <a:pPr/>
              <a:t>107</a:t>
            </a:fld>
            <a:endParaRPr lang="en-US" altLang="zh-CN"/>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p:spPr>
        <p:txBody>
          <a:bodyPr/>
          <a:lstStyle/>
          <a:p>
            <a:fld id="{2437C304-364B-4C03-AB30-61EC872F4FFF}" type="slidenum">
              <a:rPr lang="en-US" altLang="zh-CN" smtClean="0"/>
              <a:pPr/>
              <a:t>108</a:t>
            </a:fld>
            <a:endParaRPr lang="en-US" altLang="zh-CN"/>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p:spPr>
        <p:txBody>
          <a:bodyPr/>
          <a:lstStyle/>
          <a:p>
            <a:fld id="{68388884-3776-4194-8786-1CC413D9092F}" type="slidenum">
              <a:rPr lang="en-US" altLang="zh-CN" smtClean="0"/>
              <a:pPr/>
              <a:t>109</a:t>
            </a:fld>
            <a:endParaRPr lang="en-US" altLang="zh-CN"/>
          </a:p>
        </p:txBody>
      </p:sp>
      <p:sp>
        <p:nvSpPr>
          <p:cNvPr id="229379" name="Rectangle 2"/>
          <p:cNvSpPr>
            <a:spLocks noGrp="1" noRot="1" noChangeAspect="1" noChangeArrowheads="1" noTextEdit="1"/>
          </p:cNvSpPr>
          <p:nvPr>
            <p:ph type="sldImg"/>
          </p:nvPr>
        </p:nvSpPr>
        <p:spPr>
          <a:ln/>
        </p:spPr>
      </p:sp>
      <p:sp>
        <p:nvSpPr>
          <p:cNvPr id="22938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lgn="l">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l">
                  <a:defRPr/>
                </a:pPr>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lgn="l">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l">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l">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lgn="l">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l">
                <a:defRPr/>
              </a:pPr>
              <a:endParaRPr lang="zh-CN" altLang="en-US"/>
            </a:p>
          </p:txBody>
        </p:sp>
      </p:grpSp>
      <p:sp>
        <p:nvSpPr>
          <p:cNvPr id="11276"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1127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AA1C450C-0DE3-47AA-87CA-79C9DBB69D5C}"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702FD072-134E-413C-AAED-AC91CA26207B}"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188527E6-F9B6-4C2C-B461-C7B36039B822}"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3948F038-46A3-4553-BDD9-61B3D843192F}"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145088" y="20177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145088" y="41513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3"/>
          <p:cNvSpPr>
            <a:spLocks noGrp="1" noChangeArrowheads="1"/>
          </p:cNvSpPr>
          <p:nvPr>
            <p:ph type="sldNum" sz="quarter" idx="12"/>
          </p:nvPr>
        </p:nvSpPr>
        <p:spPr>
          <a:ln/>
        </p:spPr>
        <p:txBody>
          <a:bodyPr/>
          <a:lstStyle>
            <a:lvl1pPr>
              <a:defRPr/>
            </a:lvl1pPr>
          </a:lstStyle>
          <a:p>
            <a:pPr>
              <a:defRPr/>
            </a:pPr>
            <a:fld id="{FAF0CB98-1118-4AF0-BBF9-4EEBAC0F089A}"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表格占位符 2"/>
          <p:cNvSpPr>
            <a:spLocks noGrp="1"/>
          </p:cNvSpPr>
          <p:nvPr>
            <p:ph type="tbl" idx="1"/>
          </p:nvPr>
        </p:nvSpPr>
        <p:spPr>
          <a:xfrm>
            <a:off x="1182688" y="2017713"/>
            <a:ext cx="7772400" cy="4114800"/>
          </a:xfrm>
        </p:spPr>
        <p:txBody>
          <a:bodyPr/>
          <a:lstStyle/>
          <a:p>
            <a:pPr lvl="0"/>
            <a:endParaRPr lang="zh-CN" altLang="en-US" noProof="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FAD2160A-1B97-41D0-B8C5-6E9A940D840B}"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150938" y="214313"/>
            <a:ext cx="7793037" cy="1462087"/>
          </a:xfrm>
        </p:spPr>
        <p:txBody>
          <a:bodyPr/>
          <a:lstStyle/>
          <a:p>
            <a:r>
              <a:rPr lang="zh-CN" altLang="en-US"/>
              <a:t>单击此处编辑母版标题样式</a:t>
            </a:r>
          </a:p>
        </p:txBody>
      </p:sp>
      <p:sp>
        <p:nvSpPr>
          <p:cNvPr id="3" name="内容占位符 2"/>
          <p:cNvSpPr>
            <a:spLocks noGrp="1"/>
          </p:cNvSpPr>
          <p:nvPr>
            <p:ph sz="quarter" idx="1"/>
          </p:nvPr>
        </p:nvSpPr>
        <p:spPr>
          <a:xfrm>
            <a:off x="1182688" y="20177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145088" y="20177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1182688" y="41513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5145088" y="41513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FAA46D97-FA2D-4200-87F2-B94DF756C0A8}"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5FE01D16-6D2B-4818-8F4F-72363D599E84}"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2CA53A78-81CD-4C71-957D-9B9DABFD96BB}"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A0A09D56-12F1-4699-91F7-42DE6CD089B9}"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19EBC4D7-0BBE-4E63-A221-8E2DB9106C2A}"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83859256-99F9-4929-B68D-843DB3A33DD8}"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E8C1C4C2-C1F5-4217-BA23-05507302821D}"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FA7C7C7E-C645-4DC2-9FCB-47C6ADE7B3BB}"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5262E155-B152-403F-91D1-B25A4D8DDF42}"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spcBef>
                <a:spcPct val="0"/>
              </a:spcBef>
              <a:buClrTx/>
              <a:buSzTx/>
              <a:buFontTx/>
              <a:buNone/>
              <a:defRPr/>
            </a:pPr>
            <a:endParaRPr kumimoji="1" lang="zh-CN" altLang="zh-CN" sz="2400" b="0">
              <a:latin typeface="Tahoma" pitchFamily="34" charset="0"/>
            </a:endParaRPr>
          </a:p>
        </p:txBody>
      </p:sp>
      <p:sp>
        <p:nvSpPr>
          <p:cNvPr id="10243"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spcBef>
                <a:spcPct val="0"/>
              </a:spcBef>
              <a:buClrTx/>
              <a:buSzTx/>
              <a:buFontTx/>
              <a:buNone/>
              <a:defRPr/>
            </a:pPr>
            <a:endParaRPr kumimoji="1" lang="zh-CN" altLang="zh-CN" sz="2400" b="0">
              <a:latin typeface="Tahoma" pitchFamily="34" charset="0"/>
            </a:endParaRPr>
          </a:p>
        </p:txBody>
      </p:sp>
      <p:sp>
        <p:nvSpPr>
          <p:cNvPr id="10244"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spcBef>
                <a:spcPct val="0"/>
              </a:spcBef>
              <a:buClrTx/>
              <a:buSzTx/>
              <a:buFontTx/>
              <a:buNone/>
              <a:defRPr/>
            </a:pPr>
            <a:endParaRPr kumimoji="1" lang="zh-CN" altLang="zh-CN" sz="2400" b="0">
              <a:latin typeface="Tahoma" pitchFamily="34" charset="0"/>
            </a:endParaRPr>
          </a:p>
        </p:txBody>
      </p:sp>
      <p:sp>
        <p:nvSpPr>
          <p:cNvPr id="1024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spcBef>
                <a:spcPct val="0"/>
              </a:spcBef>
              <a:buClrTx/>
              <a:buSzTx/>
              <a:buFontTx/>
              <a:buNone/>
              <a:defRPr/>
            </a:pPr>
            <a:endParaRPr kumimoji="1" lang="zh-CN" altLang="zh-CN" sz="2400" b="0">
              <a:latin typeface="Tahoma" pitchFamily="34" charset="0"/>
            </a:endParaRPr>
          </a:p>
        </p:txBody>
      </p:sp>
      <p:sp>
        <p:nvSpPr>
          <p:cNvPr id="1024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spcBef>
                <a:spcPct val="0"/>
              </a:spcBef>
              <a:buClrTx/>
              <a:buSzTx/>
              <a:buFontTx/>
              <a:buNone/>
              <a:defRPr/>
            </a:pPr>
            <a:endParaRPr kumimoji="1" lang="zh-CN" altLang="zh-CN" sz="2400" b="0">
              <a:latin typeface="Tahoma" pitchFamily="34" charset="0"/>
            </a:endParaRPr>
          </a:p>
        </p:txBody>
      </p:sp>
      <p:sp>
        <p:nvSpPr>
          <p:cNvPr id="10247"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spcBef>
                <a:spcPct val="0"/>
              </a:spcBef>
              <a:buClrTx/>
              <a:buSzTx/>
              <a:buFontTx/>
              <a:buNone/>
              <a:defRPr/>
            </a:pPr>
            <a:endParaRPr kumimoji="1" lang="zh-CN" altLang="zh-CN" sz="2400" b="0">
              <a:latin typeface="Tahoma" pitchFamily="34" charset="0"/>
            </a:endParaRPr>
          </a:p>
        </p:txBody>
      </p:sp>
      <p:sp>
        <p:nvSpPr>
          <p:cNvPr id="10248"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spcBef>
                <a:spcPct val="0"/>
              </a:spcBef>
              <a:buClrTx/>
              <a:buSzTx/>
              <a:buFontTx/>
              <a:buNone/>
              <a:defRPr/>
            </a:pPr>
            <a:endParaRPr kumimoji="1" lang="zh-CN" altLang="zh-CN" sz="2400" b="0">
              <a:latin typeface="Tahoma" pitchFamily="34" charset="0"/>
            </a:endParaRPr>
          </a:p>
        </p:txBody>
      </p:sp>
      <p:sp>
        <p:nvSpPr>
          <p:cNvPr id="40969"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40970"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51"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ClrTx/>
              <a:buSzTx/>
              <a:buFontTx/>
              <a:buNone/>
              <a:defRPr sz="1400" b="0">
                <a:latin typeface="+mn-lt"/>
              </a:defRPr>
            </a:lvl1pPr>
          </a:lstStyle>
          <a:p>
            <a:pPr>
              <a:defRPr/>
            </a:pPr>
            <a:endParaRPr lang="en-US" altLang="zh-CN"/>
          </a:p>
        </p:txBody>
      </p:sp>
      <p:sp>
        <p:nvSpPr>
          <p:cNvPr id="10252"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SzTx/>
              <a:buFontTx/>
              <a:buNone/>
              <a:defRPr sz="1400" b="0">
                <a:latin typeface="+mn-lt"/>
              </a:defRPr>
            </a:lvl1pPr>
          </a:lstStyle>
          <a:p>
            <a:pPr>
              <a:defRPr/>
            </a:pPr>
            <a:endParaRPr lang="en-US" altLang="zh-CN"/>
          </a:p>
        </p:txBody>
      </p:sp>
      <p:sp>
        <p:nvSpPr>
          <p:cNvPr id="10253"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400" b="0">
                <a:latin typeface="+mn-lt"/>
              </a:defRPr>
            </a:lvl1pPr>
          </a:lstStyle>
          <a:p>
            <a:pPr>
              <a:defRPr/>
            </a:pPr>
            <a:fld id="{13376868-D5B4-423F-BF66-A495F1EC18B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54"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 id="2147483950" r:id="rId12"/>
    <p:sldLayoutId id="2147483951" r:id="rId13"/>
    <p:sldLayoutId id="2147483952" r:id="rId14"/>
    <p:sldLayoutId id="2147483953" r:id="rId15"/>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100.xml.rels><?xml version="1.0" encoding="UTF-8" standalone="yes"?>
<Relationships xmlns="http://schemas.openxmlformats.org/package/2006/relationships"><Relationship Id="rId8" Type="http://schemas.openxmlformats.org/officeDocument/2006/relationships/image" Target="../media/image114.png"/><Relationship Id="rId3" Type="http://schemas.openxmlformats.org/officeDocument/2006/relationships/oleObject" Target="../embeddings/oleObject74.bin"/><Relationship Id="rId7" Type="http://schemas.openxmlformats.org/officeDocument/2006/relationships/customXml" Target="../ink/ink3.xml"/><Relationship Id="rId2" Type="http://schemas.openxmlformats.org/officeDocument/2006/relationships/notesSlide" Target="../notesSlides/notesSlide90.xml"/><Relationship Id="rId1" Type="http://schemas.openxmlformats.org/officeDocument/2006/relationships/slideLayout" Target="../slideLayouts/slideLayout13.xml"/><Relationship Id="rId6" Type="http://schemas.openxmlformats.org/officeDocument/2006/relationships/image" Target="../media/image113.wmf"/><Relationship Id="rId5" Type="http://schemas.openxmlformats.org/officeDocument/2006/relationships/oleObject" Target="../embeddings/oleObject75.bin"/><Relationship Id="rId4" Type="http://schemas.openxmlformats.org/officeDocument/2006/relationships/image" Target="../media/image112.wmf"/></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notesSlide" Target="../notesSlides/notesSlide93.xml"/><Relationship Id="rId1" Type="http://schemas.openxmlformats.org/officeDocument/2006/relationships/slideLayout" Target="../slideLayouts/slideLayout12.xml"/><Relationship Id="rId4" Type="http://schemas.openxmlformats.org/officeDocument/2006/relationships/image" Target="../media/image115.wmf"/></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notesSlide" Target="../notesSlides/notesSlide94.xml"/><Relationship Id="rId1" Type="http://schemas.openxmlformats.org/officeDocument/2006/relationships/slideLayout" Target="../slideLayouts/slideLayout13.xml"/><Relationship Id="rId6" Type="http://schemas.openxmlformats.org/officeDocument/2006/relationships/image" Target="../media/image117.wmf"/><Relationship Id="rId5" Type="http://schemas.openxmlformats.org/officeDocument/2006/relationships/oleObject" Target="../embeddings/oleObject78.bin"/><Relationship Id="rId4" Type="http://schemas.openxmlformats.org/officeDocument/2006/relationships/image" Target="../media/image116.wmf"/></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notesSlide" Target="../notesSlides/notesSlide95.xml"/><Relationship Id="rId1" Type="http://schemas.openxmlformats.org/officeDocument/2006/relationships/slideLayout" Target="../slideLayouts/slideLayout12.xml"/><Relationship Id="rId4" Type="http://schemas.openxmlformats.org/officeDocument/2006/relationships/image" Target="../media/image118.wmf"/></Relationships>
</file>

<file path=ppt/slides/_rels/slide106.xml.rels><?xml version="1.0" encoding="UTF-8" standalone="yes"?>
<Relationships xmlns="http://schemas.openxmlformats.org/package/2006/relationships"><Relationship Id="rId8" Type="http://schemas.openxmlformats.org/officeDocument/2006/relationships/image" Target="../media/image118.png"/><Relationship Id="rId13" Type="http://schemas.openxmlformats.org/officeDocument/2006/relationships/customXml" Target="../ink/ink7.xml"/><Relationship Id="rId3" Type="http://schemas.openxmlformats.org/officeDocument/2006/relationships/oleObject" Target="../embeddings/oleObject80.bin"/><Relationship Id="rId7" Type="http://schemas.openxmlformats.org/officeDocument/2006/relationships/customXml" Target="../ink/ink4.xml"/><Relationship Id="rId12" Type="http://schemas.openxmlformats.org/officeDocument/2006/relationships/image" Target="../media/image120.png"/><Relationship Id="rId2" Type="http://schemas.openxmlformats.org/officeDocument/2006/relationships/notesSlide" Target="../notesSlides/notesSlide96.xml"/><Relationship Id="rId1" Type="http://schemas.openxmlformats.org/officeDocument/2006/relationships/slideLayout" Target="../slideLayouts/slideLayout13.xml"/><Relationship Id="rId6" Type="http://schemas.openxmlformats.org/officeDocument/2006/relationships/image" Target="../media/image120.wmf"/><Relationship Id="rId11" Type="http://schemas.openxmlformats.org/officeDocument/2006/relationships/customXml" Target="../ink/ink6.xml"/><Relationship Id="rId5" Type="http://schemas.openxmlformats.org/officeDocument/2006/relationships/oleObject" Target="../embeddings/oleObject81.bin"/><Relationship Id="rId10" Type="http://schemas.openxmlformats.org/officeDocument/2006/relationships/image" Target="../media/image119.png"/><Relationship Id="rId4" Type="http://schemas.openxmlformats.org/officeDocument/2006/relationships/image" Target="../media/image119.wmf"/><Relationship Id="rId9" Type="http://schemas.openxmlformats.org/officeDocument/2006/relationships/customXml" Target="../ink/ink5.xml"/><Relationship Id="rId14" Type="http://schemas.openxmlformats.org/officeDocument/2006/relationships/image" Target="../media/image121.png"/></Relationships>
</file>

<file path=ppt/slides/_rels/slide107.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9.emf"/><Relationship Id="rId5" Type="http://schemas.openxmlformats.org/officeDocument/2006/relationships/oleObject" Target="../embeddings/oleObject8.bin"/><Relationship Id="rId4" Type="http://schemas.openxmlformats.org/officeDocument/2006/relationships/image" Target="../media/image8.em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notesSlide" Target="../notesSlides/notesSlide100.xml"/><Relationship Id="rId1" Type="http://schemas.openxmlformats.org/officeDocument/2006/relationships/slideLayout" Target="../slideLayouts/slideLayout12.xml"/><Relationship Id="rId4" Type="http://schemas.openxmlformats.org/officeDocument/2006/relationships/image" Target="../media/image124.wmf"/></Relationships>
</file>

<file path=ppt/slides/_rels/slide112.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28.jpe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30.jpeg"/><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oleObject" Target="../embeddings/oleObject83.bin"/><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notesSlide" Target="../notesSlides/notesSlide104.xml"/><Relationship Id="rId1" Type="http://schemas.openxmlformats.org/officeDocument/2006/relationships/slideLayout" Target="../slideLayouts/slideLayout2.xml"/><Relationship Id="rId4" Type="http://schemas.openxmlformats.org/officeDocument/2006/relationships/slide" Target="slide55.xml"/></Relationships>
</file>

<file path=ppt/slides/_rels/slide122.x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oleObject" Target="../embeddings/oleObject84.bin"/><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35.png"/><Relationship Id="rId1" Type="http://schemas.openxmlformats.org/officeDocument/2006/relationships/slideLayout" Target="../slideLayouts/slideLayout4.xml"/><Relationship Id="rId4" Type="http://schemas.openxmlformats.org/officeDocument/2006/relationships/slide" Target="slide5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77.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94.xml"/><Relationship Id="rId3" Type="http://schemas.openxmlformats.org/officeDocument/2006/relationships/slide" Target="slide16.xml"/><Relationship Id="rId7" Type="http://schemas.openxmlformats.org/officeDocument/2006/relationships/slide" Target="slide7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52.xml"/><Relationship Id="rId5" Type="http://schemas.openxmlformats.org/officeDocument/2006/relationships/slide" Target="slide26.xml"/><Relationship Id="rId4" Type="http://schemas.openxmlformats.org/officeDocument/2006/relationships/slide" Target="slide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slide" Target="slide34.xml"/><Relationship Id="rId4" Type="http://schemas.openxmlformats.org/officeDocument/2006/relationships/slide" Target="slide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slide" Target="slide26.xml"/></Relationships>
</file>

<file path=ppt/slides/_rels/slide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9.wmf"/></Relationships>
</file>

<file path=ppt/slides/_rels/slide36.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40.xml"/><Relationship Id="rId1" Type="http://schemas.openxmlformats.org/officeDocument/2006/relationships/slideLayout" Target="../slideLayouts/slideLayout13.xml"/><Relationship Id="rId5" Type="http://schemas.openxmlformats.org/officeDocument/2006/relationships/image" Target="../media/image26.wmf"/><Relationship Id="rId4" Type="http://schemas.openxmlformats.org/officeDocument/2006/relationships/oleObject" Target="../embeddings/oleObject12.bin"/></Relationships>
</file>

<file path=ppt/slides/_rels/slide44.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6.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7.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notesSlide" Target="../notesSlides/notesSlide43.xml"/><Relationship Id="rId1" Type="http://schemas.openxmlformats.org/officeDocument/2006/relationships/slideLayout" Target="../slideLayouts/slideLayout13.xml"/><Relationship Id="rId6" Type="http://schemas.openxmlformats.org/officeDocument/2006/relationships/image" Target="../media/image32.wmf"/><Relationship Id="rId5" Type="http://schemas.openxmlformats.org/officeDocument/2006/relationships/oleObject" Target="../embeddings/oleObject15.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17.bin"/></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wmf"/></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6.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5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slide" Target="slide123.xml"/><Relationship Id="rId5" Type="http://schemas.openxmlformats.org/officeDocument/2006/relationships/image" Target="../media/image40.png"/><Relationship Id="rId4" Type="http://schemas.openxmlformats.org/officeDocument/2006/relationships/image" Target="../media/image39.png"/></Relationships>
</file>

<file path=ppt/slides/_rels/slide52.xml.rels><?xml version="1.0" encoding="UTF-8" standalone="yes"?>
<Relationships xmlns="http://schemas.openxmlformats.org/package/2006/relationships"><Relationship Id="rId3" Type="http://schemas.openxmlformats.org/officeDocument/2006/relationships/slide" Target="slide58.xml"/><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slide" Target="slide6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50.xml"/><Relationship Id="rId1" Type="http://schemas.openxmlformats.org/officeDocument/2006/relationships/slideLayout" Target="../slideLayouts/slideLayout13.xml"/><Relationship Id="rId6" Type="http://schemas.openxmlformats.org/officeDocument/2006/relationships/image" Target="../media/image42.emf"/><Relationship Id="rId5" Type="http://schemas.openxmlformats.org/officeDocument/2006/relationships/oleObject" Target="../embeddings/oleObject19.bin"/><Relationship Id="rId4" Type="http://schemas.openxmlformats.org/officeDocument/2006/relationships/image" Target="../media/image41.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notesSlide" Target="../notesSlides/notesSlide51.xml"/><Relationship Id="rId1" Type="http://schemas.openxmlformats.org/officeDocument/2006/relationships/slideLayout" Target="../slideLayouts/slideLayout12.xml"/><Relationship Id="rId5" Type="http://schemas.openxmlformats.org/officeDocument/2006/relationships/slide" Target="slide121.xml"/><Relationship Id="rId4" Type="http://schemas.openxmlformats.org/officeDocument/2006/relationships/image" Target="../media/image43.e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notesSlide" Target="../notesSlides/notesSlide52.xml"/><Relationship Id="rId1" Type="http://schemas.openxmlformats.org/officeDocument/2006/relationships/slideLayout" Target="../slideLayouts/slideLayout12.xml"/><Relationship Id="rId4" Type="http://schemas.openxmlformats.org/officeDocument/2006/relationships/image" Target="../media/image44.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notesSlide" Target="../notesSlides/notesSlide53.xml"/><Relationship Id="rId1" Type="http://schemas.openxmlformats.org/officeDocument/2006/relationships/slideLayout" Target="../slideLayouts/slideLayout12.xml"/><Relationship Id="rId5" Type="http://schemas.openxmlformats.org/officeDocument/2006/relationships/slide" Target="slide52.xml"/><Relationship Id="rId4" Type="http://schemas.openxmlformats.org/officeDocument/2006/relationships/image" Target="../media/image45.emf"/></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50.wmf"/><Relationship Id="rId2" Type="http://schemas.openxmlformats.org/officeDocument/2006/relationships/notesSlide" Target="../notesSlides/notesSlide57.xml"/><Relationship Id="rId1" Type="http://schemas.openxmlformats.org/officeDocument/2006/relationships/slideLayout" Target="../slideLayouts/slideLayout13.xml"/><Relationship Id="rId6" Type="http://schemas.openxmlformats.org/officeDocument/2006/relationships/image" Target="../media/image47.wmf"/><Relationship Id="rId11" Type="http://schemas.openxmlformats.org/officeDocument/2006/relationships/oleObject" Target="../embeddings/oleObject27.bin"/><Relationship Id="rId5" Type="http://schemas.openxmlformats.org/officeDocument/2006/relationships/oleObject" Target="../embeddings/oleObject24.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26.bin"/></Relationships>
</file>

<file path=ppt/slides/_rels/slide62.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notesSlide" Target="../notesSlides/notesSlide58.xml"/><Relationship Id="rId1" Type="http://schemas.openxmlformats.org/officeDocument/2006/relationships/slideLayout" Target="../slideLayouts/slideLayout4.xml"/><Relationship Id="rId6" Type="http://schemas.openxmlformats.org/officeDocument/2006/relationships/image" Target="../media/image52.wmf"/><Relationship Id="rId11" Type="http://schemas.openxmlformats.org/officeDocument/2006/relationships/slide" Target="slide52.xml"/><Relationship Id="rId5" Type="http://schemas.openxmlformats.org/officeDocument/2006/relationships/oleObject" Target="../embeddings/oleObject29.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31.bin"/></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notesSlide" Target="../notesSlides/notesSlide60.xml"/><Relationship Id="rId1" Type="http://schemas.openxmlformats.org/officeDocument/2006/relationships/slideLayout" Target="../slideLayouts/slideLayout13.xml"/><Relationship Id="rId6" Type="http://schemas.openxmlformats.org/officeDocument/2006/relationships/image" Target="../media/image56.wmf"/><Relationship Id="rId5" Type="http://schemas.openxmlformats.org/officeDocument/2006/relationships/oleObject" Target="../embeddings/oleObject33.bin"/><Relationship Id="rId4" Type="http://schemas.openxmlformats.org/officeDocument/2006/relationships/image" Target="../media/image55.wmf"/></Relationships>
</file>

<file path=ppt/slides/_rels/slide65.xml.rels><?xml version="1.0" encoding="UTF-8" standalone="yes"?>
<Relationships xmlns="http://schemas.openxmlformats.org/package/2006/relationships"><Relationship Id="rId8" Type="http://schemas.openxmlformats.org/officeDocument/2006/relationships/image" Target="../media/image60.wmf"/><Relationship Id="rId13" Type="http://schemas.openxmlformats.org/officeDocument/2006/relationships/oleObject" Target="../embeddings/oleObject40.bin"/><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62.wmf"/><Relationship Id="rId2" Type="http://schemas.openxmlformats.org/officeDocument/2006/relationships/notesSlide" Target="../notesSlides/notesSlide61.xml"/><Relationship Id="rId1" Type="http://schemas.openxmlformats.org/officeDocument/2006/relationships/slideLayout" Target="../slideLayouts/slideLayout13.xml"/><Relationship Id="rId6" Type="http://schemas.openxmlformats.org/officeDocument/2006/relationships/image" Target="../media/image59.wmf"/><Relationship Id="rId11" Type="http://schemas.openxmlformats.org/officeDocument/2006/relationships/oleObject" Target="../embeddings/oleObject39.bin"/><Relationship Id="rId5" Type="http://schemas.openxmlformats.org/officeDocument/2006/relationships/oleObject" Target="../embeddings/oleObject36.bin"/><Relationship Id="rId10" Type="http://schemas.openxmlformats.org/officeDocument/2006/relationships/image" Target="../media/image61.wmf"/><Relationship Id="rId4" Type="http://schemas.openxmlformats.org/officeDocument/2006/relationships/image" Target="../media/image58.wmf"/><Relationship Id="rId9" Type="http://schemas.openxmlformats.org/officeDocument/2006/relationships/oleObject" Target="../embeddings/oleObject38.bin"/><Relationship Id="rId14" Type="http://schemas.openxmlformats.org/officeDocument/2006/relationships/image" Target="../media/image63.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notesSlide" Target="../notesSlides/notesSlide62.xml"/><Relationship Id="rId1" Type="http://schemas.openxmlformats.org/officeDocument/2006/relationships/slideLayout" Target="../slideLayouts/slideLayout12.xml"/><Relationship Id="rId4" Type="http://schemas.openxmlformats.org/officeDocument/2006/relationships/image" Target="../media/image64.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notesSlide" Target="../notesSlides/notesSlide63.xml"/><Relationship Id="rId1" Type="http://schemas.openxmlformats.org/officeDocument/2006/relationships/slideLayout" Target="../slideLayouts/slideLayout12.xml"/><Relationship Id="rId4" Type="http://schemas.openxmlformats.org/officeDocument/2006/relationships/image" Target="../media/image65.wmf"/></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3.wmf"/></Relationships>
</file>

<file path=ppt/slides/_rels/slide70.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image" Target="../media/image68.png"/><Relationship Id="rId1" Type="http://schemas.openxmlformats.org/officeDocument/2006/relationships/slideLayout" Target="../slideLayouts/slideLayout4.xml"/><Relationship Id="rId4" Type="http://schemas.openxmlformats.org/officeDocument/2006/relationships/slide" Target="slide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notesSlide" Target="../notesSlides/notesSlide68.xml"/><Relationship Id="rId1" Type="http://schemas.openxmlformats.org/officeDocument/2006/relationships/slideLayout" Target="../slideLayouts/slideLayout13.xml"/><Relationship Id="rId6" Type="http://schemas.openxmlformats.org/officeDocument/2006/relationships/image" Target="../media/image71.emf"/><Relationship Id="rId5" Type="http://schemas.openxmlformats.org/officeDocument/2006/relationships/oleObject" Target="../embeddings/oleObject44.bin"/><Relationship Id="rId4" Type="http://schemas.openxmlformats.org/officeDocument/2006/relationships/image" Target="../media/image70.emf"/></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70.xml"/><Relationship Id="rId1" Type="http://schemas.openxmlformats.org/officeDocument/2006/relationships/slideLayout" Target="../slideLayouts/slideLayout12.xml"/><Relationship Id="rId5" Type="http://schemas.openxmlformats.org/officeDocument/2006/relationships/slide" Target="slide16.xml"/><Relationship Id="rId4" Type="http://schemas.openxmlformats.org/officeDocument/2006/relationships/image" Target="../media/image73.jpeg"/></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notesSlide" Target="../notesSlides/notesSlide71.xml"/><Relationship Id="rId1" Type="http://schemas.openxmlformats.org/officeDocument/2006/relationships/slideLayout" Target="../slideLayouts/slideLayout13.xml"/><Relationship Id="rId6" Type="http://schemas.openxmlformats.org/officeDocument/2006/relationships/image" Target="../media/image75.emf"/><Relationship Id="rId5" Type="http://schemas.openxmlformats.org/officeDocument/2006/relationships/oleObject" Target="../embeddings/oleObject46.bin"/><Relationship Id="rId4" Type="http://schemas.openxmlformats.org/officeDocument/2006/relationships/image" Target="../media/image74.emf"/></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73.xml"/><Relationship Id="rId1" Type="http://schemas.openxmlformats.org/officeDocument/2006/relationships/slideLayout" Target="../slideLayouts/slideLayout12.xml"/><Relationship Id="rId4" Type="http://schemas.openxmlformats.org/officeDocument/2006/relationships/image" Target="../media/image77.png"/></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notesSlide" Target="../notesSlides/notesSlide74.xml"/><Relationship Id="rId1" Type="http://schemas.openxmlformats.org/officeDocument/2006/relationships/slideLayout" Target="../slideLayouts/slideLayout12.xml"/><Relationship Id="rId4" Type="http://schemas.openxmlformats.org/officeDocument/2006/relationships/image" Target="../media/image78.wmf"/></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48.bin"/><Relationship Id="rId7" Type="http://schemas.openxmlformats.org/officeDocument/2006/relationships/slide" Target="slide93.xml"/><Relationship Id="rId2" Type="http://schemas.openxmlformats.org/officeDocument/2006/relationships/notesSlide" Target="../notesSlides/notesSlide78.xml"/><Relationship Id="rId1" Type="http://schemas.openxmlformats.org/officeDocument/2006/relationships/slideLayout" Target="../slideLayouts/slideLayout12.xml"/><Relationship Id="rId6" Type="http://schemas.openxmlformats.org/officeDocument/2006/relationships/image" Target="../media/image81.wmf"/><Relationship Id="rId5" Type="http://schemas.openxmlformats.org/officeDocument/2006/relationships/oleObject" Target="../embeddings/oleObject49.bin"/><Relationship Id="rId4" Type="http://schemas.openxmlformats.org/officeDocument/2006/relationships/image" Target="../media/image80.wmf"/></Relationships>
</file>

<file path=ppt/slides/_rels/slide86.xml.rels><?xml version="1.0" encoding="UTF-8" standalone="yes"?>
<Relationships xmlns="http://schemas.openxmlformats.org/package/2006/relationships"><Relationship Id="rId8" Type="http://schemas.openxmlformats.org/officeDocument/2006/relationships/image" Target="../media/image84.wmf"/><Relationship Id="rId13" Type="http://schemas.openxmlformats.org/officeDocument/2006/relationships/oleObject" Target="../embeddings/oleObject55.bin"/><Relationship Id="rId3" Type="http://schemas.openxmlformats.org/officeDocument/2006/relationships/oleObject" Target="../embeddings/oleObject50.bin"/><Relationship Id="rId7" Type="http://schemas.openxmlformats.org/officeDocument/2006/relationships/oleObject" Target="../embeddings/oleObject52.bin"/><Relationship Id="rId12" Type="http://schemas.openxmlformats.org/officeDocument/2006/relationships/image" Target="../media/image86.wmf"/><Relationship Id="rId2" Type="http://schemas.openxmlformats.org/officeDocument/2006/relationships/notesSlide" Target="../notesSlides/notesSlide79.xml"/><Relationship Id="rId1" Type="http://schemas.openxmlformats.org/officeDocument/2006/relationships/slideLayout" Target="../slideLayouts/slideLayout2.xml"/><Relationship Id="rId6" Type="http://schemas.openxmlformats.org/officeDocument/2006/relationships/image" Target="../media/image83.wmf"/><Relationship Id="rId11" Type="http://schemas.openxmlformats.org/officeDocument/2006/relationships/oleObject" Target="../embeddings/oleObject54.bin"/><Relationship Id="rId5" Type="http://schemas.openxmlformats.org/officeDocument/2006/relationships/oleObject" Target="../embeddings/oleObject51.bin"/><Relationship Id="rId10" Type="http://schemas.openxmlformats.org/officeDocument/2006/relationships/image" Target="../media/image85.wmf"/><Relationship Id="rId4" Type="http://schemas.openxmlformats.org/officeDocument/2006/relationships/image" Target="../media/image82.wmf"/><Relationship Id="rId9" Type="http://schemas.openxmlformats.org/officeDocument/2006/relationships/oleObject" Target="../embeddings/oleObject53.bin"/><Relationship Id="rId14" Type="http://schemas.openxmlformats.org/officeDocument/2006/relationships/image" Target="../media/image87.wmf"/></Relationships>
</file>

<file path=ppt/slides/_rels/slide87.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notesSlide" Target="../notesSlides/notesSlide80.xml"/><Relationship Id="rId1" Type="http://schemas.openxmlformats.org/officeDocument/2006/relationships/slideLayout" Target="../slideLayouts/slideLayout2.xml"/><Relationship Id="rId6" Type="http://schemas.openxmlformats.org/officeDocument/2006/relationships/image" Target="../media/image89.wmf"/><Relationship Id="rId5" Type="http://schemas.openxmlformats.org/officeDocument/2006/relationships/oleObject" Target="../embeddings/oleObject57.bin"/><Relationship Id="rId10" Type="http://schemas.openxmlformats.org/officeDocument/2006/relationships/image" Target="../media/image91.wmf"/><Relationship Id="rId4" Type="http://schemas.openxmlformats.org/officeDocument/2006/relationships/image" Target="../media/image88.wmf"/><Relationship Id="rId9" Type="http://schemas.openxmlformats.org/officeDocument/2006/relationships/oleObject" Target="../embeddings/oleObject59.bin"/></Relationships>
</file>

<file path=ppt/slides/_rels/slide88.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60.bin"/><Relationship Id="rId7" Type="http://schemas.openxmlformats.org/officeDocument/2006/relationships/image" Target="../media/image95.png"/><Relationship Id="rId2" Type="http://schemas.openxmlformats.org/officeDocument/2006/relationships/notesSlide" Target="../notesSlides/notesSlide82.xml"/><Relationship Id="rId1" Type="http://schemas.openxmlformats.org/officeDocument/2006/relationships/slideLayout" Target="../slideLayouts/slideLayout13.xml"/><Relationship Id="rId6" Type="http://schemas.openxmlformats.org/officeDocument/2006/relationships/image" Target="../media/image94.wmf"/><Relationship Id="rId5" Type="http://schemas.openxmlformats.org/officeDocument/2006/relationships/oleObject" Target="../embeddings/oleObject61.bin"/><Relationship Id="rId4" Type="http://schemas.openxmlformats.org/officeDocument/2006/relationships/image" Target="../media/image93.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4.emf"/></Relationships>
</file>

<file path=ppt/slides/_rels/slide90.xml.rels><?xml version="1.0" encoding="UTF-8" standalone="yes"?>
<Relationships xmlns="http://schemas.openxmlformats.org/package/2006/relationships"><Relationship Id="rId2" Type="http://schemas.openxmlformats.org/officeDocument/2006/relationships/image" Target="../media/image96.jpe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image" Target="../media/image97.jpe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8" Type="http://schemas.openxmlformats.org/officeDocument/2006/relationships/oleObject" Target="../embeddings/oleObject65.bin"/><Relationship Id="rId3" Type="http://schemas.openxmlformats.org/officeDocument/2006/relationships/image" Target="../media/image98.wmf"/><Relationship Id="rId7" Type="http://schemas.openxmlformats.org/officeDocument/2006/relationships/image" Target="../media/image100.wmf"/><Relationship Id="rId2" Type="http://schemas.openxmlformats.org/officeDocument/2006/relationships/oleObject" Target="../embeddings/oleObject62.bin"/><Relationship Id="rId1" Type="http://schemas.openxmlformats.org/officeDocument/2006/relationships/slideLayout" Target="../slideLayouts/slideLayout2.xml"/><Relationship Id="rId6" Type="http://schemas.openxmlformats.org/officeDocument/2006/relationships/oleObject" Target="../embeddings/oleObject64.bin"/><Relationship Id="rId5" Type="http://schemas.openxmlformats.org/officeDocument/2006/relationships/image" Target="../media/image99.wmf"/><Relationship Id="rId4" Type="http://schemas.openxmlformats.org/officeDocument/2006/relationships/oleObject" Target="../embeddings/oleObject63.bin"/><Relationship Id="rId9" Type="http://schemas.openxmlformats.org/officeDocument/2006/relationships/image" Target="../media/image101.wmf"/></Relationships>
</file>

<file path=ppt/slides/_rels/slide93.xml.rels><?xml version="1.0" encoding="UTF-8" standalone="yes"?>
<Relationships xmlns="http://schemas.openxmlformats.org/package/2006/relationships"><Relationship Id="rId8" Type="http://schemas.openxmlformats.org/officeDocument/2006/relationships/image" Target="../media/image104.wmf"/><Relationship Id="rId13" Type="http://schemas.openxmlformats.org/officeDocument/2006/relationships/oleObject" Target="../embeddings/oleObject71.bin"/><Relationship Id="rId3" Type="http://schemas.openxmlformats.org/officeDocument/2006/relationships/image" Target="../media/image102.wmf"/><Relationship Id="rId7" Type="http://schemas.openxmlformats.org/officeDocument/2006/relationships/oleObject" Target="../embeddings/oleObject68.bin"/><Relationship Id="rId12" Type="http://schemas.openxmlformats.org/officeDocument/2006/relationships/image" Target="../media/image106.wmf"/><Relationship Id="rId2" Type="http://schemas.openxmlformats.org/officeDocument/2006/relationships/oleObject" Target="../embeddings/oleObject66.bin"/><Relationship Id="rId1" Type="http://schemas.openxmlformats.org/officeDocument/2006/relationships/slideLayout" Target="../slideLayouts/slideLayout2.xml"/><Relationship Id="rId6" Type="http://schemas.openxmlformats.org/officeDocument/2006/relationships/image" Target="../media/image103.wmf"/><Relationship Id="rId11" Type="http://schemas.openxmlformats.org/officeDocument/2006/relationships/oleObject" Target="../embeddings/oleObject70.bin"/><Relationship Id="rId5" Type="http://schemas.openxmlformats.org/officeDocument/2006/relationships/oleObject" Target="../embeddings/oleObject67.bin"/><Relationship Id="rId15" Type="http://schemas.openxmlformats.org/officeDocument/2006/relationships/slide" Target="slide2.xml"/><Relationship Id="rId10" Type="http://schemas.openxmlformats.org/officeDocument/2006/relationships/image" Target="../media/image105.wmf"/><Relationship Id="rId4" Type="http://schemas.openxmlformats.org/officeDocument/2006/relationships/slide" Target="slide85.xml"/><Relationship Id="rId9" Type="http://schemas.openxmlformats.org/officeDocument/2006/relationships/oleObject" Target="../embeddings/oleObject69.bin"/><Relationship Id="rId14" Type="http://schemas.openxmlformats.org/officeDocument/2006/relationships/image" Target="../media/image107.wmf"/></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notesSlide" Target="../notesSlides/notesSlide88.xml"/><Relationship Id="rId1" Type="http://schemas.openxmlformats.org/officeDocument/2006/relationships/slideLayout" Target="../slideLayouts/slideLayout12.xml"/><Relationship Id="rId6" Type="http://schemas.openxmlformats.org/officeDocument/2006/relationships/image" Target="../media/image109.png"/><Relationship Id="rId5" Type="http://schemas.openxmlformats.org/officeDocument/2006/relationships/customXml" Target="../ink/ink1.xml"/><Relationship Id="rId4" Type="http://schemas.openxmlformats.org/officeDocument/2006/relationships/image" Target="../media/image108.wmf"/></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notesSlide" Target="../notesSlides/notesSlide89.xml"/><Relationship Id="rId1" Type="http://schemas.openxmlformats.org/officeDocument/2006/relationships/slideLayout" Target="../slideLayouts/slideLayout12.xml"/><Relationship Id="rId6" Type="http://schemas.openxmlformats.org/officeDocument/2006/relationships/image" Target="../media/image111.png"/><Relationship Id="rId5" Type="http://schemas.openxmlformats.org/officeDocument/2006/relationships/customXml" Target="../ink/ink2.xml"/><Relationship Id="rId4" Type="http://schemas.openxmlformats.org/officeDocument/2006/relationships/image" Target="../media/image1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ctrTitle"/>
          </p:nvPr>
        </p:nvSpPr>
        <p:spPr/>
        <p:txBody>
          <a:bodyPr/>
          <a:lstStyle/>
          <a:p>
            <a:pPr eaLnBrk="1" hangingPunct="1"/>
            <a:r>
              <a:rPr lang="en-US" altLang="zh-CN"/>
              <a:t>          </a:t>
            </a:r>
            <a:r>
              <a:rPr lang="zh-CN" altLang="en-US" b="1"/>
              <a:t>数字调制技术</a:t>
            </a:r>
          </a:p>
        </p:txBody>
      </p:sp>
      <p:sp>
        <p:nvSpPr>
          <p:cNvPr id="5123" name="Rectangle 3"/>
          <p:cNvSpPr>
            <a:spLocks noGrp="1" noChangeArrowheads="1"/>
          </p:cNvSpPr>
          <p:nvPr>
            <p:ph type="subTitle" idx="1"/>
          </p:nvPr>
        </p:nvSpPr>
        <p:spPr/>
        <p:txBody>
          <a:bodyPr/>
          <a:lstStyle/>
          <a:p>
            <a:pPr eaLnBrk="1" hangingPunct="1">
              <a:defRPr/>
            </a:pPr>
            <a:r>
              <a:rPr lang="zh-CN" altLang="en-US" b="1" dirty="0">
                <a:effectLst>
                  <a:outerShdw blurRad="38100" dist="38100" dir="2700000" algn="tl">
                    <a:srgbClr val="FFFFFF"/>
                  </a:outerShdw>
                </a:effectLst>
                <a:latin typeface="Times New Roman" pitchFamily="18" charset="0"/>
              </a:rPr>
              <a:t>课本内容第六章</a:t>
            </a:r>
          </a:p>
          <a:p>
            <a:pPr eaLnBrk="1" hangingPunct="1">
              <a:defRPr/>
            </a:pPr>
            <a:r>
              <a:rPr lang="en-US" altLang="zh-CN" b="1" dirty="0">
                <a:effectLst>
                  <a:outerShdw blurRad="38100" dist="38100" dir="2700000" algn="tl">
                    <a:srgbClr val="FFFFFF"/>
                  </a:outerShdw>
                </a:effectLst>
                <a:latin typeface="Times New Roman" pitchFamily="18" charset="0"/>
              </a:rPr>
              <a:t>6.4</a:t>
            </a:r>
            <a:r>
              <a:rPr lang="zh-CN" altLang="en-US" b="1" dirty="0">
                <a:effectLst>
                  <a:outerShdw blurRad="38100" dist="38100" dir="2700000" algn="tl">
                    <a:srgbClr val="FFFFFF"/>
                  </a:outerShdw>
                </a:effectLst>
                <a:latin typeface="Times New Roman" pitchFamily="18" charset="0"/>
              </a:rPr>
              <a:t>～</a:t>
            </a:r>
            <a:r>
              <a:rPr lang="en-US" altLang="zh-CN" b="1" dirty="0">
                <a:effectLst>
                  <a:outerShdw blurRad="38100" dist="38100" dir="2700000" algn="tl">
                    <a:srgbClr val="FFFFFF"/>
                  </a:outerShdw>
                </a:effectLst>
                <a:latin typeface="Times New Roman" pitchFamily="18" charset="0"/>
              </a:rPr>
              <a:t>6.9</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8"/>
          <p:cNvSpPr>
            <a:spLocks noGrp="1" noChangeArrowheads="1"/>
          </p:cNvSpPr>
          <p:nvPr>
            <p:ph type="title"/>
          </p:nvPr>
        </p:nvSpPr>
        <p:spPr/>
        <p:txBody>
          <a:bodyPr/>
          <a:lstStyle/>
          <a:p>
            <a:pPr eaLnBrk="1" hangingPunct="1"/>
            <a:endParaRPr lang="zh-CN" altLang="zh-CN"/>
          </a:p>
        </p:txBody>
      </p:sp>
      <p:sp>
        <p:nvSpPr>
          <p:cNvPr id="48131" name="Rectangle 3"/>
          <p:cNvSpPr>
            <a:spLocks noGrp="1" noChangeArrowheads="1"/>
          </p:cNvSpPr>
          <p:nvPr>
            <p:ph type="body" sz="half" idx="1"/>
          </p:nvPr>
        </p:nvSpPr>
        <p:spPr>
          <a:xfrm>
            <a:off x="762000" y="2017713"/>
            <a:ext cx="8077200" cy="4535487"/>
          </a:xfrm>
        </p:spPr>
        <p:txBody>
          <a:bodyPr/>
          <a:lstStyle/>
          <a:p>
            <a:pPr eaLnBrk="1" hangingPunct="1">
              <a:lnSpc>
                <a:spcPct val="90000"/>
              </a:lnSpc>
              <a:defRPr/>
            </a:pPr>
            <a:r>
              <a:rPr lang="zh-CN" altLang="en-US" b="1" dirty="0"/>
              <a:t>带通信号和等效复基带信号：（续）</a:t>
            </a:r>
          </a:p>
          <a:p>
            <a:pPr eaLnBrk="1" hangingPunct="1">
              <a:lnSpc>
                <a:spcPct val="90000"/>
              </a:lnSpc>
              <a:buFont typeface="Wingdings" pitchFamily="2" charset="2"/>
              <a:buNone/>
              <a:defRPr/>
            </a:pPr>
            <a:r>
              <a:rPr lang="zh-CN" altLang="en-US" sz="2800" b="1" dirty="0"/>
              <a:t>带通信号一般可以表示为：</a:t>
            </a:r>
          </a:p>
          <a:p>
            <a:pPr eaLnBrk="1" hangingPunct="1">
              <a:lnSpc>
                <a:spcPct val="90000"/>
              </a:lnSpc>
              <a:buFont typeface="Wingdings" pitchFamily="2" charset="2"/>
              <a:buNone/>
              <a:defRPr/>
            </a:pPr>
            <a:r>
              <a:rPr lang="zh-CN" altLang="en-US" sz="2800" b="1" dirty="0"/>
              <a:t>                                                        。</a:t>
            </a:r>
          </a:p>
          <a:p>
            <a:pPr eaLnBrk="1" hangingPunct="1">
              <a:lnSpc>
                <a:spcPct val="90000"/>
              </a:lnSpc>
              <a:buFont typeface="Wingdings" pitchFamily="2" charset="2"/>
              <a:buNone/>
              <a:defRPr/>
            </a:pPr>
            <a:r>
              <a:rPr lang="zh-CN" altLang="en-US" sz="2800" b="1" dirty="0"/>
              <a:t>其中，</a:t>
            </a:r>
            <a:r>
              <a:rPr lang="en-US" altLang="zh-CN" sz="2800" b="1" i="1" dirty="0">
                <a:latin typeface="Times New Roman" pitchFamily="18" charset="0"/>
              </a:rPr>
              <a:t>g(t)</a:t>
            </a:r>
            <a:r>
              <a:rPr lang="zh-CN" altLang="en-US" sz="2800" b="1" dirty="0">
                <a:latin typeface="Times New Roman" pitchFamily="18" charset="0"/>
              </a:rPr>
              <a:t>称作带通信号</a:t>
            </a:r>
            <a:r>
              <a:rPr lang="en-US" altLang="zh-CN" sz="2800" b="1" i="1" dirty="0">
                <a:latin typeface="Times New Roman" pitchFamily="18" charset="0"/>
              </a:rPr>
              <a:t>s(t)</a:t>
            </a:r>
            <a:r>
              <a:rPr lang="zh-CN" altLang="en-US" sz="2800" b="1" dirty="0">
                <a:latin typeface="Times New Roman" pitchFamily="18" charset="0"/>
              </a:rPr>
              <a:t>的</a:t>
            </a:r>
            <a:r>
              <a:rPr lang="zh-CN" altLang="en-US" sz="2800" b="1" dirty="0">
                <a:solidFill>
                  <a:srgbClr val="FF0000"/>
                </a:solidFill>
                <a:effectLst>
                  <a:outerShdw blurRad="38100" dist="38100" dir="2700000" algn="tl">
                    <a:srgbClr val="000000">
                      <a:alpha val="43137"/>
                    </a:srgbClr>
                  </a:outerShdw>
                </a:effectLst>
                <a:latin typeface="Times New Roman" pitchFamily="18" charset="0"/>
              </a:rPr>
              <a:t>等效复基带信号</a:t>
            </a:r>
            <a:r>
              <a:rPr lang="zh-CN" altLang="en-US" sz="2800" b="1" dirty="0">
                <a:latin typeface="Times New Roman" pitchFamily="18" charset="0"/>
              </a:rPr>
              <a:t>，</a:t>
            </a:r>
          </a:p>
          <a:p>
            <a:pPr eaLnBrk="1" hangingPunct="1">
              <a:lnSpc>
                <a:spcPct val="90000"/>
              </a:lnSpc>
              <a:buFont typeface="Wingdings" pitchFamily="2" charset="2"/>
              <a:buNone/>
              <a:defRPr/>
            </a:pPr>
            <a:r>
              <a:rPr lang="zh-CN" altLang="en-US" sz="2800" b="1" dirty="0">
                <a:latin typeface="Times New Roman" pitchFamily="18" charset="0"/>
              </a:rPr>
              <a:t>它代表着</a:t>
            </a:r>
            <a:r>
              <a:rPr lang="en-US" altLang="zh-CN" sz="2800" b="1" i="1" dirty="0">
                <a:latin typeface="Times New Roman" pitchFamily="18" charset="0"/>
              </a:rPr>
              <a:t>s(t)</a:t>
            </a:r>
            <a:r>
              <a:rPr lang="zh-CN" altLang="en-US" sz="2800" b="1" dirty="0">
                <a:latin typeface="Times New Roman" pitchFamily="18" charset="0"/>
              </a:rPr>
              <a:t>的包络和相位，即有</a:t>
            </a:r>
          </a:p>
          <a:p>
            <a:pPr eaLnBrk="1" hangingPunct="1">
              <a:lnSpc>
                <a:spcPct val="90000"/>
              </a:lnSpc>
              <a:buFont typeface="Wingdings" pitchFamily="2" charset="2"/>
              <a:buNone/>
              <a:defRPr/>
            </a:pPr>
            <a:r>
              <a:rPr lang="zh-CN" altLang="en-US" sz="2800" b="1" dirty="0">
                <a:latin typeface="Times New Roman" pitchFamily="18" charset="0"/>
              </a:rPr>
              <a:t>                                                            。</a:t>
            </a:r>
          </a:p>
          <a:p>
            <a:pPr eaLnBrk="1" hangingPunct="1">
              <a:lnSpc>
                <a:spcPct val="90000"/>
              </a:lnSpc>
              <a:buFont typeface="Wingdings" pitchFamily="2" charset="2"/>
              <a:buNone/>
              <a:defRPr/>
            </a:pPr>
            <a:r>
              <a:rPr lang="zh-CN" altLang="en-US" sz="2800" b="1" dirty="0">
                <a:latin typeface="Times New Roman" pitchFamily="18" charset="0"/>
              </a:rPr>
              <a:t>如果</a:t>
            </a:r>
            <a:r>
              <a:rPr lang="en-US" altLang="zh-CN" sz="2800" b="1" i="1" dirty="0">
                <a:latin typeface="Times New Roman" pitchFamily="18" charset="0"/>
              </a:rPr>
              <a:t>g(t)</a:t>
            </a:r>
            <a:r>
              <a:rPr lang="zh-CN" altLang="en-US" sz="2800" b="1" dirty="0">
                <a:latin typeface="Times New Roman" pitchFamily="18" charset="0"/>
              </a:rPr>
              <a:t>的</a:t>
            </a:r>
            <a:r>
              <a:rPr lang="zh-CN" altLang="en-US" sz="2800" b="1" dirty="0">
                <a:effectLst>
                  <a:outerShdw blurRad="38100" dist="38100" dir="2700000" algn="tl">
                    <a:srgbClr val="000000">
                      <a:alpha val="43137"/>
                    </a:srgbClr>
                  </a:outerShdw>
                </a:effectLst>
                <a:latin typeface="Times New Roman" pitchFamily="18" charset="0"/>
              </a:rPr>
              <a:t>功率谱</a:t>
            </a:r>
            <a:r>
              <a:rPr lang="zh-CN" altLang="en-US" sz="2800" b="1" dirty="0">
                <a:latin typeface="Times New Roman" pitchFamily="18" charset="0"/>
              </a:rPr>
              <a:t>为</a:t>
            </a:r>
            <a:r>
              <a:rPr lang="en-US" altLang="zh-CN" sz="2800" b="1" i="1" dirty="0">
                <a:latin typeface="Times New Roman" pitchFamily="18" charset="0"/>
              </a:rPr>
              <a:t>P</a:t>
            </a:r>
            <a:r>
              <a:rPr lang="en-US" altLang="zh-CN" sz="2800" b="1" i="1" baseline="-25000" dirty="0">
                <a:latin typeface="Times New Roman" pitchFamily="18" charset="0"/>
              </a:rPr>
              <a:t>g</a:t>
            </a:r>
            <a:r>
              <a:rPr lang="en-US" altLang="zh-CN" sz="2800" b="1" i="1" dirty="0">
                <a:latin typeface="Times New Roman" pitchFamily="18" charset="0"/>
              </a:rPr>
              <a:t>(f)</a:t>
            </a:r>
            <a:r>
              <a:rPr lang="zh-CN" altLang="en-US" sz="2800" b="1" dirty="0">
                <a:latin typeface="Times New Roman" pitchFamily="18" charset="0"/>
              </a:rPr>
              <a:t>，则</a:t>
            </a:r>
            <a:r>
              <a:rPr lang="en-US" altLang="zh-CN" sz="2800" b="1" i="1" dirty="0">
                <a:latin typeface="Times New Roman" pitchFamily="18" charset="0"/>
              </a:rPr>
              <a:t>s(t)</a:t>
            </a:r>
            <a:r>
              <a:rPr lang="zh-CN" altLang="en-US" sz="2800" b="1" dirty="0">
                <a:latin typeface="Times New Roman" pitchFamily="18" charset="0"/>
              </a:rPr>
              <a:t>的</a:t>
            </a:r>
            <a:r>
              <a:rPr lang="zh-CN" altLang="en-US" sz="2800" b="1" dirty="0">
                <a:effectLst>
                  <a:outerShdw blurRad="38100" dist="38100" dir="2700000" algn="tl">
                    <a:srgbClr val="000000">
                      <a:alpha val="43137"/>
                    </a:srgbClr>
                  </a:outerShdw>
                </a:effectLst>
                <a:latin typeface="Times New Roman" pitchFamily="18" charset="0"/>
              </a:rPr>
              <a:t>功率谱</a:t>
            </a:r>
            <a:r>
              <a:rPr lang="en-US" altLang="zh-CN" sz="2800" b="1" i="1" dirty="0">
                <a:latin typeface="Times New Roman" pitchFamily="18" charset="0"/>
              </a:rPr>
              <a:t>P</a:t>
            </a:r>
            <a:r>
              <a:rPr lang="en-US" altLang="zh-CN" sz="2800" b="1" i="1" baseline="-25000" dirty="0">
                <a:latin typeface="Times New Roman" pitchFamily="18" charset="0"/>
              </a:rPr>
              <a:t>S</a:t>
            </a:r>
            <a:r>
              <a:rPr lang="en-US" altLang="zh-CN" sz="2800" b="1" i="1" dirty="0">
                <a:latin typeface="Times New Roman" pitchFamily="18" charset="0"/>
              </a:rPr>
              <a:t>(f)</a:t>
            </a:r>
            <a:r>
              <a:rPr lang="zh-CN" altLang="en-US" sz="2800" b="1" dirty="0">
                <a:latin typeface="Times New Roman" pitchFamily="18" charset="0"/>
              </a:rPr>
              <a:t>为：</a:t>
            </a:r>
          </a:p>
          <a:p>
            <a:pPr eaLnBrk="1" hangingPunct="1">
              <a:lnSpc>
                <a:spcPct val="90000"/>
              </a:lnSpc>
              <a:buFont typeface="Wingdings" pitchFamily="2" charset="2"/>
              <a:buNone/>
              <a:defRPr/>
            </a:pPr>
            <a:endParaRPr lang="zh-CN" altLang="en-US" sz="2800" b="1" dirty="0">
              <a:latin typeface="Times New Roman" pitchFamily="18" charset="0"/>
            </a:endParaRPr>
          </a:p>
          <a:p>
            <a:pPr eaLnBrk="1" hangingPunct="1">
              <a:lnSpc>
                <a:spcPct val="90000"/>
              </a:lnSpc>
              <a:buFont typeface="Wingdings" pitchFamily="2" charset="2"/>
              <a:buNone/>
              <a:defRPr/>
            </a:pPr>
            <a:r>
              <a:rPr lang="zh-CN" altLang="en-US" sz="2800" b="1" dirty="0"/>
              <a:t>                                                            </a:t>
            </a:r>
          </a:p>
        </p:txBody>
      </p:sp>
      <p:graphicFrame>
        <p:nvGraphicFramePr>
          <p:cNvPr id="4098" name="Object 4"/>
          <p:cNvGraphicFramePr>
            <a:graphicFrameLocks noGrp="1" noChangeAspect="1"/>
          </p:cNvGraphicFramePr>
          <p:nvPr>
            <p:ph sz="quarter" idx="2"/>
          </p:nvPr>
        </p:nvGraphicFramePr>
        <p:xfrm>
          <a:off x="2286000" y="2971800"/>
          <a:ext cx="4414838" cy="457200"/>
        </p:xfrm>
        <a:graphic>
          <a:graphicData uri="http://schemas.openxmlformats.org/presentationml/2006/ole">
            <mc:AlternateContent xmlns:mc="http://schemas.openxmlformats.org/markup-compatibility/2006">
              <mc:Choice xmlns:v="urn:schemas-microsoft-com:vml" Requires="v">
                <p:oleObj name="公式" r:id="rId3" imgW="4546440" imgH="457200" progId="Equation.3">
                  <p:embed/>
                </p:oleObj>
              </mc:Choice>
              <mc:Fallback>
                <p:oleObj name="公式" r:id="rId3" imgW="454644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971800"/>
                        <a:ext cx="441483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7"/>
          <p:cNvGraphicFramePr>
            <a:graphicFrameLocks noGrp="1" noChangeAspect="1"/>
          </p:cNvGraphicFramePr>
          <p:nvPr>
            <p:ph sz="quarter" idx="3"/>
          </p:nvPr>
        </p:nvGraphicFramePr>
        <p:xfrm>
          <a:off x="1905000" y="5562600"/>
          <a:ext cx="5562600" cy="711200"/>
        </p:xfrm>
        <a:graphic>
          <a:graphicData uri="http://schemas.openxmlformats.org/presentationml/2006/ole">
            <mc:AlternateContent xmlns:mc="http://schemas.openxmlformats.org/markup-compatibility/2006">
              <mc:Choice xmlns:v="urn:schemas-microsoft-com:vml" Requires="v">
                <p:oleObj name="公式" r:id="rId5" imgW="6946560" imgH="888840" progId="Equation.3">
                  <p:embed/>
                </p:oleObj>
              </mc:Choice>
              <mc:Fallback>
                <p:oleObj name="公式" r:id="rId5" imgW="6946560" imgH="8888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5562600"/>
                        <a:ext cx="5562600"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10"/>
          <p:cNvGraphicFramePr>
            <a:graphicFrameLocks noChangeAspect="1"/>
          </p:cNvGraphicFramePr>
          <p:nvPr/>
        </p:nvGraphicFramePr>
        <p:xfrm>
          <a:off x="2819400" y="4419600"/>
          <a:ext cx="2959100" cy="495300"/>
        </p:xfrm>
        <a:graphic>
          <a:graphicData uri="http://schemas.openxmlformats.org/presentationml/2006/ole">
            <mc:AlternateContent xmlns:mc="http://schemas.openxmlformats.org/markup-compatibility/2006">
              <mc:Choice xmlns:v="urn:schemas-microsoft-com:vml" Requires="v">
                <p:oleObj name="公式" r:id="rId7" imgW="2958840" imgH="495000" progId="Equation.3">
                  <p:embed/>
                </p:oleObj>
              </mc:Choice>
              <mc:Fallback>
                <p:oleObj name="公式" r:id="rId7" imgW="2958840" imgH="4950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4419600"/>
                        <a:ext cx="29591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8"/>
          <p:cNvSpPr>
            <a:spLocks noGrp="1" noChangeArrowheads="1"/>
          </p:cNvSpPr>
          <p:nvPr>
            <p:ph type="title"/>
          </p:nvPr>
        </p:nvSpPr>
        <p:spPr/>
        <p:txBody>
          <a:bodyPr/>
          <a:lstStyle/>
          <a:p>
            <a:pPr eaLnBrk="1" hangingPunct="1"/>
            <a:endParaRPr lang="zh-CN" altLang="zh-CN"/>
          </a:p>
        </p:txBody>
      </p:sp>
      <p:sp>
        <p:nvSpPr>
          <p:cNvPr id="319491" name="Rectangle 3"/>
          <p:cNvSpPr>
            <a:spLocks noGrp="1" noChangeArrowheads="1"/>
          </p:cNvSpPr>
          <p:nvPr>
            <p:ph type="body" sz="half" idx="1"/>
          </p:nvPr>
        </p:nvSpPr>
        <p:spPr>
          <a:xfrm>
            <a:off x="762000" y="2057400"/>
            <a:ext cx="7848600" cy="4572000"/>
          </a:xfrm>
        </p:spPr>
        <p:txBody>
          <a:bodyPr/>
          <a:lstStyle/>
          <a:p>
            <a:pPr eaLnBrk="1" hangingPunct="1">
              <a:lnSpc>
                <a:spcPct val="80000"/>
              </a:lnSpc>
              <a:defRPr/>
            </a:pPr>
            <a:r>
              <a:rPr lang="en-US" altLang="zh-CN" sz="2800" b="1" dirty="0">
                <a:latin typeface="Times New Roman" pitchFamily="18" charset="0"/>
              </a:rPr>
              <a:t>BFSK</a:t>
            </a:r>
            <a:r>
              <a:rPr lang="zh-CN" altLang="en-US" sz="2800" b="1" dirty="0">
                <a:latin typeface="Times New Roman" pitchFamily="18" charset="0"/>
              </a:rPr>
              <a:t>的调频指数（</a:t>
            </a:r>
            <a:r>
              <a:rPr lang="en-US" altLang="zh-CN" sz="2800" b="1" i="1" dirty="0">
                <a:latin typeface="Times New Roman" pitchFamily="18" charset="0"/>
              </a:rPr>
              <a:t>h</a:t>
            </a:r>
            <a:r>
              <a:rPr lang="zh-CN" altLang="en-US" sz="2800" b="1" dirty="0">
                <a:latin typeface="Times New Roman" pitchFamily="18" charset="0"/>
              </a:rPr>
              <a:t>）：</a:t>
            </a:r>
          </a:p>
          <a:p>
            <a:pPr eaLnBrk="1" hangingPunct="1">
              <a:lnSpc>
                <a:spcPct val="80000"/>
              </a:lnSpc>
              <a:defRPr/>
            </a:pPr>
            <a:endParaRPr lang="zh-CN" altLang="en-US" sz="2800" b="1" dirty="0">
              <a:latin typeface="Times New Roman" pitchFamily="18" charset="0"/>
            </a:endParaRPr>
          </a:p>
          <a:p>
            <a:pPr eaLnBrk="1" hangingPunct="1">
              <a:lnSpc>
                <a:spcPct val="80000"/>
              </a:lnSpc>
              <a:buFont typeface="Wingdings" pitchFamily="2" charset="2"/>
              <a:buNone/>
              <a:defRPr/>
            </a:pPr>
            <a:r>
              <a:rPr lang="zh-CN" altLang="en-US" sz="2800" b="1" dirty="0">
                <a:latin typeface="Times New Roman" pitchFamily="18" charset="0"/>
              </a:rPr>
              <a:t>                                                                          。</a:t>
            </a:r>
          </a:p>
          <a:p>
            <a:pPr eaLnBrk="1" hangingPunct="1">
              <a:lnSpc>
                <a:spcPct val="80000"/>
              </a:lnSpc>
              <a:buFont typeface="Wingdings" pitchFamily="2" charset="2"/>
              <a:buNone/>
              <a:defRPr/>
            </a:pPr>
            <a:r>
              <a:rPr lang="zh-CN" altLang="en-US" sz="2800" b="1" dirty="0">
                <a:latin typeface="Times New Roman" pitchFamily="18" charset="0"/>
              </a:rPr>
              <a:t>    作为一种特殊的</a:t>
            </a:r>
            <a:r>
              <a:rPr lang="en-US" altLang="zh-CN" sz="2800" b="1" dirty="0">
                <a:latin typeface="Times New Roman" pitchFamily="18" charset="0"/>
              </a:rPr>
              <a:t>BFSK</a:t>
            </a:r>
            <a:r>
              <a:rPr lang="zh-CN" altLang="en-US" sz="2800" b="1" dirty="0">
                <a:latin typeface="Times New Roman" pitchFamily="18" charset="0"/>
              </a:rPr>
              <a:t>，</a:t>
            </a:r>
            <a:r>
              <a:rPr lang="en-US" altLang="zh-CN" sz="2800" b="1" dirty="0">
                <a:latin typeface="Times New Roman" pitchFamily="18" charset="0"/>
              </a:rPr>
              <a:t>MSK</a:t>
            </a:r>
            <a:r>
              <a:rPr lang="zh-CN" altLang="en-US" sz="2800" b="1" dirty="0">
                <a:latin typeface="Times New Roman" pitchFamily="18" charset="0"/>
              </a:rPr>
              <a:t>使用的两个载频</a:t>
            </a:r>
            <a:endParaRPr lang="en-US" altLang="zh-CN" sz="2800" b="1" dirty="0">
              <a:latin typeface="Times New Roman" pitchFamily="18" charset="0"/>
            </a:endParaRPr>
          </a:p>
          <a:p>
            <a:pPr eaLnBrk="1" hangingPunct="1">
              <a:lnSpc>
                <a:spcPct val="80000"/>
              </a:lnSpc>
              <a:buFont typeface="Wingdings" pitchFamily="2" charset="2"/>
              <a:buNone/>
              <a:defRPr/>
            </a:pPr>
            <a:r>
              <a:rPr lang="en-US" altLang="zh-CN" sz="2800" b="1" dirty="0">
                <a:latin typeface="Times New Roman" pitchFamily="18" charset="0"/>
              </a:rPr>
              <a:t>    </a:t>
            </a:r>
            <a:r>
              <a:rPr lang="zh-CN" altLang="en-US" sz="2800" b="1" dirty="0">
                <a:latin typeface="Times New Roman" pitchFamily="18" charset="0"/>
              </a:rPr>
              <a:t>具有正交性，即满足：</a:t>
            </a:r>
          </a:p>
          <a:p>
            <a:pPr eaLnBrk="1" hangingPunct="1">
              <a:lnSpc>
                <a:spcPct val="80000"/>
              </a:lnSpc>
              <a:buFont typeface="Wingdings" pitchFamily="2" charset="2"/>
              <a:buNone/>
              <a:defRPr/>
            </a:pPr>
            <a:r>
              <a:rPr lang="zh-CN" altLang="en-US" sz="2800" b="1" dirty="0">
                <a:latin typeface="Times New Roman" pitchFamily="18" charset="0"/>
              </a:rPr>
              <a:t>                                                                         。</a:t>
            </a:r>
          </a:p>
          <a:p>
            <a:pPr eaLnBrk="1" hangingPunct="1">
              <a:lnSpc>
                <a:spcPct val="80000"/>
              </a:lnSpc>
              <a:buFont typeface="Wingdings" pitchFamily="2" charset="2"/>
              <a:buNone/>
              <a:defRPr/>
            </a:pPr>
            <a:r>
              <a:rPr lang="zh-CN" altLang="en-US" sz="2800" b="1" dirty="0">
                <a:latin typeface="Times New Roman" pitchFamily="18" charset="0"/>
              </a:rPr>
              <a:t>    并且｜</a:t>
            </a:r>
            <a:r>
              <a:rPr lang="en-US" altLang="zh-CN" sz="2800" b="1" i="1" dirty="0">
                <a:latin typeface="Times New Roman" pitchFamily="18" charset="0"/>
              </a:rPr>
              <a:t>f</a:t>
            </a:r>
            <a:r>
              <a:rPr lang="en-US" altLang="zh-CN" sz="2800" b="1" i="1" baseline="-25000" dirty="0">
                <a:latin typeface="Times New Roman" pitchFamily="18" charset="0"/>
              </a:rPr>
              <a:t>c1</a:t>
            </a:r>
            <a:r>
              <a:rPr lang="en-US" altLang="zh-CN" sz="2800" b="1" dirty="0">
                <a:latin typeface="Times New Roman" pitchFamily="18" charset="0"/>
              </a:rPr>
              <a:t>−</a:t>
            </a:r>
            <a:r>
              <a:rPr lang="en-US" altLang="zh-CN" sz="2800" b="1" i="1" dirty="0">
                <a:latin typeface="Times New Roman" pitchFamily="18" charset="0"/>
              </a:rPr>
              <a:t>f</a:t>
            </a:r>
            <a:r>
              <a:rPr lang="en-US" altLang="zh-CN" sz="2800" b="1" i="1" baseline="-25000" dirty="0">
                <a:latin typeface="Times New Roman" pitchFamily="18" charset="0"/>
              </a:rPr>
              <a:t>c2</a:t>
            </a:r>
            <a:r>
              <a:rPr lang="zh-CN" altLang="en-US" sz="2800" b="1" dirty="0">
                <a:latin typeface="Times New Roman" pitchFamily="18" charset="0"/>
              </a:rPr>
              <a:t>｜取得最小值</a:t>
            </a:r>
            <a:r>
              <a:rPr lang="en-US" altLang="zh-CN" sz="2800" b="1" dirty="0">
                <a:latin typeface="Times New Roman" pitchFamily="18" charset="0"/>
              </a:rPr>
              <a:t>0.5</a:t>
            </a:r>
            <a:r>
              <a:rPr lang="en-US" altLang="zh-CN" sz="2800" b="1" i="1" dirty="0">
                <a:latin typeface="Times New Roman" pitchFamily="18" charset="0"/>
              </a:rPr>
              <a:t>R</a:t>
            </a:r>
            <a:r>
              <a:rPr lang="en-US" altLang="zh-CN" sz="2800" b="1" i="1" baseline="-25000" dirty="0">
                <a:latin typeface="Times New Roman" pitchFamily="18" charset="0"/>
              </a:rPr>
              <a:t>b</a:t>
            </a:r>
            <a:r>
              <a:rPr lang="zh-CN" altLang="en-US" sz="2800" b="1" dirty="0">
                <a:latin typeface="Times New Roman" pitchFamily="18" charset="0"/>
              </a:rPr>
              <a:t>。</a:t>
            </a:r>
            <a:endParaRPr lang="en-US" altLang="zh-CN" sz="2800" b="1" dirty="0">
              <a:latin typeface="Times New Roman" pitchFamily="18" charset="0"/>
            </a:endParaRPr>
          </a:p>
          <a:p>
            <a:pPr eaLnBrk="1" hangingPunct="1">
              <a:lnSpc>
                <a:spcPct val="80000"/>
              </a:lnSpc>
              <a:buFont typeface="Wingdings" pitchFamily="2" charset="2"/>
              <a:buNone/>
              <a:defRPr/>
            </a:pPr>
            <a:endParaRPr lang="zh-CN" altLang="en-US" sz="2800" b="1" dirty="0">
              <a:latin typeface="Times New Roman" pitchFamily="18" charset="0"/>
            </a:endParaRPr>
          </a:p>
          <a:p>
            <a:pPr eaLnBrk="1" hangingPunct="1">
              <a:lnSpc>
                <a:spcPct val="80000"/>
              </a:lnSpc>
              <a:buNone/>
              <a:defRPr/>
            </a:pPr>
            <a:r>
              <a:rPr lang="en-US" altLang="zh-CN" sz="2800" b="1" dirty="0">
                <a:latin typeface="Times New Roman" pitchFamily="18" charset="0"/>
              </a:rPr>
              <a:t>    MSK</a:t>
            </a:r>
            <a:r>
              <a:rPr lang="zh-CN" altLang="en-US" sz="2800" b="1" dirty="0">
                <a:latin typeface="Times New Roman" pitchFamily="18" charset="0"/>
              </a:rPr>
              <a:t>的调频指数</a:t>
            </a:r>
            <a:r>
              <a:rPr lang="en-US" altLang="zh-CN" sz="2800" b="1" i="1" dirty="0">
                <a:latin typeface="Times New Roman" pitchFamily="18" charset="0"/>
              </a:rPr>
              <a:t>h</a:t>
            </a:r>
            <a:r>
              <a:rPr lang="en-US" altLang="zh-CN" sz="2800" b="1" dirty="0">
                <a:latin typeface="Times New Roman" pitchFamily="18" charset="0"/>
              </a:rPr>
              <a:t>=0.5</a:t>
            </a:r>
            <a:r>
              <a:rPr lang="zh-CN" altLang="en-US" sz="2800" b="1" dirty="0">
                <a:latin typeface="Times New Roman" pitchFamily="18" charset="0"/>
              </a:rPr>
              <a:t>。实际上，</a:t>
            </a:r>
            <a:r>
              <a:rPr lang="en-US" altLang="zh-CN" sz="2800" b="1" i="1" dirty="0">
                <a:latin typeface="Times New Roman" pitchFamily="18" charset="0"/>
              </a:rPr>
              <a:t> h</a:t>
            </a:r>
            <a:r>
              <a:rPr lang="en-US" altLang="zh-CN" sz="2800" b="1" dirty="0">
                <a:latin typeface="Times New Roman" pitchFamily="18" charset="0"/>
              </a:rPr>
              <a:t>=0.5 </a:t>
            </a:r>
            <a:r>
              <a:rPr lang="zh-CN" altLang="en-US" sz="2800" b="1" dirty="0">
                <a:latin typeface="Times New Roman" pitchFamily="18" charset="0"/>
              </a:rPr>
              <a:t>就意</a:t>
            </a:r>
            <a:endParaRPr lang="en-US" altLang="zh-CN" sz="2800" b="1" dirty="0">
              <a:latin typeface="Times New Roman" pitchFamily="18" charset="0"/>
            </a:endParaRPr>
          </a:p>
          <a:p>
            <a:pPr eaLnBrk="1" hangingPunct="1">
              <a:lnSpc>
                <a:spcPct val="80000"/>
              </a:lnSpc>
              <a:buNone/>
              <a:defRPr/>
            </a:pPr>
            <a:r>
              <a:rPr lang="en-US" altLang="zh-CN" sz="2800" b="1" dirty="0">
                <a:latin typeface="Times New Roman" pitchFamily="18" charset="0"/>
              </a:rPr>
              <a:t>    </a:t>
            </a:r>
            <a:r>
              <a:rPr lang="zh-CN" altLang="en-US" sz="2800" b="1" dirty="0">
                <a:latin typeface="Times New Roman" pitchFamily="18" charset="0"/>
              </a:rPr>
              <a:t>味着所使用的载频</a:t>
            </a:r>
            <a:r>
              <a:rPr lang="zh-CN" altLang="en-US" sz="2800" b="1" dirty="0">
                <a:solidFill>
                  <a:srgbClr val="FF0000"/>
                </a:solidFill>
                <a:effectLst>
                  <a:outerShdw blurRad="38100" dist="38100" dir="2700000" algn="tl">
                    <a:srgbClr val="000000">
                      <a:alpha val="43137"/>
                    </a:srgbClr>
                  </a:outerShdw>
                </a:effectLst>
                <a:latin typeface="Times New Roman" pitchFamily="18" charset="0"/>
              </a:rPr>
              <a:t>既相互</a:t>
            </a:r>
            <a:r>
              <a:rPr lang="zh-CN" altLang="en-US" sz="2800" b="1" dirty="0">
                <a:solidFill>
                  <a:schemeClr val="hlink"/>
                </a:solidFill>
                <a:effectLst>
                  <a:outerShdw blurRad="38100" dist="38100" dir="2700000" algn="tl">
                    <a:srgbClr val="000000">
                      <a:alpha val="43137"/>
                    </a:srgbClr>
                  </a:outerShdw>
                </a:effectLst>
                <a:latin typeface="Times New Roman" pitchFamily="18" charset="0"/>
              </a:rPr>
              <a:t>正交又具有最小频差</a:t>
            </a:r>
            <a:r>
              <a:rPr lang="zh-CN" altLang="en-US" sz="2800" b="1" dirty="0">
                <a:latin typeface="Times New Roman" pitchFamily="18" charset="0"/>
              </a:rPr>
              <a:t>。</a:t>
            </a:r>
            <a:endParaRPr lang="en-US" altLang="zh-CN" sz="2800" b="1" dirty="0">
              <a:latin typeface="Times New Roman" pitchFamily="18" charset="0"/>
            </a:endParaRPr>
          </a:p>
          <a:p>
            <a:pPr eaLnBrk="1" hangingPunct="1">
              <a:lnSpc>
                <a:spcPct val="80000"/>
              </a:lnSpc>
              <a:buNone/>
              <a:defRPr/>
            </a:pPr>
            <a:r>
              <a:rPr lang="en-US" altLang="zh-CN" sz="2800" b="1" dirty="0">
                <a:latin typeface="Times New Roman" pitchFamily="18" charset="0"/>
              </a:rPr>
              <a:t>    </a:t>
            </a:r>
            <a:r>
              <a:rPr lang="zh-CN" altLang="en-US" sz="2800" b="1" dirty="0">
                <a:latin typeface="Times New Roman" pitchFamily="18" charset="0"/>
              </a:rPr>
              <a:t>这就是</a:t>
            </a:r>
            <a:r>
              <a:rPr lang="en-US" altLang="zh-CN" sz="2800" b="1" dirty="0">
                <a:solidFill>
                  <a:schemeClr val="hlink"/>
                </a:solidFill>
                <a:effectLst>
                  <a:outerShdw blurRad="38100" dist="38100" dir="2700000" algn="tl">
                    <a:srgbClr val="C0C0C0"/>
                  </a:outerShdw>
                </a:effectLst>
                <a:latin typeface="Times New Roman" pitchFamily="18" charset="0"/>
              </a:rPr>
              <a:t>M</a:t>
            </a:r>
            <a:r>
              <a:rPr lang="zh-CN" altLang="en-US" sz="2800" b="1" dirty="0">
                <a:solidFill>
                  <a:schemeClr val="hlink"/>
                </a:solidFill>
                <a:effectLst>
                  <a:outerShdw blurRad="38100" dist="38100" dir="2700000" algn="tl">
                    <a:srgbClr val="C0C0C0"/>
                  </a:outerShdw>
                </a:effectLst>
                <a:latin typeface="Times New Roman" pitchFamily="18" charset="0"/>
              </a:rPr>
              <a:t>（</a:t>
            </a:r>
            <a:r>
              <a:rPr lang="en-US" altLang="zh-CN" sz="2800" b="1" dirty="0">
                <a:solidFill>
                  <a:schemeClr val="hlink"/>
                </a:solidFill>
                <a:effectLst>
                  <a:outerShdw blurRad="38100" dist="38100" dir="2700000" algn="tl">
                    <a:srgbClr val="C0C0C0"/>
                  </a:outerShdw>
                </a:effectLst>
                <a:latin typeface="Times New Roman" pitchFamily="18" charset="0"/>
              </a:rPr>
              <a:t>Minimum</a:t>
            </a:r>
            <a:r>
              <a:rPr lang="zh-CN" altLang="en-US" sz="2800" b="1" dirty="0">
                <a:solidFill>
                  <a:schemeClr val="hlink"/>
                </a:solidFill>
                <a:effectLst>
                  <a:outerShdw blurRad="38100" dist="38100" dir="2700000" algn="tl">
                    <a:srgbClr val="C0C0C0"/>
                  </a:outerShdw>
                </a:effectLst>
                <a:latin typeface="Times New Roman" pitchFamily="18" charset="0"/>
              </a:rPr>
              <a:t>）</a:t>
            </a:r>
            <a:r>
              <a:rPr lang="zh-CN" altLang="en-US" sz="2800" b="1" dirty="0">
                <a:latin typeface="Times New Roman" pitchFamily="18" charset="0"/>
              </a:rPr>
              <a:t>的含义。</a:t>
            </a:r>
            <a:endParaRPr lang="zh-CN" altLang="en-US" sz="2800" dirty="0"/>
          </a:p>
          <a:p>
            <a:pPr eaLnBrk="1" hangingPunct="1">
              <a:lnSpc>
                <a:spcPct val="80000"/>
              </a:lnSpc>
              <a:buFont typeface="Wingdings" pitchFamily="2" charset="2"/>
              <a:buNone/>
              <a:defRPr/>
            </a:pPr>
            <a:r>
              <a:rPr lang="zh-CN" altLang="en-US" sz="2800" b="1" dirty="0">
                <a:latin typeface="Times New Roman" pitchFamily="18" charset="0"/>
              </a:rPr>
              <a:t>              </a:t>
            </a:r>
          </a:p>
        </p:txBody>
      </p:sp>
      <p:graphicFrame>
        <p:nvGraphicFramePr>
          <p:cNvPr id="33794" name="Object 4"/>
          <p:cNvGraphicFramePr>
            <a:graphicFrameLocks noGrp="1" noChangeAspect="1"/>
          </p:cNvGraphicFramePr>
          <p:nvPr>
            <p:ph sz="quarter" idx="2"/>
          </p:nvPr>
        </p:nvGraphicFramePr>
        <p:xfrm>
          <a:off x="1600200" y="2438400"/>
          <a:ext cx="5715000" cy="914400"/>
        </p:xfrm>
        <a:graphic>
          <a:graphicData uri="http://schemas.openxmlformats.org/presentationml/2006/ole">
            <mc:AlternateContent xmlns:mc="http://schemas.openxmlformats.org/markup-compatibility/2006">
              <mc:Choice xmlns:v="urn:schemas-microsoft-com:vml" Requires="v">
                <p:oleObj name="Equation" r:id="rId3" imgW="3657600" imgH="622080" progId="Equation.DSMT4">
                  <p:embed/>
                </p:oleObj>
              </mc:Choice>
              <mc:Fallback>
                <p:oleObj name="Equation" r:id="rId3" imgW="3657600" imgH="6220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438400"/>
                        <a:ext cx="57150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5" name="Object 7"/>
          <p:cNvGraphicFramePr>
            <a:graphicFrameLocks noGrp="1" noChangeAspect="1"/>
          </p:cNvGraphicFramePr>
          <p:nvPr>
            <p:ph sz="quarter" idx="3"/>
          </p:nvPr>
        </p:nvGraphicFramePr>
        <p:xfrm>
          <a:off x="3276600" y="4038600"/>
          <a:ext cx="3860800" cy="623888"/>
        </p:xfrm>
        <a:graphic>
          <a:graphicData uri="http://schemas.openxmlformats.org/presentationml/2006/ole">
            <mc:AlternateContent xmlns:mc="http://schemas.openxmlformats.org/markup-compatibility/2006">
              <mc:Choice xmlns:v="urn:schemas-microsoft-com:vml" Requires="v">
                <p:oleObj name="公式" r:id="rId5" imgW="2044440" imgH="330120" progId="Equation.3">
                  <p:embed/>
                </p:oleObj>
              </mc:Choice>
              <mc:Fallback>
                <p:oleObj name="公式" r:id="rId5" imgW="2044440" imgH="33012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4038600"/>
                        <a:ext cx="3860800" cy="623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7">
            <p14:nvContentPartPr>
              <p14:cNvPr id="2" name="墨迹 1">
                <a:extLst>
                  <a:ext uri="{FF2B5EF4-FFF2-40B4-BE49-F238E27FC236}">
                    <a16:creationId xmlns:a16="http://schemas.microsoft.com/office/drawing/2014/main" id="{B5192833-3720-47A2-8520-17EA4100E361}"/>
                  </a:ext>
                </a:extLst>
              </p14:cNvPr>
              <p14:cNvContentPartPr/>
              <p14:nvPr/>
            </p14:nvContentPartPr>
            <p14:xfrm>
              <a:off x="450360" y="2642760"/>
              <a:ext cx="5960520" cy="2571120"/>
            </p14:xfrm>
          </p:contentPart>
        </mc:Choice>
        <mc:Fallback>
          <p:pic>
            <p:nvPicPr>
              <p:cNvPr id="2" name="墨迹 1">
                <a:extLst>
                  <a:ext uri="{FF2B5EF4-FFF2-40B4-BE49-F238E27FC236}">
                    <a16:creationId xmlns:a16="http://schemas.microsoft.com/office/drawing/2014/main" id="{B5192833-3720-47A2-8520-17EA4100E361}"/>
                  </a:ext>
                </a:extLst>
              </p:cNvPr>
              <p:cNvPicPr/>
              <p:nvPr/>
            </p:nvPicPr>
            <p:blipFill>
              <a:blip r:embed="rId8"/>
              <a:stretch>
                <a:fillRect/>
              </a:stretch>
            </p:blipFill>
            <p:spPr>
              <a:xfrm>
                <a:off x="441000" y="2633400"/>
                <a:ext cx="5979240" cy="2589840"/>
              </a:xfrm>
              <a:prstGeom prst="rect">
                <a:avLst/>
              </a:prstGeom>
            </p:spPr>
          </p:pic>
        </mc:Fallback>
      </mc:AlternateContent>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endParaRPr lang="zh-CN" altLang="zh-CN"/>
          </a:p>
        </p:txBody>
      </p:sp>
      <p:sp>
        <p:nvSpPr>
          <p:cNvPr id="329731" name="Rectangle 3"/>
          <p:cNvSpPr>
            <a:spLocks noGrp="1" noChangeArrowheads="1"/>
          </p:cNvSpPr>
          <p:nvPr>
            <p:ph type="body" idx="1"/>
          </p:nvPr>
        </p:nvSpPr>
        <p:spPr>
          <a:xfrm>
            <a:off x="762000" y="2057400"/>
            <a:ext cx="7772400" cy="4114800"/>
          </a:xfrm>
        </p:spPr>
        <p:txBody>
          <a:bodyPr/>
          <a:lstStyle/>
          <a:p>
            <a:pPr eaLnBrk="1" hangingPunct="1">
              <a:defRPr/>
            </a:pPr>
            <a:r>
              <a:rPr lang="zh-CN" altLang="en-US" b="1">
                <a:latin typeface="Times New Roman" pitchFamily="18" charset="0"/>
              </a:rPr>
              <a:t>习题：试推导两个不同载频相互正交的条件，并证明满足正交性的最小频差等于</a:t>
            </a:r>
            <a:r>
              <a:rPr lang="en-US" altLang="zh-CN" b="1">
                <a:latin typeface="Times New Roman" pitchFamily="18" charset="0"/>
              </a:rPr>
              <a:t>0.5</a:t>
            </a:r>
            <a:r>
              <a:rPr lang="en-US" altLang="zh-CN" b="1" i="1">
                <a:latin typeface="Times New Roman" pitchFamily="18" charset="0"/>
              </a:rPr>
              <a:t>R</a:t>
            </a:r>
            <a:r>
              <a:rPr lang="en-US" altLang="zh-CN" b="1" i="1" baseline="-25000">
                <a:latin typeface="Times New Roman" pitchFamily="18" charset="0"/>
              </a:rPr>
              <a:t>b</a:t>
            </a:r>
            <a:r>
              <a:rPr lang="en-US" altLang="zh-CN" b="1">
                <a:latin typeface="Times New Roman" pitchFamily="18" charset="0"/>
              </a:rPr>
              <a:t> </a:t>
            </a:r>
            <a:r>
              <a:rPr lang="zh-CN" altLang="en-US" b="1">
                <a:latin typeface="Times New Roman" pitchFamily="18" charset="0"/>
              </a:rPr>
              <a:t>。</a:t>
            </a:r>
            <a:r>
              <a:rPr lang="zh-CN" altLang="en-US" b="1">
                <a:solidFill>
                  <a:schemeClr val="tx2"/>
                </a:solidFill>
                <a:effectLst>
                  <a:outerShdw blurRad="38100" dist="38100" dir="2700000" algn="tl">
                    <a:srgbClr val="000000"/>
                  </a:outerShdw>
                </a:effectLst>
                <a:latin typeface="Times New Roman" pitchFamily="18" charset="0"/>
              </a:rPr>
              <a:t>（提示：三角函数积化和差后，由于所使用载频频率值一般足够高，可以认为对应于和频的成分在</a:t>
            </a:r>
            <a:r>
              <a:rPr lang="en-US" altLang="zh-CN" b="1" i="1">
                <a:solidFill>
                  <a:schemeClr val="tx2"/>
                </a:solidFill>
                <a:effectLst>
                  <a:outerShdw blurRad="38100" dist="38100" dir="2700000" algn="tl">
                    <a:srgbClr val="000000"/>
                  </a:outerShdw>
                </a:effectLst>
                <a:latin typeface="Times New Roman" pitchFamily="18" charset="0"/>
              </a:rPr>
              <a:t>0</a:t>
            </a:r>
            <a:r>
              <a:rPr lang="en-US" altLang="zh-CN" b="1">
                <a:solidFill>
                  <a:schemeClr val="tx2"/>
                </a:solidFill>
                <a:effectLst>
                  <a:outerShdw blurRad="38100" dist="38100" dir="2700000" algn="tl">
                    <a:srgbClr val="000000"/>
                  </a:outerShdw>
                </a:effectLst>
                <a:latin typeface="Times New Roman" pitchFamily="18" charset="0"/>
              </a:rPr>
              <a:t>~</a:t>
            </a:r>
            <a:r>
              <a:rPr lang="en-US" altLang="zh-CN" b="1" i="1">
                <a:solidFill>
                  <a:schemeClr val="tx2"/>
                </a:solidFill>
                <a:effectLst>
                  <a:outerShdw blurRad="38100" dist="38100" dir="2700000" algn="tl">
                    <a:srgbClr val="000000"/>
                  </a:outerShdw>
                </a:effectLst>
                <a:latin typeface="Times New Roman" pitchFamily="18" charset="0"/>
              </a:rPr>
              <a:t>T</a:t>
            </a:r>
            <a:r>
              <a:rPr lang="en-US" altLang="zh-CN" b="1" i="1" baseline="-25000">
                <a:solidFill>
                  <a:schemeClr val="tx2"/>
                </a:solidFill>
                <a:effectLst>
                  <a:outerShdw blurRad="38100" dist="38100" dir="2700000" algn="tl">
                    <a:srgbClr val="000000"/>
                  </a:outerShdw>
                </a:effectLst>
                <a:latin typeface="Times New Roman" pitchFamily="18" charset="0"/>
              </a:rPr>
              <a:t>b</a:t>
            </a:r>
            <a:r>
              <a:rPr lang="zh-CN" altLang="en-US" b="1">
                <a:solidFill>
                  <a:schemeClr val="tx2"/>
                </a:solidFill>
                <a:effectLst>
                  <a:outerShdw blurRad="38100" dist="38100" dir="2700000" algn="tl">
                    <a:srgbClr val="000000"/>
                  </a:outerShdw>
                </a:effectLst>
                <a:latin typeface="Times New Roman" pitchFamily="18" charset="0"/>
              </a:rPr>
              <a:t>上必定具有整数个周期，也就是这一部分的积分结果为零。）</a:t>
            </a:r>
            <a:endParaRPr lang="zh-CN" altLang="en-US" b="1" baseline="-25000">
              <a:solidFill>
                <a:schemeClr val="tx2"/>
              </a:solidFill>
              <a:effectLst>
                <a:outerShdw blurRad="38100" dist="38100" dir="2700000" algn="tl">
                  <a:srgbClr val="000000"/>
                </a:outerShdw>
              </a:effectLst>
              <a:latin typeface="Times New Roman" pitchFamily="18"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endParaRPr lang="zh-CN" altLang="zh-CN"/>
          </a:p>
        </p:txBody>
      </p:sp>
      <p:sp>
        <p:nvSpPr>
          <p:cNvPr id="112643" name="Rectangle 3"/>
          <p:cNvSpPr>
            <a:spLocks noGrp="1" noChangeArrowheads="1"/>
          </p:cNvSpPr>
          <p:nvPr>
            <p:ph type="body" idx="1"/>
          </p:nvPr>
        </p:nvSpPr>
        <p:spPr>
          <a:xfrm>
            <a:off x="838200" y="2133600"/>
            <a:ext cx="7772400" cy="4114800"/>
          </a:xfrm>
        </p:spPr>
        <p:txBody>
          <a:bodyPr/>
          <a:lstStyle/>
          <a:p>
            <a:pPr eaLnBrk="1" hangingPunct="1"/>
            <a:r>
              <a:rPr lang="zh-CN" altLang="en-US" b="1" u="sng"/>
              <a:t>我们约定</a:t>
            </a:r>
            <a:r>
              <a:rPr lang="zh-CN" altLang="en-US"/>
              <a:t>：</a:t>
            </a:r>
            <a:r>
              <a:rPr lang="en-US" altLang="zh-CN" b="1" i="1">
                <a:latin typeface="Times New Roman" pitchFamily="18" charset="0"/>
              </a:rPr>
              <a:t>k</a:t>
            </a:r>
            <a:r>
              <a:rPr lang="en-US" altLang="zh-CN" b="1">
                <a:latin typeface="Times New Roman" pitchFamily="18" charset="0"/>
              </a:rPr>
              <a:t>=1,2,……</a:t>
            </a:r>
          </a:p>
        </p:txBody>
      </p:sp>
      <p:sp>
        <p:nvSpPr>
          <p:cNvPr id="112644" name="Line 4"/>
          <p:cNvSpPr>
            <a:spLocks noChangeShapeType="1"/>
          </p:cNvSpPr>
          <p:nvPr/>
        </p:nvSpPr>
        <p:spPr bwMode="auto">
          <a:xfrm>
            <a:off x="1676400" y="4724400"/>
            <a:ext cx="6096000" cy="0"/>
          </a:xfrm>
          <a:prstGeom prst="line">
            <a:avLst/>
          </a:prstGeom>
          <a:noFill/>
          <a:ln w="31750">
            <a:solidFill>
              <a:schemeClr val="tx1"/>
            </a:solidFill>
            <a:round/>
            <a:headEnd/>
            <a:tailEnd type="triangle" w="med" len="med"/>
          </a:ln>
        </p:spPr>
        <p:txBody>
          <a:bodyPr/>
          <a:lstStyle/>
          <a:p>
            <a:endParaRPr lang="zh-CN" altLang="en-US"/>
          </a:p>
        </p:txBody>
      </p:sp>
      <p:sp>
        <p:nvSpPr>
          <p:cNvPr id="112645" name="Line 5"/>
          <p:cNvSpPr>
            <a:spLocks noChangeShapeType="1"/>
          </p:cNvSpPr>
          <p:nvPr/>
        </p:nvSpPr>
        <p:spPr bwMode="auto">
          <a:xfrm>
            <a:off x="3733800" y="4648200"/>
            <a:ext cx="0" cy="152400"/>
          </a:xfrm>
          <a:prstGeom prst="line">
            <a:avLst/>
          </a:prstGeom>
          <a:noFill/>
          <a:ln w="28575">
            <a:solidFill>
              <a:schemeClr val="tx1"/>
            </a:solidFill>
            <a:round/>
            <a:headEnd/>
            <a:tailEnd/>
          </a:ln>
        </p:spPr>
        <p:txBody>
          <a:bodyPr/>
          <a:lstStyle/>
          <a:p>
            <a:endParaRPr lang="zh-CN" altLang="en-US"/>
          </a:p>
        </p:txBody>
      </p:sp>
      <p:sp>
        <p:nvSpPr>
          <p:cNvPr id="112646" name="Line 6"/>
          <p:cNvSpPr>
            <a:spLocks noChangeShapeType="1"/>
          </p:cNvSpPr>
          <p:nvPr/>
        </p:nvSpPr>
        <p:spPr bwMode="auto">
          <a:xfrm>
            <a:off x="5105400" y="4648200"/>
            <a:ext cx="0" cy="152400"/>
          </a:xfrm>
          <a:prstGeom prst="line">
            <a:avLst/>
          </a:prstGeom>
          <a:noFill/>
          <a:ln w="28575">
            <a:solidFill>
              <a:schemeClr val="tx1"/>
            </a:solidFill>
            <a:round/>
            <a:headEnd/>
            <a:tailEnd/>
          </a:ln>
        </p:spPr>
        <p:txBody>
          <a:bodyPr/>
          <a:lstStyle/>
          <a:p>
            <a:endParaRPr lang="zh-CN" altLang="en-US"/>
          </a:p>
        </p:txBody>
      </p:sp>
      <p:sp>
        <p:nvSpPr>
          <p:cNvPr id="112647" name="Line 7"/>
          <p:cNvSpPr>
            <a:spLocks noChangeShapeType="1"/>
          </p:cNvSpPr>
          <p:nvPr/>
        </p:nvSpPr>
        <p:spPr bwMode="auto">
          <a:xfrm>
            <a:off x="6477000" y="4648200"/>
            <a:ext cx="0" cy="152400"/>
          </a:xfrm>
          <a:prstGeom prst="line">
            <a:avLst/>
          </a:prstGeom>
          <a:noFill/>
          <a:ln w="28575">
            <a:solidFill>
              <a:schemeClr val="tx1"/>
            </a:solidFill>
            <a:round/>
            <a:headEnd/>
            <a:tailEnd/>
          </a:ln>
        </p:spPr>
        <p:txBody>
          <a:bodyPr/>
          <a:lstStyle/>
          <a:p>
            <a:endParaRPr lang="zh-CN" altLang="en-US"/>
          </a:p>
        </p:txBody>
      </p:sp>
      <p:sp>
        <p:nvSpPr>
          <p:cNvPr id="112648" name="Text Box 8"/>
          <p:cNvSpPr txBox="1">
            <a:spLocks noChangeArrowheads="1"/>
          </p:cNvSpPr>
          <p:nvPr/>
        </p:nvSpPr>
        <p:spPr bwMode="auto">
          <a:xfrm>
            <a:off x="3200400" y="4953000"/>
            <a:ext cx="1066800" cy="366713"/>
          </a:xfrm>
          <a:prstGeom prst="rect">
            <a:avLst/>
          </a:prstGeom>
          <a:noFill/>
          <a:ln w="9525">
            <a:noFill/>
            <a:miter lim="800000"/>
            <a:headEnd/>
            <a:tailEnd/>
          </a:ln>
        </p:spPr>
        <p:txBody>
          <a:bodyPr>
            <a:spAutoFit/>
          </a:bodyPr>
          <a:lstStyle/>
          <a:p>
            <a:pPr algn="l">
              <a:spcBef>
                <a:spcPct val="50000"/>
              </a:spcBef>
              <a:buClrTx/>
              <a:buSzTx/>
              <a:buFontTx/>
              <a:buNone/>
            </a:pPr>
            <a:endParaRPr lang="zh-CN" altLang="zh-CN" sz="1800" b="0">
              <a:latin typeface="Tahoma" pitchFamily="34" charset="0"/>
            </a:endParaRPr>
          </a:p>
        </p:txBody>
      </p:sp>
      <p:sp>
        <p:nvSpPr>
          <p:cNvPr id="112649" name="Text Box 9"/>
          <p:cNvSpPr txBox="1">
            <a:spLocks noChangeArrowheads="1"/>
          </p:cNvSpPr>
          <p:nvPr/>
        </p:nvSpPr>
        <p:spPr bwMode="auto">
          <a:xfrm>
            <a:off x="3124200" y="4724400"/>
            <a:ext cx="1371600" cy="457200"/>
          </a:xfrm>
          <a:prstGeom prst="rect">
            <a:avLst/>
          </a:prstGeom>
          <a:noFill/>
          <a:ln w="9525">
            <a:noFill/>
            <a:miter lim="800000"/>
            <a:headEnd/>
            <a:tailEnd/>
          </a:ln>
        </p:spPr>
        <p:txBody>
          <a:bodyPr>
            <a:spAutoFit/>
          </a:bodyPr>
          <a:lstStyle/>
          <a:p>
            <a:pPr algn="l">
              <a:spcBef>
                <a:spcPct val="50000"/>
              </a:spcBef>
              <a:buClrTx/>
              <a:buSzTx/>
              <a:buFontTx/>
              <a:buNone/>
            </a:pPr>
            <a:r>
              <a:rPr lang="en-US" altLang="zh-CN" sz="2400" i="1"/>
              <a:t> (k-1)T</a:t>
            </a:r>
            <a:r>
              <a:rPr lang="en-US" altLang="zh-CN" sz="2400" i="1" baseline="-25000"/>
              <a:t>b</a:t>
            </a:r>
            <a:endParaRPr lang="en-US" altLang="zh-CN" sz="2400" i="1"/>
          </a:p>
        </p:txBody>
      </p:sp>
      <p:sp>
        <p:nvSpPr>
          <p:cNvPr id="292874" name="Text Box 10"/>
          <p:cNvSpPr txBox="1">
            <a:spLocks noChangeArrowheads="1"/>
          </p:cNvSpPr>
          <p:nvPr/>
        </p:nvSpPr>
        <p:spPr bwMode="auto">
          <a:xfrm>
            <a:off x="4343400" y="4724400"/>
            <a:ext cx="1371600" cy="457200"/>
          </a:xfrm>
          <a:prstGeom prst="rect">
            <a:avLst/>
          </a:prstGeom>
          <a:noFill/>
          <a:ln w="9525">
            <a:noFill/>
            <a:miter lim="800000"/>
            <a:headEnd/>
            <a:tailEnd/>
          </a:ln>
          <a:effectLst/>
        </p:spPr>
        <p:txBody>
          <a:bodyPr>
            <a:spAutoFit/>
          </a:bodyPr>
          <a:lstStyle/>
          <a:p>
            <a:pPr algn="l">
              <a:spcBef>
                <a:spcPct val="50000"/>
              </a:spcBef>
              <a:buClrTx/>
              <a:buSzTx/>
              <a:buFontTx/>
              <a:buNone/>
              <a:defRPr/>
            </a:pPr>
            <a:r>
              <a:rPr lang="en-US" altLang="zh-CN" sz="2400" i="1"/>
              <a:t>      </a:t>
            </a:r>
            <a:r>
              <a:rPr lang="en-US" altLang="zh-CN" sz="2400" i="1">
                <a:solidFill>
                  <a:schemeClr val="hlink"/>
                </a:solidFill>
                <a:effectLst>
                  <a:outerShdw blurRad="38100" dist="38100" dir="2700000" algn="tl">
                    <a:srgbClr val="000000"/>
                  </a:outerShdw>
                </a:effectLst>
              </a:rPr>
              <a:t>kT</a:t>
            </a:r>
            <a:r>
              <a:rPr lang="en-US" altLang="zh-CN" sz="2400" i="1" baseline="-25000">
                <a:solidFill>
                  <a:schemeClr val="hlink"/>
                </a:solidFill>
                <a:effectLst>
                  <a:outerShdw blurRad="38100" dist="38100" dir="2700000" algn="tl">
                    <a:srgbClr val="000000"/>
                  </a:outerShdw>
                </a:effectLst>
              </a:rPr>
              <a:t>b</a:t>
            </a:r>
            <a:endParaRPr lang="en-US" altLang="zh-CN" sz="2400" i="1">
              <a:solidFill>
                <a:schemeClr val="hlink"/>
              </a:solidFill>
              <a:effectLst>
                <a:outerShdw blurRad="38100" dist="38100" dir="2700000" algn="tl">
                  <a:srgbClr val="000000"/>
                </a:outerShdw>
              </a:effectLst>
            </a:endParaRPr>
          </a:p>
        </p:txBody>
      </p:sp>
      <p:sp>
        <p:nvSpPr>
          <p:cNvPr id="112651" name="Text Box 11"/>
          <p:cNvSpPr txBox="1">
            <a:spLocks noChangeArrowheads="1"/>
          </p:cNvSpPr>
          <p:nvPr/>
        </p:nvSpPr>
        <p:spPr bwMode="auto">
          <a:xfrm>
            <a:off x="5715000" y="4724400"/>
            <a:ext cx="1371600" cy="457200"/>
          </a:xfrm>
          <a:prstGeom prst="rect">
            <a:avLst/>
          </a:prstGeom>
          <a:noFill/>
          <a:ln w="9525">
            <a:noFill/>
            <a:miter lim="800000"/>
            <a:headEnd/>
            <a:tailEnd/>
          </a:ln>
        </p:spPr>
        <p:txBody>
          <a:bodyPr>
            <a:spAutoFit/>
          </a:bodyPr>
          <a:lstStyle/>
          <a:p>
            <a:pPr algn="l">
              <a:spcBef>
                <a:spcPct val="50000"/>
              </a:spcBef>
              <a:buClrTx/>
              <a:buSzTx/>
              <a:buFontTx/>
              <a:buNone/>
            </a:pPr>
            <a:r>
              <a:rPr lang="en-US" altLang="zh-CN" sz="2400" i="1"/>
              <a:t>  (k+1)T</a:t>
            </a:r>
            <a:r>
              <a:rPr lang="en-US" altLang="zh-CN" sz="2400" i="1" baseline="-25000"/>
              <a:t>b</a:t>
            </a:r>
            <a:endParaRPr lang="en-US" altLang="zh-CN" sz="2400" i="1"/>
          </a:p>
        </p:txBody>
      </p:sp>
      <p:sp>
        <p:nvSpPr>
          <p:cNvPr id="112652" name="Text Box 12"/>
          <p:cNvSpPr txBox="1">
            <a:spLocks noChangeArrowheads="1"/>
          </p:cNvSpPr>
          <p:nvPr/>
        </p:nvSpPr>
        <p:spPr bwMode="auto">
          <a:xfrm>
            <a:off x="7543800" y="4572000"/>
            <a:ext cx="609600" cy="457200"/>
          </a:xfrm>
          <a:prstGeom prst="rect">
            <a:avLst/>
          </a:prstGeom>
          <a:noFill/>
          <a:ln w="9525">
            <a:noFill/>
            <a:miter lim="800000"/>
            <a:headEnd/>
            <a:tailEnd/>
          </a:ln>
        </p:spPr>
        <p:txBody>
          <a:bodyPr>
            <a:spAutoFit/>
          </a:bodyPr>
          <a:lstStyle/>
          <a:p>
            <a:pPr algn="l">
              <a:spcBef>
                <a:spcPct val="50000"/>
              </a:spcBef>
              <a:buClrTx/>
              <a:buSzTx/>
              <a:buFontTx/>
              <a:buNone/>
            </a:pPr>
            <a:r>
              <a:rPr lang="en-US" altLang="zh-CN" sz="2400" i="1"/>
              <a:t>  t</a:t>
            </a:r>
          </a:p>
        </p:txBody>
      </p:sp>
      <p:sp>
        <p:nvSpPr>
          <p:cNvPr id="112653" name="AutoShape 13"/>
          <p:cNvSpPr>
            <a:spLocks/>
          </p:cNvSpPr>
          <p:nvPr/>
        </p:nvSpPr>
        <p:spPr bwMode="auto">
          <a:xfrm rot="5400000">
            <a:off x="4229100" y="3619500"/>
            <a:ext cx="381000" cy="1371600"/>
          </a:xfrm>
          <a:prstGeom prst="leftBrace">
            <a:avLst>
              <a:gd name="adj1" fmla="val 47133"/>
              <a:gd name="adj2" fmla="val 51190"/>
            </a:avLst>
          </a:prstGeom>
          <a:noFill/>
          <a:ln w="25400">
            <a:solidFill>
              <a:schemeClr val="tx1"/>
            </a:solidFill>
            <a:round/>
            <a:headEnd/>
            <a:tailEnd/>
          </a:ln>
        </p:spPr>
        <p:txBody>
          <a:bodyPr wrap="none" anchor="ctr"/>
          <a:lstStyle/>
          <a:p>
            <a:pPr algn="l"/>
            <a:endParaRPr lang="zh-CN" altLang="en-US"/>
          </a:p>
        </p:txBody>
      </p:sp>
      <p:sp>
        <p:nvSpPr>
          <p:cNvPr id="112654" name="AutoShape 14"/>
          <p:cNvSpPr>
            <a:spLocks/>
          </p:cNvSpPr>
          <p:nvPr/>
        </p:nvSpPr>
        <p:spPr bwMode="auto">
          <a:xfrm rot="5400000">
            <a:off x="5600700" y="3619500"/>
            <a:ext cx="381000" cy="1371600"/>
          </a:xfrm>
          <a:prstGeom prst="leftBrace">
            <a:avLst>
              <a:gd name="adj1" fmla="val 47133"/>
              <a:gd name="adj2" fmla="val 51190"/>
            </a:avLst>
          </a:prstGeom>
          <a:noFill/>
          <a:ln w="25400">
            <a:solidFill>
              <a:schemeClr val="tx1"/>
            </a:solidFill>
            <a:round/>
            <a:headEnd/>
            <a:tailEnd/>
          </a:ln>
        </p:spPr>
        <p:txBody>
          <a:bodyPr wrap="none" anchor="ctr"/>
          <a:lstStyle/>
          <a:p>
            <a:pPr algn="l"/>
            <a:endParaRPr lang="zh-CN" altLang="en-US"/>
          </a:p>
        </p:txBody>
      </p:sp>
      <p:sp>
        <p:nvSpPr>
          <p:cNvPr id="112655" name="Rectangle 15"/>
          <p:cNvSpPr>
            <a:spLocks noChangeArrowheads="1"/>
          </p:cNvSpPr>
          <p:nvPr/>
        </p:nvSpPr>
        <p:spPr bwMode="auto">
          <a:xfrm>
            <a:off x="3124200" y="2819400"/>
            <a:ext cx="1905000" cy="1219200"/>
          </a:xfrm>
          <a:prstGeom prst="rect">
            <a:avLst/>
          </a:prstGeom>
          <a:solidFill>
            <a:schemeClr val="folHlink">
              <a:alpha val="25098"/>
            </a:schemeClr>
          </a:solidFill>
          <a:ln w="9525">
            <a:noFill/>
            <a:miter lim="800000"/>
            <a:headEnd/>
            <a:tailEnd/>
          </a:ln>
        </p:spPr>
        <p:txBody>
          <a:bodyPr wrap="none" anchor="ctr"/>
          <a:lstStyle/>
          <a:p>
            <a:pPr>
              <a:spcBef>
                <a:spcPct val="0"/>
              </a:spcBef>
              <a:buClrTx/>
              <a:buSzTx/>
              <a:buFontTx/>
              <a:buNone/>
            </a:pPr>
            <a:r>
              <a:rPr lang="zh-CN" altLang="en-US" sz="2000"/>
              <a:t>第</a:t>
            </a:r>
            <a:r>
              <a:rPr lang="en-US" altLang="zh-CN" sz="2000" i="1"/>
              <a:t>k</a:t>
            </a:r>
            <a:r>
              <a:rPr lang="zh-CN" altLang="en-US" sz="2000"/>
              <a:t>个比特</a:t>
            </a:r>
          </a:p>
          <a:p>
            <a:pPr>
              <a:spcBef>
                <a:spcPct val="0"/>
              </a:spcBef>
              <a:buClrTx/>
              <a:buSzTx/>
              <a:buFontTx/>
              <a:buNone/>
            </a:pPr>
            <a:r>
              <a:rPr lang="en-US" altLang="zh-CN" sz="2400" i="1"/>
              <a:t>a</a:t>
            </a:r>
            <a:r>
              <a:rPr lang="en-US" altLang="zh-CN" sz="2400" i="1" baseline="-25000"/>
              <a:t>k-1</a:t>
            </a:r>
            <a:endParaRPr lang="en-US" altLang="zh-CN" sz="2400" i="1"/>
          </a:p>
        </p:txBody>
      </p:sp>
      <p:sp>
        <p:nvSpPr>
          <p:cNvPr id="112656" name="Rectangle 16"/>
          <p:cNvSpPr>
            <a:spLocks noChangeArrowheads="1"/>
          </p:cNvSpPr>
          <p:nvPr/>
        </p:nvSpPr>
        <p:spPr bwMode="auto">
          <a:xfrm>
            <a:off x="5029200" y="2819400"/>
            <a:ext cx="1981200" cy="1219200"/>
          </a:xfrm>
          <a:prstGeom prst="rect">
            <a:avLst/>
          </a:prstGeom>
          <a:solidFill>
            <a:schemeClr val="accent2">
              <a:alpha val="25098"/>
            </a:schemeClr>
          </a:solidFill>
          <a:ln w="9525">
            <a:noFill/>
            <a:miter lim="800000"/>
            <a:headEnd/>
            <a:tailEnd/>
          </a:ln>
        </p:spPr>
        <p:txBody>
          <a:bodyPr wrap="none" anchor="ctr"/>
          <a:lstStyle/>
          <a:p>
            <a:pPr>
              <a:spcBef>
                <a:spcPct val="0"/>
              </a:spcBef>
              <a:buClrTx/>
              <a:buSzTx/>
              <a:buFontTx/>
              <a:buNone/>
            </a:pPr>
            <a:r>
              <a:rPr lang="zh-CN" altLang="en-US" sz="2000"/>
              <a:t>第</a:t>
            </a:r>
            <a:r>
              <a:rPr lang="en-US" altLang="zh-CN" sz="2000" i="1"/>
              <a:t>k</a:t>
            </a:r>
            <a:r>
              <a:rPr lang="zh-CN" altLang="en-US" sz="2000" i="1"/>
              <a:t>＋</a:t>
            </a:r>
            <a:r>
              <a:rPr lang="en-US" altLang="zh-CN" sz="2000" i="1"/>
              <a:t>1</a:t>
            </a:r>
            <a:r>
              <a:rPr lang="zh-CN" altLang="en-US" sz="2000"/>
              <a:t>个比特</a:t>
            </a:r>
          </a:p>
          <a:p>
            <a:pPr>
              <a:spcBef>
                <a:spcPct val="0"/>
              </a:spcBef>
              <a:buClrTx/>
              <a:buSzTx/>
              <a:buFontTx/>
              <a:buNone/>
            </a:pPr>
            <a:r>
              <a:rPr lang="en-US" altLang="zh-CN" sz="2400" i="1"/>
              <a:t>a</a:t>
            </a:r>
            <a:r>
              <a:rPr lang="en-US" altLang="zh-CN" sz="2400" i="1" baseline="-25000"/>
              <a:t>k</a:t>
            </a:r>
            <a:endParaRPr lang="en-US" altLang="zh-CN" sz="2400" i="1"/>
          </a:p>
        </p:txBody>
      </p:sp>
      <p:sp>
        <p:nvSpPr>
          <p:cNvPr id="112657" name="Line 17"/>
          <p:cNvSpPr>
            <a:spLocks noChangeShapeType="1"/>
          </p:cNvSpPr>
          <p:nvPr/>
        </p:nvSpPr>
        <p:spPr bwMode="auto">
          <a:xfrm>
            <a:off x="1676400" y="4648200"/>
            <a:ext cx="0" cy="152400"/>
          </a:xfrm>
          <a:prstGeom prst="line">
            <a:avLst/>
          </a:prstGeom>
          <a:noFill/>
          <a:ln w="28575">
            <a:solidFill>
              <a:schemeClr val="tx1"/>
            </a:solidFill>
            <a:round/>
            <a:headEnd/>
            <a:tailEnd/>
          </a:ln>
        </p:spPr>
        <p:txBody>
          <a:bodyPr/>
          <a:lstStyle/>
          <a:p>
            <a:endParaRPr lang="zh-CN" altLang="en-US"/>
          </a:p>
        </p:txBody>
      </p:sp>
      <p:sp>
        <p:nvSpPr>
          <p:cNvPr id="112658" name="Text Box 18"/>
          <p:cNvSpPr txBox="1">
            <a:spLocks noChangeArrowheads="1"/>
          </p:cNvSpPr>
          <p:nvPr/>
        </p:nvSpPr>
        <p:spPr bwMode="auto">
          <a:xfrm>
            <a:off x="1295400" y="4724400"/>
            <a:ext cx="533400" cy="457200"/>
          </a:xfrm>
          <a:prstGeom prst="rect">
            <a:avLst/>
          </a:prstGeom>
          <a:noFill/>
          <a:ln w="9525">
            <a:noFill/>
            <a:miter lim="800000"/>
            <a:headEnd/>
            <a:tailEnd/>
          </a:ln>
        </p:spPr>
        <p:txBody>
          <a:bodyPr>
            <a:spAutoFit/>
          </a:bodyPr>
          <a:lstStyle/>
          <a:p>
            <a:pPr algn="l">
              <a:spcBef>
                <a:spcPct val="50000"/>
              </a:spcBef>
              <a:buClrTx/>
              <a:buSzTx/>
              <a:buFontTx/>
              <a:buNone/>
            </a:pPr>
            <a:r>
              <a:rPr lang="en-US" altLang="zh-CN" sz="2400" i="1"/>
              <a:t>  0</a:t>
            </a:r>
          </a:p>
        </p:txBody>
      </p:sp>
      <p:sp>
        <p:nvSpPr>
          <p:cNvPr id="112659" name="Freeform 19"/>
          <p:cNvSpPr>
            <a:spLocks/>
          </p:cNvSpPr>
          <p:nvPr/>
        </p:nvSpPr>
        <p:spPr bwMode="auto">
          <a:xfrm>
            <a:off x="1981200" y="4495800"/>
            <a:ext cx="241300" cy="381000"/>
          </a:xfrm>
          <a:custGeom>
            <a:avLst/>
            <a:gdLst>
              <a:gd name="T0" fmla="*/ 2147483647 w 424"/>
              <a:gd name="T1" fmla="*/ 0 h 800"/>
              <a:gd name="T2" fmla="*/ 2147483647 w 424"/>
              <a:gd name="T3" fmla="*/ 2147483647 h 800"/>
              <a:gd name="T4" fmla="*/ 2147483647 w 424"/>
              <a:gd name="T5" fmla="*/ 2147483647 h 800"/>
              <a:gd name="T6" fmla="*/ 2147483647 w 424"/>
              <a:gd name="T7" fmla="*/ 2147483647 h 800"/>
              <a:gd name="T8" fmla="*/ 2147483647 w 424"/>
              <a:gd name="T9" fmla="*/ 2147483647 h 800"/>
              <a:gd name="T10" fmla="*/ 0 60000 65536"/>
              <a:gd name="T11" fmla="*/ 0 60000 65536"/>
              <a:gd name="T12" fmla="*/ 0 60000 65536"/>
              <a:gd name="T13" fmla="*/ 0 60000 65536"/>
              <a:gd name="T14" fmla="*/ 0 60000 65536"/>
              <a:gd name="T15" fmla="*/ 0 w 424"/>
              <a:gd name="T16" fmla="*/ 0 h 800"/>
              <a:gd name="T17" fmla="*/ 424 w 424"/>
              <a:gd name="T18" fmla="*/ 800 h 800"/>
            </a:gdLst>
            <a:ahLst/>
            <a:cxnLst>
              <a:cxn ang="T10">
                <a:pos x="T0" y="T1"/>
              </a:cxn>
              <a:cxn ang="T11">
                <a:pos x="T2" y="T3"/>
              </a:cxn>
              <a:cxn ang="T12">
                <a:pos x="T4" y="T5"/>
              </a:cxn>
              <a:cxn ang="T13">
                <a:pos x="T6" y="T7"/>
              </a:cxn>
              <a:cxn ang="T14">
                <a:pos x="T8" y="T9"/>
              </a:cxn>
            </a:cxnLst>
            <a:rect l="T15" t="T16" r="T17" b="T18"/>
            <a:pathLst>
              <a:path w="424" h="800">
                <a:moveTo>
                  <a:pt x="56" y="0"/>
                </a:moveTo>
                <a:cubicBezTo>
                  <a:pt x="28" y="96"/>
                  <a:pt x="0" y="192"/>
                  <a:pt x="56" y="288"/>
                </a:cubicBezTo>
                <a:cubicBezTo>
                  <a:pt x="112" y="384"/>
                  <a:pt x="360" y="496"/>
                  <a:pt x="392" y="576"/>
                </a:cubicBezTo>
                <a:cubicBezTo>
                  <a:pt x="424" y="656"/>
                  <a:pt x="280" y="736"/>
                  <a:pt x="248" y="768"/>
                </a:cubicBezTo>
                <a:cubicBezTo>
                  <a:pt x="216" y="800"/>
                  <a:pt x="208" y="784"/>
                  <a:pt x="200" y="768"/>
                </a:cubicBezTo>
              </a:path>
            </a:pathLst>
          </a:custGeom>
          <a:noFill/>
          <a:ln w="38100">
            <a:solidFill>
              <a:schemeClr val="tx1"/>
            </a:solidFill>
            <a:round/>
            <a:headEnd/>
            <a:tailEnd/>
          </a:ln>
        </p:spPr>
        <p:txBody>
          <a:bodyPr/>
          <a:lstStyle/>
          <a:p>
            <a:endParaRPr lang="zh-CN" altLang="en-US"/>
          </a:p>
        </p:txBody>
      </p:sp>
      <p:sp>
        <p:nvSpPr>
          <p:cNvPr id="112660" name="Freeform 20"/>
          <p:cNvSpPr>
            <a:spLocks/>
          </p:cNvSpPr>
          <p:nvPr/>
        </p:nvSpPr>
        <p:spPr bwMode="auto">
          <a:xfrm>
            <a:off x="2133600" y="4495800"/>
            <a:ext cx="241300" cy="381000"/>
          </a:xfrm>
          <a:custGeom>
            <a:avLst/>
            <a:gdLst>
              <a:gd name="T0" fmla="*/ 2147483647 w 424"/>
              <a:gd name="T1" fmla="*/ 0 h 800"/>
              <a:gd name="T2" fmla="*/ 2147483647 w 424"/>
              <a:gd name="T3" fmla="*/ 2147483647 h 800"/>
              <a:gd name="T4" fmla="*/ 2147483647 w 424"/>
              <a:gd name="T5" fmla="*/ 2147483647 h 800"/>
              <a:gd name="T6" fmla="*/ 2147483647 w 424"/>
              <a:gd name="T7" fmla="*/ 2147483647 h 800"/>
              <a:gd name="T8" fmla="*/ 2147483647 w 424"/>
              <a:gd name="T9" fmla="*/ 2147483647 h 800"/>
              <a:gd name="T10" fmla="*/ 0 60000 65536"/>
              <a:gd name="T11" fmla="*/ 0 60000 65536"/>
              <a:gd name="T12" fmla="*/ 0 60000 65536"/>
              <a:gd name="T13" fmla="*/ 0 60000 65536"/>
              <a:gd name="T14" fmla="*/ 0 60000 65536"/>
              <a:gd name="T15" fmla="*/ 0 w 424"/>
              <a:gd name="T16" fmla="*/ 0 h 800"/>
              <a:gd name="T17" fmla="*/ 424 w 424"/>
              <a:gd name="T18" fmla="*/ 800 h 800"/>
            </a:gdLst>
            <a:ahLst/>
            <a:cxnLst>
              <a:cxn ang="T10">
                <a:pos x="T0" y="T1"/>
              </a:cxn>
              <a:cxn ang="T11">
                <a:pos x="T2" y="T3"/>
              </a:cxn>
              <a:cxn ang="T12">
                <a:pos x="T4" y="T5"/>
              </a:cxn>
              <a:cxn ang="T13">
                <a:pos x="T6" y="T7"/>
              </a:cxn>
              <a:cxn ang="T14">
                <a:pos x="T8" y="T9"/>
              </a:cxn>
            </a:cxnLst>
            <a:rect l="T15" t="T16" r="T17" b="T18"/>
            <a:pathLst>
              <a:path w="424" h="800">
                <a:moveTo>
                  <a:pt x="56" y="0"/>
                </a:moveTo>
                <a:cubicBezTo>
                  <a:pt x="28" y="96"/>
                  <a:pt x="0" y="192"/>
                  <a:pt x="56" y="288"/>
                </a:cubicBezTo>
                <a:cubicBezTo>
                  <a:pt x="112" y="384"/>
                  <a:pt x="360" y="496"/>
                  <a:pt x="392" y="576"/>
                </a:cubicBezTo>
                <a:cubicBezTo>
                  <a:pt x="424" y="656"/>
                  <a:pt x="280" y="736"/>
                  <a:pt x="248" y="768"/>
                </a:cubicBezTo>
                <a:cubicBezTo>
                  <a:pt x="216" y="800"/>
                  <a:pt x="208" y="784"/>
                  <a:pt x="200" y="768"/>
                </a:cubicBezTo>
              </a:path>
            </a:pathLst>
          </a:custGeom>
          <a:noFill/>
          <a:ln w="38100">
            <a:solidFill>
              <a:schemeClr val="tx1"/>
            </a:solidFill>
            <a:round/>
            <a:headEnd/>
            <a:tailEnd/>
          </a:ln>
        </p:spPr>
        <p:txBody>
          <a:bodyPr/>
          <a:lstStyle/>
          <a:p>
            <a:endParaRPr lang="zh-CN"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endParaRPr lang="zh-CN" altLang="zh-CN"/>
          </a:p>
        </p:txBody>
      </p:sp>
      <p:sp>
        <p:nvSpPr>
          <p:cNvPr id="294915" name="Rectangle 3"/>
          <p:cNvSpPr>
            <a:spLocks noGrp="1" noChangeArrowheads="1"/>
          </p:cNvSpPr>
          <p:nvPr>
            <p:ph type="body" sz="half" idx="1"/>
          </p:nvPr>
        </p:nvSpPr>
        <p:spPr>
          <a:xfrm>
            <a:off x="685800" y="2057400"/>
            <a:ext cx="7924800" cy="4343400"/>
          </a:xfrm>
        </p:spPr>
        <p:txBody>
          <a:bodyPr/>
          <a:lstStyle/>
          <a:p>
            <a:pPr eaLnBrk="1" hangingPunct="1">
              <a:lnSpc>
                <a:spcPct val="90000"/>
              </a:lnSpc>
              <a:defRPr/>
            </a:pPr>
            <a:r>
              <a:rPr lang="zh-CN" altLang="en-US" sz="2800" b="1" dirty="0">
                <a:effectLst>
                  <a:outerShdw blurRad="38100" dist="38100" dir="2700000" algn="tl">
                    <a:srgbClr val="FFFFFF"/>
                  </a:outerShdw>
                </a:effectLst>
                <a:latin typeface="Times New Roman" pitchFamily="18" charset="0"/>
              </a:rPr>
              <a:t>附加相位函数</a:t>
            </a:r>
            <a:r>
              <a:rPr lang="zh-CN" altLang="en-US" sz="2800" dirty="0"/>
              <a:t>：</a:t>
            </a:r>
            <a:r>
              <a:rPr lang="zh-CN" altLang="en-US" sz="2800" b="1" dirty="0"/>
              <a:t>与载波有关的相位（即</a:t>
            </a:r>
            <a:r>
              <a:rPr lang="en-US" altLang="zh-CN" sz="2800" b="1" dirty="0">
                <a:latin typeface="Times New Roman" pitchFamily="18" charset="0"/>
                <a:cs typeface="Times New Roman" pitchFamily="18" charset="0"/>
              </a:rPr>
              <a:t>2</a:t>
            </a:r>
            <a:r>
              <a:rPr lang="el-GR" altLang="zh-CN" sz="2800" b="1" i="1" dirty="0">
                <a:latin typeface="Times New Roman" pitchFamily="18" charset="0"/>
                <a:cs typeface="Times New Roman" pitchFamily="18" charset="0"/>
              </a:rPr>
              <a:t>π</a:t>
            </a:r>
            <a:r>
              <a:rPr lang="en-US" altLang="zh-CN" sz="2800" b="1" i="1" dirty="0" err="1">
                <a:latin typeface="Times New Roman" pitchFamily="18" charset="0"/>
                <a:cs typeface="Times New Roman" pitchFamily="18" charset="0"/>
              </a:rPr>
              <a:t>f</a:t>
            </a:r>
            <a:r>
              <a:rPr lang="en-US" altLang="zh-CN" sz="1600" b="1" dirty="0" err="1">
                <a:latin typeface="Times New Roman" pitchFamily="18" charset="0"/>
                <a:cs typeface="Times New Roman" pitchFamily="18" charset="0"/>
              </a:rPr>
              <a:t>c</a:t>
            </a:r>
            <a:r>
              <a:rPr lang="en-US" altLang="zh-CN" sz="2800" b="1" i="1" dirty="0" err="1">
                <a:latin typeface="Times New Roman" pitchFamily="18" charset="0"/>
                <a:cs typeface="Times New Roman" pitchFamily="18" charset="0"/>
              </a:rPr>
              <a:t>t</a:t>
            </a:r>
            <a:r>
              <a:rPr lang="zh-CN" altLang="en-US" sz="2800" b="1" dirty="0"/>
              <a:t>）之外的附加相位，记作</a:t>
            </a:r>
            <a:r>
              <a:rPr lang="el-GR" altLang="zh-CN" sz="2800" b="1" i="1" dirty="0">
                <a:latin typeface="Times New Roman" pitchFamily="18" charset="0"/>
                <a:cs typeface="Arial" charset="0"/>
              </a:rPr>
              <a:t>θ</a:t>
            </a:r>
            <a:r>
              <a:rPr lang="en-US" altLang="zh-CN" sz="2800" b="1" i="1" dirty="0">
                <a:latin typeface="Times New Roman" pitchFamily="18" charset="0"/>
                <a:cs typeface="Arial" charset="0"/>
              </a:rPr>
              <a:t>(t)</a:t>
            </a:r>
            <a:r>
              <a:rPr lang="zh-CN" altLang="en-US" sz="2800" b="1" dirty="0">
                <a:latin typeface="Times New Roman" pitchFamily="18" charset="0"/>
                <a:cs typeface="Arial" charset="0"/>
              </a:rPr>
              <a:t>，即：</a:t>
            </a:r>
          </a:p>
          <a:p>
            <a:pPr eaLnBrk="1" hangingPunct="1">
              <a:lnSpc>
                <a:spcPct val="90000"/>
              </a:lnSpc>
              <a:defRPr/>
            </a:pPr>
            <a:endParaRPr lang="zh-CN" altLang="en-US" sz="2800" b="1" dirty="0">
              <a:latin typeface="Times New Roman" pitchFamily="18" charset="0"/>
              <a:cs typeface="Arial" charset="0"/>
            </a:endParaRPr>
          </a:p>
          <a:p>
            <a:pPr eaLnBrk="1" hangingPunct="1">
              <a:lnSpc>
                <a:spcPct val="90000"/>
              </a:lnSpc>
              <a:buFont typeface="Wingdings" pitchFamily="2" charset="2"/>
              <a:buNone/>
              <a:defRPr/>
            </a:pPr>
            <a:r>
              <a:rPr lang="zh-CN" altLang="en-US" sz="2800" b="1" dirty="0">
                <a:latin typeface="Times New Roman" pitchFamily="18" charset="0"/>
                <a:cs typeface="Arial" charset="0"/>
              </a:rPr>
              <a:t>    </a:t>
            </a:r>
          </a:p>
          <a:p>
            <a:pPr eaLnBrk="1" hangingPunct="1">
              <a:lnSpc>
                <a:spcPct val="90000"/>
              </a:lnSpc>
              <a:buFont typeface="Wingdings" pitchFamily="2" charset="2"/>
              <a:buNone/>
              <a:defRPr/>
            </a:pPr>
            <a:r>
              <a:rPr lang="zh-CN" altLang="en-US" sz="2800" b="1" dirty="0">
                <a:latin typeface="Times New Roman" pitchFamily="18" charset="0"/>
                <a:cs typeface="Arial" charset="0"/>
              </a:rPr>
              <a:t>     显然，这是一个</a:t>
            </a:r>
            <a:r>
              <a:rPr lang="zh-CN" altLang="en-US" sz="2800" b="1" dirty="0">
                <a:solidFill>
                  <a:schemeClr val="folHlink"/>
                </a:solidFill>
                <a:effectLst>
                  <a:outerShdw blurRad="38100" dist="38100" dir="2700000" algn="tl">
                    <a:srgbClr val="000000"/>
                  </a:outerShdw>
                </a:effectLst>
                <a:latin typeface="Times New Roman" pitchFamily="18" charset="0"/>
                <a:cs typeface="Arial" charset="0"/>
              </a:rPr>
              <a:t>直线段</a:t>
            </a:r>
            <a:r>
              <a:rPr lang="zh-CN" altLang="en-US" sz="2800" b="1" dirty="0">
                <a:latin typeface="Times New Roman" pitchFamily="18" charset="0"/>
                <a:cs typeface="Arial" charset="0"/>
              </a:rPr>
              <a:t>的表达式，其</a:t>
            </a:r>
            <a:r>
              <a:rPr lang="zh-CN" altLang="en-US" sz="2800" b="1" dirty="0">
                <a:solidFill>
                  <a:schemeClr val="folHlink"/>
                </a:solidFill>
                <a:effectLst>
                  <a:outerShdw blurRad="38100" dist="38100" dir="2700000" algn="tl">
                    <a:srgbClr val="000000"/>
                  </a:outerShdw>
                </a:effectLst>
                <a:latin typeface="Times New Roman" pitchFamily="18" charset="0"/>
                <a:cs typeface="Arial" charset="0"/>
              </a:rPr>
              <a:t>斜率为  </a:t>
            </a:r>
            <a:endParaRPr lang="en-US" altLang="zh-CN" sz="2800" b="1" dirty="0">
              <a:solidFill>
                <a:schemeClr val="folHlink"/>
              </a:solidFill>
              <a:effectLst>
                <a:outerShdw blurRad="38100" dist="38100" dir="2700000" algn="tl">
                  <a:srgbClr val="000000"/>
                </a:outerShdw>
              </a:effectLst>
              <a:latin typeface="Times New Roman" pitchFamily="18" charset="0"/>
              <a:cs typeface="Arial" charset="0"/>
            </a:endParaRPr>
          </a:p>
          <a:p>
            <a:pPr eaLnBrk="1" hangingPunct="1">
              <a:lnSpc>
                <a:spcPct val="90000"/>
              </a:lnSpc>
              <a:buFont typeface="Wingdings" pitchFamily="2" charset="2"/>
              <a:buNone/>
              <a:defRPr/>
            </a:pPr>
            <a:r>
              <a:rPr lang="en-US" altLang="zh-CN" sz="2800" b="1" i="1" dirty="0">
                <a:solidFill>
                  <a:schemeClr val="folHlink"/>
                </a:solidFill>
                <a:effectLst>
                  <a:outerShdw blurRad="38100" dist="38100" dir="2700000" algn="tl">
                    <a:srgbClr val="000000"/>
                  </a:outerShdw>
                </a:effectLst>
                <a:latin typeface="Times New Roman" pitchFamily="18" charset="0"/>
                <a:cs typeface="Arial" charset="0"/>
              </a:rPr>
              <a:t>     </a:t>
            </a:r>
            <a:r>
              <a:rPr lang="el-GR" altLang="zh-CN" sz="2800" b="1" i="1" dirty="0">
                <a:solidFill>
                  <a:schemeClr val="folHlink"/>
                </a:solidFill>
                <a:effectLst>
                  <a:outerShdw blurRad="38100" dist="38100" dir="2700000" algn="tl">
                    <a:srgbClr val="000000">
                      <a:alpha val="43137"/>
                    </a:srgbClr>
                  </a:outerShdw>
                </a:effectLst>
                <a:latin typeface="Times New Roman" pitchFamily="18" charset="0"/>
                <a:cs typeface="Times New Roman" pitchFamily="18" charset="0"/>
              </a:rPr>
              <a:t>π</a:t>
            </a:r>
            <a:r>
              <a:rPr lang="en-US" altLang="zh-CN" sz="2800" b="1" i="1" dirty="0" err="1">
                <a:solidFill>
                  <a:schemeClr val="folHlink"/>
                </a:solidFill>
                <a:effectLst>
                  <a:outerShdw blurRad="38100" dist="38100" dir="2700000" algn="tl">
                    <a:srgbClr val="000000">
                      <a:alpha val="43137"/>
                    </a:srgbClr>
                  </a:outerShdw>
                </a:effectLst>
                <a:latin typeface="Times New Roman" pitchFamily="18" charset="0"/>
                <a:cs typeface="Times New Roman" pitchFamily="18" charset="0"/>
              </a:rPr>
              <a:t>a</a:t>
            </a:r>
            <a:r>
              <a:rPr lang="en-US" altLang="zh-CN" sz="2800" b="1" i="1" baseline="-25000" dirty="0" err="1">
                <a:solidFill>
                  <a:schemeClr val="folHlink"/>
                </a:solidFill>
                <a:effectLst>
                  <a:outerShdw blurRad="38100" dist="38100" dir="2700000" algn="tl">
                    <a:srgbClr val="000000">
                      <a:alpha val="43137"/>
                    </a:srgbClr>
                  </a:outerShdw>
                </a:effectLst>
                <a:latin typeface="Times New Roman" pitchFamily="18" charset="0"/>
                <a:cs typeface="Times New Roman" pitchFamily="18" charset="0"/>
              </a:rPr>
              <a:t>k</a:t>
            </a:r>
            <a:r>
              <a:rPr lang="en-US" altLang="zh-CN" sz="2800" b="1" i="1" dirty="0">
                <a:solidFill>
                  <a:schemeClr val="folHlink"/>
                </a:solidFill>
                <a:effectLst>
                  <a:outerShdw blurRad="38100" dist="38100" dir="2700000" algn="tl">
                    <a:srgbClr val="000000">
                      <a:alpha val="43137"/>
                    </a:srgbClr>
                  </a:outerShdw>
                </a:effectLst>
                <a:latin typeface="Times New Roman" pitchFamily="18" charset="0"/>
                <a:cs typeface="Times New Roman" pitchFamily="18" charset="0"/>
              </a:rPr>
              <a:t>/(2T</a:t>
            </a:r>
            <a:r>
              <a:rPr lang="en-US" altLang="zh-CN" sz="2800" b="1" i="1" baseline="-25000" dirty="0">
                <a:solidFill>
                  <a:schemeClr val="folHlink"/>
                </a:solidFill>
                <a:effectLst>
                  <a:outerShdw blurRad="38100" dist="38100" dir="2700000" algn="tl">
                    <a:srgbClr val="000000">
                      <a:alpha val="43137"/>
                    </a:srgbClr>
                  </a:outerShdw>
                </a:effectLst>
                <a:latin typeface="Times New Roman" pitchFamily="18" charset="0"/>
                <a:cs typeface="Times New Roman" pitchFamily="18" charset="0"/>
              </a:rPr>
              <a:t>b</a:t>
            </a:r>
            <a:r>
              <a:rPr lang="en-US" altLang="zh-CN" sz="2800" b="1" i="1" dirty="0">
                <a:solidFill>
                  <a:schemeClr val="folHlink"/>
                </a:solidFill>
                <a:effectLst>
                  <a:outerShdw blurRad="38100" dist="38100" dir="2700000" algn="tl">
                    <a:srgbClr val="000000">
                      <a:alpha val="43137"/>
                    </a:srgbClr>
                  </a:outerShdw>
                </a:effectLst>
                <a:latin typeface="Times New Roman" pitchFamily="18" charset="0"/>
                <a:cs typeface="Times New Roman" pitchFamily="18" charset="0"/>
              </a:rPr>
              <a:t>)</a:t>
            </a:r>
            <a:r>
              <a:rPr lang="zh-CN" altLang="en-US" sz="2800" b="1" dirty="0">
                <a:latin typeface="Times New Roman" pitchFamily="18" charset="0"/>
                <a:cs typeface="Times New Roman" pitchFamily="18" charset="0"/>
              </a:rPr>
              <a:t>，</a:t>
            </a:r>
            <a:r>
              <a:rPr lang="zh-CN" altLang="en-US" sz="2800" b="1" dirty="0">
                <a:solidFill>
                  <a:schemeClr val="folHlink"/>
                </a:solidFill>
                <a:effectLst>
                  <a:outerShdw blurRad="38100" dist="38100" dir="2700000" algn="tl">
                    <a:srgbClr val="000000"/>
                  </a:outerShdw>
                </a:effectLst>
                <a:latin typeface="Times New Roman" pitchFamily="18" charset="0"/>
                <a:cs typeface="Times New Roman" pitchFamily="18" charset="0"/>
              </a:rPr>
              <a:t>截距为</a:t>
            </a:r>
            <a:r>
              <a:rPr lang="en-US" altLang="zh-CN" sz="2800" b="1" i="1" dirty="0" err="1">
                <a:solidFill>
                  <a:schemeClr val="folHlink"/>
                </a:solidFill>
                <a:effectLst>
                  <a:outerShdw blurRad="38100" dist="38100" dir="2700000" algn="tl">
                    <a:srgbClr val="000000">
                      <a:alpha val="43137"/>
                    </a:srgbClr>
                  </a:outerShdw>
                </a:effectLst>
                <a:latin typeface="Times New Roman" pitchFamily="18" charset="0"/>
                <a:cs typeface="Times New Roman" pitchFamily="18" charset="0"/>
              </a:rPr>
              <a:t>x</a:t>
            </a:r>
            <a:r>
              <a:rPr lang="en-US" altLang="zh-CN" sz="2800" b="1" i="1" baseline="-25000" dirty="0" err="1">
                <a:solidFill>
                  <a:schemeClr val="folHlink"/>
                </a:solidFill>
                <a:effectLst>
                  <a:outerShdw blurRad="38100" dist="38100" dir="2700000" algn="tl">
                    <a:srgbClr val="000000">
                      <a:alpha val="43137"/>
                    </a:srgbClr>
                  </a:outerShdw>
                </a:effectLst>
                <a:latin typeface="Times New Roman" pitchFamily="18" charset="0"/>
                <a:cs typeface="Times New Roman" pitchFamily="18" charset="0"/>
              </a:rPr>
              <a:t>k</a:t>
            </a:r>
            <a:r>
              <a:rPr lang="zh-CN" altLang="en-US" sz="2800" b="1" dirty="0">
                <a:latin typeface="Times New Roman" pitchFamily="18" charset="0"/>
                <a:cs typeface="Times New Roman" pitchFamily="18" charset="0"/>
              </a:rPr>
              <a:t>。</a:t>
            </a:r>
            <a:endParaRPr lang="zh-CN" altLang="el-GR" sz="2800" b="1" dirty="0">
              <a:latin typeface="Times New Roman" pitchFamily="18" charset="0"/>
              <a:cs typeface="Times New Roman" pitchFamily="18" charset="0"/>
            </a:endParaRPr>
          </a:p>
          <a:p>
            <a:pPr eaLnBrk="1" hangingPunct="1">
              <a:lnSpc>
                <a:spcPct val="90000"/>
              </a:lnSpc>
              <a:buFont typeface="Wingdings" pitchFamily="2" charset="2"/>
              <a:buNone/>
              <a:defRPr/>
            </a:pPr>
            <a:r>
              <a:rPr lang="zh-CN" altLang="en-US" sz="2800" b="1" dirty="0">
                <a:latin typeface="Times New Roman" pitchFamily="18" charset="0"/>
                <a:cs typeface="Arial" charset="0"/>
              </a:rPr>
              <a:t>    为得到“</a:t>
            </a:r>
            <a:r>
              <a:rPr lang="zh-CN" altLang="en-US" sz="2800" b="1" dirty="0">
                <a:solidFill>
                  <a:schemeClr val="hlink"/>
                </a:solidFill>
                <a:effectLst>
                  <a:outerShdw blurRad="38100" dist="38100" dir="2700000" algn="tl">
                    <a:srgbClr val="000000"/>
                  </a:outerShdw>
                </a:effectLst>
                <a:latin typeface="Times New Roman" pitchFamily="18" charset="0"/>
                <a:cs typeface="Arial" charset="0"/>
              </a:rPr>
              <a:t>连续相位</a:t>
            </a:r>
            <a:r>
              <a:rPr lang="zh-CN" altLang="en-US" sz="2800" b="1" dirty="0">
                <a:latin typeface="Times New Roman" pitchFamily="18" charset="0"/>
                <a:cs typeface="Arial" charset="0"/>
              </a:rPr>
              <a:t>”的已调波形，就要求</a:t>
            </a:r>
            <a:r>
              <a:rPr lang="el-GR" altLang="zh-CN" sz="2800" b="1" i="1" dirty="0">
                <a:solidFill>
                  <a:schemeClr val="hlink"/>
                </a:solidFill>
                <a:effectLst>
                  <a:outerShdw blurRad="38100" dist="38100" dir="2700000" algn="tl">
                    <a:srgbClr val="000000"/>
                  </a:outerShdw>
                </a:effectLst>
                <a:latin typeface="Times New Roman" pitchFamily="18" charset="0"/>
                <a:cs typeface="Arial" charset="0"/>
              </a:rPr>
              <a:t>θ</a:t>
            </a:r>
            <a:r>
              <a:rPr lang="en-US" altLang="zh-CN" sz="2800" b="1" i="1" dirty="0">
                <a:solidFill>
                  <a:schemeClr val="hlink"/>
                </a:solidFill>
                <a:effectLst>
                  <a:outerShdw blurRad="38100" dist="38100" dir="2700000" algn="tl">
                    <a:srgbClr val="000000"/>
                  </a:outerShdw>
                </a:effectLst>
                <a:latin typeface="Times New Roman" pitchFamily="18" charset="0"/>
                <a:cs typeface="Arial" charset="0"/>
              </a:rPr>
              <a:t>(t)</a:t>
            </a:r>
            <a:r>
              <a:rPr lang="zh-CN" altLang="en-US" sz="2800" b="1" dirty="0">
                <a:solidFill>
                  <a:schemeClr val="hlink"/>
                </a:solidFill>
                <a:effectLst>
                  <a:outerShdw blurRad="38100" dist="38100" dir="2700000" algn="tl">
                    <a:srgbClr val="000000"/>
                  </a:outerShdw>
                </a:effectLst>
                <a:latin typeface="Times New Roman" pitchFamily="18" charset="0"/>
                <a:cs typeface="Arial" charset="0"/>
              </a:rPr>
              <a:t>在整个时间轴上是连续函数</a:t>
            </a:r>
            <a:r>
              <a:rPr lang="zh-CN" altLang="en-US" sz="2800" b="1" dirty="0">
                <a:latin typeface="Times New Roman" pitchFamily="18" charset="0"/>
                <a:cs typeface="Arial" charset="0"/>
              </a:rPr>
              <a:t>。具体地，在第</a:t>
            </a:r>
            <a:r>
              <a:rPr lang="en-US" altLang="zh-CN" sz="2800" b="1" i="1" dirty="0">
                <a:latin typeface="Times New Roman" pitchFamily="18" charset="0"/>
                <a:cs typeface="Arial" charset="0"/>
              </a:rPr>
              <a:t>k</a:t>
            </a:r>
            <a:r>
              <a:rPr lang="zh-CN" altLang="en-US" sz="2800" b="1" dirty="0">
                <a:latin typeface="Times New Roman" pitchFamily="18" charset="0"/>
                <a:cs typeface="Arial" charset="0"/>
              </a:rPr>
              <a:t>比特和第</a:t>
            </a:r>
            <a:r>
              <a:rPr lang="en-US" altLang="zh-CN" sz="2800" b="1" i="1" dirty="0">
                <a:latin typeface="Times New Roman" pitchFamily="18" charset="0"/>
                <a:cs typeface="Arial" charset="0"/>
              </a:rPr>
              <a:t>k+1</a:t>
            </a:r>
            <a:r>
              <a:rPr lang="zh-CN" altLang="en-US" sz="2800" b="1" dirty="0">
                <a:latin typeface="Times New Roman" pitchFamily="18" charset="0"/>
                <a:cs typeface="Arial" charset="0"/>
              </a:rPr>
              <a:t>比特的分界点</a:t>
            </a:r>
            <a:r>
              <a:rPr lang="en-US" altLang="zh-CN" sz="2800" b="1" dirty="0">
                <a:latin typeface="Times New Roman" pitchFamily="18" charset="0"/>
                <a:cs typeface="Arial" charset="0"/>
              </a:rPr>
              <a:t>——</a:t>
            </a:r>
            <a:r>
              <a:rPr lang="en-US" altLang="zh-CN" sz="2800" b="1" i="1" dirty="0">
                <a:latin typeface="Times New Roman" pitchFamily="18" charset="0"/>
                <a:cs typeface="Arial" charset="0"/>
              </a:rPr>
              <a:t>t=</a:t>
            </a:r>
            <a:r>
              <a:rPr lang="en-US" altLang="zh-CN" sz="2800" b="1" i="1" dirty="0" err="1">
                <a:latin typeface="Times New Roman" pitchFamily="18" charset="0"/>
                <a:cs typeface="Arial" charset="0"/>
              </a:rPr>
              <a:t>kT</a:t>
            </a:r>
            <a:r>
              <a:rPr lang="en-US" altLang="zh-CN" sz="2800" b="1" i="1" baseline="-25000" dirty="0" err="1">
                <a:latin typeface="Times New Roman" pitchFamily="18" charset="0"/>
                <a:cs typeface="Arial" charset="0"/>
              </a:rPr>
              <a:t>b</a:t>
            </a:r>
            <a:r>
              <a:rPr lang="zh-CN" altLang="en-US" sz="2800" b="1" dirty="0">
                <a:latin typeface="Times New Roman" pitchFamily="18" charset="0"/>
                <a:cs typeface="Arial" charset="0"/>
              </a:rPr>
              <a:t>时刻，</a:t>
            </a:r>
            <a:r>
              <a:rPr lang="el-GR" altLang="zh-CN" sz="2800" b="1" i="1" dirty="0">
                <a:latin typeface="Times New Roman" pitchFamily="18" charset="0"/>
                <a:cs typeface="Arial" charset="0"/>
              </a:rPr>
              <a:t>θ</a:t>
            </a:r>
            <a:r>
              <a:rPr lang="en-US" altLang="zh-CN" sz="2800" b="1" i="1" dirty="0">
                <a:latin typeface="Times New Roman" pitchFamily="18" charset="0"/>
                <a:cs typeface="Arial" charset="0"/>
              </a:rPr>
              <a:t>(t)</a:t>
            </a:r>
            <a:r>
              <a:rPr lang="zh-CN" altLang="en-US" sz="2800" b="1" dirty="0">
                <a:latin typeface="Times New Roman" pitchFamily="18" charset="0"/>
                <a:cs typeface="Arial" charset="0"/>
              </a:rPr>
              <a:t>应当连续。</a:t>
            </a:r>
          </a:p>
        </p:txBody>
      </p:sp>
      <p:graphicFrame>
        <p:nvGraphicFramePr>
          <p:cNvPr id="34818" name="Object 4"/>
          <p:cNvGraphicFramePr>
            <a:graphicFrameLocks noGrp="1" noChangeAspect="1"/>
          </p:cNvGraphicFramePr>
          <p:nvPr>
            <p:ph sz="half" idx="2"/>
          </p:nvPr>
        </p:nvGraphicFramePr>
        <p:xfrm>
          <a:off x="2057400" y="2971800"/>
          <a:ext cx="5486400" cy="838200"/>
        </p:xfrm>
        <a:graphic>
          <a:graphicData uri="http://schemas.openxmlformats.org/presentationml/2006/ole">
            <mc:AlternateContent xmlns:mc="http://schemas.openxmlformats.org/markup-compatibility/2006">
              <mc:Choice xmlns:v="urn:schemas-microsoft-com:vml" Requires="v">
                <p:oleObj name="公式" r:id="rId3" imgW="8839080" imgH="1168200" progId="Equation.3">
                  <p:embed/>
                </p:oleObj>
              </mc:Choice>
              <mc:Fallback>
                <p:oleObj name="公式" r:id="rId3" imgW="8839080" imgH="1168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971800"/>
                        <a:ext cx="54864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pPr eaLnBrk="1" hangingPunct="1"/>
            <a:endParaRPr lang="zh-CN" altLang="zh-CN"/>
          </a:p>
        </p:txBody>
      </p:sp>
      <p:sp>
        <p:nvSpPr>
          <p:cNvPr id="35845" name="Rectangle 3"/>
          <p:cNvSpPr>
            <a:spLocks noGrp="1" noChangeArrowheads="1"/>
          </p:cNvSpPr>
          <p:nvPr>
            <p:ph type="body" sz="half" idx="1"/>
          </p:nvPr>
        </p:nvSpPr>
        <p:spPr>
          <a:xfrm>
            <a:off x="838200" y="2057400"/>
            <a:ext cx="7772400" cy="4114800"/>
          </a:xfrm>
        </p:spPr>
        <p:txBody>
          <a:bodyPr/>
          <a:lstStyle/>
          <a:p>
            <a:pPr eaLnBrk="1" hangingPunct="1"/>
            <a:r>
              <a:rPr lang="zh-CN" altLang="en-US" sz="2800" b="1" dirty="0">
                <a:latin typeface="Times New Roman" pitchFamily="18" charset="0"/>
              </a:rPr>
              <a:t>附加相位函数：（续</a:t>
            </a:r>
            <a:r>
              <a:rPr lang="en-US" altLang="zh-CN" sz="2800" b="1" dirty="0">
                <a:latin typeface="Times New Roman" pitchFamily="18" charset="0"/>
              </a:rPr>
              <a:t>1</a:t>
            </a:r>
            <a:r>
              <a:rPr lang="zh-CN" altLang="en-US" sz="2800" b="1" dirty="0">
                <a:latin typeface="Times New Roman" pitchFamily="18" charset="0"/>
              </a:rPr>
              <a:t>）</a:t>
            </a:r>
          </a:p>
          <a:p>
            <a:pPr eaLnBrk="1" hangingPunct="1">
              <a:buFont typeface="Wingdings" pitchFamily="2" charset="2"/>
              <a:buNone/>
            </a:pPr>
            <a:r>
              <a:rPr lang="zh-CN" altLang="en-US" sz="2800" b="1" dirty="0">
                <a:latin typeface="Times New Roman" pitchFamily="18" charset="0"/>
              </a:rPr>
              <a:t>    由</a:t>
            </a:r>
            <a:r>
              <a:rPr lang="el-GR" altLang="zh-CN" sz="2800" b="1" i="1" dirty="0">
                <a:latin typeface="Times New Roman" pitchFamily="18" charset="0"/>
                <a:cs typeface="Arial" charset="0"/>
              </a:rPr>
              <a:t>θ</a:t>
            </a:r>
            <a:r>
              <a:rPr lang="en-US" altLang="zh-CN" sz="2800" b="1" i="1" dirty="0">
                <a:latin typeface="Times New Roman" pitchFamily="18" charset="0"/>
                <a:cs typeface="Arial" charset="0"/>
              </a:rPr>
              <a:t>(t)</a:t>
            </a:r>
            <a:r>
              <a:rPr lang="zh-CN" altLang="en-US" sz="2800" b="1" dirty="0">
                <a:latin typeface="Times New Roman" pitchFamily="18" charset="0"/>
                <a:cs typeface="Arial" charset="0"/>
              </a:rPr>
              <a:t>在</a:t>
            </a:r>
            <a:r>
              <a:rPr lang="en-US" altLang="zh-CN" sz="2800" b="1" i="1" dirty="0">
                <a:latin typeface="Times New Roman" pitchFamily="18" charset="0"/>
                <a:cs typeface="Arial" charset="0"/>
              </a:rPr>
              <a:t>t=</a:t>
            </a:r>
            <a:r>
              <a:rPr lang="en-US" altLang="zh-CN" sz="2800" b="1" i="1" dirty="0" err="1">
                <a:latin typeface="Times New Roman" pitchFamily="18" charset="0"/>
                <a:cs typeface="Arial" charset="0"/>
              </a:rPr>
              <a:t>kT</a:t>
            </a:r>
            <a:r>
              <a:rPr lang="en-US" altLang="zh-CN" sz="2800" b="1" i="1" baseline="-25000" dirty="0" err="1">
                <a:latin typeface="Times New Roman" pitchFamily="18" charset="0"/>
                <a:cs typeface="Arial" charset="0"/>
              </a:rPr>
              <a:t>b</a:t>
            </a:r>
            <a:r>
              <a:rPr lang="zh-CN" altLang="en-US" sz="2800" b="1" dirty="0">
                <a:latin typeface="Times New Roman" pitchFamily="18" charset="0"/>
                <a:cs typeface="Arial" charset="0"/>
              </a:rPr>
              <a:t>时连续变化及</a:t>
            </a:r>
            <a:r>
              <a:rPr lang="el-GR" altLang="zh-CN" sz="2800" b="1" i="1" dirty="0">
                <a:latin typeface="Times New Roman" pitchFamily="18" charset="0"/>
                <a:cs typeface="Arial" charset="0"/>
              </a:rPr>
              <a:t>θ</a:t>
            </a:r>
            <a:r>
              <a:rPr lang="en-US" altLang="zh-CN" sz="2800" b="1" i="1" dirty="0">
                <a:latin typeface="Times New Roman" pitchFamily="18" charset="0"/>
                <a:cs typeface="Arial" charset="0"/>
              </a:rPr>
              <a:t>(t)</a:t>
            </a:r>
            <a:r>
              <a:rPr lang="zh-CN" altLang="en-US" sz="2800" b="1" dirty="0">
                <a:latin typeface="Times New Roman" pitchFamily="18" charset="0"/>
                <a:cs typeface="Arial" charset="0"/>
              </a:rPr>
              <a:t>的表达式可以得到：</a:t>
            </a:r>
          </a:p>
          <a:p>
            <a:pPr eaLnBrk="1" hangingPunct="1">
              <a:buFont typeface="Wingdings" pitchFamily="2" charset="2"/>
              <a:buNone/>
            </a:pPr>
            <a:endParaRPr lang="zh-CN" altLang="en-US" sz="2800" b="1" dirty="0">
              <a:latin typeface="Times New Roman" pitchFamily="18" charset="0"/>
              <a:cs typeface="Arial" charset="0"/>
            </a:endParaRPr>
          </a:p>
          <a:p>
            <a:pPr eaLnBrk="1" hangingPunct="1">
              <a:buFont typeface="Wingdings" pitchFamily="2" charset="2"/>
              <a:buNone/>
            </a:pPr>
            <a:endParaRPr lang="zh-CN" altLang="en-US" sz="2800" b="1" dirty="0">
              <a:latin typeface="Times New Roman" pitchFamily="18" charset="0"/>
              <a:cs typeface="Arial" charset="0"/>
            </a:endParaRPr>
          </a:p>
          <a:p>
            <a:pPr eaLnBrk="1" hangingPunct="1">
              <a:buFont typeface="Wingdings" pitchFamily="2" charset="2"/>
              <a:buNone/>
            </a:pPr>
            <a:endParaRPr lang="zh-CN" altLang="en-US" sz="2800" b="1" dirty="0">
              <a:latin typeface="Times New Roman" pitchFamily="18" charset="0"/>
              <a:cs typeface="Arial" charset="0"/>
            </a:endParaRPr>
          </a:p>
          <a:p>
            <a:pPr eaLnBrk="1" hangingPunct="1">
              <a:buFont typeface="Wingdings" pitchFamily="2" charset="2"/>
              <a:buNone/>
            </a:pPr>
            <a:r>
              <a:rPr lang="zh-CN" altLang="en-US" sz="2800" b="1" dirty="0">
                <a:latin typeface="Times New Roman" pitchFamily="18" charset="0"/>
                <a:cs typeface="Arial" charset="0"/>
              </a:rPr>
              <a:t>    从而得到：</a:t>
            </a:r>
            <a:endParaRPr lang="zh-CN" altLang="en-US" sz="2800" b="1" i="1" dirty="0">
              <a:latin typeface="Times New Roman" pitchFamily="18" charset="0"/>
              <a:cs typeface="Arial" charset="0"/>
            </a:endParaRPr>
          </a:p>
        </p:txBody>
      </p:sp>
      <p:graphicFrame>
        <p:nvGraphicFramePr>
          <p:cNvPr id="35842" name="Object 4"/>
          <p:cNvGraphicFramePr>
            <a:graphicFrameLocks noGrp="1" noChangeAspect="1"/>
          </p:cNvGraphicFramePr>
          <p:nvPr>
            <p:ph sz="quarter" idx="2"/>
          </p:nvPr>
        </p:nvGraphicFramePr>
        <p:xfrm>
          <a:off x="2286000" y="3352800"/>
          <a:ext cx="5334000" cy="914400"/>
        </p:xfrm>
        <a:graphic>
          <a:graphicData uri="http://schemas.openxmlformats.org/presentationml/2006/ole">
            <mc:AlternateContent xmlns:mc="http://schemas.openxmlformats.org/markup-compatibility/2006">
              <mc:Choice xmlns:v="urn:schemas-microsoft-com:vml" Requires="v">
                <p:oleObj name="公式" r:id="rId3" imgW="5752800" imgH="1168200" progId="Equation.3">
                  <p:embed/>
                </p:oleObj>
              </mc:Choice>
              <mc:Fallback>
                <p:oleObj name="公式" r:id="rId3" imgW="5752800" imgH="1168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352800"/>
                        <a:ext cx="53340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6" name="AutoShape 5"/>
          <p:cNvSpPr>
            <a:spLocks/>
          </p:cNvSpPr>
          <p:nvPr/>
        </p:nvSpPr>
        <p:spPr bwMode="auto">
          <a:xfrm rot="5400000" flipH="1">
            <a:off x="3429000" y="3124200"/>
            <a:ext cx="304800" cy="2438400"/>
          </a:xfrm>
          <a:prstGeom prst="leftBrace">
            <a:avLst>
              <a:gd name="adj1" fmla="val 66667"/>
              <a:gd name="adj2" fmla="val 51458"/>
            </a:avLst>
          </a:prstGeom>
          <a:noFill/>
          <a:ln w="25400">
            <a:solidFill>
              <a:schemeClr val="tx2"/>
            </a:solidFill>
            <a:round/>
            <a:headEnd/>
            <a:tailEnd/>
          </a:ln>
        </p:spPr>
        <p:txBody>
          <a:bodyPr rot="10800000" vert="eaVert" wrap="none" anchor="ctr"/>
          <a:lstStyle/>
          <a:p>
            <a:pPr>
              <a:spcBef>
                <a:spcPct val="0"/>
              </a:spcBef>
              <a:buClrTx/>
              <a:buSzTx/>
              <a:buFontTx/>
              <a:buNone/>
            </a:pPr>
            <a:endParaRPr lang="zh-CN" altLang="zh-CN" sz="1800" b="0">
              <a:solidFill>
                <a:schemeClr val="folHlink"/>
              </a:solidFill>
              <a:latin typeface="Tahoma" pitchFamily="34" charset="0"/>
            </a:endParaRPr>
          </a:p>
        </p:txBody>
      </p:sp>
      <p:sp>
        <p:nvSpPr>
          <p:cNvPr id="35847" name="AutoShape 6"/>
          <p:cNvSpPr>
            <a:spLocks/>
          </p:cNvSpPr>
          <p:nvPr/>
        </p:nvSpPr>
        <p:spPr bwMode="auto">
          <a:xfrm rot="5400000" flipH="1">
            <a:off x="6362700" y="3238500"/>
            <a:ext cx="304800" cy="2209800"/>
          </a:xfrm>
          <a:prstGeom prst="leftBrace">
            <a:avLst>
              <a:gd name="adj1" fmla="val 60417"/>
              <a:gd name="adj2" fmla="val 51458"/>
            </a:avLst>
          </a:prstGeom>
          <a:noFill/>
          <a:ln w="25400">
            <a:solidFill>
              <a:schemeClr val="tx2"/>
            </a:solidFill>
            <a:round/>
            <a:headEnd/>
            <a:tailEnd/>
          </a:ln>
        </p:spPr>
        <p:txBody>
          <a:bodyPr wrap="none" anchor="ctr"/>
          <a:lstStyle/>
          <a:p>
            <a:pPr algn="l"/>
            <a:endParaRPr lang="zh-CN" altLang="en-US"/>
          </a:p>
        </p:txBody>
      </p:sp>
      <p:sp>
        <p:nvSpPr>
          <p:cNvPr id="35848" name="Text Box 7"/>
          <p:cNvSpPr txBox="1">
            <a:spLocks noChangeArrowheads="1"/>
          </p:cNvSpPr>
          <p:nvPr/>
        </p:nvSpPr>
        <p:spPr bwMode="auto">
          <a:xfrm>
            <a:off x="2133600" y="4572000"/>
            <a:ext cx="2743200" cy="457200"/>
          </a:xfrm>
          <a:prstGeom prst="rect">
            <a:avLst/>
          </a:prstGeom>
          <a:noFill/>
          <a:ln w="9525">
            <a:noFill/>
            <a:miter lim="800000"/>
            <a:headEnd/>
            <a:tailEnd/>
          </a:ln>
        </p:spPr>
        <p:txBody>
          <a:bodyPr>
            <a:spAutoFit/>
          </a:bodyPr>
          <a:lstStyle/>
          <a:p>
            <a:pPr algn="l">
              <a:spcBef>
                <a:spcPct val="50000"/>
              </a:spcBef>
              <a:buClrTx/>
              <a:buSzTx/>
              <a:buFontTx/>
              <a:buNone/>
            </a:pPr>
            <a:r>
              <a:rPr lang="en-US" altLang="zh-CN" sz="2400">
                <a:solidFill>
                  <a:schemeClr val="folHlink"/>
                </a:solidFill>
              </a:rPr>
              <a:t>   </a:t>
            </a:r>
            <a:r>
              <a:rPr lang="zh-CN" altLang="en-US" sz="2400">
                <a:solidFill>
                  <a:schemeClr val="folHlink"/>
                </a:solidFill>
              </a:rPr>
              <a:t>第</a:t>
            </a:r>
            <a:r>
              <a:rPr lang="en-US" altLang="zh-CN" sz="2400">
                <a:solidFill>
                  <a:schemeClr val="folHlink"/>
                </a:solidFill>
              </a:rPr>
              <a:t>k</a:t>
            </a:r>
            <a:r>
              <a:rPr lang="zh-CN" altLang="en-US" sz="2400">
                <a:solidFill>
                  <a:schemeClr val="folHlink"/>
                </a:solidFill>
              </a:rPr>
              <a:t>比特表达式</a:t>
            </a:r>
          </a:p>
        </p:txBody>
      </p:sp>
      <p:sp>
        <p:nvSpPr>
          <p:cNvPr id="35849" name="Text Box 8"/>
          <p:cNvSpPr txBox="1">
            <a:spLocks noChangeArrowheads="1"/>
          </p:cNvSpPr>
          <p:nvPr/>
        </p:nvSpPr>
        <p:spPr bwMode="auto">
          <a:xfrm>
            <a:off x="5105400" y="4495800"/>
            <a:ext cx="2895600" cy="457200"/>
          </a:xfrm>
          <a:prstGeom prst="rect">
            <a:avLst/>
          </a:prstGeom>
          <a:noFill/>
          <a:ln w="9525">
            <a:noFill/>
            <a:miter lim="800000"/>
            <a:headEnd/>
            <a:tailEnd/>
          </a:ln>
        </p:spPr>
        <p:txBody>
          <a:bodyPr>
            <a:spAutoFit/>
          </a:bodyPr>
          <a:lstStyle/>
          <a:p>
            <a:pPr algn="l">
              <a:spcBef>
                <a:spcPct val="50000"/>
              </a:spcBef>
              <a:buClrTx/>
              <a:buSzTx/>
              <a:buFontTx/>
              <a:buNone/>
            </a:pPr>
            <a:r>
              <a:rPr lang="en-US" altLang="zh-CN" sz="2400"/>
              <a:t>   </a:t>
            </a:r>
            <a:r>
              <a:rPr lang="zh-CN" altLang="en-US" sz="2400">
                <a:solidFill>
                  <a:schemeClr val="folHlink"/>
                </a:solidFill>
              </a:rPr>
              <a:t>第</a:t>
            </a:r>
            <a:r>
              <a:rPr lang="en-US" altLang="zh-CN" sz="2400">
                <a:solidFill>
                  <a:schemeClr val="folHlink"/>
                </a:solidFill>
              </a:rPr>
              <a:t>k</a:t>
            </a:r>
            <a:r>
              <a:rPr lang="zh-CN" altLang="en-US" sz="2400">
                <a:solidFill>
                  <a:schemeClr val="folHlink"/>
                </a:solidFill>
              </a:rPr>
              <a:t>＋</a:t>
            </a:r>
            <a:r>
              <a:rPr lang="en-US" altLang="zh-CN" sz="2400">
                <a:solidFill>
                  <a:schemeClr val="folHlink"/>
                </a:solidFill>
              </a:rPr>
              <a:t>1</a:t>
            </a:r>
            <a:r>
              <a:rPr lang="zh-CN" altLang="en-US" sz="2400">
                <a:solidFill>
                  <a:schemeClr val="folHlink"/>
                </a:solidFill>
              </a:rPr>
              <a:t>比特表达式</a:t>
            </a:r>
          </a:p>
        </p:txBody>
      </p:sp>
      <p:graphicFrame>
        <p:nvGraphicFramePr>
          <p:cNvPr id="35843" name="Object 9"/>
          <p:cNvGraphicFramePr>
            <a:graphicFrameLocks noGrp="1" noChangeAspect="1"/>
          </p:cNvGraphicFramePr>
          <p:nvPr>
            <p:ph sz="quarter" idx="3"/>
            <p:extLst>
              <p:ext uri="{D42A27DB-BD31-4B8C-83A1-F6EECF244321}">
                <p14:modId xmlns:p14="http://schemas.microsoft.com/office/powerpoint/2010/main" val="4026908179"/>
              </p:ext>
            </p:extLst>
          </p:nvPr>
        </p:nvGraphicFramePr>
        <p:xfrm>
          <a:off x="3543300" y="5486400"/>
          <a:ext cx="3155950" cy="693738"/>
        </p:xfrm>
        <a:graphic>
          <a:graphicData uri="http://schemas.openxmlformats.org/presentationml/2006/ole">
            <mc:AlternateContent xmlns:mc="http://schemas.openxmlformats.org/markup-compatibility/2006">
              <mc:Choice xmlns:v="urn:schemas-microsoft-com:vml" Requires="v">
                <p:oleObj name="Equation" r:id="rId5" imgW="1790640" imgH="393480" progId="Equation.DSMT4">
                  <p:embed/>
                </p:oleObj>
              </mc:Choice>
              <mc:Fallback>
                <p:oleObj name="Equation" r:id="rId5" imgW="1790640" imgH="393480" progId="Equation.DSMT4">
                  <p:embed/>
                  <p:pic>
                    <p:nvPicPr>
                      <p:cNvPr id="0" name="Object 9"/>
                      <p:cNvPicPr>
                        <a:picLocks noChangeAspect="1" noChangeArrowheads="1"/>
                      </p:cNvPicPr>
                      <p:nvPr/>
                    </p:nvPicPr>
                    <p:blipFill>
                      <a:blip r:embed="rId6"/>
                      <a:srcRect/>
                      <a:stretch>
                        <a:fillRect/>
                      </a:stretch>
                    </p:blipFill>
                    <p:spPr bwMode="auto">
                      <a:xfrm>
                        <a:off x="3543300" y="5486400"/>
                        <a:ext cx="3155950" cy="693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6970" name="Rectangle 10"/>
          <p:cNvSpPr>
            <a:spLocks noChangeArrowheads="1"/>
          </p:cNvSpPr>
          <p:nvPr/>
        </p:nvSpPr>
        <p:spPr bwMode="auto">
          <a:xfrm>
            <a:off x="3314700" y="5372100"/>
            <a:ext cx="3200400" cy="838200"/>
          </a:xfrm>
          <a:prstGeom prst="rect">
            <a:avLst/>
          </a:prstGeom>
          <a:solidFill>
            <a:schemeClr val="folHlink">
              <a:alpha val="25882"/>
            </a:schemeClr>
          </a:solidFill>
          <a:ln w="9525">
            <a:noFill/>
            <a:miter lim="800000"/>
            <a:headEnd/>
            <a:tailEnd/>
          </a:ln>
        </p:spPr>
        <p:txBody>
          <a:bodyPr wrap="none" anchor="ctr"/>
          <a:lstStyle/>
          <a:p>
            <a:pPr algn="l"/>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70"/>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grpId="1" nodeType="afterEffect">
                                  <p:stCondLst>
                                    <p:cond delay="0"/>
                                  </p:stCondLst>
                                  <p:childTnLst>
                                    <p:animEffect transition="out" filter="fade">
                                      <p:cBhvr>
                                        <p:cTn id="9" dur="500" tmFilter="0, 0; .2, .5; .8, .5; 1, 0"/>
                                        <p:tgtEl>
                                          <p:spTgt spid="296970"/>
                                        </p:tgtEl>
                                      </p:cBhvr>
                                    </p:animEffect>
                                    <p:animScale>
                                      <p:cBhvr>
                                        <p:cTn id="10" dur="250" autoRev="1" fill="hold"/>
                                        <p:tgtEl>
                                          <p:spTgt spid="29697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70" grpId="0" animBg="1"/>
      <p:bldP spid="296970" grpId="1"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endParaRPr lang="zh-CN" altLang="zh-CN"/>
          </a:p>
        </p:txBody>
      </p:sp>
      <p:sp>
        <p:nvSpPr>
          <p:cNvPr id="299011" name="Rectangle 3"/>
          <p:cNvSpPr>
            <a:spLocks noGrp="1" noChangeArrowheads="1"/>
          </p:cNvSpPr>
          <p:nvPr>
            <p:ph type="body" sz="half" idx="1"/>
          </p:nvPr>
        </p:nvSpPr>
        <p:spPr>
          <a:xfrm>
            <a:off x="762000" y="2017713"/>
            <a:ext cx="7772400" cy="4611687"/>
          </a:xfrm>
        </p:spPr>
        <p:txBody>
          <a:bodyPr/>
          <a:lstStyle/>
          <a:p>
            <a:pPr eaLnBrk="1" hangingPunct="1">
              <a:defRPr/>
            </a:pPr>
            <a:r>
              <a:rPr lang="zh-CN" altLang="en-US" sz="2800" b="1">
                <a:latin typeface="Times New Roman" pitchFamily="18" charset="0"/>
              </a:rPr>
              <a:t>附加相位函数：（续</a:t>
            </a:r>
            <a:r>
              <a:rPr lang="en-US" altLang="zh-CN" sz="2800" b="1">
                <a:latin typeface="Times New Roman" pitchFamily="18" charset="0"/>
              </a:rPr>
              <a:t>2</a:t>
            </a:r>
            <a:r>
              <a:rPr lang="zh-CN" altLang="en-US" sz="2800" b="1">
                <a:latin typeface="Times New Roman" pitchFamily="18" charset="0"/>
              </a:rPr>
              <a:t>）</a:t>
            </a:r>
          </a:p>
          <a:p>
            <a:pPr eaLnBrk="1" hangingPunct="1">
              <a:buFont typeface="Wingdings" pitchFamily="2" charset="2"/>
              <a:buNone/>
              <a:defRPr/>
            </a:pPr>
            <a:r>
              <a:rPr lang="zh-CN" altLang="en-US" sz="2800" b="1">
                <a:latin typeface="Times New Roman" pitchFamily="18" charset="0"/>
              </a:rPr>
              <a:t>    观察相位常数</a:t>
            </a:r>
            <a:r>
              <a:rPr lang="en-US" altLang="zh-CN" sz="2800" b="1" i="1">
                <a:latin typeface="Times New Roman" pitchFamily="18" charset="0"/>
              </a:rPr>
              <a:t>x</a:t>
            </a:r>
            <a:r>
              <a:rPr lang="en-US" altLang="zh-CN" sz="2800" b="1" i="1" baseline="-25000">
                <a:latin typeface="Times New Roman" pitchFamily="18" charset="0"/>
              </a:rPr>
              <a:t>k</a:t>
            </a:r>
            <a:r>
              <a:rPr lang="zh-CN" altLang="en-US" sz="2800" b="1">
                <a:latin typeface="Times New Roman" pitchFamily="18" charset="0"/>
              </a:rPr>
              <a:t>的上述表达式，我们知道，第</a:t>
            </a:r>
            <a:r>
              <a:rPr lang="en-US" altLang="zh-CN" sz="2800" b="1" i="1">
                <a:latin typeface="Times New Roman" pitchFamily="18" charset="0"/>
              </a:rPr>
              <a:t>k+1</a:t>
            </a:r>
            <a:r>
              <a:rPr lang="zh-CN" altLang="en-US" sz="2800" b="1">
                <a:latin typeface="Times New Roman" pitchFamily="18" charset="0"/>
              </a:rPr>
              <a:t>比特期间的相位常数</a:t>
            </a:r>
            <a:r>
              <a:rPr lang="en-US" altLang="zh-CN" sz="2800" b="1" i="1">
                <a:latin typeface="Times New Roman" pitchFamily="18" charset="0"/>
              </a:rPr>
              <a:t>x</a:t>
            </a:r>
            <a:r>
              <a:rPr lang="en-US" altLang="zh-CN" sz="2800" b="1" i="1" baseline="-25000">
                <a:latin typeface="Times New Roman" pitchFamily="18" charset="0"/>
              </a:rPr>
              <a:t>k</a:t>
            </a:r>
            <a:r>
              <a:rPr lang="zh-CN" altLang="en-US" sz="2800" b="1">
                <a:latin typeface="Times New Roman" pitchFamily="18" charset="0"/>
              </a:rPr>
              <a:t>不仅与当前比特基带信号的取值</a:t>
            </a:r>
            <a:r>
              <a:rPr lang="en-US" altLang="zh-CN" sz="2800" b="1" i="1">
                <a:latin typeface="Times New Roman" pitchFamily="18" charset="0"/>
              </a:rPr>
              <a:t>a</a:t>
            </a:r>
            <a:r>
              <a:rPr lang="en-US" altLang="zh-CN" sz="2800" b="1" i="1" baseline="-25000">
                <a:latin typeface="Times New Roman" pitchFamily="18" charset="0"/>
              </a:rPr>
              <a:t>k</a:t>
            </a:r>
            <a:r>
              <a:rPr lang="zh-CN" altLang="en-US" sz="2800" b="1">
                <a:latin typeface="Times New Roman" pitchFamily="18" charset="0"/>
              </a:rPr>
              <a:t>有关，而且跟第</a:t>
            </a:r>
            <a:r>
              <a:rPr lang="en-US" altLang="zh-CN" sz="2800" b="1" i="1">
                <a:latin typeface="Times New Roman" pitchFamily="18" charset="0"/>
              </a:rPr>
              <a:t>k</a:t>
            </a:r>
            <a:r>
              <a:rPr lang="zh-CN" altLang="en-US" sz="2800" b="1">
                <a:latin typeface="Times New Roman" pitchFamily="18" charset="0"/>
              </a:rPr>
              <a:t>比特的取值</a:t>
            </a:r>
            <a:r>
              <a:rPr lang="en-US" altLang="zh-CN" sz="2800" b="1" i="1">
                <a:latin typeface="Times New Roman" pitchFamily="18" charset="0"/>
              </a:rPr>
              <a:t>a</a:t>
            </a:r>
            <a:r>
              <a:rPr lang="en-US" altLang="zh-CN" sz="2800" b="1" i="1" baseline="-25000">
                <a:latin typeface="Times New Roman" pitchFamily="18" charset="0"/>
              </a:rPr>
              <a:t>k-1</a:t>
            </a:r>
            <a:r>
              <a:rPr lang="zh-CN" altLang="en-US" sz="2800" b="1">
                <a:latin typeface="Times New Roman" pitchFamily="18" charset="0"/>
              </a:rPr>
              <a:t>和第</a:t>
            </a:r>
            <a:r>
              <a:rPr lang="en-US" altLang="zh-CN" sz="2800" b="1" i="1">
                <a:latin typeface="Times New Roman" pitchFamily="18" charset="0"/>
              </a:rPr>
              <a:t>k</a:t>
            </a:r>
            <a:r>
              <a:rPr lang="zh-CN" altLang="en-US" sz="2800" b="1">
                <a:latin typeface="Times New Roman" pitchFamily="18" charset="0"/>
              </a:rPr>
              <a:t>比特期间的相位常数</a:t>
            </a:r>
            <a:r>
              <a:rPr lang="en-US" altLang="zh-CN" sz="2800" b="1" i="1">
                <a:latin typeface="Times New Roman" pitchFamily="18" charset="0"/>
              </a:rPr>
              <a:t>x</a:t>
            </a:r>
            <a:r>
              <a:rPr lang="en-US" altLang="zh-CN" sz="2800" b="1" i="1" baseline="-25000">
                <a:latin typeface="Times New Roman" pitchFamily="18" charset="0"/>
              </a:rPr>
              <a:t>k-1</a:t>
            </a:r>
            <a:r>
              <a:rPr lang="zh-CN" altLang="en-US" sz="2800" b="1">
                <a:latin typeface="Times New Roman" pitchFamily="18" charset="0"/>
              </a:rPr>
              <a:t>有关。因此连续相位调制属于</a:t>
            </a:r>
            <a:r>
              <a:rPr lang="zh-CN" altLang="en-US" sz="2800" b="1">
                <a:solidFill>
                  <a:schemeClr val="hlink"/>
                </a:solidFill>
                <a:effectLst>
                  <a:outerShdw blurRad="38100" dist="38100" dir="2700000" algn="tl">
                    <a:srgbClr val="000000"/>
                  </a:outerShdw>
                </a:effectLst>
                <a:latin typeface="Times New Roman" pitchFamily="18" charset="0"/>
              </a:rPr>
              <a:t>有记忆调制</a:t>
            </a:r>
            <a:r>
              <a:rPr lang="zh-CN" altLang="en-US" sz="2800" b="1">
                <a:latin typeface="Times New Roman" pitchFamily="18" charset="0"/>
              </a:rPr>
              <a:t>。</a:t>
            </a:r>
          </a:p>
          <a:p>
            <a:pPr eaLnBrk="1" hangingPunct="1">
              <a:buFont typeface="Wingdings" pitchFamily="2" charset="2"/>
              <a:buNone/>
              <a:defRPr/>
            </a:pPr>
            <a:r>
              <a:rPr lang="zh-CN" altLang="en-US" sz="2800" b="1">
                <a:latin typeface="Times New Roman" pitchFamily="18" charset="0"/>
              </a:rPr>
              <a:t>    由于</a:t>
            </a:r>
            <a:r>
              <a:rPr lang="en-US" altLang="zh-CN" sz="2800" b="1" i="1">
                <a:latin typeface="Times New Roman" pitchFamily="18" charset="0"/>
              </a:rPr>
              <a:t>a</a:t>
            </a:r>
            <a:r>
              <a:rPr lang="en-US" altLang="zh-CN" sz="2800" b="1" i="1" baseline="-25000">
                <a:latin typeface="Times New Roman" pitchFamily="18" charset="0"/>
              </a:rPr>
              <a:t>k-1</a:t>
            </a:r>
            <a:r>
              <a:rPr lang="zh-CN" altLang="en-US" sz="2800" b="1">
                <a:latin typeface="Times New Roman" pitchFamily="18" charset="0"/>
              </a:rPr>
              <a:t>和</a:t>
            </a:r>
            <a:r>
              <a:rPr lang="en-US" altLang="zh-CN" sz="2800" b="1" i="1">
                <a:latin typeface="Times New Roman" pitchFamily="18" charset="0"/>
              </a:rPr>
              <a:t>a</a:t>
            </a:r>
            <a:r>
              <a:rPr lang="en-US" altLang="zh-CN" sz="2800" b="1" i="1" baseline="-25000">
                <a:latin typeface="Times New Roman" pitchFamily="18" charset="0"/>
              </a:rPr>
              <a:t>k</a:t>
            </a:r>
            <a:r>
              <a:rPr lang="zh-CN" altLang="en-US" sz="2800" b="1">
                <a:latin typeface="Times New Roman" pitchFamily="18" charset="0"/>
              </a:rPr>
              <a:t>的取值为＋</a:t>
            </a:r>
            <a:r>
              <a:rPr lang="en-US" altLang="zh-CN" sz="2800" b="1">
                <a:latin typeface="Times New Roman" pitchFamily="18" charset="0"/>
              </a:rPr>
              <a:t>1</a:t>
            </a:r>
            <a:r>
              <a:rPr lang="zh-CN" altLang="en-US" sz="2800" b="1">
                <a:latin typeface="Times New Roman" pitchFamily="18" charset="0"/>
              </a:rPr>
              <a:t>或－</a:t>
            </a:r>
            <a:r>
              <a:rPr lang="en-US" altLang="zh-CN" sz="2800" b="1">
                <a:latin typeface="Times New Roman" pitchFamily="18" charset="0"/>
              </a:rPr>
              <a:t>1</a:t>
            </a:r>
            <a:r>
              <a:rPr lang="zh-CN" altLang="en-US" sz="2800" b="1">
                <a:latin typeface="Times New Roman" pitchFamily="18" charset="0"/>
              </a:rPr>
              <a:t>，所以</a:t>
            </a:r>
            <a:r>
              <a:rPr lang="en-US" altLang="zh-CN" sz="2800" b="1" i="1">
                <a:latin typeface="Times New Roman" pitchFamily="18" charset="0"/>
              </a:rPr>
              <a:t>(a</a:t>
            </a:r>
            <a:r>
              <a:rPr lang="en-US" altLang="zh-CN" sz="2800" b="1" i="1" baseline="-25000">
                <a:latin typeface="Times New Roman" pitchFamily="18" charset="0"/>
              </a:rPr>
              <a:t>k-1</a:t>
            </a:r>
            <a:r>
              <a:rPr lang="zh-CN" altLang="en-US" sz="2800" b="1" i="1">
                <a:latin typeface="Times New Roman" pitchFamily="18" charset="0"/>
              </a:rPr>
              <a:t>－</a:t>
            </a:r>
            <a:r>
              <a:rPr lang="en-US" altLang="zh-CN" sz="2800" b="1" i="1">
                <a:latin typeface="Times New Roman" pitchFamily="18" charset="0"/>
              </a:rPr>
              <a:t>a</a:t>
            </a:r>
            <a:r>
              <a:rPr lang="en-US" altLang="zh-CN" sz="2800" b="1" i="1" baseline="-25000">
                <a:latin typeface="Times New Roman" pitchFamily="18" charset="0"/>
              </a:rPr>
              <a:t>k</a:t>
            </a:r>
            <a:r>
              <a:rPr lang="en-US" altLang="zh-CN" sz="2800" b="1" i="1">
                <a:latin typeface="Times New Roman" pitchFamily="18" charset="0"/>
              </a:rPr>
              <a:t>)</a:t>
            </a:r>
            <a:r>
              <a:rPr lang="zh-CN" altLang="en-US" sz="2800" b="1">
                <a:latin typeface="Times New Roman" pitchFamily="18" charset="0"/>
              </a:rPr>
              <a:t>的取值可能为：</a:t>
            </a:r>
            <a:r>
              <a:rPr lang="en-US" altLang="zh-CN" sz="2800" b="1">
                <a:latin typeface="Times New Roman" pitchFamily="18" charset="0"/>
              </a:rPr>
              <a:t>0</a:t>
            </a:r>
            <a:r>
              <a:rPr lang="zh-CN" altLang="en-US" sz="2800" b="1">
                <a:latin typeface="Times New Roman" pitchFamily="18" charset="0"/>
              </a:rPr>
              <a:t>，＋</a:t>
            </a:r>
            <a:r>
              <a:rPr lang="en-US" altLang="zh-CN" sz="2800" b="1">
                <a:latin typeface="Times New Roman" pitchFamily="18" charset="0"/>
              </a:rPr>
              <a:t>2</a:t>
            </a:r>
            <a:r>
              <a:rPr lang="zh-CN" altLang="en-US" sz="2800" b="1">
                <a:latin typeface="Times New Roman" pitchFamily="18" charset="0"/>
              </a:rPr>
              <a:t>或－</a:t>
            </a:r>
            <a:r>
              <a:rPr lang="en-US" altLang="zh-CN" sz="2800" b="1">
                <a:latin typeface="Times New Roman" pitchFamily="18" charset="0"/>
              </a:rPr>
              <a:t>2</a:t>
            </a:r>
            <a:r>
              <a:rPr lang="zh-CN" altLang="en-US" sz="2800" b="1">
                <a:latin typeface="Times New Roman" pitchFamily="18" charset="0"/>
              </a:rPr>
              <a:t>。所以，</a:t>
            </a:r>
          </a:p>
        </p:txBody>
      </p:sp>
      <p:graphicFrame>
        <p:nvGraphicFramePr>
          <p:cNvPr id="36866" name="Object 4"/>
          <p:cNvGraphicFramePr>
            <a:graphicFrameLocks noGrp="1" noChangeAspect="1"/>
          </p:cNvGraphicFramePr>
          <p:nvPr>
            <p:ph sz="half" idx="2"/>
          </p:nvPr>
        </p:nvGraphicFramePr>
        <p:xfrm>
          <a:off x="1082675" y="5664200"/>
          <a:ext cx="7519988" cy="992188"/>
        </p:xfrm>
        <a:graphic>
          <a:graphicData uri="http://schemas.openxmlformats.org/presentationml/2006/ole">
            <mc:AlternateContent xmlns:mc="http://schemas.openxmlformats.org/markup-compatibility/2006">
              <mc:Choice xmlns:v="urn:schemas-microsoft-com:vml" Requires="v">
                <p:oleObj name="公式" r:id="rId3" imgW="3657600" imgH="482400" progId="Equation.3">
                  <p:embed/>
                </p:oleObj>
              </mc:Choice>
              <mc:Fallback>
                <p:oleObj name="公式" r:id="rId3" imgW="3657600" imgH="482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675" y="5664200"/>
                        <a:ext cx="7519988" cy="992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5" name="Rectangle 2"/>
          <p:cNvSpPr>
            <a:spLocks noGrp="1" noChangeArrowheads="1"/>
          </p:cNvSpPr>
          <p:nvPr>
            <p:ph type="title"/>
          </p:nvPr>
        </p:nvSpPr>
        <p:spPr/>
        <p:txBody>
          <a:bodyPr/>
          <a:lstStyle/>
          <a:p>
            <a:pPr eaLnBrk="1" hangingPunct="1"/>
            <a:endParaRPr lang="zh-CN" altLang="zh-CN"/>
          </a:p>
        </p:txBody>
      </p:sp>
      <p:sp>
        <p:nvSpPr>
          <p:cNvPr id="301059" name="Rectangle 3"/>
          <p:cNvSpPr>
            <a:spLocks noGrp="1" noChangeArrowheads="1"/>
          </p:cNvSpPr>
          <p:nvPr>
            <p:ph type="body" sz="half" idx="1"/>
          </p:nvPr>
        </p:nvSpPr>
        <p:spPr>
          <a:xfrm>
            <a:off x="762000" y="2017713"/>
            <a:ext cx="7772400" cy="4114800"/>
          </a:xfrm>
        </p:spPr>
        <p:txBody>
          <a:bodyPr/>
          <a:lstStyle/>
          <a:p>
            <a:pPr eaLnBrk="1" hangingPunct="1">
              <a:defRPr/>
            </a:pPr>
            <a:r>
              <a:rPr lang="zh-CN" altLang="en-US" sz="2400" b="1">
                <a:latin typeface="Times New Roman" pitchFamily="18" charset="0"/>
              </a:rPr>
              <a:t>附加相位函数：（续</a:t>
            </a:r>
            <a:r>
              <a:rPr lang="en-US" altLang="zh-CN" sz="2400" b="1">
                <a:latin typeface="Times New Roman" pitchFamily="18" charset="0"/>
              </a:rPr>
              <a:t>3</a:t>
            </a:r>
            <a:r>
              <a:rPr lang="zh-CN" altLang="en-US" sz="2400" b="1">
                <a:latin typeface="Times New Roman" pitchFamily="18" charset="0"/>
              </a:rPr>
              <a:t>）</a:t>
            </a:r>
          </a:p>
          <a:p>
            <a:pPr eaLnBrk="1" hangingPunct="1">
              <a:buFont typeface="Wingdings" pitchFamily="2" charset="2"/>
              <a:buNone/>
              <a:defRPr/>
            </a:pPr>
            <a:r>
              <a:rPr lang="zh-CN" altLang="en-US" sz="2400" b="1">
                <a:latin typeface="Times New Roman" pitchFamily="18" charset="0"/>
              </a:rPr>
              <a:t>    如果初始相位常数</a:t>
            </a:r>
            <a:r>
              <a:rPr lang="en-US" altLang="zh-CN" sz="2400" b="1" i="1">
                <a:latin typeface="Times New Roman" pitchFamily="18" charset="0"/>
              </a:rPr>
              <a:t>x</a:t>
            </a:r>
            <a:r>
              <a:rPr lang="en-US" altLang="zh-CN" sz="2400" b="1" i="1" baseline="-25000">
                <a:latin typeface="Times New Roman" pitchFamily="18" charset="0"/>
              </a:rPr>
              <a:t>0</a:t>
            </a:r>
            <a:r>
              <a:rPr lang="zh-CN" altLang="en-US" sz="2400" b="1">
                <a:latin typeface="Times New Roman" pitchFamily="18" charset="0"/>
              </a:rPr>
              <a:t>＝</a:t>
            </a:r>
            <a:r>
              <a:rPr lang="en-US" altLang="zh-CN" sz="2400" b="1">
                <a:latin typeface="Times New Roman" pitchFamily="18" charset="0"/>
              </a:rPr>
              <a:t>0</a:t>
            </a:r>
            <a:r>
              <a:rPr lang="zh-CN" altLang="en-US" sz="2400" b="1">
                <a:latin typeface="Times New Roman" pitchFamily="18" charset="0"/>
              </a:rPr>
              <a:t>，则</a:t>
            </a:r>
            <a:r>
              <a:rPr lang="en-US" altLang="zh-CN" sz="2400" b="1" i="1">
                <a:latin typeface="Times New Roman" pitchFamily="18" charset="0"/>
              </a:rPr>
              <a:t>x</a:t>
            </a:r>
            <a:r>
              <a:rPr lang="en-US" altLang="zh-CN" sz="2400" b="1" i="1" baseline="-25000">
                <a:latin typeface="Times New Roman" pitchFamily="18" charset="0"/>
              </a:rPr>
              <a:t>k</a:t>
            </a:r>
            <a:r>
              <a:rPr lang="zh-CN" altLang="en-US" sz="2400" b="1">
                <a:latin typeface="Times New Roman" pitchFamily="18" charset="0"/>
              </a:rPr>
              <a:t>的可能取值（</a:t>
            </a:r>
            <a:r>
              <a:rPr lang="zh-CN" altLang="en-US" sz="2400" b="1">
                <a:solidFill>
                  <a:schemeClr val="folHlink"/>
                </a:solidFill>
                <a:effectLst>
                  <a:outerShdw blurRad="38100" dist="38100" dir="2700000" algn="tl">
                    <a:srgbClr val="000000"/>
                  </a:outerShdw>
                </a:effectLst>
                <a:latin typeface="Times New Roman" pitchFamily="18" charset="0"/>
              </a:rPr>
              <a:t>模</a:t>
            </a:r>
            <a:r>
              <a:rPr lang="en-US" altLang="zh-CN" sz="2400" b="1">
                <a:solidFill>
                  <a:schemeClr val="folHlink"/>
                </a:solidFill>
                <a:effectLst>
                  <a:outerShdw blurRad="38100" dist="38100" dir="2700000" algn="tl">
                    <a:srgbClr val="000000"/>
                  </a:outerShdw>
                </a:effectLst>
                <a:latin typeface="Times New Roman" pitchFamily="18" charset="0"/>
              </a:rPr>
              <a:t>2</a:t>
            </a:r>
            <a:r>
              <a:rPr lang="el-GR" altLang="zh-CN" sz="2400" b="1" i="1">
                <a:solidFill>
                  <a:schemeClr val="folHlink"/>
                </a:solidFill>
                <a:effectLst>
                  <a:outerShdw blurRad="38100" dist="38100" dir="2700000" algn="tl">
                    <a:srgbClr val="000000"/>
                  </a:outerShdw>
                </a:effectLst>
                <a:latin typeface="Times New Roman" pitchFamily="18" charset="0"/>
                <a:cs typeface="Times New Roman" pitchFamily="18" charset="0"/>
              </a:rPr>
              <a:t>π</a:t>
            </a:r>
            <a:r>
              <a:rPr lang="zh-CN" altLang="en-US" sz="2400" b="1">
                <a:solidFill>
                  <a:schemeClr val="folHlink"/>
                </a:solidFill>
                <a:effectLst>
                  <a:outerShdw blurRad="38100" dist="38100" dir="2700000" algn="tl">
                    <a:srgbClr val="000000"/>
                  </a:outerShdw>
                </a:effectLst>
                <a:latin typeface="Times New Roman" pitchFamily="18" charset="0"/>
                <a:cs typeface="Times New Roman" pitchFamily="18" charset="0"/>
              </a:rPr>
              <a:t>之后</a:t>
            </a:r>
            <a:r>
              <a:rPr lang="zh-CN" altLang="en-US" sz="2400" b="1">
                <a:latin typeface="Times New Roman" pitchFamily="18" charset="0"/>
                <a:cs typeface="Times New Roman" pitchFamily="18" charset="0"/>
              </a:rPr>
              <a:t>）就是</a:t>
            </a:r>
            <a:r>
              <a:rPr lang="en-US" altLang="zh-CN" sz="2400" b="1">
                <a:solidFill>
                  <a:schemeClr val="hlink"/>
                </a:solidFill>
                <a:effectLst>
                  <a:outerShdw blurRad="38100" dist="38100" dir="2700000" algn="tl">
                    <a:srgbClr val="000000"/>
                  </a:outerShdw>
                </a:effectLst>
                <a:latin typeface="Times New Roman" pitchFamily="18" charset="0"/>
                <a:cs typeface="Times New Roman" pitchFamily="18" charset="0"/>
              </a:rPr>
              <a:t>0</a:t>
            </a:r>
            <a:r>
              <a:rPr lang="zh-CN" altLang="en-US" sz="2400" b="1">
                <a:latin typeface="Times New Roman" pitchFamily="18" charset="0"/>
                <a:cs typeface="Times New Roman" pitchFamily="18" charset="0"/>
              </a:rPr>
              <a:t>或</a:t>
            </a:r>
            <a:r>
              <a:rPr lang="el-GR" altLang="zh-CN" sz="2400" b="1" i="1">
                <a:solidFill>
                  <a:schemeClr val="hlink"/>
                </a:solidFill>
                <a:effectLst>
                  <a:outerShdw blurRad="38100" dist="38100" dir="2700000" algn="tl">
                    <a:srgbClr val="000000"/>
                  </a:outerShdw>
                </a:effectLst>
                <a:latin typeface="Times New Roman" pitchFamily="18" charset="0"/>
                <a:cs typeface="Times New Roman" pitchFamily="18" charset="0"/>
              </a:rPr>
              <a:t>π</a:t>
            </a:r>
            <a:r>
              <a:rPr lang="zh-CN" altLang="en-US" sz="2400" b="1">
                <a:latin typeface="Times New Roman" pitchFamily="18" charset="0"/>
                <a:cs typeface="Times New Roman" pitchFamily="18" charset="0"/>
              </a:rPr>
              <a:t>。故而</a:t>
            </a:r>
            <a:r>
              <a:rPr lang="en-US" altLang="zh-CN" sz="2400" b="1" i="1">
                <a:latin typeface="Times New Roman" pitchFamily="18" charset="0"/>
                <a:cs typeface="Times New Roman" pitchFamily="18" charset="0"/>
              </a:rPr>
              <a:t>sinx</a:t>
            </a:r>
            <a:r>
              <a:rPr lang="en-US" altLang="zh-CN" sz="2400" b="1" i="1" baseline="-25000">
                <a:latin typeface="Times New Roman" pitchFamily="18" charset="0"/>
                <a:cs typeface="Times New Roman" pitchFamily="18" charset="0"/>
              </a:rPr>
              <a:t>k</a:t>
            </a:r>
            <a:r>
              <a:rPr lang="en-US" altLang="zh-CN" sz="2400" b="1">
                <a:latin typeface="Times New Roman" pitchFamily="18" charset="0"/>
                <a:cs typeface="Times New Roman" pitchFamily="18" charset="0"/>
              </a:rPr>
              <a:t>=0 </a:t>
            </a:r>
            <a:r>
              <a:rPr lang="zh-CN" altLang="en-US" sz="2400" b="1">
                <a:latin typeface="Times New Roman" pitchFamily="18" charset="0"/>
                <a:cs typeface="Times New Roman" pitchFamily="18" charset="0"/>
              </a:rPr>
              <a:t>。</a:t>
            </a:r>
          </a:p>
          <a:p>
            <a:pPr eaLnBrk="1" hangingPunct="1">
              <a:buFont typeface="Wingdings" pitchFamily="2" charset="2"/>
              <a:buNone/>
              <a:defRPr/>
            </a:pPr>
            <a:r>
              <a:rPr lang="zh-CN" altLang="en-US" sz="2400" b="1">
                <a:latin typeface="Times New Roman" pitchFamily="18" charset="0"/>
                <a:cs typeface="Times New Roman" pitchFamily="18" charset="0"/>
              </a:rPr>
              <a:t>    由此，</a:t>
            </a:r>
            <a:r>
              <a:rPr lang="en-US" altLang="zh-CN" sz="2400" b="1">
                <a:latin typeface="Times New Roman" pitchFamily="18" charset="0"/>
                <a:cs typeface="Times New Roman" pitchFamily="18" charset="0"/>
              </a:rPr>
              <a:t>MSK</a:t>
            </a:r>
            <a:r>
              <a:rPr lang="zh-CN" altLang="en-US" sz="2400" b="1">
                <a:latin typeface="Times New Roman" pitchFamily="18" charset="0"/>
                <a:cs typeface="Times New Roman" pitchFamily="18" charset="0"/>
              </a:rPr>
              <a:t>信号的表达式变为（设幅度常数等于</a:t>
            </a:r>
            <a:r>
              <a:rPr lang="en-US" altLang="zh-CN" sz="2400" b="1">
                <a:latin typeface="Times New Roman" pitchFamily="18" charset="0"/>
                <a:cs typeface="Times New Roman" pitchFamily="18" charset="0"/>
              </a:rPr>
              <a:t>1</a:t>
            </a:r>
            <a:r>
              <a:rPr lang="zh-CN" altLang="en-US" sz="2400" b="1">
                <a:latin typeface="Times New Roman" pitchFamily="18" charset="0"/>
                <a:cs typeface="Times New Roman" pitchFamily="18" charset="0"/>
              </a:rPr>
              <a:t>）：</a:t>
            </a:r>
          </a:p>
          <a:p>
            <a:pPr eaLnBrk="1" hangingPunct="1">
              <a:buFont typeface="Wingdings" pitchFamily="2" charset="2"/>
              <a:buNone/>
              <a:defRPr/>
            </a:pPr>
            <a:endParaRPr lang="zh-CN" altLang="en-US" sz="2400" b="1">
              <a:latin typeface="Times New Roman" pitchFamily="18" charset="0"/>
              <a:cs typeface="Times New Roman" pitchFamily="18" charset="0"/>
            </a:endParaRPr>
          </a:p>
          <a:p>
            <a:pPr eaLnBrk="1" hangingPunct="1">
              <a:buFont typeface="Wingdings" pitchFamily="2" charset="2"/>
              <a:buNone/>
              <a:defRPr/>
            </a:pPr>
            <a:r>
              <a:rPr lang="zh-CN" altLang="en-US" sz="2400" b="1">
                <a:latin typeface="Times New Roman" pitchFamily="18" charset="0"/>
                <a:cs typeface="Times New Roman" pitchFamily="18" charset="0"/>
              </a:rPr>
              <a:t>                                                                          </a:t>
            </a:r>
          </a:p>
          <a:p>
            <a:pPr eaLnBrk="1" hangingPunct="1">
              <a:buFont typeface="Wingdings" pitchFamily="2" charset="2"/>
              <a:buNone/>
              <a:defRPr/>
            </a:pPr>
            <a:r>
              <a:rPr lang="zh-CN" altLang="en-US" sz="2400" b="1">
                <a:latin typeface="Times New Roman" pitchFamily="18" charset="0"/>
                <a:cs typeface="Times New Roman" pitchFamily="18" charset="0"/>
              </a:rPr>
              <a:t>                                                                                              。    </a:t>
            </a:r>
          </a:p>
          <a:p>
            <a:pPr eaLnBrk="1" hangingPunct="1">
              <a:buFont typeface="Wingdings" pitchFamily="2" charset="2"/>
              <a:buNone/>
              <a:defRPr/>
            </a:pPr>
            <a:r>
              <a:rPr lang="zh-CN" altLang="en-US" sz="2400" b="1">
                <a:latin typeface="Times New Roman" pitchFamily="18" charset="0"/>
                <a:cs typeface="Times New Roman" pitchFamily="18" charset="0"/>
              </a:rPr>
              <a:t>    其中，                                   ，</a:t>
            </a:r>
          </a:p>
          <a:p>
            <a:pPr eaLnBrk="1" hangingPunct="1">
              <a:buFont typeface="Wingdings" pitchFamily="2" charset="2"/>
              <a:buNone/>
              <a:defRPr/>
            </a:pPr>
            <a:r>
              <a:rPr lang="zh-CN" altLang="en-US" sz="2400" b="1">
                <a:latin typeface="Times New Roman" pitchFamily="18" charset="0"/>
                <a:cs typeface="Times New Roman" pitchFamily="18" charset="0"/>
              </a:rPr>
              <a:t>                                                   。         </a:t>
            </a:r>
            <a:endParaRPr lang="zh-CN" altLang="el-GR" sz="2400" b="1">
              <a:latin typeface="Times New Roman" pitchFamily="18" charset="0"/>
              <a:cs typeface="Times New Roman" pitchFamily="18" charset="0"/>
            </a:endParaRPr>
          </a:p>
        </p:txBody>
      </p:sp>
      <p:graphicFrame>
        <p:nvGraphicFramePr>
          <p:cNvPr id="37890" name="Object 4"/>
          <p:cNvGraphicFramePr>
            <a:graphicFrameLocks noGrp="1" noChangeAspect="1"/>
          </p:cNvGraphicFramePr>
          <p:nvPr>
            <p:ph sz="quarter" idx="3"/>
          </p:nvPr>
        </p:nvGraphicFramePr>
        <p:xfrm>
          <a:off x="1828800" y="3733800"/>
          <a:ext cx="5562600" cy="1295400"/>
        </p:xfrm>
        <a:graphic>
          <a:graphicData uri="http://schemas.openxmlformats.org/presentationml/2006/ole">
            <mc:AlternateContent xmlns:mc="http://schemas.openxmlformats.org/markup-compatibility/2006">
              <mc:Choice xmlns:v="urn:schemas-microsoft-com:vml" Requires="v">
                <p:oleObj name="公式" r:id="rId3" imgW="9448560" imgH="2158920" progId="Equation.3">
                  <p:embed/>
                </p:oleObj>
              </mc:Choice>
              <mc:Fallback>
                <p:oleObj name="公式" r:id="rId3" imgW="9448560" imgH="21589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3733800"/>
                        <a:ext cx="5562600"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1" name="Object 5"/>
          <p:cNvGraphicFramePr>
            <a:graphicFrameLocks noChangeAspect="1"/>
          </p:cNvGraphicFramePr>
          <p:nvPr/>
        </p:nvGraphicFramePr>
        <p:xfrm>
          <a:off x="2590800" y="5105400"/>
          <a:ext cx="2057400" cy="838200"/>
        </p:xfrm>
        <a:graphic>
          <a:graphicData uri="http://schemas.openxmlformats.org/presentationml/2006/ole">
            <mc:AlternateContent xmlns:mc="http://schemas.openxmlformats.org/markup-compatibility/2006">
              <mc:Choice xmlns:v="urn:schemas-microsoft-com:vml" Requires="v">
                <p:oleObj name="公式" r:id="rId5" imgW="2412720" imgH="1066680" progId="Equation.3">
                  <p:embed/>
                </p:oleObj>
              </mc:Choice>
              <mc:Fallback>
                <p:oleObj name="公式" r:id="rId5" imgW="2412720" imgH="10666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5105400"/>
                        <a:ext cx="20574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1062" name="Rectangle 6"/>
          <p:cNvSpPr>
            <a:spLocks noChangeArrowheads="1"/>
          </p:cNvSpPr>
          <p:nvPr/>
        </p:nvSpPr>
        <p:spPr bwMode="auto">
          <a:xfrm>
            <a:off x="2514600" y="4495800"/>
            <a:ext cx="685800" cy="533400"/>
          </a:xfrm>
          <a:prstGeom prst="rect">
            <a:avLst/>
          </a:prstGeom>
          <a:solidFill>
            <a:schemeClr val="folHlink">
              <a:alpha val="30980"/>
            </a:schemeClr>
          </a:solidFill>
          <a:ln w="9525">
            <a:noFill/>
            <a:miter lim="800000"/>
            <a:headEnd/>
            <a:tailEnd/>
          </a:ln>
        </p:spPr>
        <p:txBody>
          <a:bodyPr wrap="none" anchor="ctr"/>
          <a:lstStyle/>
          <a:p>
            <a:pPr algn="l"/>
            <a:endParaRPr lang="zh-CN" altLang="en-US"/>
          </a:p>
        </p:txBody>
      </p:sp>
      <p:sp>
        <p:nvSpPr>
          <p:cNvPr id="301063" name="Rectangle 7"/>
          <p:cNvSpPr>
            <a:spLocks noChangeArrowheads="1"/>
          </p:cNvSpPr>
          <p:nvPr/>
        </p:nvSpPr>
        <p:spPr bwMode="auto">
          <a:xfrm>
            <a:off x="4495800" y="4495800"/>
            <a:ext cx="685800" cy="533400"/>
          </a:xfrm>
          <a:prstGeom prst="rect">
            <a:avLst/>
          </a:prstGeom>
          <a:solidFill>
            <a:schemeClr val="folHlink">
              <a:alpha val="30980"/>
            </a:schemeClr>
          </a:solidFill>
          <a:ln w="9525">
            <a:noFill/>
            <a:miter lim="800000"/>
            <a:headEnd/>
            <a:tailEnd/>
          </a:ln>
        </p:spPr>
        <p:txBody>
          <a:bodyPr wrap="none" anchor="ctr"/>
          <a:lstStyle/>
          <a:p>
            <a:pPr algn="l"/>
            <a:endParaRPr lang="zh-CN" altLang="en-US"/>
          </a:p>
        </p:txBody>
      </p:sp>
      <mc:AlternateContent xmlns:mc="http://schemas.openxmlformats.org/markup-compatibility/2006" xmlns:p14="http://schemas.microsoft.com/office/powerpoint/2010/main">
        <mc:Choice Requires="p14">
          <p:contentPart p14:bwMode="auto" r:id="rId7">
            <p14:nvContentPartPr>
              <p14:cNvPr id="37892" name="Ink 8"/>
              <p14:cNvContentPartPr>
                <a14:cpLocks xmlns:a14="http://schemas.microsoft.com/office/drawing/2010/main" noRot="1" noChangeAspect="1" noEditPoints="1" noChangeArrowheads="1" noChangeShapeType="1"/>
              </p14:cNvContentPartPr>
              <p14:nvPr/>
            </p14:nvContentPartPr>
            <p14:xfrm>
              <a:off x="2608263" y="5064125"/>
              <a:ext cx="1406525" cy="7938"/>
            </p14:xfrm>
          </p:contentPart>
        </mc:Choice>
        <mc:Fallback xmlns="">
          <p:pic>
            <p:nvPicPr>
              <p:cNvPr id="37892" name="Ink 8"/>
              <p:cNvPicPr>
                <a:picLocks noRot="1" noChangeAspect="1" noEditPoints="1" noChangeArrowheads="1" noChangeShapeType="1"/>
              </p:cNvPicPr>
              <p:nvPr/>
            </p:nvPicPr>
            <p:blipFill>
              <a:blip r:embed="rId8"/>
              <a:stretch>
                <a:fillRect/>
              </a:stretch>
            </p:blipFill>
            <p:spPr>
              <a:xfrm>
                <a:off x="2590636" y="5058141"/>
                <a:ext cx="1441059" cy="19662"/>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7893" name="Ink 9"/>
              <p14:cNvContentPartPr>
                <a14:cpLocks xmlns:a14="http://schemas.microsoft.com/office/drawing/2010/main" noRot="1" noChangeAspect="1" noEditPoints="1" noChangeArrowheads="1" noChangeShapeType="1"/>
              </p14:cNvContentPartPr>
              <p14:nvPr/>
            </p14:nvContentPartPr>
            <p14:xfrm>
              <a:off x="4564063" y="5086350"/>
              <a:ext cx="1444625" cy="28575"/>
            </p14:xfrm>
          </p:contentPart>
        </mc:Choice>
        <mc:Fallback xmlns="">
          <p:pic>
            <p:nvPicPr>
              <p:cNvPr id="37893" name="Ink 9"/>
              <p:cNvPicPr>
                <a:picLocks noRot="1" noChangeAspect="1" noEditPoints="1" noChangeArrowheads="1" noChangeShapeType="1"/>
              </p:cNvPicPr>
              <p:nvPr/>
            </p:nvPicPr>
            <p:blipFill>
              <a:blip r:embed="rId10"/>
              <a:stretch>
                <a:fillRect/>
              </a:stretch>
            </p:blipFill>
            <p:spPr>
              <a:xfrm>
                <a:off x="4546410" y="5077375"/>
                <a:ext cx="1479210" cy="46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7894" name="Ink 10"/>
              <p14:cNvContentPartPr>
                <a14:cpLocks xmlns:a14="http://schemas.microsoft.com/office/drawing/2010/main" noRot="1" noChangeAspect="1" noEditPoints="1" noChangeArrowheads="1" noChangeShapeType="1"/>
              </p14:cNvContentPartPr>
              <p14:nvPr/>
            </p14:nvContentPartPr>
            <p14:xfrm>
              <a:off x="3814763" y="5100638"/>
              <a:ext cx="3408362" cy="808037"/>
            </p14:xfrm>
          </p:contentPart>
        </mc:Choice>
        <mc:Fallback xmlns="">
          <p:pic>
            <p:nvPicPr>
              <p:cNvPr id="37894" name="Ink 10"/>
              <p:cNvPicPr>
                <a:picLocks noRot="1" noChangeAspect="1" noEditPoints="1" noChangeArrowheads="1" noChangeShapeType="1"/>
              </p:cNvPicPr>
              <p:nvPr/>
            </p:nvPicPr>
            <p:blipFill>
              <a:blip r:embed="rId12"/>
              <a:stretch>
                <a:fillRect/>
              </a:stretch>
            </p:blipFill>
            <p:spPr>
              <a:xfrm>
                <a:off x="3797120" y="5083017"/>
                <a:ext cx="3442928" cy="842559"/>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 name="墨迹 1">
                <a:extLst>
                  <a:ext uri="{FF2B5EF4-FFF2-40B4-BE49-F238E27FC236}">
                    <a16:creationId xmlns:a16="http://schemas.microsoft.com/office/drawing/2014/main" id="{C13943D4-8BA0-4CBB-9C1A-D6452ECC8FD7}"/>
                  </a:ext>
                </a:extLst>
              </p14:cNvPr>
              <p14:cNvContentPartPr/>
              <p14:nvPr/>
            </p14:nvContentPartPr>
            <p14:xfrm>
              <a:off x="123480" y="478440"/>
              <a:ext cx="8874360" cy="6263640"/>
            </p14:xfrm>
          </p:contentPart>
        </mc:Choice>
        <mc:Fallback>
          <p:pic>
            <p:nvPicPr>
              <p:cNvPr id="2" name="墨迹 1">
                <a:extLst>
                  <a:ext uri="{FF2B5EF4-FFF2-40B4-BE49-F238E27FC236}">
                    <a16:creationId xmlns:a16="http://schemas.microsoft.com/office/drawing/2014/main" id="{C13943D4-8BA0-4CBB-9C1A-D6452ECC8FD7}"/>
                  </a:ext>
                </a:extLst>
              </p:cNvPr>
              <p:cNvPicPr/>
              <p:nvPr/>
            </p:nvPicPr>
            <p:blipFill>
              <a:blip r:embed="rId14"/>
              <a:stretch>
                <a:fillRect/>
              </a:stretch>
            </p:blipFill>
            <p:spPr>
              <a:xfrm>
                <a:off x="114120" y="469080"/>
                <a:ext cx="8893080" cy="62823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01062"/>
                                        </p:tgtEl>
                                        <p:attrNameLst>
                                          <p:attrName>style.visibility</p:attrName>
                                        </p:attrNameLst>
                                      </p:cBhvr>
                                      <p:to>
                                        <p:strVal val="visible"/>
                                      </p:to>
                                    </p:set>
                                    <p:anim calcmode="lin" valueType="num">
                                      <p:cBhvr>
                                        <p:cTn id="7" dur="1000" fill="hold"/>
                                        <p:tgtEl>
                                          <p:spTgt spid="301062"/>
                                        </p:tgtEl>
                                        <p:attrNameLst>
                                          <p:attrName>ppt_w</p:attrName>
                                        </p:attrNameLst>
                                      </p:cBhvr>
                                      <p:tavLst>
                                        <p:tav tm="0">
                                          <p:val>
                                            <p:strVal val="#ppt_w*0.70"/>
                                          </p:val>
                                        </p:tav>
                                        <p:tav tm="100000">
                                          <p:val>
                                            <p:strVal val="#ppt_w"/>
                                          </p:val>
                                        </p:tav>
                                      </p:tavLst>
                                    </p:anim>
                                    <p:anim calcmode="lin" valueType="num">
                                      <p:cBhvr>
                                        <p:cTn id="8" dur="1000" fill="hold"/>
                                        <p:tgtEl>
                                          <p:spTgt spid="301062"/>
                                        </p:tgtEl>
                                        <p:attrNameLst>
                                          <p:attrName>ppt_h</p:attrName>
                                        </p:attrNameLst>
                                      </p:cBhvr>
                                      <p:tavLst>
                                        <p:tav tm="0">
                                          <p:val>
                                            <p:strVal val="#ppt_h"/>
                                          </p:val>
                                        </p:tav>
                                        <p:tav tm="100000">
                                          <p:val>
                                            <p:strVal val="#ppt_h"/>
                                          </p:val>
                                        </p:tav>
                                      </p:tavLst>
                                    </p:anim>
                                    <p:animEffect transition="in" filter="fade">
                                      <p:cBhvr>
                                        <p:cTn id="9" dur="1000"/>
                                        <p:tgtEl>
                                          <p:spTgt spid="301062"/>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301063"/>
                                        </p:tgtEl>
                                        <p:attrNameLst>
                                          <p:attrName>style.visibility</p:attrName>
                                        </p:attrNameLst>
                                      </p:cBhvr>
                                      <p:to>
                                        <p:strVal val="visible"/>
                                      </p:to>
                                    </p:set>
                                    <p:anim calcmode="lin" valueType="num">
                                      <p:cBhvr>
                                        <p:cTn id="12" dur="1000" fill="hold"/>
                                        <p:tgtEl>
                                          <p:spTgt spid="301063"/>
                                        </p:tgtEl>
                                        <p:attrNameLst>
                                          <p:attrName>ppt_w</p:attrName>
                                        </p:attrNameLst>
                                      </p:cBhvr>
                                      <p:tavLst>
                                        <p:tav tm="0">
                                          <p:val>
                                            <p:strVal val="#ppt_w*0.70"/>
                                          </p:val>
                                        </p:tav>
                                        <p:tav tm="100000">
                                          <p:val>
                                            <p:strVal val="#ppt_w"/>
                                          </p:val>
                                        </p:tav>
                                      </p:tavLst>
                                    </p:anim>
                                    <p:anim calcmode="lin" valueType="num">
                                      <p:cBhvr>
                                        <p:cTn id="13" dur="1000" fill="hold"/>
                                        <p:tgtEl>
                                          <p:spTgt spid="301063"/>
                                        </p:tgtEl>
                                        <p:attrNameLst>
                                          <p:attrName>ppt_h</p:attrName>
                                        </p:attrNameLst>
                                      </p:cBhvr>
                                      <p:tavLst>
                                        <p:tav tm="0">
                                          <p:val>
                                            <p:strVal val="#ppt_h"/>
                                          </p:val>
                                        </p:tav>
                                        <p:tav tm="100000">
                                          <p:val>
                                            <p:strVal val="#ppt_h"/>
                                          </p:val>
                                        </p:tav>
                                      </p:tavLst>
                                    </p:anim>
                                    <p:animEffect transition="in" filter="fade">
                                      <p:cBhvr>
                                        <p:cTn id="14" dur="1000"/>
                                        <p:tgtEl>
                                          <p:spTgt spid="301063"/>
                                        </p:tgtEl>
                                      </p:cBhvr>
                                    </p:animEffect>
                                  </p:childTnLst>
                                </p:cTn>
                              </p:par>
                            </p:childTnLst>
                          </p:cTn>
                        </p:par>
                        <p:par>
                          <p:cTn id="15" fill="hold">
                            <p:stCondLst>
                              <p:cond delay="1000"/>
                            </p:stCondLst>
                            <p:childTnLst>
                              <p:par>
                                <p:cTn id="16" presetID="26" presetClass="emph" presetSubtype="0" fill="hold" grpId="1" nodeType="afterEffect">
                                  <p:stCondLst>
                                    <p:cond delay="0"/>
                                  </p:stCondLst>
                                  <p:childTnLst>
                                    <p:animEffect transition="out" filter="fade">
                                      <p:cBhvr>
                                        <p:cTn id="17" dur="1000" tmFilter="0, 0; .2, .5; .8, .5; 1, 0"/>
                                        <p:tgtEl>
                                          <p:spTgt spid="301062"/>
                                        </p:tgtEl>
                                      </p:cBhvr>
                                    </p:animEffect>
                                    <p:animScale>
                                      <p:cBhvr>
                                        <p:cTn id="18" dur="500" autoRev="1" fill="hold"/>
                                        <p:tgtEl>
                                          <p:spTgt spid="301062"/>
                                        </p:tgtEl>
                                      </p:cBhvr>
                                      <p:by x="105000" y="105000"/>
                                    </p:animScale>
                                  </p:childTnLst>
                                </p:cTn>
                              </p:par>
                            </p:childTnLst>
                          </p:cTn>
                        </p:par>
                        <p:par>
                          <p:cTn id="19" fill="hold">
                            <p:stCondLst>
                              <p:cond delay="2000"/>
                            </p:stCondLst>
                            <p:childTnLst>
                              <p:par>
                                <p:cTn id="20" presetID="26" presetClass="emph" presetSubtype="0" fill="hold" grpId="1" nodeType="afterEffect">
                                  <p:stCondLst>
                                    <p:cond delay="0"/>
                                  </p:stCondLst>
                                  <p:childTnLst>
                                    <p:animEffect transition="out" filter="fade">
                                      <p:cBhvr>
                                        <p:cTn id="21" dur="1000" tmFilter="0, 0; .2, .5; .8, .5; 1, 0"/>
                                        <p:tgtEl>
                                          <p:spTgt spid="301063"/>
                                        </p:tgtEl>
                                      </p:cBhvr>
                                    </p:animEffect>
                                    <p:animScale>
                                      <p:cBhvr>
                                        <p:cTn id="22" dur="500" autoRev="1" fill="hold"/>
                                        <p:tgtEl>
                                          <p:spTgt spid="30106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2" grpId="0" animBg="1"/>
      <p:bldP spid="301062" grpId="1" animBg="1"/>
      <p:bldP spid="301063" grpId="0" animBg="1"/>
      <p:bldP spid="301063" grpId="1"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endParaRPr lang="zh-CN" altLang="zh-CN"/>
          </a:p>
        </p:txBody>
      </p:sp>
      <p:sp>
        <p:nvSpPr>
          <p:cNvPr id="113667" name="Rectangle 3"/>
          <p:cNvSpPr>
            <a:spLocks noGrp="1" noChangeArrowheads="1"/>
          </p:cNvSpPr>
          <p:nvPr>
            <p:ph type="body" idx="1"/>
          </p:nvPr>
        </p:nvSpPr>
        <p:spPr>
          <a:xfrm>
            <a:off x="685800" y="2133600"/>
            <a:ext cx="7772400" cy="4572000"/>
          </a:xfrm>
        </p:spPr>
        <p:txBody>
          <a:bodyPr/>
          <a:lstStyle/>
          <a:p>
            <a:pPr eaLnBrk="1" hangingPunct="1"/>
            <a:r>
              <a:rPr lang="zh-CN" altLang="en-US" sz="2800" b="1">
                <a:latin typeface="Times New Roman" pitchFamily="18" charset="0"/>
              </a:rPr>
              <a:t>附加相位函数：（续</a:t>
            </a:r>
            <a:r>
              <a:rPr lang="en-US" altLang="zh-CN" sz="2800" b="1">
                <a:latin typeface="Times New Roman" pitchFamily="18" charset="0"/>
              </a:rPr>
              <a:t>4</a:t>
            </a:r>
            <a:r>
              <a:rPr lang="zh-CN" altLang="en-US" sz="2800" b="1">
                <a:latin typeface="Times New Roman" pitchFamily="18" charset="0"/>
              </a:rPr>
              <a:t>）</a:t>
            </a:r>
          </a:p>
        </p:txBody>
      </p:sp>
      <p:pic>
        <p:nvPicPr>
          <p:cNvPr id="113668" name="Picture 4"/>
          <p:cNvPicPr>
            <a:picLocks noChangeAspect="1" noChangeArrowheads="1"/>
          </p:cNvPicPr>
          <p:nvPr/>
        </p:nvPicPr>
        <p:blipFill>
          <a:blip r:embed="rId3" cstate="print"/>
          <a:srcRect/>
          <a:stretch>
            <a:fillRect/>
          </a:stretch>
        </p:blipFill>
        <p:spPr bwMode="auto">
          <a:xfrm>
            <a:off x="1676400" y="2895600"/>
            <a:ext cx="5886450" cy="2124075"/>
          </a:xfrm>
          <a:prstGeom prst="rect">
            <a:avLst/>
          </a:prstGeom>
          <a:noFill/>
          <a:ln w="9525">
            <a:noFill/>
            <a:miter lim="800000"/>
            <a:headEnd/>
            <a:tailEnd/>
          </a:ln>
        </p:spPr>
      </p:pic>
      <p:sp>
        <p:nvSpPr>
          <p:cNvPr id="113669" name="Line 5"/>
          <p:cNvSpPr>
            <a:spLocks noChangeShapeType="1"/>
          </p:cNvSpPr>
          <p:nvPr/>
        </p:nvSpPr>
        <p:spPr bwMode="auto">
          <a:xfrm>
            <a:off x="2438400" y="4724400"/>
            <a:ext cx="152400" cy="838200"/>
          </a:xfrm>
          <a:prstGeom prst="line">
            <a:avLst/>
          </a:prstGeom>
          <a:noFill/>
          <a:ln w="31750">
            <a:solidFill>
              <a:srgbClr val="993366"/>
            </a:solidFill>
            <a:round/>
            <a:headEnd type="triangle" w="med" len="med"/>
            <a:tailEnd/>
          </a:ln>
        </p:spPr>
        <p:txBody>
          <a:bodyPr/>
          <a:lstStyle/>
          <a:p>
            <a:endParaRPr lang="zh-CN" altLang="en-US"/>
          </a:p>
        </p:txBody>
      </p:sp>
      <p:sp>
        <p:nvSpPr>
          <p:cNvPr id="113670" name="Line 6"/>
          <p:cNvSpPr>
            <a:spLocks noChangeShapeType="1"/>
          </p:cNvSpPr>
          <p:nvPr/>
        </p:nvSpPr>
        <p:spPr bwMode="auto">
          <a:xfrm flipH="1">
            <a:off x="3581400" y="4724400"/>
            <a:ext cx="0" cy="838200"/>
          </a:xfrm>
          <a:prstGeom prst="line">
            <a:avLst/>
          </a:prstGeom>
          <a:noFill/>
          <a:ln w="31750">
            <a:solidFill>
              <a:srgbClr val="993366"/>
            </a:solidFill>
            <a:round/>
            <a:headEnd type="triangle" w="med" len="med"/>
            <a:tailEnd/>
          </a:ln>
        </p:spPr>
        <p:txBody>
          <a:bodyPr/>
          <a:lstStyle/>
          <a:p>
            <a:endParaRPr lang="zh-CN" altLang="en-US"/>
          </a:p>
        </p:txBody>
      </p:sp>
      <p:sp>
        <p:nvSpPr>
          <p:cNvPr id="303111" name="Text Box 7"/>
          <p:cNvSpPr txBox="1">
            <a:spLocks noChangeArrowheads="1"/>
          </p:cNvSpPr>
          <p:nvPr/>
        </p:nvSpPr>
        <p:spPr bwMode="auto">
          <a:xfrm>
            <a:off x="990600" y="5410200"/>
            <a:ext cx="3657600" cy="787400"/>
          </a:xfrm>
          <a:prstGeom prst="rect">
            <a:avLst/>
          </a:prstGeom>
          <a:noFill/>
          <a:ln w="25400">
            <a:solidFill>
              <a:srgbClr val="993366"/>
            </a:solidFill>
            <a:miter lim="800000"/>
            <a:headEnd/>
            <a:tailEnd/>
          </a:ln>
          <a:effectLst/>
        </p:spPr>
        <p:txBody>
          <a:bodyPr>
            <a:spAutoFit/>
          </a:bodyPr>
          <a:lstStyle/>
          <a:p>
            <a:pPr algn="l">
              <a:spcBef>
                <a:spcPct val="50000"/>
              </a:spcBef>
              <a:buClrTx/>
              <a:buSzTx/>
              <a:buFontTx/>
              <a:buNone/>
              <a:defRPr/>
            </a:pPr>
            <a:r>
              <a:rPr lang="zh-CN" altLang="en-US" sz="2400">
                <a:effectLst>
                  <a:outerShdw blurRad="38100" dist="38100" dir="2700000" algn="tl">
                    <a:srgbClr val="FFFFFF"/>
                  </a:outerShdw>
                </a:effectLst>
                <a:latin typeface="Tahoma" pitchFamily="34" charset="0"/>
              </a:rPr>
              <a:t>过零点为</a:t>
            </a:r>
            <a:r>
              <a:rPr lang="en-US" altLang="zh-CN" sz="2000" i="1" u="sng">
                <a:effectLst>
                  <a:outerShdw blurRad="38100" dist="38100" dir="2700000" algn="tl">
                    <a:srgbClr val="FFFFFF"/>
                  </a:outerShdw>
                </a:effectLst>
              </a:rPr>
              <a:t>(n-1)T</a:t>
            </a:r>
            <a:r>
              <a:rPr lang="en-US" altLang="zh-CN" sz="2000" i="1" u="sng" baseline="-25000">
                <a:effectLst>
                  <a:outerShdw blurRad="38100" dist="38100" dir="2700000" algn="tl">
                    <a:srgbClr val="FFFFFF"/>
                  </a:outerShdw>
                </a:effectLst>
              </a:rPr>
              <a:t>b</a:t>
            </a:r>
            <a:r>
              <a:rPr lang="zh-CN" altLang="en-US" sz="2000" i="1">
                <a:effectLst>
                  <a:outerShdw blurRad="38100" dist="38100" dir="2700000" algn="tl">
                    <a:srgbClr val="FFFFFF"/>
                  </a:outerShdw>
                </a:effectLst>
              </a:rPr>
              <a:t>、</a:t>
            </a:r>
            <a:r>
              <a:rPr lang="en-US" altLang="zh-CN" sz="2000" i="1" u="sng">
                <a:effectLst>
                  <a:outerShdw blurRad="38100" dist="38100" dir="2700000" algn="tl">
                    <a:srgbClr val="FFFFFF"/>
                  </a:outerShdw>
                </a:effectLst>
              </a:rPr>
              <a:t>(n+1)T</a:t>
            </a:r>
            <a:r>
              <a:rPr lang="en-US" altLang="zh-CN" sz="2000" i="1" u="sng" baseline="-25000">
                <a:effectLst>
                  <a:outerShdw blurRad="38100" dist="38100" dir="2700000" algn="tl">
                    <a:srgbClr val="FFFFFF"/>
                  </a:outerShdw>
                </a:effectLst>
              </a:rPr>
              <a:t>b</a:t>
            </a:r>
            <a:r>
              <a:rPr lang="zh-CN" altLang="en-US" sz="2000">
                <a:effectLst>
                  <a:outerShdw blurRad="38100" dist="38100" dir="2700000" algn="tl">
                    <a:srgbClr val="FFFFFF"/>
                  </a:outerShdw>
                </a:effectLst>
              </a:rPr>
              <a:t>（</a:t>
            </a:r>
            <a:r>
              <a:rPr lang="en-US" altLang="zh-CN" sz="2000">
                <a:effectLst>
                  <a:outerShdw blurRad="38100" dist="38100" dir="2700000" algn="tl">
                    <a:srgbClr val="FFFFFF"/>
                  </a:outerShdw>
                </a:effectLst>
              </a:rPr>
              <a:t>n</a:t>
            </a:r>
            <a:r>
              <a:rPr lang="zh-CN" altLang="en-US" sz="2000">
                <a:effectLst>
                  <a:outerShdw blurRad="38100" dist="38100" dir="2700000" algn="tl">
                    <a:srgbClr val="FFFFFF"/>
                  </a:outerShdw>
                </a:effectLst>
              </a:rPr>
              <a:t>＝</a:t>
            </a:r>
            <a:r>
              <a:rPr lang="en-US" altLang="zh-CN" sz="2000">
                <a:effectLst>
                  <a:outerShdw blurRad="38100" dist="38100" dir="2700000" algn="tl">
                    <a:srgbClr val="FFFFFF"/>
                  </a:outerShdw>
                </a:effectLst>
              </a:rPr>
              <a:t>…</a:t>
            </a:r>
            <a:r>
              <a:rPr lang="zh-CN" altLang="en-US" sz="2000">
                <a:effectLst>
                  <a:outerShdw blurRad="38100" dist="38100" dir="2700000" algn="tl">
                    <a:srgbClr val="FFFFFF"/>
                  </a:outerShdw>
                </a:effectLst>
              </a:rPr>
              <a:t>、－</a:t>
            </a:r>
            <a:r>
              <a:rPr lang="en-US" altLang="zh-CN" sz="2000">
                <a:effectLst>
                  <a:outerShdw blurRad="38100" dist="38100" dir="2700000" algn="tl">
                    <a:srgbClr val="FFFFFF"/>
                  </a:outerShdw>
                </a:effectLst>
              </a:rPr>
              <a:t>2</a:t>
            </a:r>
            <a:r>
              <a:rPr lang="zh-CN" altLang="en-US" sz="2000">
                <a:effectLst>
                  <a:outerShdw blurRad="38100" dist="38100" dir="2700000" algn="tl">
                    <a:srgbClr val="FFFFFF"/>
                  </a:outerShdw>
                </a:effectLst>
              </a:rPr>
              <a:t>、</a:t>
            </a:r>
            <a:r>
              <a:rPr lang="en-US" altLang="zh-CN" sz="2000">
                <a:effectLst>
                  <a:outerShdw blurRad="38100" dist="38100" dir="2700000" algn="tl">
                    <a:srgbClr val="FFFFFF"/>
                  </a:outerShdw>
                </a:effectLst>
              </a:rPr>
              <a:t>0</a:t>
            </a:r>
            <a:r>
              <a:rPr lang="zh-CN" altLang="en-US" sz="2000">
                <a:effectLst>
                  <a:outerShdw blurRad="38100" dist="38100" dir="2700000" algn="tl">
                    <a:srgbClr val="FFFFFF"/>
                  </a:outerShdw>
                </a:effectLst>
              </a:rPr>
              <a:t>、</a:t>
            </a:r>
            <a:r>
              <a:rPr lang="en-US" altLang="zh-CN" sz="2000">
                <a:effectLst>
                  <a:outerShdw blurRad="38100" dist="38100" dir="2700000" algn="tl">
                    <a:srgbClr val="FFFFFF"/>
                  </a:outerShdw>
                </a:effectLst>
              </a:rPr>
              <a:t>2</a:t>
            </a:r>
            <a:r>
              <a:rPr lang="zh-CN" altLang="en-US" sz="2000">
                <a:effectLst>
                  <a:outerShdw blurRad="38100" dist="38100" dir="2700000" algn="tl">
                    <a:srgbClr val="FFFFFF"/>
                  </a:outerShdw>
                </a:effectLst>
              </a:rPr>
              <a:t>、</a:t>
            </a:r>
            <a:r>
              <a:rPr lang="en-US" altLang="zh-CN" sz="2000">
                <a:effectLst>
                  <a:outerShdw blurRad="38100" dist="38100" dir="2700000" algn="tl">
                    <a:srgbClr val="FFFFFF"/>
                  </a:outerShdw>
                </a:effectLst>
              </a:rPr>
              <a:t>4</a:t>
            </a:r>
            <a:r>
              <a:rPr lang="zh-CN" altLang="en-US" sz="2000">
                <a:effectLst>
                  <a:outerShdw blurRad="38100" dist="38100" dir="2700000" algn="tl">
                    <a:srgbClr val="FFFFFF"/>
                  </a:outerShdw>
                </a:effectLst>
              </a:rPr>
              <a:t>、</a:t>
            </a:r>
            <a:r>
              <a:rPr lang="en-US" altLang="zh-CN" sz="2000">
                <a:effectLst>
                  <a:outerShdw blurRad="38100" dist="38100" dir="2700000" algn="tl">
                    <a:srgbClr val="FFFFFF"/>
                  </a:outerShdw>
                </a:effectLst>
              </a:rPr>
              <a:t>…</a:t>
            </a:r>
            <a:r>
              <a:rPr lang="zh-CN" altLang="en-US" sz="2000">
                <a:effectLst>
                  <a:outerShdw blurRad="38100" dist="38100" dir="2700000" algn="tl">
                    <a:srgbClr val="FFFFFF"/>
                  </a:outerShdw>
                </a:effectLst>
              </a:rPr>
              <a:t>）</a:t>
            </a:r>
            <a:endParaRPr lang="zh-CN" altLang="en-US" sz="2000" baseline="-25000">
              <a:effectLst>
                <a:outerShdw blurRad="38100" dist="38100" dir="2700000" algn="tl">
                  <a:srgbClr val="FFFFFF"/>
                </a:outerShdw>
              </a:effectLst>
            </a:endParaRPr>
          </a:p>
        </p:txBody>
      </p:sp>
      <p:sp>
        <p:nvSpPr>
          <p:cNvPr id="113672" name="Line 8"/>
          <p:cNvSpPr>
            <a:spLocks noChangeShapeType="1"/>
          </p:cNvSpPr>
          <p:nvPr/>
        </p:nvSpPr>
        <p:spPr bwMode="auto">
          <a:xfrm>
            <a:off x="5638800" y="4724400"/>
            <a:ext cx="609600" cy="914400"/>
          </a:xfrm>
          <a:prstGeom prst="line">
            <a:avLst/>
          </a:prstGeom>
          <a:noFill/>
          <a:ln w="31750">
            <a:solidFill>
              <a:srgbClr val="993366"/>
            </a:solidFill>
            <a:round/>
            <a:headEnd type="triangle" w="med" len="med"/>
            <a:tailEnd/>
          </a:ln>
        </p:spPr>
        <p:txBody>
          <a:bodyPr/>
          <a:lstStyle/>
          <a:p>
            <a:endParaRPr lang="zh-CN" altLang="en-US"/>
          </a:p>
        </p:txBody>
      </p:sp>
      <p:sp>
        <p:nvSpPr>
          <p:cNvPr id="113673" name="Line 9"/>
          <p:cNvSpPr>
            <a:spLocks noChangeShapeType="1"/>
          </p:cNvSpPr>
          <p:nvPr/>
        </p:nvSpPr>
        <p:spPr bwMode="auto">
          <a:xfrm>
            <a:off x="6858000" y="4724400"/>
            <a:ext cx="152400" cy="838200"/>
          </a:xfrm>
          <a:prstGeom prst="line">
            <a:avLst/>
          </a:prstGeom>
          <a:noFill/>
          <a:ln w="31750">
            <a:solidFill>
              <a:srgbClr val="993366"/>
            </a:solidFill>
            <a:round/>
            <a:headEnd type="triangle" w="med" len="med"/>
            <a:tailEnd/>
          </a:ln>
        </p:spPr>
        <p:txBody>
          <a:bodyPr/>
          <a:lstStyle/>
          <a:p>
            <a:endParaRPr lang="zh-CN" altLang="en-US"/>
          </a:p>
        </p:txBody>
      </p:sp>
      <p:sp>
        <p:nvSpPr>
          <p:cNvPr id="303115" name="Text Box 11"/>
          <p:cNvSpPr txBox="1">
            <a:spLocks noChangeArrowheads="1"/>
          </p:cNvSpPr>
          <p:nvPr/>
        </p:nvSpPr>
        <p:spPr bwMode="auto">
          <a:xfrm>
            <a:off x="990600" y="6172200"/>
            <a:ext cx="7543800" cy="457200"/>
          </a:xfrm>
          <a:prstGeom prst="rect">
            <a:avLst/>
          </a:prstGeom>
          <a:noFill/>
          <a:ln w="9525">
            <a:noFill/>
            <a:miter lim="800000"/>
            <a:headEnd/>
            <a:tailEnd/>
          </a:ln>
          <a:effectLst/>
        </p:spPr>
        <p:txBody>
          <a:bodyPr>
            <a:spAutoFit/>
          </a:bodyPr>
          <a:lstStyle/>
          <a:p>
            <a:pPr algn="l">
              <a:spcBef>
                <a:spcPct val="50000"/>
              </a:spcBef>
              <a:buClrTx/>
              <a:buSzTx/>
              <a:buFontTx/>
              <a:buNone/>
              <a:defRPr/>
            </a:pPr>
            <a:r>
              <a:rPr lang="zh-CN" altLang="en-US" sz="2400"/>
              <a:t>后面，我们令</a:t>
            </a:r>
            <a:r>
              <a:rPr lang="en-US" altLang="zh-CN" sz="2400" i="1"/>
              <a:t>cos(</a:t>
            </a:r>
            <a:r>
              <a:rPr lang="el-GR" altLang="zh-CN" sz="2400" i="1"/>
              <a:t>π</a:t>
            </a:r>
            <a:r>
              <a:rPr lang="en-US" altLang="zh-CN" sz="2400" i="1"/>
              <a:t>t/2T</a:t>
            </a:r>
            <a:r>
              <a:rPr lang="en-US" altLang="zh-CN" sz="2400" i="1" baseline="-25000"/>
              <a:t>b</a:t>
            </a:r>
            <a:r>
              <a:rPr lang="en-US" altLang="zh-CN" sz="2400" i="1"/>
              <a:t>)=</a:t>
            </a:r>
            <a:r>
              <a:rPr lang="en-US" altLang="zh-CN" sz="2400" i="1">
                <a:solidFill>
                  <a:schemeClr val="tx2"/>
                </a:solidFill>
                <a:effectLst>
                  <a:outerShdw blurRad="38100" dist="38100" dir="2700000" algn="tl">
                    <a:srgbClr val="000000"/>
                  </a:outerShdw>
                </a:effectLst>
              </a:rPr>
              <a:t>C(t)</a:t>
            </a:r>
            <a:r>
              <a:rPr lang="zh-CN" altLang="en-US" sz="2400"/>
              <a:t>，令</a:t>
            </a:r>
            <a:r>
              <a:rPr lang="en-US" altLang="zh-CN" sz="2400" i="1"/>
              <a:t>sin(</a:t>
            </a:r>
            <a:r>
              <a:rPr lang="el-GR" altLang="zh-CN" sz="2400" i="1"/>
              <a:t>π</a:t>
            </a:r>
            <a:r>
              <a:rPr lang="en-US" altLang="zh-CN" sz="2400" i="1"/>
              <a:t>t/2T</a:t>
            </a:r>
            <a:r>
              <a:rPr lang="en-US" altLang="zh-CN" sz="2400" i="1" baseline="-25000"/>
              <a:t>b</a:t>
            </a:r>
            <a:r>
              <a:rPr lang="en-US" altLang="zh-CN" sz="2400" i="1"/>
              <a:t>)=</a:t>
            </a:r>
            <a:r>
              <a:rPr lang="en-US" altLang="zh-CN" sz="2400" i="1">
                <a:solidFill>
                  <a:schemeClr val="tx2"/>
                </a:solidFill>
                <a:effectLst>
                  <a:outerShdw blurRad="38100" dist="38100" dir="2700000" algn="tl">
                    <a:srgbClr val="000000"/>
                  </a:outerShdw>
                </a:effectLst>
              </a:rPr>
              <a:t>S(t)</a:t>
            </a:r>
            <a:r>
              <a:rPr lang="zh-CN" altLang="en-US" sz="2400"/>
              <a:t>。</a:t>
            </a:r>
          </a:p>
        </p:txBody>
      </p:sp>
      <p:sp>
        <p:nvSpPr>
          <p:cNvPr id="303116" name="Text Box 12"/>
          <p:cNvSpPr txBox="1">
            <a:spLocks noChangeArrowheads="1"/>
          </p:cNvSpPr>
          <p:nvPr/>
        </p:nvSpPr>
        <p:spPr bwMode="auto">
          <a:xfrm>
            <a:off x="4800600" y="5410200"/>
            <a:ext cx="3505200" cy="790575"/>
          </a:xfrm>
          <a:prstGeom prst="rect">
            <a:avLst/>
          </a:prstGeom>
          <a:noFill/>
          <a:ln w="28575">
            <a:solidFill>
              <a:srgbClr val="993366"/>
            </a:solidFill>
            <a:miter lim="800000"/>
            <a:headEnd/>
            <a:tailEnd/>
          </a:ln>
          <a:effectLst/>
        </p:spPr>
        <p:txBody>
          <a:bodyPr>
            <a:spAutoFit/>
          </a:bodyPr>
          <a:lstStyle/>
          <a:p>
            <a:pPr algn="l">
              <a:spcBef>
                <a:spcPct val="50000"/>
              </a:spcBef>
              <a:buClrTx/>
              <a:buSzTx/>
              <a:buFontTx/>
              <a:buNone/>
              <a:defRPr/>
            </a:pPr>
            <a:r>
              <a:rPr lang="zh-CN" altLang="en-US" sz="2400">
                <a:effectLst>
                  <a:outerShdw blurRad="38100" dist="38100" dir="2700000" algn="tl">
                    <a:srgbClr val="FFFFFF"/>
                  </a:outerShdw>
                </a:effectLst>
                <a:latin typeface="Tahoma" pitchFamily="34" charset="0"/>
              </a:rPr>
              <a:t>过零点为</a:t>
            </a:r>
            <a:r>
              <a:rPr lang="en-US" altLang="zh-CN" sz="2000" i="1" u="sng">
                <a:effectLst>
                  <a:outerShdw blurRad="38100" dist="38100" dir="2700000" algn="tl">
                    <a:srgbClr val="FFFFFF"/>
                  </a:outerShdw>
                </a:effectLst>
              </a:rPr>
              <a:t>nT</a:t>
            </a:r>
            <a:r>
              <a:rPr lang="en-US" altLang="zh-CN" sz="2000" i="1" u="sng" baseline="-25000">
                <a:effectLst>
                  <a:outerShdw blurRad="38100" dist="38100" dir="2700000" algn="tl">
                    <a:srgbClr val="FFFFFF"/>
                  </a:outerShdw>
                </a:effectLst>
              </a:rPr>
              <a:t>b</a:t>
            </a:r>
            <a:r>
              <a:rPr lang="zh-CN" altLang="en-US" sz="2000" i="1">
                <a:effectLst>
                  <a:outerShdw blurRad="38100" dist="38100" dir="2700000" algn="tl">
                    <a:srgbClr val="FFFFFF"/>
                  </a:outerShdw>
                </a:effectLst>
              </a:rPr>
              <a:t>、</a:t>
            </a:r>
            <a:r>
              <a:rPr lang="en-US" altLang="zh-CN" sz="2000" i="1" u="sng">
                <a:effectLst>
                  <a:outerShdw blurRad="38100" dist="38100" dir="2700000" algn="tl">
                    <a:srgbClr val="FFFFFF"/>
                  </a:outerShdw>
                </a:effectLst>
              </a:rPr>
              <a:t>(n+2)T</a:t>
            </a:r>
            <a:r>
              <a:rPr lang="en-US" altLang="zh-CN" sz="2000" i="1" u="sng" baseline="-25000">
                <a:effectLst>
                  <a:outerShdw blurRad="38100" dist="38100" dir="2700000" algn="tl">
                    <a:srgbClr val="FFFFFF"/>
                  </a:outerShdw>
                </a:effectLst>
              </a:rPr>
              <a:t>b</a:t>
            </a:r>
            <a:r>
              <a:rPr lang="zh-CN" altLang="en-US" sz="2000">
                <a:effectLst>
                  <a:outerShdw blurRad="38100" dist="38100" dir="2700000" algn="tl">
                    <a:srgbClr val="FFFFFF"/>
                  </a:outerShdw>
                </a:effectLst>
              </a:rPr>
              <a:t>（</a:t>
            </a:r>
            <a:r>
              <a:rPr lang="en-US" altLang="zh-CN" sz="2000">
                <a:effectLst>
                  <a:outerShdw blurRad="38100" dist="38100" dir="2700000" algn="tl">
                    <a:srgbClr val="FFFFFF"/>
                  </a:outerShdw>
                </a:effectLst>
              </a:rPr>
              <a:t>n</a:t>
            </a:r>
            <a:r>
              <a:rPr lang="zh-CN" altLang="en-US" sz="2000">
                <a:effectLst>
                  <a:outerShdw blurRad="38100" dist="38100" dir="2700000" algn="tl">
                    <a:srgbClr val="FFFFFF"/>
                  </a:outerShdw>
                </a:effectLst>
              </a:rPr>
              <a:t>＝</a:t>
            </a:r>
            <a:r>
              <a:rPr lang="en-US" altLang="zh-CN" sz="2000">
                <a:effectLst>
                  <a:outerShdw blurRad="38100" dist="38100" dir="2700000" algn="tl">
                    <a:srgbClr val="FFFFFF"/>
                  </a:outerShdw>
                </a:effectLst>
              </a:rPr>
              <a:t>…</a:t>
            </a:r>
            <a:r>
              <a:rPr lang="zh-CN" altLang="en-US" sz="2000">
                <a:effectLst>
                  <a:outerShdw blurRad="38100" dist="38100" dir="2700000" algn="tl">
                    <a:srgbClr val="FFFFFF"/>
                  </a:outerShdw>
                </a:effectLst>
              </a:rPr>
              <a:t>、－</a:t>
            </a:r>
            <a:r>
              <a:rPr lang="en-US" altLang="zh-CN" sz="2000">
                <a:effectLst>
                  <a:outerShdw blurRad="38100" dist="38100" dir="2700000" algn="tl">
                    <a:srgbClr val="FFFFFF"/>
                  </a:outerShdw>
                </a:effectLst>
              </a:rPr>
              <a:t>2</a:t>
            </a:r>
            <a:r>
              <a:rPr lang="zh-CN" altLang="en-US" sz="2000">
                <a:effectLst>
                  <a:outerShdw blurRad="38100" dist="38100" dir="2700000" algn="tl">
                    <a:srgbClr val="FFFFFF"/>
                  </a:outerShdw>
                </a:effectLst>
              </a:rPr>
              <a:t>、</a:t>
            </a:r>
            <a:r>
              <a:rPr lang="en-US" altLang="zh-CN" sz="2000">
                <a:effectLst>
                  <a:outerShdw blurRad="38100" dist="38100" dir="2700000" algn="tl">
                    <a:srgbClr val="FFFFFF"/>
                  </a:outerShdw>
                </a:effectLst>
              </a:rPr>
              <a:t>0</a:t>
            </a:r>
            <a:r>
              <a:rPr lang="zh-CN" altLang="en-US" sz="2000">
                <a:effectLst>
                  <a:outerShdw blurRad="38100" dist="38100" dir="2700000" algn="tl">
                    <a:srgbClr val="FFFFFF"/>
                  </a:outerShdw>
                </a:effectLst>
              </a:rPr>
              <a:t>、</a:t>
            </a:r>
            <a:r>
              <a:rPr lang="en-US" altLang="zh-CN" sz="2000">
                <a:effectLst>
                  <a:outerShdw blurRad="38100" dist="38100" dir="2700000" algn="tl">
                    <a:srgbClr val="FFFFFF"/>
                  </a:outerShdw>
                </a:effectLst>
              </a:rPr>
              <a:t>2</a:t>
            </a:r>
            <a:r>
              <a:rPr lang="zh-CN" altLang="en-US" sz="2000">
                <a:effectLst>
                  <a:outerShdw blurRad="38100" dist="38100" dir="2700000" algn="tl">
                    <a:srgbClr val="FFFFFF"/>
                  </a:outerShdw>
                </a:effectLst>
              </a:rPr>
              <a:t>、</a:t>
            </a:r>
            <a:r>
              <a:rPr lang="en-US" altLang="zh-CN" sz="2000">
                <a:effectLst>
                  <a:outerShdw blurRad="38100" dist="38100" dir="2700000" algn="tl">
                    <a:srgbClr val="FFFFFF"/>
                  </a:outerShdw>
                </a:effectLst>
              </a:rPr>
              <a:t>4</a:t>
            </a:r>
            <a:r>
              <a:rPr lang="zh-CN" altLang="en-US" sz="2000">
                <a:effectLst>
                  <a:outerShdw blurRad="38100" dist="38100" dir="2700000" algn="tl">
                    <a:srgbClr val="FFFFFF"/>
                  </a:outerShdw>
                </a:effectLst>
              </a:rPr>
              <a:t>、</a:t>
            </a:r>
            <a:r>
              <a:rPr lang="en-US" altLang="zh-CN" sz="2000">
                <a:effectLst>
                  <a:outerShdw blurRad="38100" dist="38100" dir="2700000" algn="tl">
                    <a:srgbClr val="FFFFFF"/>
                  </a:outerShdw>
                </a:effectLst>
              </a:rPr>
              <a:t>…</a:t>
            </a:r>
            <a:r>
              <a:rPr lang="zh-CN" altLang="en-US" sz="2000">
                <a:effectLst>
                  <a:outerShdw blurRad="38100" dist="38100" dir="2700000" algn="tl">
                    <a:srgbClr val="FFFFFF"/>
                  </a:outerShdw>
                </a:effectLst>
              </a:rPr>
              <a:t>）</a:t>
            </a:r>
            <a:endParaRPr lang="zh-CN" altLang="en-US" sz="2000" i="1" baseline="-25000">
              <a:effectLst>
                <a:outerShdw blurRad="38100" dist="38100" dir="2700000" algn="tl">
                  <a:srgbClr val="FFFFFF"/>
                </a:outerShdw>
              </a:effectLst>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endParaRPr lang="zh-CN" altLang="zh-CN"/>
          </a:p>
        </p:txBody>
      </p:sp>
      <p:sp>
        <p:nvSpPr>
          <p:cNvPr id="114691" name="Rectangle 3"/>
          <p:cNvSpPr>
            <a:spLocks noGrp="1" noChangeArrowheads="1"/>
          </p:cNvSpPr>
          <p:nvPr>
            <p:ph type="body" idx="1"/>
          </p:nvPr>
        </p:nvSpPr>
        <p:spPr>
          <a:xfrm>
            <a:off x="838200" y="2057400"/>
            <a:ext cx="7772400" cy="4114800"/>
          </a:xfrm>
        </p:spPr>
        <p:txBody>
          <a:bodyPr/>
          <a:lstStyle/>
          <a:p>
            <a:pPr eaLnBrk="1" hangingPunct="1"/>
            <a:r>
              <a:rPr lang="zh-CN" altLang="en-US" b="1">
                <a:latin typeface="Times New Roman" pitchFamily="18" charset="0"/>
              </a:rPr>
              <a:t>附加相位函数：（续</a:t>
            </a:r>
            <a:r>
              <a:rPr lang="en-US" altLang="zh-CN" b="1">
                <a:latin typeface="Times New Roman" pitchFamily="18" charset="0"/>
              </a:rPr>
              <a:t>5</a:t>
            </a:r>
            <a:r>
              <a:rPr lang="zh-CN" altLang="en-US" b="1">
                <a:latin typeface="Times New Roman" pitchFamily="18" charset="0"/>
              </a:rPr>
              <a:t>）设</a:t>
            </a:r>
            <a:r>
              <a:rPr lang="en-US" altLang="zh-CN" b="1" i="1">
                <a:latin typeface="Times New Roman" pitchFamily="18" charset="0"/>
              </a:rPr>
              <a:t>x</a:t>
            </a:r>
            <a:r>
              <a:rPr lang="en-US" altLang="zh-CN" b="1" baseline="-25000">
                <a:latin typeface="Times New Roman" pitchFamily="18" charset="0"/>
              </a:rPr>
              <a:t>-1</a:t>
            </a:r>
            <a:r>
              <a:rPr lang="en-US" altLang="zh-CN" b="1">
                <a:latin typeface="Times New Roman" pitchFamily="18" charset="0"/>
              </a:rPr>
              <a:t>=0</a:t>
            </a:r>
            <a:r>
              <a:rPr lang="zh-CN" altLang="en-US" b="1">
                <a:latin typeface="Times New Roman" pitchFamily="18" charset="0"/>
              </a:rPr>
              <a:t>，</a:t>
            </a:r>
            <a:r>
              <a:rPr lang="en-US" altLang="zh-CN" b="1" i="1">
                <a:latin typeface="Times New Roman" pitchFamily="18" charset="0"/>
              </a:rPr>
              <a:t>a</a:t>
            </a:r>
            <a:r>
              <a:rPr lang="en-US" altLang="zh-CN" b="1" baseline="-25000">
                <a:latin typeface="Times New Roman" pitchFamily="18" charset="0"/>
              </a:rPr>
              <a:t>-1</a:t>
            </a:r>
            <a:r>
              <a:rPr lang="en-US" altLang="zh-CN" b="1">
                <a:latin typeface="Times New Roman" pitchFamily="18" charset="0"/>
              </a:rPr>
              <a:t>=1</a:t>
            </a:r>
            <a:r>
              <a:rPr lang="zh-CN" altLang="en-US" b="1">
                <a:latin typeface="Times New Roman" pitchFamily="18" charset="0"/>
              </a:rPr>
              <a:t>。</a:t>
            </a:r>
          </a:p>
        </p:txBody>
      </p:sp>
      <p:pic>
        <p:nvPicPr>
          <p:cNvPr id="114692" name="Picture 4"/>
          <p:cNvPicPr>
            <a:picLocks noChangeAspect="1" noChangeArrowheads="1"/>
          </p:cNvPicPr>
          <p:nvPr/>
        </p:nvPicPr>
        <p:blipFill>
          <a:blip r:embed="rId3" cstate="print"/>
          <a:srcRect/>
          <a:stretch>
            <a:fillRect/>
          </a:stretch>
        </p:blipFill>
        <p:spPr bwMode="auto">
          <a:xfrm>
            <a:off x="1219200" y="2743200"/>
            <a:ext cx="7315200" cy="3629025"/>
          </a:xfrm>
          <a:prstGeom prst="rect">
            <a:avLst/>
          </a:prstGeom>
          <a:noFill/>
          <a:ln w="9525">
            <a:noFill/>
            <a:miter lim="800000"/>
            <a:headEnd/>
            <a:tailEnd/>
          </a:ln>
        </p:spPr>
      </p:pic>
      <p:sp>
        <p:nvSpPr>
          <p:cNvPr id="305157" name="Oval 5"/>
          <p:cNvSpPr>
            <a:spLocks noChangeArrowheads="1"/>
          </p:cNvSpPr>
          <p:nvPr/>
        </p:nvSpPr>
        <p:spPr bwMode="auto">
          <a:xfrm>
            <a:off x="4343400" y="3505200"/>
            <a:ext cx="533400" cy="685800"/>
          </a:xfrm>
          <a:prstGeom prst="ellipse">
            <a:avLst/>
          </a:prstGeom>
          <a:solidFill>
            <a:schemeClr val="folHlink">
              <a:alpha val="20000"/>
            </a:schemeClr>
          </a:solidFill>
          <a:ln w="9525">
            <a:noFill/>
            <a:round/>
            <a:headEnd/>
            <a:tailEnd/>
          </a:ln>
        </p:spPr>
        <p:txBody>
          <a:bodyPr wrap="none" anchor="ctr"/>
          <a:lstStyle/>
          <a:p>
            <a:pPr algn="l"/>
            <a:endParaRPr lang="zh-CN" altLang="en-US"/>
          </a:p>
        </p:txBody>
      </p:sp>
      <p:sp>
        <p:nvSpPr>
          <p:cNvPr id="305158" name="Oval 6"/>
          <p:cNvSpPr>
            <a:spLocks noChangeArrowheads="1"/>
          </p:cNvSpPr>
          <p:nvPr/>
        </p:nvSpPr>
        <p:spPr bwMode="auto">
          <a:xfrm>
            <a:off x="4343400" y="4191000"/>
            <a:ext cx="533400" cy="685800"/>
          </a:xfrm>
          <a:prstGeom prst="ellipse">
            <a:avLst/>
          </a:prstGeom>
          <a:solidFill>
            <a:schemeClr val="folHlink">
              <a:alpha val="20000"/>
            </a:schemeClr>
          </a:solidFill>
          <a:ln w="9525">
            <a:noFill/>
            <a:round/>
            <a:headEnd/>
            <a:tailEnd/>
          </a:ln>
        </p:spPr>
        <p:txBody>
          <a:bodyPr wrap="none" anchor="ctr"/>
          <a:lstStyle/>
          <a:p>
            <a:pPr algn="l"/>
            <a:endParaRPr lang="zh-CN" altLang="en-US"/>
          </a:p>
        </p:txBody>
      </p:sp>
      <p:sp>
        <p:nvSpPr>
          <p:cNvPr id="305159" name="Oval 7"/>
          <p:cNvSpPr>
            <a:spLocks noChangeArrowheads="1"/>
          </p:cNvSpPr>
          <p:nvPr/>
        </p:nvSpPr>
        <p:spPr bwMode="auto">
          <a:xfrm>
            <a:off x="4343400" y="4876800"/>
            <a:ext cx="533400" cy="685800"/>
          </a:xfrm>
          <a:prstGeom prst="ellipse">
            <a:avLst/>
          </a:prstGeom>
          <a:solidFill>
            <a:schemeClr val="folHlink">
              <a:alpha val="20000"/>
            </a:schemeClr>
          </a:solidFill>
          <a:ln w="9525">
            <a:noFill/>
            <a:round/>
            <a:headEnd/>
            <a:tailEnd/>
          </a:ln>
        </p:spPr>
        <p:txBody>
          <a:bodyPr wrap="none" anchor="ctr"/>
          <a:lstStyle/>
          <a:p>
            <a:pPr algn="l"/>
            <a:endParaRPr lang="zh-CN" altLang="en-US"/>
          </a:p>
        </p:txBody>
      </p:sp>
      <p:sp>
        <p:nvSpPr>
          <p:cNvPr id="305160" name="Oval 8"/>
          <p:cNvSpPr>
            <a:spLocks noChangeArrowheads="1"/>
          </p:cNvSpPr>
          <p:nvPr/>
        </p:nvSpPr>
        <p:spPr bwMode="auto">
          <a:xfrm>
            <a:off x="4343400" y="5562600"/>
            <a:ext cx="533400" cy="685800"/>
          </a:xfrm>
          <a:prstGeom prst="ellipse">
            <a:avLst/>
          </a:prstGeom>
          <a:solidFill>
            <a:schemeClr val="folHlink">
              <a:alpha val="20000"/>
            </a:schemeClr>
          </a:solidFill>
          <a:ln w="9525">
            <a:noFill/>
            <a:round/>
            <a:headEnd/>
            <a:tailEnd/>
          </a:ln>
        </p:spPr>
        <p:txBody>
          <a:bodyPr wrap="none" anchor="ctr"/>
          <a:lstStyle/>
          <a:p>
            <a:pPr algn="l"/>
            <a:endParaRPr lang="zh-CN" altLang="en-US"/>
          </a:p>
        </p:txBody>
      </p:sp>
      <p:sp>
        <p:nvSpPr>
          <p:cNvPr id="305161" name="Oval 9"/>
          <p:cNvSpPr>
            <a:spLocks noChangeArrowheads="1"/>
          </p:cNvSpPr>
          <p:nvPr/>
        </p:nvSpPr>
        <p:spPr bwMode="auto">
          <a:xfrm>
            <a:off x="5105400" y="3200400"/>
            <a:ext cx="533400" cy="685800"/>
          </a:xfrm>
          <a:prstGeom prst="ellipse">
            <a:avLst/>
          </a:prstGeom>
          <a:solidFill>
            <a:schemeClr val="hlink">
              <a:alpha val="20000"/>
            </a:schemeClr>
          </a:solidFill>
          <a:ln w="9525">
            <a:noFill/>
            <a:round/>
            <a:headEnd/>
            <a:tailEnd/>
          </a:ln>
        </p:spPr>
        <p:txBody>
          <a:bodyPr wrap="none" anchor="ctr"/>
          <a:lstStyle/>
          <a:p>
            <a:pPr algn="l"/>
            <a:endParaRPr lang="zh-CN" altLang="en-US"/>
          </a:p>
        </p:txBody>
      </p:sp>
      <p:sp>
        <p:nvSpPr>
          <p:cNvPr id="305162" name="Oval 10"/>
          <p:cNvSpPr>
            <a:spLocks noChangeArrowheads="1"/>
          </p:cNvSpPr>
          <p:nvPr/>
        </p:nvSpPr>
        <p:spPr bwMode="auto">
          <a:xfrm>
            <a:off x="5105400" y="3886200"/>
            <a:ext cx="533400" cy="685800"/>
          </a:xfrm>
          <a:prstGeom prst="ellipse">
            <a:avLst/>
          </a:prstGeom>
          <a:solidFill>
            <a:schemeClr val="hlink">
              <a:alpha val="20000"/>
            </a:schemeClr>
          </a:solidFill>
          <a:ln w="9525">
            <a:noFill/>
            <a:round/>
            <a:headEnd/>
            <a:tailEnd/>
          </a:ln>
        </p:spPr>
        <p:txBody>
          <a:bodyPr wrap="none" anchor="ctr"/>
          <a:lstStyle/>
          <a:p>
            <a:pPr algn="l"/>
            <a:endParaRPr lang="zh-CN" altLang="en-US"/>
          </a:p>
        </p:txBody>
      </p:sp>
      <p:sp>
        <p:nvSpPr>
          <p:cNvPr id="305163" name="Oval 11"/>
          <p:cNvSpPr>
            <a:spLocks noChangeArrowheads="1"/>
          </p:cNvSpPr>
          <p:nvPr/>
        </p:nvSpPr>
        <p:spPr bwMode="auto">
          <a:xfrm>
            <a:off x="5105400" y="4572000"/>
            <a:ext cx="533400" cy="685800"/>
          </a:xfrm>
          <a:prstGeom prst="ellipse">
            <a:avLst/>
          </a:prstGeom>
          <a:solidFill>
            <a:schemeClr val="hlink">
              <a:alpha val="20000"/>
            </a:schemeClr>
          </a:solidFill>
          <a:ln w="9525">
            <a:noFill/>
            <a:round/>
            <a:headEnd/>
            <a:tailEnd/>
          </a:ln>
        </p:spPr>
        <p:txBody>
          <a:bodyPr wrap="none" anchor="ctr"/>
          <a:lstStyle/>
          <a:p>
            <a:pPr algn="l"/>
            <a:endParaRPr lang="zh-CN" altLang="en-US"/>
          </a:p>
        </p:txBody>
      </p:sp>
      <p:sp>
        <p:nvSpPr>
          <p:cNvPr id="305164" name="Oval 12"/>
          <p:cNvSpPr>
            <a:spLocks noChangeArrowheads="1"/>
          </p:cNvSpPr>
          <p:nvPr/>
        </p:nvSpPr>
        <p:spPr bwMode="auto">
          <a:xfrm>
            <a:off x="5105400" y="5257800"/>
            <a:ext cx="533400" cy="685800"/>
          </a:xfrm>
          <a:prstGeom prst="ellipse">
            <a:avLst/>
          </a:prstGeom>
          <a:solidFill>
            <a:schemeClr val="hlink">
              <a:alpha val="20000"/>
            </a:schemeClr>
          </a:solidFill>
          <a:ln w="9525">
            <a:noFill/>
            <a:round/>
            <a:headEnd/>
            <a:tailEnd/>
          </a:ln>
        </p:spPr>
        <p:txBody>
          <a:bodyPr wrap="none" anchor="ctr"/>
          <a:lstStyle/>
          <a:p>
            <a:pPr algn="l"/>
            <a:endParaRPr lang="zh-CN" altLang="en-US"/>
          </a:p>
        </p:txBody>
      </p:sp>
      <p:sp>
        <p:nvSpPr>
          <p:cNvPr id="14" name="TextBox 13"/>
          <p:cNvSpPr txBox="1"/>
          <p:nvPr/>
        </p:nvSpPr>
        <p:spPr>
          <a:xfrm>
            <a:off x="2743200" y="3200400"/>
            <a:ext cx="762000" cy="3008313"/>
          </a:xfrm>
          <a:prstGeom prst="rect">
            <a:avLst/>
          </a:prstGeom>
          <a:noFill/>
        </p:spPr>
        <p:txBody>
          <a:bodyPr>
            <a:spAutoFit/>
          </a:bodyPr>
          <a:lstStyle/>
          <a:p>
            <a:pPr>
              <a:defRPr/>
            </a:pPr>
            <a:r>
              <a:rPr lang="en-US" altLang="zh-CN" sz="1800" dirty="0">
                <a:solidFill>
                  <a:srgbClr val="FF0000"/>
                </a:solidFill>
                <a:effectLst>
                  <a:outerShdw blurRad="38100" dist="38100" dir="2700000" algn="tl">
                    <a:srgbClr val="000000">
                      <a:alpha val="43137"/>
                    </a:srgbClr>
                  </a:outerShdw>
                </a:effectLst>
              </a:rPr>
              <a:t>0</a:t>
            </a:r>
          </a:p>
          <a:p>
            <a:pPr>
              <a:defRPr/>
            </a:pPr>
            <a:r>
              <a:rPr lang="el-GR" altLang="zh-CN" sz="1800" dirty="0">
                <a:solidFill>
                  <a:srgbClr val="FF0000"/>
                </a:solidFill>
                <a:effectLst>
                  <a:outerShdw blurRad="38100" dist="38100" dir="2700000" algn="tl">
                    <a:srgbClr val="000000">
                      <a:alpha val="43137"/>
                    </a:srgbClr>
                  </a:outerShdw>
                </a:effectLst>
                <a:latin typeface="Times New Roman"/>
                <a:cs typeface="Times New Roman"/>
              </a:rPr>
              <a:t>π</a:t>
            </a:r>
            <a:endParaRPr lang="en-US" altLang="zh-CN" sz="1800" dirty="0">
              <a:solidFill>
                <a:srgbClr val="FF0000"/>
              </a:solidFill>
              <a:effectLst>
                <a:outerShdw blurRad="38100" dist="38100" dir="2700000" algn="tl">
                  <a:srgbClr val="000000">
                    <a:alpha val="43137"/>
                  </a:srgbClr>
                </a:outerShdw>
              </a:effectLst>
              <a:latin typeface="Times New Roman"/>
              <a:cs typeface="Times New Roman"/>
            </a:endParaRPr>
          </a:p>
          <a:p>
            <a:pPr>
              <a:defRPr/>
            </a:pPr>
            <a:r>
              <a:rPr lang="el-GR" altLang="zh-CN" sz="1800" dirty="0">
                <a:solidFill>
                  <a:srgbClr val="FF0000"/>
                </a:solidFill>
                <a:effectLst>
                  <a:outerShdw blurRad="38100" dist="38100" dir="2700000" algn="tl">
                    <a:srgbClr val="000000">
                      <a:alpha val="43137"/>
                    </a:srgbClr>
                  </a:outerShdw>
                </a:effectLst>
                <a:latin typeface="Times New Roman"/>
                <a:cs typeface="Times New Roman"/>
              </a:rPr>
              <a:t>π</a:t>
            </a:r>
            <a:endParaRPr lang="en-US" altLang="zh-CN" sz="1800" dirty="0">
              <a:solidFill>
                <a:srgbClr val="FF0000"/>
              </a:solidFill>
              <a:effectLst>
                <a:outerShdw blurRad="38100" dist="38100" dir="2700000" algn="tl">
                  <a:srgbClr val="000000">
                    <a:alpha val="43137"/>
                  </a:srgbClr>
                </a:outerShdw>
              </a:effectLst>
              <a:latin typeface="Times New Roman"/>
              <a:cs typeface="Times New Roman"/>
            </a:endParaRPr>
          </a:p>
          <a:p>
            <a:pPr>
              <a:defRPr/>
            </a:pPr>
            <a:r>
              <a:rPr lang="en-US" altLang="zh-CN" sz="1800" dirty="0">
                <a:solidFill>
                  <a:srgbClr val="FF0000"/>
                </a:solidFill>
                <a:effectLst>
                  <a:outerShdw blurRad="38100" dist="38100" dir="2700000" algn="tl">
                    <a:srgbClr val="000000">
                      <a:alpha val="43137"/>
                    </a:srgbClr>
                  </a:outerShdw>
                </a:effectLst>
              </a:rPr>
              <a:t>-2</a:t>
            </a:r>
            <a:r>
              <a:rPr lang="el-GR" altLang="zh-CN" sz="1800" dirty="0">
                <a:solidFill>
                  <a:srgbClr val="FF0000"/>
                </a:solidFill>
                <a:effectLst>
                  <a:outerShdw blurRad="38100" dist="38100" dir="2700000" algn="tl">
                    <a:srgbClr val="000000">
                      <a:alpha val="43137"/>
                    </a:srgbClr>
                  </a:outerShdw>
                </a:effectLst>
                <a:latin typeface="Times New Roman"/>
                <a:cs typeface="Times New Roman"/>
              </a:rPr>
              <a:t>π</a:t>
            </a:r>
            <a:endParaRPr lang="en-US" altLang="zh-CN" sz="1800" dirty="0">
              <a:solidFill>
                <a:srgbClr val="FF0000"/>
              </a:solidFill>
              <a:effectLst>
                <a:outerShdw blurRad="38100" dist="38100" dir="2700000" algn="tl">
                  <a:srgbClr val="000000">
                    <a:alpha val="43137"/>
                  </a:srgbClr>
                </a:outerShdw>
              </a:effectLst>
              <a:latin typeface="Times New Roman"/>
              <a:cs typeface="Times New Roman"/>
            </a:endParaRPr>
          </a:p>
          <a:p>
            <a:pPr>
              <a:defRPr/>
            </a:pPr>
            <a:r>
              <a:rPr lang="en-US" altLang="zh-CN" sz="1800" dirty="0">
                <a:solidFill>
                  <a:srgbClr val="FF0000"/>
                </a:solidFill>
                <a:effectLst>
                  <a:outerShdw blurRad="38100" dist="38100" dir="2700000" algn="tl">
                    <a:srgbClr val="000000">
                      <a:alpha val="43137"/>
                    </a:srgbClr>
                  </a:outerShdw>
                </a:effectLst>
                <a:latin typeface="Times New Roman"/>
                <a:cs typeface="Times New Roman"/>
              </a:rPr>
              <a:t>-2</a:t>
            </a:r>
            <a:r>
              <a:rPr lang="el-GR" altLang="zh-CN" sz="1800" dirty="0">
                <a:solidFill>
                  <a:srgbClr val="FF0000"/>
                </a:solidFill>
                <a:effectLst>
                  <a:outerShdw blurRad="38100" dist="38100" dir="2700000" algn="tl">
                    <a:srgbClr val="000000">
                      <a:alpha val="43137"/>
                    </a:srgbClr>
                  </a:outerShdw>
                </a:effectLst>
                <a:latin typeface="Times New Roman"/>
                <a:cs typeface="Times New Roman"/>
              </a:rPr>
              <a:t>π</a:t>
            </a:r>
            <a:endParaRPr lang="en-US" altLang="zh-CN" sz="1800" dirty="0">
              <a:solidFill>
                <a:srgbClr val="FF0000"/>
              </a:solidFill>
              <a:effectLst>
                <a:outerShdw blurRad="38100" dist="38100" dir="2700000" algn="tl">
                  <a:srgbClr val="000000">
                    <a:alpha val="43137"/>
                  </a:srgbClr>
                </a:outerShdw>
              </a:effectLst>
              <a:latin typeface="Times New Roman"/>
              <a:cs typeface="Times New Roman"/>
            </a:endParaRPr>
          </a:p>
          <a:p>
            <a:pPr>
              <a:defRPr/>
            </a:pPr>
            <a:r>
              <a:rPr lang="en-US" altLang="zh-CN" sz="1800" dirty="0">
                <a:solidFill>
                  <a:srgbClr val="FF0000"/>
                </a:solidFill>
                <a:effectLst>
                  <a:outerShdw blurRad="38100" dist="38100" dir="2700000" algn="tl">
                    <a:srgbClr val="000000">
                      <a:alpha val="43137"/>
                    </a:srgbClr>
                  </a:outerShdw>
                </a:effectLst>
                <a:latin typeface="Times New Roman"/>
                <a:cs typeface="Times New Roman"/>
              </a:rPr>
              <a:t>-2</a:t>
            </a:r>
            <a:r>
              <a:rPr lang="el-GR" altLang="zh-CN" sz="1800" dirty="0">
                <a:solidFill>
                  <a:srgbClr val="FF0000"/>
                </a:solidFill>
                <a:effectLst>
                  <a:outerShdw blurRad="38100" dist="38100" dir="2700000" algn="tl">
                    <a:srgbClr val="000000">
                      <a:alpha val="43137"/>
                    </a:srgbClr>
                  </a:outerShdw>
                </a:effectLst>
                <a:latin typeface="Times New Roman"/>
                <a:cs typeface="Times New Roman"/>
              </a:rPr>
              <a:t>π</a:t>
            </a:r>
            <a:endParaRPr lang="en-US" altLang="zh-CN" sz="1800" dirty="0">
              <a:solidFill>
                <a:srgbClr val="FF0000"/>
              </a:solidFill>
              <a:effectLst>
                <a:outerShdw blurRad="38100" dist="38100" dir="2700000" algn="tl">
                  <a:srgbClr val="000000">
                    <a:alpha val="43137"/>
                  </a:srgbClr>
                </a:outerShdw>
              </a:effectLst>
              <a:latin typeface="Times New Roman"/>
              <a:cs typeface="Times New Roman"/>
            </a:endParaRPr>
          </a:p>
          <a:p>
            <a:pPr>
              <a:defRPr/>
            </a:pPr>
            <a:r>
              <a:rPr lang="en-US" altLang="zh-CN" sz="1800" dirty="0">
                <a:solidFill>
                  <a:srgbClr val="FF0000"/>
                </a:solidFill>
                <a:effectLst>
                  <a:outerShdw blurRad="38100" dist="38100" dir="2700000" algn="tl">
                    <a:srgbClr val="000000">
                      <a:alpha val="43137"/>
                    </a:srgbClr>
                  </a:outerShdw>
                </a:effectLst>
                <a:latin typeface="Times New Roman"/>
                <a:cs typeface="Times New Roman"/>
              </a:rPr>
              <a:t>4</a:t>
            </a:r>
            <a:r>
              <a:rPr lang="el-GR" altLang="zh-CN" sz="1800" dirty="0">
                <a:solidFill>
                  <a:srgbClr val="FF0000"/>
                </a:solidFill>
                <a:effectLst>
                  <a:outerShdw blurRad="38100" dist="38100" dir="2700000" algn="tl">
                    <a:srgbClr val="000000">
                      <a:alpha val="43137"/>
                    </a:srgbClr>
                  </a:outerShdw>
                </a:effectLst>
                <a:latin typeface="Times New Roman"/>
                <a:cs typeface="Times New Roman"/>
              </a:rPr>
              <a:t>π</a:t>
            </a:r>
            <a:endParaRPr lang="en-US" altLang="zh-CN" sz="1800" dirty="0">
              <a:solidFill>
                <a:srgbClr val="FF0000"/>
              </a:solidFill>
              <a:effectLst>
                <a:outerShdw blurRad="38100" dist="38100" dir="2700000" algn="tl">
                  <a:srgbClr val="000000">
                    <a:alpha val="43137"/>
                  </a:srgbClr>
                </a:outerShdw>
              </a:effectLst>
              <a:latin typeface="Times New Roman"/>
              <a:cs typeface="Times New Roman"/>
            </a:endParaRPr>
          </a:p>
          <a:p>
            <a:pPr>
              <a:defRPr/>
            </a:pPr>
            <a:r>
              <a:rPr lang="en-US" altLang="zh-CN" sz="1800" dirty="0">
                <a:solidFill>
                  <a:srgbClr val="FF0000"/>
                </a:solidFill>
                <a:effectLst>
                  <a:outerShdw blurRad="38100" dist="38100" dir="2700000" algn="tl">
                    <a:srgbClr val="000000">
                      <a:alpha val="43137"/>
                    </a:srgbClr>
                  </a:outerShdw>
                </a:effectLst>
                <a:latin typeface="Times New Roman"/>
                <a:cs typeface="Times New Roman"/>
              </a:rPr>
              <a:t>-3</a:t>
            </a:r>
            <a:r>
              <a:rPr lang="el-GR" altLang="zh-CN" sz="1800" dirty="0">
                <a:solidFill>
                  <a:srgbClr val="FF0000"/>
                </a:solidFill>
                <a:effectLst>
                  <a:outerShdw blurRad="38100" dist="38100" dir="2700000" algn="tl">
                    <a:srgbClr val="000000">
                      <a:alpha val="43137"/>
                    </a:srgbClr>
                  </a:outerShdw>
                </a:effectLst>
                <a:latin typeface="Times New Roman"/>
                <a:cs typeface="Times New Roman"/>
              </a:rPr>
              <a:t>π</a:t>
            </a:r>
            <a:endParaRPr lang="en-US" altLang="zh-CN" sz="1800" dirty="0">
              <a:solidFill>
                <a:srgbClr val="FF0000"/>
              </a:solidFill>
              <a:effectLst>
                <a:outerShdw blurRad="38100" dist="38100" dir="2700000" algn="tl">
                  <a:srgbClr val="000000">
                    <a:alpha val="43137"/>
                  </a:srgbClr>
                </a:outerShdw>
              </a:effectLst>
              <a:latin typeface="Times New Roman"/>
              <a:cs typeface="Times New Roman"/>
            </a:endParaRPr>
          </a:p>
          <a:p>
            <a:pPr>
              <a:defRPr/>
            </a:pPr>
            <a:r>
              <a:rPr lang="en-US" altLang="zh-CN" sz="1800" dirty="0">
                <a:solidFill>
                  <a:srgbClr val="FF0000"/>
                </a:solidFill>
                <a:effectLst>
                  <a:outerShdw blurRad="38100" dist="38100" dir="2700000" algn="tl">
                    <a:srgbClr val="000000">
                      <a:alpha val="43137"/>
                    </a:srgbClr>
                  </a:outerShdw>
                </a:effectLst>
                <a:latin typeface="Times New Roman"/>
                <a:cs typeface="Times New Roman"/>
              </a:rPr>
              <a:t>5</a:t>
            </a:r>
            <a:r>
              <a:rPr lang="el-GR" altLang="zh-CN" sz="1800" dirty="0">
                <a:solidFill>
                  <a:srgbClr val="FF0000"/>
                </a:solidFill>
                <a:effectLst>
                  <a:outerShdw blurRad="38100" dist="38100" dir="2700000" algn="tl">
                    <a:srgbClr val="000000">
                      <a:alpha val="43137"/>
                    </a:srgbClr>
                  </a:outerShdw>
                </a:effectLst>
                <a:latin typeface="Times New Roman"/>
                <a:cs typeface="Times New Roman"/>
              </a:rPr>
              <a:t>π</a:t>
            </a:r>
            <a:endParaRPr lang="zh-CN" altLang="en-US" dirty="0">
              <a:solidFill>
                <a:srgbClr val="FF0000"/>
              </a:solidFill>
              <a:effectLst>
                <a:outerShdw blurRad="38100" dist="38100" dir="2700000" algn="tl">
                  <a:srgbClr val="000000">
                    <a:alpha val="43137"/>
                  </a:srgbClr>
                </a:outerShdw>
              </a:effectLst>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par>
                          <p:cTn id="8" fill="hold">
                            <p:stCondLst>
                              <p:cond delay="500"/>
                            </p:stCondLst>
                            <p:childTnLst>
                              <p:par>
                                <p:cTn id="9" presetID="26" presetClass="emph" presetSubtype="0" fill="hold" grpId="1" nodeType="afterEffect">
                                  <p:stCondLst>
                                    <p:cond delay="0"/>
                                  </p:stCondLst>
                                  <p:childTnLst>
                                    <p:animEffect transition="out" filter="fade">
                                      <p:cBhvr>
                                        <p:cTn id="10" dur="500" tmFilter="0, 0; .2, .5; .8, .5; 1, 0"/>
                                        <p:tgtEl>
                                          <p:spTgt spid="14"/>
                                        </p:tgtEl>
                                      </p:cBhvr>
                                    </p:animEffect>
                                    <p:animScale>
                                      <p:cBhvr>
                                        <p:cTn id="11" dur="250" autoRev="1" fill="hold"/>
                                        <p:tgtEl>
                                          <p:spTgt spid="14"/>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13" presetClass="entr" presetSubtype="32" fill="hold" grpId="0" nodeType="clickEffect">
                                  <p:stCondLst>
                                    <p:cond delay="0"/>
                                  </p:stCondLst>
                                  <p:childTnLst>
                                    <p:set>
                                      <p:cBhvr>
                                        <p:cTn id="15" dur="1" fill="hold">
                                          <p:stCondLst>
                                            <p:cond delay="0"/>
                                          </p:stCondLst>
                                        </p:cTn>
                                        <p:tgtEl>
                                          <p:spTgt spid="305157"/>
                                        </p:tgtEl>
                                        <p:attrNameLst>
                                          <p:attrName>style.visibility</p:attrName>
                                        </p:attrNameLst>
                                      </p:cBhvr>
                                      <p:to>
                                        <p:strVal val="visible"/>
                                      </p:to>
                                    </p:set>
                                    <p:animEffect transition="in" filter="plus(out)">
                                      <p:cBhvr>
                                        <p:cTn id="16" dur="2000"/>
                                        <p:tgtEl>
                                          <p:spTgt spid="305157"/>
                                        </p:tgtEl>
                                      </p:cBhvr>
                                    </p:animEffect>
                                  </p:childTnLst>
                                </p:cTn>
                              </p:par>
                              <p:par>
                                <p:cTn id="17" presetID="13" presetClass="entr" presetSubtype="32" fill="hold" grpId="0" nodeType="withEffect">
                                  <p:stCondLst>
                                    <p:cond delay="0"/>
                                  </p:stCondLst>
                                  <p:childTnLst>
                                    <p:set>
                                      <p:cBhvr>
                                        <p:cTn id="18" dur="1" fill="hold">
                                          <p:stCondLst>
                                            <p:cond delay="0"/>
                                          </p:stCondLst>
                                        </p:cTn>
                                        <p:tgtEl>
                                          <p:spTgt spid="305158"/>
                                        </p:tgtEl>
                                        <p:attrNameLst>
                                          <p:attrName>style.visibility</p:attrName>
                                        </p:attrNameLst>
                                      </p:cBhvr>
                                      <p:to>
                                        <p:strVal val="visible"/>
                                      </p:to>
                                    </p:set>
                                    <p:animEffect transition="in" filter="plus(out)">
                                      <p:cBhvr>
                                        <p:cTn id="19" dur="2000"/>
                                        <p:tgtEl>
                                          <p:spTgt spid="305158"/>
                                        </p:tgtEl>
                                      </p:cBhvr>
                                    </p:animEffect>
                                  </p:childTnLst>
                                </p:cTn>
                              </p:par>
                              <p:par>
                                <p:cTn id="20" presetID="13" presetClass="entr" presetSubtype="32" fill="hold" grpId="0" nodeType="withEffect">
                                  <p:stCondLst>
                                    <p:cond delay="0"/>
                                  </p:stCondLst>
                                  <p:childTnLst>
                                    <p:set>
                                      <p:cBhvr>
                                        <p:cTn id="21" dur="1" fill="hold">
                                          <p:stCondLst>
                                            <p:cond delay="0"/>
                                          </p:stCondLst>
                                        </p:cTn>
                                        <p:tgtEl>
                                          <p:spTgt spid="305159"/>
                                        </p:tgtEl>
                                        <p:attrNameLst>
                                          <p:attrName>style.visibility</p:attrName>
                                        </p:attrNameLst>
                                      </p:cBhvr>
                                      <p:to>
                                        <p:strVal val="visible"/>
                                      </p:to>
                                    </p:set>
                                    <p:animEffect transition="in" filter="plus(out)">
                                      <p:cBhvr>
                                        <p:cTn id="22" dur="2000"/>
                                        <p:tgtEl>
                                          <p:spTgt spid="305159"/>
                                        </p:tgtEl>
                                      </p:cBhvr>
                                    </p:animEffect>
                                  </p:childTnLst>
                                </p:cTn>
                              </p:par>
                              <p:par>
                                <p:cTn id="23" presetID="13" presetClass="entr" presetSubtype="32" fill="hold" grpId="0" nodeType="withEffect">
                                  <p:stCondLst>
                                    <p:cond delay="0"/>
                                  </p:stCondLst>
                                  <p:childTnLst>
                                    <p:set>
                                      <p:cBhvr>
                                        <p:cTn id="24" dur="1" fill="hold">
                                          <p:stCondLst>
                                            <p:cond delay="0"/>
                                          </p:stCondLst>
                                        </p:cTn>
                                        <p:tgtEl>
                                          <p:spTgt spid="305160"/>
                                        </p:tgtEl>
                                        <p:attrNameLst>
                                          <p:attrName>style.visibility</p:attrName>
                                        </p:attrNameLst>
                                      </p:cBhvr>
                                      <p:to>
                                        <p:strVal val="visible"/>
                                      </p:to>
                                    </p:set>
                                    <p:animEffect transition="in" filter="plus(out)">
                                      <p:cBhvr>
                                        <p:cTn id="25" dur="2000"/>
                                        <p:tgtEl>
                                          <p:spTgt spid="305160"/>
                                        </p:tgtEl>
                                      </p:cBhvr>
                                    </p:animEffect>
                                  </p:childTnLst>
                                </p:cTn>
                              </p:par>
                            </p:childTnLst>
                          </p:cTn>
                        </p:par>
                        <p:par>
                          <p:cTn id="26" fill="hold">
                            <p:stCondLst>
                              <p:cond delay="2000"/>
                            </p:stCondLst>
                            <p:childTnLst>
                              <p:par>
                                <p:cTn id="27" presetID="26" presetClass="emph" presetSubtype="0" fill="hold" grpId="1" nodeType="afterEffect">
                                  <p:stCondLst>
                                    <p:cond delay="0"/>
                                  </p:stCondLst>
                                  <p:childTnLst>
                                    <p:animEffect transition="out" filter="fade">
                                      <p:cBhvr>
                                        <p:cTn id="28" dur="1000" tmFilter="0, 0; .2, .5; .8, .5; 1, 0"/>
                                        <p:tgtEl>
                                          <p:spTgt spid="305157"/>
                                        </p:tgtEl>
                                      </p:cBhvr>
                                    </p:animEffect>
                                    <p:animScale>
                                      <p:cBhvr>
                                        <p:cTn id="29" dur="500" autoRev="1" fill="hold"/>
                                        <p:tgtEl>
                                          <p:spTgt spid="305157"/>
                                        </p:tgtEl>
                                      </p:cBhvr>
                                      <p:by x="105000" y="105000"/>
                                    </p:animScale>
                                  </p:childTnLst>
                                </p:cTn>
                              </p:par>
                            </p:childTnLst>
                          </p:cTn>
                        </p:par>
                        <p:par>
                          <p:cTn id="30" fill="hold">
                            <p:stCondLst>
                              <p:cond delay="3000"/>
                            </p:stCondLst>
                            <p:childTnLst>
                              <p:par>
                                <p:cTn id="31" presetID="26" presetClass="emph" presetSubtype="0" fill="hold" grpId="1" nodeType="afterEffect">
                                  <p:stCondLst>
                                    <p:cond delay="0"/>
                                  </p:stCondLst>
                                  <p:childTnLst>
                                    <p:animEffect transition="out" filter="fade">
                                      <p:cBhvr>
                                        <p:cTn id="32" dur="1000" tmFilter="0, 0; .2, .5; .8, .5; 1, 0"/>
                                        <p:tgtEl>
                                          <p:spTgt spid="305158"/>
                                        </p:tgtEl>
                                      </p:cBhvr>
                                    </p:animEffect>
                                    <p:animScale>
                                      <p:cBhvr>
                                        <p:cTn id="33" dur="500" autoRev="1" fill="hold"/>
                                        <p:tgtEl>
                                          <p:spTgt spid="305158"/>
                                        </p:tgtEl>
                                      </p:cBhvr>
                                      <p:by x="105000" y="105000"/>
                                    </p:animScale>
                                  </p:childTnLst>
                                </p:cTn>
                              </p:par>
                            </p:childTnLst>
                          </p:cTn>
                        </p:par>
                        <p:par>
                          <p:cTn id="34" fill="hold">
                            <p:stCondLst>
                              <p:cond delay="4000"/>
                            </p:stCondLst>
                            <p:childTnLst>
                              <p:par>
                                <p:cTn id="35" presetID="26" presetClass="emph" presetSubtype="0" fill="hold" grpId="1" nodeType="afterEffect">
                                  <p:stCondLst>
                                    <p:cond delay="0"/>
                                  </p:stCondLst>
                                  <p:childTnLst>
                                    <p:animEffect transition="out" filter="fade">
                                      <p:cBhvr>
                                        <p:cTn id="36" dur="1000" tmFilter="0, 0; .2, .5; .8, .5; 1, 0"/>
                                        <p:tgtEl>
                                          <p:spTgt spid="305159"/>
                                        </p:tgtEl>
                                      </p:cBhvr>
                                    </p:animEffect>
                                    <p:animScale>
                                      <p:cBhvr>
                                        <p:cTn id="37" dur="500" autoRev="1" fill="hold"/>
                                        <p:tgtEl>
                                          <p:spTgt spid="305159"/>
                                        </p:tgtEl>
                                      </p:cBhvr>
                                      <p:by x="105000" y="105000"/>
                                    </p:animScale>
                                  </p:childTnLst>
                                </p:cTn>
                              </p:par>
                            </p:childTnLst>
                          </p:cTn>
                        </p:par>
                        <p:par>
                          <p:cTn id="38" fill="hold">
                            <p:stCondLst>
                              <p:cond delay="5000"/>
                            </p:stCondLst>
                            <p:childTnLst>
                              <p:par>
                                <p:cTn id="39" presetID="26" presetClass="emph" presetSubtype="0" fill="hold" grpId="1" nodeType="afterEffect">
                                  <p:stCondLst>
                                    <p:cond delay="0"/>
                                  </p:stCondLst>
                                  <p:childTnLst>
                                    <p:animEffect transition="out" filter="fade">
                                      <p:cBhvr>
                                        <p:cTn id="40" dur="1000" tmFilter="0, 0; .2, .5; .8, .5; 1, 0"/>
                                        <p:tgtEl>
                                          <p:spTgt spid="305160"/>
                                        </p:tgtEl>
                                      </p:cBhvr>
                                    </p:animEffect>
                                    <p:animScale>
                                      <p:cBhvr>
                                        <p:cTn id="41" dur="500" autoRev="1" fill="hold"/>
                                        <p:tgtEl>
                                          <p:spTgt spid="305160"/>
                                        </p:tgtEl>
                                      </p:cBhvr>
                                      <p:by x="105000" y="105000"/>
                                    </p:animScale>
                                  </p:childTnLst>
                                </p:cTn>
                              </p:par>
                            </p:childTnLst>
                          </p:cTn>
                        </p:par>
                      </p:childTnLst>
                    </p:cTn>
                  </p:par>
                  <p:par>
                    <p:cTn id="42" fill="hold">
                      <p:stCondLst>
                        <p:cond delay="indefinite"/>
                      </p:stCondLst>
                      <p:childTnLst>
                        <p:par>
                          <p:cTn id="43" fill="hold">
                            <p:stCondLst>
                              <p:cond delay="0"/>
                            </p:stCondLst>
                            <p:childTnLst>
                              <p:par>
                                <p:cTn id="44" presetID="13" presetClass="entr" presetSubtype="32" fill="hold" grpId="0" nodeType="clickEffect">
                                  <p:stCondLst>
                                    <p:cond delay="0"/>
                                  </p:stCondLst>
                                  <p:childTnLst>
                                    <p:set>
                                      <p:cBhvr>
                                        <p:cTn id="45" dur="1" fill="hold">
                                          <p:stCondLst>
                                            <p:cond delay="0"/>
                                          </p:stCondLst>
                                        </p:cTn>
                                        <p:tgtEl>
                                          <p:spTgt spid="305161"/>
                                        </p:tgtEl>
                                        <p:attrNameLst>
                                          <p:attrName>style.visibility</p:attrName>
                                        </p:attrNameLst>
                                      </p:cBhvr>
                                      <p:to>
                                        <p:strVal val="visible"/>
                                      </p:to>
                                    </p:set>
                                    <p:animEffect transition="in" filter="plus(out)">
                                      <p:cBhvr>
                                        <p:cTn id="46" dur="2000"/>
                                        <p:tgtEl>
                                          <p:spTgt spid="305161"/>
                                        </p:tgtEl>
                                      </p:cBhvr>
                                    </p:animEffect>
                                  </p:childTnLst>
                                </p:cTn>
                              </p:par>
                              <p:par>
                                <p:cTn id="47" presetID="13" presetClass="entr" presetSubtype="32" fill="hold" grpId="0" nodeType="withEffect">
                                  <p:stCondLst>
                                    <p:cond delay="0"/>
                                  </p:stCondLst>
                                  <p:childTnLst>
                                    <p:set>
                                      <p:cBhvr>
                                        <p:cTn id="48" dur="1" fill="hold">
                                          <p:stCondLst>
                                            <p:cond delay="0"/>
                                          </p:stCondLst>
                                        </p:cTn>
                                        <p:tgtEl>
                                          <p:spTgt spid="305162"/>
                                        </p:tgtEl>
                                        <p:attrNameLst>
                                          <p:attrName>style.visibility</p:attrName>
                                        </p:attrNameLst>
                                      </p:cBhvr>
                                      <p:to>
                                        <p:strVal val="visible"/>
                                      </p:to>
                                    </p:set>
                                    <p:animEffect transition="in" filter="plus(out)">
                                      <p:cBhvr>
                                        <p:cTn id="49" dur="2000"/>
                                        <p:tgtEl>
                                          <p:spTgt spid="305162"/>
                                        </p:tgtEl>
                                      </p:cBhvr>
                                    </p:animEffect>
                                  </p:childTnLst>
                                </p:cTn>
                              </p:par>
                              <p:par>
                                <p:cTn id="50" presetID="13" presetClass="entr" presetSubtype="32" fill="hold" grpId="0" nodeType="withEffect">
                                  <p:stCondLst>
                                    <p:cond delay="0"/>
                                  </p:stCondLst>
                                  <p:childTnLst>
                                    <p:set>
                                      <p:cBhvr>
                                        <p:cTn id="51" dur="1" fill="hold">
                                          <p:stCondLst>
                                            <p:cond delay="0"/>
                                          </p:stCondLst>
                                        </p:cTn>
                                        <p:tgtEl>
                                          <p:spTgt spid="305163"/>
                                        </p:tgtEl>
                                        <p:attrNameLst>
                                          <p:attrName>style.visibility</p:attrName>
                                        </p:attrNameLst>
                                      </p:cBhvr>
                                      <p:to>
                                        <p:strVal val="visible"/>
                                      </p:to>
                                    </p:set>
                                    <p:animEffect transition="in" filter="plus(out)">
                                      <p:cBhvr>
                                        <p:cTn id="52" dur="2000"/>
                                        <p:tgtEl>
                                          <p:spTgt spid="305163"/>
                                        </p:tgtEl>
                                      </p:cBhvr>
                                    </p:animEffect>
                                  </p:childTnLst>
                                </p:cTn>
                              </p:par>
                              <p:par>
                                <p:cTn id="53" presetID="13" presetClass="entr" presetSubtype="32" fill="hold" grpId="0" nodeType="withEffect">
                                  <p:stCondLst>
                                    <p:cond delay="0"/>
                                  </p:stCondLst>
                                  <p:childTnLst>
                                    <p:set>
                                      <p:cBhvr>
                                        <p:cTn id="54" dur="1" fill="hold">
                                          <p:stCondLst>
                                            <p:cond delay="0"/>
                                          </p:stCondLst>
                                        </p:cTn>
                                        <p:tgtEl>
                                          <p:spTgt spid="305164"/>
                                        </p:tgtEl>
                                        <p:attrNameLst>
                                          <p:attrName>style.visibility</p:attrName>
                                        </p:attrNameLst>
                                      </p:cBhvr>
                                      <p:to>
                                        <p:strVal val="visible"/>
                                      </p:to>
                                    </p:set>
                                    <p:animEffect transition="in" filter="plus(out)">
                                      <p:cBhvr>
                                        <p:cTn id="55" dur="2000"/>
                                        <p:tgtEl>
                                          <p:spTgt spid="305164"/>
                                        </p:tgtEl>
                                      </p:cBhvr>
                                    </p:animEffect>
                                  </p:childTnLst>
                                </p:cTn>
                              </p:par>
                            </p:childTnLst>
                          </p:cTn>
                        </p:par>
                        <p:par>
                          <p:cTn id="56" fill="hold">
                            <p:stCondLst>
                              <p:cond delay="2000"/>
                            </p:stCondLst>
                            <p:childTnLst>
                              <p:par>
                                <p:cTn id="57" presetID="26" presetClass="emph" presetSubtype="0" fill="hold" grpId="1" nodeType="afterEffect">
                                  <p:stCondLst>
                                    <p:cond delay="0"/>
                                  </p:stCondLst>
                                  <p:childTnLst>
                                    <p:animEffect transition="out" filter="fade">
                                      <p:cBhvr>
                                        <p:cTn id="58" dur="1000" tmFilter="0, 0; .2, .5; .8, .5; 1, 0"/>
                                        <p:tgtEl>
                                          <p:spTgt spid="305161"/>
                                        </p:tgtEl>
                                      </p:cBhvr>
                                    </p:animEffect>
                                    <p:animScale>
                                      <p:cBhvr>
                                        <p:cTn id="59" dur="500" autoRev="1" fill="hold"/>
                                        <p:tgtEl>
                                          <p:spTgt spid="305161"/>
                                        </p:tgtEl>
                                      </p:cBhvr>
                                      <p:by x="105000" y="105000"/>
                                    </p:animScale>
                                  </p:childTnLst>
                                </p:cTn>
                              </p:par>
                            </p:childTnLst>
                          </p:cTn>
                        </p:par>
                        <p:par>
                          <p:cTn id="60" fill="hold">
                            <p:stCondLst>
                              <p:cond delay="3000"/>
                            </p:stCondLst>
                            <p:childTnLst>
                              <p:par>
                                <p:cTn id="61" presetID="26" presetClass="emph" presetSubtype="0" fill="hold" grpId="1" nodeType="afterEffect">
                                  <p:stCondLst>
                                    <p:cond delay="0"/>
                                  </p:stCondLst>
                                  <p:childTnLst>
                                    <p:animEffect transition="out" filter="fade">
                                      <p:cBhvr>
                                        <p:cTn id="62" dur="1000" tmFilter="0, 0; .2, .5; .8, .5; 1, 0"/>
                                        <p:tgtEl>
                                          <p:spTgt spid="305162"/>
                                        </p:tgtEl>
                                      </p:cBhvr>
                                    </p:animEffect>
                                    <p:animScale>
                                      <p:cBhvr>
                                        <p:cTn id="63" dur="500" autoRev="1" fill="hold"/>
                                        <p:tgtEl>
                                          <p:spTgt spid="305162"/>
                                        </p:tgtEl>
                                      </p:cBhvr>
                                      <p:by x="105000" y="105000"/>
                                    </p:animScale>
                                  </p:childTnLst>
                                </p:cTn>
                              </p:par>
                            </p:childTnLst>
                          </p:cTn>
                        </p:par>
                        <p:par>
                          <p:cTn id="64" fill="hold">
                            <p:stCondLst>
                              <p:cond delay="4000"/>
                            </p:stCondLst>
                            <p:childTnLst>
                              <p:par>
                                <p:cTn id="65" presetID="26" presetClass="emph" presetSubtype="0" fill="hold" grpId="1" nodeType="afterEffect">
                                  <p:stCondLst>
                                    <p:cond delay="0"/>
                                  </p:stCondLst>
                                  <p:childTnLst>
                                    <p:animEffect transition="out" filter="fade">
                                      <p:cBhvr>
                                        <p:cTn id="66" dur="1000" tmFilter="0, 0; .2, .5; .8, .5; 1, 0"/>
                                        <p:tgtEl>
                                          <p:spTgt spid="305163"/>
                                        </p:tgtEl>
                                      </p:cBhvr>
                                    </p:animEffect>
                                    <p:animScale>
                                      <p:cBhvr>
                                        <p:cTn id="67" dur="500" autoRev="1" fill="hold"/>
                                        <p:tgtEl>
                                          <p:spTgt spid="305163"/>
                                        </p:tgtEl>
                                      </p:cBhvr>
                                      <p:by x="105000" y="105000"/>
                                    </p:animScale>
                                  </p:childTnLst>
                                </p:cTn>
                              </p:par>
                            </p:childTnLst>
                          </p:cTn>
                        </p:par>
                        <p:par>
                          <p:cTn id="68" fill="hold">
                            <p:stCondLst>
                              <p:cond delay="5000"/>
                            </p:stCondLst>
                            <p:childTnLst>
                              <p:par>
                                <p:cTn id="69" presetID="26" presetClass="emph" presetSubtype="0" fill="hold" grpId="1" nodeType="afterEffect">
                                  <p:stCondLst>
                                    <p:cond delay="0"/>
                                  </p:stCondLst>
                                  <p:childTnLst>
                                    <p:animEffect transition="out" filter="fade">
                                      <p:cBhvr>
                                        <p:cTn id="70" dur="1000" tmFilter="0, 0; .2, .5; .8, .5; 1, 0"/>
                                        <p:tgtEl>
                                          <p:spTgt spid="305164"/>
                                        </p:tgtEl>
                                      </p:cBhvr>
                                    </p:animEffect>
                                    <p:animScale>
                                      <p:cBhvr>
                                        <p:cTn id="71" dur="500" autoRev="1" fill="hold"/>
                                        <p:tgtEl>
                                          <p:spTgt spid="3051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7" grpId="0" animBg="1"/>
      <p:bldP spid="305157" grpId="1" animBg="1"/>
      <p:bldP spid="305158" grpId="0" animBg="1"/>
      <p:bldP spid="305158" grpId="1" animBg="1"/>
      <p:bldP spid="305159" grpId="0" animBg="1"/>
      <p:bldP spid="305159" grpId="1" animBg="1"/>
      <p:bldP spid="305160" grpId="0" animBg="1"/>
      <p:bldP spid="305160" grpId="1" animBg="1"/>
      <p:bldP spid="305161" grpId="0" animBg="1"/>
      <p:bldP spid="305161" grpId="1" animBg="1"/>
      <p:bldP spid="305162" grpId="0" animBg="1"/>
      <p:bldP spid="305162" grpId="1" animBg="1"/>
      <p:bldP spid="305163" grpId="0" animBg="1"/>
      <p:bldP spid="305163" grpId="1" animBg="1"/>
      <p:bldP spid="305164" grpId="0" animBg="1"/>
      <p:bldP spid="305164" grpId="1" animBg="1"/>
      <p:bldP spid="14" grpId="0"/>
      <p:bldP spid="14" grpId="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927542" y="473870"/>
            <a:ext cx="7793037" cy="1462087"/>
          </a:xfrm>
        </p:spPr>
        <p:txBody>
          <a:bodyPr/>
          <a:lstStyle/>
          <a:p>
            <a:pPr eaLnBrk="1" hangingPunct="1"/>
            <a:endParaRPr lang="zh-CN" altLang="zh-CN" dirty="0"/>
          </a:p>
        </p:txBody>
      </p:sp>
      <p:sp>
        <p:nvSpPr>
          <p:cNvPr id="115715" name="Rectangle 3"/>
          <p:cNvSpPr>
            <a:spLocks noGrp="1" noChangeArrowheads="1"/>
          </p:cNvSpPr>
          <p:nvPr>
            <p:ph type="body" idx="1"/>
          </p:nvPr>
        </p:nvSpPr>
        <p:spPr>
          <a:xfrm>
            <a:off x="457200" y="2057400"/>
            <a:ext cx="8001000" cy="4495800"/>
          </a:xfrm>
        </p:spPr>
        <p:txBody>
          <a:bodyPr/>
          <a:lstStyle/>
          <a:p>
            <a:pPr eaLnBrk="1" hangingPunct="1">
              <a:defRPr/>
            </a:pPr>
            <a:r>
              <a:rPr lang="zh-CN" altLang="en-US" sz="2800" b="1" dirty="0">
                <a:latin typeface="Times New Roman" pitchFamily="18" charset="0"/>
              </a:rPr>
              <a:t>附加相位函数：（续</a:t>
            </a:r>
            <a:r>
              <a:rPr lang="en-US" altLang="zh-CN" sz="2800" b="1" dirty="0">
                <a:latin typeface="Times New Roman" pitchFamily="18" charset="0"/>
              </a:rPr>
              <a:t>6</a:t>
            </a:r>
            <a:r>
              <a:rPr lang="zh-CN" altLang="en-US" sz="2800" b="1" dirty="0">
                <a:latin typeface="Times New Roman" pitchFamily="18" charset="0"/>
              </a:rPr>
              <a:t>）</a:t>
            </a:r>
          </a:p>
          <a:p>
            <a:pPr eaLnBrk="1" hangingPunct="1">
              <a:buFont typeface="Wingdings" pitchFamily="2" charset="2"/>
              <a:buNone/>
              <a:defRPr/>
            </a:pPr>
            <a:r>
              <a:rPr lang="zh-CN" altLang="en-US" sz="2800" b="1" dirty="0">
                <a:latin typeface="Times New Roman" pitchFamily="18" charset="0"/>
              </a:rPr>
              <a:t>    由此，我们知道，</a:t>
            </a:r>
          </a:p>
          <a:p>
            <a:pPr eaLnBrk="1" hangingPunct="1">
              <a:buFont typeface="Wingdings" pitchFamily="2" charset="2"/>
              <a:buNone/>
              <a:defRPr/>
            </a:pPr>
            <a:r>
              <a:rPr lang="zh-CN" altLang="en-US" sz="2800" b="1" dirty="0">
                <a:latin typeface="Times New Roman" pitchFamily="18" charset="0"/>
              </a:rPr>
              <a:t>           当</a:t>
            </a:r>
            <a:r>
              <a:rPr lang="en-US" altLang="zh-CN" sz="2800" b="1" i="1" dirty="0" err="1">
                <a:latin typeface="Times New Roman" pitchFamily="18" charset="0"/>
              </a:rPr>
              <a:t>a</a:t>
            </a:r>
            <a:r>
              <a:rPr lang="en-US" altLang="zh-CN" sz="2800" b="1" i="1" baseline="-25000" dirty="0" err="1">
                <a:latin typeface="Times New Roman" pitchFamily="18" charset="0"/>
              </a:rPr>
              <a:t>k</a:t>
            </a:r>
            <a:r>
              <a:rPr lang="en-US" altLang="zh-CN" sz="2800" b="1" dirty="0">
                <a:latin typeface="Times New Roman" pitchFamily="18" charset="0"/>
              </a:rPr>
              <a:t>=</a:t>
            </a:r>
            <a:r>
              <a:rPr lang="zh-CN" altLang="en-US" sz="2800" b="1" dirty="0">
                <a:latin typeface="Times New Roman" pitchFamily="18" charset="0"/>
              </a:rPr>
              <a:t>＋</a:t>
            </a:r>
            <a:r>
              <a:rPr lang="en-US" altLang="zh-CN" sz="2800" b="1" dirty="0">
                <a:latin typeface="Times New Roman" pitchFamily="18" charset="0"/>
              </a:rPr>
              <a:t>1</a:t>
            </a:r>
            <a:r>
              <a:rPr lang="zh-CN" altLang="en-US" sz="2800" b="1" dirty="0">
                <a:latin typeface="Times New Roman" pitchFamily="18" charset="0"/>
              </a:rPr>
              <a:t>时，</a:t>
            </a:r>
            <a:r>
              <a:rPr lang="en-US" altLang="zh-CN" sz="2800" b="1" i="1" dirty="0" err="1">
                <a:latin typeface="Times New Roman" pitchFamily="18" charset="0"/>
              </a:rPr>
              <a:t>I</a:t>
            </a:r>
            <a:r>
              <a:rPr lang="en-US" altLang="zh-CN" sz="2800" b="1" i="1" baseline="-25000" dirty="0" err="1">
                <a:latin typeface="Times New Roman" pitchFamily="18" charset="0"/>
              </a:rPr>
              <a:t>k</a:t>
            </a:r>
            <a:r>
              <a:rPr lang="en-US" altLang="zh-CN" sz="2800" b="1" i="1" dirty="0">
                <a:latin typeface="Times New Roman" pitchFamily="18" charset="0"/>
              </a:rPr>
              <a:t>=</a:t>
            </a:r>
            <a:r>
              <a:rPr lang="en-US" altLang="zh-CN" sz="2800" b="1" i="1" dirty="0" err="1">
                <a:latin typeface="Times New Roman" pitchFamily="18" charset="0"/>
              </a:rPr>
              <a:t>Q</a:t>
            </a:r>
            <a:r>
              <a:rPr lang="en-US" altLang="zh-CN" sz="2800" b="1" i="1" baseline="-25000" dirty="0" err="1">
                <a:latin typeface="Times New Roman" pitchFamily="18" charset="0"/>
              </a:rPr>
              <a:t>k</a:t>
            </a:r>
            <a:r>
              <a:rPr lang="en-US" altLang="zh-CN" sz="2800" b="1" i="1" baseline="-25000" dirty="0">
                <a:latin typeface="Times New Roman" pitchFamily="18" charset="0"/>
              </a:rPr>
              <a:t>        </a:t>
            </a:r>
            <a:r>
              <a:rPr lang="zh-CN" altLang="en-US" sz="2800" b="1" dirty="0">
                <a:latin typeface="Times New Roman" pitchFamily="18" charset="0"/>
              </a:rPr>
              <a:t>；</a:t>
            </a:r>
          </a:p>
          <a:p>
            <a:pPr eaLnBrk="1" hangingPunct="1">
              <a:buFont typeface="Wingdings" pitchFamily="2" charset="2"/>
              <a:buNone/>
              <a:defRPr/>
            </a:pPr>
            <a:r>
              <a:rPr lang="zh-CN" altLang="en-US" sz="2800" b="1" dirty="0">
                <a:latin typeface="Times New Roman" pitchFamily="18" charset="0"/>
              </a:rPr>
              <a:t>           当</a:t>
            </a:r>
            <a:r>
              <a:rPr lang="en-US" altLang="zh-CN" sz="2800" b="1" i="1" dirty="0" err="1">
                <a:latin typeface="Times New Roman" pitchFamily="18" charset="0"/>
              </a:rPr>
              <a:t>a</a:t>
            </a:r>
            <a:r>
              <a:rPr lang="en-US" altLang="zh-CN" sz="2800" b="1" i="1" baseline="-25000" dirty="0" err="1">
                <a:latin typeface="Times New Roman" pitchFamily="18" charset="0"/>
              </a:rPr>
              <a:t>k</a:t>
            </a:r>
            <a:r>
              <a:rPr lang="en-US" altLang="zh-CN" sz="2800" b="1" dirty="0">
                <a:latin typeface="Times New Roman" pitchFamily="18" charset="0"/>
              </a:rPr>
              <a:t>=</a:t>
            </a:r>
            <a:r>
              <a:rPr lang="zh-CN" altLang="en-US" sz="2800" b="1" dirty="0">
                <a:latin typeface="Times New Roman" pitchFamily="18" charset="0"/>
              </a:rPr>
              <a:t>－</a:t>
            </a:r>
            <a:r>
              <a:rPr lang="en-US" altLang="zh-CN" sz="2800" b="1" dirty="0">
                <a:latin typeface="Times New Roman" pitchFamily="18" charset="0"/>
              </a:rPr>
              <a:t>1</a:t>
            </a:r>
            <a:r>
              <a:rPr lang="zh-CN" altLang="en-US" sz="2800" b="1" dirty="0">
                <a:latin typeface="Times New Roman" pitchFamily="18" charset="0"/>
              </a:rPr>
              <a:t>时，</a:t>
            </a:r>
            <a:r>
              <a:rPr lang="en-US" altLang="zh-CN" sz="2800" b="1" i="1" dirty="0" err="1">
                <a:latin typeface="Times New Roman" pitchFamily="18" charset="0"/>
              </a:rPr>
              <a:t>I</a:t>
            </a:r>
            <a:r>
              <a:rPr lang="en-US" altLang="zh-CN" sz="2800" b="1" i="1" baseline="-25000" dirty="0" err="1">
                <a:latin typeface="Times New Roman" pitchFamily="18" charset="0"/>
              </a:rPr>
              <a:t>k</a:t>
            </a:r>
            <a:r>
              <a:rPr lang="en-US" altLang="zh-CN" sz="2800" b="1" i="1" dirty="0">
                <a:latin typeface="Times New Roman" pitchFamily="18" charset="0"/>
              </a:rPr>
              <a:t>=</a:t>
            </a:r>
            <a:r>
              <a:rPr lang="zh-CN" altLang="en-US" sz="2800" b="1" i="1" dirty="0">
                <a:latin typeface="Times New Roman" pitchFamily="18" charset="0"/>
              </a:rPr>
              <a:t>－</a:t>
            </a:r>
            <a:r>
              <a:rPr lang="en-US" altLang="zh-CN" sz="2800" b="1" i="1" dirty="0" err="1">
                <a:latin typeface="Times New Roman" pitchFamily="18" charset="0"/>
              </a:rPr>
              <a:t>Q</a:t>
            </a:r>
            <a:r>
              <a:rPr lang="en-US" altLang="zh-CN" sz="2800" b="1" i="1" baseline="-25000" dirty="0" err="1">
                <a:latin typeface="Times New Roman" pitchFamily="18" charset="0"/>
              </a:rPr>
              <a:t>k</a:t>
            </a:r>
            <a:r>
              <a:rPr lang="en-US" altLang="zh-CN" sz="2800" b="1" i="1" baseline="-25000" dirty="0">
                <a:latin typeface="Times New Roman" pitchFamily="18" charset="0"/>
              </a:rPr>
              <a:t>  </a:t>
            </a:r>
            <a:r>
              <a:rPr lang="zh-CN" altLang="en-US" sz="2800" b="1" dirty="0">
                <a:latin typeface="Times New Roman" pitchFamily="18" charset="0"/>
              </a:rPr>
              <a:t>。</a:t>
            </a:r>
          </a:p>
          <a:p>
            <a:pPr eaLnBrk="1" hangingPunct="1">
              <a:buFont typeface="Wingdings" pitchFamily="2" charset="2"/>
              <a:buNone/>
              <a:defRPr/>
            </a:pPr>
            <a:r>
              <a:rPr lang="zh-CN" altLang="en-US" sz="2800" b="1" dirty="0">
                <a:latin typeface="Times New Roman" pitchFamily="18" charset="0"/>
              </a:rPr>
              <a:t>    此外，根据相位连续条件，我们还可以证明，</a:t>
            </a:r>
            <a:r>
              <a:rPr lang="en-US" altLang="zh-CN" sz="2800" b="1" i="1" dirty="0" err="1">
                <a:latin typeface="Times New Roman" pitchFamily="18" charset="0"/>
              </a:rPr>
              <a:t>I</a:t>
            </a:r>
            <a:r>
              <a:rPr lang="en-US" altLang="zh-CN" sz="2800" b="1" i="1" baseline="-25000" dirty="0" err="1">
                <a:latin typeface="Times New Roman" pitchFamily="18" charset="0"/>
              </a:rPr>
              <a:t>k</a:t>
            </a:r>
            <a:r>
              <a:rPr lang="zh-CN" altLang="en-US" sz="2800" b="1" dirty="0">
                <a:latin typeface="Times New Roman" pitchFamily="18" charset="0"/>
              </a:rPr>
              <a:t>只</a:t>
            </a:r>
            <a:r>
              <a:rPr lang="zh-CN" altLang="en-US" sz="2800" b="1" dirty="0">
                <a:latin typeface="Times New Roman" pitchFamily="18" charset="0"/>
                <a:cs typeface="Times New Roman" pitchFamily="18" charset="0"/>
              </a:rPr>
              <a:t>可能</a:t>
            </a:r>
            <a:r>
              <a:rPr lang="zh-CN" altLang="en-US" sz="2800" b="1" dirty="0">
                <a:latin typeface="Times New Roman" pitchFamily="18" charset="0"/>
              </a:rPr>
              <a:t>在</a:t>
            </a:r>
            <a:r>
              <a:rPr lang="en-US" altLang="zh-CN" sz="2800" b="1" i="1" dirty="0">
                <a:latin typeface="Times New Roman" pitchFamily="18" charset="0"/>
              </a:rPr>
              <a:t>cos</a:t>
            </a:r>
            <a:r>
              <a:rPr lang="el-GR" altLang="zh-CN" sz="2800" b="1" i="1" dirty="0">
                <a:latin typeface="Times New Roman" pitchFamily="18" charset="0"/>
                <a:cs typeface="Times New Roman" pitchFamily="18" charset="0"/>
              </a:rPr>
              <a:t>π</a:t>
            </a:r>
            <a:r>
              <a:rPr lang="en-US" altLang="zh-CN" sz="2800" b="1" i="1" dirty="0">
                <a:latin typeface="Times New Roman" pitchFamily="18" charset="0"/>
                <a:cs typeface="Times New Roman" pitchFamily="18" charset="0"/>
              </a:rPr>
              <a:t>t/(2T</a:t>
            </a:r>
            <a:r>
              <a:rPr lang="en-US" altLang="zh-CN" sz="2800" b="1" i="1" baseline="-25000" dirty="0">
                <a:latin typeface="Times New Roman" pitchFamily="18" charset="0"/>
                <a:cs typeface="Times New Roman" pitchFamily="18" charset="0"/>
              </a:rPr>
              <a:t>b</a:t>
            </a:r>
            <a:r>
              <a:rPr lang="en-US" altLang="zh-CN" sz="2800" b="1" i="1" dirty="0">
                <a:latin typeface="Times New Roman" pitchFamily="18" charset="0"/>
                <a:cs typeface="Times New Roman" pitchFamily="18" charset="0"/>
              </a:rPr>
              <a:t>)</a:t>
            </a:r>
            <a:r>
              <a:rPr lang="zh-CN" altLang="en-US" sz="2800" b="1" dirty="0">
                <a:latin typeface="Times New Roman" pitchFamily="18" charset="0"/>
                <a:cs typeface="Times New Roman" pitchFamily="18" charset="0"/>
              </a:rPr>
              <a:t>的过零点处发生变化， </a:t>
            </a:r>
            <a:r>
              <a:rPr lang="en-US" altLang="zh-CN" sz="2800" b="1" i="1" dirty="0" err="1">
                <a:latin typeface="Times New Roman" pitchFamily="18" charset="0"/>
              </a:rPr>
              <a:t>Q</a:t>
            </a:r>
            <a:r>
              <a:rPr lang="en-US" altLang="zh-CN" sz="2800" b="1" i="1" baseline="-25000" dirty="0" err="1">
                <a:latin typeface="Times New Roman" pitchFamily="18" charset="0"/>
              </a:rPr>
              <a:t>k</a:t>
            </a:r>
            <a:r>
              <a:rPr lang="zh-CN" altLang="en-US" sz="2800" b="1" dirty="0">
                <a:latin typeface="Times New Roman" pitchFamily="18" charset="0"/>
              </a:rPr>
              <a:t>只</a:t>
            </a:r>
            <a:r>
              <a:rPr lang="zh-CN" altLang="en-US" sz="2800" b="1" dirty="0">
                <a:latin typeface="Times New Roman" pitchFamily="18" charset="0"/>
                <a:cs typeface="Times New Roman" pitchFamily="18" charset="0"/>
              </a:rPr>
              <a:t>可能</a:t>
            </a:r>
            <a:r>
              <a:rPr lang="zh-CN" altLang="en-US" sz="2800" b="1" dirty="0">
                <a:latin typeface="Times New Roman" pitchFamily="18" charset="0"/>
              </a:rPr>
              <a:t>在</a:t>
            </a:r>
            <a:r>
              <a:rPr lang="en-US" altLang="zh-CN" sz="2800" b="1" i="1" dirty="0">
                <a:latin typeface="Times New Roman" pitchFamily="18" charset="0"/>
              </a:rPr>
              <a:t>sin</a:t>
            </a:r>
            <a:r>
              <a:rPr lang="el-GR" altLang="zh-CN" sz="2800" b="1" i="1" dirty="0">
                <a:latin typeface="Times New Roman" pitchFamily="18" charset="0"/>
                <a:cs typeface="Times New Roman" pitchFamily="18" charset="0"/>
              </a:rPr>
              <a:t>π</a:t>
            </a:r>
            <a:r>
              <a:rPr lang="en-US" altLang="zh-CN" sz="2800" b="1" i="1" dirty="0">
                <a:latin typeface="Times New Roman" pitchFamily="18" charset="0"/>
                <a:cs typeface="Times New Roman" pitchFamily="18" charset="0"/>
              </a:rPr>
              <a:t>t/(2T</a:t>
            </a:r>
            <a:r>
              <a:rPr lang="en-US" altLang="zh-CN" sz="2800" b="1" i="1" baseline="-25000" dirty="0">
                <a:latin typeface="Times New Roman" pitchFamily="18" charset="0"/>
                <a:cs typeface="Times New Roman" pitchFamily="18" charset="0"/>
              </a:rPr>
              <a:t>b</a:t>
            </a:r>
            <a:r>
              <a:rPr lang="en-US" altLang="zh-CN" sz="2800" b="1" i="1" dirty="0">
                <a:latin typeface="Times New Roman" pitchFamily="18" charset="0"/>
                <a:cs typeface="Times New Roman" pitchFamily="18" charset="0"/>
              </a:rPr>
              <a:t>)</a:t>
            </a:r>
            <a:r>
              <a:rPr lang="zh-CN" altLang="en-US" sz="2800" b="1" dirty="0">
                <a:latin typeface="Times New Roman" pitchFamily="18" charset="0"/>
                <a:cs typeface="Times New Roman" pitchFamily="18" charset="0"/>
              </a:rPr>
              <a:t>的过零点处发生变化。这就是说， </a:t>
            </a:r>
            <a:r>
              <a:rPr lang="en-US" altLang="zh-CN" sz="2800" b="1" i="1" dirty="0" err="1">
                <a:solidFill>
                  <a:schemeClr val="hlink"/>
                </a:solidFill>
                <a:effectLst>
                  <a:outerShdw blurRad="38100" dist="38100" dir="2700000" algn="tl">
                    <a:srgbClr val="C0C0C0"/>
                  </a:outerShdw>
                </a:effectLst>
                <a:latin typeface="Times New Roman" pitchFamily="18" charset="0"/>
              </a:rPr>
              <a:t>I</a:t>
            </a:r>
            <a:r>
              <a:rPr lang="en-US" altLang="zh-CN" sz="2800" b="1" i="1" baseline="-25000" dirty="0" err="1">
                <a:solidFill>
                  <a:schemeClr val="hlink"/>
                </a:solidFill>
                <a:effectLst>
                  <a:outerShdw blurRad="38100" dist="38100" dir="2700000" algn="tl">
                    <a:srgbClr val="C0C0C0"/>
                  </a:outerShdw>
                </a:effectLst>
                <a:latin typeface="Times New Roman" pitchFamily="18" charset="0"/>
              </a:rPr>
              <a:t>k</a:t>
            </a:r>
            <a:r>
              <a:rPr lang="zh-CN" altLang="en-US" sz="2800" b="1" dirty="0">
                <a:solidFill>
                  <a:schemeClr val="hlink"/>
                </a:solidFill>
                <a:effectLst>
                  <a:outerShdw blurRad="38100" dist="38100" dir="2700000" algn="tl">
                    <a:srgbClr val="C0C0C0"/>
                  </a:outerShdw>
                </a:effectLst>
                <a:latin typeface="Times New Roman" pitchFamily="18" charset="0"/>
              </a:rPr>
              <a:t>和</a:t>
            </a:r>
            <a:r>
              <a:rPr lang="en-US" altLang="zh-CN" sz="2800" b="1" i="1" dirty="0" err="1">
                <a:solidFill>
                  <a:schemeClr val="hlink"/>
                </a:solidFill>
                <a:effectLst>
                  <a:outerShdw blurRad="38100" dist="38100" dir="2700000" algn="tl">
                    <a:srgbClr val="C0C0C0"/>
                  </a:outerShdw>
                </a:effectLst>
                <a:latin typeface="Times New Roman" pitchFamily="18" charset="0"/>
              </a:rPr>
              <a:t>Q</a:t>
            </a:r>
            <a:r>
              <a:rPr lang="en-US" altLang="zh-CN" sz="2800" b="1" i="1" baseline="-25000" dirty="0" err="1">
                <a:solidFill>
                  <a:schemeClr val="hlink"/>
                </a:solidFill>
                <a:effectLst>
                  <a:outerShdw blurRad="38100" dist="38100" dir="2700000" algn="tl">
                    <a:srgbClr val="C0C0C0"/>
                  </a:outerShdw>
                </a:effectLst>
                <a:latin typeface="Times New Roman" pitchFamily="18" charset="0"/>
              </a:rPr>
              <a:t>k</a:t>
            </a:r>
            <a:r>
              <a:rPr lang="zh-CN" altLang="en-US" sz="2800" b="1" dirty="0">
                <a:solidFill>
                  <a:schemeClr val="hlink"/>
                </a:solidFill>
                <a:effectLst>
                  <a:outerShdw blurRad="38100" dist="38100" dir="2700000" algn="tl">
                    <a:srgbClr val="C0C0C0"/>
                  </a:outerShdw>
                </a:effectLst>
                <a:latin typeface="Times New Roman" pitchFamily="18" charset="0"/>
              </a:rPr>
              <a:t>每</a:t>
            </a:r>
            <a:r>
              <a:rPr lang="en-US" altLang="zh-CN" sz="2800" b="1" dirty="0">
                <a:solidFill>
                  <a:schemeClr val="hlink"/>
                </a:solidFill>
                <a:effectLst>
                  <a:outerShdw blurRad="38100" dist="38100" dir="2700000" algn="tl">
                    <a:srgbClr val="C0C0C0"/>
                  </a:outerShdw>
                </a:effectLst>
                <a:latin typeface="Times New Roman" pitchFamily="18" charset="0"/>
              </a:rPr>
              <a:t>2T</a:t>
            </a:r>
            <a:r>
              <a:rPr lang="en-US" altLang="zh-CN" sz="2800" b="1" baseline="-25000" dirty="0">
                <a:solidFill>
                  <a:schemeClr val="hlink"/>
                </a:solidFill>
                <a:effectLst>
                  <a:outerShdw blurRad="38100" dist="38100" dir="2700000" algn="tl">
                    <a:srgbClr val="C0C0C0"/>
                  </a:outerShdw>
                </a:effectLst>
                <a:latin typeface="Times New Roman" pitchFamily="18" charset="0"/>
              </a:rPr>
              <a:t>b</a:t>
            </a:r>
            <a:r>
              <a:rPr lang="zh-CN" altLang="en-US" sz="2800" b="1" dirty="0">
                <a:solidFill>
                  <a:schemeClr val="hlink"/>
                </a:solidFill>
                <a:effectLst>
                  <a:outerShdw blurRad="38100" dist="38100" dir="2700000" algn="tl">
                    <a:srgbClr val="C0C0C0"/>
                  </a:outerShdw>
                </a:effectLst>
                <a:latin typeface="Times New Roman" pitchFamily="18" charset="0"/>
              </a:rPr>
              <a:t>才可能变化一次，并且，变化时刻刚好错开了</a:t>
            </a:r>
            <a:r>
              <a:rPr lang="en-US" altLang="zh-CN" sz="2800" b="1" dirty="0">
                <a:solidFill>
                  <a:schemeClr val="hlink"/>
                </a:solidFill>
                <a:effectLst>
                  <a:outerShdw blurRad="38100" dist="38100" dir="2700000" algn="tl">
                    <a:srgbClr val="C0C0C0"/>
                  </a:outerShdw>
                </a:effectLst>
                <a:latin typeface="Times New Roman" pitchFamily="18" charset="0"/>
              </a:rPr>
              <a:t>T</a:t>
            </a:r>
            <a:r>
              <a:rPr lang="en-US" altLang="zh-CN" sz="2800" b="1" baseline="-25000" dirty="0">
                <a:solidFill>
                  <a:schemeClr val="hlink"/>
                </a:solidFill>
                <a:effectLst>
                  <a:outerShdw blurRad="38100" dist="38100" dir="2700000" algn="tl">
                    <a:srgbClr val="C0C0C0"/>
                  </a:outerShdw>
                </a:effectLst>
                <a:latin typeface="Times New Roman" pitchFamily="18" charset="0"/>
              </a:rPr>
              <a:t>b</a:t>
            </a:r>
            <a:r>
              <a:rPr lang="zh-CN" altLang="en-US" sz="2800" b="1" dirty="0">
                <a:solidFill>
                  <a:schemeClr val="hlink"/>
                </a:solidFill>
                <a:effectLst>
                  <a:outerShdw blurRad="38100" dist="38100" dir="2700000" algn="tl">
                    <a:srgbClr val="C0C0C0"/>
                  </a:outerShdw>
                </a:effectLst>
                <a:latin typeface="Times New Roman" pitchFamily="18" charset="0"/>
              </a:rPr>
              <a:t>。</a:t>
            </a:r>
            <a:r>
              <a:rPr lang="en-US" altLang="zh-CN" sz="2800" b="1" dirty="0">
                <a:solidFill>
                  <a:schemeClr val="hlink"/>
                </a:solidFill>
                <a:effectLst>
                  <a:outerShdw blurRad="38100" dist="38100" dir="2700000" algn="tl">
                    <a:srgbClr val="C0C0C0"/>
                  </a:outerShdw>
                </a:effectLst>
                <a:latin typeface="Times New Roman" pitchFamily="18" charset="0"/>
                <a:sym typeface="Wingdings" pitchFamily="2" charset="2"/>
              </a:rPr>
              <a:t>OQPSK</a:t>
            </a:r>
            <a:endParaRPr lang="el-GR" altLang="zh-CN" sz="2800" b="1" dirty="0">
              <a:solidFill>
                <a:schemeClr val="hlink"/>
              </a:solidFill>
              <a:effectLst>
                <a:outerShdw blurRad="38100" dist="38100" dir="2700000" algn="tl">
                  <a:srgbClr val="C0C0C0"/>
                </a:outerShdw>
              </a:effectLst>
              <a:latin typeface="Times New Roman" pitchFamily="18" charset="0"/>
            </a:endParaRPr>
          </a:p>
        </p:txBody>
      </p:sp>
      <p:sp>
        <p:nvSpPr>
          <p:cNvPr id="307204" name="AutoShape 4"/>
          <p:cNvSpPr>
            <a:spLocks noChangeArrowheads="1"/>
          </p:cNvSpPr>
          <p:nvPr/>
        </p:nvSpPr>
        <p:spPr bwMode="auto">
          <a:xfrm>
            <a:off x="5562600" y="3505200"/>
            <a:ext cx="609600" cy="381000"/>
          </a:xfrm>
          <a:prstGeom prst="rightArrow">
            <a:avLst>
              <a:gd name="adj1" fmla="val 50000"/>
              <a:gd name="adj2" fmla="val 40000"/>
            </a:avLst>
          </a:prstGeom>
          <a:solidFill>
            <a:srgbClr val="0000FF">
              <a:alpha val="34901"/>
            </a:srgbClr>
          </a:solidFill>
          <a:ln w="9525">
            <a:solidFill>
              <a:schemeClr val="tx1"/>
            </a:solidFill>
            <a:miter lim="800000"/>
            <a:headEnd/>
            <a:tailEnd/>
          </a:ln>
        </p:spPr>
        <p:txBody>
          <a:bodyPr wrap="none" anchor="ctr"/>
          <a:lstStyle/>
          <a:p>
            <a:pPr algn="l"/>
            <a:endParaRPr lang="zh-CN" altLang="en-US"/>
          </a:p>
        </p:txBody>
      </p:sp>
      <p:sp>
        <p:nvSpPr>
          <p:cNvPr id="307205" name="Text Box 5"/>
          <p:cNvSpPr txBox="1">
            <a:spLocks noChangeArrowheads="1"/>
          </p:cNvSpPr>
          <p:nvPr/>
        </p:nvSpPr>
        <p:spPr bwMode="auto">
          <a:xfrm>
            <a:off x="6248400" y="3352800"/>
            <a:ext cx="2438400" cy="519113"/>
          </a:xfrm>
          <a:prstGeom prst="rect">
            <a:avLst/>
          </a:prstGeom>
          <a:noFill/>
          <a:ln w="9525">
            <a:noFill/>
            <a:miter lim="800000"/>
            <a:headEnd/>
            <a:tailEnd/>
          </a:ln>
          <a:effectLst/>
        </p:spPr>
        <p:txBody>
          <a:bodyPr>
            <a:spAutoFit/>
          </a:bodyPr>
          <a:lstStyle/>
          <a:p>
            <a:pPr algn="l">
              <a:spcBef>
                <a:spcPct val="50000"/>
              </a:spcBef>
              <a:buClrTx/>
              <a:buSzTx/>
              <a:buFontTx/>
              <a:buNone/>
              <a:defRPr/>
            </a:pPr>
            <a:r>
              <a:rPr lang="zh-CN" altLang="en-US">
                <a:solidFill>
                  <a:schemeClr val="folHlink"/>
                </a:solidFill>
                <a:effectLst>
                  <a:outerShdw blurRad="38100" dist="38100" dir="2700000" algn="tl">
                    <a:srgbClr val="000000"/>
                  </a:outerShdw>
                </a:effectLst>
                <a:latin typeface="Tahoma" pitchFamily="34" charset="0"/>
                <a:hlinkClick r:id="rId3" action="ppaction://hlinksldjump"/>
              </a:rPr>
              <a:t>差分编码关系</a:t>
            </a:r>
            <a:endParaRPr lang="zh-CN" altLang="en-US">
              <a:solidFill>
                <a:schemeClr val="folHlink"/>
              </a:solidFill>
              <a:effectLst>
                <a:outerShdw blurRad="38100" dist="38100" dir="2700000" algn="tl">
                  <a:srgbClr val="000000"/>
                </a:outerShdw>
              </a:effectLst>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05"/>
                                        </p:tgtEl>
                                        <p:attrNameLst>
                                          <p:attrName>style.visibility</p:attrName>
                                        </p:attrNameLst>
                                      </p:cBhvr>
                                      <p:to>
                                        <p:strVal val="visible"/>
                                      </p:to>
                                    </p:set>
                                  </p:childTnLst>
                                </p:cTn>
                              </p:par>
                            </p:childTnLst>
                          </p:cTn>
                        </p:par>
                        <p:par>
                          <p:cTn id="9" fill="hold">
                            <p:stCondLst>
                              <p:cond delay="0"/>
                            </p:stCondLst>
                            <p:childTnLst>
                              <p:par>
                                <p:cTn id="10" presetID="26" presetClass="emph" presetSubtype="0" fill="hold" grpId="1" nodeType="afterEffect">
                                  <p:stCondLst>
                                    <p:cond delay="0"/>
                                  </p:stCondLst>
                                  <p:childTnLst>
                                    <p:animEffect transition="out" filter="fade">
                                      <p:cBhvr>
                                        <p:cTn id="11" dur="1000" tmFilter="0, 0; .2, .5; .8, .5; 1, 0"/>
                                        <p:tgtEl>
                                          <p:spTgt spid="307205"/>
                                        </p:tgtEl>
                                      </p:cBhvr>
                                    </p:animEffect>
                                    <p:animScale>
                                      <p:cBhvr>
                                        <p:cTn id="12" dur="500" autoRev="1" fill="hold"/>
                                        <p:tgtEl>
                                          <p:spTgt spid="30720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4" grpId="0" animBg="1"/>
      <p:bldP spid="307205" grpId="0"/>
      <p:bldP spid="30720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p:txBody>
          <a:bodyPr/>
          <a:lstStyle/>
          <a:p>
            <a:pPr eaLnBrk="1" hangingPunct="1"/>
            <a:endParaRPr lang="zh-CN" altLang="zh-CN"/>
          </a:p>
        </p:txBody>
      </p:sp>
      <p:graphicFrame>
        <p:nvGraphicFramePr>
          <p:cNvPr id="51206" name="Object 6"/>
          <p:cNvGraphicFramePr>
            <a:graphicFrameLocks noGrp="1" noChangeAspect="1"/>
          </p:cNvGraphicFramePr>
          <p:nvPr>
            <p:ph sz="half" idx="2"/>
          </p:nvPr>
        </p:nvGraphicFramePr>
        <p:xfrm>
          <a:off x="4953000" y="3051175"/>
          <a:ext cx="3962400" cy="1898650"/>
        </p:xfrm>
        <a:graphic>
          <a:graphicData uri="http://schemas.openxmlformats.org/presentationml/2006/ole">
            <mc:AlternateContent xmlns:mc="http://schemas.openxmlformats.org/markup-compatibility/2006">
              <mc:Choice xmlns:v="urn:schemas-microsoft-com:vml" Requires="v">
                <p:oleObj name="Visio" r:id="rId3" imgW="6833244" imgH="3274293" progId="Visio.Drawing.11">
                  <p:embed/>
                </p:oleObj>
              </mc:Choice>
              <mc:Fallback>
                <p:oleObj name="Visio" r:id="rId3" imgW="6833244" imgH="3274293"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051175"/>
                        <a:ext cx="3962400" cy="189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7"/>
          <p:cNvGraphicFramePr>
            <a:graphicFrameLocks noGrp="1" noChangeAspect="1"/>
          </p:cNvGraphicFramePr>
          <p:nvPr>
            <p:ph sz="half" idx="1"/>
          </p:nvPr>
        </p:nvGraphicFramePr>
        <p:xfrm>
          <a:off x="533400" y="2667000"/>
          <a:ext cx="4038600" cy="2514600"/>
        </p:xfrm>
        <a:graphic>
          <a:graphicData uri="http://schemas.openxmlformats.org/presentationml/2006/ole">
            <mc:AlternateContent xmlns:mc="http://schemas.openxmlformats.org/markup-compatibility/2006">
              <mc:Choice xmlns:v="urn:schemas-microsoft-com:vml" Requires="v">
                <p:oleObj name="Visio" r:id="rId5" imgW="6675008" imgH="3202298" progId="Visio.Drawing.11">
                  <p:embed/>
                </p:oleObj>
              </mc:Choice>
              <mc:Fallback>
                <p:oleObj name="Visio" r:id="rId5" imgW="6675008" imgH="3202298" progId="Visio.Drawing.11">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2667000"/>
                        <a:ext cx="4038600" cy="2514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08" name="Line 8"/>
          <p:cNvSpPr>
            <a:spLocks noChangeShapeType="1"/>
          </p:cNvSpPr>
          <p:nvPr/>
        </p:nvSpPr>
        <p:spPr bwMode="auto">
          <a:xfrm>
            <a:off x="3733800" y="4343400"/>
            <a:ext cx="1447800" cy="0"/>
          </a:xfrm>
          <a:prstGeom prst="line">
            <a:avLst/>
          </a:prstGeom>
          <a:noFill/>
          <a:ln w="50800">
            <a:solidFill>
              <a:schemeClr val="tx1"/>
            </a:solidFill>
            <a:round/>
            <a:headEnd/>
            <a:tailEnd type="triangle" w="med" len="med"/>
          </a:ln>
        </p:spPr>
        <p:txBody>
          <a:bodyPr/>
          <a:lstStyle/>
          <a:p>
            <a:endParaRPr lang="zh-CN" altLang="en-US"/>
          </a:p>
        </p:txBody>
      </p:sp>
      <p:sp>
        <p:nvSpPr>
          <p:cNvPr id="51209" name="Text Box 9"/>
          <p:cNvSpPr txBox="1">
            <a:spLocks noChangeArrowheads="1"/>
          </p:cNvSpPr>
          <p:nvPr/>
        </p:nvSpPr>
        <p:spPr bwMode="auto">
          <a:xfrm>
            <a:off x="3429000" y="3810000"/>
            <a:ext cx="1676400" cy="457200"/>
          </a:xfrm>
          <a:prstGeom prst="rect">
            <a:avLst/>
          </a:prstGeom>
          <a:noFill/>
          <a:ln w="9525">
            <a:noFill/>
            <a:miter lim="800000"/>
            <a:headEnd/>
            <a:tailEnd/>
          </a:ln>
          <a:effectLst/>
        </p:spPr>
        <p:txBody>
          <a:bodyPr>
            <a:spAutoFit/>
          </a:bodyPr>
          <a:lstStyle/>
          <a:p>
            <a:pPr algn="l">
              <a:spcBef>
                <a:spcPct val="50000"/>
              </a:spcBef>
              <a:buClrTx/>
              <a:buSzTx/>
              <a:buFontTx/>
              <a:buNone/>
              <a:defRPr/>
            </a:pPr>
            <a:r>
              <a:rPr lang="en-US" altLang="zh-CN" sz="2400">
                <a:effectLst>
                  <a:outerShdw blurRad="38100" dist="38100" dir="2700000" algn="tl">
                    <a:srgbClr val="C0C0C0"/>
                  </a:outerShdw>
                </a:effectLst>
                <a:latin typeface="Tahoma" pitchFamily="34" charset="0"/>
              </a:rPr>
              <a:t>     </a:t>
            </a:r>
            <a:r>
              <a:rPr lang="zh-CN" altLang="en-US" sz="2400">
                <a:effectLst>
                  <a:outerShdw blurRad="38100" dist="38100" dir="2700000" algn="tl">
                    <a:srgbClr val="C0C0C0"/>
                  </a:outerShdw>
                </a:effectLst>
                <a:latin typeface="Tahoma" pitchFamily="34" charset="0"/>
              </a:rPr>
              <a:t>调制</a:t>
            </a:r>
          </a:p>
        </p:txBody>
      </p:sp>
      <p:sp>
        <p:nvSpPr>
          <p:cNvPr id="51210" name="Text Box 10"/>
          <p:cNvSpPr txBox="1">
            <a:spLocks noChangeArrowheads="1"/>
          </p:cNvSpPr>
          <p:nvPr/>
        </p:nvSpPr>
        <p:spPr bwMode="auto">
          <a:xfrm>
            <a:off x="685800" y="5410200"/>
            <a:ext cx="3657600" cy="1004888"/>
          </a:xfrm>
          <a:prstGeom prst="rect">
            <a:avLst/>
          </a:prstGeom>
          <a:noFill/>
          <a:ln w="9525">
            <a:noFill/>
            <a:miter lim="800000"/>
            <a:headEnd/>
            <a:tailEnd/>
          </a:ln>
          <a:effectLst/>
        </p:spPr>
        <p:txBody>
          <a:bodyPr>
            <a:spAutoFit/>
          </a:bodyPr>
          <a:lstStyle/>
          <a:p>
            <a:pPr algn="l">
              <a:spcBef>
                <a:spcPct val="50000"/>
              </a:spcBef>
              <a:buClrTx/>
              <a:buSzTx/>
              <a:buFontTx/>
              <a:buNone/>
              <a:defRPr/>
            </a:pPr>
            <a:r>
              <a:rPr lang="en-US" altLang="zh-CN" sz="1800" b="0">
                <a:latin typeface="Tahoma" pitchFamily="34" charset="0"/>
              </a:rPr>
              <a:t>      </a:t>
            </a:r>
            <a:r>
              <a:rPr lang="zh-CN" altLang="en-US" sz="2400"/>
              <a:t>复基带信号的</a:t>
            </a:r>
            <a:r>
              <a:rPr lang="en-US" altLang="zh-CN" sz="2400"/>
              <a:t>PSD</a:t>
            </a:r>
          </a:p>
          <a:p>
            <a:pPr algn="l">
              <a:spcBef>
                <a:spcPct val="50000"/>
              </a:spcBef>
              <a:buClrTx/>
              <a:buSzTx/>
              <a:buFontTx/>
              <a:buNone/>
              <a:defRPr/>
            </a:pPr>
            <a:r>
              <a:rPr lang="en-US" altLang="zh-CN" sz="2400"/>
              <a:t>     </a:t>
            </a:r>
            <a:r>
              <a:rPr lang="zh-CN" altLang="en-US" sz="2400"/>
              <a:t>（</a:t>
            </a:r>
            <a:r>
              <a:rPr lang="zh-CN" altLang="en-US" sz="2400">
                <a:effectLst>
                  <a:outerShdw blurRad="38100" dist="38100" dir="2700000" algn="tl">
                    <a:srgbClr val="FFFFFF"/>
                  </a:outerShdw>
                </a:effectLst>
              </a:rPr>
              <a:t>第一零点带宽</a:t>
            </a:r>
            <a:r>
              <a:rPr lang="zh-CN" altLang="en-US" sz="2400"/>
              <a:t>）</a:t>
            </a:r>
          </a:p>
        </p:txBody>
      </p:sp>
      <p:sp>
        <p:nvSpPr>
          <p:cNvPr id="51211" name="Text Box 11"/>
          <p:cNvSpPr txBox="1">
            <a:spLocks noChangeArrowheads="1"/>
          </p:cNvSpPr>
          <p:nvPr/>
        </p:nvSpPr>
        <p:spPr bwMode="auto">
          <a:xfrm>
            <a:off x="4953000" y="5410200"/>
            <a:ext cx="3810000" cy="1004888"/>
          </a:xfrm>
          <a:prstGeom prst="rect">
            <a:avLst/>
          </a:prstGeom>
          <a:noFill/>
          <a:ln w="9525">
            <a:noFill/>
            <a:miter lim="800000"/>
            <a:headEnd/>
            <a:tailEnd/>
          </a:ln>
          <a:effectLst/>
        </p:spPr>
        <p:txBody>
          <a:bodyPr>
            <a:spAutoFit/>
          </a:bodyPr>
          <a:lstStyle/>
          <a:p>
            <a:pPr algn="l">
              <a:spcBef>
                <a:spcPct val="50000"/>
              </a:spcBef>
              <a:buClrTx/>
              <a:buSzTx/>
              <a:buFontTx/>
              <a:buNone/>
              <a:defRPr/>
            </a:pPr>
            <a:r>
              <a:rPr lang="en-US" altLang="zh-CN" sz="2400" b="0">
                <a:latin typeface="Tahoma" pitchFamily="34" charset="0"/>
              </a:rPr>
              <a:t>   </a:t>
            </a:r>
            <a:r>
              <a:rPr lang="zh-CN" altLang="en-US" sz="2400">
                <a:latin typeface="Tahoma" pitchFamily="34" charset="0"/>
              </a:rPr>
              <a:t>带通（已调）</a:t>
            </a:r>
            <a:r>
              <a:rPr lang="zh-CN" altLang="en-US" sz="2400"/>
              <a:t>信号的</a:t>
            </a:r>
            <a:r>
              <a:rPr lang="en-US" altLang="zh-CN" sz="2400"/>
              <a:t>PSD</a:t>
            </a:r>
          </a:p>
          <a:p>
            <a:pPr algn="l">
              <a:spcBef>
                <a:spcPct val="50000"/>
              </a:spcBef>
              <a:buClrTx/>
              <a:buSzTx/>
              <a:buFontTx/>
              <a:buNone/>
              <a:defRPr/>
            </a:pPr>
            <a:r>
              <a:rPr lang="en-US" altLang="zh-CN" sz="2400"/>
              <a:t>       </a:t>
            </a:r>
            <a:r>
              <a:rPr lang="zh-CN" altLang="en-US" sz="2400"/>
              <a:t>（</a:t>
            </a:r>
            <a:r>
              <a:rPr lang="zh-CN" altLang="en-US" sz="2400">
                <a:effectLst>
                  <a:outerShdw blurRad="38100" dist="38100" dir="2700000" algn="tl">
                    <a:srgbClr val="FFFFFF"/>
                  </a:outerShdw>
                </a:effectLst>
              </a:rPr>
              <a:t>零点对零点带宽</a:t>
            </a:r>
            <a:r>
              <a:rPr lang="zh-CN" altLang="en-US" sz="2400"/>
              <a:t>）</a:t>
            </a:r>
          </a:p>
        </p:txBody>
      </p:sp>
      <p:sp>
        <p:nvSpPr>
          <p:cNvPr id="9" name="Text Box 9"/>
          <p:cNvSpPr txBox="1">
            <a:spLocks noChangeArrowheads="1"/>
          </p:cNvSpPr>
          <p:nvPr/>
        </p:nvSpPr>
        <p:spPr bwMode="auto">
          <a:xfrm>
            <a:off x="3505200" y="2286000"/>
            <a:ext cx="1828800" cy="461963"/>
          </a:xfrm>
          <a:prstGeom prst="rect">
            <a:avLst/>
          </a:prstGeom>
          <a:noFill/>
          <a:ln w="9525">
            <a:noFill/>
            <a:miter lim="800000"/>
            <a:headEnd/>
            <a:tailEnd/>
          </a:ln>
          <a:effectLst/>
        </p:spPr>
        <p:txBody>
          <a:bodyPr>
            <a:spAutoFit/>
          </a:bodyPr>
          <a:lstStyle/>
          <a:p>
            <a:pPr algn="l">
              <a:spcBef>
                <a:spcPct val="50000"/>
              </a:spcBef>
              <a:buClrTx/>
              <a:buSzTx/>
              <a:buFontTx/>
              <a:buNone/>
              <a:defRPr/>
            </a:pPr>
            <a:r>
              <a:rPr lang="en-US" altLang="zh-CN" sz="2400" dirty="0">
                <a:effectLst>
                  <a:outerShdw blurRad="38100" dist="38100" dir="2700000" algn="tl">
                    <a:srgbClr val="FFFFFF"/>
                  </a:outerShdw>
                </a:effectLst>
                <a:cs typeface="Times New Roman" pitchFamily="18" charset="0"/>
              </a:rPr>
              <a:t>   B</a:t>
            </a:r>
            <a:r>
              <a:rPr lang="en-US" altLang="zh-CN" sz="2400" baseline="-25000" dirty="0">
                <a:effectLst>
                  <a:outerShdw blurRad="38100" dist="38100" dir="2700000" algn="tl">
                    <a:srgbClr val="FFFFFF"/>
                  </a:outerShdw>
                </a:effectLst>
                <a:cs typeface="Times New Roman" pitchFamily="18" charset="0"/>
              </a:rPr>
              <a:t>s</a:t>
            </a:r>
            <a:r>
              <a:rPr lang="en-US" altLang="zh-CN" sz="2400" dirty="0">
                <a:effectLst>
                  <a:outerShdw blurRad="38100" dist="38100" dir="2700000" algn="tl">
                    <a:srgbClr val="FFFFFF"/>
                  </a:outerShdw>
                </a:effectLst>
                <a:cs typeface="Times New Roman" pitchFamily="18" charset="0"/>
              </a:rPr>
              <a:t>=2B</a:t>
            </a:r>
            <a:r>
              <a:rPr lang="en-US" altLang="zh-CN" sz="2400" baseline="-25000" dirty="0">
                <a:effectLst>
                  <a:outerShdw blurRad="38100" dist="38100" dir="2700000" algn="tl">
                    <a:srgbClr val="FFFFFF"/>
                  </a:outerShdw>
                </a:effectLst>
                <a:cs typeface="Times New Roman" pitchFamily="18" charset="0"/>
              </a:rPr>
              <a:t>g</a:t>
            </a:r>
            <a:endParaRPr lang="zh-CN" altLang="en-US" sz="2400" baseline="-25000" dirty="0">
              <a:effectLst>
                <a:outerShdw blurRad="38100" dist="38100" dir="2700000" algn="tl">
                  <a:srgbClr val="FFFFFF"/>
                </a:outerShdw>
              </a:effectLst>
              <a:cs typeface="Times New Roman" pitchFamily="18" charset="0"/>
            </a:endParaRPr>
          </a:p>
        </p:txBody>
      </p:sp>
      <p:sp>
        <p:nvSpPr>
          <p:cNvPr id="5131" name="Rectangle 11"/>
          <p:cNvSpPr>
            <a:spLocks noChangeArrowheads="1"/>
          </p:cNvSpPr>
          <p:nvPr/>
        </p:nvSpPr>
        <p:spPr bwMode="auto">
          <a:xfrm>
            <a:off x="7461250" y="3224213"/>
            <a:ext cx="417513" cy="396875"/>
          </a:xfrm>
          <a:prstGeom prst="rect">
            <a:avLst/>
          </a:prstGeom>
          <a:noFill/>
          <a:ln w="9525" algn="ctr">
            <a:noFill/>
            <a:miter lim="800000"/>
            <a:headEnd/>
            <a:tailEnd/>
          </a:ln>
          <a:effectLst/>
        </p:spPr>
        <p:txBody>
          <a:bodyPr wrap="none">
            <a:spAutoFit/>
          </a:bodyPr>
          <a:lstStyle/>
          <a:p>
            <a:pPr marL="342900" indent="-342900">
              <a:defRPr/>
            </a:pPr>
            <a:r>
              <a:rPr lang="en-US" altLang="zh-CN" sz="2000" dirty="0">
                <a:solidFill>
                  <a:schemeClr val="hlink"/>
                </a:solidFill>
                <a:effectLst>
                  <a:outerShdw blurRad="38100" dist="38100" dir="2700000" algn="tl">
                    <a:srgbClr val="C0C0C0"/>
                  </a:outerShdw>
                </a:effectLst>
              </a:rPr>
              <a:t>B</a:t>
            </a:r>
            <a:r>
              <a:rPr lang="en-US" altLang="zh-CN" sz="2000" baseline="-25000" dirty="0">
                <a:solidFill>
                  <a:schemeClr val="hlink"/>
                </a:solidFill>
                <a:effectLst>
                  <a:outerShdw blurRad="38100" dist="38100" dir="2700000" algn="tl">
                    <a:srgbClr val="C0C0C0"/>
                  </a:outerShdw>
                </a:effectLst>
              </a:rPr>
              <a:t>s</a:t>
            </a:r>
            <a:endParaRPr lang="zh-CN" altLang="en-US" sz="2000" baseline="-25000" dirty="0">
              <a:solidFill>
                <a:schemeClr val="hlink"/>
              </a:solidFill>
              <a:effectLst>
                <a:outerShdw blurRad="38100" dist="38100" dir="2700000" algn="tl">
                  <a:srgbClr val="C0C0C0"/>
                </a:outerShdw>
              </a:effectLst>
            </a:endParaRPr>
          </a:p>
        </p:txBody>
      </p:sp>
      <p:sp>
        <p:nvSpPr>
          <p:cNvPr id="5132" name="Rectangle 12"/>
          <p:cNvSpPr>
            <a:spLocks noChangeArrowheads="1"/>
          </p:cNvSpPr>
          <p:nvPr/>
        </p:nvSpPr>
        <p:spPr bwMode="auto">
          <a:xfrm>
            <a:off x="2209800" y="2971800"/>
            <a:ext cx="436563" cy="396875"/>
          </a:xfrm>
          <a:prstGeom prst="rect">
            <a:avLst/>
          </a:prstGeom>
          <a:noFill/>
          <a:ln w="9525" algn="ctr">
            <a:noFill/>
            <a:miter lim="800000"/>
            <a:headEnd/>
            <a:tailEnd/>
          </a:ln>
          <a:effectLst/>
        </p:spPr>
        <p:txBody>
          <a:bodyPr wrap="none">
            <a:spAutoFit/>
          </a:bodyPr>
          <a:lstStyle/>
          <a:p>
            <a:pPr marL="342900" indent="-342900">
              <a:defRPr/>
            </a:pPr>
            <a:r>
              <a:rPr lang="en-US" altLang="zh-CN" sz="2000">
                <a:solidFill>
                  <a:schemeClr val="hlink"/>
                </a:solidFill>
                <a:effectLst>
                  <a:outerShdw blurRad="38100" dist="38100" dir="2700000" algn="tl">
                    <a:srgbClr val="C0C0C0"/>
                  </a:outerShdw>
                </a:effectLst>
              </a:rPr>
              <a:t>B</a:t>
            </a:r>
            <a:r>
              <a:rPr lang="en-US" altLang="zh-CN" sz="2000" baseline="-25000">
                <a:solidFill>
                  <a:schemeClr val="hlink"/>
                </a:solidFill>
                <a:effectLst>
                  <a:outerShdw blurRad="38100" dist="38100" dir="2700000" algn="tl">
                    <a:srgbClr val="C0C0C0"/>
                  </a:outerShdw>
                </a:effectLst>
              </a:rPr>
              <a:t>g</a:t>
            </a:r>
            <a:endParaRPr lang="zh-CN" altLang="en-US" sz="2000" baseline="-25000">
              <a:solidFill>
                <a:schemeClr val="hlink"/>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1208"/>
                                        </p:tgtEl>
                                        <p:attrNameLst>
                                          <p:attrName>style.visibility</p:attrName>
                                        </p:attrNameLst>
                                      </p:cBhvr>
                                      <p:to>
                                        <p:strVal val="visible"/>
                                      </p:to>
                                    </p:set>
                                    <p:anim calcmode="lin" valueType="num">
                                      <p:cBhvr>
                                        <p:cTn id="7" dur="1000" fill="hold"/>
                                        <p:tgtEl>
                                          <p:spTgt spid="51208"/>
                                        </p:tgtEl>
                                        <p:attrNameLst>
                                          <p:attrName>ppt_w</p:attrName>
                                        </p:attrNameLst>
                                      </p:cBhvr>
                                      <p:tavLst>
                                        <p:tav tm="0">
                                          <p:val>
                                            <p:strVal val="#ppt_w*0.70"/>
                                          </p:val>
                                        </p:tav>
                                        <p:tav tm="100000">
                                          <p:val>
                                            <p:strVal val="#ppt_w"/>
                                          </p:val>
                                        </p:tav>
                                      </p:tavLst>
                                    </p:anim>
                                    <p:anim calcmode="lin" valueType="num">
                                      <p:cBhvr>
                                        <p:cTn id="8" dur="1000" fill="hold"/>
                                        <p:tgtEl>
                                          <p:spTgt spid="51208"/>
                                        </p:tgtEl>
                                        <p:attrNameLst>
                                          <p:attrName>ppt_h</p:attrName>
                                        </p:attrNameLst>
                                      </p:cBhvr>
                                      <p:tavLst>
                                        <p:tav tm="0">
                                          <p:val>
                                            <p:strVal val="#ppt_h"/>
                                          </p:val>
                                        </p:tav>
                                        <p:tav tm="100000">
                                          <p:val>
                                            <p:strVal val="#ppt_h"/>
                                          </p:val>
                                        </p:tav>
                                      </p:tavLst>
                                    </p:anim>
                                    <p:animEffect transition="in" filter="fade">
                                      <p:cBhvr>
                                        <p:cTn id="9" dur="1000"/>
                                        <p:tgtEl>
                                          <p:spTgt spid="51208"/>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51209"/>
                                        </p:tgtEl>
                                        <p:attrNameLst>
                                          <p:attrName>style.visibility</p:attrName>
                                        </p:attrNameLst>
                                      </p:cBhvr>
                                      <p:to>
                                        <p:strVal val="visible"/>
                                      </p:to>
                                    </p:set>
                                    <p:anim calcmode="lin" valueType="num">
                                      <p:cBhvr>
                                        <p:cTn id="12" dur="1000" fill="hold"/>
                                        <p:tgtEl>
                                          <p:spTgt spid="51209"/>
                                        </p:tgtEl>
                                        <p:attrNameLst>
                                          <p:attrName>ppt_w</p:attrName>
                                        </p:attrNameLst>
                                      </p:cBhvr>
                                      <p:tavLst>
                                        <p:tav tm="0">
                                          <p:val>
                                            <p:strVal val="#ppt_w*0.70"/>
                                          </p:val>
                                        </p:tav>
                                        <p:tav tm="100000">
                                          <p:val>
                                            <p:strVal val="#ppt_w"/>
                                          </p:val>
                                        </p:tav>
                                      </p:tavLst>
                                    </p:anim>
                                    <p:anim calcmode="lin" valueType="num">
                                      <p:cBhvr>
                                        <p:cTn id="13" dur="1000" fill="hold"/>
                                        <p:tgtEl>
                                          <p:spTgt spid="51209"/>
                                        </p:tgtEl>
                                        <p:attrNameLst>
                                          <p:attrName>ppt_h</p:attrName>
                                        </p:attrNameLst>
                                      </p:cBhvr>
                                      <p:tavLst>
                                        <p:tav tm="0">
                                          <p:val>
                                            <p:strVal val="#ppt_h"/>
                                          </p:val>
                                        </p:tav>
                                        <p:tav tm="100000">
                                          <p:val>
                                            <p:strVal val="#ppt_h"/>
                                          </p:val>
                                        </p:tav>
                                      </p:tavLst>
                                    </p:anim>
                                    <p:animEffect transition="in" filter="fade">
                                      <p:cBhvr>
                                        <p:cTn id="14" dur="1000"/>
                                        <p:tgtEl>
                                          <p:spTgt spid="51209"/>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51206"/>
                                        </p:tgtEl>
                                        <p:attrNameLst>
                                          <p:attrName>style.visibility</p:attrName>
                                        </p:attrNameLst>
                                      </p:cBhvr>
                                      <p:to>
                                        <p:strVal val="visible"/>
                                      </p:to>
                                    </p:set>
                                    <p:animEffect transition="in" filter="blinds(horizontal)">
                                      <p:cBhvr>
                                        <p:cTn id="19" dur="500"/>
                                        <p:tgtEl>
                                          <p:spTgt spid="5120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1211"/>
                                        </p:tgtEl>
                                        <p:attrNameLst>
                                          <p:attrName>style.visibility</p:attrName>
                                        </p:attrNameLst>
                                      </p:cBhvr>
                                      <p:to>
                                        <p:strVal val="visible"/>
                                      </p:to>
                                    </p:set>
                                    <p:animEffect transition="in" filter="blinds(horizontal)">
                                      <p:cBhvr>
                                        <p:cTn id="22" dur="500"/>
                                        <p:tgtEl>
                                          <p:spTgt spid="51211"/>
                                        </p:tgtEl>
                                      </p:cBhvr>
                                    </p:animEffect>
                                  </p:childTnLst>
                                </p:cTn>
                              </p:par>
                              <p:par>
                                <p:cTn id="23" presetID="55"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1000" fill="hold"/>
                                        <p:tgtEl>
                                          <p:spTgt spid="9"/>
                                        </p:tgtEl>
                                        <p:attrNameLst>
                                          <p:attrName>ppt_w</p:attrName>
                                        </p:attrNameLst>
                                      </p:cBhvr>
                                      <p:tavLst>
                                        <p:tav tm="0">
                                          <p:val>
                                            <p:strVal val="#ppt_w*0.70"/>
                                          </p:val>
                                        </p:tav>
                                        <p:tav tm="100000">
                                          <p:val>
                                            <p:strVal val="#ppt_w"/>
                                          </p:val>
                                        </p:tav>
                                      </p:tavLst>
                                    </p:anim>
                                    <p:anim calcmode="lin" valueType="num">
                                      <p:cBhvr>
                                        <p:cTn id="26" dur="1000" fill="hold"/>
                                        <p:tgtEl>
                                          <p:spTgt spid="9"/>
                                        </p:tgtEl>
                                        <p:attrNameLst>
                                          <p:attrName>ppt_h</p:attrName>
                                        </p:attrNameLst>
                                      </p:cBhvr>
                                      <p:tavLst>
                                        <p:tav tm="0">
                                          <p:val>
                                            <p:strVal val="#ppt_h"/>
                                          </p:val>
                                        </p:tav>
                                        <p:tav tm="100000">
                                          <p:val>
                                            <p:strVal val="#ppt_h"/>
                                          </p:val>
                                        </p:tav>
                                      </p:tavLst>
                                    </p:anim>
                                    <p:animEffect transition="in" filter="fade">
                                      <p:cBhvr>
                                        <p:cTn id="27" dur="1000"/>
                                        <p:tgtEl>
                                          <p:spTgt spid="9"/>
                                        </p:tgtEl>
                                      </p:cBhvr>
                                    </p:animEffect>
                                  </p:childTnLst>
                                </p:cTn>
                              </p:par>
                            </p:childTnLst>
                          </p:cTn>
                        </p:par>
                        <p:par>
                          <p:cTn id="28" fill="hold">
                            <p:stCondLst>
                              <p:cond delay="1000"/>
                            </p:stCondLst>
                            <p:childTnLst>
                              <p:par>
                                <p:cTn id="29" presetID="3" presetClass="entr" presetSubtype="10" fill="hold" grpId="0" nodeType="afterEffect">
                                  <p:stCondLst>
                                    <p:cond delay="0"/>
                                  </p:stCondLst>
                                  <p:childTnLst>
                                    <p:set>
                                      <p:cBhvr>
                                        <p:cTn id="30" dur="1" fill="hold">
                                          <p:stCondLst>
                                            <p:cond delay="0"/>
                                          </p:stCondLst>
                                        </p:cTn>
                                        <p:tgtEl>
                                          <p:spTgt spid="5131"/>
                                        </p:tgtEl>
                                        <p:attrNameLst>
                                          <p:attrName>style.visibility</p:attrName>
                                        </p:attrNameLst>
                                      </p:cBhvr>
                                      <p:to>
                                        <p:strVal val="visible"/>
                                      </p:to>
                                    </p:set>
                                    <p:animEffect transition="in" filter="blinds(horizontal)">
                                      <p:cBhvr>
                                        <p:cTn id="31" dur="500"/>
                                        <p:tgtEl>
                                          <p:spTgt spid="5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8" grpId="0" animBg="1"/>
      <p:bldP spid="51209" grpId="0"/>
      <p:bldP spid="51211" grpId="0"/>
      <p:bldP spid="9" grpId="0"/>
      <p:bldP spid="5131"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56"/>
          <p:cNvSpPr>
            <a:spLocks noGrp="1" noChangeArrowheads="1"/>
          </p:cNvSpPr>
          <p:nvPr>
            <p:ph type="title"/>
          </p:nvPr>
        </p:nvSpPr>
        <p:spPr/>
        <p:txBody>
          <a:bodyPr/>
          <a:lstStyle/>
          <a:p>
            <a:pPr eaLnBrk="1" hangingPunct="1"/>
            <a:endParaRPr lang="zh-CN" altLang="zh-CN"/>
          </a:p>
        </p:txBody>
      </p:sp>
      <p:sp>
        <p:nvSpPr>
          <p:cNvPr id="116739" name="Oval 4"/>
          <p:cNvSpPr>
            <a:spLocks noChangeArrowheads="1"/>
          </p:cNvSpPr>
          <p:nvPr/>
        </p:nvSpPr>
        <p:spPr bwMode="auto">
          <a:xfrm>
            <a:off x="3352800" y="3200400"/>
            <a:ext cx="381000" cy="381000"/>
          </a:xfrm>
          <a:prstGeom prst="ellipse">
            <a:avLst/>
          </a:prstGeom>
          <a:noFill/>
          <a:ln w="25400" algn="ctr">
            <a:solidFill>
              <a:schemeClr val="tx1"/>
            </a:solidFill>
            <a:round/>
            <a:headEnd/>
            <a:tailEnd/>
          </a:ln>
        </p:spPr>
        <p:txBody>
          <a:bodyPr wrap="none" anchor="ctr"/>
          <a:lstStyle/>
          <a:p>
            <a:pPr algn="l"/>
            <a:endParaRPr lang="zh-CN" altLang="en-US"/>
          </a:p>
        </p:txBody>
      </p:sp>
      <p:sp>
        <p:nvSpPr>
          <p:cNvPr id="116740" name="Line 6"/>
          <p:cNvSpPr>
            <a:spLocks noChangeShapeType="1"/>
          </p:cNvSpPr>
          <p:nvPr/>
        </p:nvSpPr>
        <p:spPr bwMode="auto">
          <a:xfrm flipH="1">
            <a:off x="3429000" y="3276600"/>
            <a:ext cx="228600" cy="228600"/>
          </a:xfrm>
          <a:prstGeom prst="line">
            <a:avLst/>
          </a:prstGeom>
          <a:noFill/>
          <a:ln w="25400">
            <a:solidFill>
              <a:schemeClr val="tx1"/>
            </a:solidFill>
            <a:round/>
            <a:headEnd/>
            <a:tailEnd/>
          </a:ln>
        </p:spPr>
        <p:txBody>
          <a:bodyPr/>
          <a:lstStyle/>
          <a:p>
            <a:endParaRPr lang="zh-CN" altLang="en-US"/>
          </a:p>
        </p:txBody>
      </p:sp>
      <p:sp>
        <p:nvSpPr>
          <p:cNvPr id="116741" name="Line 7"/>
          <p:cNvSpPr>
            <a:spLocks noChangeShapeType="1"/>
          </p:cNvSpPr>
          <p:nvPr/>
        </p:nvSpPr>
        <p:spPr bwMode="auto">
          <a:xfrm>
            <a:off x="3429000" y="3276600"/>
            <a:ext cx="228600" cy="228600"/>
          </a:xfrm>
          <a:prstGeom prst="line">
            <a:avLst/>
          </a:prstGeom>
          <a:noFill/>
          <a:ln w="25400">
            <a:solidFill>
              <a:schemeClr val="tx1"/>
            </a:solidFill>
            <a:round/>
            <a:headEnd/>
            <a:tailEnd/>
          </a:ln>
        </p:spPr>
        <p:txBody>
          <a:bodyPr/>
          <a:lstStyle/>
          <a:p>
            <a:endParaRPr lang="zh-CN" altLang="en-US"/>
          </a:p>
        </p:txBody>
      </p:sp>
      <p:sp>
        <p:nvSpPr>
          <p:cNvPr id="116742" name="Line 8"/>
          <p:cNvSpPr>
            <a:spLocks noChangeShapeType="1"/>
          </p:cNvSpPr>
          <p:nvPr/>
        </p:nvSpPr>
        <p:spPr bwMode="auto">
          <a:xfrm>
            <a:off x="1981200" y="3352800"/>
            <a:ext cx="1371600" cy="0"/>
          </a:xfrm>
          <a:prstGeom prst="line">
            <a:avLst/>
          </a:prstGeom>
          <a:noFill/>
          <a:ln w="25400">
            <a:solidFill>
              <a:schemeClr val="tx1"/>
            </a:solidFill>
            <a:round/>
            <a:headEnd/>
            <a:tailEnd type="triangle" w="med" len="med"/>
          </a:ln>
        </p:spPr>
        <p:txBody>
          <a:bodyPr/>
          <a:lstStyle/>
          <a:p>
            <a:endParaRPr lang="zh-CN" altLang="en-US"/>
          </a:p>
        </p:txBody>
      </p:sp>
      <p:sp>
        <p:nvSpPr>
          <p:cNvPr id="116743" name="Line 9"/>
          <p:cNvSpPr>
            <a:spLocks noChangeShapeType="1"/>
          </p:cNvSpPr>
          <p:nvPr/>
        </p:nvSpPr>
        <p:spPr bwMode="auto">
          <a:xfrm>
            <a:off x="3733800" y="3352800"/>
            <a:ext cx="609600" cy="0"/>
          </a:xfrm>
          <a:prstGeom prst="line">
            <a:avLst/>
          </a:prstGeom>
          <a:noFill/>
          <a:ln w="25400">
            <a:solidFill>
              <a:schemeClr val="tx1"/>
            </a:solidFill>
            <a:round/>
            <a:headEnd/>
            <a:tailEnd type="triangle" w="med" len="med"/>
          </a:ln>
        </p:spPr>
        <p:txBody>
          <a:bodyPr/>
          <a:lstStyle/>
          <a:p>
            <a:endParaRPr lang="zh-CN" altLang="en-US"/>
          </a:p>
        </p:txBody>
      </p:sp>
      <p:sp>
        <p:nvSpPr>
          <p:cNvPr id="116744" name="Text Box 11"/>
          <p:cNvSpPr txBox="1">
            <a:spLocks noChangeArrowheads="1"/>
          </p:cNvSpPr>
          <p:nvPr/>
        </p:nvSpPr>
        <p:spPr bwMode="auto">
          <a:xfrm>
            <a:off x="4343400" y="3124200"/>
            <a:ext cx="1371600" cy="544513"/>
          </a:xfrm>
          <a:prstGeom prst="rect">
            <a:avLst/>
          </a:prstGeom>
          <a:noFill/>
          <a:ln w="25400" algn="ctr">
            <a:solidFill>
              <a:schemeClr val="tx1"/>
            </a:solidFill>
            <a:miter lim="800000"/>
            <a:headEnd/>
            <a:tailEnd/>
          </a:ln>
        </p:spPr>
        <p:txBody>
          <a:bodyPr>
            <a:spAutoFit/>
          </a:bodyPr>
          <a:lstStyle/>
          <a:p>
            <a:pPr marL="342900" indent="-342900" algn="l">
              <a:spcBef>
                <a:spcPct val="50000"/>
              </a:spcBef>
            </a:pPr>
            <a:r>
              <a:rPr lang="en-US" altLang="zh-CN" i="1"/>
              <a:t>    T</a:t>
            </a:r>
            <a:r>
              <a:rPr lang="en-US" altLang="zh-CN" i="1" baseline="-25000"/>
              <a:t>b</a:t>
            </a:r>
            <a:endParaRPr lang="en-US" altLang="zh-CN" i="1"/>
          </a:p>
        </p:txBody>
      </p:sp>
      <p:sp>
        <p:nvSpPr>
          <p:cNvPr id="116745" name="Line 12"/>
          <p:cNvSpPr>
            <a:spLocks noChangeShapeType="1"/>
          </p:cNvSpPr>
          <p:nvPr/>
        </p:nvSpPr>
        <p:spPr bwMode="auto">
          <a:xfrm>
            <a:off x="5715000" y="3352800"/>
            <a:ext cx="685800" cy="0"/>
          </a:xfrm>
          <a:prstGeom prst="line">
            <a:avLst/>
          </a:prstGeom>
          <a:noFill/>
          <a:ln w="25400">
            <a:solidFill>
              <a:schemeClr val="tx1"/>
            </a:solidFill>
            <a:round/>
            <a:headEnd/>
            <a:tailEnd/>
          </a:ln>
        </p:spPr>
        <p:txBody>
          <a:bodyPr/>
          <a:lstStyle/>
          <a:p>
            <a:endParaRPr lang="zh-CN" altLang="en-US"/>
          </a:p>
        </p:txBody>
      </p:sp>
      <p:sp>
        <p:nvSpPr>
          <p:cNvPr id="116746" name="Line 13"/>
          <p:cNvSpPr>
            <a:spLocks noChangeShapeType="1"/>
          </p:cNvSpPr>
          <p:nvPr/>
        </p:nvSpPr>
        <p:spPr bwMode="auto">
          <a:xfrm>
            <a:off x="6400800" y="3352800"/>
            <a:ext cx="0" cy="914400"/>
          </a:xfrm>
          <a:prstGeom prst="line">
            <a:avLst/>
          </a:prstGeom>
          <a:noFill/>
          <a:ln w="25400">
            <a:solidFill>
              <a:schemeClr val="tx1"/>
            </a:solidFill>
            <a:round/>
            <a:headEnd/>
            <a:tailEnd/>
          </a:ln>
        </p:spPr>
        <p:txBody>
          <a:bodyPr/>
          <a:lstStyle/>
          <a:p>
            <a:endParaRPr lang="zh-CN" altLang="en-US"/>
          </a:p>
        </p:txBody>
      </p:sp>
      <p:sp>
        <p:nvSpPr>
          <p:cNvPr id="116747" name="Line 14"/>
          <p:cNvSpPr>
            <a:spLocks noChangeShapeType="1"/>
          </p:cNvSpPr>
          <p:nvPr/>
        </p:nvSpPr>
        <p:spPr bwMode="auto">
          <a:xfrm flipH="1">
            <a:off x="3581400" y="4267200"/>
            <a:ext cx="2819400" cy="0"/>
          </a:xfrm>
          <a:prstGeom prst="line">
            <a:avLst/>
          </a:prstGeom>
          <a:noFill/>
          <a:ln w="25400">
            <a:solidFill>
              <a:schemeClr val="tx1"/>
            </a:solidFill>
            <a:round/>
            <a:headEnd/>
            <a:tailEnd/>
          </a:ln>
        </p:spPr>
        <p:txBody>
          <a:bodyPr/>
          <a:lstStyle/>
          <a:p>
            <a:endParaRPr lang="zh-CN" altLang="en-US"/>
          </a:p>
        </p:txBody>
      </p:sp>
      <p:sp>
        <p:nvSpPr>
          <p:cNvPr id="116748" name="Line 15"/>
          <p:cNvSpPr>
            <a:spLocks noChangeShapeType="1"/>
          </p:cNvSpPr>
          <p:nvPr/>
        </p:nvSpPr>
        <p:spPr bwMode="auto">
          <a:xfrm>
            <a:off x="3581400" y="3581400"/>
            <a:ext cx="0" cy="685800"/>
          </a:xfrm>
          <a:prstGeom prst="line">
            <a:avLst/>
          </a:prstGeom>
          <a:noFill/>
          <a:ln w="25400">
            <a:solidFill>
              <a:schemeClr val="tx1"/>
            </a:solidFill>
            <a:round/>
            <a:headEnd type="triangle" w="med" len="med"/>
            <a:tailEnd/>
          </a:ln>
        </p:spPr>
        <p:txBody>
          <a:bodyPr/>
          <a:lstStyle/>
          <a:p>
            <a:endParaRPr lang="zh-CN" altLang="en-US"/>
          </a:p>
        </p:txBody>
      </p:sp>
      <p:sp>
        <p:nvSpPr>
          <p:cNvPr id="116749" name="Text Box 16"/>
          <p:cNvSpPr txBox="1">
            <a:spLocks noChangeArrowheads="1"/>
          </p:cNvSpPr>
          <p:nvPr/>
        </p:nvSpPr>
        <p:spPr bwMode="auto">
          <a:xfrm>
            <a:off x="1905000" y="2819400"/>
            <a:ext cx="685800" cy="519113"/>
          </a:xfrm>
          <a:prstGeom prst="rect">
            <a:avLst/>
          </a:prstGeom>
          <a:noFill/>
          <a:ln w="9525" algn="ctr">
            <a:noFill/>
            <a:miter lim="800000"/>
            <a:headEnd/>
            <a:tailEnd/>
          </a:ln>
        </p:spPr>
        <p:txBody>
          <a:bodyPr>
            <a:spAutoFit/>
          </a:bodyPr>
          <a:lstStyle/>
          <a:p>
            <a:pPr marL="342900" indent="-342900" algn="l">
              <a:spcBef>
                <a:spcPct val="50000"/>
              </a:spcBef>
            </a:pPr>
            <a:r>
              <a:rPr lang="en-US" altLang="zh-CN" i="1"/>
              <a:t>a</a:t>
            </a:r>
            <a:r>
              <a:rPr lang="en-US" altLang="zh-CN" i="1" baseline="-25000"/>
              <a:t>k</a:t>
            </a:r>
            <a:endParaRPr lang="en-US" altLang="zh-CN" i="1"/>
          </a:p>
        </p:txBody>
      </p:sp>
      <p:sp>
        <p:nvSpPr>
          <p:cNvPr id="116750" name="Line 17"/>
          <p:cNvSpPr>
            <a:spLocks noChangeShapeType="1"/>
          </p:cNvSpPr>
          <p:nvPr/>
        </p:nvSpPr>
        <p:spPr bwMode="auto">
          <a:xfrm>
            <a:off x="4038600" y="2438400"/>
            <a:ext cx="0" cy="914400"/>
          </a:xfrm>
          <a:prstGeom prst="line">
            <a:avLst/>
          </a:prstGeom>
          <a:noFill/>
          <a:ln w="25400">
            <a:solidFill>
              <a:schemeClr val="tx1"/>
            </a:solidFill>
            <a:round/>
            <a:headEnd/>
            <a:tailEnd type="oval" w="med" len="med"/>
          </a:ln>
        </p:spPr>
        <p:txBody>
          <a:bodyPr/>
          <a:lstStyle/>
          <a:p>
            <a:endParaRPr lang="zh-CN" altLang="en-US"/>
          </a:p>
        </p:txBody>
      </p:sp>
      <p:sp>
        <p:nvSpPr>
          <p:cNvPr id="116751" name="Line 18"/>
          <p:cNvSpPr>
            <a:spLocks noChangeShapeType="1"/>
          </p:cNvSpPr>
          <p:nvPr/>
        </p:nvSpPr>
        <p:spPr bwMode="auto">
          <a:xfrm>
            <a:off x="4038600" y="2438400"/>
            <a:ext cx="3733800" cy="0"/>
          </a:xfrm>
          <a:prstGeom prst="line">
            <a:avLst/>
          </a:prstGeom>
          <a:noFill/>
          <a:ln w="25400">
            <a:solidFill>
              <a:schemeClr val="tx1"/>
            </a:solidFill>
            <a:round/>
            <a:headEnd/>
            <a:tailEnd type="triangle" w="med" len="med"/>
          </a:ln>
        </p:spPr>
        <p:txBody>
          <a:bodyPr/>
          <a:lstStyle/>
          <a:p>
            <a:endParaRPr lang="zh-CN" altLang="en-US"/>
          </a:p>
        </p:txBody>
      </p:sp>
      <p:sp>
        <p:nvSpPr>
          <p:cNvPr id="116752" name="Text Box 20"/>
          <p:cNvSpPr txBox="1">
            <a:spLocks noChangeArrowheads="1"/>
          </p:cNvSpPr>
          <p:nvPr/>
        </p:nvSpPr>
        <p:spPr bwMode="auto">
          <a:xfrm>
            <a:off x="6705600" y="1905000"/>
            <a:ext cx="2057400" cy="519113"/>
          </a:xfrm>
          <a:prstGeom prst="rect">
            <a:avLst/>
          </a:prstGeom>
          <a:noFill/>
          <a:ln w="9525" algn="ctr">
            <a:noFill/>
            <a:miter lim="800000"/>
            <a:headEnd/>
            <a:tailEnd/>
          </a:ln>
        </p:spPr>
        <p:txBody>
          <a:bodyPr>
            <a:spAutoFit/>
          </a:bodyPr>
          <a:lstStyle/>
          <a:p>
            <a:pPr marL="342900" indent="-342900" algn="l">
              <a:spcBef>
                <a:spcPct val="50000"/>
              </a:spcBef>
            </a:pPr>
            <a:r>
              <a:rPr lang="en-US" altLang="zh-CN" i="1"/>
              <a:t>y</a:t>
            </a:r>
            <a:r>
              <a:rPr lang="en-US" altLang="zh-CN" i="1" baseline="-25000"/>
              <a:t>k</a:t>
            </a:r>
            <a:r>
              <a:rPr lang="en-US" altLang="zh-CN"/>
              <a:t>=</a:t>
            </a:r>
            <a:r>
              <a:rPr lang="en-US" altLang="zh-CN" i="1"/>
              <a:t>a</a:t>
            </a:r>
            <a:r>
              <a:rPr lang="en-US" altLang="zh-CN" i="1" baseline="-25000"/>
              <a:t>k</a:t>
            </a:r>
            <a:r>
              <a:rPr lang="en-US" altLang="zh-CN"/>
              <a:t>×</a:t>
            </a:r>
            <a:r>
              <a:rPr lang="en-US" altLang="zh-CN" i="1"/>
              <a:t>y</a:t>
            </a:r>
            <a:r>
              <a:rPr lang="en-US" altLang="zh-CN" i="1" baseline="-25000"/>
              <a:t>k-1</a:t>
            </a:r>
          </a:p>
        </p:txBody>
      </p:sp>
      <p:sp>
        <p:nvSpPr>
          <p:cNvPr id="116753" name="Text Box 23"/>
          <p:cNvSpPr txBox="1">
            <a:spLocks noChangeArrowheads="1"/>
          </p:cNvSpPr>
          <p:nvPr/>
        </p:nvSpPr>
        <p:spPr bwMode="auto">
          <a:xfrm>
            <a:off x="4572000" y="3733800"/>
            <a:ext cx="838200" cy="519113"/>
          </a:xfrm>
          <a:prstGeom prst="rect">
            <a:avLst/>
          </a:prstGeom>
          <a:noFill/>
          <a:ln w="9525" algn="ctr">
            <a:noFill/>
            <a:miter lim="800000"/>
            <a:headEnd/>
            <a:tailEnd/>
          </a:ln>
        </p:spPr>
        <p:txBody>
          <a:bodyPr>
            <a:spAutoFit/>
          </a:bodyPr>
          <a:lstStyle/>
          <a:p>
            <a:pPr marL="342900" indent="-342900" algn="l">
              <a:spcBef>
                <a:spcPct val="50000"/>
              </a:spcBef>
            </a:pPr>
            <a:r>
              <a:rPr lang="en-US" altLang="zh-CN" i="1"/>
              <a:t>y</a:t>
            </a:r>
            <a:r>
              <a:rPr lang="en-US" altLang="zh-CN" i="1" baseline="-25000"/>
              <a:t>k-1</a:t>
            </a:r>
            <a:endParaRPr lang="en-US" altLang="zh-CN" i="1"/>
          </a:p>
        </p:txBody>
      </p:sp>
      <p:graphicFrame>
        <p:nvGraphicFramePr>
          <p:cNvPr id="116909" name="Group 173"/>
          <p:cNvGraphicFramePr>
            <a:graphicFrameLocks noGrp="1"/>
          </p:cNvGraphicFramePr>
          <p:nvPr>
            <p:ph idx="1"/>
          </p:nvPr>
        </p:nvGraphicFramePr>
        <p:xfrm>
          <a:off x="914400" y="4953000"/>
          <a:ext cx="7772400" cy="1554480"/>
        </p:xfrm>
        <a:graphic>
          <a:graphicData uri="http://schemas.openxmlformats.org/drawingml/2006/table">
            <a:tbl>
              <a:tblPr/>
              <a:tblGrid>
                <a:gridCol w="971550">
                  <a:extLst>
                    <a:ext uri="{9D8B030D-6E8A-4147-A177-3AD203B41FA5}">
                      <a16:colId xmlns:a16="http://schemas.microsoft.com/office/drawing/2014/main" val="20000"/>
                    </a:ext>
                  </a:extLst>
                </a:gridCol>
                <a:gridCol w="933450">
                  <a:extLst>
                    <a:ext uri="{9D8B030D-6E8A-4147-A177-3AD203B41FA5}">
                      <a16:colId xmlns:a16="http://schemas.microsoft.com/office/drawing/2014/main" val="20001"/>
                    </a:ext>
                  </a:extLst>
                </a:gridCol>
                <a:gridCol w="1009650">
                  <a:extLst>
                    <a:ext uri="{9D8B030D-6E8A-4147-A177-3AD203B41FA5}">
                      <a16:colId xmlns:a16="http://schemas.microsoft.com/office/drawing/2014/main" val="20002"/>
                    </a:ext>
                  </a:extLst>
                </a:gridCol>
                <a:gridCol w="971550">
                  <a:extLst>
                    <a:ext uri="{9D8B030D-6E8A-4147-A177-3AD203B41FA5}">
                      <a16:colId xmlns:a16="http://schemas.microsoft.com/office/drawing/2014/main" val="20003"/>
                    </a:ext>
                  </a:extLst>
                </a:gridCol>
                <a:gridCol w="971550">
                  <a:extLst>
                    <a:ext uri="{9D8B030D-6E8A-4147-A177-3AD203B41FA5}">
                      <a16:colId xmlns:a16="http://schemas.microsoft.com/office/drawing/2014/main" val="20004"/>
                    </a:ext>
                  </a:extLst>
                </a:gridCol>
                <a:gridCol w="971550">
                  <a:extLst>
                    <a:ext uri="{9D8B030D-6E8A-4147-A177-3AD203B41FA5}">
                      <a16:colId xmlns:a16="http://schemas.microsoft.com/office/drawing/2014/main" val="20005"/>
                    </a:ext>
                  </a:extLst>
                </a:gridCol>
                <a:gridCol w="971550">
                  <a:extLst>
                    <a:ext uri="{9D8B030D-6E8A-4147-A177-3AD203B41FA5}">
                      <a16:colId xmlns:a16="http://schemas.microsoft.com/office/drawing/2014/main" val="20006"/>
                    </a:ext>
                  </a:extLst>
                </a:gridCol>
                <a:gridCol w="971550">
                  <a:extLst>
                    <a:ext uri="{9D8B030D-6E8A-4147-A177-3AD203B41FA5}">
                      <a16:colId xmlns:a16="http://schemas.microsoft.com/office/drawing/2014/main" val="20007"/>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1" u="none" strike="noStrike" cap="none" normalizeH="0" baseline="0" dirty="0">
                          <a:ln>
                            <a:noFill/>
                          </a:ln>
                          <a:solidFill>
                            <a:schemeClr val="tx1"/>
                          </a:solidFill>
                          <a:effectLst/>
                          <a:latin typeface="Times New Roman" pitchFamily="18" charset="0"/>
                          <a:ea typeface="宋体" pitchFamily="2" charset="-122"/>
                        </a:rPr>
                        <a:t>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dirty="0">
                          <a:ln>
                            <a:noFill/>
                          </a:ln>
                          <a:solidFill>
                            <a:schemeClr val="tx1"/>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30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宋体" pitchFamily="2" charset="-122"/>
                        </a:rPr>
                        <a:t>a</a:t>
                      </a:r>
                      <a:r>
                        <a:rPr kumimoji="0" lang="en-US" altLang="zh-CN" sz="2800" b="1" i="1" u="none" strike="noStrike" cap="none" normalizeH="0" baseline="-25000">
                          <a:ln>
                            <a:noFill/>
                          </a:ln>
                          <a:solidFill>
                            <a:schemeClr val="tx1"/>
                          </a:solidFill>
                          <a:effectLst/>
                          <a:latin typeface="Times New Roman" pitchFamily="18" charset="0"/>
                          <a:ea typeface="宋体" pitchFamily="2" charset="-122"/>
                        </a:rPr>
                        <a:t>k</a:t>
                      </a:r>
                      <a:endParaRPr kumimoji="0" lang="en-US" altLang="zh-CN" sz="2800" b="1" i="1"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30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宋体" pitchFamily="2" charset="-122"/>
                        </a:rPr>
                        <a:t>y</a:t>
                      </a:r>
                      <a:r>
                        <a:rPr kumimoji="0" lang="en-US" altLang="zh-CN" sz="2800" b="1" i="1" u="none" strike="noStrike" cap="none" normalizeH="0" baseline="-25000">
                          <a:ln>
                            <a:noFill/>
                          </a:ln>
                          <a:solidFill>
                            <a:schemeClr val="tx1"/>
                          </a:solidFill>
                          <a:effectLst/>
                          <a:latin typeface="Times New Roman" pitchFamily="18" charset="0"/>
                          <a:ea typeface="宋体" pitchFamily="2" charset="-122"/>
                        </a:rPr>
                        <a:t>k</a:t>
                      </a:r>
                      <a:endParaRPr kumimoji="0" lang="en-US" altLang="zh-CN" sz="2800" b="1" i="1"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dirty="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dirty="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16792" name="Text Box 78"/>
          <p:cNvSpPr txBox="1">
            <a:spLocks noChangeArrowheads="1"/>
          </p:cNvSpPr>
          <p:nvPr/>
        </p:nvSpPr>
        <p:spPr bwMode="auto">
          <a:xfrm>
            <a:off x="304800" y="4267200"/>
            <a:ext cx="8382000" cy="519113"/>
          </a:xfrm>
          <a:prstGeom prst="rect">
            <a:avLst/>
          </a:prstGeom>
          <a:noFill/>
          <a:ln w="9525" algn="ctr">
            <a:noFill/>
            <a:miter lim="800000"/>
            <a:headEnd/>
            <a:tailEnd/>
          </a:ln>
        </p:spPr>
        <p:txBody>
          <a:bodyPr>
            <a:spAutoFit/>
          </a:bodyPr>
          <a:lstStyle/>
          <a:p>
            <a:pPr marL="342900" indent="-342900" algn="l">
              <a:spcBef>
                <a:spcPct val="50000"/>
              </a:spcBef>
            </a:pPr>
            <a:r>
              <a:rPr lang="en-US" altLang="zh-CN"/>
              <a:t>     </a:t>
            </a:r>
            <a:r>
              <a:rPr lang="zh-CN" altLang="en-US"/>
              <a:t>设</a:t>
            </a:r>
            <a:r>
              <a:rPr lang="en-US" altLang="zh-CN" i="1"/>
              <a:t>y</a:t>
            </a:r>
            <a:r>
              <a:rPr lang="en-US" altLang="zh-CN" i="1" baseline="-25000"/>
              <a:t>0</a:t>
            </a:r>
            <a:r>
              <a:rPr lang="en-US" altLang="zh-CN"/>
              <a:t>=-1</a:t>
            </a:r>
            <a:r>
              <a:rPr lang="zh-CN" altLang="en-US"/>
              <a:t>，</a:t>
            </a:r>
            <a:r>
              <a:rPr lang="en-US" altLang="zh-CN"/>
              <a:t>{</a:t>
            </a:r>
            <a:r>
              <a:rPr lang="en-US" altLang="zh-CN" i="1"/>
              <a:t>a</a:t>
            </a:r>
            <a:r>
              <a:rPr lang="en-US" altLang="zh-CN" i="1" baseline="-25000"/>
              <a:t>k</a:t>
            </a:r>
            <a:r>
              <a:rPr lang="zh-CN" altLang="en-US"/>
              <a:t>｜</a:t>
            </a:r>
            <a:r>
              <a:rPr lang="en-US" altLang="zh-CN" i="1"/>
              <a:t>k</a:t>
            </a:r>
            <a:r>
              <a:rPr lang="en-US" altLang="zh-CN"/>
              <a:t>=1,2,3</a:t>
            </a:r>
            <a:r>
              <a:rPr lang="en-US" altLang="zh-CN" sz="2400"/>
              <a:t>,…</a:t>
            </a:r>
            <a:r>
              <a:rPr lang="en-US" altLang="zh-CN"/>
              <a:t>}={</a:t>
            </a:r>
            <a:r>
              <a:rPr lang="en-US" altLang="zh-CN" sz="2400"/>
              <a:t>+1,-1,+1,+1,-1,+1,-1,…</a:t>
            </a:r>
            <a:r>
              <a:rPr lang="en-US" altLang="zh-CN"/>
              <a:t>}</a:t>
            </a:r>
            <a:r>
              <a:rPr lang="zh-CN" altLang="en-US"/>
              <a:t>，</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6"/>
          <p:cNvSpPr>
            <a:spLocks noGrp="1" noChangeArrowheads="1"/>
          </p:cNvSpPr>
          <p:nvPr>
            <p:ph type="title"/>
          </p:nvPr>
        </p:nvSpPr>
        <p:spPr/>
        <p:txBody>
          <a:bodyPr/>
          <a:lstStyle/>
          <a:p>
            <a:pPr eaLnBrk="1" hangingPunct="1"/>
            <a:endParaRPr lang="zh-CN" altLang="zh-CN"/>
          </a:p>
        </p:txBody>
      </p:sp>
      <p:sp>
        <p:nvSpPr>
          <p:cNvPr id="331779" name="Rectangle 3"/>
          <p:cNvSpPr>
            <a:spLocks noGrp="1" noChangeArrowheads="1"/>
          </p:cNvSpPr>
          <p:nvPr>
            <p:ph type="body" sz="half" idx="1"/>
          </p:nvPr>
        </p:nvSpPr>
        <p:spPr>
          <a:xfrm>
            <a:off x="762000" y="2133600"/>
            <a:ext cx="7848600" cy="4114800"/>
          </a:xfrm>
        </p:spPr>
        <p:txBody>
          <a:bodyPr/>
          <a:lstStyle/>
          <a:p>
            <a:pPr eaLnBrk="1" hangingPunct="1">
              <a:defRPr/>
            </a:pPr>
            <a:r>
              <a:rPr lang="zh-CN" altLang="en-US" sz="2800" b="1"/>
              <a:t>相位路径图：附加相位函数的图示。</a:t>
            </a:r>
          </a:p>
          <a:p>
            <a:pPr eaLnBrk="1" hangingPunct="1">
              <a:defRPr/>
            </a:pPr>
            <a:endParaRPr lang="zh-CN" altLang="en-US" sz="2800" b="1"/>
          </a:p>
          <a:p>
            <a:pPr eaLnBrk="1" hangingPunct="1">
              <a:defRPr/>
            </a:pPr>
            <a:r>
              <a:rPr lang="en-US" altLang="zh-CN" sz="2800" b="1">
                <a:latin typeface="Times New Roman" pitchFamily="18" charset="0"/>
              </a:rPr>
              <a:t>MSK</a:t>
            </a:r>
            <a:r>
              <a:rPr lang="zh-CN" altLang="en-US" sz="2800" b="1">
                <a:latin typeface="Times New Roman" pitchFamily="18" charset="0"/>
              </a:rPr>
              <a:t>的相位变化规律为：</a:t>
            </a:r>
          </a:p>
          <a:p>
            <a:pPr eaLnBrk="1" hangingPunct="1">
              <a:buFont typeface="Wingdings" pitchFamily="2" charset="2"/>
              <a:buNone/>
              <a:defRPr/>
            </a:pPr>
            <a:r>
              <a:rPr lang="zh-CN" altLang="en-US" sz="2800" b="1">
                <a:latin typeface="Times New Roman" pitchFamily="18" charset="0"/>
              </a:rPr>
              <a:t>    </a:t>
            </a:r>
            <a:r>
              <a:rPr lang="en-US" altLang="zh-CN" sz="2800" b="1">
                <a:latin typeface="Times New Roman" pitchFamily="18" charset="0"/>
              </a:rPr>
              <a:t>1</a:t>
            </a:r>
            <a:r>
              <a:rPr lang="zh-CN" altLang="en-US" sz="2800" b="1">
                <a:latin typeface="Times New Roman" pitchFamily="18" charset="0"/>
              </a:rPr>
              <a:t>）相位连续变化（在整个时间轴上</a:t>
            </a:r>
            <a:r>
              <a:rPr lang="el-GR" altLang="zh-CN" sz="2800" b="1" i="1">
                <a:latin typeface="Times New Roman" pitchFamily="18" charset="0"/>
                <a:cs typeface="Times New Roman" pitchFamily="18" charset="0"/>
              </a:rPr>
              <a:t>θ</a:t>
            </a:r>
            <a:r>
              <a:rPr lang="en-US" altLang="zh-CN" sz="2800" b="1" i="1">
                <a:latin typeface="Times New Roman" pitchFamily="18" charset="0"/>
                <a:cs typeface="Times New Roman" pitchFamily="18" charset="0"/>
              </a:rPr>
              <a:t>(t)</a:t>
            </a:r>
            <a:r>
              <a:rPr lang="zh-CN" altLang="en-US" sz="2800" b="1">
                <a:latin typeface="Times New Roman" pitchFamily="18" charset="0"/>
                <a:cs typeface="Times New Roman" pitchFamily="18" charset="0"/>
              </a:rPr>
              <a:t>是连续函数）。</a:t>
            </a:r>
          </a:p>
          <a:p>
            <a:pPr eaLnBrk="1" hangingPunct="1">
              <a:buFont typeface="Wingdings" pitchFamily="2" charset="2"/>
              <a:buNone/>
              <a:defRPr/>
            </a:pPr>
            <a:r>
              <a:rPr lang="zh-CN" altLang="en-US" sz="2800" b="1">
                <a:latin typeface="Times New Roman" pitchFamily="18" charset="0"/>
                <a:cs typeface="Times New Roman" pitchFamily="18" charset="0"/>
              </a:rPr>
              <a:t>    </a:t>
            </a:r>
            <a:r>
              <a:rPr lang="en-US" altLang="zh-CN" sz="2800" b="1">
                <a:latin typeface="Times New Roman" pitchFamily="18" charset="0"/>
                <a:cs typeface="Times New Roman" pitchFamily="18" charset="0"/>
              </a:rPr>
              <a:t>2</a:t>
            </a:r>
            <a:r>
              <a:rPr lang="zh-CN" altLang="en-US" sz="2800" b="1">
                <a:latin typeface="Times New Roman" pitchFamily="18" charset="0"/>
                <a:cs typeface="Times New Roman" pitchFamily="18" charset="0"/>
              </a:rPr>
              <a:t>）</a:t>
            </a:r>
            <a:r>
              <a:rPr lang="zh-CN" altLang="en-US" sz="2800" b="1">
                <a:latin typeface="Times New Roman" pitchFamily="18" charset="0"/>
              </a:rPr>
              <a:t>每个比特周期（</a:t>
            </a:r>
            <a:r>
              <a:rPr lang="en-US" altLang="zh-CN" sz="2800" b="1" i="1">
                <a:latin typeface="Times New Roman" pitchFamily="18" charset="0"/>
              </a:rPr>
              <a:t>T</a:t>
            </a:r>
            <a:r>
              <a:rPr lang="en-US" altLang="zh-CN" sz="2800" b="1" i="1" baseline="-25000">
                <a:latin typeface="Times New Roman" pitchFamily="18" charset="0"/>
              </a:rPr>
              <a:t>b</a:t>
            </a:r>
            <a:r>
              <a:rPr lang="zh-CN" altLang="en-US" sz="2800" b="1">
                <a:latin typeface="Times New Roman" pitchFamily="18" charset="0"/>
              </a:rPr>
              <a:t>）相位线性变化</a:t>
            </a:r>
            <a:r>
              <a:rPr lang="el-GR" altLang="zh-CN" sz="2800" b="1">
                <a:latin typeface="Times New Roman" pitchFamily="18" charset="0"/>
                <a:cs typeface="Arial" charset="0"/>
              </a:rPr>
              <a:t>π</a:t>
            </a:r>
            <a:r>
              <a:rPr lang="en-US" altLang="zh-CN" sz="2800" b="1">
                <a:latin typeface="Times New Roman" pitchFamily="18" charset="0"/>
                <a:cs typeface="Arial" charset="0"/>
              </a:rPr>
              <a:t>/2</a:t>
            </a:r>
            <a:r>
              <a:rPr lang="zh-CN" altLang="en-US" sz="2800" b="1">
                <a:latin typeface="Times New Roman" pitchFamily="18" charset="0"/>
                <a:cs typeface="Arial" charset="0"/>
              </a:rPr>
              <a:t>。若</a:t>
            </a:r>
            <a:r>
              <a:rPr lang="en-US" altLang="zh-CN" sz="2800" b="1" i="1">
                <a:latin typeface="Times New Roman" pitchFamily="18" charset="0"/>
                <a:cs typeface="Arial" charset="0"/>
              </a:rPr>
              <a:t>a</a:t>
            </a:r>
            <a:r>
              <a:rPr lang="en-US" altLang="zh-CN" sz="2800" b="1" i="1" baseline="-25000">
                <a:latin typeface="Times New Roman" pitchFamily="18" charset="0"/>
                <a:cs typeface="Arial" charset="0"/>
              </a:rPr>
              <a:t>k</a:t>
            </a:r>
            <a:r>
              <a:rPr lang="en-US" altLang="zh-CN" sz="2800" b="1">
                <a:latin typeface="Times New Roman" pitchFamily="18" charset="0"/>
                <a:cs typeface="Arial" charset="0"/>
              </a:rPr>
              <a:t>=</a:t>
            </a:r>
            <a:r>
              <a:rPr lang="zh-CN" altLang="en-US" sz="2800" b="1">
                <a:solidFill>
                  <a:schemeClr val="hlink"/>
                </a:solidFill>
                <a:latin typeface="Times New Roman" pitchFamily="18" charset="0"/>
                <a:cs typeface="Arial" charset="0"/>
              </a:rPr>
              <a:t>＋</a:t>
            </a:r>
            <a:r>
              <a:rPr lang="en-US" altLang="zh-CN" sz="2800" b="1">
                <a:solidFill>
                  <a:schemeClr val="hlink"/>
                </a:solidFill>
                <a:latin typeface="Times New Roman" pitchFamily="18" charset="0"/>
                <a:cs typeface="Arial" charset="0"/>
              </a:rPr>
              <a:t>1</a:t>
            </a:r>
            <a:r>
              <a:rPr lang="zh-CN" altLang="en-US" sz="2800" b="1">
                <a:latin typeface="Times New Roman" pitchFamily="18" charset="0"/>
                <a:cs typeface="Arial" charset="0"/>
              </a:rPr>
              <a:t>，相位线性</a:t>
            </a:r>
            <a:r>
              <a:rPr lang="zh-CN" altLang="en-US" sz="2800" b="1">
                <a:solidFill>
                  <a:schemeClr val="hlink"/>
                </a:solidFill>
                <a:effectLst>
                  <a:outerShdw blurRad="38100" dist="38100" dir="2700000" algn="tl">
                    <a:srgbClr val="000000"/>
                  </a:outerShdw>
                </a:effectLst>
                <a:latin typeface="Times New Roman" pitchFamily="18" charset="0"/>
                <a:cs typeface="Arial" charset="0"/>
              </a:rPr>
              <a:t>递增</a:t>
            </a:r>
            <a:r>
              <a:rPr lang="el-GR" altLang="zh-CN" sz="2800" b="1">
                <a:solidFill>
                  <a:schemeClr val="hlink"/>
                </a:solidFill>
                <a:effectLst>
                  <a:outerShdw blurRad="38100" dist="38100" dir="2700000" algn="tl">
                    <a:srgbClr val="000000"/>
                  </a:outerShdw>
                </a:effectLst>
                <a:latin typeface="Times New Roman" pitchFamily="18" charset="0"/>
                <a:cs typeface="Arial" charset="0"/>
              </a:rPr>
              <a:t>π</a:t>
            </a:r>
            <a:r>
              <a:rPr lang="en-US" altLang="zh-CN" sz="2800" b="1">
                <a:solidFill>
                  <a:schemeClr val="hlink"/>
                </a:solidFill>
                <a:effectLst>
                  <a:outerShdw blurRad="38100" dist="38100" dir="2700000" algn="tl">
                    <a:srgbClr val="000000"/>
                  </a:outerShdw>
                </a:effectLst>
                <a:latin typeface="Times New Roman" pitchFamily="18" charset="0"/>
                <a:cs typeface="Arial" charset="0"/>
              </a:rPr>
              <a:t>/2</a:t>
            </a:r>
            <a:r>
              <a:rPr lang="zh-CN" altLang="en-US" sz="2800" b="1">
                <a:latin typeface="Times New Roman" pitchFamily="18" charset="0"/>
                <a:cs typeface="Arial" charset="0"/>
              </a:rPr>
              <a:t>（总的相位变化为＋</a:t>
            </a:r>
            <a:r>
              <a:rPr lang="el-GR" altLang="zh-CN" sz="2800" b="1">
                <a:latin typeface="Times New Roman" pitchFamily="18" charset="0"/>
                <a:cs typeface="Arial" charset="0"/>
              </a:rPr>
              <a:t>π</a:t>
            </a:r>
            <a:r>
              <a:rPr lang="en-US" altLang="zh-CN" sz="2800" b="1">
                <a:latin typeface="Times New Roman" pitchFamily="18" charset="0"/>
                <a:cs typeface="Arial" charset="0"/>
              </a:rPr>
              <a:t>/2</a:t>
            </a:r>
            <a:r>
              <a:rPr lang="zh-CN" altLang="en-US" sz="2800" b="1">
                <a:latin typeface="Times New Roman" pitchFamily="18" charset="0"/>
                <a:cs typeface="Arial" charset="0"/>
              </a:rPr>
              <a:t>）；若</a:t>
            </a:r>
            <a:r>
              <a:rPr lang="en-US" altLang="zh-CN" sz="2800" b="1" i="1">
                <a:latin typeface="Times New Roman" pitchFamily="18" charset="0"/>
                <a:cs typeface="Arial" charset="0"/>
              </a:rPr>
              <a:t>a</a:t>
            </a:r>
            <a:r>
              <a:rPr lang="en-US" altLang="zh-CN" sz="2800" b="1" i="1" baseline="-25000">
                <a:latin typeface="Times New Roman" pitchFamily="18" charset="0"/>
                <a:cs typeface="Arial" charset="0"/>
              </a:rPr>
              <a:t>k</a:t>
            </a:r>
            <a:r>
              <a:rPr lang="en-US" altLang="zh-CN" sz="2800" b="1">
                <a:latin typeface="Times New Roman" pitchFamily="18" charset="0"/>
                <a:cs typeface="Arial" charset="0"/>
              </a:rPr>
              <a:t>=</a:t>
            </a:r>
            <a:r>
              <a:rPr lang="zh-CN" altLang="en-US" sz="2800" b="1">
                <a:solidFill>
                  <a:schemeClr val="tx2"/>
                </a:solidFill>
                <a:effectLst>
                  <a:outerShdw blurRad="38100" dist="38100" dir="2700000" algn="tl">
                    <a:srgbClr val="000000"/>
                  </a:outerShdw>
                </a:effectLst>
                <a:latin typeface="Times New Roman" pitchFamily="18" charset="0"/>
                <a:cs typeface="Arial" charset="0"/>
              </a:rPr>
              <a:t>－</a:t>
            </a:r>
            <a:r>
              <a:rPr lang="en-US" altLang="zh-CN" sz="2800" b="1">
                <a:solidFill>
                  <a:schemeClr val="tx2"/>
                </a:solidFill>
                <a:effectLst>
                  <a:outerShdw blurRad="38100" dist="38100" dir="2700000" algn="tl">
                    <a:srgbClr val="000000"/>
                  </a:outerShdw>
                </a:effectLst>
                <a:latin typeface="Times New Roman" pitchFamily="18" charset="0"/>
                <a:cs typeface="Arial" charset="0"/>
              </a:rPr>
              <a:t>1</a:t>
            </a:r>
            <a:r>
              <a:rPr lang="zh-CN" altLang="en-US" sz="2800" b="1">
                <a:latin typeface="Times New Roman" pitchFamily="18" charset="0"/>
                <a:cs typeface="Arial" charset="0"/>
              </a:rPr>
              <a:t>，相位线性</a:t>
            </a:r>
            <a:r>
              <a:rPr lang="zh-CN" altLang="en-US" sz="2800" b="1">
                <a:solidFill>
                  <a:schemeClr val="tx2"/>
                </a:solidFill>
                <a:effectLst>
                  <a:outerShdw blurRad="38100" dist="38100" dir="2700000" algn="tl">
                    <a:srgbClr val="000000"/>
                  </a:outerShdw>
                </a:effectLst>
                <a:latin typeface="Times New Roman" pitchFamily="18" charset="0"/>
                <a:cs typeface="Arial" charset="0"/>
              </a:rPr>
              <a:t>递减</a:t>
            </a:r>
            <a:r>
              <a:rPr lang="el-GR" altLang="zh-CN" sz="2800" b="1">
                <a:solidFill>
                  <a:schemeClr val="tx2"/>
                </a:solidFill>
                <a:effectLst>
                  <a:outerShdw blurRad="38100" dist="38100" dir="2700000" algn="tl">
                    <a:srgbClr val="000000"/>
                  </a:outerShdw>
                </a:effectLst>
                <a:latin typeface="Times New Roman" pitchFamily="18" charset="0"/>
                <a:cs typeface="Arial" charset="0"/>
              </a:rPr>
              <a:t>π</a:t>
            </a:r>
            <a:r>
              <a:rPr lang="en-US" altLang="zh-CN" sz="2800" b="1">
                <a:solidFill>
                  <a:schemeClr val="tx2"/>
                </a:solidFill>
                <a:effectLst>
                  <a:outerShdw blurRad="38100" dist="38100" dir="2700000" algn="tl">
                    <a:srgbClr val="000000"/>
                  </a:outerShdw>
                </a:effectLst>
                <a:latin typeface="Times New Roman" pitchFamily="18" charset="0"/>
                <a:cs typeface="Arial" charset="0"/>
              </a:rPr>
              <a:t>/2</a:t>
            </a:r>
            <a:r>
              <a:rPr lang="zh-CN" altLang="en-US" sz="2800" b="1">
                <a:latin typeface="Times New Roman" pitchFamily="18" charset="0"/>
                <a:cs typeface="Arial" charset="0"/>
              </a:rPr>
              <a:t>（总的相位变化为－ </a:t>
            </a:r>
            <a:r>
              <a:rPr lang="el-GR" altLang="zh-CN" sz="2800" b="1">
                <a:latin typeface="Times New Roman" pitchFamily="18" charset="0"/>
                <a:cs typeface="Arial" charset="0"/>
              </a:rPr>
              <a:t>π</a:t>
            </a:r>
            <a:r>
              <a:rPr lang="en-US" altLang="zh-CN" sz="2800" b="1">
                <a:latin typeface="Times New Roman" pitchFamily="18" charset="0"/>
                <a:cs typeface="Arial" charset="0"/>
              </a:rPr>
              <a:t>/2</a:t>
            </a:r>
            <a:r>
              <a:rPr lang="zh-CN" altLang="en-US" sz="2800" b="1">
                <a:latin typeface="Times New Roman" pitchFamily="18" charset="0"/>
                <a:cs typeface="Arial" charset="0"/>
              </a:rPr>
              <a:t>）。</a:t>
            </a:r>
            <a:endParaRPr lang="el-GR" altLang="zh-CN" sz="2800" b="1">
              <a:latin typeface="Times New Roman" pitchFamily="18" charset="0"/>
              <a:cs typeface="Arial" charset="0"/>
            </a:endParaRPr>
          </a:p>
        </p:txBody>
      </p:sp>
      <p:graphicFrame>
        <p:nvGraphicFramePr>
          <p:cNvPr id="38914" name="Object 5"/>
          <p:cNvGraphicFramePr>
            <a:graphicFrameLocks noGrp="1" noChangeAspect="1"/>
          </p:cNvGraphicFramePr>
          <p:nvPr>
            <p:ph sz="half" idx="2"/>
          </p:nvPr>
        </p:nvGraphicFramePr>
        <p:xfrm>
          <a:off x="2286000" y="2590800"/>
          <a:ext cx="4419600" cy="655638"/>
        </p:xfrm>
        <a:graphic>
          <a:graphicData uri="http://schemas.openxmlformats.org/presentationml/2006/ole">
            <mc:AlternateContent xmlns:mc="http://schemas.openxmlformats.org/markup-compatibility/2006">
              <mc:Choice xmlns:v="urn:schemas-microsoft-com:vml" Requires="v">
                <p:oleObj name="公式" r:id="rId3" imgW="8839080" imgH="1168200" progId="Equation.3">
                  <p:embed/>
                </p:oleObj>
              </mc:Choice>
              <mc:Fallback>
                <p:oleObj name="公式" r:id="rId3" imgW="8839080" imgH="1168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590800"/>
                        <a:ext cx="4419600" cy="655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endParaRPr lang="zh-CN" altLang="zh-CN"/>
          </a:p>
        </p:txBody>
      </p:sp>
      <p:sp>
        <p:nvSpPr>
          <p:cNvPr id="117763" name="Rectangle 3"/>
          <p:cNvSpPr>
            <a:spLocks noGrp="1" noChangeArrowheads="1"/>
          </p:cNvSpPr>
          <p:nvPr>
            <p:ph type="body" idx="1"/>
          </p:nvPr>
        </p:nvSpPr>
        <p:spPr>
          <a:xfrm>
            <a:off x="685800" y="1981200"/>
            <a:ext cx="7772400" cy="4724400"/>
          </a:xfrm>
        </p:spPr>
        <p:txBody>
          <a:bodyPr/>
          <a:lstStyle/>
          <a:p>
            <a:pPr eaLnBrk="1" hangingPunct="1"/>
            <a:r>
              <a:rPr lang="zh-CN" altLang="en-US" sz="2800" b="1"/>
              <a:t>相位路径图（续） ：</a:t>
            </a:r>
          </a:p>
        </p:txBody>
      </p:sp>
      <p:pic>
        <p:nvPicPr>
          <p:cNvPr id="117764" name="Picture 4"/>
          <p:cNvPicPr>
            <a:picLocks noChangeAspect="1" noChangeArrowheads="1"/>
          </p:cNvPicPr>
          <p:nvPr/>
        </p:nvPicPr>
        <p:blipFill>
          <a:blip r:embed="rId3" cstate="print"/>
          <a:srcRect/>
          <a:stretch>
            <a:fillRect/>
          </a:stretch>
        </p:blipFill>
        <p:spPr bwMode="auto">
          <a:xfrm>
            <a:off x="1676400" y="2590800"/>
            <a:ext cx="6172200" cy="4038600"/>
          </a:xfrm>
          <a:prstGeom prst="rect">
            <a:avLst/>
          </a:prstGeom>
          <a:noFill/>
          <a:ln w="9525">
            <a:noFill/>
            <a:miter lim="800000"/>
            <a:headEnd/>
            <a:tailEnd/>
          </a:ln>
        </p:spPr>
      </p:pic>
      <p:sp>
        <p:nvSpPr>
          <p:cNvPr id="311301" name="Line 5"/>
          <p:cNvSpPr>
            <a:spLocks noChangeShapeType="1"/>
          </p:cNvSpPr>
          <p:nvPr/>
        </p:nvSpPr>
        <p:spPr bwMode="auto">
          <a:xfrm flipH="1" flipV="1">
            <a:off x="2438400" y="4343400"/>
            <a:ext cx="609600" cy="457200"/>
          </a:xfrm>
          <a:prstGeom prst="line">
            <a:avLst/>
          </a:prstGeom>
          <a:noFill/>
          <a:ln w="31750">
            <a:solidFill>
              <a:schemeClr val="hlink"/>
            </a:solidFill>
            <a:prstDash val="sysDot"/>
            <a:round/>
            <a:headEnd/>
            <a:tailEnd/>
          </a:ln>
        </p:spPr>
        <p:txBody>
          <a:bodyPr/>
          <a:lstStyle/>
          <a:p>
            <a:endParaRPr lang="zh-CN" altLang="en-US"/>
          </a:p>
        </p:txBody>
      </p:sp>
      <p:sp>
        <p:nvSpPr>
          <p:cNvPr id="311302" name="Line 6"/>
          <p:cNvSpPr>
            <a:spLocks noChangeShapeType="1"/>
          </p:cNvSpPr>
          <p:nvPr/>
        </p:nvSpPr>
        <p:spPr bwMode="auto">
          <a:xfrm flipH="1">
            <a:off x="2362200" y="5257800"/>
            <a:ext cx="1295400" cy="914400"/>
          </a:xfrm>
          <a:prstGeom prst="line">
            <a:avLst/>
          </a:prstGeom>
          <a:noFill/>
          <a:ln w="31750">
            <a:solidFill>
              <a:schemeClr val="hlink"/>
            </a:solidFill>
            <a:prstDash val="sysDot"/>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32" fill="hold" grpId="0" nodeType="clickEffect">
                                  <p:stCondLst>
                                    <p:cond delay="0"/>
                                  </p:stCondLst>
                                  <p:childTnLst>
                                    <p:set>
                                      <p:cBhvr>
                                        <p:cTn id="6" dur="1" fill="hold">
                                          <p:stCondLst>
                                            <p:cond delay="0"/>
                                          </p:stCondLst>
                                        </p:cTn>
                                        <p:tgtEl>
                                          <p:spTgt spid="311301"/>
                                        </p:tgtEl>
                                        <p:attrNameLst>
                                          <p:attrName>style.visibility</p:attrName>
                                        </p:attrNameLst>
                                      </p:cBhvr>
                                      <p:to>
                                        <p:strVal val="visible"/>
                                      </p:to>
                                    </p:set>
                                    <p:animEffect transition="in" filter="plus(out)">
                                      <p:cBhvr>
                                        <p:cTn id="7" dur="1000"/>
                                        <p:tgtEl>
                                          <p:spTgt spid="311301"/>
                                        </p:tgtEl>
                                      </p:cBhvr>
                                    </p:animEffect>
                                  </p:childTnLst>
                                </p:cTn>
                              </p:par>
                              <p:par>
                                <p:cTn id="8" presetID="13" presetClass="entr" presetSubtype="32" fill="hold" grpId="0" nodeType="withEffect">
                                  <p:stCondLst>
                                    <p:cond delay="0"/>
                                  </p:stCondLst>
                                  <p:childTnLst>
                                    <p:set>
                                      <p:cBhvr>
                                        <p:cTn id="9" dur="1" fill="hold">
                                          <p:stCondLst>
                                            <p:cond delay="0"/>
                                          </p:stCondLst>
                                        </p:cTn>
                                        <p:tgtEl>
                                          <p:spTgt spid="311302"/>
                                        </p:tgtEl>
                                        <p:attrNameLst>
                                          <p:attrName>style.visibility</p:attrName>
                                        </p:attrNameLst>
                                      </p:cBhvr>
                                      <p:to>
                                        <p:strVal val="visible"/>
                                      </p:to>
                                    </p:set>
                                    <p:animEffect transition="in" filter="plus(out)">
                                      <p:cBhvr>
                                        <p:cTn id="10" dur="1000"/>
                                        <p:tgtEl>
                                          <p:spTgt spid="311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1" grpId="0" animBg="1"/>
      <p:bldP spid="311302"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p:cNvSpPr>
            <a:spLocks noGrp="1"/>
          </p:cNvSpPr>
          <p:nvPr>
            <p:ph type="title"/>
          </p:nvPr>
        </p:nvSpPr>
        <p:spPr/>
        <p:txBody>
          <a:bodyPr/>
          <a:lstStyle/>
          <a:p>
            <a:endParaRPr lang="zh-CN" altLang="en-US"/>
          </a:p>
        </p:txBody>
      </p:sp>
      <p:sp>
        <p:nvSpPr>
          <p:cNvPr id="118787" name="内容占位符 2"/>
          <p:cNvSpPr>
            <a:spLocks noGrp="1"/>
          </p:cNvSpPr>
          <p:nvPr>
            <p:ph idx="1"/>
          </p:nvPr>
        </p:nvSpPr>
        <p:spPr>
          <a:xfrm>
            <a:off x="381000" y="1981200"/>
            <a:ext cx="8229600" cy="1030288"/>
          </a:xfrm>
        </p:spPr>
        <p:txBody>
          <a:bodyPr/>
          <a:lstStyle/>
          <a:p>
            <a:r>
              <a:rPr lang="en-US" altLang="zh-CN" b="1">
                <a:latin typeface="Times New Roman" pitchFamily="18" charset="0"/>
                <a:cs typeface="Times New Roman" pitchFamily="18" charset="0"/>
              </a:rPr>
              <a:t>MSK</a:t>
            </a:r>
            <a:r>
              <a:rPr lang="zh-CN" altLang="en-US" b="1">
                <a:latin typeface="Times New Roman" pitchFamily="18" charset="0"/>
                <a:cs typeface="Times New Roman" pitchFamily="18" charset="0"/>
              </a:rPr>
              <a:t>的相位网格图：相位网格图显示了随着时间变化</a:t>
            </a:r>
            <a:r>
              <a:rPr lang="en-US" altLang="zh-CN" b="1">
                <a:latin typeface="Times New Roman" pitchFamily="18" charset="0"/>
                <a:cs typeface="Times New Roman" pitchFamily="18" charset="0"/>
              </a:rPr>
              <a:t>MSK</a:t>
            </a:r>
            <a:r>
              <a:rPr lang="zh-CN" altLang="en-US" b="1">
                <a:latin typeface="Times New Roman" pitchFamily="18" charset="0"/>
                <a:cs typeface="Times New Roman" pitchFamily="18" charset="0"/>
              </a:rPr>
              <a:t>的所有可能相位路径。</a:t>
            </a:r>
          </a:p>
        </p:txBody>
      </p:sp>
      <p:pic>
        <p:nvPicPr>
          <p:cNvPr id="118788" name="Picture 3"/>
          <p:cNvPicPr>
            <a:picLocks noChangeAspect="1" noChangeArrowheads="1"/>
          </p:cNvPicPr>
          <p:nvPr/>
        </p:nvPicPr>
        <p:blipFill>
          <a:blip r:embed="rId2" cstate="print"/>
          <a:srcRect/>
          <a:stretch>
            <a:fillRect/>
          </a:stretch>
        </p:blipFill>
        <p:spPr bwMode="auto">
          <a:xfrm>
            <a:off x="914400" y="3048000"/>
            <a:ext cx="7010400" cy="3467100"/>
          </a:xfrm>
          <a:prstGeom prst="rect">
            <a:avLst/>
          </a:prstGeom>
          <a:noFill/>
          <a:ln w="9525" algn="ctr">
            <a:noFill/>
            <a:miter lim="800000"/>
            <a:headEnd/>
            <a:tailEnd/>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p:cNvSpPr>
          <p:nvPr>
            <p:ph type="title"/>
          </p:nvPr>
        </p:nvSpPr>
        <p:spPr/>
        <p:txBody>
          <a:bodyPr/>
          <a:lstStyle/>
          <a:p>
            <a:r>
              <a:rPr lang="en-US" altLang="zh-CN" sz="4000" b="1">
                <a:latin typeface="Times New Roman" pitchFamily="18" charset="0"/>
                <a:cs typeface="Times New Roman" pitchFamily="18" charset="0"/>
              </a:rPr>
              <a:t>MSK</a:t>
            </a:r>
            <a:r>
              <a:rPr lang="zh-CN" altLang="en-US" sz="4000" b="1">
                <a:latin typeface="Times New Roman" pitchFamily="18" charset="0"/>
                <a:cs typeface="Times New Roman" pitchFamily="18" charset="0"/>
              </a:rPr>
              <a:t>与</a:t>
            </a:r>
            <a:r>
              <a:rPr lang="en-US" altLang="zh-CN" sz="4000" b="1">
                <a:latin typeface="Times New Roman" pitchFamily="18" charset="0"/>
                <a:cs typeface="Times New Roman" pitchFamily="18" charset="0"/>
              </a:rPr>
              <a:t>QPSK</a:t>
            </a:r>
            <a:r>
              <a:rPr lang="zh-CN" altLang="en-US" sz="4000" b="1">
                <a:latin typeface="Times New Roman" pitchFamily="18" charset="0"/>
                <a:cs typeface="Times New Roman" pitchFamily="18" charset="0"/>
              </a:rPr>
              <a:t>、</a:t>
            </a:r>
            <a:r>
              <a:rPr lang="en-US" altLang="zh-CN" sz="4000" b="1">
                <a:latin typeface="Times New Roman" pitchFamily="18" charset="0"/>
                <a:cs typeface="Times New Roman" pitchFamily="18" charset="0"/>
              </a:rPr>
              <a:t>OQPSK</a:t>
            </a:r>
            <a:r>
              <a:rPr lang="zh-CN" altLang="en-US" sz="4000" b="1">
                <a:latin typeface="Times New Roman" pitchFamily="18" charset="0"/>
                <a:cs typeface="Times New Roman" pitchFamily="18" charset="0"/>
              </a:rPr>
              <a:t>波形比较</a:t>
            </a:r>
          </a:p>
        </p:txBody>
      </p:sp>
      <p:pic>
        <p:nvPicPr>
          <p:cNvPr id="119811" name="Picture 4"/>
          <p:cNvPicPr>
            <a:picLocks noGrp="1" noChangeAspect="1" noChangeArrowheads="1"/>
          </p:cNvPicPr>
          <p:nvPr>
            <p:ph idx="1"/>
          </p:nvPr>
        </p:nvPicPr>
        <p:blipFill>
          <a:blip r:embed="rId2" cstate="print"/>
          <a:srcRect/>
          <a:stretch>
            <a:fillRect/>
          </a:stretch>
        </p:blipFill>
        <p:spPr>
          <a:xfrm>
            <a:off x="1143000" y="2133600"/>
            <a:ext cx="6784975" cy="4473575"/>
          </a:xfrm>
          <a:noFill/>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endParaRPr lang="zh-CN" altLang="zh-CN"/>
          </a:p>
        </p:txBody>
      </p:sp>
      <p:sp>
        <p:nvSpPr>
          <p:cNvPr id="313347" name="Rectangle 3"/>
          <p:cNvSpPr>
            <a:spLocks noGrp="1" noChangeArrowheads="1"/>
          </p:cNvSpPr>
          <p:nvPr>
            <p:ph type="body" idx="1"/>
          </p:nvPr>
        </p:nvSpPr>
        <p:spPr>
          <a:xfrm>
            <a:off x="838200" y="1981200"/>
            <a:ext cx="7772400" cy="4114800"/>
          </a:xfrm>
        </p:spPr>
        <p:txBody>
          <a:bodyPr/>
          <a:lstStyle/>
          <a:p>
            <a:pPr eaLnBrk="1" hangingPunct="1">
              <a:defRPr/>
            </a:pPr>
            <a:r>
              <a:rPr lang="en-US" altLang="zh-CN" sz="2800" b="1" dirty="0">
                <a:effectLst>
                  <a:outerShdw blurRad="38100" dist="38100" dir="2700000" algn="tl">
                    <a:srgbClr val="FFFFFF"/>
                  </a:outerShdw>
                </a:effectLst>
                <a:latin typeface="Times New Roman" pitchFamily="18" charset="0"/>
              </a:rPr>
              <a:t>MSK</a:t>
            </a:r>
            <a:r>
              <a:rPr lang="zh-CN" altLang="en-US" sz="2800" b="1" dirty="0">
                <a:effectLst>
                  <a:outerShdw blurRad="38100" dist="38100" dir="2700000" algn="tl">
                    <a:srgbClr val="FFFFFF"/>
                  </a:outerShdw>
                </a:effectLst>
                <a:latin typeface="Times New Roman" pitchFamily="18" charset="0"/>
              </a:rPr>
              <a:t>的</a:t>
            </a:r>
            <a:r>
              <a:rPr lang="en-US" altLang="zh-CN" sz="2800" b="1" dirty="0">
                <a:effectLst>
                  <a:outerShdw blurRad="38100" dist="38100" dir="2700000" algn="tl">
                    <a:srgbClr val="FFFFFF"/>
                  </a:outerShdw>
                </a:effectLst>
                <a:latin typeface="Times New Roman" pitchFamily="18" charset="0"/>
              </a:rPr>
              <a:t>PSD</a:t>
            </a:r>
            <a:r>
              <a:rPr lang="zh-CN" altLang="en-US" sz="2800" b="1" dirty="0">
                <a:latin typeface="Times New Roman" pitchFamily="18" charset="0"/>
              </a:rPr>
              <a:t>：设基带数据速率为</a:t>
            </a:r>
            <a:r>
              <a:rPr lang="en-US" altLang="zh-CN" sz="2800" b="1" i="1" dirty="0" err="1">
                <a:latin typeface="Times New Roman" pitchFamily="18" charset="0"/>
              </a:rPr>
              <a:t>R</a:t>
            </a:r>
            <a:r>
              <a:rPr lang="en-US" altLang="zh-CN" sz="2800" b="1" i="1" baseline="-25000" dirty="0" err="1">
                <a:latin typeface="Times New Roman" pitchFamily="18" charset="0"/>
              </a:rPr>
              <a:t>b</a:t>
            </a:r>
            <a:r>
              <a:rPr lang="en-US" altLang="zh-CN" sz="2800" b="1" baseline="-25000" dirty="0">
                <a:latin typeface="Times New Roman" pitchFamily="18" charset="0"/>
              </a:rPr>
              <a:t> </a:t>
            </a:r>
            <a:r>
              <a:rPr lang="en-US" altLang="zh-CN" sz="2800" b="1" dirty="0">
                <a:latin typeface="Times New Roman" pitchFamily="18" charset="0"/>
              </a:rPr>
              <a:t>(bps)</a:t>
            </a:r>
            <a:r>
              <a:rPr lang="zh-CN" altLang="en-US" sz="2800" b="1" dirty="0">
                <a:latin typeface="Times New Roman" pitchFamily="18" charset="0"/>
              </a:rPr>
              <a:t>。</a:t>
            </a:r>
          </a:p>
        </p:txBody>
      </p:sp>
      <p:pic>
        <p:nvPicPr>
          <p:cNvPr id="120836" name="Picture 4" descr="MSK_QPSK_Spectrum"/>
          <p:cNvPicPr>
            <a:picLocks noChangeAspect="1" noChangeArrowheads="1"/>
          </p:cNvPicPr>
          <p:nvPr/>
        </p:nvPicPr>
        <p:blipFill>
          <a:blip r:embed="rId3" cstate="print"/>
          <a:srcRect/>
          <a:stretch>
            <a:fillRect/>
          </a:stretch>
        </p:blipFill>
        <p:spPr bwMode="auto">
          <a:xfrm>
            <a:off x="914400" y="2514600"/>
            <a:ext cx="7620000" cy="4095750"/>
          </a:xfrm>
          <a:prstGeom prst="rect">
            <a:avLst/>
          </a:prstGeom>
          <a:noFill/>
          <a:ln w="9525">
            <a:noFill/>
            <a:miter lim="800000"/>
            <a:headEnd/>
            <a:tailEnd/>
          </a:ln>
        </p:spPr>
      </p:pic>
      <p:sp>
        <p:nvSpPr>
          <p:cNvPr id="313349" name="Line 5"/>
          <p:cNvSpPr>
            <a:spLocks noChangeShapeType="1"/>
          </p:cNvSpPr>
          <p:nvPr/>
        </p:nvSpPr>
        <p:spPr bwMode="auto">
          <a:xfrm>
            <a:off x="3200400" y="5715000"/>
            <a:ext cx="0" cy="533400"/>
          </a:xfrm>
          <a:prstGeom prst="line">
            <a:avLst/>
          </a:prstGeom>
          <a:noFill/>
          <a:ln w="25400">
            <a:solidFill>
              <a:schemeClr val="hlink"/>
            </a:solidFill>
            <a:prstDash val="dash"/>
            <a:round/>
            <a:headEnd/>
            <a:tailEnd/>
          </a:ln>
        </p:spPr>
        <p:txBody>
          <a:bodyPr/>
          <a:lstStyle/>
          <a:p>
            <a:endParaRPr lang="zh-CN" altLang="en-US"/>
          </a:p>
        </p:txBody>
      </p:sp>
      <p:sp>
        <p:nvSpPr>
          <p:cNvPr id="313350" name="AutoShape 6"/>
          <p:cNvSpPr>
            <a:spLocks noChangeArrowheads="1"/>
          </p:cNvSpPr>
          <p:nvPr/>
        </p:nvSpPr>
        <p:spPr bwMode="auto">
          <a:xfrm>
            <a:off x="3429000" y="3124200"/>
            <a:ext cx="2057400" cy="685800"/>
          </a:xfrm>
          <a:prstGeom prst="wedgeEllipseCallout">
            <a:avLst>
              <a:gd name="adj1" fmla="val -60801"/>
              <a:gd name="adj2" fmla="val 407407"/>
            </a:avLst>
          </a:prstGeom>
          <a:solidFill>
            <a:schemeClr val="accent1">
              <a:alpha val="58000"/>
            </a:schemeClr>
          </a:solidFill>
          <a:ln w="9525">
            <a:noFill/>
            <a:miter lim="800000"/>
            <a:headEnd/>
            <a:tailEnd/>
          </a:ln>
          <a:effectLst/>
        </p:spPr>
        <p:txBody>
          <a:bodyPr/>
          <a:lstStyle/>
          <a:p>
            <a:pPr>
              <a:spcBef>
                <a:spcPct val="0"/>
              </a:spcBef>
              <a:buClrTx/>
              <a:buSzTx/>
              <a:buFontTx/>
              <a:buNone/>
              <a:defRPr/>
            </a:pPr>
            <a:r>
              <a:rPr lang="en-US" altLang="zh-CN" sz="2400" i="1">
                <a:solidFill>
                  <a:schemeClr val="hlink"/>
                </a:solidFill>
                <a:effectLst>
                  <a:outerShdw blurRad="38100" dist="38100" dir="2700000" algn="tl">
                    <a:srgbClr val="000000"/>
                  </a:outerShdw>
                </a:effectLst>
              </a:rPr>
              <a:t>f</a:t>
            </a:r>
            <a:r>
              <a:rPr lang="en-US" altLang="zh-CN" sz="2400" i="1" baseline="-25000">
                <a:solidFill>
                  <a:schemeClr val="hlink"/>
                </a:solidFill>
                <a:effectLst>
                  <a:outerShdw blurRad="38100" dist="38100" dir="2700000" algn="tl">
                    <a:srgbClr val="000000"/>
                  </a:outerShdw>
                </a:effectLst>
              </a:rPr>
              <a:t>c</a:t>
            </a:r>
            <a:r>
              <a:rPr lang="en-US" altLang="zh-CN" sz="2400" i="1">
                <a:solidFill>
                  <a:schemeClr val="hlink"/>
                </a:solidFill>
                <a:effectLst>
                  <a:outerShdw blurRad="38100" dist="38100" dir="2700000" algn="tl">
                    <a:srgbClr val="000000"/>
                  </a:outerShdw>
                </a:effectLst>
              </a:rPr>
              <a:t>+0.75R</a:t>
            </a:r>
            <a:r>
              <a:rPr lang="en-US" altLang="zh-CN" sz="2400" i="1" baseline="-25000">
                <a:solidFill>
                  <a:schemeClr val="hlink"/>
                </a:solidFill>
                <a:effectLst>
                  <a:outerShdw blurRad="38100" dist="38100" dir="2700000" algn="tl">
                    <a:srgbClr val="000000"/>
                  </a:outerShdw>
                </a:effectLst>
              </a:rPr>
              <a:t>b</a:t>
            </a:r>
          </a:p>
        </p:txBody>
      </p:sp>
      <p:sp>
        <p:nvSpPr>
          <p:cNvPr id="120839" name="Line 7"/>
          <p:cNvSpPr>
            <a:spLocks noChangeShapeType="1"/>
          </p:cNvSpPr>
          <p:nvPr/>
        </p:nvSpPr>
        <p:spPr bwMode="auto">
          <a:xfrm>
            <a:off x="2667000" y="4876800"/>
            <a:ext cx="0" cy="1371600"/>
          </a:xfrm>
          <a:prstGeom prst="line">
            <a:avLst/>
          </a:prstGeom>
          <a:noFill/>
          <a:ln w="25400">
            <a:solidFill>
              <a:schemeClr val="tx1"/>
            </a:solidFill>
            <a:prstDash val="dash"/>
            <a:round/>
            <a:headEnd/>
            <a:tailEnd/>
          </a:ln>
        </p:spPr>
        <p:txBody>
          <a:bodyPr/>
          <a:lstStyle/>
          <a:p>
            <a:endParaRPr lang="zh-CN" altLang="en-US"/>
          </a:p>
        </p:txBody>
      </p:sp>
      <p:cxnSp>
        <p:nvCxnSpPr>
          <p:cNvPr id="9" name="直接箭头连接符 8"/>
          <p:cNvCxnSpPr/>
          <p:nvPr/>
        </p:nvCxnSpPr>
        <p:spPr bwMode="auto">
          <a:xfrm flipV="1">
            <a:off x="3810000" y="3733800"/>
            <a:ext cx="2590800" cy="609600"/>
          </a:xfrm>
          <a:prstGeom prst="straightConnector1">
            <a:avLst/>
          </a:prstGeom>
          <a:noFill/>
          <a:ln w="22225" cap="flat" cmpd="sng" algn="ctr">
            <a:solidFill>
              <a:srgbClr val="FF0000"/>
            </a:solidFill>
            <a:prstDash val="solid"/>
            <a:round/>
            <a:headEnd type="triangle" w="lg" len="lg"/>
            <a:tailEnd type="none"/>
          </a:ln>
          <a:effectLst/>
        </p:spPr>
      </p:cxnSp>
      <p:cxnSp>
        <p:nvCxnSpPr>
          <p:cNvPr id="11" name="直接箭头连接符 10"/>
          <p:cNvCxnSpPr/>
          <p:nvPr/>
        </p:nvCxnSpPr>
        <p:spPr bwMode="auto">
          <a:xfrm flipV="1">
            <a:off x="4876800" y="3810000"/>
            <a:ext cx="1600200" cy="762000"/>
          </a:xfrm>
          <a:prstGeom prst="straightConnector1">
            <a:avLst/>
          </a:prstGeom>
          <a:noFill/>
          <a:ln w="22225" cap="flat" cmpd="sng" algn="ctr">
            <a:solidFill>
              <a:srgbClr val="FF0000"/>
            </a:solidFill>
            <a:prstDash val="solid"/>
            <a:round/>
            <a:headEnd type="triangle" w="lg" len="lg"/>
            <a:tailEnd type="none"/>
          </a:ln>
          <a:effectLst/>
        </p:spPr>
      </p:cxnSp>
      <p:cxnSp>
        <p:nvCxnSpPr>
          <p:cNvPr id="13" name="直接箭头连接符 12"/>
          <p:cNvCxnSpPr/>
          <p:nvPr/>
        </p:nvCxnSpPr>
        <p:spPr bwMode="auto">
          <a:xfrm flipV="1">
            <a:off x="5867400" y="3886200"/>
            <a:ext cx="609600" cy="914400"/>
          </a:xfrm>
          <a:prstGeom prst="straightConnector1">
            <a:avLst/>
          </a:prstGeom>
          <a:noFill/>
          <a:ln w="22225" cap="flat" cmpd="sng" algn="ctr">
            <a:solidFill>
              <a:srgbClr val="FF0000"/>
            </a:solidFill>
            <a:prstDash val="solid"/>
            <a:round/>
            <a:headEnd type="triangle" w="lg" len="lg"/>
            <a:tailEnd type="none"/>
          </a:ln>
          <a:effectLst/>
        </p:spPr>
      </p:cxnSp>
      <p:sp>
        <p:nvSpPr>
          <p:cNvPr id="17" name="TextBox 16"/>
          <p:cNvSpPr txBox="1"/>
          <p:nvPr/>
        </p:nvSpPr>
        <p:spPr>
          <a:xfrm>
            <a:off x="6400800" y="3581400"/>
            <a:ext cx="2743200" cy="461665"/>
          </a:xfrm>
          <a:prstGeom prst="rect">
            <a:avLst/>
          </a:prstGeom>
          <a:noFill/>
        </p:spPr>
        <p:txBody>
          <a:bodyPr wrap="square" rtlCol="0">
            <a:spAutoFit/>
          </a:bodyPr>
          <a:lstStyle/>
          <a:p>
            <a:r>
              <a:rPr lang="zh-CN" altLang="en-US" sz="2400" dirty="0">
                <a:solidFill>
                  <a:srgbClr val="FF0000"/>
                </a:solidFill>
                <a:effectLst>
                  <a:outerShdw blurRad="38100" dist="38100" dir="2700000" algn="tl">
                    <a:srgbClr val="000000">
                      <a:alpha val="43137"/>
                    </a:srgbClr>
                  </a:outerShdw>
                </a:effectLst>
              </a:rPr>
              <a:t>带外衰减要快得多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32" fill="hold" grpId="0" nodeType="clickEffect">
                                  <p:stCondLst>
                                    <p:cond delay="0"/>
                                  </p:stCondLst>
                                  <p:childTnLst>
                                    <p:set>
                                      <p:cBhvr>
                                        <p:cTn id="6" dur="1" fill="hold">
                                          <p:stCondLst>
                                            <p:cond delay="0"/>
                                          </p:stCondLst>
                                        </p:cTn>
                                        <p:tgtEl>
                                          <p:spTgt spid="313349"/>
                                        </p:tgtEl>
                                        <p:attrNameLst>
                                          <p:attrName>style.visibility</p:attrName>
                                        </p:attrNameLst>
                                      </p:cBhvr>
                                      <p:to>
                                        <p:strVal val="visible"/>
                                      </p:to>
                                    </p:set>
                                    <p:animEffect transition="in" filter="plus(out)">
                                      <p:cBhvr>
                                        <p:cTn id="7" dur="1000"/>
                                        <p:tgtEl>
                                          <p:spTgt spid="313349"/>
                                        </p:tgtEl>
                                      </p:cBhvr>
                                    </p:animEffect>
                                  </p:childTnLst>
                                </p:cTn>
                              </p:par>
                            </p:childTnLst>
                          </p:cTn>
                        </p:par>
                        <p:par>
                          <p:cTn id="8" fill="hold">
                            <p:stCondLst>
                              <p:cond delay="1000"/>
                            </p:stCondLst>
                            <p:childTnLst>
                              <p:par>
                                <p:cTn id="9" presetID="13" presetClass="entr" presetSubtype="16" fill="hold" grpId="0" nodeType="afterEffect">
                                  <p:stCondLst>
                                    <p:cond delay="0"/>
                                  </p:stCondLst>
                                  <p:childTnLst>
                                    <p:set>
                                      <p:cBhvr>
                                        <p:cTn id="10" dur="1" fill="hold">
                                          <p:stCondLst>
                                            <p:cond delay="0"/>
                                          </p:stCondLst>
                                        </p:cTn>
                                        <p:tgtEl>
                                          <p:spTgt spid="313350"/>
                                        </p:tgtEl>
                                        <p:attrNameLst>
                                          <p:attrName>style.visibility</p:attrName>
                                        </p:attrNameLst>
                                      </p:cBhvr>
                                      <p:to>
                                        <p:strVal val="visible"/>
                                      </p:to>
                                    </p:set>
                                    <p:animEffect transition="in" filter="plus(in)">
                                      <p:cBhvr>
                                        <p:cTn id="11" dur="1000"/>
                                        <p:tgtEl>
                                          <p:spTgt spid="313350"/>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ox(in)">
                                      <p:cBhvr>
                                        <p:cTn id="16" dur="500"/>
                                        <p:tgtEl>
                                          <p:spTgt spid="9"/>
                                        </p:tgtEl>
                                      </p:cBhvr>
                                    </p:animEffect>
                                  </p:childTnLst>
                                </p:cTn>
                              </p:par>
                              <p:par>
                                <p:cTn id="17" presetID="4" presetClass="entr" presetSubtype="16"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ox(in)">
                                      <p:cBhvr>
                                        <p:cTn id="19" dur="500"/>
                                        <p:tgtEl>
                                          <p:spTgt spid="11"/>
                                        </p:tgtEl>
                                      </p:cBhvr>
                                    </p:animEffect>
                                  </p:childTnLst>
                                </p:cTn>
                              </p:par>
                              <p:par>
                                <p:cTn id="20" presetID="4" presetClass="entr" presetSubtype="16"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ox(in)">
                                      <p:cBhvr>
                                        <p:cTn id="22" dur="500"/>
                                        <p:tgtEl>
                                          <p:spTgt spid="13"/>
                                        </p:tgtEl>
                                      </p:cBhvr>
                                    </p:animEffect>
                                  </p:childTnLst>
                                </p:cTn>
                              </p:par>
                            </p:childTnLst>
                          </p:cTn>
                        </p:par>
                        <p:par>
                          <p:cTn id="23" fill="hold">
                            <p:stCondLst>
                              <p:cond delay="500"/>
                            </p:stCondLst>
                            <p:childTnLst>
                              <p:par>
                                <p:cTn id="24" presetID="55" presetClass="entr" presetSubtype="0"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1000" fill="hold"/>
                                        <p:tgtEl>
                                          <p:spTgt spid="17"/>
                                        </p:tgtEl>
                                        <p:attrNameLst>
                                          <p:attrName>ppt_w</p:attrName>
                                        </p:attrNameLst>
                                      </p:cBhvr>
                                      <p:tavLst>
                                        <p:tav tm="0">
                                          <p:val>
                                            <p:strVal val="#ppt_w*0.70"/>
                                          </p:val>
                                        </p:tav>
                                        <p:tav tm="100000">
                                          <p:val>
                                            <p:strVal val="#ppt_w"/>
                                          </p:val>
                                        </p:tav>
                                      </p:tavLst>
                                    </p:anim>
                                    <p:anim calcmode="lin" valueType="num">
                                      <p:cBhvr>
                                        <p:cTn id="27" dur="1000" fill="hold"/>
                                        <p:tgtEl>
                                          <p:spTgt spid="17"/>
                                        </p:tgtEl>
                                        <p:attrNameLst>
                                          <p:attrName>ppt_h</p:attrName>
                                        </p:attrNameLst>
                                      </p:cBhvr>
                                      <p:tavLst>
                                        <p:tav tm="0">
                                          <p:val>
                                            <p:strVal val="#ppt_h"/>
                                          </p:val>
                                        </p:tav>
                                        <p:tav tm="100000">
                                          <p:val>
                                            <p:strVal val="#ppt_h"/>
                                          </p:val>
                                        </p:tav>
                                      </p:tavLst>
                                    </p:anim>
                                    <p:animEffect transition="in" filter="fade">
                                      <p:cBhvr>
                                        <p:cTn id="28" dur="1000"/>
                                        <p:tgtEl>
                                          <p:spTgt spid="17"/>
                                        </p:tgtEl>
                                      </p:cBhvr>
                                    </p:animEffect>
                                  </p:childTnLst>
                                </p:cTn>
                              </p:par>
                            </p:childTnLst>
                          </p:cTn>
                        </p:par>
                        <p:par>
                          <p:cTn id="29" fill="hold">
                            <p:stCondLst>
                              <p:cond delay="1500"/>
                            </p:stCondLst>
                            <p:childTnLst>
                              <p:par>
                                <p:cTn id="30" presetID="26" presetClass="emph" presetSubtype="0" fill="hold" grpId="1" nodeType="afterEffect">
                                  <p:stCondLst>
                                    <p:cond delay="0"/>
                                  </p:stCondLst>
                                  <p:childTnLst>
                                    <p:animEffect transition="out" filter="fade">
                                      <p:cBhvr>
                                        <p:cTn id="31" dur="500" tmFilter="0, 0; .2, .5; .8, .5; 1, 0"/>
                                        <p:tgtEl>
                                          <p:spTgt spid="17"/>
                                        </p:tgtEl>
                                      </p:cBhvr>
                                    </p:animEffect>
                                    <p:animScale>
                                      <p:cBhvr>
                                        <p:cTn id="32" dur="25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9" grpId="0" animBg="1"/>
      <p:bldP spid="313350" grpId="0" animBg="1"/>
      <p:bldP spid="17" grpId="0"/>
      <p:bldP spid="17" grpId="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标题 1"/>
          <p:cNvSpPr>
            <a:spLocks noGrp="1"/>
          </p:cNvSpPr>
          <p:nvPr>
            <p:ph type="title"/>
          </p:nvPr>
        </p:nvSpPr>
        <p:spPr/>
        <p:txBody>
          <a:bodyPr/>
          <a:lstStyle/>
          <a:p>
            <a:endParaRPr lang="zh-CN" altLang="en-US"/>
          </a:p>
        </p:txBody>
      </p:sp>
      <p:sp>
        <p:nvSpPr>
          <p:cNvPr id="121859" name="内容占位符 2"/>
          <p:cNvSpPr>
            <a:spLocks noGrp="1"/>
          </p:cNvSpPr>
          <p:nvPr>
            <p:ph idx="1"/>
          </p:nvPr>
        </p:nvSpPr>
        <p:spPr>
          <a:xfrm>
            <a:off x="304800" y="2133600"/>
            <a:ext cx="8534400" cy="4191000"/>
          </a:xfrm>
        </p:spPr>
        <p:txBody>
          <a:bodyPr/>
          <a:lstStyle/>
          <a:p>
            <a:r>
              <a:rPr lang="zh-CN" altLang="en-US" b="1">
                <a:latin typeface="Times New Roman" pitchFamily="18" charset="0"/>
                <a:cs typeface="Times New Roman" pitchFamily="18" charset="0"/>
              </a:rPr>
              <a:t>若基带信号比特周期为</a:t>
            </a:r>
            <a:r>
              <a:rPr lang="en-US" altLang="zh-CN" b="1">
                <a:latin typeface="Times New Roman" pitchFamily="18" charset="0"/>
                <a:cs typeface="Times New Roman" pitchFamily="18" charset="0"/>
              </a:rPr>
              <a:t>T</a:t>
            </a:r>
            <a:r>
              <a:rPr lang="en-US" altLang="zh-CN" b="1" baseline="-25000">
                <a:latin typeface="Times New Roman" pitchFamily="18" charset="0"/>
                <a:cs typeface="Times New Roman" pitchFamily="18" charset="0"/>
              </a:rPr>
              <a:t>b</a:t>
            </a:r>
            <a:r>
              <a:rPr lang="zh-CN" altLang="en-US" b="1">
                <a:latin typeface="Times New Roman" pitchFamily="18" charset="0"/>
                <a:cs typeface="Times New Roman" pitchFamily="18" charset="0"/>
              </a:rPr>
              <a:t>，比特率</a:t>
            </a:r>
            <a:r>
              <a:rPr lang="en-US" altLang="zh-CN" b="1">
                <a:latin typeface="Times New Roman" pitchFamily="18" charset="0"/>
                <a:cs typeface="Times New Roman" pitchFamily="18" charset="0"/>
              </a:rPr>
              <a:t>R</a:t>
            </a:r>
            <a:r>
              <a:rPr lang="en-US" altLang="zh-CN" b="1" baseline="-25000">
                <a:latin typeface="Times New Roman" pitchFamily="18" charset="0"/>
                <a:cs typeface="Times New Roman" pitchFamily="18" charset="0"/>
              </a:rPr>
              <a:t>b</a:t>
            </a:r>
            <a:r>
              <a:rPr lang="en-US" altLang="zh-CN" b="1">
                <a:latin typeface="Times New Roman" pitchFamily="18" charset="0"/>
                <a:cs typeface="Times New Roman" pitchFamily="18" charset="0"/>
              </a:rPr>
              <a:t>=1/T</a:t>
            </a:r>
            <a:r>
              <a:rPr lang="en-US" altLang="zh-CN" b="1" baseline="-25000">
                <a:latin typeface="Times New Roman" pitchFamily="18" charset="0"/>
                <a:cs typeface="Times New Roman" pitchFamily="18" charset="0"/>
              </a:rPr>
              <a:t>b</a:t>
            </a:r>
            <a:r>
              <a:rPr lang="zh-CN" altLang="en-US" b="1">
                <a:latin typeface="Times New Roman" pitchFamily="18" charset="0"/>
                <a:cs typeface="Times New Roman" pitchFamily="18" charset="0"/>
              </a:rPr>
              <a:t>。</a:t>
            </a:r>
            <a:endParaRPr lang="en-US" altLang="zh-CN" b="1">
              <a:latin typeface="Times New Roman" pitchFamily="18" charset="0"/>
              <a:cs typeface="Times New Roman" pitchFamily="18" charset="0"/>
            </a:endParaRPr>
          </a:p>
          <a:p>
            <a:pPr>
              <a:buFont typeface="Wingdings" pitchFamily="2" charset="2"/>
              <a:buNone/>
            </a:pPr>
            <a:r>
              <a:rPr lang="zh-CN" altLang="en-US" b="1">
                <a:latin typeface="Times New Roman" pitchFamily="18" charset="0"/>
                <a:cs typeface="Times New Roman" pitchFamily="18" charset="0"/>
              </a:rPr>
              <a:t>   则</a:t>
            </a:r>
            <a:r>
              <a:rPr lang="en-US" altLang="zh-CN" b="1">
                <a:latin typeface="Times New Roman" pitchFamily="18" charset="0"/>
                <a:cs typeface="Times New Roman" pitchFamily="18" charset="0"/>
              </a:rPr>
              <a:t>MSK</a:t>
            </a:r>
            <a:r>
              <a:rPr lang="zh-CN" altLang="en-US" b="1">
                <a:latin typeface="Times New Roman" pitchFamily="18" charset="0"/>
                <a:cs typeface="Times New Roman" pitchFamily="18" charset="0"/>
              </a:rPr>
              <a:t>和</a:t>
            </a:r>
            <a:r>
              <a:rPr lang="en-US" altLang="zh-CN" b="1">
                <a:latin typeface="Times New Roman" pitchFamily="18" charset="0"/>
                <a:cs typeface="Times New Roman" pitchFamily="18" charset="0"/>
              </a:rPr>
              <a:t>QPSK</a:t>
            </a:r>
            <a:r>
              <a:rPr lang="zh-CN" altLang="en-US" b="1">
                <a:latin typeface="Times New Roman" pitchFamily="18" charset="0"/>
                <a:cs typeface="Times New Roman" pitchFamily="18" charset="0"/>
              </a:rPr>
              <a:t>在</a:t>
            </a:r>
            <a:r>
              <a:rPr lang="en-US" altLang="zh-CN" b="1">
                <a:latin typeface="Times New Roman" pitchFamily="18" charset="0"/>
                <a:cs typeface="Times New Roman" pitchFamily="18" charset="0"/>
              </a:rPr>
              <a:t>R</a:t>
            </a:r>
            <a:r>
              <a:rPr lang="en-US" altLang="zh-CN" b="1" baseline="-25000">
                <a:latin typeface="Times New Roman" pitchFamily="18" charset="0"/>
                <a:cs typeface="Times New Roman" pitchFamily="18" charset="0"/>
              </a:rPr>
              <a:t>b</a:t>
            </a:r>
            <a:r>
              <a:rPr lang="zh-CN" altLang="en-US" b="1">
                <a:latin typeface="Times New Roman" pitchFamily="18" charset="0"/>
                <a:cs typeface="Times New Roman" pitchFamily="18" charset="0"/>
              </a:rPr>
              <a:t>整数倍位置之外的带外功率占总功率的比例如下表：</a:t>
            </a:r>
            <a:endParaRPr lang="en-US" altLang="zh-CN" b="1">
              <a:latin typeface="Times New Roman" pitchFamily="18" charset="0"/>
              <a:cs typeface="Times New Roman" pitchFamily="18" charset="0"/>
            </a:endParaRPr>
          </a:p>
          <a:p>
            <a:pPr>
              <a:buFont typeface="Wingdings" pitchFamily="2" charset="2"/>
              <a:buNone/>
            </a:pPr>
            <a:endParaRPr lang="zh-CN" altLang="en-US"/>
          </a:p>
        </p:txBody>
      </p:sp>
      <p:graphicFrame>
        <p:nvGraphicFramePr>
          <p:cNvPr id="4" name="表格 3"/>
          <p:cNvGraphicFramePr>
            <a:graphicFrameLocks noGrp="1"/>
          </p:cNvGraphicFramePr>
          <p:nvPr/>
        </p:nvGraphicFramePr>
        <p:xfrm>
          <a:off x="914400" y="4038600"/>
          <a:ext cx="7162800" cy="2209800"/>
        </p:xfrm>
        <a:graphic>
          <a:graphicData uri="http://schemas.openxmlformats.org/drawingml/2006/table">
            <a:tbl>
              <a:tblPr firstRow="1" bandRow="1">
                <a:tableStyleId>{5C22544A-7EE6-4342-B048-85BDC9FD1C3A}</a:tableStyleId>
              </a:tblPr>
              <a:tblGrid>
                <a:gridCol w="1790700">
                  <a:extLst>
                    <a:ext uri="{9D8B030D-6E8A-4147-A177-3AD203B41FA5}">
                      <a16:colId xmlns:a16="http://schemas.microsoft.com/office/drawing/2014/main" val="20000"/>
                    </a:ext>
                  </a:extLst>
                </a:gridCol>
                <a:gridCol w="1790700">
                  <a:extLst>
                    <a:ext uri="{9D8B030D-6E8A-4147-A177-3AD203B41FA5}">
                      <a16:colId xmlns:a16="http://schemas.microsoft.com/office/drawing/2014/main" val="20001"/>
                    </a:ext>
                  </a:extLst>
                </a:gridCol>
                <a:gridCol w="1790700">
                  <a:extLst>
                    <a:ext uri="{9D8B030D-6E8A-4147-A177-3AD203B41FA5}">
                      <a16:colId xmlns:a16="http://schemas.microsoft.com/office/drawing/2014/main" val="20002"/>
                    </a:ext>
                  </a:extLst>
                </a:gridCol>
                <a:gridCol w="1790700">
                  <a:extLst>
                    <a:ext uri="{9D8B030D-6E8A-4147-A177-3AD203B41FA5}">
                      <a16:colId xmlns:a16="http://schemas.microsoft.com/office/drawing/2014/main" val="20003"/>
                    </a:ext>
                  </a:extLst>
                </a:gridCol>
              </a:tblGrid>
              <a:tr h="736600">
                <a:tc>
                  <a:txBody>
                    <a:bodyPr/>
                    <a:lstStyle/>
                    <a:p>
                      <a:endParaRPr lang="zh-CN" altLang="en-US" sz="2800" b="1" dirty="0">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800" b="1" dirty="0" err="1">
                          <a:solidFill>
                            <a:schemeClr val="tx1"/>
                          </a:solidFill>
                          <a:latin typeface="Times New Roman" pitchFamily="18" charset="0"/>
                          <a:cs typeface="Times New Roman" pitchFamily="18" charset="0"/>
                        </a:rPr>
                        <a:t>R</a:t>
                      </a:r>
                      <a:r>
                        <a:rPr lang="en-US" altLang="zh-CN" sz="2800" b="1" baseline="-25000" dirty="0" err="1">
                          <a:solidFill>
                            <a:schemeClr val="tx1"/>
                          </a:solidFill>
                          <a:latin typeface="Times New Roman" pitchFamily="18" charset="0"/>
                          <a:cs typeface="Times New Roman" pitchFamily="18" charset="0"/>
                        </a:rPr>
                        <a:t>b</a:t>
                      </a:r>
                      <a:endParaRPr lang="zh-CN" altLang="en-US" sz="2800" b="1"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800" b="1" dirty="0">
                          <a:solidFill>
                            <a:schemeClr val="tx1"/>
                          </a:solidFill>
                          <a:latin typeface="Times New Roman" pitchFamily="18" charset="0"/>
                          <a:cs typeface="Times New Roman" pitchFamily="18" charset="0"/>
                        </a:rPr>
                        <a:t>2R</a:t>
                      </a:r>
                      <a:r>
                        <a:rPr lang="en-US" altLang="zh-CN" sz="2800" b="1" baseline="-25000" dirty="0">
                          <a:solidFill>
                            <a:schemeClr val="tx1"/>
                          </a:solidFill>
                          <a:latin typeface="Times New Roman" pitchFamily="18" charset="0"/>
                          <a:cs typeface="Times New Roman" pitchFamily="18" charset="0"/>
                        </a:rPr>
                        <a:t>b</a:t>
                      </a:r>
                      <a:endParaRPr lang="zh-CN" altLang="en-US" sz="2800" b="1"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800" b="1" dirty="0">
                          <a:solidFill>
                            <a:schemeClr val="tx1"/>
                          </a:solidFill>
                          <a:latin typeface="Times New Roman" pitchFamily="18" charset="0"/>
                          <a:cs typeface="Times New Roman" pitchFamily="18" charset="0"/>
                        </a:rPr>
                        <a:t>3R</a:t>
                      </a:r>
                      <a:r>
                        <a:rPr lang="en-US" altLang="zh-CN" sz="2800" b="1" baseline="-25000" dirty="0">
                          <a:solidFill>
                            <a:schemeClr val="tx1"/>
                          </a:solidFill>
                          <a:latin typeface="Times New Roman" pitchFamily="18" charset="0"/>
                          <a:cs typeface="Times New Roman" pitchFamily="18" charset="0"/>
                        </a:rPr>
                        <a:t>b</a:t>
                      </a:r>
                      <a:endParaRPr lang="zh-CN" altLang="en-US" sz="2800" b="1"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736600">
                <a:tc>
                  <a:txBody>
                    <a:bodyPr/>
                    <a:lstStyle/>
                    <a:p>
                      <a:r>
                        <a:rPr lang="en-US" altLang="zh-CN" sz="2800" b="1" dirty="0">
                          <a:latin typeface="Times New Roman" pitchFamily="18" charset="0"/>
                          <a:cs typeface="Times New Roman" pitchFamily="18" charset="0"/>
                        </a:rPr>
                        <a:t>QPSK</a:t>
                      </a:r>
                      <a:endParaRPr lang="zh-CN" altLang="en-US" sz="2800" b="1" dirty="0">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800" b="1" dirty="0">
                          <a:latin typeface="Times New Roman" pitchFamily="18" charset="0"/>
                          <a:cs typeface="Times New Roman" pitchFamily="18" charset="0"/>
                        </a:rPr>
                        <a:t>0.050</a:t>
                      </a:r>
                      <a:endParaRPr lang="zh-CN" altLang="en-US" sz="2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800" b="1" dirty="0">
                          <a:latin typeface="Times New Roman" pitchFamily="18" charset="0"/>
                          <a:cs typeface="Times New Roman" pitchFamily="18" charset="0"/>
                        </a:rPr>
                        <a:t>0.025</a:t>
                      </a:r>
                      <a:endParaRPr lang="zh-CN" altLang="en-US" sz="2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800" b="1" dirty="0">
                          <a:latin typeface="Times New Roman" pitchFamily="18" charset="0"/>
                          <a:cs typeface="Times New Roman" pitchFamily="18" charset="0"/>
                        </a:rPr>
                        <a:t>0.017</a:t>
                      </a:r>
                      <a:endParaRPr lang="zh-CN" altLang="en-US" sz="2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36600">
                <a:tc>
                  <a:txBody>
                    <a:bodyPr/>
                    <a:lstStyle/>
                    <a:p>
                      <a:r>
                        <a:rPr lang="en-US" altLang="zh-CN" sz="2800" b="1" dirty="0">
                          <a:latin typeface="Times New Roman" pitchFamily="18" charset="0"/>
                          <a:cs typeface="Times New Roman" pitchFamily="18" charset="0"/>
                        </a:rPr>
                        <a:t>MSK</a:t>
                      </a:r>
                      <a:endParaRPr lang="zh-CN" altLang="en-US" sz="2800" b="1" dirty="0">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800" b="1" dirty="0">
                          <a:latin typeface="Times New Roman" pitchFamily="18" charset="0"/>
                          <a:cs typeface="Times New Roman" pitchFamily="18" charset="0"/>
                        </a:rPr>
                        <a:t>0.0024</a:t>
                      </a:r>
                      <a:endParaRPr lang="zh-CN" altLang="en-US" sz="2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800" b="1" dirty="0">
                          <a:latin typeface="Times New Roman" pitchFamily="18" charset="0"/>
                          <a:cs typeface="Times New Roman" pitchFamily="18" charset="0"/>
                        </a:rPr>
                        <a:t>0.00028</a:t>
                      </a:r>
                      <a:endParaRPr lang="zh-CN" altLang="en-US" sz="2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800" b="1" dirty="0">
                          <a:latin typeface="Times New Roman" pitchFamily="18" charset="0"/>
                          <a:cs typeface="Times New Roman" pitchFamily="18" charset="0"/>
                        </a:rPr>
                        <a:t>0.000077</a:t>
                      </a:r>
                      <a:endParaRPr lang="zh-CN" altLang="en-US" sz="2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endParaRPr lang="zh-CN" altLang="zh-CN"/>
          </a:p>
        </p:txBody>
      </p:sp>
      <p:sp>
        <p:nvSpPr>
          <p:cNvPr id="122883" name="Rectangle 3"/>
          <p:cNvSpPr>
            <a:spLocks noGrp="1" noChangeArrowheads="1"/>
          </p:cNvSpPr>
          <p:nvPr>
            <p:ph type="body" idx="1"/>
          </p:nvPr>
        </p:nvSpPr>
        <p:spPr>
          <a:xfrm>
            <a:off x="762000" y="2057400"/>
            <a:ext cx="7772400" cy="4114800"/>
          </a:xfrm>
        </p:spPr>
        <p:txBody>
          <a:bodyPr/>
          <a:lstStyle/>
          <a:p>
            <a:pPr eaLnBrk="1" hangingPunct="1"/>
            <a:r>
              <a:rPr lang="en-US" altLang="zh-CN" sz="2800" b="1">
                <a:latin typeface="Times New Roman" pitchFamily="18" charset="0"/>
              </a:rPr>
              <a:t>MSK</a:t>
            </a:r>
            <a:r>
              <a:rPr lang="zh-CN" altLang="en-US" sz="2800" b="1">
                <a:latin typeface="Times New Roman" pitchFamily="18" charset="0"/>
              </a:rPr>
              <a:t>调制器</a:t>
            </a:r>
            <a:r>
              <a:rPr lang="zh-CN" altLang="en-US" sz="2800"/>
              <a:t>：</a:t>
            </a:r>
          </a:p>
        </p:txBody>
      </p:sp>
      <p:pic>
        <p:nvPicPr>
          <p:cNvPr id="122884" name="Picture 4"/>
          <p:cNvPicPr>
            <a:picLocks noChangeAspect="1" noChangeArrowheads="1"/>
          </p:cNvPicPr>
          <p:nvPr/>
        </p:nvPicPr>
        <p:blipFill>
          <a:blip r:embed="rId3" cstate="print"/>
          <a:srcRect/>
          <a:stretch>
            <a:fillRect/>
          </a:stretch>
        </p:blipFill>
        <p:spPr bwMode="auto">
          <a:xfrm>
            <a:off x="838200" y="2667000"/>
            <a:ext cx="7666038" cy="3629025"/>
          </a:xfrm>
          <a:prstGeom prst="rect">
            <a:avLst/>
          </a:prstGeom>
          <a:noFill/>
          <a:ln w="9525">
            <a:noFill/>
            <a:miter lim="800000"/>
            <a:headEnd/>
            <a:tailEnd/>
          </a:ln>
        </p:spPr>
      </p:pic>
      <p:sp>
        <p:nvSpPr>
          <p:cNvPr id="309253" name="AutoShape 5"/>
          <p:cNvSpPr>
            <a:spLocks noChangeArrowheads="1"/>
          </p:cNvSpPr>
          <p:nvPr/>
        </p:nvSpPr>
        <p:spPr bwMode="auto">
          <a:xfrm>
            <a:off x="1828800" y="2743200"/>
            <a:ext cx="3124200" cy="609600"/>
          </a:xfrm>
          <a:prstGeom prst="wedgeEllipseCallout">
            <a:avLst>
              <a:gd name="adj1" fmla="val 36333"/>
              <a:gd name="adj2" fmla="val 107032"/>
            </a:avLst>
          </a:prstGeom>
          <a:solidFill>
            <a:schemeClr val="hlink">
              <a:alpha val="20000"/>
            </a:schemeClr>
          </a:solidFill>
          <a:ln w="9525" algn="ctr">
            <a:noFill/>
            <a:miter lim="800000"/>
            <a:headEnd/>
            <a:tailEnd/>
          </a:ln>
        </p:spPr>
        <p:txBody>
          <a:bodyPr anchor="ctr"/>
          <a:lstStyle/>
          <a:p>
            <a:pPr>
              <a:spcBef>
                <a:spcPct val="0"/>
              </a:spcBef>
              <a:buClrTx/>
              <a:buSzTx/>
              <a:buFontTx/>
              <a:buNone/>
            </a:pPr>
            <a:r>
              <a:rPr lang="en-US" altLang="zh-CN" sz="1800" i="1">
                <a:cs typeface="Tahoma" pitchFamily="34" charset="0"/>
              </a:rPr>
              <a:t>(n-1)T</a:t>
            </a:r>
            <a:r>
              <a:rPr lang="en-US" altLang="zh-CN" sz="1800" i="1" baseline="-25000">
                <a:cs typeface="Tahoma" pitchFamily="34" charset="0"/>
              </a:rPr>
              <a:t>b</a:t>
            </a:r>
            <a:r>
              <a:rPr lang="en-US" altLang="zh-CN" sz="1800" i="1">
                <a:cs typeface="Tahoma" pitchFamily="34" charset="0"/>
              </a:rPr>
              <a:t>≤</a:t>
            </a:r>
            <a:r>
              <a:rPr lang="en-US" altLang="zh-CN" sz="1800" i="1"/>
              <a:t>t</a:t>
            </a:r>
            <a:r>
              <a:rPr lang="en-US" altLang="zh-CN" sz="1800" i="1">
                <a:cs typeface="Tahoma" pitchFamily="34" charset="0"/>
              </a:rPr>
              <a:t>≤(n+1)T</a:t>
            </a:r>
            <a:r>
              <a:rPr lang="en-US" altLang="zh-CN" sz="1800" i="1" baseline="-25000">
                <a:cs typeface="Tahoma" pitchFamily="34" charset="0"/>
              </a:rPr>
              <a:t>b</a:t>
            </a:r>
          </a:p>
        </p:txBody>
      </p:sp>
      <p:sp>
        <p:nvSpPr>
          <p:cNvPr id="309254" name="AutoShape 6"/>
          <p:cNvSpPr>
            <a:spLocks noChangeArrowheads="1"/>
          </p:cNvSpPr>
          <p:nvPr/>
        </p:nvSpPr>
        <p:spPr bwMode="auto">
          <a:xfrm>
            <a:off x="1752600" y="5791200"/>
            <a:ext cx="3124200" cy="457200"/>
          </a:xfrm>
          <a:prstGeom prst="wedgeEllipseCallout">
            <a:avLst>
              <a:gd name="adj1" fmla="val 37144"/>
              <a:gd name="adj2" fmla="val -173958"/>
            </a:avLst>
          </a:prstGeom>
          <a:solidFill>
            <a:schemeClr val="hlink">
              <a:alpha val="20000"/>
            </a:schemeClr>
          </a:solidFill>
          <a:ln w="9525" algn="ctr">
            <a:noFill/>
            <a:miter lim="800000"/>
            <a:headEnd/>
            <a:tailEnd/>
          </a:ln>
        </p:spPr>
        <p:txBody>
          <a:bodyPr anchor="ctr"/>
          <a:lstStyle/>
          <a:p>
            <a:pPr>
              <a:spcBef>
                <a:spcPct val="0"/>
              </a:spcBef>
              <a:buClrTx/>
              <a:buSzTx/>
              <a:buFontTx/>
              <a:buNone/>
            </a:pPr>
            <a:r>
              <a:rPr lang="en-US" altLang="zh-CN" sz="1800" i="1">
                <a:cs typeface="Tahoma" pitchFamily="34" charset="0"/>
              </a:rPr>
              <a:t>nT</a:t>
            </a:r>
            <a:r>
              <a:rPr lang="en-US" altLang="zh-CN" sz="1800" i="1" baseline="-25000">
                <a:cs typeface="Tahoma" pitchFamily="34" charset="0"/>
              </a:rPr>
              <a:t>b</a:t>
            </a:r>
            <a:r>
              <a:rPr lang="en-US" altLang="zh-CN" sz="1800" i="1">
                <a:cs typeface="Tahoma" pitchFamily="34" charset="0"/>
              </a:rPr>
              <a:t>≤</a:t>
            </a:r>
            <a:r>
              <a:rPr lang="en-US" altLang="zh-CN" sz="1800" i="1"/>
              <a:t>t</a:t>
            </a:r>
            <a:r>
              <a:rPr lang="en-US" altLang="zh-CN" sz="1800" i="1">
                <a:cs typeface="Tahoma" pitchFamily="34" charset="0"/>
              </a:rPr>
              <a:t>≤(n+2)T</a:t>
            </a:r>
            <a:r>
              <a:rPr lang="en-US" altLang="zh-CN" sz="1800" i="1" baseline="-25000">
                <a:cs typeface="Tahoma" pitchFamily="34" charset="0"/>
              </a:rPr>
              <a:t>b</a:t>
            </a:r>
          </a:p>
        </p:txBody>
      </p:sp>
      <p:sp>
        <p:nvSpPr>
          <p:cNvPr id="309255" name="Text Box 7"/>
          <p:cNvSpPr txBox="1">
            <a:spLocks noChangeArrowheads="1"/>
          </p:cNvSpPr>
          <p:nvPr/>
        </p:nvSpPr>
        <p:spPr bwMode="auto">
          <a:xfrm>
            <a:off x="838200" y="6324600"/>
            <a:ext cx="7696200" cy="457200"/>
          </a:xfrm>
          <a:prstGeom prst="rect">
            <a:avLst/>
          </a:prstGeom>
          <a:noFill/>
          <a:ln w="9525" algn="ctr">
            <a:noFill/>
            <a:miter lim="800000"/>
            <a:headEnd/>
            <a:tailEnd/>
          </a:ln>
          <a:effectLst/>
        </p:spPr>
        <p:txBody>
          <a:bodyPr>
            <a:spAutoFit/>
          </a:bodyPr>
          <a:lstStyle/>
          <a:p>
            <a:pPr algn="l">
              <a:spcBef>
                <a:spcPct val="50000"/>
              </a:spcBef>
              <a:buClrTx/>
              <a:buSzTx/>
              <a:buFontTx/>
              <a:buNone/>
              <a:defRPr/>
            </a:pPr>
            <a:r>
              <a:rPr lang="zh-CN" altLang="en-US" sz="2400" u="sng">
                <a:effectLst>
                  <a:outerShdw blurRad="38100" dist="38100" dir="2700000" algn="tl">
                    <a:srgbClr val="FFFFFF"/>
                  </a:outerShdw>
                </a:effectLst>
              </a:rPr>
              <a:t>注</a:t>
            </a:r>
            <a:r>
              <a:rPr lang="zh-CN" altLang="en-US" sz="2400"/>
              <a:t>：</a:t>
            </a:r>
            <a:r>
              <a:rPr lang="en-US" altLang="zh-CN" sz="2400" i="1"/>
              <a:t>n=0,2,4,….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09255"/>
                                        </p:tgtEl>
                                        <p:attrNameLst>
                                          <p:attrName>style.visibility</p:attrName>
                                        </p:attrNameLst>
                                      </p:cBhvr>
                                      <p:to>
                                        <p:strVal val="visible"/>
                                      </p:to>
                                    </p:set>
                                    <p:anim calcmode="lin" valueType="num">
                                      <p:cBhvr>
                                        <p:cTn id="7" dur="1000" fill="hold"/>
                                        <p:tgtEl>
                                          <p:spTgt spid="309255"/>
                                        </p:tgtEl>
                                        <p:attrNameLst>
                                          <p:attrName>ppt_w</p:attrName>
                                        </p:attrNameLst>
                                      </p:cBhvr>
                                      <p:tavLst>
                                        <p:tav tm="0">
                                          <p:val>
                                            <p:strVal val="#ppt_w*0.70"/>
                                          </p:val>
                                        </p:tav>
                                        <p:tav tm="100000">
                                          <p:val>
                                            <p:strVal val="#ppt_w"/>
                                          </p:val>
                                        </p:tav>
                                      </p:tavLst>
                                    </p:anim>
                                    <p:anim calcmode="lin" valueType="num">
                                      <p:cBhvr>
                                        <p:cTn id="8" dur="1000" fill="hold"/>
                                        <p:tgtEl>
                                          <p:spTgt spid="309255"/>
                                        </p:tgtEl>
                                        <p:attrNameLst>
                                          <p:attrName>ppt_h</p:attrName>
                                        </p:attrNameLst>
                                      </p:cBhvr>
                                      <p:tavLst>
                                        <p:tav tm="0">
                                          <p:val>
                                            <p:strVal val="#ppt_h"/>
                                          </p:val>
                                        </p:tav>
                                        <p:tav tm="100000">
                                          <p:val>
                                            <p:strVal val="#ppt_h"/>
                                          </p:val>
                                        </p:tav>
                                      </p:tavLst>
                                    </p:anim>
                                    <p:animEffect transition="in" filter="fade">
                                      <p:cBhvr>
                                        <p:cTn id="9" dur="1000"/>
                                        <p:tgtEl>
                                          <p:spTgt spid="309255"/>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309254"/>
                                        </p:tgtEl>
                                        <p:attrNameLst>
                                          <p:attrName>style.visibility</p:attrName>
                                        </p:attrNameLst>
                                      </p:cBhvr>
                                      <p:to>
                                        <p:strVal val="visible"/>
                                      </p:to>
                                    </p:set>
                                    <p:anim calcmode="lin" valueType="num">
                                      <p:cBhvr>
                                        <p:cTn id="12" dur="1000" fill="hold"/>
                                        <p:tgtEl>
                                          <p:spTgt spid="309254"/>
                                        </p:tgtEl>
                                        <p:attrNameLst>
                                          <p:attrName>ppt_w</p:attrName>
                                        </p:attrNameLst>
                                      </p:cBhvr>
                                      <p:tavLst>
                                        <p:tav tm="0">
                                          <p:val>
                                            <p:strVal val="#ppt_w*0.70"/>
                                          </p:val>
                                        </p:tav>
                                        <p:tav tm="100000">
                                          <p:val>
                                            <p:strVal val="#ppt_w"/>
                                          </p:val>
                                        </p:tav>
                                      </p:tavLst>
                                    </p:anim>
                                    <p:anim calcmode="lin" valueType="num">
                                      <p:cBhvr>
                                        <p:cTn id="13" dur="1000" fill="hold"/>
                                        <p:tgtEl>
                                          <p:spTgt spid="309254"/>
                                        </p:tgtEl>
                                        <p:attrNameLst>
                                          <p:attrName>ppt_h</p:attrName>
                                        </p:attrNameLst>
                                      </p:cBhvr>
                                      <p:tavLst>
                                        <p:tav tm="0">
                                          <p:val>
                                            <p:strVal val="#ppt_h"/>
                                          </p:val>
                                        </p:tav>
                                        <p:tav tm="100000">
                                          <p:val>
                                            <p:strVal val="#ppt_h"/>
                                          </p:val>
                                        </p:tav>
                                      </p:tavLst>
                                    </p:anim>
                                    <p:animEffect transition="in" filter="fade">
                                      <p:cBhvr>
                                        <p:cTn id="14" dur="1000"/>
                                        <p:tgtEl>
                                          <p:spTgt spid="309254"/>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309253"/>
                                        </p:tgtEl>
                                        <p:attrNameLst>
                                          <p:attrName>style.visibility</p:attrName>
                                        </p:attrNameLst>
                                      </p:cBhvr>
                                      <p:to>
                                        <p:strVal val="visible"/>
                                      </p:to>
                                    </p:set>
                                    <p:anim calcmode="lin" valueType="num">
                                      <p:cBhvr>
                                        <p:cTn id="17" dur="1000" fill="hold"/>
                                        <p:tgtEl>
                                          <p:spTgt spid="309253"/>
                                        </p:tgtEl>
                                        <p:attrNameLst>
                                          <p:attrName>ppt_w</p:attrName>
                                        </p:attrNameLst>
                                      </p:cBhvr>
                                      <p:tavLst>
                                        <p:tav tm="0">
                                          <p:val>
                                            <p:strVal val="#ppt_w*0.70"/>
                                          </p:val>
                                        </p:tav>
                                        <p:tav tm="100000">
                                          <p:val>
                                            <p:strVal val="#ppt_w"/>
                                          </p:val>
                                        </p:tav>
                                      </p:tavLst>
                                    </p:anim>
                                    <p:anim calcmode="lin" valueType="num">
                                      <p:cBhvr>
                                        <p:cTn id="18" dur="1000" fill="hold"/>
                                        <p:tgtEl>
                                          <p:spTgt spid="309253"/>
                                        </p:tgtEl>
                                        <p:attrNameLst>
                                          <p:attrName>ppt_h</p:attrName>
                                        </p:attrNameLst>
                                      </p:cBhvr>
                                      <p:tavLst>
                                        <p:tav tm="0">
                                          <p:val>
                                            <p:strVal val="#ppt_h"/>
                                          </p:val>
                                        </p:tav>
                                        <p:tav tm="100000">
                                          <p:val>
                                            <p:strVal val="#ppt_h"/>
                                          </p:val>
                                        </p:tav>
                                      </p:tavLst>
                                    </p:anim>
                                    <p:animEffect transition="in" filter="fade">
                                      <p:cBhvr>
                                        <p:cTn id="19" dur="1000"/>
                                        <p:tgtEl>
                                          <p:spTgt spid="309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3" grpId="0" animBg="1"/>
      <p:bldP spid="309254" grpId="0" animBg="1"/>
      <p:bldP spid="309255"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标题 4"/>
          <p:cNvSpPr>
            <a:spLocks noGrp="1"/>
          </p:cNvSpPr>
          <p:nvPr>
            <p:ph type="title"/>
          </p:nvPr>
        </p:nvSpPr>
        <p:spPr/>
        <p:txBody>
          <a:bodyPr/>
          <a:lstStyle/>
          <a:p>
            <a:endParaRPr lang="zh-CN" altLang="en-US"/>
          </a:p>
        </p:txBody>
      </p:sp>
      <p:sp>
        <p:nvSpPr>
          <p:cNvPr id="123907" name="内容占位符 5"/>
          <p:cNvSpPr>
            <a:spLocks noGrp="1"/>
          </p:cNvSpPr>
          <p:nvPr>
            <p:ph sz="half" idx="2"/>
          </p:nvPr>
        </p:nvSpPr>
        <p:spPr>
          <a:xfrm>
            <a:off x="609600" y="2057400"/>
            <a:ext cx="4038600" cy="4114800"/>
          </a:xfrm>
        </p:spPr>
        <p:txBody>
          <a:bodyPr/>
          <a:lstStyle/>
          <a:p>
            <a:r>
              <a:rPr lang="zh-CN" altLang="en-US" b="1">
                <a:latin typeface="Times New Roman" pitchFamily="18" charset="0"/>
                <a:cs typeface="Times New Roman" pitchFamily="18" charset="0"/>
              </a:rPr>
              <a:t>右图为</a:t>
            </a:r>
            <a:r>
              <a:rPr lang="en-US" altLang="zh-CN" b="1">
                <a:latin typeface="Times New Roman" pitchFamily="18" charset="0"/>
                <a:cs typeface="Times New Roman" pitchFamily="18" charset="0"/>
              </a:rPr>
              <a:t>MSK</a:t>
            </a:r>
            <a:r>
              <a:rPr lang="zh-CN" altLang="en-US" b="1">
                <a:latin typeface="Times New Roman" pitchFamily="18" charset="0"/>
                <a:cs typeface="Times New Roman" pitchFamily="18" charset="0"/>
              </a:rPr>
              <a:t>同相支路</a:t>
            </a:r>
            <a:endParaRPr lang="en-US" altLang="zh-CN" b="1">
              <a:latin typeface="Times New Roman" pitchFamily="18" charset="0"/>
              <a:cs typeface="Times New Roman" pitchFamily="18" charset="0"/>
            </a:endParaRPr>
          </a:p>
          <a:p>
            <a:pPr>
              <a:buFont typeface="Wingdings" pitchFamily="2" charset="2"/>
              <a:buNone/>
            </a:pPr>
            <a:r>
              <a:rPr lang="zh-CN" altLang="en-US" b="1">
                <a:latin typeface="Times New Roman" pitchFamily="18" charset="0"/>
                <a:cs typeface="Times New Roman" pitchFamily="18" charset="0"/>
              </a:rPr>
              <a:t>和正交支路的已调信号</a:t>
            </a:r>
            <a:endParaRPr lang="en-US" altLang="zh-CN" b="1">
              <a:latin typeface="Times New Roman" pitchFamily="18" charset="0"/>
              <a:cs typeface="Times New Roman" pitchFamily="18" charset="0"/>
            </a:endParaRPr>
          </a:p>
          <a:p>
            <a:pPr>
              <a:buFont typeface="Wingdings" pitchFamily="2" charset="2"/>
              <a:buNone/>
            </a:pPr>
            <a:r>
              <a:rPr lang="zh-CN" altLang="en-US" b="1">
                <a:latin typeface="Times New Roman" pitchFamily="18" charset="0"/>
                <a:cs typeface="Times New Roman" pitchFamily="18" charset="0"/>
              </a:rPr>
              <a:t>波形以及最终的</a:t>
            </a:r>
            <a:r>
              <a:rPr lang="en-US" altLang="zh-CN" b="1">
                <a:latin typeface="Times New Roman" pitchFamily="18" charset="0"/>
                <a:cs typeface="Times New Roman" pitchFamily="18" charset="0"/>
              </a:rPr>
              <a:t>MSK</a:t>
            </a:r>
            <a:r>
              <a:rPr lang="zh-CN" altLang="en-US" b="1">
                <a:latin typeface="Times New Roman" pitchFamily="18" charset="0"/>
                <a:cs typeface="Times New Roman" pitchFamily="18" charset="0"/>
              </a:rPr>
              <a:t>信</a:t>
            </a:r>
            <a:endParaRPr lang="en-US" altLang="zh-CN" b="1">
              <a:latin typeface="Times New Roman" pitchFamily="18" charset="0"/>
              <a:cs typeface="Times New Roman" pitchFamily="18" charset="0"/>
            </a:endParaRPr>
          </a:p>
          <a:p>
            <a:pPr>
              <a:buFont typeface="Wingdings" pitchFamily="2" charset="2"/>
              <a:buNone/>
            </a:pPr>
            <a:r>
              <a:rPr lang="zh-CN" altLang="en-US" b="1">
                <a:latin typeface="Times New Roman" pitchFamily="18" charset="0"/>
                <a:cs typeface="Times New Roman" pitchFamily="18" charset="0"/>
              </a:rPr>
              <a:t>号波形。</a:t>
            </a:r>
          </a:p>
        </p:txBody>
      </p:sp>
      <p:pic>
        <p:nvPicPr>
          <p:cNvPr id="123908" name="Picture 3" descr="E:\scan\20100618\MSK.jpg"/>
          <p:cNvPicPr>
            <a:picLocks noGrp="1" noChangeAspect="1" noChangeArrowheads="1"/>
          </p:cNvPicPr>
          <p:nvPr>
            <p:ph sz="half" idx="1"/>
          </p:nvPr>
        </p:nvPicPr>
        <p:blipFill>
          <a:blip r:embed="rId2" cstate="print"/>
          <a:srcRect/>
          <a:stretch>
            <a:fillRect/>
          </a:stretch>
        </p:blipFill>
        <p:spPr>
          <a:xfrm>
            <a:off x="4724400" y="1981200"/>
            <a:ext cx="4114800" cy="4652963"/>
          </a:xfrm>
          <a:noFill/>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标题 1"/>
          <p:cNvSpPr>
            <a:spLocks noGrp="1"/>
          </p:cNvSpPr>
          <p:nvPr>
            <p:ph type="title"/>
          </p:nvPr>
        </p:nvSpPr>
        <p:spPr/>
        <p:txBody>
          <a:bodyPr/>
          <a:lstStyle/>
          <a:p>
            <a:endParaRPr lang="zh-CN" altLang="en-US"/>
          </a:p>
        </p:txBody>
      </p:sp>
      <p:sp>
        <p:nvSpPr>
          <p:cNvPr id="124931" name="内容占位符 2"/>
          <p:cNvSpPr>
            <a:spLocks noGrp="1"/>
          </p:cNvSpPr>
          <p:nvPr>
            <p:ph idx="1"/>
          </p:nvPr>
        </p:nvSpPr>
        <p:spPr>
          <a:xfrm>
            <a:off x="762000" y="2057400"/>
            <a:ext cx="7772400" cy="533400"/>
          </a:xfrm>
        </p:spPr>
        <p:txBody>
          <a:bodyPr/>
          <a:lstStyle/>
          <a:p>
            <a:r>
              <a:rPr lang="en-US" altLang="zh-CN" b="1">
                <a:latin typeface="Times New Roman" pitchFamily="18" charset="0"/>
                <a:cs typeface="Times New Roman" pitchFamily="18" charset="0"/>
              </a:rPr>
              <a:t>MSK</a:t>
            </a:r>
            <a:r>
              <a:rPr lang="zh-CN" altLang="en-US" b="1">
                <a:latin typeface="Times New Roman" pitchFamily="18" charset="0"/>
                <a:cs typeface="Times New Roman" pitchFamily="18" charset="0"/>
              </a:rPr>
              <a:t>调制的另一种实现框图：</a:t>
            </a:r>
            <a:endParaRPr lang="en-US" altLang="zh-CN" b="1">
              <a:latin typeface="Times New Roman" pitchFamily="18" charset="0"/>
              <a:cs typeface="Times New Roman" pitchFamily="18" charset="0"/>
            </a:endParaRPr>
          </a:p>
          <a:p>
            <a:pPr>
              <a:buFont typeface="Wingdings" pitchFamily="2" charset="2"/>
              <a:buNone/>
            </a:pPr>
            <a:endParaRPr lang="en-US" altLang="zh-CN" b="1">
              <a:latin typeface="Times New Roman" pitchFamily="18" charset="0"/>
              <a:cs typeface="Times New Roman" pitchFamily="18" charset="0"/>
            </a:endParaRPr>
          </a:p>
          <a:p>
            <a:pPr>
              <a:buFont typeface="Wingdings" pitchFamily="2" charset="2"/>
              <a:buNone/>
            </a:pPr>
            <a:endParaRPr lang="zh-CN" altLang="en-US" b="1">
              <a:latin typeface="Times New Roman" pitchFamily="18" charset="0"/>
              <a:cs typeface="Times New Roman" pitchFamily="18" charset="0"/>
            </a:endParaRPr>
          </a:p>
        </p:txBody>
      </p:sp>
      <p:pic>
        <p:nvPicPr>
          <p:cNvPr id="124932" name="Picture 6"/>
          <p:cNvPicPr>
            <a:picLocks noChangeAspect="1" noChangeArrowheads="1"/>
          </p:cNvPicPr>
          <p:nvPr/>
        </p:nvPicPr>
        <p:blipFill>
          <a:blip r:embed="rId2" cstate="print"/>
          <a:srcRect/>
          <a:stretch>
            <a:fillRect/>
          </a:stretch>
        </p:blipFill>
        <p:spPr bwMode="auto">
          <a:xfrm>
            <a:off x="457200" y="2590800"/>
            <a:ext cx="7981950" cy="3876675"/>
          </a:xfrm>
          <a:prstGeom prst="rect">
            <a:avLst/>
          </a:prstGeom>
          <a:noFill/>
          <a:ln w="9525" algn="ctr">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5"/>
          <p:cNvSpPr>
            <a:spLocks noGrp="1" noChangeArrowheads="1"/>
          </p:cNvSpPr>
          <p:nvPr>
            <p:ph type="title"/>
          </p:nvPr>
        </p:nvSpPr>
        <p:spPr/>
        <p:txBody>
          <a:bodyPr/>
          <a:lstStyle/>
          <a:p>
            <a:pPr eaLnBrk="1" hangingPunct="1"/>
            <a:endParaRPr lang="zh-CN" altLang="zh-CN"/>
          </a:p>
        </p:txBody>
      </p:sp>
      <p:sp>
        <p:nvSpPr>
          <p:cNvPr id="54275" name="Rectangle 3"/>
          <p:cNvSpPr>
            <a:spLocks noGrp="1" noChangeArrowheads="1"/>
          </p:cNvSpPr>
          <p:nvPr>
            <p:ph type="body" sz="half" idx="1"/>
          </p:nvPr>
        </p:nvSpPr>
        <p:spPr>
          <a:xfrm>
            <a:off x="838200" y="2017713"/>
            <a:ext cx="4154488" cy="4535487"/>
          </a:xfrm>
        </p:spPr>
        <p:txBody>
          <a:bodyPr/>
          <a:lstStyle/>
          <a:p>
            <a:pPr eaLnBrk="1" hangingPunct="1">
              <a:defRPr/>
            </a:pPr>
            <a:r>
              <a:rPr lang="zh-CN" altLang="en-US" sz="2800" b="1" dirty="0">
                <a:effectLst>
                  <a:outerShdw blurRad="38100" dist="38100" dir="2700000" algn="tl">
                    <a:srgbClr val="FFFFFF"/>
                  </a:outerShdw>
                </a:effectLst>
              </a:rPr>
              <a:t>功率效率和带宽效率的</a:t>
            </a:r>
          </a:p>
          <a:p>
            <a:pPr eaLnBrk="1" hangingPunct="1">
              <a:buFont typeface="Wingdings" pitchFamily="2" charset="2"/>
              <a:buNone/>
              <a:defRPr/>
            </a:pPr>
            <a:r>
              <a:rPr lang="zh-CN" altLang="en-US" sz="2800" b="1" dirty="0">
                <a:effectLst>
                  <a:outerShdw blurRad="38100" dist="38100" dir="2700000" algn="tl">
                    <a:srgbClr val="FFFFFF"/>
                  </a:outerShdw>
                </a:effectLst>
              </a:rPr>
              <a:t>折中考虑</a:t>
            </a:r>
            <a:r>
              <a:rPr lang="zh-CN" altLang="en-US" sz="2800" dirty="0"/>
              <a:t>：</a:t>
            </a:r>
          </a:p>
          <a:p>
            <a:pPr eaLnBrk="1" hangingPunct="1">
              <a:buFont typeface="Wingdings" pitchFamily="2" charset="2"/>
              <a:buNone/>
              <a:defRPr/>
            </a:pPr>
            <a:r>
              <a:rPr lang="zh-CN" altLang="en-US" sz="2800" b="1" u="sng" dirty="0">
                <a:latin typeface="Times New Roman" pitchFamily="18" charset="0"/>
              </a:rPr>
              <a:t>例</a:t>
            </a:r>
            <a:r>
              <a:rPr lang="en-US" altLang="zh-CN" sz="2800" b="1" u="sng" dirty="0">
                <a:latin typeface="Times New Roman" pitchFamily="18" charset="0"/>
              </a:rPr>
              <a:t>1</a:t>
            </a:r>
            <a:r>
              <a:rPr lang="zh-CN" altLang="en-US" sz="2800" b="1" dirty="0">
                <a:latin typeface="Times New Roman" pitchFamily="18" charset="0"/>
              </a:rPr>
              <a:t>：纠错编码／译码的</a:t>
            </a:r>
          </a:p>
          <a:p>
            <a:pPr eaLnBrk="1" hangingPunct="1">
              <a:buFont typeface="Wingdings" pitchFamily="2" charset="2"/>
              <a:buNone/>
              <a:defRPr/>
            </a:pPr>
            <a:r>
              <a:rPr lang="zh-CN" altLang="en-US" sz="2800" b="1" dirty="0">
                <a:latin typeface="Times New Roman" pitchFamily="18" charset="0"/>
              </a:rPr>
              <a:t>应用。如右图。（牺牲带</a:t>
            </a:r>
            <a:endParaRPr lang="en-US" altLang="zh-CN" sz="2800" b="1" dirty="0">
              <a:latin typeface="Times New Roman" pitchFamily="18" charset="0"/>
            </a:endParaRPr>
          </a:p>
          <a:p>
            <a:pPr eaLnBrk="1" hangingPunct="1">
              <a:buFont typeface="Wingdings" pitchFamily="2" charset="2"/>
              <a:buNone/>
              <a:defRPr/>
            </a:pPr>
            <a:r>
              <a:rPr lang="zh-CN" altLang="en-US" sz="2800" b="1" dirty="0">
                <a:latin typeface="Times New Roman" pitchFamily="18" charset="0"/>
              </a:rPr>
              <a:t>宽效率换取功率效率）</a:t>
            </a:r>
          </a:p>
          <a:p>
            <a:pPr eaLnBrk="1" hangingPunct="1">
              <a:buFont typeface="Wingdings" pitchFamily="2" charset="2"/>
              <a:buNone/>
              <a:defRPr/>
            </a:pPr>
            <a:r>
              <a:rPr lang="zh-CN" altLang="en-US" sz="2800" b="1" u="sng" dirty="0">
                <a:latin typeface="Times New Roman" pitchFamily="18" charset="0"/>
              </a:rPr>
              <a:t>例</a:t>
            </a:r>
            <a:r>
              <a:rPr lang="en-US" altLang="zh-CN" sz="2800" b="1" u="sng" dirty="0">
                <a:latin typeface="Times New Roman" pitchFamily="18" charset="0"/>
              </a:rPr>
              <a:t>2</a:t>
            </a:r>
            <a:r>
              <a:rPr lang="zh-CN" altLang="en-US" sz="2800" b="1" dirty="0">
                <a:latin typeface="Times New Roman" pitchFamily="18" charset="0"/>
              </a:rPr>
              <a:t>：</a:t>
            </a:r>
            <a:r>
              <a:rPr lang="en-US" altLang="zh-CN" sz="2800" b="1" dirty="0">
                <a:latin typeface="Times New Roman" pitchFamily="18" charset="0"/>
              </a:rPr>
              <a:t>MPSK</a:t>
            </a:r>
            <a:r>
              <a:rPr lang="zh-CN" altLang="en-US" sz="2800" b="1" dirty="0">
                <a:latin typeface="Times New Roman" pitchFamily="18" charset="0"/>
              </a:rPr>
              <a:t>和</a:t>
            </a:r>
            <a:r>
              <a:rPr lang="en-US" altLang="zh-CN" sz="2800" b="1" dirty="0">
                <a:latin typeface="Times New Roman" pitchFamily="18" charset="0"/>
              </a:rPr>
              <a:t>2PSK</a:t>
            </a:r>
            <a:r>
              <a:rPr lang="zh-CN" altLang="en-US" sz="2800" b="1" dirty="0">
                <a:latin typeface="Times New Roman" pitchFamily="18" charset="0"/>
              </a:rPr>
              <a:t>比</a:t>
            </a:r>
          </a:p>
          <a:p>
            <a:pPr eaLnBrk="1" hangingPunct="1">
              <a:buFont typeface="Wingdings" pitchFamily="2" charset="2"/>
              <a:buNone/>
              <a:defRPr/>
            </a:pPr>
            <a:r>
              <a:rPr lang="zh-CN" altLang="en-US" sz="2800" b="1" dirty="0">
                <a:latin typeface="Times New Roman" pitchFamily="18" charset="0"/>
              </a:rPr>
              <a:t>较，参</a:t>
            </a:r>
            <a:r>
              <a:rPr lang="zh-CN" altLang="en-US" sz="2800" b="1" dirty="0">
                <a:latin typeface="Times New Roman" pitchFamily="18" charset="0"/>
                <a:hlinkClick r:id="rId3" action="ppaction://hlinksldjump"/>
              </a:rPr>
              <a:t>课本</a:t>
            </a:r>
            <a:r>
              <a:rPr lang="en-US" altLang="zh-CN" sz="2800" b="1" dirty="0">
                <a:latin typeface="Times New Roman" pitchFamily="18" charset="0"/>
                <a:hlinkClick r:id="rId3" action="ppaction://hlinksldjump"/>
              </a:rPr>
              <a:t>pp227</a:t>
            </a:r>
            <a:r>
              <a:rPr lang="zh-CN" altLang="en-US" sz="2800" b="1" dirty="0">
                <a:latin typeface="Times New Roman" pitchFamily="18" charset="0"/>
                <a:hlinkClick r:id="rId3" action="ppaction://hlinksldjump"/>
              </a:rPr>
              <a:t>，表</a:t>
            </a:r>
            <a:r>
              <a:rPr lang="en-US" altLang="zh-CN" sz="2800" b="1" dirty="0">
                <a:latin typeface="Times New Roman" pitchFamily="18" charset="0"/>
                <a:hlinkClick r:id="rId3" action="ppaction://hlinksldjump"/>
              </a:rPr>
              <a:t>6.4 </a:t>
            </a:r>
            <a:r>
              <a:rPr lang="zh-CN" altLang="en-US" sz="2800" b="1" dirty="0">
                <a:latin typeface="Times New Roman" pitchFamily="18" charset="0"/>
              </a:rPr>
              <a:t>。</a:t>
            </a:r>
            <a:endParaRPr lang="en-US" altLang="zh-CN" sz="2800" b="1" dirty="0">
              <a:latin typeface="Times New Roman" pitchFamily="18" charset="0"/>
            </a:endParaRPr>
          </a:p>
          <a:p>
            <a:pPr eaLnBrk="1" hangingPunct="1">
              <a:buFont typeface="Wingdings" pitchFamily="2" charset="2"/>
              <a:buNone/>
              <a:defRPr/>
            </a:pPr>
            <a:r>
              <a:rPr lang="zh-CN" altLang="en-US" sz="2800" b="1" dirty="0">
                <a:latin typeface="Times New Roman" pitchFamily="18" charset="0"/>
              </a:rPr>
              <a:t>（牺牲功率效率换取带宽效率）</a:t>
            </a:r>
          </a:p>
        </p:txBody>
      </p:sp>
      <p:pic>
        <p:nvPicPr>
          <p:cNvPr id="49156" name="Picture 7"/>
          <p:cNvPicPr>
            <a:picLocks noGrp="1" noChangeAspect="1" noChangeArrowheads="1"/>
          </p:cNvPicPr>
          <p:nvPr>
            <p:ph sz="half" idx="2"/>
          </p:nvPr>
        </p:nvPicPr>
        <p:blipFill>
          <a:blip r:embed="rId4" cstate="print"/>
          <a:srcRect/>
          <a:stretch>
            <a:fillRect/>
          </a:stretch>
        </p:blipFill>
        <p:spPr>
          <a:xfrm>
            <a:off x="5334000" y="2057400"/>
            <a:ext cx="3306763" cy="4114800"/>
          </a:xfrm>
        </p:spPr>
      </p:pic>
      <p:sp>
        <p:nvSpPr>
          <p:cNvPr id="49157" name="Line 8"/>
          <p:cNvSpPr>
            <a:spLocks noChangeShapeType="1"/>
          </p:cNvSpPr>
          <p:nvPr/>
        </p:nvSpPr>
        <p:spPr bwMode="auto">
          <a:xfrm flipV="1">
            <a:off x="7467600" y="2743200"/>
            <a:ext cx="304800" cy="304800"/>
          </a:xfrm>
          <a:prstGeom prst="line">
            <a:avLst/>
          </a:prstGeom>
          <a:noFill/>
          <a:ln w="28575">
            <a:solidFill>
              <a:schemeClr val="tx1"/>
            </a:solidFill>
            <a:round/>
            <a:headEnd type="triangle" w="med" len="med"/>
            <a:tailEnd/>
          </a:ln>
        </p:spPr>
        <p:txBody>
          <a:bodyPr/>
          <a:lstStyle/>
          <a:p>
            <a:endParaRPr lang="zh-CN" altLang="en-US"/>
          </a:p>
        </p:txBody>
      </p:sp>
      <p:sp>
        <p:nvSpPr>
          <p:cNvPr id="49158" name="Text Box 9"/>
          <p:cNvSpPr txBox="1">
            <a:spLocks noChangeArrowheads="1"/>
          </p:cNvSpPr>
          <p:nvPr/>
        </p:nvSpPr>
        <p:spPr bwMode="auto">
          <a:xfrm>
            <a:off x="7543800" y="2438400"/>
            <a:ext cx="990600" cy="366713"/>
          </a:xfrm>
          <a:prstGeom prst="rect">
            <a:avLst/>
          </a:prstGeom>
          <a:noFill/>
          <a:ln w="9525">
            <a:noFill/>
            <a:miter lim="800000"/>
            <a:headEnd/>
            <a:tailEnd/>
          </a:ln>
        </p:spPr>
        <p:txBody>
          <a:bodyPr>
            <a:spAutoFit/>
          </a:bodyPr>
          <a:lstStyle/>
          <a:p>
            <a:pPr algn="l">
              <a:spcBef>
                <a:spcPct val="50000"/>
              </a:spcBef>
              <a:buClrTx/>
              <a:buSzTx/>
              <a:buFontTx/>
              <a:buNone/>
            </a:pPr>
            <a:r>
              <a:rPr lang="zh-CN" altLang="en-US" sz="1800">
                <a:latin typeface="Tahoma" pitchFamily="34" charset="0"/>
              </a:rPr>
              <a:t>无编码</a:t>
            </a:r>
          </a:p>
        </p:txBody>
      </p:sp>
      <p:sp>
        <p:nvSpPr>
          <p:cNvPr id="49159" name="Line 10"/>
          <p:cNvSpPr>
            <a:spLocks noChangeShapeType="1"/>
          </p:cNvSpPr>
          <p:nvPr/>
        </p:nvSpPr>
        <p:spPr bwMode="auto">
          <a:xfrm flipV="1">
            <a:off x="7467600" y="3733800"/>
            <a:ext cx="533400" cy="457200"/>
          </a:xfrm>
          <a:prstGeom prst="line">
            <a:avLst/>
          </a:prstGeom>
          <a:noFill/>
          <a:ln w="28575">
            <a:solidFill>
              <a:schemeClr val="tx1"/>
            </a:solidFill>
            <a:round/>
            <a:headEnd type="triangle" w="med" len="med"/>
            <a:tailEnd/>
          </a:ln>
        </p:spPr>
        <p:txBody>
          <a:bodyPr/>
          <a:lstStyle/>
          <a:p>
            <a:endParaRPr lang="zh-CN" altLang="en-US"/>
          </a:p>
        </p:txBody>
      </p:sp>
      <p:sp>
        <p:nvSpPr>
          <p:cNvPr id="49160" name="Text Box 11"/>
          <p:cNvSpPr txBox="1">
            <a:spLocks noChangeArrowheads="1"/>
          </p:cNvSpPr>
          <p:nvPr/>
        </p:nvSpPr>
        <p:spPr bwMode="auto">
          <a:xfrm>
            <a:off x="7772400" y="3429000"/>
            <a:ext cx="990600" cy="366713"/>
          </a:xfrm>
          <a:prstGeom prst="rect">
            <a:avLst/>
          </a:prstGeom>
          <a:noFill/>
          <a:ln w="9525">
            <a:noFill/>
            <a:miter lim="800000"/>
            <a:headEnd/>
            <a:tailEnd/>
          </a:ln>
        </p:spPr>
        <p:txBody>
          <a:bodyPr>
            <a:spAutoFit/>
          </a:bodyPr>
          <a:lstStyle/>
          <a:p>
            <a:pPr algn="l">
              <a:spcBef>
                <a:spcPct val="50000"/>
              </a:spcBef>
              <a:buClrTx/>
              <a:buSzTx/>
              <a:buFontTx/>
              <a:buNone/>
            </a:pPr>
            <a:r>
              <a:rPr lang="zh-CN" altLang="en-US" sz="1800">
                <a:latin typeface="Tahoma" pitchFamily="34" charset="0"/>
              </a:rPr>
              <a:t>有编码</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标题 1"/>
          <p:cNvSpPr>
            <a:spLocks noGrp="1"/>
          </p:cNvSpPr>
          <p:nvPr>
            <p:ph type="title"/>
          </p:nvPr>
        </p:nvSpPr>
        <p:spPr/>
        <p:txBody>
          <a:bodyPr/>
          <a:lstStyle/>
          <a:p>
            <a:endParaRPr lang="zh-CN" altLang="en-US"/>
          </a:p>
        </p:txBody>
      </p:sp>
      <p:sp>
        <p:nvSpPr>
          <p:cNvPr id="39940" name="内容占位符 2"/>
          <p:cNvSpPr>
            <a:spLocks noGrp="1"/>
          </p:cNvSpPr>
          <p:nvPr>
            <p:ph idx="1"/>
          </p:nvPr>
        </p:nvSpPr>
        <p:spPr>
          <a:xfrm>
            <a:off x="685800" y="2057400"/>
            <a:ext cx="7772400" cy="4114800"/>
          </a:xfrm>
        </p:spPr>
        <p:txBody>
          <a:bodyPr/>
          <a:lstStyle/>
          <a:p>
            <a:r>
              <a:rPr lang="zh-CN" altLang="en-US" b="1" dirty="0">
                <a:latin typeface="Times New Roman" pitchFamily="18" charset="0"/>
                <a:cs typeface="Times New Roman" pitchFamily="18" charset="0"/>
              </a:rPr>
              <a:t>习题：试证明第二种形式的</a:t>
            </a:r>
            <a:r>
              <a:rPr lang="en-US" altLang="zh-CN" b="1" dirty="0">
                <a:latin typeface="Times New Roman" pitchFamily="18" charset="0"/>
                <a:cs typeface="Times New Roman" pitchFamily="18" charset="0"/>
              </a:rPr>
              <a:t>MSK</a:t>
            </a:r>
            <a:r>
              <a:rPr lang="zh-CN" altLang="en-US" b="1" dirty="0">
                <a:latin typeface="Times New Roman" pitchFamily="18" charset="0"/>
                <a:cs typeface="Times New Roman" pitchFamily="18" charset="0"/>
              </a:rPr>
              <a:t>调制器与第一种形式的</a:t>
            </a:r>
            <a:r>
              <a:rPr lang="en-US" altLang="zh-CN" b="1" dirty="0">
                <a:latin typeface="Times New Roman" pitchFamily="18" charset="0"/>
                <a:cs typeface="Times New Roman" pitchFamily="18" charset="0"/>
              </a:rPr>
              <a:t>MSK</a:t>
            </a:r>
            <a:r>
              <a:rPr lang="zh-CN" altLang="en-US" b="1" dirty="0">
                <a:latin typeface="Times New Roman" pitchFamily="18" charset="0"/>
                <a:cs typeface="Times New Roman" pitchFamily="18" charset="0"/>
              </a:rPr>
              <a:t>调制器等效。</a:t>
            </a:r>
            <a:endParaRPr lang="en-US" altLang="zh-CN" b="1" dirty="0">
              <a:latin typeface="Times New Roman" pitchFamily="18" charset="0"/>
              <a:cs typeface="Times New Roman" pitchFamily="18" charset="0"/>
            </a:endParaRPr>
          </a:p>
          <a:p>
            <a:pPr>
              <a:buNone/>
            </a:pPr>
            <a:r>
              <a:rPr lang="en-US" altLang="zh-CN" b="1" dirty="0">
                <a:latin typeface="Times New Roman" pitchFamily="18" charset="0"/>
                <a:cs typeface="Times New Roman" pitchFamily="18" charset="0"/>
              </a:rPr>
              <a:t>    </a:t>
            </a:r>
            <a:r>
              <a:rPr lang="zh-CN" altLang="en-US" b="1" dirty="0">
                <a:latin typeface="Times New Roman" pitchFamily="18" charset="0"/>
                <a:cs typeface="Times New Roman" pitchFamily="18" charset="0"/>
              </a:rPr>
              <a:t>要用到三角函数的积化和差与和差化积公式：</a:t>
            </a:r>
          </a:p>
        </p:txBody>
      </p:sp>
      <p:graphicFrame>
        <p:nvGraphicFramePr>
          <p:cNvPr id="39938" name="Object 2"/>
          <p:cNvGraphicFramePr>
            <a:graphicFrameLocks noChangeAspect="1"/>
          </p:cNvGraphicFramePr>
          <p:nvPr/>
        </p:nvGraphicFramePr>
        <p:xfrm>
          <a:off x="2438400" y="3886200"/>
          <a:ext cx="5472113" cy="2638425"/>
        </p:xfrm>
        <a:graphic>
          <a:graphicData uri="http://schemas.openxmlformats.org/presentationml/2006/ole">
            <mc:AlternateContent xmlns:mc="http://schemas.openxmlformats.org/markup-compatibility/2006">
              <mc:Choice xmlns:v="urn:schemas-microsoft-com:vml" Requires="v">
                <p:oleObj name="公式" r:id="rId2" imgW="2501640" imgH="1206360" progId="Equation.3">
                  <p:embed/>
                </p:oleObj>
              </mc:Choice>
              <mc:Fallback>
                <p:oleObj name="公式" r:id="rId2" imgW="2501640" imgH="120636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886200"/>
                        <a:ext cx="5472113" cy="2638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endParaRPr lang="zh-CN" altLang="zh-CN"/>
          </a:p>
        </p:txBody>
      </p:sp>
      <p:sp>
        <p:nvSpPr>
          <p:cNvPr id="125955" name="Rectangle 3"/>
          <p:cNvSpPr>
            <a:spLocks noGrp="1" noChangeArrowheads="1"/>
          </p:cNvSpPr>
          <p:nvPr>
            <p:ph type="body" idx="1"/>
          </p:nvPr>
        </p:nvSpPr>
        <p:spPr>
          <a:xfrm>
            <a:off x="762000" y="2133600"/>
            <a:ext cx="7772400" cy="4114800"/>
          </a:xfrm>
        </p:spPr>
        <p:txBody>
          <a:bodyPr/>
          <a:lstStyle/>
          <a:p>
            <a:pPr eaLnBrk="1" hangingPunct="1"/>
            <a:r>
              <a:rPr lang="en-US" altLang="zh-CN" b="1">
                <a:latin typeface="Times New Roman" pitchFamily="18" charset="0"/>
              </a:rPr>
              <a:t>MSK</a:t>
            </a:r>
            <a:r>
              <a:rPr lang="zh-CN" altLang="en-US" b="1">
                <a:latin typeface="Times New Roman" pitchFamily="18" charset="0"/>
              </a:rPr>
              <a:t>解调器</a:t>
            </a:r>
            <a:r>
              <a:rPr lang="zh-CN" altLang="en-US"/>
              <a:t>：</a:t>
            </a:r>
          </a:p>
        </p:txBody>
      </p:sp>
      <p:pic>
        <p:nvPicPr>
          <p:cNvPr id="125956" name="Picture 4"/>
          <p:cNvPicPr>
            <a:picLocks noChangeAspect="1" noChangeArrowheads="1"/>
          </p:cNvPicPr>
          <p:nvPr/>
        </p:nvPicPr>
        <p:blipFill>
          <a:blip r:embed="rId3" cstate="print"/>
          <a:srcRect/>
          <a:stretch>
            <a:fillRect/>
          </a:stretch>
        </p:blipFill>
        <p:spPr bwMode="auto">
          <a:xfrm>
            <a:off x="914400" y="2743200"/>
            <a:ext cx="7772400" cy="3829050"/>
          </a:xfrm>
          <a:prstGeom prst="rect">
            <a:avLst/>
          </a:prstGeom>
          <a:noFill/>
          <a:ln w="9525">
            <a:noFill/>
            <a:miter lim="800000"/>
            <a:headEnd/>
            <a:tailEnd/>
          </a:ln>
        </p:spPr>
      </p:pic>
      <p:sp>
        <p:nvSpPr>
          <p:cNvPr id="315397" name="Line 5"/>
          <p:cNvSpPr>
            <a:spLocks noChangeShapeType="1"/>
          </p:cNvSpPr>
          <p:nvPr/>
        </p:nvSpPr>
        <p:spPr bwMode="auto">
          <a:xfrm>
            <a:off x="5257800" y="3429000"/>
            <a:ext cx="0" cy="457200"/>
          </a:xfrm>
          <a:prstGeom prst="line">
            <a:avLst/>
          </a:prstGeom>
          <a:noFill/>
          <a:ln w="31750">
            <a:solidFill>
              <a:schemeClr val="hlink"/>
            </a:solidFill>
            <a:round/>
            <a:headEnd type="triangle" w="med" len="med"/>
            <a:tailEnd/>
          </a:ln>
        </p:spPr>
        <p:txBody>
          <a:bodyPr wrap="none" anchor="ctr"/>
          <a:lstStyle/>
          <a:p>
            <a:endParaRPr lang="zh-CN" altLang="en-US"/>
          </a:p>
        </p:txBody>
      </p:sp>
      <p:sp>
        <p:nvSpPr>
          <p:cNvPr id="315398" name="Line 6"/>
          <p:cNvSpPr>
            <a:spLocks noChangeShapeType="1"/>
          </p:cNvSpPr>
          <p:nvPr/>
        </p:nvSpPr>
        <p:spPr bwMode="auto">
          <a:xfrm>
            <a:off x="5257800" y="5410200"/>
            <a:ext cx="0" cy="457200"/>
          </a:xfrm>
          <a:prstGeom prst="line">
            <a:avLst/>
          </a:prstGeom>
          <a:noFill/>
          <a:ln w="31750">
            <a:solidFill>
              <a:schemeClr val="hlink"/>
            </a:solidFill>
            <a:round/>
            <a:headEnd/>
            <a:tailEnd type="triangle" w="med" len="med"/>
          </a:ln>
        </p:spPr>
        <p:txBody>
          <a:bodyPr wrap="none" anchor="ctr"/>
          <a:lstStyle/>
          <a:p>
            <a:endParaRPr lang="zh-CN" altLang="en-US"/>
          </a:p>
        </p:txBody>
      </p:sp>
      <p:sp>
        <p:nvSpPr>
          <p:cNvPr id="315399" name="Text Box 7"/>
          <p:cNvSpPr txBox="1">
            <a:spLocks noChangeArrowheads="1"/>
          </p:cNvSpPr>
          <p:nvPr/>
        </p:nvSpPr>
        <p:spPr bwMode="auto">
          <a:xfrm>
            <a:off x="3733800" y="3886200"/>
            <a:ext cx="2667000" cy="369888"/>
          </a:xfrm>
          <a:prstGeom prst="rect">
            <a:avLst/>
          </a:prstGeom>
          <a:noFill/>
          <a:ln w="9525" algn="ctr">
            <a:noFill/>
            <a:miter lim="800000"/>
            <a:headEnd/>
            <a:tailEnd/>
          </a:ln>
          <a:effectLst/>
        </p:spPr>
        <p:txBody>
          <a:bodyPr>
            <a:spAutoFit/>
          </a:bodyPr>
          <a:lstStyle/>
          <a:p>
            <a:pPr>
              <a:spcBef>
                <a:spcPct val="50000"/>
              </a:spcBef>
              <a:buClrTx/>
              <a:buSzTx/>
              <a:buFontTx/>
              <a:buNone/>
              <a:defRPr/>
            </a:pPr>
            <a:r>
              <a:rPr lang="en-US" altLang="zh-CN" sz="1800" dirty="0">
                <a:solidFill>
                  <a:schemeClr val="hlink"/>
                </a:solidFill>
                <a:effectLst>
                  <a:outerShdw blurRad="38100" dist="38100" dir="2700000" algn="tl">
                    <a:srgbClr val="000000"/>
                  </a:outerShdw>
                </a:effectLst>
              </a:rPr>
              <a:t>   </a:t>
            </a:r>
            <a:r>
              <a:rPr lang="zh-CN" altLang="en-US" sz="1800" dirty="0">
                <a:solidFill>
                  <a:schemeClr val="hlink"/>
                </a:solidFill>
                <a:effectLst>
                  <a:outerShdw blurRad="38100" dist="38100" dir="2700000" algn="tl">
                    <a:srgbClr val="000000"/>
                  </a:outerShdw>
                </a:effectLst>
              </a:rPr>
              <a:t>判决时刻</a:t>
            </a:r>
            <a:r>
              <a:rPr lang="zh-CN" altLang="en-US" sz="1800" dirty="0">
                <a:solidFill>
                  <a:schemeClr val="hlink"/>
                </a:solidFill>
              </a:rPr>
              <a:t>（</a:t>
            </a:r>
            <a:r>
              <a:rPr lang="en-US" altLang="zh-CN" sz="1800" i="1" dirty="0">
                <a:solidFill>
                  <a:schemeClr val="hlink"/>
                </a:solidFill>
              </a:rPr>
              <a:t>2n+</a:t>
            </a:r>
            <a:r>
              <a:rPr lang="en-US" altLang="zh-CN" sz="1800" dirty="0">
                <a:solidFill>
                  <a:schemeClr val="hlink"/>
                </a:solidFill>
              </a:rPr>
              <a:t>1</a:t>
            </a:r>
            <a:r>
              <a:rPr lang="zh-CN" altLang="en-US" sz="1800" dirty="0">
                <a:solidFill>
                  <a:schemeClr val="hlink"/>
                </a:solidFill>
              </a:rPr>
              <a:t>）</a:t>
            </a:r>
            <a:r>
              <a:rPr lang="en-US" altLang="zh-CN" sz="1800" i="1" dirty="0">
                <a:solidFill>
                  <a:schemeClr val="hlink"/>
                </a:solidFill>
              </a:rPr>
              <a:t>T</a:t>
            </a:r>
            <a:r>
              <a:rPr lang="en-US" altLang="zh-CN" sz="1800" i="1" baseline="-25000" dirty="0">
                <a:solidFill>
                  <a:schemeClr val="hlink"/>
                </a:solidFill>
              </a:rPr>
              <a:t>b</a:t>
            </a:r>
          </a:p>
        </p:txBody>
      </p:sp>
      <p:sp>
        <p:nvSpPr>
          <p:cNvPr id="315400" name="Text Box 8"/>
          <p:cNvSpPr txBox="1">
            <a:spLocks noChangeArrowheads="1"/>
          </p:cNvSpPr>
          <p:nvPr/>
        </p:nvSpPr>
        <p:spPr bwMode="auto">
          <a:xfrm>
            <a:off x="3657600" y="5105400"/>
            <a:ext cx="2743200" cy="369888"/>
          </a:xfrm>
          <a:prstGeom prst="rect">
            <a:avLst/>
          </a:prstGeom>
          <a:noFill/>
          <a:ln w="9525" algn="ctr">
            <a:noFill/>
            <a:miter lim="800000"/>
            <a:headEnd/>
            <a:tailEnd/>
          </a:ln>
          <a:effectLst/>
        </p:spPr>
        <p:txBody>
          <a:bodyPr>
            <a:spAutoFit/>
          </a:bodyPr>
          <a:lstStyle/>
          <a:p>
            <a:pPr>
              <a:spcBef>
                <a:spcPct val="50000"/>
              </a:spcBef>
              <a:buClrTx/>
              <a:buSzTx/>
              <a:buFontTx/>
              <a:buNone/>
              <a:defRPr/>
            </a:pPr>
            <a:r>
              <a:rPr lang="en-US" altLang="zh-CN" sz="1800" i="1" dirty="0">
                <a:solidFill>
                  <a:schemeClr val="hlink"/>
                </a:solidFill>
                <a:effectLst>
                  <a:outerShdw blurRad="38100" dist="38100" dir="2700000" algn="tl">
                    <a:srgbClr val="000000"/>
                  </a:outerShdw>
                </a:effectLst>
              </a:rPr>
              <a:t>   </a:t>
            </a:r>
            <a:r>
              <a:rPr lang="en-US" altLang="zh-CN" sz="1800" dirty="0">
                <a:solidFill>
                  <a:schemeClr val="hlink"/>
                </a:solidFill>
                <a:effectLst>
                  <a:outerShdw blurRad="38100" dist="38100" dir="2700000" algn="tl">
                    <a:srgbClr val="000000"/>
                  </a:outerShdw>
                </a:effectLst>
              </a:rPr>
              <a:t> </a:t>
            </a:r>
            <a:r>
              <a:rPr lang="zh-CN" altLang="en-US" sz="1800" dirty="0">
                <a:solidFill>
                  <a:schemeClr val="hlink"/>
                </a:solidFill>
                <a:effectLst>
                  <a:outerShdw blurRad="38100" dist="38100" dir="2700000" algn="tl">
                    <a:srgbClr val="000000"/>
                  </a:outerShdw>
                </a:effectLst>
              </a:rPr>
              <a:t>判决时刻</a:t>
            </a:r>
            <a:r>
              <a:rPr lang="zh-CN" altLang="en-US" sz="1800" dirty="0">
                <a:solidFill>
                  <a:schemeClr val="hlink"/>
                </a:solidFill>
              </a:rPr>
              <a:t>（</a:t>
            </a:r>
            <a:r>
              <a:rPr lang="en-US" altLang="zh-CN" sz="1800" i="1" dirty="0">
                <a:solidFill>
                  <a:schemeClr val="hlink"/>
                </a:solidFill>
              </a:rPr>
              <a:t>2n+</a:t>
            </a:r>
            <a:r>
              <a:rPr lang="en-US" altLang="zh-CN" sz="1800" dirty="0">
                <a:solidFill>
                  <a:schemeClr val="hlink"/>
                </a:solidFill>
              </a:rPr>
              <a:t>2</a:t>
            </a:r>
            <a:r>
              <a:rPr lang="zh-CN" altLang="en-US" sz="1800" dirty="0">
                <a:solidFill>
                  <a:schemeClr val="hlink"/>
                </a:solidFill>
              </a:rPr>
              <a:t>）</a:t>
            </a:r>
            <a:r>
              <a:rPr lang="en-US" altLang="zh-CN" sz="1800" i="1" dirty="0">
                <a:solidFill>
                  <a:schemeClr val="hlink"/>
                </a:solidFill>
              </a:rPr>
              <a:t>T</a:t>
            </a:r>
            <a:r>
              <a:rPr lang="en-US" altLang="zh-CN" sz="1800" i="1" baseline="-25000" dirty="0">
                <a:solidFill>
                  <a:schemeClr val="hlink"/>
                </a:solidFill>
              </a:rPr>
              <a:t>b</a:t>
            </a:r>
          </a:p>
        </p:txBody>
      </p:sp>
      <p:sp>
        <p:nvSpPr>
          <p:cNvPr id="9" name="下箭头 4">
            <a:hlinkClick r:id="rId4" action="ppaction://hlinksldjump"/>
          </p:cNvPr>
          <p:cNvSpPr>
            <a:spLocks noChangeArrowheads="1"/>
          </p:cNvSpPr>
          <p:nvPr/>
        </p:nvSpPr>
        <p:spPr bwMode="auto">
          <a:xfrm flipV="1">
            <a:off x="8305800" y="6248400"/>
            <a:ext cx="381000" cy="381000"/>
          </a:xfrm>
          <a:prstGeom prst="downArrow">
            <a:avLst>
              <a:gd name="adj1" fmla="val 50000"/>
              <a:gd name="adj2" fmla="val 50000"/>
            </a:avLst>
          </a:prstGeom>
          <a:solidFill>
            <a:srgbClr val="0070C0"/>
          </a:solidFill>
          <a:ln w="9525" algn="ctr">
            <a:solidFill>
              <a:srgbClr val="0070C0"/>
            </a:solidFill>
            <a:round/>
            <a:headEnd/>
            <a:tailEnd/>
          </a:ln>
        </p:spPr>
        <p:txBody>
          <a:bodyPr/>
          <a:lstStyle/>
          <a:p>
            <a:pPr marL="342900" indent="-342900" algn="l"/>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15400"/>
                                        </p:tgtEl>
                                        <p:attrNameLst>
                                          <p:attrName>style.visibility</p:attrName>
                                        </p:attrNameLst>
                                      </p:cBhvr>
                                      <p:to>
                                        <p:strVal val="visible"/>
                                      </p:to>
                                    </p:set>
                                    <p:anim calcmode="lin" valueType="num">
                                      <p:cBhvr>
                                        <p:cTn id="7" dur="1000" fill="hold"/>
                                        <p:tgtEl>
                                          <p:spTgt spid="315400"/>
                                        </p:tgtEl>
                                        <p:attrNameLst>
                                          <p:attrName>ppt_w</p:attrName>
                                        </p:attrNameLst>
                                      </p:cBhvr>
                                      <p:tavLst>
                                        <p:tav tm="0">
                                          <p:val>
                                            <p:strVal val="#ppt_w*0.70"/>
                                          </p:val>
                                        </p:tav>
                                        <p:tav tm="100000">
                                          <p:val>
                                            <p:strVal val="#ppt_w"/>
                                          </p:val>
                                        </p:tav>
                                      </p:tavLst>
                                    </p:anim>
                                    <p:anim calcmode="lin" valueType="num">
                                      <p:cBhvr>
                                        <p:cTn id="8" dur="1000" fill="hold"/>
                                        <p:tgtEl>
                                          <p:spTgt spid="315400"/>
                                        </p:tgtEl>
                                        <p:attrNameLst>
                                          <p:attrName>ppt_h</p:attrName>
                                        </p:attrNameLst>
                                      </p:cBhvr>
                                      <p:tavLst>
                                        <p:tav tm="0">
                                          <p:val>
                                            <p:strVal val="#ppt_h"/>
                                          </p:val>
                                        </p:tav>
                                        <p:tav tm="100000">
                                          <p:val>
                                            <p:strVal val="#ppt_h"/>
                                          </p:val>
                                        </p:tav>
                                      </p:tavLst>
                                    </p:anim>
                                    <p:animEffect transition="in" filter="fade">
                                      <p:cBhvr>
                                        <p:cTn id="9" dur="1000"/>
                                        <p:tgtEl>
                                          <p:spTgt spid="315400"/>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315399"/>
                                        </p:tgtEl>
                                        <p:attrNameLst>
                                          <p:attrName>style.visibility</p:attrName>
                                        </p:attrNameLst>
                                      </p:cBhvr>
                                      <p:to>
                                        <p:strVal val="visible"/>
                                      </p:to>
                                    </p:set>
                                    <p:anim calcmode="lin" valueType="num">
                                      <p:cBhvr>
                                        <p:cTn id="12" dur="1000" fill="hold"/>
                                        <p:tgtEl>
                                          <p:spTgt spid="315399"/>
                                        </p:tgtEl>
                                        <p:attrNameLst>
                                          <p:attrName>ppt_w</p:attrName>
                                        </p:attrNameLst>
                                      </p:cBhvr>
                                      <p:tavLst>
                                        <p:tav tm="0">
                                          <p:val>
                                            <p:strVal val="#ppt_w*0.70"/>
                                          </p:val>
                                        </p:tav>
                                        <p:tav tm="100000">
                                          <p:val>
                                            <p:strVal val="#ppt_w"/>
                                          </p:val>
                                        </p:tav>
                                      </p:tavLst>
                                    </p:anim>
                                    <p:anim calcmode="lin" valueType="num">
                                      <p:cBhvr>
                                        <p:cTn id="13" dur="1000" fill="hold"/>
                                        <p:tgtEl>
                                          <p:spTgt spid="315399"/>
                                        </p:tgtEl>
                                        <p:attrNameLst>
                                          <p:attrName>ppt_h</p:attrName>
                                        </p:attrNameLst>
                                      </p:cBhvr>
                                      <p:tavLst>
                                        <p:tav tm="0">
                                          <p:val>
                                            <p:strVal val="#ppt_h"/>
                                          </p:val>
                                        </p:tav>
                                        <p:tav tm="100000">
                                          <p:val>
                                            <p:strVal val="#ppt_h"/>
                                          </p:val>
                                        </p:tav>
                                      </p:tavLst>
                                    </p:anim>
                                    <p:animEffect transition="in" filter="fade">
                                      <p:cBhvr>
                                        <p:cTn id="14" dur="1000"/>
                                        <p:tgtEl>
                                          <p:spTgt spid="315399"/>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315397"/>
                                        </p:tgtEl>
                                        <p:attrNameLst>
                                          <p:attrName>style.visibility</p:attrName>
                                        </p:attrNameLst>
                                      </p:cBhvr>
                                      <p:to>
                                        <p:strVal val="visible"/>
                                      </p:to>
                                    </p:set>
                                    <p:anim calcmode="lin" valueType="num">
                                      <p:cBhvr>
                                        <p:cTn id="17" dur="1000" fill="hold"/>
                                        <p:tgtEl>
                                          <p:spTgt spid="315397"/>
                                        </p:tgtEl>
                                        <p:attrNameLst>
                                          <p:attrName>ppt_w</p:attrName>
                                        </p:attrNameLst>
                                      </p:cBhvr>
                                      <p:tavLst>
                                        <p:tav tm="0">
                                          <p:val>
                                            <p:strVal val="#ppt_w*0.70"/>
                                          </p:val>
                                        </p:tav>
                                        <p:tav tm="100000">
                                          <p:val>
                                            <p:strVal val="#ppt_w"/>
                                          </p:val>
                                        </p:tav>
                                      </p:tavLst>
                                    </p:anim>
                                    <p:anim calcmode="lin" valueType="num">
                                      <p:cBhvr>
                                        <p:cTn id="18" dur="1000" fill="hold"/>
                                        <p:tgtEl>
                                          <p:spTgt spid="315397"/>
                                        </p:tgtEl>
                                        <p:attrNameLst>
                                          <p:attrName>ppt_h</p:attrName>
                                        </p:attrNameLst>
                                      </p:cBhvr>
                                      <p:tavLst>
                                        <p:tav tm="0">
                                          <p:val>
                                            <p:strVal val="#ppt_h"/>
                                          </p:val>
                                        </p:tav>
                                        <p:tav tm="100000">
                                          <p:val>
                                            <p:strVal val="#ppt_h"/>
                                          </p:val>
                                        </p:tav>
                                      </p:tavLst>
                                    </p:anim>
                                    <p:animEffect transition="in" filter="fade">
                                      <p:cBhvr>
                                        <p:cTn id="19" dur="1000"/>
                                        <p:tgtEl>
                                          <p:spTgt spid="315397"/>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315398"/>
                                        </p:tgtEl>
                                        <p:attrNameLst>
                                          <p:attrName>style.visibility</p:attrName>
                                        </p:attrNameLst>
                                      </p:cBhvr>
                                      <p:to>
                                        <p:strVal val="visible"/>
                                      </p:to>
                                    </p:set>
                                    <p:anim calcmode="lin" valueType="num">
                                      <p:cBhvr>
                                        <p:cTn id="22" dur="1000" fill="hold"/>
                                        <p:tgtEl>
                                          <p:spTgt spid="315398"/>
                                        </p:tgtEl>
                                        <p:attrNameLst>
                                          <p:attrName>ppt_w</p:attrName>
                                        </p:attrNameLst>
                                      </p:cBhvr>
                                      <p:tavLst>
                                        <p:tav tm="0">
                                          <p:val>
                                            <p:strVal val="#ppt_w*0.70"/>
                                          </p:val>
                                        </p:tav>
                                        <p:tav tm="100000">
                                          <p:val>
                                            <p:strVal val="#ppt_w"/>
                                          </p:val>
                                        </p:tav>
                                      </p:tavLst>
                                    </p:anim>
                                    <p:anim calcmode="lin" valueType="num">
                                      <p:cBhvr>
                                        <p:cTn id="23" dur="1000" fill="hold"/>
                                        <p:tgtEl>
                                          <p:spTgt spid="315398"/>
                                        </p:tgtEl>
                                        <p:attrNameLst>
                                          <p:attrName>ppt_h</p:attrName>
                                        </p:attrNameLst>
                                      </p:cBhvr>
                                      <p:tavLst>
                                        <p:tav tm="0">
                                          <p:val>
                                            <p:strVal val="#ppt_h"/>
                                          </p:val>
                                        </p:tav>
                                        <p:tav tm="100000">
                                          <p:val>
                                            <p:strVal val="#ppt_h"/>
                                          </p:val>
                                        </p:tav>
                                      </p:tavLst>
                                    </p:anim>
                                    <p:animEffect transition="in" filter="fade">
                                      <p:cBhvr>
                                        <p:cTn id="24" dur="1000"/>
                                        <p:tgtEl>
                                          <p:spTgt spid="315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7" grpId="0" animBg="1"/>
      <p:bldP spid="315398" grpId="0" animBg="1"/>
      <p:bldP spid="315399" grpId="0"/>
      <p:bldP spid="315400" grpId="0"/>
    </p:bldLst>
  </p:timing>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2057400"/>
            <a:ext cx="7772400" cy="4114800"/>
          </a:xfrm>
        </p:spPr>
        <p:txBody>
          <a:bodyPr/>
          <a:lstStyle/>
          <a:p>
            <a:r>
              <a:rPr lang="en-US" altLang="zh-CN" dirty="0">
                <a:latin typeface="Times New Roman" pitchFamily="18" charset="0"/>
                <a:cs typeface="Times New Roman" pitchFamily="18" charset="0"/>
              </a:rPr>
              <a:t>MSK</a:t>
            </a:r>
            <a:r>
              <a:rPr lang="zh-CN" altLang="en-US" dirty="0">
                <a:latin typeface="Times New Roman" pitchFamily="18" charset="0"/>
                <a:cs typeface="Times New Roman" pitchFamily="18" charset="0"/>
              </a:rPr>
              <a:t>信号的信号空间</a:t>
            </a:r>
            <a:endParaRPr lang="en-US" altLang="zh-CN" dirty="0">
              <a:latin typeface="Times New Roman" pitchFamily="18" charset="0"/>
              <a:cs typeface="Times New Roman" pitchFamily="18" charset="0"/>
            </a:endParaRPr>
          </a:p>
          <a:p>
            <a:pPr>
              <a:buNone/>
            </a:pPr>
            <a:r>
              <a:rPr lang="zh-CN" altLang="en-US" dirty="0">
                <a:latin typeface="Times New Roman" pitchFamily="18" charset="0"/>
                <a:cs typeface="Times New Roman" pitchFamily="18" charset="0"/>
              </a:rPr>
              <a:t>标准正交基信号集为</a:t>
            </a:r>
            <a:r>
              <a:rPr lang="en-US" altLang="zh-CN" dirty="0">
                <a:latin typeface="Times New Roman" pitchFamily="18" charset="0"/>
                <a:cs typeface="Times New Roman" pitchFamily="18" charset="0"/>
              </a:rPr>
              <a:t>{</a:t>
            </a:r>
            <a:r>
              <a:rPr lang="el-GR" altLang="zh-CN" dirty="0">
                <a:latin typeface="Times New Roman" pitchFamily="18" charset="0"/>
                <a:cs typeface="Times New Roman" pitchFamily="18" charset="0"/>
              </a:rPr>
              <a:t>φ</a:t>
            </a:r>
            <a:r>
              <a:rPr lang="en-US" altLang="zh-CN" baseline="-25000" dirty="0">
                <a:latin typeface="Times New Roman" pitchFamily="18" charset="0"/>
                <a:cs typeface="Times New Roman" pitchFamily="18" charset="0"/>
              </a:rPr>
              <a:t>1</a:t>
            </a:r>
            <a:r>
              <a:rPr lang="en-US" altLang="zh-CN" dirty="0">
                <a:latin typeface="Times New Roman" pitchFamily="18" charset="0"/>
                <a:cs typeface="Times New Roman" pitchFamily="18" charset="0"/>
              </a:rPr>
              <a:t>(t),</a:t>
            </a:r>
            <a:r>
              <a:rPr lang="el-GR" altLang="zh-CN" dirty="0">
                <a:latin typeface="Times New Roman" pitchFamily="18" charset="0"/>
                <a:cs typeface="Times New Roman" pitchFamily="18" charset="0"/>
              </a:rPr>
              <a:t> φ</a:t>
            </a:r>
            <a:r>
              <a:rPr lang="en-US" altLang="zh-CN" baseline="-25000" dirty="0">
                <a:latin typeface="Times New Roman" pitchFamily="18" charset="0"/>
                <a:cs typeface="Times New Roman" pitchFamily="18" charset="0"/>
              </a:rPr>
              <a:t>2</a:t>
            </a:r>
            <a:r>
              <a:rPr lang="en-US" altLang="zh-CN" dirty="0">
                <a:latin typeface="Times New Roman" pitchFamily="18" charset="0"/>
                <a:cs typeface="Times New Roman" pitchFamily="18" charset="0"/>
              </a:rPr>
              <a:t>(t)}</a:t>
            </a:r>
            <a:r>
              <a:rPr lang="zh-CN" altLang="en-US" dirty="0">
                <a:latin typeface="Times New Roman" pitchFamily="18" charset="0"/>
                <a:cs typeface="Times New Roman" pitchFamily="18" charset="0"/>
              </a:rPr>
              <a:t>，其中</a:t>
            </a:r>
            <a:endParaRPr lang="en-US" altLang="zh-CN" dirty="0">
              <a:latin typeface="Times New Roman" pitchFamily="18" charset="0"/>
              <a:cs typeface="Times New Roman" pitchFamily="18" charset="0"/>
            </a:endParaRPr>
          </a:p>
          <a:p>
            <a:pPr>
              <a:buNone/>
            </a:pPr>
            <a:endParaRPr lang="zh-CN" altLang="en-US" dirty="0"/>
          </a:p>
        </p:txBody>
      </p:sp>
      <p:graphicFrame>
        <p:nvGraphicFramePr>
          <p:cNvPr id="4" name="对象 3"/>
          <p:cNvGraphicFramePr>
            <a:graphicFrameLocks noChangeAspect="1"/>
          </p:cNvGraphicFramePr>
          <p:nvPr/>
        </p:nvGraphicFramePr>
        <p:xfrm>
          <a:off x="1477963" y="3352800"/>
          <a:ext cx="6364287" cy="1778000"/>
        </p:xfrm>
        <a:graphic>
          <a:graphicData uri="http://schemas.openxmlformats.org/presentationml/2006/ole">
            <mc:AlternateContent xmlns:mc="http://schemas.openxmlformats.org/markup-compatibility/2006">
              <mc:Choice xmlns:v="urn:schemas-microsoft-com:vml" Requires="v">
                <p:oleObj name="公式" r:id="rId2" imgW="3454200" imgH="965160" progId="Equation.3">
                  <p:embed/>
                </p:oleObj>
              </mc:Choice>
              <mc:Fallback>
                <p:oleObj name="公式" r:id="rId2" imgW="3454200" imgH="96516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7963" y="3352800"/>
                        <a:ext cx="6364287" cy="177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8"/>
          <p:cNvSpPr>
            <a:spLocks noGrp="1"/>
          </p:cNvSpPr>
          <p:nvPr>
            <p:ph type="title"/>
          </p:nvPr>
        </p:nvSpPr>
        <p:spPr>
          <a:xfrm>
            <a:off x="1150938" y="214313"/>
            <a:ext cx="7993062" cy="1462087"/>
          </a:xfrm>
        </p:spPr>
        <p:txBody>
          <a:bodyPr/>
          <a:lstStyle/>
          <a:p>
            <a:r>
              <a:rPr lang="en-US" altLang="zh-CN" sz="4000" b="1">
                <a:latin typeface="Times New Roman" pitchFamily="18" charset="0"/>
                <a:cs typeface="Times New Roman" pitchFamily="18" charset="0"/>
              </a:rPr>
              <a:t>MSK</a:t>
            </a:r>
            <a:r>
              <a:rPr lang="zh-CN" altLang="en-US" sz="4000" b="1">
                <a:latin typeface="Times New Roman" pitchFamily="18" charset="0"/>
                <a:cs typeface="Times New Roman" pitchFamily="18" charset="0"/>
              </a:rPr>
              <a:t>和</a:t>
            </a:r>
            <a:r>
              <a:rPr lang="en-US" altLang="zh-CN" sz="4000" b="1">
                <a:latin typeface="Times New Roman" pitchFamily="18" charset="0"/>
                <a:cs typeface="Times New Roman" pitchFamily="18" charset="0"/>
              </a:rPr>
              <a:t>GMSK</a:t>
            </a:r>
            <a:br>
              <a:rPr lang="en-US" altLang="zh-CN" sz="4000" b="1">
                <a:latin typeface="Times New Roman" pitchFamily="18" charset="0"/>
                <a:cs typeface="Times New Roman" pitchFamily="18" charset="0"/>
              </a:rPr>
            </a:br>
            <a:r>
              <a:rPr lang="zh-CN" altLang="en-US" sz="4000" b="1">
                <a:latin typeface="Times New Roman" pitchFamily="18" charset="0"/>
                <a:cs typeface="Times New Roman" pitchFamily="18" charset="0"/>
              </a:rPr>
              <a:t>基带波形和相位路径图对比</a:t>
            </a:r>
          </a:p>
        </p:txBody>
      </p:sp>
      <p:pic>
        <p:nvPicPr>
          <p:cNvPr id="126979" name="Picture 6"/>
          <p:cNvPicPr>
            <a:picLocks noGrp="1" noChangeAspect="1" noChangeArrowheads="1"/>
          </p:cNvPicPr>
          <p:nvPr>
            <p:ph sz="half" idx="2"/>
          </p:nvPr>
        </p:nvPicPr>
        <p:blipFill>
          <a:blip r:embed="rId2" cstate="print"/>
          <a:srcRect/>
          <a:stretch>
            <a:fillRect/>
          </a:stretch>
        </p:blipFill>
        <p:spPr>
          <a:xfrm>
            <a:off x="4419600" y="2057400"/>
            <a:ext cx="4267200" cy="4419600"/>
          </a:xfrm>
          <a:noFill/>
        </p:spPr>
      </p:pic>
      <p:pic>
        <p:nvPicPr>
          <p:cNvPr id="126980" name="Picture 7"/>
          <p:cNvPicPr>
            <a:picLocks noGrp="1" noChangeAspect="1" noChangeArrowheads="1"/>
          </p:cNvPicPr>
          <p:nvPr>
            <p:ph sz="half" idx="1"/>
          </p:nvPr>
        </p:nvPicPr>
        <p:blipFill>
          <a:blip r:embed="rId3" cstate="print"/>
          <a:srcRect/>
          <a:stretch>
            <a:fillRect/>
          </a:stretch>
        </p:blipFill>
        <p:spPr>
          <a:xfrm>
            <a:off x="152400" y="2057400"/>
            <a:ext cx="4343400" cy="4495800"/>
          </a:xfrm>
          <a:noFill/>
        </p:spPr>
      </p:pic>
      <p:sp>
        <p:nvSpPr>
          <p:cNvPr id="126981" name="Text Box 6"/>
          <p:cNvSpPr txBox="1">
            <a:spLocks noChangeArrowheads="1"/>
          </p:cNvSpPr>
          <p:nvPr/>
        </p:nvSpPr>
        <p:spPr bwMode="auto">
          <a:xfrm>
            <a:off x="990600" y="1752600"/>
            <a:ext cx="2819400" cy="457200"/>
          </a:xfrm>
          <a:prstGeom prst="rect">
            <a:avLst/>
          </a:prstGeom>
          <a:noFill/>
          <a:ln w="9525" algn="ctr">
            <a:noFill/>
            <a:miter lim="800000"/>
            <a:headEnd/>
            <a:tailEnd/>
          </a:ln>
        </p:spPr>
        <p:txBody>
          <a:bodyPr>
            <a:spAutoFit/>
          </a:bodyPr>
          <a:lstStyle/>
          <a:p>
            <a:pPr marL="342900" indent="-342900">
              <a:spcBef>
                <a:spcPct val="50000"/>
              </a:spcBef>
            </a:pPr>
            <a:r>
              <a:rPr lang="en-US" altLang="zh-CN" sz="2400" dirty="0"/>
              <a:t>MSK</a:t>
            </a:r>
            <a:r>
              <a:rPr lang="zh-CN" altLang="en-US" sz="2400" dirty="0"/>
              <a:t>基带波形</a:t>
            </a:r>
          </a:p>
        </p:txBody>
      </p:sp>
      <p:sp>
        <p:nvSpPr>
          <p:cNvPr id="126982" name="Text Box 7"/>
          <p:cNvSpPr txBox="1">
            <a:spLocks noChangeArrowheads="1"/>
          </p:cNvSpPr>
          <p:nvPr/>
        </p:nvSpPr>
        <p:spPr bwMode="auto">
          <a:xfrm>
            <a:off x="914400" y="4114800"/>
            <a:ext cx="2819400" cy="457200"/>
          </a:xfrm>
          <a:prstGeom prst="rect">
            <a:avLst/>
          </a:prstGeom>
          <a:noFill/>
          <a:ln w="9525" algn="ctr">
            <a:noFill/>
            <a:miter lim="800000"/>
            <a:headEnd/>
            <a:tailEnd/>
          </a:ln>
        </p:spPr>
        <p:txBody>
          <a:bodyPr>
            <a:spAutoFit/>
          </a:bodyPr>
          <a:lstStyle/>
          <a:p>
            <a:pPr marL="342900" indent="-342900">
              <a:spcBef>
                <a:spcPct val="50000"/>
              </a:spcBef>
            </a:pPr>
            <a:r>
              <a:rPr lang="en-US" altLang="zh-CN" sz="2400" dirty="0"/>
              <a:t>MSK</a:t>
            </a:r>
            <a:r>
              <a:rPr lang="zh-CN" altLang="en-US" sz="2400" dirty="0"/>
              <a:t>相位路径图</a:t>
            </a:r>
          </a:p>
        </p:txBody>
      </p:sp>
      <p:sp>
        <p:nvSpPr>
          <p:cNvPr id="126983" name="Text Box 8"/>
          <p:cNvSpPr txBox="1">
            <a:spLocks noChangeArrowheads="1"/>
          </p:cNvSpPr>
          <p:nvPr/>
        </p:nvSpPr>
        <p:spPr bwMode="auto">
          <a:xfrm>
            <a:off x="5257800" y="1752600"/>
            <a:ext cx="2819400" cy="457200"/>
          </a:xfrm>
          <a:prstGeom prst="rect">
            <a:avLst/>
          </a:prstGeom>
          <a:noFill/>
          <a:ln w="9525" algn="ctr">
            <a:noFill/>
            <a:miter lim="800000"/>
            <a:headEnd/>
            <a:tailEnd/>
          </a:ln>
        </p:spPr>
        <p:txBody>
          <a:bodyPr>
            <a:spAutoFit/>
          </a:bodyPr>
          <a:lstStyle/>
          <a:p>
            <a:pPr marL="342900" indent="-342900">
              <a:spcBef>
                <a:spcPct val="50000"/>
              </a:spcBef>
            </a:pPr>
            <a:r>
              <a:rPr lang="en-US" altLang="zh-CN" sz="2400"/>
              <a:t>GMSK</a:t>
            </a:r>
            <a:r>
              <a:rPr lang="zh-CN" altLang="en-US" sz="2400"/>
              <a:t>基带波形</a:t>
            </a:r>
          </a:p>
        </p:txBody>
      </p:sp>
      <p:sp>
        <p:nvSpPr>
          <p:cNvPr id="126984" name="Text Box 9"/>
          <p:cNvSpPr txBox="1">
            <a:spLocks noChangeArrowheads="1"/>
          </p:cNvSpPr>
          <p:nvPr/>
        </p:nvSpPr>
        <p:spPr bwMode="auto">
          <a:xfrm>
            <a:off x="5257800" y="4114800"/>
            <a:ext cx="2819400" cy="457200"/>
          </a:xfrm>
          <a:prstGeom prst="rect">
            <a:avLst/>
          </a:prstGeom>
          <a:noFill/>
          <a:ln w="9525" algn="ctr">
            <a:noFill/>
            <a:miter lim="800000"/>
            <a:headEnd/>
            <a:tailEnd/>
          </a:ln>
        </p:spPr>
        <p:txBody>
          <a:bodyPr>
            <a:spAutoFit/>
          </a:bodyPr>
          <a:lstStyle/>
          <a:p>
            <a:pPr marL="342900" indent="-342900">
              <a:spcBef>
                <a:spcPct val="50000"/>
              </a:spcBef>
            </a:pPr>
            <a:r>
              <a:rPr lang="en-US" altLang="zh-CN" sz="2400" dirty="0"/>
              <a:t>GMSK</a:t>
            </a:r>
            <a:r>
              <a:rPr lang="zh-CN" altLang="en-US" sz="2400" dirty="0"/>
              <a:t>相位路径图</a:t>
            </a:r>
          </a:p>
        </p:txBody>
      </p:sp>
      <p:sp>
        <p:nvSpPr>
          <p:cNvPr id="9" name="下箭头 4">
            <a:hlinkClick r:id="rId4" action="ppaction://hlinksldjump"/>
          </p:cNvPr>
          <p:cNvSpPr>
            <a:spLocks noChangeArrowheads="1"/>
          </p:cNvSpPr>
          <p:nvPr/>
        </p:nvSpPr>
        <p:spPr bwMode="auto">
          <a:xfrm flipV="1">
            <a:off x="8534400" y="6324600"/>
            <a:ext cx="381000" cy="381000"/>
          </a:xfrm>
          <a:prstGeom prst="downArrow">
            <a:avLst>
              <a:gd name="adj1" fmla="val 50000"/>
              <a:gd name="adj2" fmla="val 50000"/>
            </a:avLst>
          </a:prstGeom>
          <a:solidFill>
            <a:srgbClr val="0070C0"/>
          </a:solidFill>
          <a:ln w="9525" algn="ctr">
            <a:solidFill>
              <a:srgbClr val="0070C0"/>
            </a:solidFill>
            <a:round/>
            <a:headEnd/>
            <a:tailEnd/>
          </a:ln>
        </p:spPr>
        <p:txBody>
          <a:bodyPr/>
          <a:lstStyle/>
          <a:p>
            <a:pPr marL="342900" indent="-342900" algn="l"/>
            <a:endParaRPr lang="zh-CN" alt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A1B24CD-6393-4D89-ABDC-46810C5AF8DF}"/>
              </a:ext>
            </a:extLst>
          </p:cNvPr>
          <p:cNvSpPr>
            <a:spLocks noGrp="1"/>
          </p:cNvSpPr>
          <p:nvPr>
            <p:ph type="title"/>
          </p:nvPr>
        </p:nvSpPr>
        <p:spPr/>
        <p:txBody>
          <a:bodyPr/>
          <a:lstStyle/>
          <a:p>
            <a:r>
              <a:rPr lang="zh-CN" altLang="en-US" b="1" dirty="0"/>
              <a:t>高斯滤波器满足的特性</a:t>
            </a:r>
          </a:p>
        </p:txBody>
      </p:sp>
      <p:sp>
        <p:nvSpPr>
          <p:cNvPr id="6" name="文本框 5">
            <a:extLst>
              <a:ext uri="{FF2B5EF4-FFF2-40B4-BE49-F238E27FC236}">
                <a16:creationId xmlns:a16="http://schemas.microsoft.com/office/drawing/2014/main" id="{E0434A1B-D334-4472-BF4D-E9CA05C2F055}"/>
              </a:ext>
            </a:extLst>
          </p:cNvPr>
          <p:cNvSpPr txBox="1"/>
          <p:nvPr/>
        </p:nvSpPr>
        <p:spPr>
          <a:xfrm>
            <a:off x="507167" y="2340964"/>
            <a:ext cx="8077200" cy="523220"/>
          </a:xfrm>
          <a:prstGeom prst="rect">
            <a:avLst/>
          </a:prstGeom>
          <a:noFill/>
        </p:spPr>
        <p:txBody>
          <a:bodyPr wrap="square" rtlCol="0">
            <a:spAutoFit/>
          </a:bodyPr>
          <a:lstStyle/>
          <a:p>
            <a:pPr algn="l"/>
            <a:r>
              <a:rPr lang="en-US" altLang="zh-CN" dirty="0"/>
              <a:t>1. </a:t>
            </a:r>
            <a:r>
              <a:rPr lang="zh-CN" altLang="en-US" dirty="0"/>
              <a:t>窄带，锐截止，便于抑制高频分量；</a:t>
            </a:r>
          </a:p>
        </p:txBody>
      </p:sp>
      <p:sp>
        <p:nvSpPr>
          <p:cNvPr id="7" name="文本框 6">
            <a:extLst>
              <a:ext uri="{FF2B5EF4-FFF2-40B4-BE49-F238E27FC236}">
                <a16:creationId xmlns:a16="http://schemas.microsoft.com/office/drawing/2014/main" id="{D03F2154-8D3F-4F21-99AF-EB55E01FAC97}"/>
              </a:ext>
            </a:extLst>
          </p:cNvPr>
          <p:cNvSpPr txBox="1"/>
          <p:nvPr/>
        </p:nvSpPr>
        <p:spPr>
          <a:xfrm>
            <a:off x="507167" y="3200400"/>
            <a:ext cx="8436808" cy="523220"/>
          </a:xfrm>
          <a:prstGeom prst="rect">
            <a:avLst/>
          </a:prstGeom>
          <a:noFill/>
        </p:spPr>
        <p:txBody>
          <a:bodyPr wrap="square" rtlCol="0">
            <a:spAutoFit/>
          </a:bodyPr>
          <a:lstStyle/>
          <a:p>
            <a:pPr algn="l"/>
            <a:r>
              <a:rPr lang="en-US" altLang="zh-CN" dirty="0"/>
              <a:t>2. </a:t>
            </a:r>
            <a:r>
              <a:rPr lang="zh-CN" altLang="en-US" dirty="0"/>
              <a:t>脉冲响应的过冲量小，防止瞬时偏差过大；</a:t>
            </a:r>
          </a:p>
        </p:txBody>
      </p:sp>
      <p:sp>
        <p:nvSpPr>
          <p:cNvPr id="8" name="文本框 7">
            <a:extLst>
              <a:ext uri="{FF2B5EF4-FFF2-40B4-BE49-F238E27FC236}">
                <a16:creationId xmlns:a16="http://schemas.microsoft.com/office/drawing/2014/main" id="{E1B1D0BF-1C92-4C83-9532-FBCFCD781C77}"/>
              </a:ext>
            </a:extLst>
          </p:cNvPr>
          <p:cNvSpPr txBox="1"/>
          <p:nvPr/>
        </p:nvSpPr>
        <p:spPr>
          <a:xfrm>
            <a:off x="507167" y="4114800"/>
            <a:ext cx="8077200" cy="954107"/>
          </a:xfrm>
          <a:prstGeom prst="rect">
            <a:avLst/>
          </a:prstGeom>
          <a:noFill/>
        </p:spPr>
        <p:txBody>
          <a:bodyPr wrap="square" rtlCol="0">
            <a:spAutoFit/>
          </a:bodyPr>
          <a:lstStyle/>
          <a:p>
            <a:pPr algn="l"/>
            <a:r>
              <a:rPr lang="en-US" altLang="zh-CN" dirty="0"/>
              <a:t>3. </a:t>
            </a:r>
            <a:r>
              <a:rPr lang="zh-CN" altLang="en-US" dirty="0"/>
              <a:t>保持滤波器输出的脉冲面积（对应</a:t>
            </a:r>
            <a:r>
              <a:rPr lang="el-GR" altLang="zh-CN" dirty="0">
                <a:cs typeface="Times New Roman" panose="02020603050405020304" pitchFamily="18" charset="0"/>
              </a:rPr>
              <a:t>π</a:t>
            </a:r>
            <a:r>
              <a:rPr lang="en-US" altLang="zh-CN" dirty="0">
                <a:cs typeface="Times New Roman" panose="02020603050405020304" pitchFamily="18" charset="0"/>
              </a:rPr>
              <a:t>/2</a:t>
            </a:r>
            <a:r>
              <a:rPr lang="zh-CN" altLang="en-US" dirty="0">
                <a:cs typeface="Times New Roman" panose="02020603050405020304" pitchFamily="18" charset="0"/>
              </a:rPr>
              <a:t>相移</a:t>
            </a:r>
            <a:r>
              <a:rPr lang="zh-CN" altLang="en-US" dirty="0"/>
              <a:t>）不变，以利于采用相干检测。</a:t>
            </a:r>
          </a:p>
        </p:txBody>
      </p:sp>
    </p:spTree>
    <p:extLst>
      <p:ext uri="{BB962C8B-B14F-4D97-AF65-F5344CB8AC3E}">
        <p14:creationId xmlns:p14="http://schemas.microsoft.com/office/powerpoint/2010/main" val="1604600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endParaRPr lang="zh-CN" altLang="zh-CN"/>
          </a:p>
        </p:txBody>
      </p:sp>
      <p:sp>
        <p:nvSpPr>
          <p:cNvPr id="50180" name="AutoShape 5">
            <a:hlinkClick r:id="rId2" action="ppaction://hlinksldjump"/>
          </p:cNvPr>
          <p:cNvSpPr>
            <a:spLocks noChangeArrowheads="1"/>
          </p:cNvSpPr>
          <p:nvPr/>
        </p:nvSpPr>
        <p:spPr bwMode="auto">
          <a:xfrm>
            <a:off x="8305800" y="6096000"/>
            <a:ext cx="457200" cy="3810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FFCC00"/>
          </a:solidFill>
          <a:ln w="9525">
            <a:solidFill>
              <a:schemeClr val="tx1"/>
            </a:solidFill>
            <a:miter lim="800000"/>
            <a:headEnd/>
            <a:tailEnd/>
          </a:ln>
        </p:spPr>
        <p:txBody>
          <a:bodyPr wrap="none" anchor="ctr"/>
          <a:lstStyle/>
          <a:p>
            <a:endParaRPr lang="zh-CN" altLang="en-US"/>
          </a:p>
        </p:txBody>
      </p:sp>
      <p:pic>
        <p:nvPicPr>
          <p:cNvPr id="50182" name="Picture 6"/>
          <p:cNvPicPr>
            <a:picLocks noChangeAspect="1" noChangeArrowheads="1"/>
          </p:cNvPicPr>
          <p:nvPr/>
        </p:nvPicPr>
        <p:blipFill>
          <a:blip r:embed="rId3" cstate="print"/>
          <a:srcRect/>
          <a:stretch>
            <a:fillRect/>
          </a:stretch>
        </p:blipFill>
        <p:spPr bwMode="auto">
          <a:xfrm>
            <a:off x="923925" y="2176463"/>
            <a:ext cx="7294563" cy="2505075"/>
          </a:xfrm>
          <a:prstGeom prst="rect">
            <a:avLst/>
          </a:prstGeom>
          <a:noFill/>
          <a:ln w="9525" cap="flat" cmpd="sng" algn="ctr">
            <a:noFill/>
            <a:prstDash val="solid"/>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sz="3600" b="1">
                <a:latin typeface="Times New Roman" pitchFamily="18" charset="0"/>
              </a:rPr>
              <a:t>2. </a:t>
            </a:r>
            <a:r>
              <a:rPr lang="zh-CN" altLang="en-US" sz="3600" b="1">
                <a:latin typeface="Times New Roman" pitchFamily="18" charset="0"/>
              </a:rPr>
              <a:t>几个方面的约束和进一步的要求</a:t>
            </a:r>
          </a:p>
        </p:txBody>
      </p:sp>
      <p:sp>
        <p:nvSpPr>
          <p:cNvPr id="53251" name="Rectangle 3"/>
          <p:cNvSpPr>
            <a:spLocks noGrp="1" noChangeArrowheads="1"/>
          </p:cNvSpPr>
          <p:nvPr>
            <p:ph type="body" idx="1"/>
          </p:nvPr>
        </p:nvSpPr>
        <p:spPr>
          <a:xfrm>
            <a:off x="685800" y="2133600"/>
            <a:ext cx="7772400" cy="4419600"/>
          </a:xfrm>
        </p:spPr>
        <p:txBody>
          <a:bodyPr/>
          <a:lstStyle/>
          <a:p>
            <a:pPr eaLnBrk="1" hangingPunct="1">
              <a:lnSpc>
                <a:spcPct val="90000"/>
              </a:lnSpc>
              <a:defRPr/>
            </a:pPr>
            <a:r>
              <a:rPr lang="zh-CN" altLang="en-US" sz="2400" b="1" dirty="0">
                <a:latin typeface="Times New Roman" pitchFamily="18" charset="0"/>
              </a:rPr>
              <a:t>无线移动通信的一些重要特点对适用的调制技术形成</a:t>
            </a:r>
          </a:p>
          <a:p>
            <a:pPr eaLnBrk="1" hangingPunct="1">
              <a:lnSpc>
                <a:spcPct val="90000"/>
              </a:lnSpc>
              <a:buFont typeface="Wingdings" pitchFamily="2" charset="2"/>
              <a:buNone/>
              <a:defRPr/>
            </a:pPr>
            <a:r>
              <a:rPr lang="zh-CN" altLang="en-US" sz="2400" b="1" dirty="0">
                <a:latin typeface="Times New Roman" pitchFamily="18" charset="0"/>
              </a:rPr>
              <a:t>    了以下</a:t>
            </a:r>
            <a:r>
              <a:rPr lang="zh-CN" altLang="en-US" sz="2400" b="1" dirty="0">
                <a:solidFill>
                  <a:srgbClr val="FF0000"/>
                </a:solidFill>
                <a:latin typeface="Times New Roman" pitchFamily="18" charset="0"/>
              </a:rPr>
              <a:t>几个方面的约束</a:t>
            </a:r>
            <a:r>
              <a:rPr lang="zh-CN" altLang="en-US" sz="2400" b="1" dirty="0">
                <a:latin typeface="Times New Roman" pitchFamily="18" charset="0"/>
              </a:rPr>
              <a:t>：</a:t>
            </a:r>
          </a:p>
          <a:p>
            <a:pPr eaLnBrk="1" hangingPunct="1">
              <a:lnSpc>
                <a:spcPct val="90000"/>
              </a:lnSpc>
              <a:buFont typeface="Wingdings" pitchFamily="2" charset="2"/>
              <a:buNone/>
              <a:defRPr/>
            </a:pPr>
            <a:r>
              <a:rPr lang="zh-CN" altLang="en-US" sz="2400" b="1" dirty="0">
                <a:latin typeface="Times New Roman" pitchFamily="18" charset="0"/>
              </a:rPr>
              <a:t>   </a:t>
            </a:r>
            <a:r>
              <a:rPr lang="en-US" altLang="zh-CN" sz="2400" b="1" dirty="0">
                <a:effectLst>
                  <a:outerShdw blurRad="38100" dist="38100" dir="2700000" algn="tl">
                    <a:srgbClr val="FFFFFF"/>
                  </a:outerShdw>
                </a:effectLst>
                <a:latin typeface="Times New Roman" pitchFamily="18" charset="0"/>
              </a:rPr>
              <a:t>1</a:t>
            </a:r>
            <a:r>
              <a:rPr lang="zh-CN" altLang="en-US" sz="2400" b="1" dirty="0">
                <a:effectLst>
                  <a:outerShdw blurRad="38100" dist="38100" dir="2700000" algn="tl">
                    <a:srgbClr val="FFFFFF"/>
                  </a:outerShdw>
                </a:effectLst>
                <a:latin typeface="Times New Roman" pitchFamily="18" charset="0"/>
              </a:rPr>
              <a:t>）</a:t>
            </a:r>
            <a:r>
              <a:rPr lang="zh-CN" altLang="en-US" sz="2400" b="1" dirty="0">
                <a:latin typeface="Times New Roman" pitchFamily="18" charset="0"/>
              </a:rPr>
              <a:t>信道中存在</a:t>
            </a:r>
            <a:r>
              <a:rPr lang="zh-CN" altLang="en-US" sz="2400" b="1" dirty="0">
                <a:effectLst>
                  <a:outerShdw blurRad="38100" dist="38100" dir="2700000" algn="tl">
                    <a:srgbClr val="000000">
                      <a:alpha val="43137"/>
                    </a:srgbClr>
                  </a:outerShdw>
                </a:effectLst>
                <a:latin typeface="Times New Roman" pitchFamily="18" charset="0"/>
              </a:rPr>
              <a:t>衰落</a:t>
            </a:r>
            <a:r>
              <a:rPr lang="zh-CN" altLang="en-US" sz="2400" b="1" dirty="0">
                <a:latin typeface="Times New Roman" pitchFamily="18" charset="0"/>
              </a:rPr>
              <a:t>，因此幅度上调制有信息的调制方</a:t>
            </a:r>
          </a:p>
          <a:p>
            <a:pPr eaLnBrk="1" hangingPunct="1">
              <a:lnSpc>
                <a:spcPct val="90000"/>
              </a:lnSpc>
              <a:buFont typeface="Wingdings" pitchFamily="2" charset="2"/>
              <a:buNone/>
              <a:defRPr/>
            </a:pPr>
            <a:r>
              <a:rPr lang="zh-CN" altLang="en-US" sz="2400" b="1" dirty="0">
                <a:latin typeface="Times New Roman" pitchFamily="18" charset="0"/>
              </a:rPr>
              <a:t>   式不适用。希望采用</a:t>
            </a:r>
            <a:r>
              <a:rPr lang="zh-CN" altLang="en-US" sz="2400" b="1" dirty="0">
                <a:effectLst>
                  <a:outerShdw blurRad="38100" dist="38100" dir="2700000" algn="tl">
                    <a:srgbClr val="000000">
                      <a:alpha val="43137"/>
                    </a:srgbClr>
                  </a:outerShdw>
                </a:effectLst>
                <a:latin typeface="Times New Roman" pitchFamily="18" charset="0"/>
              </a:rPr>
              <a:t>恒包络调制</a:t>
            </a:r>
            <a:r>
              <a:rPr lang="zh-CN" altLang="en-US" sz="2400" b="1" dirty="0">
                <a:latin typeface="Times New Roman" pitchFamily="18" charset="0"/>
              </a:rPr>
              <a:t>。</a:t>
            </a:r>
          </a:p>
          <a:p>
            <a:pPr eaLnBrk="1" hangingPunct="1">
              <a:lnSpc>
                <a:spcPct val="90000"/>
              </a:lnSpc>
              <a:buFont typeface="Wingdings" pitchFamily="2" charset="2"/>
              <a:buNone/>
              <a:defRPr/>
            </a:pPr>
            <a:r>
              <a:rPr lang="zh-CN" altLang="en-US" sz="2400" b="1" dirty="0">
                <a:latin typeface="Times New Roman" pitchFamily="18" charset="0"/>
              </a:rPr>
              <a:t>   </a:t>
            </a:r>
            <a:r>
              <a:rPr lang="en-US" altLang="zh-CN" sz="2400" b="1" dirty="0">
                <a:effectLst>
                  <a:outerShdw blurRad="38100" dist="38100" dir="2700000" algn="tl">
                    <a:srgbClr val="FFFFFF"/>
                  </a:outerShdw>
                </a:effectLst>
                <a:latin typeface="Times New Roman" pitchFamily="18" charset="0"/>
              </a:rPr>
              <a:t>2</a:t>
            </a:r>
            <a:r>
              <a:rPr lang="zh-CN" altLang="en-US" sz="2400" b="1" dirty="0">
                <a:effectLst>
                  <a:outerShdw blurRad="38100" dist="38100" dir="2700000" algn="tl">
                    <a:srgbClr val="FFFFFF"/>
                  </a:outerShdw>
                </a:effectLst>
                <a:latin typeface="Times New Roman" pitchFamily="18" charset="0"/>
              </a:rPr>
              <a:t>）</a:t>
            </a:r>
            <a:r>
              <a:rPr lang="zh-CN" altLang="en-US" sz="2400" b="1" dirty="0">
                <a:latin typeface="Times New Roman" pitchFamily="18" charset="0"/>
              </a:rPr>
              <a:t>对于蜂窝系统，可能同时使用</a:t>
            </a:r>
            <a:r>
              <a:rPr lang="zh-CN" altLang="en-US" sz="2400" b="1" dirty="0">
                <a:effectLst>
                  <a:outerShdw blurRad="38100" dist="38100" dir="2700000" algn="tl">
                    <a:srgbClr val="000000">
                      <a:alpha val="43137"/>
                    </a:srgbClr>
                  </a:outerShdw>
                </a:effectLst>
                <a:latin typeface="Times New Roman" pitchFamily="18" charset="0"/>
              </a:rPr>
              <a:t>相邻信道</a:t>
            </a:r>
            <a:r>
              <a:rPr lang="zh-CN" altLang="en-US" sz="2400" b="1" dirty="0">
                <a:latin typeface="Times New Roman" pitchFamily="18" charset="0"/>
              </a:rPr>
              <a:t>，为减小邻</a:t>
            </a:r>
          </a:p>
          <a:p>
            <a:pPr eaLnBrk="1" hangingPunct="1">
              <a:lnSpc>
                <a:spcPct val="90000"/>
              </a:lnSpc>
              <a:buFont typeface="Wingdings" pitchFamily="2" charset="2"/>
              <a:buNone/>
              <a:defRPr/>
            </a:pPr>
            <a:r>
              <a:rPr lang="zh-CN" altLang="en-US" sz="2400" b="1" dirty="0">
                <a:latin typeface="Times New Roman" pitchFamily="18" charset="0"/>
              </a:rPr>
              <a:t>   道干扰，对已调信号的带外能量限制得比较严苛，一</a:t>
            </a:r>
          </a:p>
          <a:p>
            <a:pPr eaLnBrk="1" hangingPunct="1">
              <a:lnSpc>
                <a:spcPct val="90000"/>
              </a:lnSpc>
              <a:buFont typeface="Wingdings" pitchFamily="2" charset="2"/>
              <a:buNone/>
              <a:defRPr/>
            </a:pPr>
            <a:r>
              <a:rPr lang="zh-CN" altLang="en-US" sz="2400" b="1" dirty="0">
                <a:latin typeface="Times New Roman" pitchFamily="18" charset="0"/>
              </a:rPr>
              <a:t>   般要求频谱</a:t>
            </a:r>
            <a:r>
              <a:rPr lang="zh-CN" altLang="en-US" sz="2400" b="1" dirty="0">
                <a:effectLst>
                  <a:outerShdw blurRad="38100" dist="38100" dir="2700000" algn="tl">
                    <a:srgbClr val="000000">
                      <a:alpha val="43137"/>
                    </a:srgbClr>
                  </a:outerShdw>
                </a:effectLst>
                <a:latin typeface="Times New Roman" pitchFamily="18" charset="0"/>
              </a:rPr>
              <a:t>旁瓣比主瓣低</a:t>
            </a:r>
            <a:r>
              <a:rPr lang="en-US" altLang="zh-CN" sz="2400" b="1" dirty="0">
                <a:effectLst>
                  <a:outerShdw blurRad="38100" dist="38100" dir="2700000" algn="tl">
                    <a:srgbClr val="000000">
                      <a:alpha val="43137"/>
                    </a:srgbClr>
                  </a:outerShdw>
                </a:effectLst>
                <a:latin typeface="Times New Roman" pitchFamily="18" charset="0"/>
              </a:rPr>
              <a:t>60dB</a:t>
            </a:r>
            <a:r>
              <a:rPr lang="zh-CN" altLang="en-US" sz="2400" b="1" dirty="0">
                <a:latin typeface="Times New Roman" pitchFamily="18" charset="0"/>
              </a:rPr>
              <a:t>以上。</a:t>
            </a:r>
          </a:p>
          <a:p>
            <a:pPr eaLnBrk="1" hangingPunct="1">
              <a:lnSpc>
                <a:spcPct val="90000"/>
              </a:lnSpc>
              <a:buFont typeface="Wingdings" pitchFamily="2" charset="2"/>
              <a:buNone/>
              <a:defRPr/>
            </a:pPr>
            <a:r>
              <a:rPr lang="zh-CN" altLang="en-US" sz="2400" b="1" dirty="0">
                <a:effectLst>
                  <a:outerShdw blurRad="38100" dist="38100" dir="2700000" algn="tl">
                    <a:srgbClr val="FFFFFF"/>
                  </a:outerShdw>
                </a:effectLst>
                <a:latin typeface="Times New Roman" pitchFamily="18" charset="0"/>
              </a:rPr>
              <a:t>   </a:t>
            </a:r>
            <a:r>
              <a:rPr lang="en-US" altLang="zh-CN" sz="2400" b="1" dirty="0">
                <a:effectLst>
                  <a:outerShdw blurRad="38100" dist="38100" dir="2700000" algn="tl">
                    <a:srgbClr val="FFFFFF"/>
                  </a:outerShdw>
                </a:effectLst>
                <a:latin typeface="Times New Roman" pitchFamily="18" charset="0"/>
              </a:rPr>
              <a:t>3</a:t>
            </a:r>
            <a:r>
              <a:rPr lang="zh-CN" altLang="en-US" sz="2400" b="1" dirty="0">
                <a:effectLst>
                  <a:outerShdw blurRad="38100" dist="38100" dir="2700000" algn="tl">
                    <a:srgbClr val="FFFFFF"/>
                  </a:outerShdw>
                </a:effectLst>
                <a:latin typeface="Times New Roman" pitchFamily="18" charset="0"/>
              </a:rPr>
              <a:t>）</a:t>
            </a:r>
            <a:r>
              <a:rPr lang="zh-CN" altLang="en-US" sz="2400" b="1" dirty="0">
                <a:latin typeface="Times New Roman" pitchFamily="18" charset="0"/>
              </a:rPr>
              <a:t>由于移动台使用电池以及批量生产的成本限制，要</a:t>
            </a:r>
          </a:p>
          <a:p>
            <a:pPr eaLnBrk="1" hangingPunct="1">
              <a:lnSpc>
                <a:spcPct val="90000"/>
              </a:lnSpc>
              <a:buFont typeface="Wingdings" pitchFamily="2" charset="2"/>
              <a:buNone/>
              <a:defRPr/>
            </a:pPr>
            <a:r>
              <a:rPr lang="zh-CN" altLang="en-US" sz="2400" b="1" dirty="0">
                <a:latin typeface="Times New Roman" pitchFamily="18" charset="0"/>
              </a:rPr>
              <a:t>   求采用具有较高功率转换效率的功率放大器</a:t>
            </a:r>
            <a:r>
              <a:rPr lang="zh-CN" altLang="en-US" sz="2400" b="1" dirty="0">
                <a:solidFill>
                  <a:schemeClr val="tx2"/>
                </a:solidFill>
                <a:effectLst>
                  <a:outerShdw blurRad="38100" dist="38100" dir="2700000" algn="tl">
                    <a:srgbClr val="000000"/>
                  </a:outerShdw>
                </a:effectLst>
                <a:latin typeface="Times New Roman" pitchFamily="18" charset="0"/>
              </a:rPr>
              <a:t>（非线性放</a:t>
            </a:r>
          </a:p>
          <a:p>
            <a:pPr eaLnBrk="1" hangingPunct="1">
              <a:lnSpc>
                <a:spcPct val="90000"/>
              </a:lnSpc>
              <a:buFont typeface="Wingdings" pitchFamily="2" charset="2"/>
              <a:buNone/>
              <a:defRPr/>
            </a:pPr>
            <a:r>
              <a:rPr lang="zh-CN" altLang="en-US" sz="2400" b="1" dirty="0">
                <a:solidFill>
                  <a:schemeClr val="tx2"/>
                </a:solidFill>
                <a:effectLst>
                  <a:outerShdw blurRad="38100" dist="38100" dir="2700000" algn="tl">
                    <a:srgbClr val="000000"/>
                  </a:outerShdw>
                </a:effectLst>
                <a:latin typeface="Times New Roman" pitchFamily="18" charset="0"/>
              </a:rPr>
              <a:t>   大器一般具有较高的功率转换效率）</a:t>
            </a:r>
            <a:r>
              <a:rPr lang="zh-CN" altLang="en-US" sz="2400" b="1" dirty="0">
                <a:latin typeface="Times New Roman" pitchFamily="18" charset="0"/>
              </a:rPr>
              <a:t>和使用简便易行的</a:t>
            </a:r>
            <a:endParaRPr lang="en-US" altLang="zh-CN" sz="2400" b="1" dirty="0">
              <a:latin typeface="Times New Roman" pitchFamily="18" charset="0"/>
            </a:endParaRPr>
          </a:p>
          <a:p>
            <a:pPr eaLnBrk="1" hangingPunct="1">
              <a:lnSpc>
                <a:spcPct val="90000"/>
              </a:lnSpc>
              <a:buFont typeface="Wingdings" pitchFamily="2" charset="2"/>
              <a:buNone/>
              <a:defRPr/>
            </a:pPr>
            <a:r>
              <a:rPr lang="en-US" altLang="zh-CN" sz="2400" b="1" dirty="0">
                <a:latin typeface="Times New Roman" pitchFamily="18" charset="0"/>
              </a:rPr>
              <a:t>   </a:t>
            </a:r>
            <a:r>
              <a:rPr lang="zh-CN" altLang="en-US" sz="2400" b="1" dirty="0">
                <a:latin typeface="Times New Roman" pitchFamily="18" charset="0"/>
              </a:rPr>
              <a:t>解调</a:t>
            </a:r>
            <a:r>
              <a:rPr lang="zh-CN" altLang="en-US" sz="2400" b="1" dirty="0">
                <a:solidFill>
                  <a:schemeClr val="tx2"/>
                </a:solidFill>
                <a:effectLst>
                  <a:outerShdw blurRad="38100" dist="38100" dir="2700000" algn="tl">
                    <a:srgbClr val="000000"/>
                  </a:outerShdw>
                </a:effectLst>
                <a:latin typeface="Times New Roman" pitchFamily="18" charset="0"/>
              </a:rPr>
              <a:t>（非相干解调）</a:t>
            </a:r>
            <a:r>
              <a:rPr lang="zh-CN" altLang="en-US" sz="2400" b="1" dirty="0">
                <a:latin typeface="Times New Roman" pitchFamily="18" charset="0"/>
              </a:rPr>
              <a:t>方案。</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endParaRPr lang="zh-CN" altLang="zh-CN"/>
          </a:p>
        </p:txBody>
      </p:sp>
      <p:sp>
        <p:nvSpPr>
          <p:cNvPr id="52227" name="Rectangle 3"/>
          <p:cNvSpPr>
            <a:spLocks noGrp="1" noChangeArrowheads="1"/>
          </p:cNvSpPr>
          <p:nvPr>
            <p:ph type="body" idx="1"/>
          </p:nvPr>
        </p:nvSpPr>
        <p:spPr>
          <a:xfrm>
            <a:off x="914400" y="2057400"/>
            <a:ext cx="7772400" cy="4267200"/>
          </a:xfrm>
        </p:spPr>
        <p:txBody>
          <a:bodyPr/>
          <a:lstStyle/>
          <a:p>
            <a:pPr eaLnBrk="1" hangingPunct="1"/>
            <a:r>
              <a:rPr lang="zh-CN" altLang="en-US" b="1"/>
              <a:t>射频功放的功率转换效率（也称作电源效率）：</a:t>
            </a:r>
            <a:r>
              <a:rPr lang="zh-CN" altLang="en-US" sz="2800" b="1"/>
              <a:t>功率放大器实质上是一个能量转换器，它在输入信号的控制下，将电源（如手机电池）馈给的直流能量转变为随输入信号变化的交变能量。</a:t>
            </a:r>
          </a:p>
          <a:p>
            <a:pPr eaLnBrk="1" hangingPunct="1">
              <a:buFont typeface="Wingdings" pitchFamily="2" charset="2"/>
              <a:buNone/>
            </a:pPr>
            <a:r>
              <a:rPr lang="zh-CN" altLang="en-US" sz="2800" b="1"/>
              <a:t>          功率转换效率＝交变能量／电源能量。</a:t>
            </a:r>
          </a:p>
          <a:p>
            <a:pPr eaLnBrk="1" hangingPunct="1">
              <a:buFont typeface="Wingdings" pitchFamily="2" charset="2"/>
              <a:buNone/>
            </a:pPr>
            <a:r>
              <a:rPr lang="zh-CN" altLang="en-US" sz="2800" b="1"/>
              <a:t>    线性功放</a:t>
            </a:r>
            <a:r>
              <a:rPr lang="zh-CN" altLang="en-US" sz="2800" b="1">
                <a:latin typeface="Times New Roman" pitchFamily="18" charset="0"/>
              </a:rPr>
              <a:t>（</a:t>
            </a:r>
            <a:r>
              <a:rPr lang="en-US" altLang="zh-CN" sz="2800" b="1">
                <a:latin typeface="Times New Roman" pitchFamily="18" charset="0"/>
              </a:rPr>
              <a:t>A</a:t>
            </a:r>
            <a:r>
              <a:rPr lang="zh-CN" altLang="en-US" sz="2800" b="1">
                <a:latin typeface="Times New Roman" pitchFamily="18" charset="0"/>
              </a:rPr>
              <a:t>类、</a:t>
            </a:r>
            <a:r>
              <a:rPr lang="en-US" altLang="zh-CN" sz="2800" b="1">
                <a:latin typeface="Times New Roman" pitchFamily="18" charset="0"/>
              </a:rPr>
              <a:t>B</a:t>
            </a:r>
            <a:r>
              <a:rPr lang="zh-CN" altLang="en-US" sz="2800" b="1">
                <a:latin typeface="Times New Roman" pitchFamily="18" charset="0"/>
              </a:rPr>
              <a:t>类、</a:t>
            </a:r>
            <a:r>
              <a:rPr lang="en-US" altLang="zh-CN" sz="2800" b="1">
                <a:latin typeface="Times New Roman" pitchFamily="18" charset="0"/>
              </a:rPr>
              <a:t>AB</a:t>
            </a:r>
            <a:r>
              <a:rPr lang="zh-CN" altLang="en-US" sz="2800" b="1">
                <a:latin typeface="Times New Roman" pitchFamily="18" charset="0"/>
              </a:rPr>
              <a:t>类）一般功率转换效率较低，实现复杂度较高（成本较高）；非线性功放（</a:t>
            </a:r>
            <a:r>
              <a:rPr lang="en-US" altLang="zh-CN" sz="2800" b="1">
                <a:latin typeface="Times New Roman" pitchFamily="18" charset="0"/>
              </a:rPr>
              <a:t>C</a:t>
            </a:r>
            <a:r>
              <a:rPr lang="zh-CN" altLang="en-US" sz="2800" b="1">
                <a:latin typeface="Times New Roman" pitchFamily="18" charset="0"/>
              </a:rPr>
              <a:t>类）功率转换效率较高。</a:t>
            </a:r>
          </a:p>
        </p:txBody>
      </p:sp>
      <p:sp>
        <p:nvSpPr>
          <p:cNvPr id="52228" name="AutoShape 4">
            <a:hlinkClick r:id="rId3" action="ppaction://hlinksldjump"/>
          </p:cNvPr>
          <p:cNvSpPr>
            <a:spLocks noChangeArrowheads="1"/>
          </p:cNvSpPr>
          <p:nvPr/>
        </p:nvSpPr>
        <p:spPr bwMode="auto">
          <a:xfrm>
            <a:off x="8153400" y="6172200"/>
            <a:ext cx="457200" cy="3810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hlink">
              <a:alpha val="67058"/>
            </a:schemeClr>
          </a:solidFill>
          <a:ln w="9525">
            <a:solidFill>
              <a:schemeClr val="tx1"/>
            </a:solidFill>
            <a:miter lim="800000"/>
            <a:headEnd/>
            <a:tailEnd/>
          </a:ln>
        </p:spPr>
        <p:txBody>
          <a:bodyPr wrap="none" anchor="ctr"/>
          <a:lstStyle/>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sz="4000" b="1"/>
              <a:t>两大类适用的调制技术</a:t>
            </a:r>
          </a:p>
        </p:txBody>
      </p:sp>
      <p:sp>
        <p:nvSpPr>
          <p:cNvPr id="55299" name="Rectangle 3"/>
          <p:cNvSpPr>
            <a:spLocks noGrp="1" noChangeArrowheads="1"/>
          </p:cNvSpPr>
          <p:nvPr>
            <p:ph type="body" idx="1"/>
          </p:nvPr>
        </p:nvSpPr>
        <p:spPr>
          <a:xfrm>
            <a:off x="838200" y="2133600"/>
            <a:ext cx="7772400" cy="4114800"/>
          </a:xfrm>
        </p:spPr>
        <p:txBody>
          <a:bodyPr/>
          <a:lstStyle/>
          <a:p>
            <a:pPr eaLnBrk="1" hangingPunct="1">
              <a:defRPr/>
            </a:pPr>
            <a:r>
              <a:rPr lang="zh-CN" altLang="en-US" sz="2800" b="1" dirty="0">
                <a:effectLst>
                  <a:outerShdw blurRad="38100" dist="38100" dir="2700000" algn="tl">
                    <a:srgbClr val="000000">
                      <a:alpha val="43137"/>
                    </a:srgbClr>
                  </a:outerShdw>
                </a:effectLst>
                <a:latin typeface="Times New Roman" pitchFamily="18" charset="0"/>
              </a:rPr>
              <a:t>第</a:t>
            </a:r>
            <a:r>
              <a:rPr lang="en-US" altLang="zh-CN" sz="2800" b="1" dirty="0">
                <a:effectLst>
                  <a:outerShdw blurRad="38100" dist="38100" dir="2700000" algn="tl">
                    <a:srgbClr val="000000">
                      <a:alpha val="43137"/>
                    </a:srgbClr>
                  </a:outerShdw>
                </a:effectLst>
                <a:latin typeface="Times New Roman" pitchFamily="18" charset="0"/>
              </a:rPr>
              <a:t>2</a:t>
            </a:r>
            <a:r>
              <a:rPr lang="zh-CN" altLang="en-US" sz="2800" b="1" dirty="0">
                <a:effectLst>
                  <a:outerShdw blurRad="38100" dist="38100" dir="2700000" algn="tl">
                    <a:srgbClr val="000000">
                      <a:alpha val="43137"/>
                    </a:srgbClr>
                  </a:outerShdw>
                </a:effectLst>
                <a:latin typeface="Times New Roman" pitchFamily="18" charset="0"/>
              </a:rPr>
              <a:t>代</a:t>
            </a:r>
            <a:r>
              <a:rPr lang="zh-CN" altLang="en-US" sz="2800" b="1" dirty="0"/>
              <a:t>（</a:t>
            </a:r>
            <a:r>
              <a:rPr lang="en-US" altLang="zh-CN" sz="2800" b="1" dirty="0">
                <a:effectLst>
                  <a:outerShdw blurRad="38100" dist="38100" dir="2700000" algn="tl">
                    <a:srgbClr val="000000">
                      <a:alpha val="43137"/>
                    </a:srgbClr>
                  </a:outerShdw>
                </a:effectLst>
                <a:latin typeface="Times New Roman" pitchFamily="18" charset="0"/>
              </a:rPr>
              <a:t>2G</a:t>
            </a:r>
            <a:r>
              <a:rPr lang="zh-CN" altLang="en-US" sz="2800" b="1" dirty="0"/>
              <a:t>）数字移动通信系统中被广泛采用的调制技术都可以归入以下两大类型：</a:t>
            </a:r>
          </a:p>
          <a:p>
            <a:pPr eaLnBrk="1" hangingPunct="1">
              <a:buFont typeface="Wingdings" pitchFamily="2" charset="2"/>
              <a:buNone/>
              <a:defRPr/>
            </a:pPr>
            <a:r>
              <a:rPr lang="zh-CN" altLang="en-US" sz="2800" b="1" dirty="0">
                <a:effectLst>
                  <a:outerShdw blurRad="38100" dist="38100" dir="2700000" algn="tl">
                    <a:srgbClr val="000000">
                      <a:alpha val="43137"/>
                    </a:srgbClr>
                  </a:outerShdw>
                </a:effectLst>
              </a:rPr>
              <a:t>   </a:t>
            </a:r>
            <a:r>
              <a:rPr lang="en-US" altLang="zh-CN" sz="2800" b="1" u="sng" dirty="0">
                <a:effectLst>
                  <a:outerShdw blurRad="38100" dist="38100" dir="2700000" algn="tl">
                    <a:srgbClr val="000000">
                      <a:alpha val="43137"/>
                    </a:srgbClr>
                  </a:outerShdw>
                </a:effectLst>
                <a:latin typeface="Times New Roman" pitchFamily="18" charset="0"/>
              </a:rPr>
              <a:t>1. </a:t>
            </a:r>
            <a:r>
              <a:rPr lang="zh-CN" altLang="en-US" sz="2800" b="1" u="sng" dirty="0">
                <a:effectLst>
                  <a:outerShdw blurRad="38100" dist="38100" dir="2700000" algn="tl">
                    <a:srgbClr val="000000">
                      <a:alpha val="43137"/>
                    </a:srgbClr>
                  </a:outerShdw>
                </a:effectLst>
                <a:latin typeface="Times New Roman" pitchFamily="18" charset="0"/>
              </a:rPr>
              <a:t>线性调制</a:t>
            </a:r>
            <a:r>
              <a:rPr lang="zh-CN" altLang="en-US" sz="2800" b="1" dirty="0"/>
              <a:t>：特点是调制过程表现为对基带信号谱的简单搬移，因此具有较窄的主瓣，但不能保证已调信号的相位连续变化。</a:t>
            </a:r>
          </a:p>
          <a:p>
            <a:pPr eaLnBrk="1" hangingPunct="1">
              <a:buFont typeface="Wingdings" pitchFamily="2" charset="2"/>
              <a:buNone/>
              <a:defRPr/>
            </a:pPr>
            <a:r>
              <a:rPr lang="zh-CN" altLang="en-US" sz="2800" b="1" dirty="0"/>
              <a:t>   </a:t>
            </a:r>
            <a:r>
              <a:rPr lang="en-US" altLang="zh-CN" sz="2800" b="1" u="sng" dirty="0">
                <a:effectLst>
                  <a:outerShdw blurRad="38100" dist="38100" dir="2700000" algn="tl">
                    <a:srgbClr val="000000">
                      <a:alpha val="43137"/>
                    </a:srgbClr>
                  </a:outerShdw>
                </a:effectLst>
                <a:latin typeface="Times New Roman" pitchFamily="18" charset="0"/>
              </a:rPr>
              <a:t>2. </a:t>
            </a:r>
            <a:r>
              <a:rPr lang="zh-CN" altLang="en-US" sz="2800" b="1" u="sng" dirty="0">
                <a:effectLst>
                  <a:outerShdw blurRad="38100" dist="38100" dir="2700000" algn="tl">
                    <a:srgbClr val="000000">
                      <a:alpha val="43137"/>
                    </a:srgbClr>
                  </a:outerShdw>
                </a:effectLst>
                <a:latin typeface="Times New Roman" pitchFamily="18" charset="0"/>
              </a:rPr>
              <a:t>连续相位的频率调制</a:t>
            </a:r>
            <a:r>
              <a:rPr lang="zh-CN" altLang="en-US" sz="2800" b="1" dirty="0"/>
              <a:t>：特点为已调信号相位连续变化，已调信号包络恒定（恒包络调制）。但属于非线性调制，即射频谱并不是基带谱的简单搬移，因此往往具有较宽的主瓣。 </a:t>
            </a:r>
          </a:p>
        </p:txBody>
      </p:sp>
      <p:sp>
        <p:nvSpPr>
          <p:cNvPr id="4" name="下箭头 7">
            <a:hlinkClick r:id="rId3" action="ppaction://hlinksldjump"/>
          </p:cNvPr>
          <p:cNvSpPr>
            <a:spLocks noChangeArrowheads="1"/>
          </p:cNvSpPr>
          <p:nvPr/>
        </p:nvSpPr>
        <p:spPr bwMode="auto">
          <a:xfrm>
            <a:off x="8305800" y="5943600"/>
            <a:ext cx="685800" cy="685800"/>
          </a:xfrm>
          <a:prstGeom prst="downArrow">
            <a:avLst>
              <a:gd name="adj1" fmla="val 50000"/>
              <a:gd name="adj2" fmla="val 50000"/>
            </a:avLst>
          </a:prstGeom>
          <a:solidFill>
            <a:schemeClr val="accent2"/>
          </a:solidFill>
          <a:ln w="9525" algn="ctr">
            <a:solidFill>
              <a:schemeClr val="tx1"/>
            </a:solidFill>
            <a:round/>
            <a:headEnd/>
            <a:tailEnd/>
          </a:ln>
        </p:spPr>
        <p:txBody>
          <a:bodyPr wrap="none" anchor="ctr"/>
          <a:lstStyle/>
          <a:p>
            <a:pPr algn="ct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endParaRPr lang="zh-CN" altLang="zh-CN"/>
          </a:p>
        </p:txBody>
      </p:sp>
      <p:sp>
        <p:nvSpPr>
          <p:cNvPr id="56323" name="Rectangle 3"/>
          <p:cNvSpPr>
            <a:spLocks noGrp="1" noChangeArrowheads="1"/>
          </p:cNvSpPr>
          <p:nvPr>
            <p:ph type="body" idx="1"/>
          </p:nvPr>
        </p:nvSpPr>
        <p:spPr>
          <a:xfrm>
            <a:off x="838200" y="2209800"/>
            <a:ext cx="7772400" cy="4114800"/>
          </a:xfrm>
        </p:spPr>
        <p:txBody>
          <a:bodyPr/>
          <a:lstStyle/>
          <a:p>
            <a:pPr eaLnBrk="1" hangingPunct="1">
              <a:lnSpc>
                <a:spcPct val="90000"/>
              </a:lnSpc>
              <a:defRPr/>
            </a:pPr>
            <a:r>
              <a:rPr lang="zh-CN" altLang="en-US" b="1" dirty="0"/>
              <a:t>例：</a:t>
            </a:r>
            <a:r>
              <a:rPr lang="zh-CN" altLang="en-US" b="1" dirty="0">
                <a:latin typeface="Times New Roman" pitchFamily="18" charset="0"/>
              </a:rPr>
              <a:t>美国的蜂窝系统</a:t>
            </a:r>
            <a:r>
              <a:rPr lang="en-US" altLang="zh-CN" b="1" dirty="0">
                <a:latin typeface="Times New Roman" pitchFamily="18" charset="0"/>
              </a:rPr>
              <a:t>DAMPS</a:t>
            </a:r>
            <a:r>
              <a:rPr lang="zh-CN" altLang="en-US" b="1" dirty="0">
                <a:latin typeface="Times New Roman" pitchFamily="18" charset="0"/>
              </a:rPr>
              <a:t>和日本的蜂窝系统</a:t>
            </a:r>
            <a:r>
              <a:rPr lang="en-US" altLang="zh-CN" b="1" dirty="0">
                <a:latin typeface="Times New Roman" pitchFamily="18" charset="0"/>
              </a:rPr>
              <a:t>PDC</a:t>
            </a:r>
            <a:r>
              <a:rPr lang="zh-CN" altLang="en-US" b="1" dirty="0">
                <a:latin typeface="Times New Roman" pitchFamily="18" charset="0"/>
              </a:rPr>
              <a:t>以及日本的无绳系统</a:t>
            </a:r>
            <a:r>
              <a:rPr lang="en-US" altLang="zh-CN" b="1" dirty="0">
                <a:latin typeface="Times New Roman" pitchFamily="18" charset="0"/>
              </a:rPr>
              <a:t>PHS</a:t>
            </a:r>
            <a:r>
              <a:rPr lang="zh-CN" altLang="en-US" b="1" dirty="0"/>
              <a:t>（</a:t>
            </a:r>
            <a:r>
              <a:rPr lang="zh-CN" altLang="en-US" b="1" dirty="0">
                <a:latin typeface="Arial"/>
              </a:rPr>
              <a:t>“</a:t>
            </a:r>
            <a:r>
              <a:rPr lang="zh-CN" altLang="en-US" b="1" dirty="0"/>
              <a:t>小灵通</a:t>
            </a:r>
            <a:r>
              <a:rPr lang="zh-CN" altLang="en-US" b="1" dirty="0">
                <a:latin typeface="Arial"/>
              </a:rPr>
              <a:t>”</a:t>
            </a:r>
            <a:r>
              <a:rPr lang="zh-CN" altLang="en-US" b="1" dirty="0"/>
              <a:t>）均采用</a:t>
            </a:r>
            <a:r>
              <a:rPr lang="el-GR" altLang="zh-CN" b="1" dirty="0">
                <a:latin typeface="Times New Roman" pitchFamily="18" charset="0"/>
                <a:cs typeface="Arial" charset="0"/>
              </a:rPr>
              <a:t>π</a:t>
            </a:r>
            <a:r>
              <a:rPr lang="en-US" altLang="zh-CN" b="1" dirty="0">
                <a:latin typeface="Times New Roman" pitchFamily="18" charset="0"/>
                <a:cs typeface="Arial" charset="0"/>
              </a:rPr>
              <a:t>/4DQPSK</a:t>
            </a:r>
            <a:r>
              <a:rPr lang="en-US" altLang="zh-CN" b="1" dirty="0">
                <a:latin typeface="Times New Roman" pitchFamily="18" charset="0"/>
              </a:rPr>
              <a:t> </a:t>
            </a:r>
            <a:r>
              <a:rPr lang="zh-CN" altLang="en-US" b="1" dirty="0">
                <a:latin typeface="Times New Roman" pitchFamily="18" charset="0"/>
              </a:rPr>
              <a:t>调制，属线性调制。</a:t>
            </a:r>
          </a:p>
          <a:p>
            <a:pPr eaLnBrk="1" hangingPunct="1">
              <a:lnSpc>
                <a:spcPct val="90000"/>
              </a:lnSpc>
              <a:defRPr/>
            </a:pPr>
            <a:r>
              <a:rPr lang="zh-CN" altLang="en-US" b="1" dirty="0">
                <a:latin typeface="Times New Roman" pitchFamily="18" charset="0"/>
              </a:rPr>
              <a:t>又例：</a:t>
            </a:r>
            <a:r>
              <a:rPr lang="en-US" altLang="zh-CN" b="1" dirty="0">
                <a:latin typeface="Times New Roman" pitchFamily="18" charset="0"/>
              </a:rPr>
              <a:t>GSM</a:t>
            </a:r>
            <a:r>
              <a:rPr lang="zh-CN" altLang="en-US" b="1" dirty="0">
                <a:latin typeface="Times New Roman" pitchFamily="18" charset="0"/>
              </a:rPr>
              <a:t>系统采用</a:t>
            </a:r>
            <a:r>
              <a:rPr lang="en-US" altLang="zh-CN" b="1" dirty="0">
                <a:latin typeface="Times New Roman" pitchFamily="18" charset="0"/>
              </a:rPr>
              <a:t>GMSK</a:t>
            </a:r>
            <a:r>
              <a:rPr lang="zh-CN" altLang="en-US" b="1" dirty="0">
                <a:latin typeface="Times New Roman" pitchFamily="18" charset="0"/>
              </a:rPr>
              <a:t>调制，属恒包络调制。</a:t>
            </a:r>
          </a:p>
          <a:p>
            <a:pPr eaLnBrk="1" hangingPunct="1">
              <a:lnSpc>
                <a:spcPct val="90000"/>
              </a:lnSpc>
              <a:buFont typeface="Wingdings" pitchFamily="2" charset="2"/>
              <a:buNone/>
              <a:defRPr/>
            </a:pPr>
            <a:r>
              <a:rPr lang="zh-CN" altLang="en-US" b="1" dirty="0">
                <a:latin typeface="Times New Roman" pitchFamily="18" charset="0"/>
                <a:cs typeface="Arial" charset="0"/>
              </a:rPr>
              <a:t>*</a:t>
            </a:r>
            <a:r>
              <a:rPr lang="el-GR" altLang="zh-CN" b="1" dirty="0">
                <a:latin typeface="Times New Roman" pitchFamily="18" charset="0"/>
                <a:cs typeface="Arial" charset="0"/>
              </a:rPr>
              <a:t>π</a:t>
            </a:r>
            <a:r>
              <a:rPr lang="en-US" altLang="zh-CN" b="1" dirty="0">
                <a:latin typeface="Times New Roman" pitchFamily="18" charset="0"/>
                <a:cs typeface="Arial" charset="0"/>
              </a:rPr>
              <a:t>/4DQPSK </a:t>
            </a:r>
            <a:r>
              <a:rPr lang="zh-CN" altLang="en-US" b="1" dirty="0">
                <a:latin typeface="Times New Roman" pitchFamily="18" charset="0"/>
                <a:cs typeface="Arial" charset="0"/>
              </a:rPr>
              <a:t>即 </a:t>
            </a:r>
            <a:r>
              <a:rPr lang="el-GR" altLang="zh-CN" b="1" dirty="0">
                <a:effectLst>
                  <a:outerShdw blurRad="38100" dist="38100" dir="2700000" algn="tl">
                    <a:srgbClr val="000000">
                      <a:alpha val="43137"/>
                    </a:srgbClr>
                  </a:outerShdw>
                </a:effectLst>
                <a:latin typeface="Times New Roman" pitchFamily="18" charset="0"/>
                <a:cs typeface="Arial" charset="0"/>
              </a:rPr>
              <a:t>π</a:t>
            </a:r>
            <a:r>
              <a:rPr lang="en-US" altLang="zh-CN" b="1" dirty="0">
                <a:effectLst>
                  <a:outerShdw blurRad="38100" dist="38100" dir="2700000" algn="tl">
                    <a:srgbClr val="000000">
                      <a:alpha val="43137"/>
                    </a:srgbClr>
                  </a:outerShdw>
                </a:effectLst>
                <a:latin typeface="Times New Roman" pitchFamily="18" charset="0"/>
                <a:cs typeface="Arial" charset="0"/>
              </a:rPr>
              <a:t>/4</a:t>
            </a:r>
            <a:r>
              <a:rPr lang="zh-CN" altLang="en-US" b="1" dirty="0">
                <a:effectLst>
                  <a:outerShdw blurRad="38100" dist="38100" dir="2700000" algn="tl">
                    <a:srgbClr val="000000">
                      <a:alpha val="43137"/>
                    </a:srgbClr>
                  </a:outerShdw>
                </a:effectLst>
                <a:latin typeface="Times New Roman" pitchFamily="18" charset="0"/>
                <a:cs typeface="Arial" charset="0"/>
              </a:rPr>
              <a:t>差分正交相位键控</a:t>
            </a:r>
          </a:p>
          <a:p>
            <a:pPr eaLnBrk="1" hangingPunct="1">
              <a:lnSpc>
                <a:spcPct val="90000"/>
              </a:lnSpc>
              <a:buFont typeface="Wingdings" pitchFamily="2" charset="2"/>
              <a:buNone/>
              <a:defRPr/>
            </a:pPr>
            <a:r>
              <a:rPr lang="zh-CN" altLang="en-US" b="1" dirty="0">
                <a:latin typeface="Times New Roman" pitchFamily="18" charset="0"/>
              </a:rPr>
              <a:t>*</a:t>
            </a:r>
            <a:r>
              <a:rPr lang="en-US" altLang="zh-CN" b="1" dirty="0">
                <a:latin typeface="Times New Roman" pitchFamily="18" charset="0"/>
              </a:rPr>
              <a:t>GMSK </a:t>
            </a:r>
            <a:r>
              <a:rPr lang="zh-CN" altLang="en-US" b="1" dirty="0">
                <a:latin typeface="Times New Roman" pitchFamily="18" charset="0"/>
              </a:rPr>
              <a:t>即 </a:t>
            </a:r>
            <a:r>
              <a:rPr lang="zh-CN" altLang="en-US" b="1" dirty="0">
                <a:effectLst>
                  <a:outerShdw blurRad="38100" dist="38100" dir="2700000" algn="tl">
                    <a:srgbClr val="000000">
                      <a:alpha val="43137"/>
                    </a:srgbClr>
                  </a:outerShdw>
                </a:effectLst>
                <a:latin typeface="Times New Roman" pitchFamily="18" charset="0"/>
              </a:rPr>
              <a:t>高斯最小频移键控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ChangeArrowheads="1"/>
          </p:cNvSpPr>
          <p:nvPr>
            <p:ph type="title"/>
          </p:nvPr>
        </p:nvSpPr>
        <p:spPr/>
        <p:txBody>
          <a:bodyPr/>
          <a:lstStyle/>
          <a:p>
            <a:pPr eaLnBrk="1" hangingPunct="1"/>
            <a:endParaRPr lang="zh-CN" altLang="zh-CN"/>
          </a:p>
        </p:txBody>
      </p:sp>
      <p:graphicFrame>
        <p:nvGraphicFramePr>
          <p:cNvPr id="163894" name="Group 54"/>
          <p:cNvGraphicFramePr>
            <a:graphicFrameLocks noGrp="1"/>
          </p:cNvGraphicFramePr>
          <p:nvPr>
            <p:ph idx="1"/>
          </p:nvPr>
        </p:nvGraphicFramePr>
        <p:xfrm>
          <a:off x="685800" y="2209800"/>
          <a:ext cx="8077200" cy="4108704"/>
        </p:xfrm>
        <a:graphic>
          <a:graphicData uri="http://schemas.openxmlformats.org/drawingml/2006/table">
            <a:tbl>
              <a:tblPr/>
              <a:tblGrid>
                <a:gridCol w="1701800">
                  <a:extLst>
                    <a:ext uri="{9D8B030D-6E8A-4147-A177-3AD203B41FA5}">
                      <a16:colId xmlns:a16="http://schemas.microsoft.com/office/drawing/2014/main" val="20000"/>
                    </a:ext>
                  </a:extLst>
                </a:gridCol>
                <a:gridCol w="2786063">
                  <a:extLst>
                    <a:ext uri="{9D8B030D-6E8A-4147-A177-3AD203B41FA5}">
                      <a16:colId xmlns:a16="http://schemas.microsoft.com/office/drawing/2014/main" val="20001"/>
                    </a:ext>
                  </a:extLst>
                </a:gridCol>
                <a:gridCol w="3589337">
                  <a:extLst>
                    <a:ext uri="{9D8B030D-6E8A-4147-A177-3AD203B41FA5}">
                      <a16:colId xmlns:a16="http://schemas.microsoft.com/office/drawing/2014/main" val="20002"/>
                    </a:ext>
                  </a:extLst>
                </a:gridCol>
              </a:tblGrid>
              <a:tr h="762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rPr>
                        <a:t>调制方式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GMSK(B</a:t>
                      </a:r>
                      <a:r>
                        <a:rPr kumimoji="0" lang="en-US" altLang="zh-CN" sz="2800" b="1" i="0" u="none" strike="noStrike" cap="none" normalizeH="0" baseline="-25000">
                          <a:ln>
                            <a:noFill/>
                          </a:ln>
                          <a:solidFill>
                            <a:schemeClr val="tx1"/>
                          </a:solidFill>
                          <a:effectLst/>
                          <a:latin typeface="Times New Roman" pitchFamily="18" charset="0"/>
                          <a:ea typeface="宋体" pitchFamily="2" charset="-122"/>
                        </a:rPr>
                        <a:t>b</a:t>
                      </a:r>
                      <a:r>
                        <a:rPr kumimoji="0" lang="en-US" altLang="zh-CN" sz="2800" b="1" i="0" u="none" strike="noStrike" cap="none" normalizeH="0" baseline="0">
                          <a:ln>
                            <a:noFill/>
                          </a:ln>
                          <a:solidFill>
                            <a:schemeClr val="tx1"/>
                          </a:solidFill>
                          <a:effectLst/>
                          <a:latin typeface="Times New Roman" pitchFamily="18" charset="0"/>
                          <a:ea typeface="宋体" pitchFamily="2" charset="-122"/>
                        </a:rPr>
                        <a:t>T</a:t>
                      </a:r>
                      <a:r>
                        <a:rPr kumimoji="0" lang="en-US" altLang="zh-CN" sz="2800" b="1" i="0" u="none" strike="noStrike" cap="none" normalizeH="0" baseline="-25000">
                          <a:ln>
                            <a:noFill/>
                          </a:ln>
                          <a:solidFill>
                            <a:schemeClr val="tx1"/>
                          </a:solidFill>
                          <a:effectLst/>
                          <a:latin typeface="Times New Roman" pitchFamily="18" charset="0"/>
                          <a:ea typeface="宋体" pitchFamily="2" charset="-122"/>
                        </a:rPr>
                        <a:t>b</a:t>
                      </a:r>
                      <a:r>
                        <a:rPr kumimoji="0" lang="en-US" altLang="zh-CN" sz="2800" b="1" i="0" u="none" strike="noStrike" cap="none" normalizeH="0" baseline="0">
                          <a:ln>
                            <a:noFill/>
                          </a:ln>
                          <a:solidFill>
                            <a:schemeClr val="tx1"/>
                          </a:solidFill>
                          <a:effectLst/>
                          <a:latin typeface="Times New Roman" pitchFamily="18" charset="0"/>
                          <a:ea typeface="宋体" pitchFamily="2" charset="-122"/>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l-GR" altLang="zh-CN" sz="2800" b="1" i="0" u="none" strike="noStrike" cap="none" normalizeH="0" baseline="0">
                          <a:ln>
                            <a:noFill/>
                          </a:ln>
                          <a:solidFill>
                            <a:schemeClr val="tx1"/>
                          </a:solidFill>
                          <a:effectLst/>
                          <a:latin typeface="Times New Roman" pitchFamily="18" charset="0"/>
                          <a:ea typeface="宋体" pitchFamily="2" charset="-122"/>
                          <a:cs typeface="Arial" charset="0"/>
                        </a:rPr>
                        <a:t>π</a:t>
                      </a: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Arial" charset="0"/>
                        </a:rPr>
                        <a:t>/4DQPSK(</a:t>
                      </a:r>
                      <a:r>
                        <a:rPr kumimoji="0" lang="el-GR" altLang="zh-CN" sz="2800" b="1" i="0" u="none" strike="noStrike" cap="none" normalizeH="0" baseline="0">
                          <a:ln>
                            <a:noFill/>
                          </a:ln>
                          <a:solidFill>
                            <a:schemeClr val="tx1"/>
                          </a:solidFill>
                          <a:effectLst/>
                          <a:latin typeface="Times New Roman" pitchFamily="18" charset="0"/>
                          <a:ea typeface="宋体" pitchFamily="2" charset="-122"/>
                          <a:cs typeface="Arial" charset="0"/>
                        </a:rPr>
                        <a:t>α</a:t>
                      </a: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Arial" charset="0"/>
                        </a:rPr>
                        <a:t>=0.35)</a:t>
                      </a:r>
                      <a:endParaRPr kumimoji="0" lang="el-GR" altLang="en-US" sz="2800" b="1" i="0" u="none" strike="noStrike" cap="none" normalizeH="0" baseline="0">
                        <a:ln>
                          <a:noFill/>
                        </a:ln>
                        <a:solidFill>
                          <a:schemeClr val="tx1"/>
                        </a:solidFill>
                        <a:effectLst/>
                        <a:latin typeface="Times New Roman" pitchFamily="18" charset="0"/>
                        <a:ea typeface="宋体" pitchFamily="2" charset="-122"/>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14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rPr>
                        <a:t>类型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rPr>
                        <a:t>恒包络（非线性）调制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rPr>
                        <a:t>线性调制</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rPr>
                        <a:t>带宽效率</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(bit/s/Hz)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1.35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1.62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287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rPr>
                        <a:t>功放</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rPr>
                        <a:t>可以使用</a:t>
                      </a:r>
                      <a:r>
                        <a:rPr kumimoji="0" lang="en-US" altLang="zh-CN" sz="2800" b="1" i="0" u="none" strike="noStrike" cap="none" normalizeH="0" baseline="0">
                          <a:ln>
                            <a:noFill/>
                          </a:ln>
                          <a:solidFill>
                            <a:schemeClr val="tx1"/>
                          </a:solidFill>
                          <a:effectLst/>
                          <a:latin typeface="Times New Roman" pitchFamily="18" charset="0"/>
                          <a:ea typeface="宋体" pitchFamily="2" charset="-122"/>
                        </a:rPr>
                        <a:t>C</a:t>
                      </a:r>
                      <a:r>
                        <a:rPr kumimoji="0" lang="zh-CN" altLang="en-US" sz="2800" b="1" i="0" u="none" strike="noStrike" cap="none" normalizeH="0" baseline="0">
                          <a:ln>
                            <a:noFill/>
                          </a:ln>
                          <a:solidFill>
                            <a:schemeClr val="tx1"/>
                          </a:solidFill>
                          <a:effectLst/>
                          <a:latin typeface="Times New Roman" pitchFamily="18" charset="0"/>
                          <a:ea typeface="宋体" pitchFamily="2" charset="-122"/>
                        </a:rPr>
                        <a:t>类（非线性）功放</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rPr>
                        <a:t>限带信号包络起伏，一般采用</a:t>
                      </a:r>
                      <a:r>
                        <a:rPr kumimoji="0" lang="en-US" altLang="zh-CN" sz="2800" b="1" i="0" u="none" strike="noStrike" cap="none" normalizeH="0" baseline="0">
                          <a:ln>
                            <a:noFill/>
                          </a:ln>
                          <a:solidFill>
                            <a:schemeClr val="tx1"/>
                          </a:solidFill>
                          <a:effectLst/>
                          <a:latin typeface="Times New Roman" pitchFamily="18" charset="0"/>
                          <a:ea typeface="宋体" pitchFamily="2" charset="-122"/>
                        </a:rPr>
                        <a:t>AB</a:t>
                      </a:r>
                      <a:r>
                        <a:rPr kumimoji="0" lang="zh-CN" altLang="en-US" sz="2800" b="1" i="0" u="none" strike="noStrike" cap="none" normalizeH="0" baseline="0">
                          <a:ln>
                            <a:noFill/>
                          </a:ln>
                          <a:solidFill>
                            <a:schemeClr val="tx1"/>
                          </a:solidFill>
                          <a:effectLst/>
                          <a:latin typeface="Times New Roman" pitchFamily="18" charset="0"/>
                          <a:ea typeface="宋体" pitchFamily="2" charset="-122"/>
                        </a:rPr>
                        <a:t>类（线性）功放</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5321" name="AutoShape 55">
            <a:hlinkClick r:id="rId3" action="ppaction://hlinksldjump"/>
          </p:cNvPr>
          <p:cNvSpPr>
            <a:spLocks noChangeArrowheads="1"/>
          </p:cNvSpPr>
          <p:nvPr/>
        </p:nvSpPr>
        <p:spPr bwMode="auto">
          <a:xfrm>
            <a:off x="8534400" y="6324600"/>
            <a:ext cx="457200" cy="3810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hlink">
              <a:alpha val="67058"/>
            </a:schemeClr>
          </a:solidFill>
          <a:ln w="9525">
            <a:solidFill>
              <a:schemeClr val="tx1"/>
            </a:solidFill>
            <a:miter lim="800000"/>
            <a:headEnd/>
            <a:tailEnd/>
          </a:ln>
        </p:spPr>
        <p:txBody>
          <a:bodyPr wrap="none" anchor="ctr"/>
          <a:lstStyle/>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sz="4000" b="1"/>
              <a:t>线路码及其功率谱（</a:t>
            </a:r>
            <a:r>
              <a:rPr lang="en-US" altLang="zh-CN" sz="4000" b="1">
                <a:latin typeface="Times New Roman" pitchFamily="18" charset="0"/>
              </a:rPr>
              <a:t>PSD</a:t>
            </a:r>
            <a:r>
              <a:rPr lang="zh-CN" altLang="en-US" sz="4000" b="1"/>
              <a:t>）</a:t>
            </a:r>
          </a:p>
        </p:txBody>
      </p:sp>
      <p:sp>
        <p:nvSpPr>
          <p:cNvPr id="56323" name="Rectangle 3"/>
          <p:cNvSpPr>
            <a:spLocks noGrp="1" noChangeArrowheads="1"/>
          </p:cNvSpPr>
          <p:nvPr>
            <p:ph type="body" idx="1"/>
          </p:nvPr>
        </p:nvSpPr>
        <p:spPr>
          <a:xfrm>
            <a:off x="762000" y="2209800"/>
            <a:ext cx="7772400" cy="4114800"/>
          </a:xfrm>
        </p:spPr>
        <p:txBody>
          <a:bodyPr/>
          <a:lstStyle/>
          <a:p>
            <a:pPr eaLnBrk="1" hangingPunct="1">
              <a:buFont typeface="Wingdings" pitchFamily="2" charset="2"/>
              <a:buNone/>
            </a:pPr>
            <a:r>
              <a:rPr lang="en-US" altLang="zh-CN" b="1">
                <a:latin typeface="Times New Roman" pitchFamily="18" charset="0"/>
              </a:rPr>
              <a:t>1.</a:t>
            </a:r>
            <a:r>
              <a:rPr lang="zh-CN" altLang="en-US" b="1">
                <a:latin typeface="Times New Roman" pitchFamily="18" charset="0"/>
              </a:rPr>
              <a:t>什么是线路码</a:t>
            </a:r>
          </a:p>
          <a:p>
            <a:pPr eaLnBrk="1" hangingPunct="1">
              <a:buFont typeface="Wingdings" pitchFamily="2" charset="2"/>
              <a:buNone/>
            </a:pPr>
            <a:r>
              <a:rPr lang="en-US" altLang="zh-CN" b="1">
                <a:latin typeface="Times New Roman" pitchFamily="18" charset="0"/>
              </a:rPr>
              <a:t>2.</a:t>
            </a:r>
            <a:r>
              <a:rPr lang="zh-CN" altLang="en-US" b="1">
                <a:latin typeface="Times New Roman" pitchFamily="18" charset="0"/>
              </a:rPr>
              <a:t>线路码型</a:t>
            </a:r>
          </a:p>
          <a:p>
            <a:pPr eaLnBrk="1" hangingPunct="1">
              <a:buFont typeface="Wingdings" pitchFamily="2" charset="2"/>
              <a:buNone/>
            </a:pPr>
            <a:r>
              <a:rPr lang="en-US" altLang="zh-CN" b="1">
                <a:latin typeface="Times New Roman" pitchFamily="18" charset="0"/>
              </a:rPr>
              <a:t>3.</a:t>
            </a:r>
            <a:r>
              <a:rPr lang="zh-CN" altLang="en-US" b="1">
                <a:latin typeface="Times New Roman" pitchFamily="18" charset="0"/>
              </a:rPr>
              <a:t>功率谱</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endParaRPr lang="zh-CN" altLang="zh-CN"/>
          </a:p>
        </p:txBody>
      </p:sp>
      <p:sp>
        <p:nvSpPr>
          <p:cNvPr id="44035" name="Rectangle 3"/>
          <p:cNvSpPr>
            <a:spLocks noGrp="1" noChangeArrowheads="1"/>
          </p:cNvSpPr>
          <p:nvPr>
            <p:ph type="body" idx="1"/>
          </p:nvPr>
        </p:nvSpPr>
        <p:spPr>
          <a:xfrm>
            <a:off x="838200" y="2133600"/>
            <a:ext cx="7772400" cy="4114800"/>
          </a:xfrm>
        </p:spPr>
        <p:txBody>
          <a:bodyPr/>
          <a:lstStyle/>
          <a:p>
            <a:pPr eaLnBrk="1" hangingPunct="1"/>
            <a:r>
              <a:rPr lang="zh-CN" altLang="en-US" sz="2800" b="1"/>
              <a:t>无线移动通信对数字调制技术的要求</a:t>
            </a:r>
          </a:p>
          <a:p>
            <a:pPr eaLnBrk="1" hangingPunct="1"/>
            <a:r>
              <a:rPr lang="zh-CN" altLang="en-US" sz="2800" b="1">
                <a:hlinkClick r:id="rId3" action="ppaction://hlinksldjump"/>
              </a:rPr>
              <a:t>两大类适用的数字调制技术</a:t>
            </a:r>
            <a:endParaRPr lang="zh-CN" altLang="en-US" sz="2800" b="1"/>
          </a:p>
          <a:p>
            <a:pPr eaLnBrk="1" hangingPunct="1"/>
            <a:r>
              <a:rPr lang="zh-CN" altLang="en-US" sz="2800" b="1">
                <a:hlinkClick r:id="rId4" action="ppaction://hlinksldjump"/>
              </a:rPr>
              <a:t>线路码及其频谱</a:t>
            </a:r>
            <a:endParaRPr lang="zh-CN" altLang="en-US" sz="2800" b="1"/>
          </a:p>
          <a:p>
            <a:pPr eaLnBrk="1" hangingPunct="1"/>
            <a:r>
              <a:rPr lang="zh-CN" altLang="en-US" sz="2800" b="1">
                <a:hlinkClick r:id="rId5" action="ppaction://hlinksldjump"/>
              </a:rPr>
              <a:t>脉冲成形</a:t>
            </a:r>
            <a:endParaRPr lang="zh-CN" altLang="en-US" sz="2800" b="1"/>
          </a:p>
          <a:p>
            <a:pPr eaLnBrk="1" hangingPunct="1"/>
            <a:r>
              <a:rPr lang="zh-CN" altLang="en-US" sz="2800" b="1">
                <a:hlinkClick r:id="rId6" action="ppaction://hlinksldjump"/>
              </a:rPr>
              <a:t>信号空间概念</a:t>
            </a:r>
            <a:endParaRPr lang="zh-CN" altLang="en-US" sz="2800" b="1"/>
          </a:p>
          <a:p>
            <a:pPr eaLnBrk="1" hangingPunct="1"/>
            <a:r>
              <a:rPr lang="el-GR" altLang="zh-CN" sz="2800" b="1">
                <a:latin typeface="Times New Roman" pitchFamily="18" charset="0"/>
                <a:cs typeface="Arial" charset="0"/>
                <a:hlinkClick r:id="rId7" action="ppaction://hlinksldjump"/>
              </a:rPr>
              <a:t>π</a:t>
            </a:r>
            <a:r>
              <a:rPr lang="en-US" altLang="zh-CN" sz="2800" b="1">
                <a:latin typeface="Times New Roman" pitchFamily="18" charset="0"/>
                <a:cs typeface="Arial" charset="0"/>
                <a:hlinkClick r:id="rId7" action="ppaction://hlinksldjump"/>
              </a:rPr>
              <a:t>/4DQPSK</a:t>
            </a:r>
            <a:r>
              <a:rPr lang="en-US" altLang="zh-CN" sz="2800" b="1">
                <a:latin typeface="Times New Roman" pitchFamily="18" charset="0"/>
                <a:hlinkClick r:id="rId7" action="ppaction://hlinksldjump"/>
              </a:rPr>
              <a:t> </a:t>
            </a:r>
            <a:endParaRPr lang="en-US" altLang="zh-CN" sz="2800" b="1">
              <a:latin typeface="Times New Roman" pitchFamily="18" charset="0"/>
            </a:endParaRPr>
          </a:p>
          <a:p>
            <a:pPr eaLnBrk="1" hangingPunct="1"/>
            <a:r>
              <a:rPr lang="en-US" altLang="zh-CN" sz="2800" b="1">
                <a:latin typeface="Times New Roman" pitchFamily="18" charset="0"/>
                <a:hlinkClick r:id="rId8" action="ppaction://hlinksldjump"/>
              </a:rPr>
              <a:t>MSK/GMSK</a:t>
            </a:r>
            <a:endParaRPr lang="en-US" altLang="zh-CN" sz="2800" b="1">
              <a:latin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endParaRPr lang="zh-CN" altLang="zh-CN"/>
          </a:p>
        </p:txBody>
      </p:sp>
      <p:sp>
        <p:nvSpPr>
          <p:cNvPr id="47107" name="Rectangle 3"/>
          <p:cNvSpPr>
            <a:spLocks noGrp="1" noChangeArrowheads="1"/>
          </p:cNvSpPr>
          <p:nvPr>
            <p:ph type="body" idx="1"/>
          </p:nvPr>
        </p:nvSpPr>
        <p:spPr>
          <a:xfrm>
            <a:off x="762000" y="2209800"/>
            <a:ext cx="7772400" cy="4114800"/>
          </a:xfrm>
        </p:spPr>
        <p:txBody>
          <a:bodyPr/>
          <a:lstStyle/>
          <a:p>
            <a:pPr eaLnBrk="1" hangingPunct="1">
              <a:buFont typeface="Wingdings" pitchFamily="2" charset="2"/>
              <a:buNone/>
              <a:defRPr/>
            </a:pPr>
            <a:r>
              <a:rPr lang="en-US" altLang="zh-CN" b="1" dirty="0">
                <a:effectLst>
                  <a:outerShdw blurRad="38100" dist="38100" dir="2700000" algn="tl">
                    <a:srgbClr val="000000">
                      <a:alpha val="43137"/>
                    </a:srgbClr>
                  </a:outerShdw>
                </a:effectLst>
                <a:latin typeface="Times New Roman" pitchFamily="18" charset="0"/>
              </a:rPr>
              <a:t>1.</a:t>
            </a:r>
            <a:r>
              <a:rPr lang="zh-CN" altLang="en-US" b="1" dirty="0">
                <a:effectLst>
                  <a:outerShdw blurRad="38100" dist="38100" dir="2700000" algn="tl">
                    <a:srgbClr val="000000">
                      <a:alpha val="43137"/>
                    </a:srgbClr>
                  </a:outerShdw>
                </a:effectLst>
                <a:latin typeface="Times New Roman" pitchFamily="18" charset="0"/>
              </a:rPr>
              <a:t>什么是线路码（</a:t>
            </a:r>
            <a:r>
              <a:rPr lang="en-US" altLang="zh-CN" b="1" dirty="0">
                <a:effectLst>
                  <a:outerShdw blurRad="38100" dist="38100" dir="2700000" algn="tl">
                    <a:srgbClr val="000000">
                      <a:alpha val="43137"/>
                    </a:srgbClr>
                  </a:outerShdw>
                </a:effectLst>
                <a:latin typeface="Times New Roman" pitchFamily="18" charset="0"/>
              </a:rPr>
              <a:t>Line Code</a:t>
            </a:r>
            <a:r>
              <a:rPr lang="zh-CN" altLang="en-US" b="1" dirty="0">
                <a:effectLst>
                  <a:outerShdw blurRad="38100" dist="38100" dir="2700000" algn="tl">
                    <a:srgbClr val="000000">
                      <a:alpha val="43137"/>
                    </a:srgbClr>
                  </a:outerShdw>
                </a:effectLst>
                <a:latin typeface="Times New Roman" pitchFamily="18" charset="0"/>
              </a:rPr>
              <a:t>）</a:t>
            </a:r>
            <a:r>
              <a:rPr lang="zh-CN" altLang="en-US" b="1" dirty="0"/>
              <a:t>：基带信号的电波形，称作线路码。生成电波形的过程称作线路编码（</a:t>
            </a:r>
            <a:r>
              <a:rPr lang="en-US" altLang="zh-CN" b="1" dirty="0">
                <a:latin typeface="Times New Roman" pitchFamily="18" charset="0"/>
              </a:rPr>
              <a:t>Line Coding</a:t>
            </a:r>
            <a:r>
              <a:rPr lang="zh-CN" altLang="en-US" b="1" dirty="0"/>
              <a:t>）。</a:t>
            </a:r>
          </a:p>
          <a:p>
            <a:pPr eaLnBrk="1" hangingPunct="1">
              <a:buFont typeface="Wingdings" pitchFamily="2" charset="2"/>
              <a:buNone/>
              <a:defRPr/>
            </a:pPr>
            <a:r>
              <a:rPr lang="zh-CN" altLang="en-US" b="1" dirty="0"/>
              <a:t>         一般对线路编码的要求有：所得到的线路码</a:t>
            </a:r>
            <a:r>
              <a:rPr lang="zh-CN" altLang="en-US" b="1" dirty="0">
                <a:solidFill>
                  <a:srgbClr val="FF0000"/>
                </a:solidFill>
                <a:effectLst>
                  <a:outerShdw blurRad="38100" dist="38100" dir="2700000" algn="tl">
                    <a:srgbClr val="000000">
                      <a:alpha val="43137"/>
                    </a:srgbClr>
                  </a:outerShdw>
                </a:effectLst>
              </a:rPr>
              <a:t>应包含有足够的位定时信息</a:t>
            </a:r>
            <a:r>
              <a:rPr lang="zh-CN" altLang="en-US" b="1" dirty="0"/>
              <a:t>、</a:t>
            </a:r>
            <a:r>
              <a:rPr lang="zh-CN" altLang="en-US" b="1" dirty="0">
                <a:solidFill>
                  <a:srgbClr val="FF0000"/>
                </a:solidFill>
                <a:effectLst>
                  <a:outerShdw blurRad="38100" dist="38100" dir="2700000" algn="tl">
                    <a:srgbClr val="000000">
                      <a:alpha val="43137"/>
                    </a:srgbClr>
                  </a:outerShdw>
                </a:effectLst>
              </a:rPr>
              <a:t>应占用尽可能小的带宽</a:t>
            </a:r>
            <a:r>
              <a:rPr lang="zh-CN" altLang="en-US" b="1" dirty="0"/>
              <a:t>等等。</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endParaRPr lang="zh-CN" altLang="zh-CN"/>
          </a:p>
        </p:txBody>
      </p:sp>
      <p:sp>
        <p:nvSpPr>
          <p:cNvPr id="60419" name="Rectangle 3"/>
          <p:cNvSpPr>
            <a:spLocks noGrp="1" noChangeArrowheads="1"/>
          </p:cNvSpPr>
          <p:nvPr>
            <p:ph type="body" idx="1"/>
          </p:nvPr>
        </p:nvSpPr>
        <p:spPr>
          <a:xfrm>
            <a:off x="762000" y="2133600"/>
            <a:ext cx="7772400" cy="4114800"/>
          </a:xfrm>
        </p:spPr>
        <p:txBody>
          <a:bodyPr/>
          <a:lstStyle/>
          <a:p>
            <a:pPr eaLnBrk="1" hangingPunct="1">
              <a:buFont typeface="Wingdings" pitchFamily="2" charset="2"/>
              <a:buNone/>
              <a:defRPr/>
            </a:pPr>
            <a:r>
              <a:rPr lang="en-US" altLang="zh-CN" b="1" dirty="0">
                <a:effectLst>
                  <a:outerShdw blurRad="38100" dist="38100" dir="2700000" algn="tl">
                    <a:srgbClr val="000000">
                      <a:alpha val="43137"/>
                    </a:srgbClr>
                  </a:outerShdw>
                </a:effectLst>
                <a:latin typeface="Times New Roman" pitchFamily="18" charset="0"/>
              </a:rPr>
              <a:t>2. </a:t>
            </a:r>
            <a:r>
              <a:rPr lang="zh-CN" altLang="en-US" b="1" dirty="0">
                <a:effectLst>
                  <a:outerShdw blurRad="38100" dist="38100" dir="2700000" algn="tl">
                    <a:srgbClr val="000000">
                      <a:alpha val="43137"/>
                    </a:srgbClr>
                  </a:outerShdw>
                </a:effectLst>
                <a:latin typeface="Times New Roman" pitchFamily="18" charset="0"/>
              </a:rPr>
              <a:t>线路码型</a:t>
            </a:r>
            <a:r>
              <a:rPr lang="zh-CN" altLang="en-US" dirty="0"/>
              <a:t>：</a:t>
            </a:r>
            <a:r>
              <a:rPr lang="zh-CN" altLang="en-US" b="1" dirty="0"/>
              <a:t>可分为两大类，即</a:t>
            </a:r>
            <a:r>
              <a:rPr lang="zh-CN" altLang="en-US" b="1" dirty="0">
                <a:solidFill>
                  <a:srgbClr val="FF0000"/>
                </a:solidFill>
                <a:effectLst>
                  <a:outerShdw blurRad="38100" dist="38100" dir="2700000" algn="tl">
                    <a:srgbClr val="000000">
                      <a:alpha val="43137"/>
                    </a:srgbClr>
                  </a:outerShdw>
                </a:effectLst>
              </a:rPr>
              <a:t>归零</a:t>
            </a:r>
            <a:r>
              <a:rPr lang="zh-CN" altLang="en-US" b="1" dirty="0"/>
              <a:t>（</a:t>
            </a:r>
            <a:r>
              <a:rPr lang="en-US" altLang="zh-CN" b="1" dirty="0">
                <a:latin typeface="Times New Roman" pitchFamily="18" charset="0"/>
              </a:rPr>
              <a:t>Return to Zero</a:t>
            </a:r>
            <a:r>
              <a:rPr lang="zh-CN" altLang="en-US" b="1" dirty="0">
                <a:latin typeface="Times New Roman" pitchFamily="18" charset="0"/>
              </a:rPr>
              <a:t>，</a:t>
            </a:r>
            <a:r>
              <a:rPr lang="en-US" altLang="zh-CN" b="1" dirty="0">
                <a:solidFill>
                  <a:srgbClr val="FF0000"/>
                </a:solidFill>
                <a:effectLst>
                  <a:outerShdw blurRad="38100" dist="38100" dir="2700000" algn="tl">
                    <a:srgbClr val="000000">
                      <a:alpha val="43137"/>
                    </a:srgbClr>
                  </a:outerShdw>
                </a:effectLst>
                <a:latin typeface="Times New Roman" pitchFamily="18" charset="0"/>
              </a:rPr>
              <a:t>RZ</a:t>
            </a:r>
            <a:r>
              <a:rPr lang="zh-CN" altLang="en-US" b="1" dirty="0"/>
              <a:t>）码和</a:t>
            </a:r>
            <a:r>
              <a:rPr lang="zh-CN" altLang="en-US" b="1" dirty="0">
                <a:solidFill>
                  <a:srgbClr val="FF0000"/>
                </a:solidFill>
                <a:effectLst>
                  <a:outerShdw blurRad="38100" dist="38100" dir="2700000" algn="tl">
                    <a:srgbClr val="000000">
                      <a:alpha val="43137"/>
                    </a:srgbClr>
                  </a:outerShdw>
                </a:effectLst>
              </a:rPr>
              <a:t>不归零</a:t>
            </a:r>
            <a:r>
              <a:rPr lang="zh-CN" altLang="en-US" b="1" dirty="0"/>
              <a:t>（</a:t>
            </a:r>
            <a:r>
              <a:rPr lang="en-US" altLang="zh-CN" b="1" dirty="0">
                <a:latin typeface="Times New Roman" pitchFamily="18" charset="0"/>
              </a:rPr>
              <a:t>Non- Return to Zero</a:t>
            </a:r>
            <a:r>
              <a:rPr lang="zh-CN" altLang="en-US" b="1" dirty="0">
                <a:latin typeface="Times New Roman" pitchFamily="18" charset="0"/>
              </a:rPr>
              <a:t>，</a:t>
            </a:r>
            <a:r>
              <a:rPr lang="en-US" altLang="zh-CN" b="1" dirty="0">
                <a:solidFill>
                  <a:srgbClr val="FF0000"/>
                </a:solidFill>
                <a:effectLst>
                  <a:outerShdw blurRad="38100" dist="38100" dir="2700000" algn="tl">
                    <a:srgbClr val="000000">
                      <a:alpha val="43137"/>
                    </a:srgbClr>
                  </a:outerShdw>
                </a:effectLst>
                <a:latin typeface="Times New Roman" pitchFamily="18" charset="0"/>
              </a:rPr>
              <a:t>NRZ</a:t>
            </a:r>
            <a:r>
              <a:rPr lang="zh-CN" altLang="en-US" b="1" dirty="0"/>
              <a:t>）码。就二进制基带数据而言，又分为</a:t>
            </a:r>
            <a:r>
              <a:rPr lang="zh-CN" altLang="en-US" b="1" dirty="0">
                <a:solidFill>
                  <a:srgbClr val="FF0000"/>
                </a:solidFill>
                <a:effectLst>
                  <a:outerShdw blurRad="38100" dist="38100" dir="2700000" algn="tl">
                    <a:srgbClr val="000000">
                      <a:alpha val="43137"/>
                    </a:srgbClr>
                  </a:outerShdw>
                </a:effectLst>
              </a:rPr>
              <a:t>单极性</a:t>
            </a:r>
            <a:r>
              <a:rPr lang="zh-CN" altLang="en-US" b="1" dirty="0"/>
              <a:t>（</a:t>
            </a:r>
            <a:r>
              <a:rPr lang="en-US" altLang="zh-CN" b="1" dirty="0" err="1">
                <a:latin typeface="Times New Roman" pitchFamily="18" charset="0"/>
              </a:rPr>
              <a:t>Unipolar</a:t>
            </a:r>
            <a:r>
              <a:rPr lang="zh-CN" altLang="en-US" b="1" dirty="0"/>
              <a:t>）和</a:t>
            </a:r>
            <a:r>
              <a:rPr lang="zh-CN" altLang="en-US" b="1" dirty="0">
                <a:solidFill>
                  <a:srgbClr val="FF0000"/>
                </a:solidFill>
                <a:effectLst>
                  <a:outerShdw blurRad="38100" dist="38100" dir="2700000" algn="tl">
                    <a:srgbClr val="000000">
                      <a:alpha val="43137"/>
                    </a:srgbClr>
                  </a:outerShdw>
                </a:effectLst>
              </a:rPr>
              <a:t>双极性</a:t>
            </a:r>
            <a:r>
              <a:rPr lang="zh-CN" altLang="en-US" b="1" dirty="0"/>
              <a:t>（</a:t>
            </a:r>
            <a:r>
              <a:rPr lang="en-US" altLang="zh-CN" b="1" dirty="0">
                <a:latin typeface="Times New Roman" pitchFamily="18" charset="0"/>
              </a:rPr>
              <a:t>Bipolar</a:t>
            </a:r>
            <a:r>
              <a:rPr lang="zh-CN" altLang="en-US" b="1" dirty="0"/>
              <a:t>）的。</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7" name="Picture 1"/>
          <p:cNvPicPr>
            <a:picLocks noChangeAspect="1" noChangeArrowheads="1"/>
          </p:cNvPicPr>
          <p:nvPr/>
        </p:nvPicPr>
        <p:blipFill>
          <a:blip r:embed="rId3"/>
          <a:srcRect/>
          <a:stretch>
            <a:fillRect/>
          </a:stretch>
        </p:blipFill>
        <p:spPr bwMode="auto">
          <a:xfrm>
            <a:off x="4343400" y="228600"/>
            <a:ext cx="4610100" cy="6257925"/>
          </a:xfrm>
          <a:prstGeom prst="rect">
            <a:avLst/>
          </a:prstGeom>
          <a:noFill/>
          <a:ln w="9525">
            <a:noFill/>
            <a:miter lim="800000"/>
            <a:headEnd/>
            <a:tailEnd/>
          </a:ln>
          <a:effectLst/>
        </p:spPr>
      </p:pic>
      <p:sp>
        <p:nvSpPr>
          <p:cNvPr id="59394" name="Rectangle 4"/>
          <p:cNvSpPr>
            <a:spLocks noGrp="1" noChangeArrowheads="1"/>
          </p:cNvSpPr>
          <p:nvPr>
            <p:ph type="title"/>
          </p:nvPr>
        </p:nvSpPr>
        <p:spPr/>
        <p:txBody>
          <a:bodyPr/>
          <a:lstStyle/>
          <a:p>
            <a:pPr eaLnBrk="1" hangingPunct="1"/>
            <a:endParaRPr lang="zh-CN" altLang="zh-CN"/>
          </a:p>
        </p:txBody>
      </p:sp>
      <p:sp>
        <p:nvSpPr>
          <p:cNvPr id="61450" name="Text Box 10"/>
          <p:cNvSpPr txBox="1">
            <a:spLocks noChangeArrowheads="1"/>
          </p:cNvSpPr>
          <p:nvPr/>
        </p:nvSpPr>
        <p:spPr bwMode="auto">
          <a:xfrm>
            <a:off x="7162800" y="304800"/>
            <a:ext cx="1752600" cy="419100"/>
          </a:xfrm>
          <a:prstGeom prst="rect">
            <a:avLst/>
          </a:prstGeom>
          <a:noFill/>
          <a:ln w="22225" algn="ctr">
            <a:solidFill>
              <a:schemeClr val="tx1"/>
            </a:solidFill>
            <a:miter lim="800000"/>
            <a:headEnd/>
            <a:tailEnd/>
          </a:ln>
          <a:effectLst/>
        </p:spPr>
        <p:txBody>
          <a:bodyPr>
            <a:spAutoFit/>
          </a:bodyPr>
          <a:lstStyle/>
          <a:p>
            <a:pPr marL="342900" indent="-342900" algn="l">
              <a:spcBef>
                <a:spcPct val="50000"/>
              </a:spcBef>
              <a:defRPr/>
            </a:pPr>
            <a:r>
              <a:rPr lang="zh-CN" altLang="en-US" sz="2000" dirty="0">
                <a:effectLst>
                  <a:outerShdw blurRad="38100" dist="38100" dir="2700000" algn="tl">
                    <a:srgbClr val="FFFFFF"/>
                  </a:outerShdw>
                </a:effectLst>
              </a:rPr>
              <a:t>假定</a:t>
            </a:r>
            <a:r>
              <a:rPr lang="en-US" altLang="zh-CN" sz="2000" dirty="0">
                <a:effectLst>
                  <a:outerShdw blurRad="38100" dist="38100" dir="2700000" algn="tl">
                    <a:srgbClr val="FFFFFF"/>
                  </a:outerShdw>
                </a:effectLst>
              </a:rPr>
              <a:t>1</a:t>
            </a:r>
            <a:r>
              <a:rPr lang="zh-CN" altLang="en-US" sz="2000" dirty="0">
                <a:effectLst>
                  <a:outerShdw blurRad="38100" dist="38100" dir="2700000" algn="tl">
                    <a:srgbClr val="FFFFFF"/>
                  </a:outerShdw>
                </a:effectLst>
              </a:rPr>
              <a:t>、</a:t>
            </a:r>
            <a:r>
              <a:rPr lang="en-US" altLang="zh-CN" sz="2000" dirty="0">
                <a:effectLst>
                  <a:outerShdw blurRad="38100" dist="38100" dir="2700000" algn="tl">
                    <a:srgbClr val="FFFFFF"/>
                  </a:outerShdw>
                </a:effectLst>
              </a:rPr>
              <a:t>0</a:t>
            </a:r>
            <a:r>
              <a:rPr lang="zh-CN" altLang="en-US" sz="2000" dirty="0">
                <a:effectLst>
                  <a:outerShdw blurRad="38100" dist="38100" dir="2700000" algn="tl">
                    <a:srgbClr val="FFFFFF"/>
                  </a:outerShdw>
                </a:effectLst>
              </a:rPr>
              <a:t>等概</a:t>
            </a:r>
          </a:p>
        </p:txBody>
      </p:sp>
      <p:pic>
        <p:nvPicPr>
          <p:cNvPr id="59398" name="Picture 6"/>
          <p:cNvPicPr>
            <a:picLocks noChangeAspect="1" noChangeArrowheads="1"/>
          </p:cNvPicPr>
          <p:nvPr/>
        </p:nvPicPr>
        <p:blipFill>
          <a:blip r:embed="rId4" cstate="print"/>
          <a:srcRect/>
          <a:stretch>
            <a:fillRect/>
          </a:stretch>
        </p:blipFill>
        <p:spPr bwMode="auto">
          <a:xfrm>
            <a:off x="0" y="228600"/>
            <a:ext cx="4352925" cy="6115050"/>
          </a:xfrm>
          <a:prstGeom prst="rect">
            <a:avLst/>
          </a:prstGeom>
          <a:noFill/>
          <a:ln w="9525" cap="flat" cmpd="sng" algn="ctr">
            <a:noFill/>
            <a:prstDash val="solid"/>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endParaRPr lang="zh-CN" altLang="zh-CN"/>
          </a:p>
        </p:txBody>
      </p:sp>
      <p:sp>
        <p:nvSpPr>
          <p:cNvPr id="50179" name="Rectangle 3"/>
          <p:cNvSpPr>
            <a:spLocks noGrp="1" noChangeArrowheads="1"/>
          </p:cNvSpPr>
          <p:nvPr>
            <p:ph type="body" idx="1"/>
          </p:nvPr>
        </p:nvSpPr>
        <p:spPr>
          <a:xfrm>
            <a:off x="762000" y="2057400"/>
            <a:ext cx="7772400" cy="4114800"/>
          </a:xfrm>
        </p:spPr>
        <p:txBody>
          <a:bodyPr/>
          <a:lstStyle/>
          <a:p>
            <a:pPr eaLnBrk="1" hangingPunct="1">
              <a:defRPr/>
            </a:pPr>
            <a:r>
              <a:rPr lang="zh-CN" altLang="en-US" b="1" dirty="0">
                <a:effectLst>
                  <a:outerShdw blurRad="38100" dist="38100" dir="2700000" algn="tl">
                    <a:srgbClr val="000000">
                      <a:alpha val="43137"/>
                    </a:srgbClr>
                  </a:outerShdw>
                </a:effectLst>
                <a:latin typeface="Times New Roman" pitchFamily="18" charset="0"/>
              </a:rPr>
              <a:t>曼彻斯特（</a:t>
            </a:r>
            <a:r>
              <a:rPr lang="en-US" altLang="zh-CN" b="1" dirty="0">
                <a:effectLst>
                  <a:outerShdw blurRad="38100" dist="38100" dir="2700000" algn="tl">
                    <a:srgbClr val="000000">
                      <a:alpha val="43137"/>
                    </a:srgbClr>
                  </a:outerShdw>
                </a:effectLst>
                <a:latin typeface="Times New Roman" pitchFamily="18" charset="0"/>
              </a:rPr>
              <a:t>Manchester</a:t>
            </a:r>
            <a:r>
              <a:rPr lang="zh-CN" altLang="en-US" b="1" dirty="0">
                <a:effectLst>
                  <a:outerShdw blurRad="38100" dist="38100" dir="2700000" algn="tl">
                    <a:srgbClr val="000000">
                      <a:alpha val="43137"/>
                    </a:srgbClr>
                  </a:outerShdw>
                </a:effectLst>
                <a:latin typeface="Times New Roman" pitchFamily="18" charset="0"/>
              </a:rPr>
              <a:t>）码</a:t>
            </a:r>
            <a:r>
              <a:rPr lang="zh-CN" altLang="en-US" b="1" dirty="0">
                <a:latin typeface="Times New Roman" pitchFamily="18" charset="0"/>
              </a:rPr>
              <a:t>：又称做</a:t>
            </a:r>
            <a:r>
              <a:rPr lang="zh-CN" altLang="en-US" b="1" dirty="0">
                <a:effectLst>
                  <a:outerShdw blurRad="38100" dist="38100" dir="2700000" algn="tl">
                    <a:srgbClr val="000000">
                      <a:alpha val="43137"/>
                    </a:srgbClr>
                  </a:outerShdw>
                </a:effectLst>
                <a:latin typeface="Times New Roman" pitchFamily="18" charset="0"/>
              </a:rPr>
              <a:t>双相码</a:t>
            </a:r>
            <a:r>
              <a:rPr lang="zh-CN" altLang="en-US" b="1" dirty="0">
                <a:latin typeface="Times New Roman" pitchFamily="18" charset="0"/>
              </a:rPr>
              <a:t>。是一种不归零码。用两个不同相位的波形来分别代表二进制的“</a:t>
            </a:r>
            <a:r>
              <a:rPr lang="en-US" altLang="zh-CN" b="1" dirty="0">
                <a:latin typeface="Times New Roman" pitchFamily="18" charset="0"/>
              </a:rPr>
              <a:t>0”</a:t>
            </a:r>
            <a:r>
              <a:rPr lang="zh-CN" altLang="en-US" b="1" dirty="0">
                <a:latin typeface="Times New Roman" pitchFamily="18" charset="0"/>
              </a:rPr>
              <a:t>和“</a:t>
            </a:r>
            <a:r>
              <a:rPr lang="en-US" altLang="zh-CN" b="1" dirty="0">
                <a:latin typeface="Times New Roman" pitchFamily="18" charset="0"/>
              </a:rPr>
              <a:t>1”</a:t>
            </a:r>
            <a:r>
              <a:rPr lang="zh-CN" altLang="en-US" b="1" dirty="0">
                <a:latin typeface="Times New Roman" pitchFamily="18" charset="0"/>
              </a:rPr>
              <a:t>。每个波形在一个比特周期的中点处都会发生电平的突跳，“</a:t>
            </a:r>
            <a:r>
              <a:rPr lang="en-US" altLang="zh-CN" b="1" dirty="0">
                <a:latin typeface="Times New Roman" pitchFamily="18" charset="0"/>
              </a:rPr>
              <a:t>0”</a:t>
            </a:r>
            <a:r>
              <a:rPr lang="zh-CN" altLang="en-US" b="1" dirty="0">
                <a:latin typeface="Times New Roman" pitchFamily="18" charset="0"/>
              </a:rPr>
              <a:t>或“</a:t>
            </a:r>
            <a:r>
              <a:rPr lang="en-US" altLang="zh-CN" b="1" dirty="0">
                <a:latin typeface="Times New Roman" pitchFamily="18" charset="0"/>
              </a:rPr>
              <a:t>1”</a:t>
            </a:r>
            <a:r>
              <a:rPr lang="zh-CN" altLang="en-US" b="1" dirty="0">
                <a:latin typeface="Times New Roman" pitchFamily="18" charset="0"/>
              </a:rPr>
              <a:t>对应的突跳方向恰好相反。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7"/>
          <p:cNvPicPr>
            <a:picLocks noChangeAspect="1" noChangeArrowheads="1"/>
          </p:cNvPicPr>
          <p:nvPr/>
        </p:nvPicPr>
        <p:blipFill>
          <a:blip r:embed="rId3" cstate="print"/>
          <a:srcRect/>
          <a:stretch>
            <a:fillRect/>
          </a:stretch>
        </p:blipFill>
        <p:spPr bwMode="auto">
          <a:xfrm>
            <a:off x="5029200" y="2133600"/>
            <a:ext cx="3886200" cy="3505200"/>
          </a:xfrm>
          <a:prstGeom prst="rect">
            <a:avLst/>
          </a:prstGeom>
          <a:noFill/>
          <a:ln w="9525">
            <a:noFill/>
            <a:miter lim="800000"/>
            <a:headEnd/>
            <a:tailEnd/>
          </a:ln>
        </p:spPr>
      </p:pic>
      <p:pic>
        <p:nvPicPr>
          <p:cNvPr id="61443" name="Picture 8"/>
          <p:cNvPicPr>
            <a:picLocks noChangeAspect="1" noChangeArrowheads="1"/>
          </p:cNvPicPr>
          <p:nvPr/>
        </p:nvPicPr>
        <p:blipFill>
          <a:blip r:embed="rId4" cstate="print"/>
          <a:srcRect/>
          <a:stretch>
            <a:fillRect/>
          </a:stretch>
        </p:blipFill>
        <p:spPr bwMode="auto">
          <a:xfrm>
            <a:off x="228600" y="304800"/>
            <a:ext cx="4665663" cy="6248400"/>
          </a:xfrm>
          <a:prstGeom prst="rect">
            <a:avLst/>
          </a:prstGeom>
          <a:noFill/>
          <a:ln w="9525">
            <a:noFill/>
            <a:miter lim="800000"/>
            <a:headEnd/>
            <a:tailEnd/>
          </a:ln>
        </p:spPr>
      </p:pic>
      <p:sp>
        <p:nvSpPr>
          <p:cNvPr id="61444" name="Text Box 9"/>
          <p:cNvSpPr txBox="1">
            <a:spLocks noChangeArrowheads="1"/>
          </p:cNvSpPr>
          <p:nvPr/>
        </p:nvSpPr>
        <p:spPr bwMode="auto">
          <a:xfrm>
            <a:off x="4876800" y="5791200"/>
            <a:ext cx="3886200" cy="822325"/>
          </a:xfrm>
          <a:prstGeom prst="rect">
            <a:avLst/>
          </a:prstGeom>
          <a:noFill/>
          <a:ln w="25400" algn="ctr">
            <a:noFill/>
            <a:miter lim="800000"/>
            <a:headEnd/>
            <a:tailEnd/>
          </a:ln>
        </p:spPr>
        <p:txBody>
          <a:bodyPr>
            <a:spAutoFit/>
          </a:bodyPr>
          <a:lstStyle/>
          <a:p>
            <a:pPr marL="342900" indent="-342900" algn="l">
              <a:spcBef>
                <a:spcPct val="50000"/>
              </a:spcBef>
            </a:pPr>
            <a:r>
              <a:rPr lang="en-US" altLang="zh-CN" sz="2400"/>
              <a:t>    </a:t>
            </a:r>
            <a:r>
              <a:rPr lang="zh-CN" altLang="en-US" sz="2400" u="sng"/>
              <a:t>多进制基带信号：双极性多电平码</a:t>
            </a:r>
          </a:p>
        </p:txBody>
      </p:sp>
      <p:sp>
        <p:nvSpPr>
          <p:cNvPr id="61445" name="TextBox 5"/>
          <p:cNvSpPr txBox="1">
            <a:spLocks noChangeArrowheads="1"/>
          </p:cNvSpPr>
          <p:nvPr/>
        </p:nvSpPr>
        <p:spPr bwMode="auto">
          <a:xfrm>
            <a:off x="914400" y="228600"/>
            <a:ext cx="2057400" cy="338138"/>
          </a:xfrm>
          <a:prstGeom prst="rect">
            <a:avLst/>
          </a:prstGeom>
          <a:noFill/>
          <a:ln w="9525">
            <a:noFill/>
            <a:miter lim="800000"/>
            <a:headEnd/>
            <a:tailEnd/>
          </a:ln>
        </p:spPr>
        <p:txBody>
          <a:bodyPr>
            <a:spAutoFit/>
          </a:bodyPr>
          <a:lstStyle/>
          <a:p>
            <a:r>
              <a:rPr lang="zh-CN" altLang="en-US" sz="1600" dirty="0"/>
              <a:t>（单极性不归零码）</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sz="3600" b="1"/>
              <a:t>相同比特率</a:t>
            </a:r>
            <a:r>
              <a:rPr lang="en-US" altLang="zh-CN" sz="3600" b="1">
                <a:latin typeface="Times New Roman" pitchFamily="18" charset="0"/>
              </a:rPr>
              <a:t>R</a:t>
            </a:r>
            <a:r>
              <a:rPr lang="zh-CN" altLang="en-US" sz="3600" b="1"/>
              <a:t>下的线路码的频谱效率</a:t>
            </a:r>
          </a:p>
        </p:txBody>
      </p:sp>
      <p:graphicFrame>
        <p:nvGraphicFramePr>
          <p:cNvPr id="31900" name="Group 156"/>
          <p:cNvGraphicFramePr>
            <a:graphicFrameLocks noGrp="1"/>
          </p:cNvGraphicFramePr>
          <p:nvPr>
            <p:ph type="tbl" idx="1"/>
          </p:nvPr>
        </p:nvGraphicFramePr>
        <p:xfrm>
          <a:off x="838200" y="2362200"/>
          <a:ext cx="7848600" cy="4305457"/>
        </p:xfrm>
        <a:graphic>
          <a:graphicData uri="http://schemas.openxmlformats.org/drawingml/2006/table">
            <a:tbl>
              <a:tblPr/>
              <a:tblGrid>
                <a:gridCol w="29718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10037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a:ln>
                            <a:noFill/>
                          </a:ln>
                          <a:solidFill>
                            <a:schemeClr val="tx1"/>
                          </a:solidFill>
                          <a:effectLst/>
                          <a:latin typeface="Tahoma" pitchFamily="34" charset="0"/>
                          <a:ea typeface="宋体" pitchFamily="2" charset="-122"/>
                        </a:rPr>
                        <a:t>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a:ln>
                            <a:noFill/>
                          </a:ln>
                          <a:solidFill>
                            <a:schemeClr val="tx1"/>
                          </a:solidFill>
                          <a:effectLst/>
                          <a:latin typeface="Tahoma" pitchFamily="34" charset="0"/>
                          <a:ea typeface="宋体" pitchFamily="2" charset="-122"/>
                        </a:rPr>
                        <a:t>       </a:t>
                      </a:r>
                      <a:r>
                        <a:rPr kumimoji="0" lang="zh-CN" altLang="en-US" sz="2800" b="1" i="0" u="none" strike="noStrike" cap="none" normalizeH="0" baseline="0" dirty="0">
                          <a:ln>
                            <a:noFill/>
                          </a:ln>
                          <a:solidFill>
                            <a:schemeClr val="tx1"/>
                          </a:solidFill>
                          <a:effectLst/>
                          <a:latin typeface="Tahoma" pitchFamily="34" charset="0"/>
                          <a:ea typeface="宋体" pitchFamily="2" charset="-122"/>
                        </a:rPr>
                        <a:t>码型</a:t>
                      </a:r>
                    </a:p>
                  </a:txBody>
                  <a:tcPr horzOverflow="overflow">
                    <a:lnL cap="flat">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ahoma" pitchFamily="34" charset="0"/>
                          <a:ea typeface="宋体" pitchFamily="2" charset="-122"/>
                        </a:rPr>
                        <a:t>第一零点带宽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1" i="0" u="none" strike="noStrike" cap="none" normalizeH="0" baseline="0">
                          <a:ln>
                            <a:noFill/>
                          </a:ln>
                          <a:solidFill>
                            <a:schemeClr val="tx1"/>
                          </a:solidFill>
                          <a:effectLst/>
                          <a:latin typeface="Tahoma" pitchFamily="34" charset="0"/>
                          <a:ea typeface="宋体" pitchFamily="2" charset="-122"/>
                        </a:rPr>
                        <a:t>     （</a:t>
                      </a:r>
                      <a:r>
                        <a:rPr kumimoji="0" lang="en-US" altLang="zh-CN" sz="2800" b="1" i="1" u="none" strike="noStrike" cap="none" normalizeH="0" baseline="0">
                          <a:ln>
                            <a:noFill/>
                          </a:ln>
                          <a:solidFill>
                            <a:schemeClr val="tx1"/>
                          </a:solidFill>
                          <a:effectLst/>
                          <a:latin typeface="Times New Roman" pitchFamily="18" charset="0"/>
                          <a:ea typeface="宋体" pitchFamily="2" charset="-122"/>
                        </a:rPr>
                        <a:t>Hz</a:t>
                      </a:r>
                      <a:r>
                        <a:rPr kumimoji="0" lang="zh-CN" altLang="en-US" sz="2800" b="1" i="0" u="none" strike="noStrike" cap="none" normalizeH="0" baseline="0">
                          <a:ln>
                            <a:noFill/>
                          </a:ln>
                          <a:solidFill>
                            <a:schemeClr val="tx1"/>
                          </a:solidFill>
                          <a:effectLst/>
                          <a:latin typeface="Tahoma" pitchFamily="34" charset="0"/>
                          <a:ea typeface="宋体" pitchFamily="2" charset="-122"/>
                        </a:rPr>
                        <a:t>）</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  </a:t>
                      </a:r>
                      <a:r>
                        <a:rPr kumimoji="0" lang="zh-CN" altLang="en-US" sz="2400" b="1" i="0" u="none" strike="noStrike" cap="none" normalizeH="0" baseline="0">
                          <a:ln>
                            <a:noFill/>
                          </a:ln>
                          <a:solidFill>
                            <a:schemeClr val="tx1"/>
                          </a:solidFill>
                          <a:effectLst>
                            <a:outerShdw blurRad="38100" dist="38100" dir="2700000" algn="tl">
                              <a:srgbClr val="FFFFFF"/>
                            </a:outerShdw>
                          </a:effectLst>
                          <a:latin typeface="Tahoma" pitchFamily="34" charset="0"/>
                          <a:ea typeface="宋体" pitchFamily="2" charset="-122"/>
                        </a:rPr>
                        <a:t>基带</a:t>
                      </a:r>
                      <a:r>
                        <a:rPr kumimoji="0" lang="zh-CN" altLang="en-US" sz="2400" b="1" i="0" u="none" strike="noStrike" cap="none" normalizeH="0" baseline="0">
                          <a:ln>
                            <a:noFill/>
                          </a:ln>
                          <a:solidFill>
                            <a:schemeClr val="tx1"/>
                          </a:solidFill>
                          <a:effectLst/>
                          <a:latin typeface="Tahoma" pitchFamily="34" charset="0"/>
                          <a:ea typeface="宋体" pitchFamily="2" charset="-122"/>
                        </a:rPr>
                        <a:t>频谱效率</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l-GR" altLang="zh-CN" sz="2400" b="1" i="1" u="none" strike="noStrike" cap="none" normalizeH="0" baseline="0">
                          <a:ln>
                            <a:noFill/>
                          </a:ln>
                          <a:solidFill>
                            <a:schemeClr val="tx1"/>
                          </a:solidFill>
                          <a:effectLst/>
                          <a:latin typeface="Times New Roman" pitchFamily="18" charset="0"/>
                          <a:ea typeface="宋体" pitchFamily="2" charset="-122"/>
                          <a:cs typeface="Tahoma" pitchFamily="34" charset="0"/>
                        </a:rPr>
                        <a:t>η</a:t>
                      </a:r>
                      <a:r>
                        <a:rPr kumimoji="0" lang="zh-CN" altLang="en-US" sz="2400" b="1" i="1" u="none" strike="noStrike" cap="none" normalizeH="0" baseline="0">
                          <a:ln>
                            <a:noFill/>
                          </a:ln>
                          <a:solidFill>
                            <a:schemeClr val="tx1"/>
                          </a:solidFill>
                          <a:effectLst/>
                          <a:latin typeface="Times New Roman" pitchFamily="18" charset="0"/>
                          <a:ea typeface="宋体" pitchFamily="2" charset="-122"/>
                          <a:cs typeface="Tahoma" pitchFamily="34" charset="0"/>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ahoma" pitchFamily="34" charset="0"/>
                        </a:rPr>
                        <a:t>R/B</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ahoma" pitchFamily="34" charset="0"/>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ahoma" pitchFamily="34" charset="0"/>
                        </a:rPr>
                        <a:t>(b/s)/Hz</a:t>
                      </a:r>
                      <a:r>
                        <a:rPr kumimoji="0" lang="en-US" altLang="zh-CN" sz="2400" b="0" i="0" u="none" strike="noStrike" cap="none" normalizeH="0" baseline="0">
                          <a:ln>
                            <a:noFill/>
                          </a:ln>
                          <a:solidFill>
                            <a:schemeClr val="tx1"/>
                          </a:solidFill>
                          <a:effectLst/>
                          <a:latin typeface="Tahoma" pitchFamily="34" charset="0"/>
                          <a:ea typeface="宋体" pitchFamily="2" charset="-122"/>
                          <a:cs typeface="Tahoma" pitchFamily="34" charset="0"/>
                        </a:rPr>
                        <a:t>]</a:t>
                      </a:r>
                      <a:endParaRPr kumimoji="0" lang="el-GR" altLang="zh-CN" sz="2400" b="0" i="0" u="none" strike="noStrike" cap="none" normalizeH="0" baseline="0">
                        <a:ln>
                          <a:noFill/>
                        </a:ln>
                        <a:solidFill>
                          <a:schemeClr val="tx1"/>
                        </a:solidFill>
                        <a:effectLst/>
                        <a:latin typeface="Tahoma" pitchFamily="34" charset="0"/>
                        <a:ea typeface="宋体" pitchFamily="2" charset="-122"/>
                        <a:cs typeface="Tahoma" pitchFamily="34" charset="0"/>
                      </a:endParaRPr>
                    </a:p>
                  </a:txBody>
                  <a:tcPr horzOverflow="overflow">
                    <a:lnL>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949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单极性</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NRZ</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rPr>
                        <a:t>          R</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宋体" pitchFamily="2" charset="-122"/>
                        </a:rPr>
                        <a:t>            1</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54752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双极性</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NRZ </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rPr>
                        <a:t>          R</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宋体" pitchFamily="2" charset="-122"/>
                        </a:rPr>
                        <a:t>            1</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545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单极性</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RZ (50</a:t>
                      </a:r>
                      <a:r>
                        <a:rPr kumimoji="0" lang="zh-CN" altLang="en-US" sz="2400" b="1" i="0" u="none" strike="noStrike" cap="none" normalizeH="0" baseline="0">
                          <a:ln>
                            <a:noFill/>
                          </a:ln>
                          <a:solidFill>
                            <a:schemeClr val="tx1"/>
                          </a:solidFill>
                          <a:effectLst/>
                          <a:latin typeface="Times New Roman" pitchFamily="18" charset="0"/>
                          <a:ea typeface="宋体" pitchFamily="2" charset="-122"/>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rPr>
                        <a:t>         2R</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rPr>
                        <a:t>          1/2</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54752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双极性</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RZ (50</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rPr>
                        <a:t>         </a:t>
                      </a:r>
                      <a:r>
                        <a:rPr kumimoji="0" lang="en-US" altLang="zh-CN" sz="2400" b="1" i="1" u="none" strike="noStrike" cap="none" normalizeH="0" baseline="0" dirty="0">
                          <a:ln>
                            <a:noFill/>
                          </a:ln>
                          <a:solidFill>
                            <a:schemeClr val="tx1"/>
                          </a:solidFill>
                          <a:effectLst/>
                          <a:latin typeface="Times New Roman" pitchFamily="18" charset="0"/>
                          <a:ea typeface="宋体" pitchFamily="2" charset="-122"/>
                        </a:rPr>
                        <a:t>2R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宋体" pitchFamily="2" charset="-122"/>
                        </a:rPr>
                        <a:t>          1/2</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54752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曼彻斯特</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NRZ</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rPr>
                        <a:t>         2R</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rPr>
                        <a:t>          1/2</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4544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rPr>
                        <a:t>2</a:t>
                      </a:r>
                      <a:r>
                        <a:rPr kumimoji="0" lang="en-US" altLang="zh-CN" sz="2400" b="1" i="1" u="none" strike="noStrike" cap="none" normalizeH="0" baseline="30000">
                          <a:ln>
                            <a:noFill/>
                          </a:ln>
                          <a:solidFill>
                            <a:schemeClr val="tx1"/>
                          </a:solidFill>
                          <a:effectLst/>
                          <a:latin typeface="Times New Roman" pitchFamily="18" charset="0"/>
                          <a:ea typeface="宋体" pitchFamily="2" charset="-122"/>
                        </a:rPr>
                        <a:t>l</a:t>
                      </a:r>
                      <a:r>
                        <a:rPr kumimoji="0" lang="zh-CN" altLang="en-US" sz="2400" b="1" i="0" u="none" strike="noStrike" cap="none" normalizeH="0" baseline="0">
                          <a:ln>
                            <a:noFill/>
                          </a:ln>
                          <a:solidFill>
                            <a:schemeClr val="tx1"/>
                          </a:solidFill>
                          <a:effectLst/>
                          <a:latin typeface="Times New Roman" pitchFamily="18" charset="0"/>
                          <a:ea typeface="宋体" pitchFamily="2" charset="-122"/>
                        </a:rPr>
                        <a:t>进制极性</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NRZ(</a:t>
                      </a:r>
                      <a:r>
                        <a:rPr kumimoji="0" lang="en-US" altLang="zh-CN" sz="2400" b="1" i="1" u="none" strike="noStrike" cap="none" normalizeH="0" baseline="0">
                          <a:ln>
                            <a:noFill/>
                          </a:ln>
                          <a:solidFill>
                            <a:schemeClr val="tx1"/>
                          </a:solidFill>
                          <a:effectLst/>
                          <a:latin typeface="Times New Roman" pitchFamily="18" charset="0"/>
                          <a:ea typeface="宋体" pitchFamily="2" charset="-122"/>
                        </a:rPr>
                        <a:t>l</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rPr>
                        <a:t>         R/l</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宋体" pitchFamily="2" charset="-122"/>
                        </a:rPr>
                        <a:t>            </a:t>
                      </a:r>
                      <a:r>
                        <a:rPr kumimoji="0" lang="en-US" altLang="zh-CN" sz="2400" b="1" i="1" u="none" strike="noStrike" cap="none" normalizeH="0" baseline="0" dirty="0">
                          <a:ln>
                            <a:noFill/>
                          </a:ln>
                          <a:solidFill>
                            <a:schemeClr val="tx1"/>
                          </a:solidFill>
                          <a:effectLst/>
                          <a:latin typeface="Times New Roman" pitchFamily="18" charset="0"/>
                          <a:ea typeface="Batang" pitchFamily="18" charset="-127"/>
                        </a:rPr>
                        <a:t>l</a:t>
                      </a:r>
                    </a:p>
                  </a:txBody>
                  <a:tcPr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2492" name="TextBox 3"/>
          <p:cNvSpPr txBox="1">
            <a:spLocks noChangeArrowheads="1"/>
          </p:cNvSpPr>
          <p:nvPr/>
        </p:nvSpPr>
        <p:spPr bwMode="auto">
          <a:xfrm>
            <a:off x="2819400" y="1828800"/>
            <a:ext cx="3962400" cy="523875"/>
          </a:xfrm>
          <a:prstGeom prst="rect">
            <a:avLst/>
          </a:prstGeom>
          <a:noFill/>
          <a:ln w="9525">
            <a:noFill/>
            <a:miter lim="800000"/>
            <a:headEnd/>
            <a:tailEnd/>
          </a:ln>
        </p:spPr>
        <p:txBody>
          <a:bodyPr>
            <a:spAutoFit/>
          </a:bodyPr>
          <a:lstStyle/>
          <a:p>
            <a:pPr algn="l"/>
            <a:r>
              <a:rPr lang="zh-CN" altLang="en-US" u="sng"/>
              <a:t>基带频谱（</a:t>
            </a:r>
            <a:r>
              <a:rPr lang="en-US" altLang="zh-CN" u="sng"/>
              <a:t>/</a:t>
            </a:r>
            <a:r>
              <a:rPr lang="zh-CN" altLang="en-US" u="sng"/>
              <a:t>带宽）效率</a:t>
            </a:r>
          </a:p>
        </p:txBody>
      </p:sp>
      <p:sp>
        <p:nvSpPr>
          <p:cNvPr id="62493" name="AutoShape 4">
            <a:hlinkClick r:id="rId3" action="ppaction://hlinksldjump"/>
          </p:cNvPr>
          <p:cNvSpPr>
            <a:spLocks noChangeArrowheads="1"/>
          </p:cNvSpPr>
          <p:nvPr/>
        </p:nvSpPr>
        <p:spPr bwMode="auto">
          <a:xfrm>
            <a:off x="8686800" y="6477000"/>
            <a:ext cx="457200" cy="3810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hlink">
              <a:alpha val="67058"/>
            </a:schemeClr>
          </a:solidFill>
          <a:ln w="9525">
            <a:solidFill>
              <a:schemeClr val="tx1"/>
            </a:solidFill>
            <a:miter lim="800000"/>
            <a:headEnd/>
            <a:tailEnd/>
          </a:ln>
        </p:spPr>
        <p:txBody>
          <a:bodyPr wrap="none" anchor="ctr"/>
          <a:lstStyle/>
          <a:p>
            <a:endParaRPr lang="zh-CN" altLang="en-US"/>
          </a:p>
        </p:txBody>
      </p:sp>
      <p:cxnSp>
        <p:nvCxnSpPr>
          <p:cNvPr id="7" name="直接箭头连接符 6"/>
          <p:cNvCxnSpPr>
            <a:cxnSpLocks noChangeShapeType="1"/>
          </p:cNvCxnSpPr>
          <p:nvPr/>
        </p:nvCxnSpPr>
        <p:spPr bwMode="auto">
          <a:xfrm flipV="1">
            <a:off x="7086600" y="2057400"/>
            <a:ext cx="381000" cy="914400"/>
          </a:xfrm>
          <a:prstGeom prst="straightConnector1">
            <a:avLst/>
          </a:prstGeom>
          <a:noFill/>
          <a:ln w="25400" algn="ctr">
            <a:solidFill>
              <a:srgbClr val="FF0000"/>
            </a:solidFill>
            <a:round/>
            <a:headEnd type="triangle" w="lg" len="lg"/>
            <a:tailEnd/>
          </a:ln>
        </p:spPr>
      </p:cxnSp>
      <p:sp>
        <p:nvSpPr>
          <p:cNvPr id="8" name="TextBox 7"/>
          <p:cNvSpPr txBox="1">
            <a:spLocks noChangeArrowheads="1"/>
          </p:cNvSpPr>
          <p:nvPr/>
        </p:nvSpPr>
        <p:spPr bwMode="auto">
          <a:xfrm>
            <a:off x="6781800" y="1600200"/>
            <a:ext cx="1752600" cy="533400"/>
          </a:xfrm>
          <a:prstGeom prst="rect">
            <a:avLst/>
          </a:prstGeom>
          <a:noFill/>
          <a:ln w="9525">
            <a:noFill/>
            <a:miter lim="800000"/>
            <a:headEnd/>
            <a:tailEnd/>
          </a:ln>
        </p:spPr>
        <p:txBody>
          <a:bodyPr>
            <a:spAutoFit/>
          </a:bodyPr>
          <a:lstStyle/>
          <a:p>
            <a:r>
              <a:rPr lang="zh-CN" altLang="en-US">
                <a:solidFill>
                  <a:srgbClr val="FF0000"/>
                </a:solidFill>
              </a:rPr>
              <a:t>基带带宽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1000"/>
                                        <p:tgtEl>
                                          <p:spTgt spid="7"/>
                                        </p:tgtEl>
                                      </p:cBhvr>
                                    </p:animEffect>
                                  </p:childTnLst>
                                </p:cTn>
                              </p:par>
                            </p:childTnLst>
                          </p:cTn>
                        </p:par>
                        <p:par>
                          <p:cTn id="8" fill="hold">
                            <p:stCondLst>
                              <p:cond delay="1000"/>
                            </p:stCondLst>
                            <p:childTnLst>
                              <p:par>
                                <p:cTn id="9" presetID="3"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1000"/>
                                        <p:tgtEl>
                                          <p:spTgt spid="8"/>
                                        </p:tgtEl>
                                      </p:cBhvr>
                                    </p:animEffect>
                                  </p:childTnLst>
                                </p:cTn>
                              </p:par>
                            </p:childTnLst>
                          </p:cTn>
                        </p:par>
                        <p:par>
                          <p:cTn id="12" fill="hold">
                            <p:stCondLst>
                              <p:cond delay="2000"/>
                            </p:stCondLst>
                            <p:childTnLst>
                              <p:par>
                                <p:cTn id="13" presetID="26" presetClass="emph" presetSubtype="0" fill="hold" grpId="1" nodeType="afterEffect">
                                  <p:stCondLst>
                                    <p:cond delay="0"/>
                                  </p:stCondLst>
                                  <p:childTnLst>
                                    <p:animEffect transition="out" filter="fade">
                                      <p:cBhvr>
                                        <p:cTn id="14" dur="500" tmFilter="0, 0; .2, .5; .8, .5; 1, 0"/>
                                        <p:tgtEl>
                                          <p:spTgt spid="8"/>
                                        </p:tgtEl>
                                      </p:cBhvr>
                                    </p:animEffect>
                                    <p:animScale>
                                      <p:cBhvr>
                                        <p:cTn id="15"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zh-CN" altLang="en-US" sz="4000" b="1"/>
              <a:t>脉冲成形</a:t>
            </a:r>
          </a:p>
        </p:txBody>
      </p:sp>
      <p:sp>
        <p:nvSpPr>
          <p:cNvPr id="63491" name="Rectangle 3"/>
          <p:cNvSpPr>
            <a:spLocks noGrp="1" noChangeArrowheads="1"/>
          </p:cNvSpPr>
          <p:nvPr>
            <p:ph type="body" idx="1"/>
          </p:nvPr>
        </p:nvSpPr>
        <p:spPr>
          <a:xfrm>
            <a:off x="685800" y="2209800"/>
            <a:ext cx="7772400" cy="4114800"/>
          </a:xfrm>
        </p:spPr>
        <p:txBody>
          <a:bodyPr/>
          <a:lstStyle/>
          <a:p>
            <a:pPr marL="609600" indent="-609600" eaLnBrk="1" hangingPunct="1">
              <a:buFont typeface="Wingdings" pitchFamily="2" charset="2"/>
              <a:buNone/>
            </a:pPr>
            <a:r>
              <a:rPr lang="en-US" altLang="zh-CN" b="1">
                <a:latin typeface="Times New Roman" pitchFamily="18" charset="0"/>
              </a:rPr>
              <a:t>1. </a:t>
            </a:r>
            <a:r>
              <a:rPr lang="zh-CN" altLang="en-US" b="1">
                <a:latin typeface="Times New Roman" pitchFamily="18" charset="0"/>
              </a:rPr>
              <a:t>为什么要进行脉冲成形？</a:t>
            </a:r>
          </a:p>
          <a:p>
            <a:pPr marL="609600" indent="-609600" eaLnBrk="1" hangingPunct="1">
              <a:buFont typeface="Wingdings" pitchFamily="2" charset="2"/>
              <a:buNone/>
            </a:pPr>
            <a:r>
              <a:rPr lang="en-US" altLang="zh-CN" b="1">
                <a:latin typeface="Times New Roman" pitchFamily="18" charset="0"/>
                <a:hlinkClick r:id="rId3" action="ppaction://hlinksldjump"/>
              </a:rPr>
              <a:t>2. </a:t>
            </a:r>
            <a:r>
              <a:rPr lang="zh-CN" altLang="en-US" b="1">
                <a:latin typeface="Times New Roman" pitchFamily="18" charset="0"/>
                <a:hlinkClick r:id="rId3" action="ppaction://hlinksldjump"/>
              </a:rPr>
              <a:t>脉冲成形还会带来什么影响？</a:t>
            </a:r>
            <a:r>
              <a:rPr lang="zh-CN" altLang="en-US" b="1">
                <a:latin typeface="Times New Roman" pitchFamily="18" charset="0"/>
                <a:hlinkClick r:id="rId4" action="ppaction://hlinksldjump"/>
              </a:rPr>
              <a:t> </a:t>
            </a:r>
            <a:endParaRPr lang="zh-CN" altLang="en-US" b="1">
              <a:latin typeface="Times New Roman" pitchFamily="18" charset="0"/>
            </a:endParaRPr>
          </a:p>
          <a:p>
            <a:pPr marL="609600" indent="-609600" eaLnBrk="1" hangingPunct="1">
              <a:buFont typeface="Wingdings" pitchFamily="2" charset="2"/>
              <a:buNone/>
            </a:pPr>
            <a:r>
              <a:rPr lang="en-US" altLang="zh-CN" b="1">
                <a:latin typeface="Times New Roman" pitchFamily="18" charset="0"/>
                <a:hlinkClick r:id="rId5" action="ppaction://hlinksldjump"/>
              </a:rPr>
              <a:t>3. </a:t>
            </a:r>
            <a:r>
              <a:rPr lang="zh-CN" altLang="en-US" b="1">
                <a:latin typeface="Times New Roman" pitchFamily="18" charset="0"/>
                <a:hlinkClick r:id="rId5" action="ppaction://hlinksldjump"/>
              </a:rPr>
              <a:t>两种常用的脉冲成形滤波器</a:t>
            </a:r>
            <a:endParaRPr lang="zh-CN" altLang="en-US" b="1">
              <a:latin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endParaRPr lang="zh-CN" altLang="zh-CN"/>
          </a:p>
        </p:txBody>
      </p:sp>
      <p:sp>
        <p:nvSpPr>
          <p:cNvPr id="67587" name="Rectangle 3"/>
          <p:cNvSpPr>
            <a:spLocks noGrp="1" noChangeArrowheads="1"/>
          </p:cNvSpPr>
          <p:nvPr>
            <p:ph type="body" idx="1"/>
          </p:nvPr>
        </p:nvSpPr>
        <p:spPr>
          <a:xfrm>
            <a:off x="762000" y="1981200"/>
            <a:ext cx="7772400" cy="4114800"/>
          </a:xfrm>
        </p:spPr>
        <p:txBody>
          <a:bodyPr/>
          <a:lstStyle/>
          <a:p>
            <a:pPr eaLnBrk="1" hangingPunct="1">
              <a:buFont typeface="Wingdings" pitchFamily="2" charset="2"/>
              <a:buNone/>
              <a:defRPr/>
            </a:pPr>
            <a:r>
              <a:rPr lang="en-US" altLang="zh-CN" b="1" dirty="0">
                <a:latin typeface="Times New Roman" pitchFamily="18" charset="0"/>
              </a:rPr>
              <a:t>1. </a:t>
            </a:r>
            <a:r>
              <a:rPr lang="zh-CN" altLang="en-US" b="1" dirty="0">
                <a:latin typeface="Times New Roman" pitchFamily="18" charset="0"/>
              </a:rPr>
              <a:t>为什么要进行脉冲成形？</a:t>
            </a:r>
          </a:p>
          <a:p>
            <a:pPr eaLnBrk="1" hangingPunct="1">
              <a:buFont typeface="Wingdings" pitchFamily="2" charset="2"/>
              <a:buNone/>
              <a:defRPr/>
            </a:pPr>
            <a:r>
              <a:rPr lang="zh-CN" altLang="en-US" b="1" dirty="0">
                <a:latin typeface="Times New Roman" pitchFamily="18" charset="0"/>
              </a:rPr>
              <a:t>        前面介绍的线路码都采用</a:t>
            </a:r>
            <a:r>
              <a:rPr lang="zh-CN" altLang="en-US" b="1" dirty="0">
                <a:effectLst>
                  <a:outerShdw blurRad="38100" dist="38100" dir="2700000" algn="tl">
                    <a:srgbClr val="000000">
                      <a:alpha val="43137"/>
                    </a:srgbClr>
                  </a:outerShdw>
                </a:effectLst>
                <a:latin typeface="Times New Roman" pitchFamily="18" charset="0"/>
              </a:rPr>
              <a:t>矩形脉冲</a:t>
            </a:r>
            <a:r>
              <a:rPr lang="zh-CN" altLang="en-US" b="1" dirty="0">
                <a:latin typeface="Times New Roman" pitchFamily="18" charset="0"/>
              </a:rPr>
              <a:t>进</a:t>
            </a:r>
          </a:p>
          <a:p>
            <a:pPr eaLnBrk="1" hangingPunct="1">
              <a:buFont typeface="Wingdings" pitchFamily="2" charset="2"/>
              <a:buNone/>
              <a:defRPr/>
            </a:pPr>
            <a:r>
              <a:rPr lang="zh-CN" altLang="en-US" b="1" dirty="0">
                <a:latin typeface="Times New Roman" pitchFamily="18" charset="0"/>
              </a:rPr>
              <a:t>行数据的脉冲成形，如双极性</a:t>
            </a:r>
            <a:r>
              <a:rPr lang="en-US" altLang="zh-CN" b="1" dirty="0">
                <a:latin typeface="Times New Roman" pitchFamily="18" charset="0"/>
              </a:rPr>
              <a:t>NRZ</a:t>
            </a:r>
            <a:r>
              <a:rPr lang="zh-CN" altLang="en-US" b="1" dirty="0">
                <a:latin typeface="Times New Roman" pitchFamily="18" charset="0"/>
              </a:rPr>
              <a:t>码中，</a:t>
            </a:r>
          </a:p>
          <a:p>
            <a:pPr eaLnBrk="1" hangingPunct="1">
              <a:buFont typeface="Wingdings" pitchFamily="2" charset="2"/>
              <a:buNone/>
              <a:defRPr/>
            </a:pPr>
            <a:r>
              <a:rPr lang="zh-CN" altLang="en-US" b="1" dirty="0">
                <a:latin typeface="Times New Roman" pitchFamily="18" charset="0"/>
              </a:rPr>
              <a:t>用</a:t>
            </a:r>
            <a:r>
              <a:rPr lang="zh-CN" altLang="en-US" b="1" dirty="0">
                <a:solidFill>
                  <a:schemeClr val="hlink"/>
                </a:solidFill>
                <a:effectLst>
                  <a:outerShdw blurRad="38100" dist="38100" dir="2700000" algn="tl">
                    <a:srgbClr val="000000"/>
                  </a:outerShdw>
                </a:effectLst>
                <a:latin typeface="Times New Roman" pitchFamily="18" charset="0"/>
              </a:rPr>
              <a:t>正矩形脉冲</a:t>
            </a:r>
            <a:r>
              <a:rPr lang="zh-CN" altLang="en-US" b="1" dirty="0">
                <a:latin typeface="Times New Roman" pitchFamily="18" charset="0"/>
              </a:rPr>
              <a:t>代表二进制的“</a:t>
            </a:r>
            <a:r>
              <a:rPr lang="en-US" altLang="zh-CN" b="1" dirty="0">
                <a:solidFill>
                  <a:schemeClr val="hlink"/>
                </a:solidFill>
                <a:effectLst>
                  <a:outerShdw blurRad="38100" dist="38100" dir="2700000" algn="tl">
                    <a:srgbClr val="000000"/>
                  </a:outerShdw>
                </a:effectLst>
                <a:latin typeface="Times New Roman" pitchFamily="18" charset="0"/>
              </a:rPr>
              <a:t>1</a:t>
            </a:r>
            <a:r>
              <a:rPr lang="en-US" altLang="zh-CN" b="1" dirty="0">
                <a:latin typeface="Times New Roman" pitchFamily="18" charset="0"/>
              </a:rPr>
              <a:t>”</a:t>
            </a:r>
            <a:r>
              <a:rPr lang="zh-CN" altLang="en-US" b="1" dirty="0">
                <a:latin typeface="Times New Roman" pitchFamily="18" charset="0"/>
              </a:rPr>
              <a:t>，用</a:t>
            </a:r>
            <a:r>
              <a:rPr lang="zh-CN" altLang="en-US" b="1" dirty="0">
                <a:solidFill>
                  <a:schemeClr val="tx2"/>
                </a:solidFill>
                <a:effectLst>
                  <a:outerShdw blurRad="38100" dist="38100" dir="2700000" algn="tl">
                    <a:srgbClr val="000000"/>
                  </a:outerShdw>
                </a:effectLst>
                <a:latin typeface="Times New Roman" pitchFamily="18" charset="0"/>
              </a:rPr>
              <a:t>负的</a:t>
            </a:r>
            <a:endParaRPr lang="en-US" altLang="zh-CN" b="1" dirty="0">
              <a:solidFill>
                <a:schemeClr val="tx2"/>
              </a:solidFill>
              <a:effectLst>
                <a:outerShdw blurRad="38100" dist="38100" dir="2700000" algn="tl">
                  <a:srgbClr val="000000"/>
                </a:outerShdw>
              </a:effectLst>
              <a:latin typeface="Times New Roman" pitchFamily="18" charset="0"/>
            </a:endParaRPr>
          </a:p>
          <a:p>
            <a:pPr eaLnBrk="1" hangingPunct="1">
              <a:buFont typeface="Wingdings" pitchFamily="2" charset="2"/>
              <a:buNone/>
              <a:defRPr/>
            </a:pPr>
            <a:r>
              <a:rPr lang="zh-CN" altLang="en-US" b="1" dirty="0">
                <a:solidFill>
                  <a:schemeClr val="tx2"/>
                </a:solidFill>
                <a:effectLst>
                  <a:outerShdw blurRad="38100" dist="38100" dir="2700000" algn="tl">
                    <a:srgbClr val="000000"/>
                  </a:outerShdw>
                </a:effectLst>
                <a:latin typeface="Times New Roman" pitchFamily="18" charset="0"/>
              </a:rPr>
              <a:t>矩形脉冲</a:t>
            </a:r>
            <a:r>
              <a:rPr lang="zh-CN" altLang="en-US" b="1" dirty="0">
                <a:latin typeface="Times New Roman" pitchFamily="18" charset="0"/>
              </a:rPr>
              <a:t>代表二进制的“</a:t>
            </a:r>
            <a:r>
              <a:rPr lang="en-US" altLang="zh-CN" b="1" dirty="0">
                <a:solidFill>
                  <a:schemeClr val="tx2"/>
                </a:solidFill>
                <a:effectLst>
                  <a:outerShdw blurRad="38100" dist="38100" dir="2700000" algn="tl">
                    <a:srgbClr val="000000"/>
                  </a:outerShdw>
                </a:effectLst>
                <a:latin typeface="Times New Roman" pitchFamily="18" charset="0"/>
              </a:rPr>
              <a:t>0</a:t>
            </a:r>
            <a:r>
              <a:rPr lang="en-US" altLang="zh-CN" b="1" dirty="0">
                <a:latin typeface="Times New Roman" pitchFamily="18" charset="0"/>
              </a:rPr>
              <a:t>”</a:t>
            </a:r>
            <a:r>
              <a:rPr lang="zh-CN" altLang="en-US" b="1" dirty="0">
                <a:latin typeface="Times New Roman" pitchFamily="18" charset="0"/>
              </a:rPr>
              <a:t>。直接将这种</a:t>
            </a:r>
            <a:endParaRPr lang="en-US" altLang="zh-CN" b="1" dirty="0">
              <a:latin typeface="Times New Roman" pitchFamily="18" charset="0"/>
            </a:endParaRPr>
          </a:p>
          <a:p>
            <a:pPr eaLnBrk="1" hangingPunct="1">
              <a:buFont typeface="Wingdings" pitchFamily="2" charset="2"/>
              <a:buNone/>
              <a:defRPr/>
            </a:pPr>
            <a:r>
              <a:rPr lang="zh-CN" altLang="en-US" b="1" dirty="0">
                <a:latin typeface="Times New Roman" pitchFamily="18" charset="0"/>
              </a:rPr>
              <a:t>脉冲用于调制会使</a:t>
            </a:r>
            <a:r>
              <a:rPr lang="zh-CN" altLang="en-US" b="1" u="sng" dirty="0">
                <a:effectLst>
                  <a:outerShdw blurRad="38100" dist="38100" dir="2700000" algn="tl">
                    <a:srgbClr val="FFFFFF"/>
                  </a:outerShdw>
                </a:effectLst>
                <a:latin typeface="Times New Roman" pitchFamily="18" charset="0"/>
              </a:rPr>
              <a:t>已调信号频谱具有较高</a:t>
            </a:r>
            <a:endParaRPr lang="en-US" altLang="zh-CN" b="1" u="sng" dirty="0">
              <a:effectLst>
                <a:outerShdw blurRad="38100" dist="38100" dir="2700000" algn="tl">
                  <a:srgbClr val="FFFFFF"/>
                </a:outerShdw>
              </a:effectLst>
              <a:latin typeface="Times New Roman" pitchFamily="18" charset="0"/>
            </a:endParaRPr>
          </a:p>
          <a:p>
            <a:pPr eaLnBrk="1" hangingPunct="1">
              <a:buFont typeface="Wingdings" pitchFamily="2" charset="2"/>
              <a:buNone/>
              <a:defRPr/>
            </a:pPr>
            <a:r>
              <a:rPr lang="zh-CN" altLang="en-US" b="1" u="sng" dirty="0">
                <a:effectLst>
                  <a:outerShdw blurRad="38100" dist="38100" dir="2700000" algn="tl">
                    <a:srgbClr val="FFFFFF"/>
                  </a:outerShdw>
                </a:effectLst>
                <a:latin typeface="Times New Roman" pitchFamily="18" charset="0"/>
              </a:rPr>
              <a:t>的旁瓣</a:t>
            </a:r>
            <a:r>
              <a:rPr lang="zh-CN" altLang="en-US" b="1" dirty="0">
                <a:latin typeface="Times New Roman" pitchFamily="18" charset="0"/>
              </a:rPr>
              <a:t>，无法满足无线移动通信的要求。</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p:cNvSpPr>
            <a:spLocks noGrp="1" noChangeArrowheads="1"/>
          </p:cNvSpPr>
          <p:nvPr>
            <p:ph type="title"/>
          </p:nvPr>
        </p:nvSpPr>
        <p:spPr/>
        <p:txBody>
          <a:bodyPr/>
          <a:lstStyle/>
          <a:p>
            <a:pPr eaLnBrk="1" hangingPunct="1"/>
            <a:endParaRPr lang="zh-CN" altLang="zh-CN"/>
          </a:p>
        </p:txBody>
      </p:sp>
      <p:sp>
        <p:nvSpPr>
          <p:cNvPr id="69635" name="Rectangle 3"/>
          <p:cNvSpPr>
            <a:spLocks noGrp="1" noChangeArrowheads="1"/>
          </p:cNvSpPr>
          <p:nvPr>
            <p:ph type="body" sz="half" idx="1"/>
          </p:nvPr>
        </p:nvSpPr>
        <p:spPr>
          <a:xfrm>
            <a:off x="609600" y="2057400"/>
            <a:ext cx="4267200" cy="4419600"/>
          </a:xfrm>
        </p:spPr>
        <p:txBody>
          <a:bodyPr/>
          <a:lstStyle/>
          <a:p>
            <a:pPr eaLnBrk="1" hangingPunct="1">
              <a:defRPr/>
            </a:pPr>
            <a:r>
              <a:rPr lang="zh-CN" altLang="en-US" sz="2800" b="1"/>
              <a:t>例如</a:t>
            </a:r>
            <a:r>
              <a:rPr lang="zh-CN" altLang="en-US" sz="2800"/>
              <a:t>：</a:t>
            </a:r>
            <a:r>
              <a:rPr lang="en-US" altLang="zh-CN" sz="2800" b="1" u="sng">
                <a:effectLst>
                  <a:outerShdw blurRad="38100" dist="38100" dir="2700000" algn="tl">
                    <a:srgbClr val="FFFFFF"/>
                  </a:outerShdw>
                </a:effectLst>
                <a:latin typeface="Times New Roman" pitchFamily="18" charset="0"/>
              </a:rPr>
              <a:t>2PSK</a:t>
            </a:r>
            <a:r>
              <a:rPr lang="zh-CN" altLang="en-US" sz="2800" b="1" u="sng">
                <a:effectLst>
                  <a:outerShdw blurRad="38100" dist="38100" dir="2700000" algn="tl">
                    <a:srgbClr val="FFFFFF"/>
                  </a:outerShdw>
                </a:effectLst>
                <a:latin typeface="Times New Roman" pitchFamily="18" charset="0"/>
              </a:rPr>
              <a:t>调制</a:t>
            </a:r>
            <a:r>
              <a:rPr lang="zh-CN" altLang="en-US" sz="2800" b="1">
                <a:latin typeface="Times New Roman" pitchFamily="18" charset="0"/>
              </a:rPr>
              <a:t>是线性调制，调制过程可以表达为</a:t>
            </a:r>
            <a:r>
              <a:rPr lang="zh-CN" altLang="en-US" sz="2800" b="1">
                <a:effectLst>
                  <a:outerShdw blurRad="38100" dist="38100" dir="2700000" algn="tl">
                    <a:srgbClr val="FFFFFF"/>
                  </a:outerShdw>
                </a:effectLst>
                <a:latin typeface="Times New Roman" pitchFamily="18" charset="0"/>
              </a:rPr>
              <a:t>二进制双极性</a:t>
            </a:r>
            <a:r>
              <a:rPr lang="en-US" altLang="zh-CN" sz="2800" b="1">
                <a:effectLst>
                  <a:outerShdw blurRad="38100" dist="38100" dir="2700000" algn="tl">
                    <a:srgbClr val="FFFFFF"/>
                  </a:outerShdw>
                </a:effectLst>
                <a:latin typeface="Times New Roman" pitchFamily="18" charset="0"/>
              </a:rPr>
              <a:t>NRZ</a:t>
            </a:r>
            <a:r>
              <a:rPr lang="zh-CN" altLang="en-US" sz="2800" b="1">
                <a:effectLst>
                  <a:outerShdw blurRad="38100" dist="38100" dir="2700000" algn="tl">
                    <a:srgbClr val="FFFFFF"/>
                  </a:outerShdw>
                </a:effectLst>
                <a:latin typeface="Times New Roman" pitchFamily="18" charset="0"/>
              </a:rPr>
              <a:t>码</a:t>
            </a:r>
            <a:r>
              <a:rPr lang="zh-CN" altLang="en-US" sz="2800" b="1">
                <a:latin typeface="Times New Roman" pitchFamily="18" charset="0"/>
              </a:rPr>
              <a:t>与本地载波直接相乘。所以其射频谱就是基带谱的简单搬移，射频带宽（正频率方向的零点对零点带宽）是基带带宽（正频率方向的第一零点带宽）的两倍。</a:t>
            </a:r>
          </a:p>
        </p:txBody>
      </p:sp>
      <p:pic>
        <p:nvPicPr>
          <p:cNvPr id="65540" name="Picture 6" descr="bipolarNRZ_Spectrum"/>
          <p:cNvPicPr>
            <a:picLocks noGrp="1" noChangeAspect="1" noChangeArrowheads="1"/>
          </p:cNvPicPr>
          <p:nvPr>
            <p:ph sz="half" idx="2"/>
          </p:nvPr>
        </p:nvPicPr>
        <p:blipFill>
          <a:blip r:embed="rId3" cstate="print"/>
          <a:srcRect/>
          <a:stretch>
            <a:fillRect/>
          </a:stretch>
        </p:blipFill>
        <p:spPr>
          <a:xfrm>
            <a:off x="4876800" y="3048000"/>
            <a:ext cx="3810000" cy="2360613"/>
          </a:xfrm>
        </p:spPr>
      </p:pic>
      <p:sp>
        <p:nvSpPr>
          <p:cNvPr id="69639" name="Line 7"/>
          <p:cNvSpPr>
            <a:spLocks noChangeShapeType="1"/>
          </p:cNvSpPr>
          <p:nvPr/>
        </p:nvSpPr>
        <p:spPr bwMode="auto">
          <a:xfrm>
            <a:off x="5562600" y="3810000"/>
            <a:ext cx="2667000" cy="0"/>
          </a:xfrm>
          <a:prstGeom prst="line">
            <a:avLst/>
          </a:prstGeom>
          <a:noFill/>
          <a:ln w="22225">
            <a:solidFill>
              <a:schemeClr val="tx2"/>
            </a:solidFill>
            <a:prstDash val="dash"/>
            <a:round/>
            <a:headEnd/>
            <a:tailEnd/>
          </a:ln>
        </p:spPr>
        <p:txBody>
          <a:bodyPr/>
          <a:lstStyle/>
          <a:p>
            <a:endParaRPr lang="zh-CN" altLang="en-US"/>
          </a:p>
        </p:txBody>
      </p:sp>
      <p:sp>
        <p:nvSpPr>
          <p:cNvPr id="69641" name="Line 9"/>
          <p:cNvSpPr>
            <a:spLocks noChangeShapeType="1"/>
          </p:cNvSpPr>
          <p:nvPr/>
        </p:nvSpPr>
        <p:spPr bwMode="auto">
          <a:xfrm>
            <a:off x="5562600" y="4876800"/>
            <a:ext cx="2667000" cy="0"/>
          </a:xfrm>
          <a:prstGeom prst="line">
            <a:avLst/>
          </a:prstGeom>
          <a:noFill/>
          <a:ln w="22225">
            <a:solidFill>
              <a:schemeClr val="tx2"/>
            </a:solidFill>
            <a:prstDash val="dash"/>
            <a:round/>
            <a:headEnd/>
            <a:tailEnd/>
          </a:ln>
        </p:spPr>
        <p:txBody>
          <a:bodyPr/>
          <a:lstStyle/>
          <a:p>
            <a:endParaRPr lang="zh-CN" altLang="en-US"/>
          </a:p>
        </p:txBody>
      </p:sp>
      <p:sp>
        <p:nvSpPr>
          <p:cNvPr id="69642" name="Line 10"/>
          <p:cNvSpPr>
            <a:spLocks noChangeShapeType="1"/>
          </p:cNvSpPr>
          <p:nvPr/>
        </p:nvSpPr>
        <p:spPr bwMode="auto">
          <a:xfrm>
            <a:off x="7620000" y="3810000"/>
            <a:ext cx="0" cy="1066800"/>
          </a:xfrm>
          <a:prstGeom prst="line">
            <a:avLst/>
          </a:prstGeom>
          <a:noFill/>
          <a:ln w="22225">
            <a:solidFill>
              <a:schemeClr val="hlink"/>
            </a:solidFill>
            <a:round/>
            <a:headEnd type="triangle" w="med" len="med"/>
            <a:tailEnd type="triangle" w="med" len="med"/>
          </a:ln>
        </p:spPr>
        <p:txBody>
          <a:bodyPr/>
          <a:lstStyle/>
          <a:p>
            <a:endParaRPr lang="zh-CN" altLang="en-US"/>
          </a:p>
        </p:txBody>
      </p:sp>
      <p:sp>
        <p:nvSpPr>
          <p:cNvPr id="69643" name="Text Box 11"/>
          <p:cNvSpPr txBox="1">
            <a:spLocks noChangeArrowheads="1"/>
          </p:cNvSpPr>
          <p:nvPr/>
        </p:nvSpPr>
        <p:spPr bwMode="auto">
          <a:xfrm>
            <a:off x="7467600" y="4191000"/>
            <a:ext cx="990600" cy="366713"/>
          </a:xfrm>
          <a:prstGeom prst="rect">
            <a:avLst/>
          </a:prstGeom>
          <a:noFill/>
          <a:ln w="9525">
            <a:noFill/>
            <a:miter lim="800000"/>
            <a:headEnd/>
            <a:tailEnd/>
          </a:ln>
        </p:spPr>
        <p:txBody>
          <a:bodyPr>
            <a:spAutoFit/>
          </a:bodyPr>
          <a:lstStyle/>
          <a:p>
            <a:pPr algn="l">
              <a:spcBef>
                <a:spcPct val="50000"/>
              </a:spcBef>
              <a:buClrTx/>
              <a:buSzTx/>
              <a:buFontTx/>
              <a:buNone/>
            </a:pPr>
            <a:r>
              <a:rPr lang="en-US" altLang="zh-CN" sz="1800">
                <a:solidFill>
                  <a:schemeClr val="hlink"/>
                </a:solidFill>
              </a:rPr>
              <a:t>  13dB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9641"/>
                                        </p:tgtEl>
                                        <p:attrNameLst>
                                          <p:attrName>style.visibility</p:attrName>
                                        </p:attrNameLst>
                                      </p:cBhvr>
                                      <p:to>
                                        <p:strVal val="visible"/>
                                      </p:to>
                                    </p:set>
                                    <p:anim calcmode="lin" valueType="num">
                                      <p:cBhvr>
                                        <p:cTn id="7" dur="1000" fill="hold"/>
                                        <p:tgtEl>
                                          <p:spTgt spid="69641"/>
                                        </p:tgtEl>
                                        <p:attrNameLst>
                                          <p:attrName>ppt_w</p:attrName>
                                        </p:attrNameLst>
                                      </p:cBhvr>
                                      <p:tavLst>
                                        <p:tav tm="0">
                                          <p:val>
                                            <p:strVal val="#ppt_w*0.70"/>
                                          </p:val>
                                        </p:tav>
                                        <p:tav tm="100000">
                                          <p:val>
                                            <p:strVal val="#ppt_w"/>
                                          </p:val>
                                        </p:tav>
                                      </p:tavLst>
                                    </p:anim>
                                    <p:anim calcmode="lin" valueType="num">
                                      <p:cBhvr>
                                        <p:cTn id="8" dur="1000" fill="hold"/>
                                        <p:tgtEl>
                                          <p:spTgt spid="69641"/>
                                        </p:tgtEl>
                                        <p:attrNameLst>
                                          <p:attrName>ppt_h</p:attrName>
                                        </p:attrNameLst>
                                      </p:cBhvr>
                                      <p:tavLst>
                                        <p:tav tm="0">
                                          <p:val>
                                            <p:strVal val="#ppt_h"/>
                                          </p:val>
                                        </p:tav>
                                        <p:tav tm="100000">
                                          <p:val>
                                            <p:strVal val="#ppt_h"/>
                                          </p:val>
                                        </p:tav>
                                      </p:tavLst>
                                    </p:anim>
                                    <p:animEffect transition="in" filter="fade">
                                      <p:cBhvr>
                                        <p:cTn id="9" dur="1000"/>
                                        <p:tgtEl>
                                          <p:spTgt spid="69641"/>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69639"/>
                                        </p:tgtEl>
                                        <p:attrNameLst>
                                          <p:attrName>style.visibility</p:attrName>
                                        </p:attrNameLst>
                                      </p:cBhvr>
                                      <p:to>
                                        <p:strVal val="visible"/>
                                      </p:to>
                                    </p:set>
                                    <p:anim calcmode="lin" valueType="num">
                                      <p:cBhvr>
                                        <p:cTn id="12" dur="1000" fill="hold"/>
                                        <p:tgtEl>
                                          <p:spTgt spid="69639"/>
                                        </p:tgtEl>
                                        <p:attrNameLst>
                                          <p:attrName>ppt_w</p:attrName>
                                        </p:attrNameLst>
                                      </p:cBhvr>
                                      <p:tavLst>
                                        <p:tav tm="0">
                                          <p:val>
                                            <p:strVal val="#ppt_w*0.70"/>
                                          </p:val>
                                        </p:tav>
                                        <p:tav tm="100000">
                                          <p:val>
                                            <p:strVal val="#ppt_w"/>
                                          </p:val>
                                        </p:tav>
                                      </p:tavLst>
                                    </p:anim>
                                    <p:anim calcmode="lin" valueType="num">
                                      <p:cBhvr>
                                        <p:cTn id="13" dur="1000" fill="hold"/>
                                        <p:tgtEl>
                                          <p:spTgt spid="69639"/>
                                        </p:tgtEl>
                                        <p:attrNameLst>
                                          <p:attrName>ppt_h</p:attrName>
                                        </p:attrNameLst>
                                      </p:cBhvr>
                                      <p:tavLst>
                                        <p:tav tm="0">
                                          <p:val>
                                            <p:strVal val="#ppt_h"/>
                                          </p:val>
                                        </p:tav>
                                        <p:tav tm="100000">
                                          <p:val>
                                            <p:strVal val="#ppt_h"/>
                                          </p:val>
                                        </p:tav>
                                      </p:tavLst>
                                    </p:anim>
                                    <p:animEffect transition="in" filter="fade">
                                      <p:cBhvr>
                                        <p:cTn id="14" dur="1000"/>
                                        <p:tgtEl>
                                          <p:spTgt spid="69639"/>
                                        </p:tgtEl>
                                      </p:cBhvr>
                                    </p:animEffect>
                                  </p:childTnLst>
                                </p:cTn>
                              </p:par>
                            </p:childTnLst>
                          </p:cTn>
                        </p:par>
                        <p:par>
                          <p:cTn id="15" fill="hold">
                            <p:stCondLst>
                              <p:cond delay="1000"/>
                            </p:stCondLst>
                            <p:childTnLst>
                              <p:par>
                                <p:cTn id="16" presetID="55" presetClass="entr" presetSubtype="0" fill="hold" grpId="0" nodeType="afterEffect">
                                  <p:stCondLst>
                                    <p:cond delay="0"/>
                                  </p:stCondLst>
                                  <p:childTnLst>
                                    <p:set>
                                      <p:cBhvr>
                                        <p:cTn id="17" dur="1" fill="hold">
                                          <p:stCondLst>
                                            <p:cond delay="0"/>
                                          </p:stCondLst>
                                        </p:cTn>
                                        <p:tgtEl>
                                          <p:spTgt spid="69642"/>
                                        </p:tgtEl>
                                        <p:attrNameLst>
                                          <p:attrName>style.visibility</p:attrName>
                                        </p:attrNameLst>
                                      </p:cBhvr>
                                      <p:to>
                                        <p:strVal val="visible"/>
                                      </p:to>
                                    </p:set>
                                    <p:anim calcmode="lin" valueType="num">
                                      <p:cBhvr>
                                        <p:cTn id="18" dur="1000" fill="hold"/>
                                        <p:tgtEl>
                                          <p:spTgt spid="69642"/>
                                        </p:tgtEl>
                                        <p:attrNameLst>
                                          <p:attrName>ppt_w</p:attrName>
                                        </p:attrNameLst>
                                      </p:cBhvr>
                                      <p:tavLst>
                                        <p:tav tm="0">
                                          <p:val>
                                            <p:strVal val="#ppt_w*0.70"/>
                                          </p:val>
                                        </p:tav>
                                        <p:tav tm="100000">
                                          <p:val>
                                            <p:strVal val="#ppt_w"/>
                                          </p:val>
                                        </p:tav>
                                      </p:tavLst>
                                    </p:anim>
                                    <p:anim calcmode="lin" valueType="num">
                                      <p:cBhvr>
                                        <p:cTn id="19" dur="1000" fill="hold"/>
                                        <p:tgtEl>
                                          <p:spTgt spid="69642"/>
                                        </p:tgtEl>
                                        <p:attrNameLst>
                                          <p:attrName>ppt_h</p:attrName>
                                        </p:attrNameLst>
                                      </p:cBhvr>
                                      <p:tavLst>
                                        <p:tav tm="0">
                                          <p:val>
                                            <p:strVal val="#ppt_h"/>
                                          </p:val>
                                        </p:tav>
                                        <p:tav tm="100000">
                                          <p:val>
                                            <p:strVal val="#ppt_h"/>
                                          </p:val>
                                        </p:tav>
                                      </p:tavLst>
                                    </p:anim>
                                    <p:animEffect transition="in" filter="fade">
                                      <p:cBhvr>
                                        <p:cTn id="20" dur="1000"/>
                                        <p:tgtEl>
                                          <p:spTgt spid="69642"/>
                                        </p:tgtEl>
                                      </p:cBhvr>
                                    </p:animEffect>
                                  </p:childTnLst>
                                </p:cTn>
                              </p:par>
                            </p:childTnLst>
                          </p:cTn>
                        </p:par>
                        <p:par>
                          <p:cTn id="21" fill="hold">
                            <p:stCondLst>
                              <p:cond delay="2000"/>
                            </p:stCondLst>
                            <p:childTnLst>
                              <p:par>
                                <p:cTn id="22" presetID="55" presetClass="entr" presetSubtype="0" fill="hold" grpId="0" nodeType="afterEffect">
                                  <p:stCondLst>
                                    <p:cond delay="0"/>
                                  </p:stCondLst>
                                  <p:childTnLst>
                                    <p:set>
                                      <p:cBhvr>
                                        <p:cTn id="23" dur="1" fill="hold">
                                          <p:stCondLst>
                                            <p:cond delay="0"/>
                                          </p:stCondLst>
                                        </p:cTn>
                                        <p:tgtEl>
                                          <p:spTgt spid="69643"/>
                                        </p:tgtEl>
                                        <p:attrNameLst>
                                          <p:attrName>style.visibility</p:attrName>
                                        </p:attrNameLst>
                                      </p:cBhvr>
                                      <p:to>
                                        <p:strVal val="visible"/>
                                      </p:to>
                                    </p:set>
                                    <p:anim calcmode="lin" valueType="num">
                                      <p:cBhvr>
                                        <p:cTn id="24" dur="1000" fill="hold"/>
                                        <p:tgtEl>
                                          <p:spTgt spid="69643"/>
                                        </p:tgtEl>
                                        <p:attrNameLst>
                                          <p:attrName>ppt_w</p:attrName>
                                        </p:attrNameLst>
                                      </p:cBhvr>
                                      <p:tavLst>
                                        <p:tav tm="0">
                                          <p:val>
                                            <p:strVal val="#ppt_w*0.70"/>
                                          </p:val>
                                        </p:tav>
                                        <p:tav tm="100000">
                                          <p:val>
                                            <p:strVal val="#ppt_w"/>
                                          </p:val>
                                        </p:tav>
                                      </p:tavLst>
                                    </p:anim>
                                    <p:anim calcmode="lin" valueType="num">
                                      <p:cBhvr>
                                        <p:cTn id="25" dur="1000" fill="hold"/>
                                        <p:tgtEl>
                                          <p:spTgt spid="69643"/>
                                        </p:tgtEl>
                                        <p:attrNameLst>
                                          <p:attrName>ppt_h</p:attrName>
                                        </p:attrNameLst>
                                      </p:cBhvr>
                                      <p:tavLst>
                                        <p:tav tm="0">
                                          <p:val>
                                            <p:strVal val="#ppt_h"/>
                                          </p:val>
                                        </p:tav>
                                        <p:tav tm="100000">
                                          <p:val>
                                            <p:strVal val="#ppt_h"/>
                                          </p:val>
                                        </p:tav>
                                      </p:tavLst>
                                    </p:anim>
                                    <p:animEffect transition="in" filter="fade">
                                      <p:cBhvr>
                                        <p:cTn id="26" dur="1000"/>
                                        <p:tgtEl>
                                          <p:spTgt spid="69643"/>
                                        </p:tgtEl>
                                      </p:cBhvr>
                                    </p:animEffect>
                                  </p:childTnLst>
                                </p:cTn>
                              </p:par>
                            </p:childTnLst>
                          </p:cTn>
                        </p:par>
                        <p:par>
                          <p:cTn id="27" fill="hold">
                            <p:stCondLst>
                              <p:cond delay="3000"/>
                            </p:stCondLst>
                            <p:childTnLst>
                              <p:par>
                                <p:cTn id="28" presetID="26" presetClass="emph" presetSubtype="0" fill="hold" grpId="1" nodeType="afterEffect">
                                  <p:stCondLst>
                                    <p:cond delay="0"/>
                                  </p:stCondLst>
                                  <p:childTnLst>
                                    <p:animEffect transition="out" filter="fade">
                                      <p:cBhvr>
                                        <p:cTn id="29" dur="1000" tmFilter="0, 0; .2, .5; .8, .5; 1, 0"/>
                                        <p:tgtEl>
                                          <p:spTgt spid="69643"/>
                                        </p:tgtEl>
                                      </p:cBhvr>
                                    </p:animEffect>
                                    <p:animScale>
                                      <p:cBhvr>
                                        <p:cTn id="30" dur="500" autoRev="1" fill="hold"/>
                                        <p:tgtEl>
                                          <p:spTgt spid="6964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9" grpId="0" animBg="1"/>
      <p:bldP spid="69641" grpId="0" animBg="1"/>
      <p:bldP spid="69642" grpId="0" animBg="1"/>
      <p:bldP spid="69643" grpId="0"/>
      <p:bldP spid="69643"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endParaRPr lang="zh-CN" altLang="zh-CN"/>
          </a:p>
        </p:txBody>
      </p:sp>
      <p:sp>
        <p:nvSpPr>
          <p:cNvPr id="71683" name="Rectangle 3"/>
          <p:cNvSpPr>
            <a:spLocks noGrp="1" noChangeArrowheads="1"/>
          </p:cNvSpPr>
          <p:nvPr>
            <p:ph type="body" idx="1"/>
          </p:nvPr>
        </p:nvSpPr>
        <p:spPr>
          <a:xfrm>
            <a:off x="762000" y="2057400"/>
            <a:ext cx="7772400" cy="4572000"/>
          </a:xfrm>
        </p:spPr>
        <p:txBody>
          <a:bodyPr/>
          <a:lstStyle/>
          <a:p>
            <a:pPr eaLnBrk="1" hangingPunct="1">
              <a:lnSpc>
                <a:spcPct val="90000"/>
              </a:lnSpc>
              <a:defRPr/>
            </a:pPr>
            <a:r>
              <a:rPr lang="zh-CN" altLang="en-US" b="1" dirty="0"/>
              <a:t>对基带信号进行低通滤波（称作</a:t>
            </a:r>
            <a:r>
              <a:rPr lang="zh-CN" altLang="en-US" b="1" dirty="0">
                <a:effectLst>
                  <a:outerShdw blurRad="38100" dist="38100" dir="2700000" algn="tl">
                    <a:srgbClr val="FFFFFF"/>
                  </a:outerShdw>
                </a:effectLst>
              </a:rPr>
              <a:t>脉冲成形</a:t>
            </a:r>
            <a:r>
              <a:rPr lang="zh-CN" altLang="en-US" b="1" dirty="0"/>
              <a:t>）可以降低射频旁瓣</a:t>
            </a:r>
            <a:r>
              <a:rPr lang="zh-CN" altLang="en-US" dirty="0"/>
              <a:t>。</a:t>
            </a:r>
          </a:p>
          <a:p>
            <a:pPr eaLnBrk="1" hangingPunct="1">
              <a:lnSpc>
                <a:spcPct val="90000"/>
              </a:lnSpc>
              <a:defRPr/>
            </a:pPr>
            <a:endParaRPr lang="zh-CN" altLang="en-US" dirty="0"/>
          </a:p>
          <a:p>
            <a:pPr eaLnBrk="1" hangingPunct="1">
              <a:lnSpc>
                <a:spcPct val="90000"/>
              </a:lnSpc>
              <a:defRPr/>
            </a:pPr>
            <a:endParaRPr lang="zh-CN" altLang="en-US" dirty="0"/>
          </a:p>
          <a:p>
            <a:pPr eaLnBrk="1" hangingPunct="1">
              <a:lnSpc>
                <a:spcPct val="90000"/>
              </a:lnSpc>
              <a:defRPr/>
            </a:pPr>
            <a:endParaRPr lang="zh-CN" altLang="en-US" dirty="0"/>
          </a:p>
          <a:p>
            <a:pPr eaLnBrk="1" hangingPunct="1">
              <a:lnSpc>
                <a:spcPct val="90000"/>
              </a:lnSpc>
              <a:defRPr/>
            </a:pPr>
            <a:endParaRPr lang="zh-CN" altLang="en-US" dirty="0"/>
          </a:p>
          <a:p>
            <a:pPr eaLnBrk="1" hangingPunct="1">
              <a:lnSpc>
                <a:spcPct val="90000"/>
              </a:lnSpc>
              <a:defRPr/>
            </a:pPr>
            <a:r>
              <a:rPr lang="zh-CN" altLang="en-US" b="1" dirty="0"/>
              <a:t>常用的滤波器有两种。一种是</a:t>
            </a:r>
            <a:r>
              <a:rPr lang="zh-CN" altLang="en-US" b="1" dirty="0">
                <a:effectLst>
                  <a:outerShdw blurRad="38100" dist="38100" dir="2700000" algn="tl">
                    <a:srgbClr val="FFFFFF"/>
                  </a:outerShdw>
                </a:effectLst>
              </a:rPr>
              <a:t>升余弦滤波器</a:t>
            </a:r>
            <a:r>
              <a:rPr lang="zh-CN" altLang="en-US" b="1" dirty="0"/>
              <a:t>，一般用于线性调制；另一种是</a:t>
            </a:r>
            <a:r>
              <a:rPr lang="zh-CN" altLang="en-US" b="1" dirty="0">
                <a:effectLst>
                  <a:outerShdw blurRad="38100" dist="38100" dir="2700000" algn="tl">
                    <a:srgbClr val="FFFFFF"/>
                  </a:outerShdw>
                </a:effectLst>
              </a:rPr>
              <a:t>高斯滤波器</a:t>
            </a:r>
            <a:r>
              <a:rPr lang="zh-CN" altLang="en-US" b="1" dirty="0"/>
              <a:t>，常用于恒包络调制。</a:t>
            </a:r>
          </a:p>
        </p:txBody>
      </p:sp>
      <p:pic>
        <p:nvPicPr>
          <p:cNvPr id="66564" name="Picture 17" descr="waveform1"/>
          <p:cNvPicPr>
            <a:picLocks noChangeAspect="1" noChangeArrowheads="1"/>
          </p:cNvPicPr>
          <p:nvPr/>
        </p:nvPicPr>
        <p:blipFill>
          <a:blip r:embed="rId3" cstate="print"/>
          <a:srcRect/>
          <a:stretch>
            <a:fillRect/>
          </a:stretch>
        </p:blipFill>
        <p:spPr bwMode="auto">
          <a:xfrm>
            <a:off x="990600" y="3276600"/>
            <a:ext cx="7381875" cy="1614488"/>
          </a:xfrm>
          <a:prstGeom prst="rect">
            <a:avLst/>
          </a:prstGeom>
          <a:noFill/>
          <a:ln w="9525">
            <a:noFill/>
            <a:miter lim="800000"/>
            <a:headEnd/>
            <a:tailEnd/>
          </a:ln>
        </p:spPr>
      </p:pic>
      <p:sp>
        <p:nvSpPr>
          <p:cNvPr id="66565" name="AutoShape 18">
            <a:hlinkClick r:id="rId4" action="ppaction://hlinksldjump"/>
          </p:cNvPr>
          <p:cNvSpPr>
            <a:spLocks noChangeArrowheads="1"/>
          </p:cNvSpPr>
          <p:nvPr/>
        </p:nvSpPr>
        <p:spPr bwMode="auto">
          <a:xfrm>
            <a:off x="8382000" y="6324600"/>
            <a:ext cx="457200" cy="3810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FFCC00"/>
          </a:solidFill>
          <a:ln w="9525">
            <a:solidFill>
              <a:schemeClr val="tx1"/>
            </a:solidFill>
            <a:miter lim="800000"/>
            <a:headEnd/>
            <a:tailEnd/>
          </a:ln>
        </p:spPr>
        <p:txBody>
          <a:bodyPr wrap="none" anchor="ct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sz="4000" b="1"/>
              <a:t>无线移动通信对调制技术的要求</a:t>
            </a:r>
          </a:p>
        </p:txBody>
      </p:sp>
      <p:sp>
        <p:nvSpPr>
          <p:cNvPr id="45059" name="Rectangle 3"/>
          <p:cNvSpPr>
            <a:spLocks noGrp="1" noChangeArrowheads="1"/>
          </p:cNvSpPr>
          <p:nvPr>
            <p:ph type="body" idx="1"/>
          </p:nvPr>
        </p:nvSpPr>
        <p:spPr>
          <a:xfrm>
            <a:off x="838200" y="2133600"/>
            <a:ext cx="7772400" cy="4114800"/>
          </a:xfrm>
        </p:spPr>
        <p:txBody>
          <a:bodyPr/>
          <a:lstStyle/>
          <a:p>
            <a:pPr eaLnBrk="1" hangingPunct="1">
              <a:buFont typeface="Wingdings" pitchFamily="2" charset="2"/>
              <a:buNone/>
            </a:pPr>
            <a:r>
              <a:rPr lang="en-US" altLang="zh-CN" b="1" dirty="0">
                <a:latin typeface="Times New Roman" pitchFamily="18" charset="0"/>
              </a:rPr>
              <a:t>1. </a:t>
            </a:r>
            <a:r>
              <a:rPr lang="zh-CN" altLang="en-US" b="1" dirty="0">
                <a:latin typeface="Times New Roman" pitchFamily="18" charset="0"/>
              </a:rPr>
              <a:t>基本要求</a:t>
            </a:r>
            <a:r>
              <a:rPr lang="en-US" altLang="zh-CN" b="1" dirty="0">
                <a:latin typeface="Times New Roman" pitchFamily="18" charset="0"/>
              </a:rPr>
              <a:t>——</a:t>
            </a:r>
            <a:r>
              <a:rPr lang="zh-CN" altLang="en-US" b="1" dirty="0">
                <a:latin typeface="Times New Roman" pitchFamily="18" charset="0"/>
              </a:rPr>
              <a:t>功率效率和带宽效率</a:t>
            </a:r>
          </a:p>
          <a:p>
            <a:pPr eaLnBrk="1" hangingPunct="1">
              <a:buFont typeface="Wingdings" pitchFamily="2" charset="2"/>
              <a:buNone/>
            </a:pPr>
            <a:r>
              <a:rPr lang="en-US" altLang="zh-CN" b="1" dirty="0">
                <a:latin typeface="Times New Roman" pitchFamily="18" charset="0"/>
                <a:hlinkClick r:id="rId3" action="ppaction://hlinksldjump"/>
              </a:rPr>
              <a:t>2. </a:t>
            </a:r>
            <a:r>
              <a:rPr lang="zh-CN" altLang="en-US" b="1" dirty="0">
                <a:latin typeface="Times New Roman" pitchFamily="18" charset="0"/>
                <a:hlinkClick r:id="rId3" action="ppaction://hlinksldjump"/>
              </a:rPr>
              <a:t>几个方面的约束和进一步的要求</a:t>
            </a:r>
            <a:endParaRPr lang="zh-CN" altLang="en-US" b="1" dirty="0">
              <a:latin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Grp="1" noChangeArrowheads="1"/>
          </p:cNvSpPr>
          <p:nvPr>
            <p:ph type="title"/>
          </p:nvPr>
        </p:nvSpPr>
        <p:spPr/>
        <p:txBody>
          <a:bodyPr/>
          <a:lstStyle/>
          <a:p>
            <a:pPr eaLnBrk="1" hangingPunct="1"/>
            <a:endParaRPr lang="zh-CN" altLang="zh-CN"/>
          </a:p>
        </p:txBody>
      </p:sp>
      <p:sp>
        <p:nvSpPr>
          <p:cNvPr id="67587" name="Rectangle 3"/>
          <p:cNvSpPr>
            <a:spLocks noGrp="1" noChangeArrowheads="1"/>
          </p:cNvSpPr>
          <p:nvPr>
            <p:ph type="body" sz="half" idx="1"/>
          </p:nvPr>
        </p:nvSpPr>
        <p:spPr>
          <a:xfrm>
            <a:off x="762000" y="2133600"/>
            <a:ext cx="3657600" cy="4114800"/>
          </a:xfrm>
        </p:spPr>
        <p:txBody>
          <a:bodyPr/>
          <a:lstStyle/>
          <a:p>
            <a:pPr eaLnBrk="1" hangingPunct="1">
              <a:lnSpc>
                <a:spcPct val="90000"/>
              </a:lnSpc>
              <a:buFont typeface="Wingdings" pitchFamily="2" charset="2"/>
              <a:buNone/>
            </a:pPr>
            <a:r>
              <a:rPr lang="en-US" altLang="zh-CN" sz="2400" b="1">
                <a:latin typeface="Times New Roman" pitchFamily="18" charset="0"/>
              </a:rPr>
              <a:t>2. </a:t>
            </a:r>
            <a:r>
              <a:rPr lang="zh-CN" altLang="en-US" sz="2400" b="1">
                <a:latin typeface="Times New Roman" pitchFamily="18" charset="0"/>
              </a:rPr>
              <a:t>脉冲成形还会带来什</a:t>
            </a:r>
          </a:p>
          <a:p>
            <a:pPr eaLnBrk="1" hangingPunct="1">
              <a:lnSpc>
                <a:spcPct val="90000"/>
              </a:lnSpc>
              <a:buFont typeface="Wingdings" pitchFamily="2" charset="2"/>
              <a:buNone/>
            </a:pPr>
            <a:r>
              <a:rPr lang="zh-CN" altLang="en-US" sz="2400" b="1">
                <a:latin typeface="Times New Roman" pitchFamily="18" charset="0"/>
              </a:rPr>
              <a:t>么影响？</a:t>
            </a:r>
          </a:p>
          <a:p>
            <a:pPr eaLnBrk="1" hangingPunct="1">
              <a:lnSpc>
                <a:spcPct val="90000"/>
              </a:lnSpc>
              <a:buFont typeface="Wingdings" pitchFamily="2" charset="2"/>
              <a:buNone/>
            </a:pPr>
            <a:r>
              <a:rPr lang="zh-CN" altLang="en-US" sz="2400" b="1">
                <a:latin typeface="Times New Roman" pitchFamily="18" charset="0"/>
              </a:rPr>
              <a:t>        脉冲成形滤波器都是</a:t>
            </a:r>
          </a:p>
          <a:p>
            <a:pPr eaLnBrk="1" hangingPunct="1">
              <a:lnSpc>
                <a:spcPct val="90000"/>
              </a:lnSpc>
              <a:buFont typeface="Wingdings" pitchFamily="2" charset="2"/>
              <a:buNone/>
            </a:pPr>
            <a:r>
              <a:rPr lang="zh-CN" altLang="en-US" sz="2400" b="1">
                <a:latin typeface="Times New Roman" pitchFamily="18" charset="0"/>
              </a:rPr>
              <a:t>低通滤波器，因此这些滤</a:t>
            </a:r>
          </a:p>
          <a:p>
            <a:pPr eaLnBrk="1" hangingPunct="1">
              <a:lnSpc>
                <a:spcPct val="90000"/>
              </a:lnSpc>
              <a:buFont typeface="Wingdings" pitchFamily="2" charset="2"/>
              <a:buNone/>
            </a:pPr>
            <a:r>
              <a:rPr lang="zh-CN" altLang="en-US" sz="2400" b="1">
                <a:latin typeface="Times New Roman" pitchFamily="18" charset="0"/>
              </a:rPr>
              <a:t>波器的冲激响应不可能</a:t>
            </a:r>
          </a:p>
          <a:p>
            <a:pPr eaLnBrk="1" hangingPunct="1">
              <a:lnSpc>
                <a:spcPct val="90000"/>
              </a:lnSpc>
              <a:buFont typeface="Wingdings" pitchFamily="2" charset="2"/>
              <a:buNone/>
            </a:pPr>
            <a:r>
              <a:rPr lang="zh-CN" altLang="en-US" sz="2400" b="1">
                <a:latin typeface="Times New Roman" pitchFamily="18" charset="0"/>
              </a:rPr>
              <a:t>是时间有限的。理想低通</a:t>
            </a:r>
          </a:p>
          <a:p>
            <a:pPr eaLnBrk="1" hangingPunct="1">
              <a:lnSpc>
                <a:spcPct val="90000"/>
              </a:lnSpc>
              <a:buFont typeface="Wingdings" pitchFamily="2" charset="2"/>
              <a:buNone/>
            </a:pPr>
            <a:r>
              <a:rPr lang="zh-CN" altLang="en-US" sz="2400" b="1">
                <a:latin typeface="Times New Roman" pitchFamily="18" charset="0"/>
              </a:rPr>
              <a:t>滤波器的冲激响应波形如</a:t>
            </a:r>
          </a:p>
          <a:p>
            <a:pPr eaLnBrk="1" hangingPunct="1">
              <a:lnSpc>
                <a:spcPct val="90000"/>
              </a:lnSpc>
              <a:buFont typeface="Wingdings" pitchFamily="2" charset="2"/>
              <a:buNone/>
            </a:pPr>
            <a:r>
              <a:rPr lang="zh-CN" altLang="en-US" sz="2400" b="1">
                <a:latin typeface="Times New Roman" pitchFamily="18" charset="0"/>
              </a:rPr>
              <a:t>右上图所示。因此，进行</a:t>
            </a:r>
          </a:p>
          <a:p>
            <a:pPr eaLnBrk="1" hangingPunct="1">
              <a:lnSpc>
                <a:spcPct val="90000"/>
              </a:lnSpc>
              <a:buFont typeface="Wingdings" pitchFamily="2" charset="2"/>
              <a:buNone/>
            </a:pPr>
            <a:r>
              <a:rPr lang="zh-CN" altLang="en-US" sz="2400" b="1">
                <a:latin typeface="Times New Roman" pitchFamily="18" charset="0"/>
              </a:rPr>
              <a:t>脉冲成形将可能意味着</a:t>
            </a:r>
          </a:p>
          <a:p>
            <a:pPr eaLnBrk="1" hangingPunct="1">
              <a:lnSpc>
                <a:spcPct val="90000"/>
              </a:lnSpc>
              <a:buFont typeface="Wingdings" pitchFamily="2" charset="2"/>
              <a:buNone/>
            </a:pPr>
            <a:r>
              <a:rPr lang="zh-CN" altLang="en-US" sz="2400" b="1">
                <a:latin typeface="Times New Roman" pitchFamily="18" charset="0"/>
              </a:rPr>
              <a:t>“人为地”引入码间干扰。</a:t>
            </a:r>
          </a:p>
        </p:txBody>
      </p:sp>
      <p:pic>
        <p:nvPicPr>
          <p:cNvPr id="67588" name="Picture 6"/>
          <p:cNvPicPr>
            <a:picLocks noGrp="1" noChangeAspect="1" noChangeArrowheads="1"/>
          </p:cNvPicPr>
          <p:nvPr>
            <p:ph sz="half" idx="2"/>
          </p:nvPr>
        </p:nvPicPr>
        <p:blipFill>
          <a:blip r:embed="rId3" cstate="print"/>
          <a:srcRect/>
          <a:stretch>
            <a:fillRect/>
          </a:stretch>
        </p:blipFill>
        <p:spPr>
          <a:xfrm>
            <a:off x="4648200" y="2286000"/>
            <a:ext cx="3810000" cy="3905250"/>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endParaRPr lang="zh-CN" altLang="zh-CN"/>
          </a:p>
        </p:txBody>
      </p:sp>
      <p:sp>
        <p:nvSpPr>
          <p:cNvPr id="75779" name="Rectangle 3"/>
          <p:cNvSpPr>
            <a:spLocks noGrp="1" noChangeArrowheads="1"/>
          </p:cNvSpPr>
          <p:nvPr>
            <p:ph type="body" idx="1"/>
          </p:nvPr>
        </p:nvSpPr>
        <p:spPr>
          <a:xfrm>
            <a:off x="762000" y="2133600"/>
            <a:ext cx="7772400" cy="4114800"/>
          </a:xfrm>
        </p:spPr>
        <p:txBody>
          <a:bodyPr/>
          <a:lstStyle/>
          <a:p>
            <a:pPr eaLnBrk="1" hangingPunct="1">
              <a:defRPr/>
            </a:pPr>
            <a:r>
              <a:rPr lang="zh-CN" altLang="en-US" b="1" dirty="0"/>
              <a:t>所以，</a:t>
            </a:r>
            <a:r>
              <a:rPr lang="zh-CN" altLang="en-US" b="1" dirty="0">
                <a:effectLst>
                  <a:outerShdw blurRad="38100" dist="38100" dir="2700000" algn="tl">
                    <a:srgbClr val="000000"/>
                  </a:outerShdw>
                </a:effectLst>
              </a:rPr>
              <a:t>要么我们选择可以支持无码间干扰传输的滤波器作为脉冲成形滤波器</a:t>
            </a:r>
            <a:r>
              <a:rPr lang="zh-CN" altLang="en-US" b="1" dirty="0"/>
              <a:t>，</a:t>
            </a:r>
            <a:r>
              <a:rPr lang="zh-CN" altLang="en-US" b="1" dirty="0">
                <a:effectLst>
                  <a:outerShdw blurRad="38100" dist="38100" dir="2700000" algn="tl">
                    <a:srgbClr val="000000"/>
                  </a:outerShdw>
                </a:effectLst>
              </a:rPr>
              <a:t>要么就应该将人为引入的码间干扰控制在对系统性能影响较小的程度以内</a:t>
            </a:r>
            <a:r>
              <a:rPr lang="zh-CN" altLang="en-US" b="1" dirty="0"/>
              <a:t>。</a:t>
            </a:r>
            <a:r>
              <a:rPr lang="zh-CN" altLang="en-US" b="1" dirty="0">
                <a:solidFill>
                  <a:schemeClr val="tx2"/>
                </a:solidFill>
                <a:effectLst>
                  <a:outerShdw blurRad="38100" dist="38100" dir="2700000" algn="tl">
                    <a:srgbClr val="000000"/>
                  </a:outerShdw>
                </a:effectLst>
              </a:rPr>
              <a:t>升余弦滤波器</a:t>
            </a:r>
            <a:r>
              <a:rPr lang="zh-CN" altLang="en-US" b="1" dirty="0"/>
              <a:t>属于前一种情形，一般用于线性调制；</a:t>
            </a:r>
            <a:r>
              <a:rPr lang="zh-CN" altLang="en-US" b="1" dirty="0">
                <a:solidFill>
                  <a:schemeClr val="hlink"/>
                </a:solidFill>
                <a:effectLst>
                  <a:outerShdw blurRad="38100" dist="38100" dir="2700000" algn="tl">
                    <a:srgbClr val="000000"/>
                  </a:outerShdw>
                </a:effectLst>
              </a:rPr>
              <a:t>高斯滤波器</a:t>
            </a:r>
            <a:r>
              <a:rPr lang="zh-CN" altLang="en-US" b="1" dirty="0"/>
              <a:t>则属于后一种情形，一般用于恒包络调制。</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endParaRPr lang="zh-CN" altLang="zh-CN"/>
          </a:p>
        </p:txBody>
      </p:sp>
      <p:sp>
        <p:nvSpPr>
          <p:cNvPr id="69635" name="Rectangle 3"/>
          <p:cNvSpPr>
            <a:spLocks noGrp="1" noChangeArrowheads="1"/>
          </p:cNvSpPr>
          <p:nvPr>
            <p:ph type="body" idx="1"/>
          </p:nvPr>
        </p:nvSpPr>
        <p:spPr>
          <a:xfrm>
            <a:off x="533400" y="2057400"/>
            <a:ext cx="8077200" cy="4648200"/>
          </a:xfrm>
        </p:spPr>
        <p:txBody>
          <a:bodyPr/>
          <a:lstStyle/>
          <a:p>
            <a:pPr eaLnBrk="1" hangingPunct="1">
              <a:lnSpc>
                <a:spcPct val="80000"/>
              </a:lnSpc>
            </a:pPr>
            <a:r>
              <a:rPr lang="zh-CN" altLang="en-US" sz="2800" b="1" dirty="0"/>
              <a:t>调制类型和脉冲成形对功放的选用施加了限制：</a:t>
            </a:r>
            <a:endParaRPr lang="en-US" altLang="zh-CN" sz="2800" b="1" dirty="0"/>
          </a:p>
          <a:p>
            <a:pPr eaLnBrk="1" hangingPunct="1">
              <a:lnSpc>
                <a:spcPct val="80000"/>
              </a:lnSpc>
              <a:buFont typeface="Wingdings" pitchFamily="2" charset="2"/>
              <a:buNone/>
            </a:pPr>
            <a:r>
              <a:rPr lang="zh-CN" altLang="en-US" sz="2400" b="1" dirty="0">
                <a:latin typeface="Times New Roman" pitchFamily="18" charset="0"/>
              </a:rPr>
              <a:t>     </a:t>
            </a:r>
            <a:r>
              <a:rPr lang="en-US" altLang="zh-CN" sz="2800" b="1" dirty="0">
                <a:latin typeface="Times New Roman" pitchFamily="18" charset="0"/>
              </a:rPr>
              <a:t>1.</a:t>
            </a:r>
            <a:r>
              <a:rPr lang="zh-CN" altLang="en-US" sz="2800" b="1" dirty="0">
                <a:latin typeface="Times New Roman" pitchFamily="18" charset="0"/>
              </a:rPr>
              <a:t>线性调制（一般采用相位调制）采用升余弦滤</a:t>
            </a:r>
            <a:endParaRPr lang="en-US" altLang="zh-CN" sz="2800" b="1" dirty="0">
              <a:latin typeface="Times New Roman" pitchFamily="18" charset="0"/>
            </a:endParaRPr>
          </a:p>
          <a:p>
            <a:pPr eaLnBrk="1" hangingPunct="1">
              <a:lnSpc>
                <a:spcPct val="80000"/>
              </a:lnSpc>
              <a:buFont typeface="Wingdings" pitchFamily="2" charset="2"/>
              <a:buNone/>
            </a:pPr>
            <a:r>
              <a:rPr lang="zh-CN" altLang="en-US" sz="2800" b="1" dirty="0">
                <a:latin typeface="Times New Roman" pitchFamily="18" charset="0"/>
              </a:rPr>
              <a:t>波器进行脉冲成形，这将导致已调信号的包络起伏。</a:t>
            </a:r>
            <a:endParaRPr lang="en-US" altLang="zh-CN" sz="2800" b="1" dirty="0">
              <a:latin typeface="Times New Roman" pitchFamily="18" charset="0"/>
            </a:endParaRPr>
          </a:p>
          <a:p>
            <a:pPr eaLnBrk="1" hangingPunct="1">
              <a:lnSpc>
                <a:spcPct val="80000"/>
              </a:lnSpc>
              <a:buFont typeface="Wingdings" pitchFamily="2" charset="2"/>
              <a:buNone/>
            </a:pPr>
            <a:r>
              <a:rPr lang="zh-CN" altLang="en-US" sz="2800" b="1" dirty="0">
                <a:latin typeface="Times New Roman" pitchFamily="18" charset="0"/>
              </a:rPr>
              <a:t>这种已调信号不宜采用非线性功放进行放大，否则</a:t>
            </a:r>
            <a:endParaRPr lang="en-US" altLang="zh-CN" sz="2800" b="1" dirty="0">
              <a:latin typeface="Times New Roman" pitchFamily="18" charset="0"/>
            </a:endParaRPr>
          </a:p>
          <a:p>
            <a:pPr eaLnBrk="1" hangingPunct="1">
              <a:lnSpc>
                <a:spcPct val="80000"/>
              </a:lnSpc>
              <a:buFont typeface="Wingdings" pitchFamily="2" charset="2"/>
              <a:buNone/>
            </a:pPr>
            <a:r>
              <a:rPr lang="zh-CN" altLang="en-US" sz="2800" b="1" dirty="0">
                <a:latin typeface="Times New Roman" pitchFamily="18" charset="0"/>
              </a:rPr>
              <a:t>会导致严重的“频谱再生”（表现为展宽主瓣及抬</a:t>
            </a:r>
            <a:endParaRPr lang="en-US" altLang="zh-CN" sz="2800" b="1" dirty="0">
              <a:latin typeface="Times New Roman" pitchFamily="18" charset="0"/>
            </a:endParaRPr>
          </a:p>
          <a:p>
            <a:pPr eaLnBrk="1" hangingPunct="1">
              <a:lnSpc>
                <a:spcPct val="80000"/>
              </a:lnSpc>
              <a:buFont typeface="Wingdings" pitchFamily="2" charset="2"/>
              <a:buNone/>
            </a:pPr>
            <a:r>
              <a:rPr lang="zh-CN" altLang="en-US" sz="2800" b="1" dirty="0">
                <a:latin typeface="Times New Roman" pitchFamily="18" charset="0"/>
              </a:rPr>
              <a:t>高旁瓣），使得脉冲成形在频谱方面带来的好处又</a:t>
            </a:r>
            <a:endParaRPr lang="en-US" altLang="zh-CN" sz="2800" b="1" dirty="0">
              <a:latin typeface="Times New Roman" pitchFamily="18" charset="0"/>
            </a:endParaRPr>
          </a:p>
          <a:p>
            <a:pPr eaLnBrk="1" hangingPunct="1">
              <a:lnSpc>
                <a:spcPct val="80000"/>
              </a:lnSpc>
              <a:buFont typeface="Wingdings" pitchFamily="2" charset="2"/>
              <a:buNone/>
            </a:pPr>
            <a:r>
              <a:rPr lang="zh-CN" altLang="en-US" sz="2800" b="1" dirty="0">
                <a:latin typeface="Times New Roman" pitchFamily="18" charset="0"/>
              </a:rPr>
              <a:t>丧失掉了。</a:t>
            </a:r>
          </a:p>
          <a:p>
            <a:pPr eaLnBrk="1" hangingPunct="1">
              <a:lnSpc>
                <a:spcPct val="80000"/>
              </a:lnSpc>
              <a:buFont typeface="Wingdings" pitchFamily="2" charset="2"/>
              <a:buNone/>
            </a:pPr>
            <a:r>
              <a:rPr lang="zh-CN" altLang="en-US" sz="2800" b="1" dirty="0">
                <a:latin typeface="Times New Roman" pitchFamily="18" charset="0"/>
              </a:rPr>
              <a:t>    </a:t>
            </a:r>
            <a:r>
              <a:rPr lang="en-US" altLang="zh-CN" sz="2800" b="1" dirty="0">
                <a:latin typeface="Times New Roman" pitchFamily="18" charset="0"/>
              </a:rPr>
              <a:t>2.</a:t>
            </a:r>
            <a:r>
              <a:rPr lang="zh-CN" altLang="en-US" sz="2800" b="1" dirty="0">
                <a:latin typeface="Times New Roman" pitchFamily="18" charset="0"/>
              </a:rPr>
              <a:t>恒包络调制（一般是连续相位的频率调制）并</a:t>
            </a:r>
            <a:endParaRPr lang="en-US" altLang="zh-CN" sz="2800" b="1" dirty="0">
              <a:latin typeface="Times New Roman" pitchFamily="18" charset="0"/>
            </a:endParaRPr>
          </a:p>
          <a:p>
            <a:pPr eaLnBrk="1" hangingPunct="1">
              <a:lnSpc>
                <a:spcPct val="80000"/>
              </a:lnSpc>
              <a:buFont typeface="Wingdings" pitchFamily="2" charset="2"/>
              <a:buNone/>
            </a:pPr>
            <a:r>
              <a:rPr lang="zh-CN" altLang="en-US" sz="2800" b="1" dirty="0">
                <a:latin typeface="Times New Roman" pitchFamily="18" charset="0"/>
              </a:rPr>
              <a:t>不会因为基带的脉冲成形而改变其包络恒定特性，</a:t>
            </a:r>
            <a:endParaRPr lang="en-US" altLang="zh-CN" sz="2800" b="1" dirty="0">
              <a:latin typeface="Times New Roman" pitchFamily="18" charset="0"/>
            </a:endParaRPr>
          </a:p>
          <a:p>
            <a:pPr eaLnBrk="1" hangingPunct="1">
              <a:lnSpc>
                <a:spcPct val="80000"/>
              </a:lnSpc>
              <a:buFont typeface="Wingdings" pitchFamily="2" charset="2"/>
              <a:buNone/>
            </a:pPr>
            <a:r>
              <a:rPr lang="zh-CN" altLang="en-US" sz="2800" b="1" dirty="0">
                <a:latin typeface="Times New Roman" pitchFamily="18" charset="0"/>
              </a:rPr>
              <a:t>所以可以使用非线性功放，而不至丧失脉冲成形在</a:t>
            </a:r>
            <a:endParaRPr lang="en-US" altLang="zh-CN" sz="2800" b="1" dirty="0">
              <a:latin typeface="Times New Roman" pitchFamily="18" charset="0"/>
            </a:endParaRPr>
          </a:p>
          <a:p>
            <a:pPr eaLnBrk="1" hangingPunct="1">
              <a:lnSpc>
                <a:spcPct val="80000"/>
              </a:lnSpc>
              <a:buFont typeface="Wingdings" pitchFamily="2" charset="2"/>
              <a:buNone/>
            </a:pPr>
            <a:r>
              <a:rPr lang="zh-CN" altLang="en-US" sz="2800" b="1" dirty="0">
                <a:latin typeface="Times New Roman" pitchFamily="18" charset="0"/>
              </a:rPr>
              <a:t>频谱方面带来的好处。</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endParaRPr lang="zh-CN" altLang="zh-CN"/>
          </a:p>
        </p:txBody>
      </p:sp>
      <p:sp>
        <p:nvSpPr>
          <p:cNvPr id="70659" name="Rectangle 3"/>
          <p:cNvSpPr>
            <a:spLocks noGrp="1" noChangeArrowheads="1"/>
          </p:cNvSpPr>
          <p:nvPr>
            <p:ph type="body" idx="1"/>
          </p:nvPr>
        </p:nvSpPr>
        <p:spPr>
          <a:xfrm>
            <a:off x="762000" y="2133600"/>
            <a:ext cx="7772400" cy="4114800"/>
          </a:xfrm>
        </p:spPr>
        <p:txBody>
          <a:bodyPr/>
          <a:lstStyle/>
          <a:p>
            <a:pPr eaLnBrk="1" hangingPunct="1">
              <a:lnSpc>
                <a:spcPct val="90000"/>
              </a:lnSpc>
              <a:defRPr/>
            </a:pPr>
            <a:r>
              <a:rPr lang="zh-CN" altLang="en-US" sz="2800" b="1"/>
              <a:t>已调信号包络起伏的成因：</a:t>
            </a:r>
          </a:p>
          <a:p>
            <a:pPr eaLnBrk="1" hangingPunct="1">
              <a:lnSpc>
                <a:spcPct val="90000"/>
              </a:lnSpc>
              <a:buFont typeface="Wingdings" pitchFamily="2" charset="2"/>
              <a:buNone/>
              <a:defRPr/>
            </a:pPr>
            <a:r>
              <a:rPr lang="zh-CN" altLang="en-US" sz="2800" b="1"/>
              <a:t>   一般认为，</a:t>
            </a:r>
            <a:r>
              <a:rPr lang="zh-CN" altLang="en-US" sz="2800" b="1">
                <a:solidFill>
                  <a:schemeClr val="hlink"/>
                </a:solidFill>
                <a:effectLst>
                  <a:outerShdw blurRad="38100" dist="38100" dir="2700000" algn="tl">
                    <a:srgbClr val="C0C0C0"/>
                  </a:outerShdw>
                </a:effectLst>
              </a:rPr>
              <a:t>如果某种调制方式不能保证已调信号波形在码元转换时刻的相位连续性，那么在基带信号被限带后再进行这种调制就无法维持包络的恒定。</a:t>
            </a:r>
            <a:r>
              <a:rPr lang="zh-CN" altLang="en-US" sz="2800" b="1"/>
              <a:t>并且，码元转换时刻相位跳变值越大，所带来的包络起伏就越严重。相位跳变的可能范围为</a:t>
            </a:r>
            <a:r>
              <a:rPr lang="en-US" altLang="zh-CN" sz="2800" b="1">
                <a:latin typeface="Times New Roman" pitchFamily="18" charset="0"/>
              </a:rPr>
              <a:t>0°~180°</a:t>
            </a:r>
            <a:r>
              <a:rPr lang="zh-CN" altLang="en-US" sz="2800" b="1">
                <a:latin typeface="Times New Roman" pitchFamily="18" charset="0"/>
              </a:rPr>
              <a:t>，</a:t>
            </a:r>
            <a:r>
              <a:rPr lang="en-US" altLang="zh-CN" sz="2800" b="1">
                <a:latin typeface="Times New Roman" pitchFamily="18" charset="0"/>
              </a:rPr>
              <a:t>180 °</a:t>
            </a:r>
            <a:r>
              <a:rPr lang="zh-CN" altLang="en-US" sz="2800" b="1">
                <a:latin typeface="Times New Roman" pitchFamily="18" charset="0"/>
              </a:rPr>
              <a:t>相位跳变会造成包络过零点</a:t>
            </a:r>
            <a:r>
              <a:rPr lang="en-US" altLang="zh-CN" sz="2800" b="1">
                <a:latin typeface="Times New Roman" pitchFamily="18" charset="0"/>
              </a:rPr>
              <a:t>——</a:t>
            </a:r>
            <a:r>
              <a:rPr lang="zh-CN" altLang="en-US" sz="2800" b="1">
                <a:latin typeface="Times New Roman" pitchFamily="18" charset="0"/>
              </a:rPr>
              <a:t>出现最大的包络起伏。</a:t>
            </a:r>
          </a:p>
          <a:p>
            <a:pPr eaLnBrk="1" hangingPunct="1">
              <a:lnSpc>
                <a:spcPct val="90000"/>
              </a:lnSpc>
              <a:buFont typeface="Wingdings" pitchFamily="2" charset="2"/>
              <a:buNone/>
              <a:defRPr/>
            </a:pPr>
            <a:r>
              <a:rPr lang="zh-CN" altLang="en-US" sz="2800" b="1">
                <a:latin typeface="Times New Roman" pitchFamily="18" charset="0"/>
              </a:rPr>
              <a:t>    线性调制不保证上述相位连续性，所以脉冲成形后会导致已调信号的包络起伏。</a:t>
            </a:r>
          </a:p>
        </p:txBody>
      </p:sp>
      <p:sp>
        <p:nvSpPr>
          <p:cNvPr id="70660" name="AutoShape 4">
            <a:hlinkClick r:id="rId3" action="ppaction://hlinksldjump"/>
          </p:cNvPr>
          <p:cNvSpPr>
            <a:spLocks noChangeArrowheads="1"/>
          </p:cNvSpPr>
          <p:nvPr/>
        </p:nvSpPr>
        <p:spPr bwMode="auto">
          <a:xfrm>
            <a:off x="8382000" y="6324600"/>
            <a:ext cx="457200" cy="3810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FFCC00"/>
          </a:solidFill>
          <a:ln w="9525">
            <a:solidFill>
              <a:schemeClr val="tx1"/>
            </a:solidFill>
            <a:miter lim="800000"/>
            <a:headEnd/>
            <a:tailEnd/>
          </a:ln>
        </p:spPr>
        <p:txBody>
          <a:bodyPr wrap="none" anchor="ctr"/>
          <a:lstStyle/>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endParaRPr lang="zh-CN" altLang="zh-CN"/>
          </a:p>
        </p:txBody>
      </p:sp>
      <p:sp>
        <p:nvSpPr>
          <p:cNvPr id="71683" name="Rectangle 3"/>
          <p:cNvSpPr>
            <a:spLocks noGrp="1" noChangeArrowheads="1"/>
          </p:cNvSpPr>
          <p:nvPr>
            <p:ph type="body" idx="1"/>
          </p:nvPr>
        </p:nvSpPr>
        <p:spPr>
          <a:xfrm>
            <a:off x="762000" y="2209800"/>
            <a:ext cx="7772400" cy="4114800"/>
          </a:xfrm>
        </p:spPr>
        <p:txBody>
          <a:bodyPr/>
          <a:lstStyle/>
          <a:p>
            <a:pPr eaLnBrk="1" hangingPunct="1">
              <a:buFont typeface="Wingdings" pitchFamily="2" charset="2"/>
              <a:buNone/>
            </a:pPr>
            <a:r>
              <a:rPr lang="en-US" altLang="zh-CN" b="1">
                <a:latin typeface="Times New Roman" pitchFamily="18" charset="0"/>
              </a:rPr>
              <a:t>3. </a:t>
            </a:r>
            <a:r>
              <a:rPr lang="zh-CN" altLang="en-US" b="1">
                <a:latin typeface="Times New Roman" pitchFamily="18" charset="0"/>
              </a:rPr>
              <a:t>两种常用的脉冲成形滤波器</a:t>
            </a:r>
          </a:p>
          <a:p>
            <a:pPr eaLnBrk="1" hangingPunct="1">
              <a:buFont typeface="Wingdings" pitchFamily="2" charset="2"/>
              <a:buNone/>
            </a:pPr>
            <a:r>
              <a:rPr lang="zh-CN" altLang="en-US" b="1">
                <a:latin typeface="Times New Roman" pitchFamily="18" charset="0"/>
              </a:rPr>
              <a:t>    </a:t>
            </a:r>
            <a:r>
              <a:rPr lang="en-US" altLang="zh-CN" b="1">
                <a:latin typeface="Times New Roman" pitchFamily="18" charset="0"/>
              </a:rPr>
              <a:t>1</a:t>
            </a:r>
            <a:r>
              <a:rPr lang="zh-CN" altLang="en-US" b="1">
                <a:latin typeface="Times New Roman" pitchFamily="18" charset="0"/>
              </a:rPr>
              <a:t>）升余弦滤波器</a:t>
            </a:r>
          </a:p>
          <a:p>
            <a:pPr eaLnBrk="1" hangingPunct="1">
              <a:buFont typeface="Wingdings" pitchFamily="2" charset="2"/>
              <a:buNone/>
            </a:pPr>
            <a:r>
              <a:rPr lang="zh-CN" altLang="en-US" b="1">
                <a:latin typeface="Times New Roman" pitchFamily="18" charset="0"/>
              </a:rPr>
              <a:t>    </a:t>
            </a:r>
            <a:r>
              <a:rPr lang="en-US" altLang="zh-CN" b="1">
                <a:latin typeface="Times New Roman" pitchFamily="18" charset="0"/>
                <a:hlinkClick r:id="rId3" action="ppaction://hlinksldjump"/>
              </a:rPr>
              <a:t>2</a:t>
            </a:r>
            <a:r>
              <a:rPr lang="zh-CN" altLang="en-US" b="1">
                <a:latin typeface="Times New Roman" pitchFamily="18" charset="0"/>
                <a:hlinkClick r:id="rId3" action="ppaction://hlinksldjump"/>
              </a:rPr>
              <a:t>）高斯滤波器</a:t>
            </a:r>
            <a:endParaRPr lang="zh-CN" altLang="en-US" b="1">
              <a:latin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标题 5"/>
          <p:cNvSpPr>
            <a:spLocks noGrp="1"/>
          </p:cNvSpPr>
          <p:nvPr>
            <p:ph type="title"/>
          </p:nvPr>
        </p:nvSpPr>
        <p:spPr/>
        <p:txBody>
          <a:bodyPr/>
          <a:lstStyle/>
          <a:p>
            <a:endParaRPr lang="zh-CN" altLang="en-US"/>
          </a:p>
        </p:txBody>
      </p:sp>
      <p:sp>
        <p:nvSpPr>
          <p:cNvPr id="76803" name="Rectangle 3"/>
          <p:cNvSpPr>
            <a:spLocks noGrp="1" noChangeArrowheads="1"/>
          </p:cNvSpPr>
          <p:nvPr>
            <p:ph idx="1"/>
          </p:nvPr>
        </p:nvSpPr>
        <p:spPr>
          <a:xfrm>
            <a:off x="914400" y="2057400"/>
            <a:ext cx="7772400" cy="4114800"/>
          </a:xfrm>
        </p:spPr>
        <p:txBody>
          <a:bodyPr/>
          <a:lstStyle/>
          <a:p>
            <a:pPr eaLnBrk="1" hangingPunct="1">
              <a:lnSpc>
                <a:spcPct val="90000"/>
              </a:lnSpc>
              <a:buFont typeface="Wingdings" pitchFamily="2" charset="2"/>
              <a:buNone/>
              <a:defRPr/>
            </a:pPr>
            <a:r>
              <a:rPr lang="en-US" altLang="zh-CN" b="1" dirty="0">
                <a:latin typeface="Times New Roman" pitchFamily="18" charset="0"/>
              </a:rPr>
              <a:t>1</a:t>
            </a:r>
            <a:r>
              <a:rPr lang="zh-CN" altLang="en-US" b="1" dirty="0">
                <a:latin typeface="Times New Roman" pitchFamily="18" charset="0"/>
              </a:rPr>
              <a:t>）升余弦（</a:t>
            </a:r>
            <a:r>
              <a:rPr lang="en-US" altLang="zh-CN" b="1" dirty="0">
                <a:latin typeface="Times New Roman" pitchFamily="18" charset="0"/>
              </a:rPr>
              <a:t>Raised Cosine</a:t>
            </a:r>
            <a:r>
              <a:rPr lang="zh-CN" altLang="en-US" b="1" dirty="0">
                <a:latin typeface="Times New Roman" pitchFamily="18" charset="0"/>
              </a:rPr>
              <a:t>）滤波器：满足</a:t>
            </a:r>
            <a:endParaRPr lang="en-US" altLang="zh-CN" b="1" dirty="0">
              <a:latin typeface="Times New Roman" pitchFamily="18" charset="0"/>
            </a:endParaRPr>
          </a:p>
          <a:p>
            <a:pPr eaLnBrk="1" hangingPunct="1">
              <a:lnSpc>
                <a:spcPct val="90000"/>
              </a:lnSpc>
              <a:buFont typeface="Wingdings" pitchFamily="2" charset="2"/>
              <a:buNone/>
              <a:defRPr/>
            </a:pPr>
            <a:r>
              <a:rPr lang="zh-CN" altLang="en-US" b="1" dirty="0">
                <a:latin typeface="Times New Roman" pitchFamily="18" charset="0"/>
              </a:rPr>
              <a:t>奈奎斯特准则，可消除码间干扰。其</a:t>
            </a:r>
            <a:r>
              <a:rPr lang="zh-CN" altLang="en-US" b="1" u="sng" dirty="0">
                <a:effectLst>
                  <a:outerShdw blurRad="38100" dist="38100" dir="2700000" algn="tl">
                    <a:srgbClr val="000000">
                      <a:alpha val="43137"/>
                    </a:srgbClr>
                  </a:outerShdw>
                </a:effectLst>
                <a:latin typeface="Times New Roman" pitchFamily="18" charset="0"/>
              </a:rPr>
              <a:t>传递</a:t>
            </a:r>
            <a:endParaRPr lang="en-US" altLang="zh-CN" b="1" u="sng" dirty="0">
              <a:effectLst>
                <a:outerShdw blurRad="38100" dist="38100" dir="2700000" algn="tl">
                  <a:srgbClr val="000000">
                    <a:alpha val="43137"/>
                  </a:srgbClr>
                </a:outerShdw>
              </a:effectLst>
              <a:latin typeface="Times New Roman" pitchFamily="18" charset="0"/>
            </a:endParaRPr>
          </a:p>
          <a:p>
            <a:pPr eaLnBrk="1" hangingPunct="1">
              <a:lnSpc>
                <a:spcPct val="90000"/>
              </a:lnSpc>
              <a:buFont typeface="Wingdings" pitchFamily="2" charset="2"/>
              <a:buNone/>
              <a:defRPr/>
            </a:pPr>
            <a:r>
              <a:rPr lang="zh-CN" altLang="en-US" b="1" u="sng" dirty="0">
                <a:effectLst>
                  <a:outerShdw blurRad="38100" dist="38100" dir="2700000" algn="tl">
                    <a:srgbClr val="000000">
                      <a:alpha val="43137"/>
                    </a:srgbClr>
                  </a:outerShdw>
                </a:effectLst>
                <a:latin typeface="Times New Roman" pitchFamily="18" charset="0"/>
              </a:rPr>
              <a:t>函数</a:t>
            </a:r>
            <a:r>
              <a:rPr lang="zh-CN" altLang="en-US" b="1" dirty="0">
                <a:latin typeface="Times New Roman" pitchFamily="18" charset="0"/>
              </a:rPr>
              <a:t>为：</a:t>
            </a:r>
            <a:r>
              <a:rPr lang="el-GR" altLang="zh-CN" b="1" i="1" dirty="0">
                <a:latin typeface="Times New Roman"/>
                <a:cs typeface="Times New Roman"/>
              </a:rPr>
              <a:t>α</a:t>
            </a:r>
            <a:r>
              <a:rPr lang="zh-CN" altLang="en-US" b="1" dirty="0">
                <a:latin typeface="Times New Roman"/>
                <a:cs typeface="Times New Roman"/>
              </a:rPr>
              <a:t>称为滚降系数，</a:t>
            </a:r>
            <a:r>
              <a:rPr lang="el-GR" altLang="zh-CN" b="1" i="1" dirty="0">
                <a:latin typeface="Times New Roman"/>
                <a:cs typeface="Times New Roman"/>
              </a:rPr>
              <a:t> </a:t>
            </a:r>
            <a:r>
              <a:rPr lang="en-US" altLang="zh-CN" b="1" dirty="0">
                <a:latin typeface="Times New Roman"/>
                <a:cs typeface="Times New Roman"/>
              </a:rPr>
              <a:t>0</a:t>
            </a:r>
            <a:r>
              <a:rPr lang="el-GR" altLang="zh-CN" b="1" i="1" dirty="0">
                <a:latin typeface="Times New Roman"/>
                <a:cs typeface="Times New Roman"/>
              </a:rPr>
              <a:t>≤α≤</a:t>
            </a:r>
            <a:r>
              <a:rPr lang="en-US" altLang="zh-CN" b="1" dirty="0">
                <a:latin typeface="Times New Roman"/>
                <a:cs typeface="Times New Roman"/>
              </a:rPr>
              <a:t>1</a:t>
            </a:r>
            <a:r>
              <a:rPr lang="zh-CN" altLang="en-US" b="1" dirty="0">
                <a:latin typeface="Times New Roman"/>
                <a:cs typeface="Times New Roman"/>
              </a:rPr>
              <a:t>。</a:t>
            </a:r>
            <a:endParaRPr lang="en-US" altLang="zh-CN" b="1" dirty="0">
              <a:latin typeface="Times New Roman" pitchFamily="18" charset="0"/>
            </a:endParaRPr>
          </a:p>
          <a:p>
            <a:pPr eaLnBrk="1" hangingPunct="1">
              <a:lnSpc>
                <a:spcPct val="90000"/>
              </a:lnSpc>
              <a:buFont typeface="Wingdings" pitchFamily="2" charset="2"/>
              <a:buNone/>
              <a:defRPr/>
            </a:pPr>
            <a:endParaRPr lang="en-US" altLang="zh-CN" b="1" dirty="0">
              <a:latin typeface="Times New Roman" pitchFamily="18" charset="0"/>
            </a:endParaRPr>
          </a:p>
          <a:p>
            <a:pPr eaLnBrk="1" hangingPunct="1">
              <a:lnSpc>
                <a:spcPct val="90000"/>
              </a:lnSpc>
              <a:buFont typeface="Wingdings" pitchFamily="2" charset="2"/>
              <a:buNone/>
              <a:defRPr/>
            </a:pPr>
            <a:endParaRPr lang="zh-CN" altLang="en-US" b="1" dirty="0">
              <a:latin typeface="Times New Roman" pitchFamily="18" charset="0"/>
            </a:endParaRPr>
          </a:p>
        </p:txBody>
      </p:sp>
      <p:graphicFrame>
        <p:nvGraphicFramePr>
          <p:cNvPr id="6146" name="Object 7"/>
          <p:cNvGraphicFramePr>
            <a:graphicFrameLocks noChangeAspect="1"/>
          </p:cNvGraphicFramePr>
          <p:nvPr/>
        </p:nvGraphicFramePr>
        <p:xfrm>
          <a:off x="914400" y="3657600"/>
          <a:ext cx="7848600" cy="2895600"/>
        </p:xfrm>
        <a:graphic>
          <a:graphicData uri="http://schemas.openxmlformats.org/presentationml/2006/ole">
            <mc:AlternateContent xmlns:mc="http://schemas.openxmlformats.org/markup-compatibility/2006">
              <mc:Choice xmlns:v="urn:schemas-microsoft-com:vml" Requires="v">
                <p:oleObj name="公式" r:id="rId3" imgW="4394160" imgH="1307880" progId="Equation.3">
                  <p:embed/>
                </p:oleObj>
              </mc:Choice>
              <mc:Fallback>
                <p:oleObj name="公式" r:id="rId3" imgW="4394160" imgH="130788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657600"/>
                        <a:ext cx="7848600" cy="289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762000" y="2057400"/>
            <a:ext cx="7772400" cy="4114800"/>
          </a:xfrm>
        </p:spPr>
        <p:txBody>
          <a:bodyPr/>
          <a:lstStyle/>
          <a:p>
            <a:pPr>
              <a:buFont typeface="Wingdings" pitchFamily="2" charset="2"/>
              <a:buNone/>
              <a:defRPr/>
            </a:pPr>
            <a:r>
              <a:rPr lang="zh-CN" altLang="en-US" b="1" dirty="0"/>
              <a:t>其</a:t>
            </a:r>
            <a:r>
              <a:rPr lang="zh-CN" altLang="en-US" b="1" u="sng" dirty="0">
                <a:effectLst>
                  <a:outerShdw blurRad="38100" dist="38100" dir="2700000" algn="tl">
                    <a:srgbClr val="000000">
                      <a:alpha val="43137"/>
                    </a:srgbClr>
                  </a:outerShdw>
                </a:effectLst>
              </a:rPr>
              <a:t>冲激响应</a:t>
            </a:r>
            <a:r>
              <a:rPr lang="zh-CN" altLang="en-US" b="1" dirty="0"/>
              <a:t>为：</a:t>
            </a:r>
            <a:endParaRPr lang="en-US" altLang="zh-CN" b="1" dirty="0"/>
          </a:p>
          <a:p>
            <a:pPr>
              <a:buFont typeface="Wingdings" pitchFamily="2" charset="2"/>
              <a:buNone/>
              <a:defRPr/>
            </a:pPr>
            <a:endParaRPr lang="zh-CN" altLang="en-US" dirty="0"/>
          </a:p>
        </p:txBody>
      </p:sp>
      <p:graphicFrame>
        <p:nvGraphicFramePr>
          <p:cNvPr id="7170" name="Object 2"/>
          <p:cNvGraphicFramePr>
            <a:graphicFrameLocks noChangeAspect="1"/>
          </p:cNvGraphicFramePr>
          <p:nvPr/>
        </p:nvGraphicFramePr>
        <p:xfrm>
          <a:off x="1600200" y="2971800"/>
          <a:ext cx="5334000" cy="2720975"/>
        </p:xfrm>
        <a:graphic>
          <a:graphicData uri="http://schemas.openxmlformats.org/presentationml/2006/ole">
            <mc:AlternateContent xmlns:mc="http://schemas.openxmlformats.org/markup-compatibility/2006">
              <mc:Choice xmlns:v="urn:schemas-microsoft-com:vml" Requires="v">
                <p:oleObj name="公式" r:id="rId2" imgW="1892160" imgH="965160" progId="Equation.3">
                  <p:embed/>
                </p:oleObj>
              </mc:Choice>
              <mc:Fallback>
                <p:oleObj name="公式" r:id="rId2" imgW="1892160" imgH="96516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971800"/>
                        <a:ext cx="5334000" cy="272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endParaRPr lang="zh-CN" altLang="en-US"/>
          </a:p>
        </p:txBody>
      </p:sp>
      <p:sp>
        <p:nvSpPr>
          <p:cNvPr id="3" name="文本占位符 2"/>
          <p:cNvSpPr>
            <a:spLocks noGrp="1"/>
          </p:cNvSpPr>
          <p:nvPr>
            <p:ph type="body" sz="half" idx="1"/>
          </p:nvPr>
        </p:nvSpPr>
        <p:spPr>
          <a:xfrm>
            <a:off x="990600" y="1905000"/>
            <a:ext cx="3810000" cy="4572000"/>
          </a:xfrm>
        </p:spPr>
        <p:txBody>
          <a:bodyPr/>
          <a:lstStyle/>
          <a:p>
            <a:pPr eaLnBrk="1" hangingPunct="1">
              <a:lnSpc>
                <a:spcPct val="90000"/>
              </a:lnSpc>
              <a:buFont typeface="Wingdings" pitchFamily="2" charset="2"/>
              <a:buNone/>
              <a:defRPr/>
            </a:pPr>
            <a:r>
              <a:rPr lang="zh-CN" altLang="en-US" sz="2800" b="1">
                <a:latin typeface="Times New Roman" pitchFamily="18" charset="0"/>
              </a:rPr>
              <a:t>滤波器的</a:t>
            </a:r>
            <a:r>
              <a:rPr lang="zh-CN" altLang="en-US" sz="2800" b="1" u="sng">
                <a:effectLst>
                  <a:outerShdw blurRad="38100" dist="38100" dir="2700000" algn="tl">
                    <a:srgbClr val="C0C0C0"/>
                  </a:outerShdw>
                </a:effectLst>
                <a:latin typeface="Times New Roman" pitchFamily="18" charset="0"/>
              </a:rPr>
              <a:t>幅度响应函数</a:t>
            </a:r>
            <a:endParaRPr lang="en-US" altLang="zh-CN" sz="2800" b="1" u="sng">
              <a:effectLst>
                <a:outerShdw blurRad="38100" dist="38100" dir="2700000" algn="tl">
                  <a:srgbClr val="C0C0C0"/>
                </a:outerShdw>
              </a:effectLst>
              <a:latin typeface="Times New Roman" pitchFamily="18" charset="0"/>
            </a:endParaRPr>
          </a:p>
          <a:p>
            <a:pPr eaLnBrk="1" hangingPunct="1">
              <a:lnSpc>
                <a:spcPct val="90000"/>
              </a:lnSpc>
              <a:buFont typeface="Wingdings" pitchFamily="2" charset="2"/>
              <a:buNone/>
              <a:defRPr/>
            </a:pPr>
            <a:r>
              <a:rPr lang="zh-CN" altLang="en-US" sz="2800" b="1">
                <a:latin typeface="Times New Roman" pitchFamily="18" charset="0"/>
              </a:rPr>
              <a:t>如右图。</a:t>
            </a:r>
            <a:r>
              <a:rPr lang="el-GR" altLang="zh-CN" sz="2800" b="1" i="1">
                <a:latin typeface="Times New Roman" pitchFamily="18" charset="0"/>
                <a:cs typeface="Times New Roman" pitchFamily="18" charset="0"/>
              </a:rPr>
              <a:t>α</a:t>
            </a:r>
            <a:r>
              <a:rPr lang="zh-CN" altLang="en-US" sz="2800" b="1">
                <a:latin typeface="Times New Roman" pitchFamily="18" charset="0"/>
                <a:cs typeface="Times New Roman" pitchFamily="18" charset="0"/>
              </a:rPr>
              <a:t>称为</a:t>
            </a:r>
            <a:r>
              <a:rPr lang="zh-CN" altLang="en-US" sz="2800" b="1">
                <a:effectLst>
                  <a:outerShdw blurRad="38100" dist="38100" dir="2700000" algn="tl">
                    <a:srgbClr val="C0C0C0"/>
                  </a:outerShdw>
                </a:effectLst>
                <a:latin typeface="Times New Roman" pitchFamily="18" charset="0"/>
                <a:cs typeface="Times New Roman" pitchFamily="18" charset="0"/>
              </a:rPr>
              <a:t>滚降系</a:t>
            </a:r>
            <a:endParaRPr lang="en-US" altLang="zh-CN" sz="2800" b="1">
              <a:effectLst>
                <a:outerShdw blurRad="38100" dist="38100" dir="2700000" algn="tl">
                  <a:srgbClr val="C0C0C0"/>
                </a:outerShdw>
              </a:effectLst>
              <a:latin typeface="Times New Roman" pitchFamily="18" charset="0"/>
              <a:cs typeface="Times New Roman" pitchFamily="18" charset="0"/>
            </a:endParaRPr>
          </a:p>
          <a:p>
            <a:pPr eaLnBrk="1" hangingPunct="1">
              <a:lnSpc>
                <a:spcPct val="90000"/>
              </a:lnSpc>
              <a:buFont typeface="Wingdings" pitchFamily="2" charset="2"/>
              <a:buNone/>
              <a:defRPr/>
            </a:pPr>
            <a:r>
              <a:rPr lang="zh-CN" altLang="en-US" sz="2800" b="1">
                <a:effectLst>
                  <a:outerShdw blurRad="38100" dist="38100" dir="2700000" algn="tl">
                    <a:srgbClr val="C0C0C0"/>
                  </a:outerShdw>
                </a:effectLst>
                <a:latin typeface="Times New Roman" pitchFamily="18" charset="0"/>
                <a:cs typeface="Times New Roman" pitchFamily="18" charset="0"/>
              </a:rPr>
              <a:t>数</a:t>
            </a:r>
            <a:r>
              <a:rPr lang="zh-CN" altLang="en-US" sz="2800" b="1">
                <a:latin typeface="Times New Roman" pitchFamily="18" charset="0"/>
                <a:cs typeface="Times New Roman" pitchFamily="18" charset="0"/>
              </a:rPr>
              <a:t>。</a:t>
            </a:r>
            <a:r>
              <a:rPr lang="en-US" altLang="zh-CN" sz="2800" b="1">
                <a:latin typeface="Times New Roman" pitchFamily="18" charset="0"/>
                <a:cs typeface="Times New Roman" pitchFamily="18" charset="0"/>
              </a:rPr>
              <a:t>0≤ </a:t>
            </a:r>
            <a:r>
              <a:rPr lang="el-GR" altLang="zh-CN" sz="2800" b="1" i="1">
                <a:latin typeface="Times New Roman" pitchFamily="18" charset="0"/>
                <a:cs typeface="Times New Roman" pitchFamily="18" charset="0"/>
              </a:rPr>
              <a:t>α</a:t>
            </a:r>
            <a:r>
              <a:rPr lang="en-US" altLang="zh-CN" sz="2800" b="1">
                <a:latin typeface="Times New Roman" pitchFamily="18" charset="0"/>
                <a:cs typeface="Times New Roman" pitchFamily="18" charset="0"/>
              </a:rPr>
              <a:t> ≤ 1</a:t>
            </a:r>
            <a:r>
              <a:rPr lang="zh-CN" altLang="en-US" sz="2800" b="1">
                <a:latin typeface="Times New Roman" pitchFamily="18" charset="0"/>
                <a:cs typeface="Times New Roman" pitchFamily="18" charset="0"/>
              </a:rPr>
              <a:t>。</a:t>
            </a:r>
          </a:p>
          <a:p>
            <a:pPr eaLnBrk="1" hangingPunct="1">
              <a:lnSpc>
                <a:spcPct val="90000"/>
              </a:lnSpc>
              <a:buFont typeface="Wingdings" pitchFamily="2" charset="2"/>
              <a:buNone/>
              <a:defRPr/>
            </a:pPr>
            <a:r>
              <a:rPr lang="el-GR" altLang="zh-CN" sz="2800" b="1" i="1">
                <a:solidFill>
                  <a:schemeClr val="hlink"/>
                </a:solidFill>
                <a:effectLst>
                  <a:outerShdw blurRad="38100" dist="38100" dir="2700000" algn="tl">
                    <a:srgbClr val="C0C0C0"/>
                  </a:outerShdw>
                </a:effectLst>
                <a:latin typeface="Times New Roman" pitchFamily="18" charset="0"/>
                <a:cs typeface="Times New Roman" pitchFamily="18" charset="0"/>
              </a:rPr>
              <a:t>α</a:t>
            </a:r>
            <a:r>
              <a:rPr lang="en-US" altLang="zh-CN" sz="2800" b="1">
                <a:solidFill>
                  <a:schemeClr val="hlink"/>
                </a:solidFill>
                <a:effectLst>
                  <a:outerShdw blurRad="38100" dist="38100" dir="2700000" algn="tl">
                    <a:srgbClr val="C0C0C0"/>
                  </a:outerShdw>
                </a:effectLst>
                <a:latin typeface="Times New Roman" pitchFamily="18" charset="0"/>
                <a:cs typeface="Times New Roman" pitchFamily="18" charset="0"/>
              </a:rPr>
              <a:t> </a:t>
            </a:r>
            <a:r>
              <a:rPr lang="zh-CN" altLang="en-US" sz="2800" b="1">
                <a:solidFill>
                  <a:schemeClr val="hlink"/>
                </a:solidFill>
                <a:effectLst>
                  <a:outerShdw blurRad="38100" dist="38100" dir="2700000" algn="tl">
                    <a:srgbClr val="C0C0C0"/>
                  </a:outerShdw>
                </a:effectLst>
                <a:latin typeface="Times New Roman" pitchFamily="18" charset="0"/>
                <a:cs typeface="Times New Roman" pitchFamily="18" charset="0"/>
              </a:rPr>
              <a:t>＝</a:t>
            </a:r>
            <a:r>
              <a:rPr lang="en-US" altLang="zh-CN" sz="2800" b="1">
                <a:solidFill>
                  <a:schemeClr val="hlink"/>
                </a:solidFill>
                <a:effectLst>
                  <a:outerShdw blurRad="38100" dist="38100" dir="2700000" algn="tl">
                    <a:srgbClr val="C0C0C0"/>
                  </a:outerShdw>
                </a:effectLst>
                <a:latin typeface="Times New Roman" pitchFamily="18" charset="0"/>
                <a:cs typeface="Times New Roman" pitchFamily="18" charset="0"/>
              </a:rPr>
              <a:t>0</a:t>
            </a:r>
            <a:r>
              <a:rPr lang="zh-CN" altLang="en-US" sz="2800" b="1">
                <a:latin typeface="Times New Roman" pitchFamily="18" charset="0"/>
                <a:cs typeface="Times New Roman" pitchFamily="18" charset="0"/>
              </a:rPr>
              <a:t>时是滤波带宽为</a:t>
            </a:r>
            <a:endParaRPr lang="en-US" altLang="zh-CN" sz="2800" b="1">
              <a:latin typeface="Times New Roman" pitchFamily="18" charset="0"/>
              <a:cs typeface="Times New Roman" pitchFamily="18" charset="0"/>
            </a:endParaRPr>
          </a:p>
          <a:p>
            <a:pPr eaLnBrk="1" hangingPunct="1">
              <a:lnSpc>
                <a:spcPct val="90000"/>
              </a:lnSpc>
              <a:buFont typeface="Wingdings" pitchFamily="2" charset="2"/>
              <a:buNone/>
              <a:defRPr/>
            </a:pPr>
            <a:r>
              <a:rPr lang="en-US" altLang="zh-CN" sz="2800" b="1">
                <a:solidFill>
                  <a:schemeClr val="hlink"/>
                </a:solidFill>
                <a:effectLst>
                  <a:outerShdw blurRad="38100" dist="38100" dir="2700000" algn="tl">
                    <a:srgbClr val="C0C0C0"/>
                  </a:outerShdw>
                </a:effectLst>
                <a:latin typeface="Times New Roman" pitchFamily="18" charset="0"/>
                <a:cs typeface="Times New Roman" pitchFamily="18" charset="0"/>
              </a:rPr>
              <a:t>0.5R</a:t>
            </a:r>
            <a:r>
              <a:rPr lang="zh-CN" altLang="en-US" sz="2800" b="1">
                <a:latin typeface="Times New Roman" pitchFamily="18" charset="0"/>
                <a:cs typeface="Times New Roman" pitchFamily="18" charset="0"/>
              </a:rPr>
              <a:t>的理想低通滤波</a:t>
            </a:r>
          </a:p>
          <a:p>
            <a:pPr eaLnBrk="1" hangingPunct="1">
              <a:lnSpc>
                <a:spcPct val="90000"/>
              </a:lnSpc>
              <a:buFont typeface="Wingdings" pitchFamily="2" charset="2"/>
              <a:buNone/>
              <a:defRPr/>
            </a:pPr>
            <a:r>
              <a:rPr lang="zh-CN" altLang="en-US" sz="2800" b="1">
                <a:latin typeface="Times New Roman" pitchFamily="18" charset="0"/>
                <a:cs typeface="Times New Roman" pitchFamily="18" charset="0"/>
              </a:rPr>
              <a:t>器； </a:t>
            </a:r>
          </a:p>
          <a:p>
            <a:pPr eaLnBrk="1" hangingPunct="1">
              <a:lnSpc>
                <a:spcPct val="90000"/>
              </a:lnSpc>
              <a:buFont typeface="Wingdings" pitchFamily="2" charset="2"/>
              <a:buNone/>
              <a:defRPr/>
            </a:pPr>
            <a:r>
              <a:rPr lang="el-GR" altLang="zh-CN" sz="2800" b="1" i="1">
                <a:solidFill>
                  <a:srgbClr val="7030A0"/>
                </a:solidFill>
                <a:effectLst>
                  <a:outerShdw blurRad="38100" dist="38100" dir="2700000" algn="tl">
                    <a:srgbClr val="C0C0C0"/>
                  </a:outerShdw>
                </a:effectLst>
                <a:latin typeface="Times New Roman" pitchFamily="18" charset="0"/>
                <a:cs typeface="Times New Roman" pitchFamily="18" charset="0"/>
              </a:rPr>
              <a:t>α</a:t>
            </a:r>
            <a:r>
              <a:rPr lang="en-US" altLang="zh-CN" sz="2800" b="1">
                <a:solidFill>
                  <a:srgbClr val="7030A0"/>
                </a:solidFill>
                <a:effectLst>
                  <a:outerShdw blurRad="38100" dist="38100" dir="2700000" algn="tl">
                    <a:srgbClr val="C0C0C0"/>
                  </a:outerShdw>
                </a:effectLst>
                <a:latin typeface="Times New Roman" pitchFamily="18" charset="0"/>
                <a:cs typeface="Times New Roman" pitchFamily="18" charset="0"/>
              </a:rPr>
              <a:t> </a:t>
            </a:r>
            <a:r>
              <a:rPr lang="zh-CN" altLang="en-US" sz="2800" b="1">
                <a:solidFill>
                  <a:srgbClr val="7030A0"/>
                </a:solidFill>
                <a:effectLst>
                  <a:outerShdw blurRad="38100" dist="38100" dir="2700000" algn="tl">
                    <a:srgbClr val="C0C0C0"/>
                  </a:outerShdw>
                </a:effectLst>
                <a:latin typeface="Times New Roman" pitchFamily="18" charset="0"/>
                <a:cs typeface="Times New Roman" pitchFamily="18" charset="0"/>
              </a:rPr>
              <a:t>＝</a:t>
            </a:r>
            <a:r>
              <a:rPr lang="en-US" altLang="zh-CN" sz="2800" b="1">
                <a:solidFill>
                  <a:srgbClr val="7030A0"/>
                </a:solidFill>
                <a:effectLst>
                  <a:outerShdw blurRad="38100" dist="38100" dir="2700000" algn="tl">
                    <a:srgbClr val="C0C0C0"/>
                  </a:outerShdw>
                </a:effectLst>
                <a:latin typeface="Times New Roman" pitchFamily="18" charset="0"/>
                <a:cs typeface="Times New Roman" pitchFamily="18" charset="0"/>
              </a:rPr>
              <a:t>0.5</a:t>
            </a:r>
            <a:r>
              <a:rPr lang="zh-CN" altLang="en-US" sz="2800" b="1">
                <a:latin typeface="Times New Roman" pitchFamily="18" charset="0"/>
                <a:cs typeface="Times New Roman" pitchFamily="18" charset="0"/>
              </a:rPr>
              <a:t>时，滤波带宽</a:t>
            </a:r>
          </a:p>
          <a:p>
            <a:pPr eaLnBrk="1" hangingPunct="1">
              <a:lnSpc>
                <a:spcPct val="90000"/>
              </a:lnSpc>
              <a:buFont typeface="Wingdings" pitchFamily="2" charset="2"/>
              <a:buNone/>
              <a:defRPr/>
            </a:pPr>
            <a:r>
              <a:rPr lang="zh-CN" altLang="en-US" sz="2800" b="1">
                <a:latin typeface="Times New Roman" pitchFamily="18" charset="0"/>
                <a:cs typeface="Times New Roman" pitchFamily="18" charset="0"/>
              </a:rPr>
              <a:t>为</a:t>
            </a:r>
            <a:r>
              <a:rPr lang="en-US" altLang="zh-CN" sz="2800" b="1">
                <a:solidFill>
                  <a:srgbClr val="7030A0"/>
                </a:solidFill>
                <a:effectLst>
                  <a:outerShdw blurRad="38100" dist="38100" dir="2700000" algn="tl">
                    <a:srgbClr val="C0C0C0"/>
                  </a:outerShdw>
                </a:effectLst>
                <a:latin typeface="Times New Roman" pitchFamily="18" charset="0"/>
                <a:cs typeface="Times New Roman" pitchFamily="18" charset="0"/>
              </a:rPr>
              <a:t>0.75R</a:t>
            </a:r>
            <a:r>
              <a:rPr lang="zh-CN" altLang="en-US" sz="2800" b="1">
                <a:latin typeface="Times New Roman" pitchFamily="18" charset="0"/>
                <a:cs typeface="Times New Roman" pitchFamily="18" charset="0"/>
              </a:rPr>
              <a:t>； </a:t>
            </a:r>
          </a:p>
          <a:p>
            <a:pPr eaLnBrk="1" hangingPunct="1">
              <a:lnSpc>
                <a:spcPct val="90000"/>
              </a:lnSpc>
              <a:buFont typeface="Wingdings" pitchFamily="2" charset="2"/>
              <a:buNone/>
              <a:defRPr/>
            </a:pPr>
            <a:r>
              <a:rPr lang="el-GR" altLang="zh-CN" sz="2800" b="1" i="1">
                <a:solidFill>
                  <a:schemeClr val="tx2"/>
                </a:solidFill>
                <a:effectLst>
                  <a:outerShdw blurRad="38100" dist="38100" dir="2700000" algn="tl">
                    <a:srgbClr val="C0C0C0"/>
                  </a:outerShdw>
                </a:effectLst>
                <a:latin typeface="Times New Roman" pitchFamily="18" charset="0"/>
                <a:cs typeface="Times New Roman" pitchFamily="18" charset="0"/>
              </a:rPr>
              <a:t>α</a:t>
            </a:r>
            <a:r>
              <a:rPr lang="en-US" altLang="zh-CN" sz="2800" b="1">
                <a:solidFill>
                  <a:schemeClr val="tx2"/>
                </a:solidFill>
                <a:effectLst>
                  <a:outerShdw blurRad="38100" dist="38100" dir="2700000" algn="tl">
                    <a:srgbClr val="C0C0C0"/>
                  </a:outerShdw>
                </a:effectLst>
                <a:latin typeface="Times New Roman" pitchFamily="18" charset="0"/>
                <a:cs typeface="Times New Roman" pitchFamily="18" charset="0"/>
              </a:rPr>
              <a:t> </a:t>
            </a:r>
            <a:r>
              <a:rPr lang="zh-CN" altLang="en-US" sz="2800" b="1">
                <a:solidFill>
                  <a:schemeClr val="tx2"/>
                </a:solidFill>
                <a:effectLst>
                  <a:outerShdw blurRad="38100" dist="38100" dir="2700000" algn="tl">
                    <a:srgbClr val="C0C0C0"/>
                  </a:outerShdw>
                </a:effectLst>
                <a:latin typeface="Times New Roman" pitchFamily="18" charset="0"/>
                <a:cs typeface="Times New Roman" pitchFamily="18" charset="0"/>
              </a:rPr>
              <a:t>＝</a:t>
            </a:r>
            <a:r>
              <a:rPr lang="en-US" altLang="zh-CN" sz="2800" b="1">
                <a:solidFill>
                  <a:schemeClr val="tx2"/>
                </a:solidFill>
                <a:effectLst>
                  <a:outerShdw blurRad="38100" dist="38100" dir="2700000" algn="tl">
                    <a:srgbClr val="C0C0C0"/>
                  </a:outerShdw>
                </a:effectLst>
                <a:latin typeface="Times New Roman" pitchFamily="18" charset="0"/>
                <a:cs typeface="Times New Roman" pitchFamily="18" charset="0"/>
              </a:rPr>
              <a:t>1</a:t>
            </a:r>
            <a:r>
              <a:rPr lang="zh-CN" altLang="en-US" sz="2800" b="1">
                <a:latin typeface="Times New Roman" pitchFamily="18" charset="0"/>
                <a:cs typeface="Times New Roman" pitchFamily="18" charset="0"/>
              </a:rPr>
              <a:t>时，滤波带宽为</a:t>
            </a:r>
          </a:p>
          <a:p>
            <a:pPr eaLnBrk="1" hangingPunct="1">
              <a:lnSpc>
                <a:spcPct val="90000"/>
              </a:lnSpc>
              <a:buFont typeface="Wingdings" pitchFamily="2" charset="2"/>
              <a:buNone/>
              <a:defRPr/>
            </a:pPr>
            <a:r>
              <a:rPr lang="en-US" altLang="zh-CN" sz="2800" b="1">
                <a:solidFill>
                  <a:schemeClr val="tx2"/>
                </a:solidFill>
                <a:effectLst>
                  <a:outerShdw blurRad="38100" dist="38100" dir="2700000" algn="tl">
                    <a:srgbClr val="C0C0C0"/>
                  </a:outerShdw>
                </a:effectLst>
                <a:latin typeface="Times New Roman" pitchFamily="18" charset="0"/>
                <a:cs typeface="Times New Roman" pitchFamily="18" charset="0"/>
              </a:rPr>
              <a:t>R</a:t>
            </a:r>
            <a:r>
              <a:rPr lang="zh-CN" altLang="en-US" sz="2800" b="1">
                <a:latin typeface="Times New Roman" pitchFamily="18" charset="0"/>
                <a:cs typeface="Times New Roman" pitchFamily="18" charset="0"/>
              </a:rPr>
              <a:t>。</a:t>
            </a:r>
            <a:endParaRPr lang="zh-CN" altLang="en-US" sz="2800"/>
          </a:p>
        </p:txBody>
      </p:sp>
      <p:pic>
        <p:nvPicPr>
          <p:cNvPr id="72708" name="Picture 9" descr="新建 Windows位图图像 (2)"/>
          <p:cNvPicPr>
            <a:picLocks noGrp="1" noChangeAspect="1" noChangeArrowheads="1"/>
          </p:cNvPicPr>
          <p:nvPr>
            <p:ph sz="half" idx="2"/>
          </p:nvPr>
        </p:nvPicPr>
        <p:blipFill>
          <a:blip r:embed="rId2" cstate="print"/>
          <a:srcRect/>
          <a:stretch>
            <a:fillRect/>
          </a:stretch>
        </p:blipFill>
        <p:spPr>
          <a:xfrm>
            <a:off x="4876800" y="2590800"/>
            <a:ext cx="3810000" cy="3060700"/>
          </a:xfr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p:cNvSpPr>
            <a:spLocks noGrp="1" noChangeArrowheads="1"/>
          </p:cNvSpPr>
          <p:nvPr>
            <p:ph type="title"/>
          </p:nvPr>
        </p:nvSpPr>
        <p:spPr/>
        <p:txBody>
          <a:bodyPr/>
          <a:lstStyle/>
          <a:p>
            <a:pPr eaLnBrk="1" hangingPunct="1"/>
            <a:endParaRPr lang="zh-CN" altLang="zh-CN"/>
          </a:p>
        </p:txBody>
      </p:sp>
      <p:sp>
        <p:nvSpPr>
          <p:cNvPr id="73731" name="Rectangle 6"/>
          <p:cNvSpPr>
            <a:spLocks noGrp="1" noChangeArrowheads="1"/>
          </p:cNvSpPr>
          <p:nvPr>
            <p:ph sz="half" idx="2"/>
          </p:nvPr>
        </p:nvSpPr>
        <p:spPr/>
        <p:txBody>
          <a:bodyPr/>
          <a:lstStyle/>
          <a:p>
            <a:pPr eaLnBrk="1" hangingPunct="1"/>
            <a:endParaRPr lang="zh-CN" altLang="zh-CN"/>
          </a:p>
        </p:txBody>
      </p:sp>
      <p:pic>
        <p:nvPicPr>
          <p:cNvPr id="73732" name="Picture 7" descr="Image1"/>
          <p:cNvPicPr>
            <a:picLocks noGrp="1" noChangeAspect="1" noChangeArrowheads="1"/>
          </p:cNvPicPr>
          <p:nvPr>
            <p:ph sz="half" idx="1"/>
          </p:nvPr>
        </p:nvPicPr>
        <p:blipFill>
          <a:blip r:embed="rId3" cstate="print"/>
          <a:srcRect/>
          <a:stretch>
            <a:fillRect/>
          </a:stretch>
        </p:blipFill>
        <p:spPr>
          <a:xfrm>
            <a:off x="457200" y="2209800"/>
            <a:ext cx="3810000" cy="3060700"/>
          </a:xfrm>
        </p:spPr>
      </p:pic>
      <p:pic>
        <p:nvPicPr>
          <p:cNvPr id="73733" name="Picture 8"/>
          <p:cNvPicPr>
            <a:picLocks noChangeAspect="1" noChangeArrowheads="1"/>
          </p:cNvPicPr>
          <p:nvPr/>
        </p:nvPicPr>
        <p:blipFill>
          <a:blip r:embed="rId4" cstate="print"/>
          <a:srcRect/>
          <a:stretch>
            <a:fillRect/>
          </a:stretch>
        </p:blipFill>
        <p:spPr bwMode="auto">
          <a:xfrm>
            <a:off x="4495800" y="2209800"/>
            <a:ext cx="4308475" cy="3048000"/>
          </a:xfrm>
          <a:prstGeom prst="rect">
            <a:avLst/>
          </a:prstGeom>
          <a:noFill/>
          <a:ln w="9525">
            <a:noFill/>
            <a:miter lim="800000"/>
            <a:headEnd/>
            <a:tailEnd/>
          </a:ln>
        </p:spPr>
      </p:pic>
      <p:sp>
        <p:nvSpPr>
          <p:cNvPr id="78857" name="Text Box 9"/>
          <p:cNvSpPr txBox="1">
            <a:spLocks noChangeArrowheads="1"/>
          </p:cNvSpPr>
          <p:nvPr/>
        </p:nvSpPr>
        <p:spPr bwMode="auto">
          <a:xfrm>
            <a:off x="1371600" y="5334000"/>
            <a:ext cx="1676400" cy="457200"/>
          </a:xfrm>
          <a:prstGeom prst="rect">
            <a:avLst/>
          </a:prstGeom>
          <a:noFill/>
          <a:ln w="9525">
            <a:noFill/>
            <a:miter lim="800000"/>
            <a:headEnd/>
            <a:tailEnd/>
          </a:ln>
          <a:effectLst/>
        </p:spPr>
        <p:txBody>
          <a:bodyPr>
            <a:spAutoFit/>
          </a:bodyPr>
          <a:lstStyle/>
          <a:p>
            <a:pPr algn="l">
              <a:spcBef>
                <a:spcPct val="50000"/>
              </a:spcBef>
              <a:buClrTx/>
              <a:buSzTx/>
              <a:buFontTx/>
              <a:buNone/>
              <a:defRPr/>
            </a:pPr>
            <a:r>
              <a:rPr lang="en-US" altLang="zh-CN" sz="2400">
                <a:effectLst>
                  <a:outerShdw blurRad="38100" dist="38100" dir="2700000" algn="tl">
                    <a:srgbClr val="FFFFFF"/>
                  </a:outerShdw>
                </a:effectLst>
                <a:latin typeface="Tahoma" pitchFamily="34" charset="0"/>
              </a:rPr>
              <a:t>      </a:t>
            </a:r>
            <a:r>
              <a:rPr lang="zh-CN" altLang="en-US" sz="2400" u="sng">
                <a:latin typeface="Tahoma" pitchFamily="34" charset="0"/>
              </a:rPr>
              <a:t>频域</a:t>
            </a:r>
          </a:p>
        </p:txBody>
      </p:sp>
      <p:sp>
        <p:nvSpPr>
          <p:cNvPr id="73735" name="Text Box 10"/>
          <p:cNvSpPr txBox="1">
            <a:spLocks noChangeArrowheads="1"/>
          </p:cNvSpPr>
          <p:nvPr/>
        </p:nvSpPr>
        <p:spPr bwMode="auto">
          <a:xfrm>
            <a:off x="5867400" y="5334000"/>
            <a:ext cx="1676400" cy="457200"/>
          </a:xfrm>
          <a:prstGeom prst="rect">
            <a:avLst/>
          </a:prstGeom>
          <a:noFill/>
          <a:ln w="9525">
            <a:noFill/>
            <a:miter lim="800000"/>
            <a:headEnd/>
            <a:tailEnd/>
          </a:ln>
        </p:spPr>
        <p:txBody>
          <a:bodyPr>
            <a:spAutoFit/>
          </a:bodyPr>
          <a:lstStyle/>
          <a:p>
            <a:pPr algn="l">
              <a:spcBef>
                <a:spcPct val="50000"/>
              </a:spcBef>
              <a:buClrTx/>
              <a:buSzTx/>
              <a:buFontTx/>
              <a:buNone/>
            </a:pPr>
            <a:r>
              <a:rPr lang="en-US" altLang="zh-CN" sz="2400">
                <a:latin typeface="Tahoma" pitchFamily="34" charset="0"/>
              </a:rPr>
              <a:t>      </a:t>
            </a:r>
            <a:r>
              <a:rPr lang="zh-CN" altLang="en-US" sz="2400" u="sng">
                <a:latin typeface="Tahoma" pitchFamily="34" charset="0"/>
              </a:rPr>
              <a:t>时域</a:t>
            </a:r>
          </a:p>
        </p:txBody>
      </p:sp>
      <p:sp>
        <p:nvSpPr>
          <p:cNvPr id="73736" name="Text Box 11"/>
          <p:cNvSpPr txBox="1">
            <a:spLocks noChangeArrowheads="1"/>
          </p:cNvSpPr>
          <p:nvPr/>
        </p:nvSpPr>
        <p:spPr bwMode="auto">
          <a:xfrm>
            <a:off x="457200" y="5867400"/>
            <a:ext cx="8305800" cy="830263"/>
          </a:xfrm>
          <a:prstGeom prst="rect">
            <a:avLst/>
          </a:prstGeom>
          <a:noFill/>
          <a:ln w="9525">
            <a:noFill/>
            <a:miter lim="800000"/>
            <a:headEnd/>
            <a:tailEnd/>
          </a:ln>
        </p:spPr>
        <p:txBody>
          <a:bodyPr>
            <a:spAutoFit/>
          </a:bodyPr>
          <a:lstStyle/>
          <a:p>
            <a:pPr algn="l">
              <a:spcBef>
                <a:spcPct val="50000"/>
              </a:spcBef>
              <a:buClrTx/>
              <a:buSzTx/>
              <a:buFontTx/>
              <a:buNone/>
            </a:pPr>
            <a:r>
              <a:rPr lang="zh-CN" altLang="en-US" sz="2400">
                <a:latin typeface="Arial" charset="0"/>
                <a:cs typeface="Arial" charset="0"/>
              </a:rPr>
              <a:t>注意：</a:t>
            </a:r>
            <a:r>
              <a:rPr lang="el-GR" altLang="zh-CN" sz="2400" i="1">
                <a:cs typeface="Times New Roman" pitchFamily="18" charset="0"/>
              </a:rPr>
              <a:t>α</a:t>
            </a:r>
            <a:r>
              <a:rPr lang="zh-CN" altLang="en-US" sz="2400">
                <a:latin typeface="Arial" charset="0"/>
                <a:cs typeface="Arial" charset="0"/>
              </a:rPr>
              <a:t>越大，滤波器带宽越宽，但冲激响应过零点时衰减得会越快</a:t>
            </a:r>
            <a:r>
              <a:rPr lang="en-US" altLang="zh-CN" sz="2400">
                <a:latin typeface="Arial" charset="0"/>
                <a:cs typeface="Arial" charset="0"/>
              </a:rPr>
              <a:t>——</a:t>
            </a:r>
            <a:r>
              <a:rPr lang="zh-CN" altLang="en-US" sz="2400">
                <a:latin typeface="Arial" charset="0"/>
                <a:cs typeface="Arial" charset="0"/>
              </a:rPr>
              <a:t>有利于减小对定时抖动的敏感度。</a:t>
            </a:r>
            <a:endParaRPr lang="zh-CN" altLang="el-GR" sz="2400">
              <a:latin typeface="Arial" charset="0"/>
              <a:cs typeface="Arial" charset="0"/>
            </a:endParaRPr>
          </a:p>
        </p:txBody>
      </p:sp>
      <p:sp>
        <p:nvSpPr>
          <p:cNvPr id="73737" name="Line 12"/>
          <p:cNvSpPr>
            <a:spLocks noChangeShapeType="1"/>
          </p:cNvSpPr>
          <p:nvPr/>
        </p:nvSpPr>
        <p:spPr bwMode="auto">
          <a:xfrm flipV="1">
            <a:off x="7239000" y="3657600"/>
            <a:ext cx="457200" cy="685800"/>
          </a:xfrm>
          <a:prstGeom prst="line">
            <a:avLst/>
          </a:prstGeom>
          <a:noFill/>
          <a:ln w="25400">
            <a:solidFill>
              <a:schemeClr val="hlink"/>
            </a:solidFill>
            <a:round/>
            <a:headEnd/>
            <a:tailEnd type="triangle" w="med" len="med"/>
          </a:ln>
        </p:spPr>
        <p:txBody>
          <a:bodyPr/>
          <a:lstStyle/>
          <a:p>
            <a:endParaRPr lang="zh-CN" altLang="en-US"/>
          </a:p>
        </p:txBody>
      </p:sp>
      <p:sp>
        <p:nvSpPr>
          <p:cNvPr id="73738" name="Line 13"/>
          <p:cNvSpPr>
            <a:spLocks noChangeShapeType="1"/>
          </p:cNvSpPr>
          <p:nvPr/>
        </p:nvSpPr>
        <p:spPr bwMode="auto">
          <a:xfrm flipV="1">
            <a:off x="7696200" y="3657600"/>
            <a:ext cx="76200" cy="685800"/>
          </a:xfrm>
          <a:prstGeom prst="line">
            <a:avLst/>
          </a:prstGeom>
          <a:noFill/>
          <a:ln w="25400">
            <a:solidFill>
              <a:schemeClr val="hlink"/>
            </a:solidFill>
            <a:round/>
            <a:headEnd/>
            <a:tailEnd type="triangle" w="med" len="med"/>
          </a:ln>
        </p:spPr>
        <p:txBody>
          <a:bodyPr/>
          <a:lstStyle/>
          <a:p>
            <a:endParaRPr lang="zh-CN" altLang="en-US"/>
          </a:p>
        </p:txBody>
      </p:sp>
      <p:sp>
        <p:nvSpPr>
          <p:cNvPr id="73739" name="Text Box 14"/>
          <p:cNvSpPr txBox="1">
            <a:spLocks noChangeArrowheads="1"/>
          </p:cNvSpPr>
          <p:nvPr/>
        </p:nvSpPr>
        <p:spPr bwMode="auto">
          <a:xfrm>
            <a:off x="7239000" y="3048000"/>
            <a:ext cx="1447800" cy="623888"/>
          </a:xfrm>
          <a:prstGeom prst="rect">
            <a:avLst/>
          </a:prstGeom>
          <a:noFill/>
          <a:ln w="9525" algn="ctr">
            <a:noFill/>
            <a:miter lim="800000"/>
            <a:headEnd/>
            <a:tailEnd/>
          </a:ln>
        </p:spPr>
        <p:txBody>
          <a:bodyPr>
            <a:spAutoFit/>
          </a:bodyPr>
          <a:lstStyle/>
          <a:p>
            <a:pPr marL="342900" indent="-342900" algn="l">
              <a:spcBef>
                <a:spcPct val="50000"/>
              </a:spcBef>
            </a:pPr>
            <a:r>
              <a:rPr lang="zh-CN" altLang="en-US" sz="1400">
                <a:solidFill>
                  <a:schemeClr val="hlink"/>
                </a:solidFill>
              </a:rPr>
              <a:t>冲激响应具有</a:t>
            </a:r>
          </a:p>
          <a:p>
            <a:pPr marL="342900" indent="-342900" algn="l">
              <a:spcBef>
                <a:spcPct val="50000"/>
              </a:spcBef>
            </a:pPr>
            <a:r>
              <a:rPr lang="zh-CN" altLang="en-US" sz="1400">
                <a:solidFill>
                  <a:schemeClr val="hlink"/>
                </a:solidFill>
              </a:rPr>
              <a:t>过零点特性</a:t>
            </a:r>
          </a:p>
        </p:txBody>
      </p:sp>
      <p:sp>
        <p:nvSpPr>
          <p:cNvPr id="73740" name="Line 15"/>
          <p:cNvSpPr>
            <a:spLocks noChangeShapeType="1"/>
          </p:cNvSpPr>
          <p:nvPr/>
        </p:nvSpPr>
        <p:spPr bwMode="auto">
          <a:xfrm flipH="1" flipV="1">
            <a:off x="7924800" y="3657600"/>
            <a:ext cx="228600" cy="685800"/>
          </a:xfrm>
          <a:prstGeom prst="line">
            <a:avLst/>
          </a:prstGeom>
          <a:noFill/>
          <a:ln w="25400">
            <a:solidFill>
              <a:schemeClr val="hlink"/>
            </a:solidFill>
            <a:round/>
            <a:headEnd/>
            <a:tailEnd type="triangle" w="med" len="med"/>
          </a:ln>
        </p:spPr>
        <p:txBody>
          <a:bodyPr/>
          <a:lstStyle/>
          <a:p>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endParaRPr lang="zh-CN" altLang="zh-CN"/>
          </a:p>
        </p:txBody>
      </p:sp>
      <p:sp>
        <p:nvSpPr>
          <p:cNvPr id="74755" name="Rectangle 3"/>
          <p:cNvSpPr>
            <a:spLocks noGrp="1" noChangeArrowheads="1"/>
          </p:cNvSpPr>
          <p:nvPr>
            <p:ph type="body" idx="1"/>
          </p:nvPr>
        </p:nvSpPr>
        <p:spPr>
          <a:xfrm>
            <a:off x="762000" y="2133600"/>
            <a:ext cx="7772400" cy="4114800"/>
          </a:xfrm>
        </p:spPr>
        <p:txBody>
          <a:bodyPr/>
          <a:lstStyle/>
          <a:p>
            <a:pPr eaLnBrk="1" hangingPunct="1"/>
            <a:r>
              <a:rPr lang="zh-CN" altLang="en-US" b="1">
                <a:latin typeface="Times New Roman" pitchFamily="18" charset="0"/>
              </a:rPr>
              <a:t>升余弦滤波器的滤波器带宽</a:t>
            </a:r>
            <a:r>
              <a:rPr lang="en-US" altLang="zh-CN" b="1">
                <a:latin typeface="Times New Roman" pitchFamily="18" charset="0"/>
              </a:rPr>
              <a:t>B</a:t>
            </a:r>
            <a:r>
              <a:rPr lang="en-US" altLang="zh-CN" b="1" baseline="-25000">
                <a:latin typeface="Times New Roman" pitchFamily="18" charset="0"/>
              </a:rPr>
              <a:t>RC</a:t>
            </a:r>
            <a:r>
              <a:rPr lang="zh-CN" altLang="en-US"/>
              <a:t>：</a:t>
            </a:r>
          </a:p>
          <a:p>
            <a:pPr eaLnBrk="1" hangingPunct="1">
              <a:buFont typeface="Wingdings" pitchFamily="2" charset="2"/>
              <a:buNone/>
            </a:pPr>
            <a:r>
              <a:rPr lang="zh-CN" altLang="en-US">
                <a:latin typeface="Times New Roman" pitchFamily="18" charset="0"/>
              </a:rPr>
              <a:t>               </a:t>
            </a:r>
            <a:r>
              <a:rPr lang="en-US" altLang="zh-CN" b="1">
                <a:latin typeface="Times New Roman" pitchFamily="18" charset="0"/>
              </a:rPr>
              <a:t>B</a:t>
            </a:r>
            <a:r>
              <a:rPr lang="en-US" altLang="zh-CN" b="1" baseline="-25000">
                <a:latin typeface="Times New Roman" pitchFamily="18" charset="0"/>
              </a:rPr>
              <a:t>RC</a:t>
            </a:r>
            <a:r>
              <a:rPr lang="zh-CN" altLang="en-US" b="1">
                <a:latin typeface="Times New Roman" pitchFamily="18" charset="0"/>
              </a:rPr>
              <a:t>＝</a:t>
            </a:r>
            <a:r>
              <a:rPr lang="en-US" altLang="zh-CN" b="1">
                <a:latin typeface="Times New Roman" pitchFamily="18" charset="0"/>
              </a:rPr>
              <a:t>(1</a:t>
            </a:r>
            <a:r>
              <a:rPr lang="zh-CN" altLang="en-US" b="1">
                <a:latin typeface="Times New Roman" pitchFamily="18" charset="0"/>
              </a:rPr>
              <a:t>＋</a:t>
            </a:r>
            <a:r>
              <a:rPr lang="el-GR" altLang="zh-CN" b="1" i="1">
                <a:latin typeface="Times New Roman" pitchFamily="18" charset="0"/>
                <a:cs typeface="Arial" charset="0"/>
              </a:rPr>
              <a:t>α</a:t>
            </a:r>
            <a:r>
              <a:rPr lang="en-US" altLang="zh-CN" b="1">
                <a:latin typeface="Times New Roman" pitchFamily="18" charset="0"/>
                <a:cs typeface="Arial" charset="0"/>
              </a:rPr>
              <a:t>) / 2T</a:t>
            </a:r>
            <a:r>
              <a:rPr lang="en-US" altLang="zh-CN" b="1" baseline="-25000">
                <a:latin typeface="Times New Roman" pitchFamily="18" charset="0"/>
                <a:cs typeface="Arial" charset="0"/>
              </a:rPr>
              <a:t>S</a:t>
            </a:r>
            <a:r>
              <a:rPr lang="en-US" altLang="zh-CN">
                <a:latin typeface="Arial" charset="0"/>
                <a:cs typeface="Arial" charset="0"/>
              </a:rPr>
              <a:t>     </a:t>
            </a:r>
            <a:r>
              <a:rPr lang="zh-CN" altLang="en-US">
                <a:latin typeface="Arial" charset="0"/>
                <a:cs typeface="Arial" charset="0"/>
              </a:rPr>
              <a:t>。</a:t>
            </a:r>
          </a:p>
          <a:p>
            <a:pPr eaLnBrk="1" hangingPunct="1">
              <a:buFont typeface="Wingdings" pitchFamily="2" charset="2"/>
              <a:buNone/>
            </a:pPr>
            <a:r>
              <a:rPr lang="zh-CN" altLang="en-US" b="1">
                <a:latin typeface="Arial" charset="0"/>
                <a:cs typeface="Arial" charset="0"/>
              </a:rPr>
              <a:t>所以，可以通过升余弦滤波器实现无码间</a:t>
            </a:r>
          </a:p>
          <a:p>
            <a:pPr eaLnBrk="1" hangingPunct="1">
              <a:buFont typeface="Wingdings" pitchFamily="2" charset="2"/>
              <a:buNone/>
            </a:pPr>
            <a:r>
              <a:rPr lang="zh-CN" altLang="en-US" b="1">
                <a:latin typeface="Arial" charset="0"/>
                <a:cs typeface="Arial" charset="0"/>
              </a:rPr>
              <a:t>干扰传输的基带信号的符号速率为</a:t>
            </a:r>
            <a:r>
              <a:rPr lang="zh-CN" altLang="en-US">
                <a:latin typeface="Arial" charset="0"/>
                <a:cs typeface="Arial" charset="0"/>
              </a:rPr>
              <a:t>：</a:t>
            </a:r>
          </a:p>
          <a:p>
            <a:pPr eaLnBrk="1" hangingPunct="1">
              <a:buFont typeface="Wingdings" pitchFamily="2" charset="2"/>
              <a:buNone/>
            </a:pPr>
            <a:r>
              <a:rPr lang="zh-CN" altLang="en-US" b="1">
                <a:latin typeface="Times New Roman" pitchFamily="18" charset="0"/>
                <a:cs typeface="Arial" charset="0"/>
              </a:rPr>
              <a:t>         </a:t>
            </a:r>
            <a:r>
              <a:rPr lang="en-US" altLang="zh-CN" b="1">
                <a:latin typeface="Times New Roman" pitchFamily="18" charset="0"/>
                <a:cs typeface="Arial" charset="0"/>
              </a:rPr>
              <a:t>R</a:t>
            </a:r>
            <a:r>
              <a:rPr lang="en-US" altLang="zh-CN" b="1" baseline="-25000">
                <a:latin typeface="Times New Roman" pitchFamily="18" charset="0"/>
                <a:cs typeface="Arial" charset="0"/>
              </a:rPr>
              <a:t>S</a:t>
            </a:r>
            <a:r>
              <a:rPr lang="zh-CN" altLang="en-US" b="1">
                <a:latin typeface="Times New Roman" pitchFamily="18" charset="0"/>
                <a:cs typeface="Arial" charset="0"/>
              </a:rPr>
              <a:t>＝</a:t>
            </a:r>
            <a:r>
              <a:rPr lang="en-US" altLang="zh-CN" b="1">
                <a:latin typeface="Times New Roman" pitchFamily="18" charset="0"/>
                <a:cs typeface="Arial" charset="0"/>
              </a:rPr>
              <a:t>1 / T</a:t>
            </a:r>
            <a:r>
              <a:rPr lang="en-US" altLang="zh-CN" b="1" baseline="-25000">
                <a:latin typeface="Times New Roman" pitchFamily="18" charset="0"/>
                <a:cs typeface="Arial" charset="0"/>
              </a:rPr>
              <a:t>S</a:t>
            </a:r>
            <a:r>
              <a:rPr lang="en-US" altLang="zh-CN" b="1">
                <a:latin typeface="Times New Roman" pitchFamily="18" charset="0"/>
                <a:cs typeface="Arial" charset="0"/>
              </a:rPr>
              <a:t>=2B</a:t>
            </a:r>
            <a:r>
              <a:rPr lang="en-US" altLang="zh-CN" b="1" baseline="-25000">
                <a:latin typeface="Times New Roman" pitchFamily="18" charset="0"/>
                <a:cs typeface="Arial" charset="0"/>
              </a:rPr>
              <a:t>RC</a:t>
            </a:r>
            <a:r>
              <a:rPr lang="en-US" altLang="zh-CN" b="1">
                <a:latin typeface="Times New Roman" pitchFamily="18" charset="0"/>
                <a:cs typeface="Arial" charset="0"/>
              </a:rPr>
              <a:t> / (1+</a:t>
            </a:r>
            <a:r>
              <a:rPr lang="el-GR" altLang="zh-CN" b="1" i="1">
                <a:latin typeface="Times New Roman" pitchFamily="18" charset="0"/>
                <a:cs typeface="Arial" charset="0"/>
              </a:rPr>
              <a:t>α</a:t>
            </a:r>
            <a:r>
              <a:rPr lang="en-US" altLang="zh-CN" b="1">
                <a:latin typeface="Times New Roman" pitchFamily="18" charset="0"/>
                <a:cs typeface="Arial" charset="0"/>
              </a:rPr>
              <a:t>)     </a:t>
            </a:r>
            <a:r>
              <a:rPr lang="zh-CN" altLang="en-US" b="1">
                <a:latin typeface="Times New Roman" pitchFamily="18" charset="0"/>
                <a:cs typeface="Arial" charset="0"/>
              </a:rPr>
              <a:t>。</a:t>
            </a:r>
            <a:endParaRPr lang="en-US" altLang="zh-CN" b="1">
              <a:latin typeface="Times New Roman" pitchFamily="18" charset="0"/>
              <a:cs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sz="3600" b="1">
                <a:latin typeface="Times New Roman" pitchFamily="18" charset="0"/>
              </a:rPr>
              <a:t>1. </a:t>
            </a:r>
            <a:r>
              <a:rPr lang="zh-CN" altLang="en-US" sz="3600" b="1">
                <a:latin typeface="Times New Roman" pitchFamily="18" charset="0"/>
              </a:rPr>
              <a:t>对数字调制技术的基本要求：</a:t>
            </a:r>
          </a:p>
        </p:txBody>
      </p:sp>
      <p:sp>
        <p:nvSpPr>
          <p:cNvPr id="37891" name="Rectangle 3"/>
          <p:cNvSpPr>
            <a:spLocks noGrp="1" noChangeArrowheads="1"/>
          </p:cNvSpPr>
          <p:nvPr>
            <p:ph type="body" idx="1"/>
          </p:nvPr>
        </p:nvSpPr>
        <p:spPr>
          <a:xfrm>
            <a:off x="838200" y="2057400"/>
            <a:ext cx="7772400" cy="4343400"/>
          </a:xfrm>
        </p:spPr>
        <p:txBody>
          <a:bodyPr/>
          <a:lstStyle/>
          <a:p>
            <a:pPr marL="609600" indent="-609600" eaLnBrk="1" hangingPunct="1">
              <a:lnSpc>
                <a:spcPct val="90000"/>
              </a:lnSpc>
              <a:buFont typeface="Wingdings" pitchFamily="2" charset="2"/>
              <a:buNone/>
              <a:defRPr/>
            </a:pPr>
            <a:r>
              <a:rPr lang="en-US" altLang="zh-CN" dirty="0">
                <a:latin typeface="Times New Roman" pitchFamily="18" charset="0"/>
              </a:rPr>
              <a:t>            </a:t>
            </a:r>
            <a:r>
              <a:rPr lang="zh-CN" altLang="en-US" b="1" dirty="0">
                <a:effectLst>
                  <a:outerShdw blurRad="38100" dist="38100" dir="2700000" algn="tl">
                    <a:srgbClr val="FFFFFF"/>
                  </a:outerShdw>
                </a:effectLst>
                <a:latin typeface="Times New Roman" pitchFamily="18" charset="0"/>
              </a:rPr>
              <a:t>功率效率 </a:t>
            </a:r>
            <a:r>
              <a:rPr lang="zh-CN" altLang="en-US" dirty="0">
                <a:latin typeface="Times New Roman" pitchFamily="18" charset="0"/>
              </a:rPr>
              <a:t>和 </a:t>
            </a:r>
            <a:r>
              <a:rPr lang="zh-CN" altLang="en-US" b="1" dirty="0">
                <a:effectLst>
                  <a:outerShdw blurRad="38100" dist="38100" dir="2700000" algn="tl">
                    <a:srgbClr val="FFFFFF"/>
                  </a:outerShdw>
                </a:effectLst>
                <a:latin typeface="Times New Roman" pitchFamily="18" charset="0"/>
              </a:rPr>
              <a:t>带宽效率</a:t>
            </a:r>
          </a:p>
          <a:p>
            <a:pPr marL="609600" indent="-609600" eaLnBrk="1" hangingPunct="1">
              <a:lnSpc>
                <a:spcPct val="90000"/>
              </a:lnSpc>
              <a:buFont typeface="Wingdings" pitchFamily="2" charset="2"/>
              <a:buNone/>
              <a:defRPr/>
            </a:pPr>
            <a:r>
              <a:rPr lang="zh-CN" altLang="en-US" b="1" u="sng" dirty="0">
                <a:effectLst>
                  <a:outerShdw blurRad="38100" dist="38100" dir="2700000" algn="tl">
                    <a:srgbClr val="FFFFFF"/>
                  </a:outerShdw>
                </a:effectLst>
                <a:latin typeface="Times New Roman" pitchFamily="18" charset="0"/>
              </a:rPr>
              <a:t>功率效率</a:t>
            </a:r>
            <a:r>
              <a:rPr lang="zh-CN" altLang="en-US" dirty="0">
                <a:latin typeface="Times New Roman" pitchFamily="18" charset="0"/>
              </a:rPr>
              <a:t>：</a:t>
            </a:r>
            <a:r>
              <a:rPr lang="zh-CN" altLang="en-US" b="1" dirty="0">
                <a:latin typeface="Times New Roman" pitchFamily="18" charset="0"/>
              </a:rPr>
              <a:t>以达成一定的</a:t>
            </a:r>
            <a:r>
              <a:rPr lang="zh-CN" altLang="en-US" b="1" dirty="0">
                <a:effectLst>
                  <a:outerShdw blurRad="38100" dist="38100" dir="2700000" algn="tl">
                    <a:srgbClr val="FFFFFF"/>
                  </a:outerShdw>
                </a:effectLst>
                <a:latin typeface="Times New Roman" pitchFamily="18" charset="0"/>
              </a:rPr>
              <a:t>解调输出误比特</a:t>
            </a:r>
          </a:p>
          <a:p>
            <a:pPr marL="609600" indent="-609600" eaLnBrk="1" hangingPunct="1">
              <a:lnSpc>
                <a:spcPct val="90000"/>
              </a:lnSpc>
              <a:buFont typeface="Wingdings" pitchFamily="2" charset="2"/>
              <a:buNone/>
              <a:defRPr/>
            </a:pPr>
            <a:r>
              <a:rPr lang="zh-CN" altLang="en-US" b="1" dirty="0">
                <a:effectLst>
                  <a:outerShdw blurRad="38100" dist="38100" dir="2700000" algn="tl">
                    <a:srgbClr val="FFFFFF"/>
                  </a:outerShdw>
                </a:effectLst>
                <a:latin typeface="Times New Roman" pitchFamily="18" charset="0"/>
              </a:rPr>
              <a:t>率</a:t>
            </a:r>
            <a:r>
              <a:rPr lang="zh-CN" altLang="en-US" b="1" dirty="0">
                <a:latin typeface="Times New Roman" pitchFamily="18" charset="0"/>
              </a:rPr>
              <a:t>（如</a:t>
            </a:r>
            <a:r>
              <a:rPr lang="en-US" altLang="zh-CN" b="1" dirty="0">
                <a:latin typeface="Times New Roman" pitchFamily="18" charset="0"/>
              </a:rPr>
              <a:t>10</a:t>
            </a:r>
            <a:r>
              <a:rPr lang="zh-CN" altLang="en-US" b="1" baseline="30000" dirty="0">
                <a:latin typeface="Times New Roman" pitchFamily="18" charset="0"/>
              </a:rPr>
              <a:t>－</a:t>
            </a:r>
            <a:r>
              <a:rPr lang="en-US" altLang="zh-CN" b="1" baseline="30000" dirty="0">
                <a:latin typeface="Times New Roman" pitchFamily="18" charset="0"/>
              </a:rPr>
              <a:t>5</a:t>
            </a:r>
            <a:r>
              <a:rPr lang="zh-CN" altLang="en-US" b="1" dirty="0">
                <a:latin typeface="Times New Roman" pitchFamily="18" charset="0"/>
              </a:rPr>
              <a:t>）所需要的</a:t>
            </a:r>
            <a:r>
              <a:rPr lang="zh-CN" altLang="en-US" b="1" dirty="0">
                <a:effectLst>
                  <a:outerShdw blurRad="38100" dist="38100" dir="2700000" algn="tl">
                    <a:srgbClr val="FFFFFF"/>
                  </a:outerShdw>
                </a:effectLst>
                <a:latin typeface="Times New Roman" pitchFamily="18" charset="0"/>
              </a:rPr>
              <a:t>接收机输入端的数</a:t>
            </a:r>
          </a:p>
          <a:p>
            <a:pPr marL="609600" indent="-609600" eaLnBrk="1" hangingPunct="1">
              <a:lnSpc>
                <a:spcPct val="90000"/>
              </a:lnSpc>
              <a:buFont typeface="Wingdings" pitchFamily="2" charset="2"/>
              <a:buNone/>
              <a:defRPr/>
            </a:pPr>
            <a:r>
              <a:rPr lang="zh-CN" altLang="en-US" b="1" dirty="0">
                <a:effectLst>
                  <a:outerShdw blurRad="38100" dist="38100" dir="2700000" algn="tl">
                    <a:srgbClr val="FFFFFF"/>
                  </a:outerShdw>
                </a:effectLst>
                <a:latin typeface="Times New Roman" pitchFamily="18" charset="0"/>
              </a:rPr>
              <a:t>字信噪比</a:t>
            </a:r>
            <a:r>
              <a:rPr lang="en-US" altLang="zh-CN" b="1" dirty="0" err="1">
                <a:effectLst>
                  <a:outerShdw blurRad="38100" dist="38100" dir="2700000" algn="tl">
                    <a:srgbClr val="FFFFFF"/>
                  </a:outerShdw>
                </a:effectLst>
                <a:latin typeface="Times New Roman" pitchFamily="18" charset="0"/>
              </a:rPr>
              <a:t>E</a:t>
            </a:r>
            <a:r>
              <a:rPr lang="en-US" altLang="zh-CN" b="1" baseline="-25000" dirty="0" err="1">
                <a:effectLst>
                  <a:outerShdw blurRad="38100" dist="38100" dir="2700000" algn="tl">
                    <a:srgbClr val="FFFFFF"/>
                  </a:outerShdw>
                </a:effectLst>
                <a:latin typeface="Times New Roman" pitchFamily="18" charset="0"/>
              </a:rPr>
              <a:t>b</a:t>
            </a:r>
            <a:r>
              <a:rPr lang="zh-CN" altLang="en-US" b="1" dirty="0">
                <a:effectLst>
                  <a:outerShdw blurRad="38100" dist="38100" dir="2700000" algn="tl">
                    <a:srgbClr val="FFFFFF"/>
                  </a:outerShdw>
                </a:effectLst>
                <a:latin typeface="Times New Roman" pitchFamily="18" charset="0"/>
              </a:rPr>
              <a:t>／</a:t>
            </a:r>
            <a:r>
              <a:rPr lang="en-US" altLang="zh-CN" b="1" dirty="0">
                <a:effectLst>
                  <a:outerShdw blurRad="38100" dist="38100" dir="2700000" algn="tl">
                    <a:srgbClr val="FFFFFF"/>
                  </a:outerShdw>
                </a:effectLst>
                <a:latin typeface="Times New Roman" pitchFamily="18" charset="0"/>
              </a:rPr>
              <a:t>N</a:t>
            </a:r>
            <a:r>
              <a:rPr lang="en-US" altLang="zh-CN" b="1" baseline="-25000" dirty="0">
                <a:effectLst>
                  <a:outerShdw blurRad="38100" dist="38100" dir="2700000" algn="tl">
                    <a:srgbClr val="FFFFFF"/>
                  </a:outerShdw>
                </a:effectLst>
                <a:latin typeface="Times New Roman" pitchFamily="18" charset="0"/>
              </a:rPr>
              <a:t>0</a:t>
            </a:r>
            <a:r>
              <a:rPr lang="zh-CN" altLang="en-US" b="1" dirty="0">
                <a:latin typeface="Times New Roman" pitchFamily="18" charset="0"/>
              </a:rPr>
              <a:t>来度量。</a:t>
            </a:r>
          </a:p>
          <a:p>
            <a:pPr marL="609600" indent="-609600" eaLnBrk="1" hangingPunct="1">
              <a:lnSpc>
                <a:spcPct val="90000"/>
              </a:lnSpc>
              <a:buFont typeface="Wingdings" pitchFamily="2" charset="2"/>
              <a:buNone/>
              <a:defRPr/>
            </a:pPr>
            <a:r>
              <a:rPr lang="zh-CN" altLang="en-US" b="1" dirty="0">
                <a:latin typeface="Times New Roman" pitchFamily="18" charset="0"/>
              </a:rPr>
              <a:t>常以误码率</a:t>
            </a:r>
            <a:r>
              <a:rPr lang="en-US" altLang="zh-CN" b="1" dirty="0">
                <a:latin typeface="Times New Roman" pitchFamily="18" charset="0"/>
              </a:rPr>
              <a:t>(</a:t>
            </a:r>
            <a:r>
              <a:rPr lang="en-US" altLang="zh-CN" b="1" dirty="0" err="1">
                <a:latin typeface="Times New Roman" pitchFamily="18" charset="0"/>
              </a:rPr>
              <a:t>P</a:t>
            </a:r>
            <a:r>
              <a:rPr lang="en-US" altLang="zh-CN" b="1" baseline="-25000" dirty="0" err="1">
                <a:latin typeface="Times New Roman" pitchFamily="18" charset="0"/>
              </a:rPr>
              <a:t>e</a:t>
            </a:r>
            <a:r>
              <a:rPr lang="en-US" altLang="zh-CN" b="1" dirty="0">
                <a:latin typeface="Times New Roman" pitchFamily="18" charset="0"/>
              </a:rPr>
              <a:t>)~</a:t>
            </a:r>
            <a:r>
              <a:rPr lang="en-US" altLang="zh-CN" b="1" dirty="0" err="1">
                <a:latin typeface="Times New Roman" pitchFamily="18" charset="0"/>
              </a:rPr>
              <a:t>E</a:t>
            </a:r>
            <a:r>
              <a:rPr lang="en-US" altLang="zh-CN" b="1" baseline="-25000" dirty="0" err="1">
                <a:latin typeface="Times New Roman" pitchFamily="18" charset="0"/>
              </a:rPr>
              <a:t>b</a:t>
            </a:r>
            <a:r>
              <a:rPr lang="en-US" altLang="zh-CN" b="1" dirty="0">
                <a:latin typeface="Times New Roman" pitchFamily="18" charset="0"/>
              </a:rPr>
              <a:t>/N</a:t>
            </a:r>
            <a:r>
              <a:rPr lang="en-US" altLang="zh-CN" b="1" baseline="-25000" dirty="0">
                <a:latin typeface="Times New Roman" pitchFamily="18" charset="0"/>
              </a:rPr>
              <a:t>0</a:t>
            </a:r>
            <a:r>
              <a:rPr lang="zh-CN" altLang="en-US" b="1" dirty="0">
                <a:latin typeface="Times New Roman" pitchFamily="18" charset="0"/>
              </a:rPr>
              <a:t>曲线的形式来直观地</a:t>
            </a:r>
          </a:p>
          <a:p>
            <a:pPr marL="609600" indent="-609600" eaLnBrk="1" hangingPunct="1">
              <a:lnSpc>
                <a:spcPct val="90000"/>
              </a:lnSpc>
              <a:buFont typeface="Wingdings" pitchFamily="2" charset="2"/>
              <a:buNone/>
              <a:defRPr/>
            </a:pPr>
            <a:r>
              <a:rPr lang="zh-CN" altLang="en-US" b="1" dirty="0">
                <a:latin typeface="Times New Roman" pitchFamily="18" charset="0"/>
              </a:rPr>
              <a:t>表达。</a:t>
            </a:r>
          </a:p>
          <a:p>
            <a:pPr marL="609600" indent="-609600" eaLnBrk="1" hangingPunct="1">
              <a:lnSpc>
                <a:spcPct val="90000"/>
              </a:lnSpc>
              <a:buFont typeface="Wingdings" pitchFamily="2" charset="2"/>
              <a:buNone/>
              <a:defRPr/>
            </a:pPr>
            <a:r>
              <a:rPr lang="en-US" altLang="zh-CN" b="1" dirty="0">
                <a:solidFill>
                  <a:schemeClr val="tx2"/>
                </a:solidFill>
                <a:latin typeface="Times New Roman" pitchFamily="18" charset="0"/>
              </a:rPr>
              <a:t>&lt;</a:t>
            </a:r>
            <a:r>
              <a:rPr lang="zh-CN" altLang="en-US" b="1" dirty="0">
                <a:solidFill>
                  <a:schemeClr val="tx2"/>
                </a:solidFill>
                <a:latin typeface="Times New Roman" pitchFamily="18" charset="0"/>
                <a:ea typeface="楷体_GB2312" pitchFamily="49" charset="-122"/>
              </a:rPr>
              <a:t>数字信噪比</a:t>
            </a:r>
            <a:r>
              <a:rPr lang="en-US" altLang="zh-CN" b="1" dirty="0">
                <a:solidFill>
                  <a:schemeClr val="tx2"/>
                </a:solidFill>
                <a:latin typeface="Times New Roman" pitchFamily="18" charset="0"/>
              </a:rPr>
              <a:t>&gt;</a:t>
            </a:r>
            <a:r>
              <a:rPr lang="zh-CN" altLang="en-US" b="1" dirty="0">
                <a:solidFill>
                  <a:schemeClr val="tx2"/>
                </a:solidFill>
                <a:latin typeface="Times New Roman" pitchFamily="18" charset="0"/>
              </a:rPr>
              <a:t>：</a:t>
            </a:r>
            <a:r>
              <a:rPr lang="zh-CN" altLang="en-US" b="1" dirty="0">
                <a:solidFill>
                  <a:schemeClr val="tx2"/>
                </a:solidFill>
                <a:latin typeface="Times New Roman" pitchFamily="18" charset="0"/>
                <a:ea typeface="楷体_GB2312" pitchFamily="49" charset="-122"/>
              </a:rPr>
              <a:t>即</a:t>
            </a:r>
            <a:r>
              <a:rPr lang="en-US" altLang="zh-CN" b="1" dirty="0" err="1">
                <a:solidFill>
                  <a:schemeClr val="tx2"/>
                </a:solidFill>
                <a:effectLst>
                  <a:outerShdw blurRad="38100" dist="38100" dir="2700000" algn="tl">
                    <a:srgbClr val="000000">
                      <a:alpha val="43137"/>
                    </a:srgbClr>
                  </a:outerShdw>
                </a:effectLst>
                <a:latin typeface="Times New Roman" pitchFamily="18" charset="0"/>
              </a:rPr>
              <a:t>E</a:t>
            </a:r>
            <a:r>
              <a:rPr lang="en-US" altLang="zh-CN" b="1" baseline="-25000" dirty="0" err="1">
                <a:solidFill>
                  <a:schemeClr val="tx2"/>
                </a:solidFill>
                <a:effectLst>
                  <a:outerShdw blurRad="38100" dist="38100" dir="2700000" algn="tl">
                    <a:srgbClr val="000000">
                      <a:alpha val="43137"/>
                    </a:srgbClr>
                  </a:outerShdw>
                </a:effectLst>
                <a:latin typeface="Times New Roman" pitchFamily="18" charset="0"/>
              </a:rPr>
              <a:t>b</a:t>
            </a:r>
            <a:r>
              <a:rPr lang="zh-CN" altLang="en-US" b="1" dirty="0">
                <a:solidFill>
                  <a:schemeClr val="tx2"/>
                </a:solidFill>
                <a:effectLst>
                  <a:outerShdw blurRad="38100" dist="38100" dir="2700000" algn="tl">
                    <a:srgbClr val="000000">
                      <a:alpha val="43137"/>
                    </a:srgbClr>
                  </a:outerShdw>
                </a:effectLst>
                <a:latin typeface="Times New Roman" pitchFamily="18" charset="0"/>
              </a:rPr>
              <a:t>／</a:t>
            </a:r>
            <a:r>
              <a:rPr lang="en-US" altLang="zh-CN" b="1" dirty="0">
                <a:solidFill>
                  <a:schemeClr val="tx2"/>
                </a:solidFill>
                <a:effectLst>
                  <a:outerShdw blurRad="38100" dist="38100" dir="2700000" algn="tl">
                    <a:srgbClr val="000000">
                      <a:alpha val="43137"/>
                    </a:srgbClr>
                  </a:outerShdw>
                </a:effectLst>
                <a:latin typeface="Times New Roman" pitchFamily="18" charset="0"/>
              </a:rPr>
              <a:t>N</a:t>
            </a:r>
            <a:r>
              <a:rPr lang="en-US" altLang="zh-CN" b="1" baseline="-25000" dirty="0">
                <a:solidFill>
                  <a:schemeClr val="tx2"/>
                </a:solidFill>
                <a:effectLst>
                  <a:outerShdw blurRad="38100" dist="38100" dir="2700000" algn="tl">
                    <a:srgbClr val="000000">
                      <a:alpha val="43137"/>
                    </a:srgbClr>
                  </a:outerShdw>
                </a:effectLst>
                <a:latin typeface="Times New Roman" pitchFamily="18" charset="0"/>
              </a:rPr>
              <a:t>0 </a:t>
            </a:r>
            <a:r>
              <a:rPr lang="zh-CN" altLang="en-US" b="1" dirty="0">
                <a:solidFill>
                  <a:schemeClr val="tx2"/>
                </a:solidFill>
                <a:latin typeface="Times New Roman" pitchFamily="18" charset="0"/>
                <a:ea typeface="楷体_GB2312" pitchFamily="49" charset="-122"/>
              </a:rPr>
              <a:t>，每比特能量与</a:t>
            </a:r>
          </a:p>
          <a:p>
            <a:pPr marL="609600" indent="-609600" eaLnBrk="1" hangingPunct="1">
              <a:lnSpc>
                <a:spcPct val="90000"/>
              </a:lnSpc>
              <a:buFont typeface="Wingdings" pitchFamily="2" charset="2"/>
              <a:buNone/>
              <a:defRPr/>
            </a:pPr>
            <a:r>
              <a:rPr lang="zh-CN" altLang="en-US" b="1" dirty="0">
                <a:solidFill>
                  <a:schemeClr val="tx2"/>
                </a:solidFill>
                <a:latin typeface="Times New Roman" pitchFamily="18" charset="0"/>
                <a:ea typeface="楷体_GB2312" pitchFamily="49" charset="-122"/>
              </a:rPr>
              <a:t>噪声功率谱密度之比。</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endParaRPr lang="zh-CN" altLang="zh-CN"/>
          </a:p>
        </p:txBody>
      </p:sp>
      <p:sp>
        <p:nvSpPr>
          <p:cNvPr id="75779" name="Rectangle 3"/>
          <p:cNvSpPr>
            <a:spLocks noGrp="1" noChangeArrowheads="1"/>
          </p:cNvSpPr>
          <p:nvPr>
            <p:ph type="body" idx="1"/>
          </p:nvPr>
        </p:nvSpPr>
        <p:spPr>
          <a:xfrm>
            <a:off x="685800" y="1981200"/>
            <a:ext cx="7772400" cy="4724400"/>
          </a:xfrm>
        </p:spPr>
        <p:txBody>
          <a:bodyPr/>
          <a:lstStyle/>
          <a:p>
            <a:pPr eaLnBrk="1" hangingPunct="1"/>
            <a:r>
              <a:rPr lang="zh-CN" altLang="en-US" sz="2800" b="1">
                <a:latin typeface="Times New Roman" pitchFamily="18" charset="0"/>
              </a:rPr>
              <a:t>数据为“</a:t>
            </a:r>
            <a:r>
              <a:rPr lang="en-US" altLang="zh-CN" sz="2800" b="1">
                <a:latin typeface="Times New Roman" pitchFamily="18" charset="0"/>
              </a:rPr>
              <a:t>1</a:t>
            </a:r>
            <a:r>
              <a:rPr lang="zh-CN" altLang="en-US" sz="2800" b="1">
                <a:latin typeface="Times New Roman" pitchFamily="18" charset="0"/>
              </a:rPr>
              <a:t>，</a:t>
            </a:r>
            <a:r>
              <a:rPr lang="en-US" altLang="zh-CN" sz="2800" b="1">
                <a:latin typeface="Times New Roman" pitchFamily="18" charset="0"/>
              </a:rPr>
              <a:t>0</a:t>
            </a:r>
            <a:r>
              <a:rPr lang="zh-CN" altLang="en-US" sz="2800" b="1">
                <a:latin typeface="Times New Roman" pitchFamily="18" charset="0"/>
              </a:rPr>
              <a:t>，</a:t>
            </a:r>
            <a:r>
              <a:rPr lang="en-US" altLang="zh-CN" sz="2800" b="1">
                <a:latin typeface="Times New Roman" pitchFamily="18" charset="0"/>
              </a:rPr>
              <a:t>1”</a:t>
            </a:r>
            <a:r>
              <a:rPr lang="el-GR" altLang="zh-CN" sz="2800" b="1" i="1">
                <a:latin typeface="Times New Roman" pitchFamily="18" charset="0"/>
                <a:cs typeface="Arial" charset="0"/>
              </a:rPr>
              <a:t> </a:t>
            </a:r>
            <a:r>
              <a:rPr lang="zh-CN" altLang="en-US" sz="2800" b="1">
                <a:latin typeface="Times New Roman" pitchFamily="18" charset="0"/>
                <a:cs typeface="Arial" charset="0"/>
              </a:rPr>
              <a:t>，进行</a:t>
            </a:r>
            <a:r>
              <a:rPr lang="el-GR" altLang="zh-CN" sz="2800" b="1" i="1">
                <a:latin typeface="Times New Roman" pitchFamily="18" charset="0"/>
                <a:cs typeface="Arial" charset="0"/>
              </a:rPr>
              <a:t>α</a:t>
            </a:r>
            <a:r>
              <a:rPr lang="en-US" altLang="zh-CN" sz="2800" b="1">
                <a:latin typeface="Times New Roman" pitchFamily="18" charset="0"/>
              </a:rPr>
              <a:t>=0.5</a:t>
            </a:r>
            <a:r>
              <a:rPr lang="zh-CN" altLang="en-US" sz="2800" b="1">
                <a:latin typeface="Times New Roman" pitchFamily="18" charset="0"/>
              </a:rPr>
              <a:t>的升余弦脉冲成形，再进行</a:t>
            </a:r>
            <a:r>
              <a:rPr lang="en-US" altLang="zh-CN" sz="2800" b="1">
                <a:latin typeface="Times New Roman" pitchFamily="18" charset="0"/>
              </a:rPr>
              <a:t>BPSK</a:t>
            </a:r>
            <a:r>
              <a:rPr lang="zh-CN" altLang="en-US" sz="2800" b="1">
                <a:latin typeface="Times New Roman" pitchFamily="18" charset="0"/>
              </a:rPr>
              <a:t>调制后的已调波形。</a:t>
            </a:r>
          </a:p>
        </p:txBody>
      </p:sp>
      <p:pic>
        <p:nvPicPr>
          <p:cNvPr id="75780" name="Picture 4" descr="BPSK_RC"/>
          <p:cNvPicPr>
            <a:picLocks noChangeAspect="1" noChangeArrowheads="1"/>
          </p:cNvPicPr>
          <p:nvPr/>
        </p:nvPicPr>
        <p:blipFill>
          <a:blip r:embed="rId3" cstate="print"/>
          <a:srcRect/>
          <a:stretch>
            <a:fillRect/>
          </a:stretch>
        </p:blipFill>
        <p:spPr bwMode="auto">
          <a:xfrm>
            <a:off x="2514600" y="2895600"/>
            <a:ext cx="4768850" cy="3673475"/>
          </a:xfrm>
          <a:prstGeom prst="rect">
            <a:avLst/>
          </a:prstGeom>
          <a:noFill/>
          <a:ln w="9525">
            <a:noFill/>
            <a:miter lim="800000"/>
            <a:headEnd/>
            <a:tailEnd/>
          </a:ln>
        </p:spPr>
      </p:pic>
      <p:sp>
        <p:nvSpPr>
          <p:cNvPr id="75781" name="Freeform 8"/>
          <p:cNvSpPr>
            <a:spLocks/>
          </p:cNvSpPr>
          <p:nvPr/>
        </p:nvSpPr>
        <p:spPr bwMode="auto">
          <a:xfrm>
            <a:off x="4114800" y="3416300"/>
            <a:ext cx="1600200" cy="1244600"/>
          </a:xfrm>
          <a:custGeom>
            <a:avLst/>
            <a:gdLst>
              <a:gd name="T0" fmla="*/ 0 w 1056"/>
              <a:gd name="T1" fmla="*/ 2147483647 h 784"/>
              <a:gd name="T2" fmla="*/ 2147483647 w 1056"/>
              <a:gd name="T3" fmla="*/ 2147483647 h 784"/>
              <a:gd name="T4" fmla="*/ 2147483647 w 1056"/>
              <a:gd name="T5" fmla="*/ 2147483647 h 784"/>
              <a:gd name="T6" fmla="*/ 2147483647 w 1056"/>
              <a:gd name="T7" fmla="*/ 2147483647 h 784"/>
              <a:gd name="T8" fmla="*/ 2147483647 w 1056"/>
              <a:gd name="T9" fmla="*/ 2147483647 h 784"/>
              <a:gd name="T10" fmla="*/ 2147483647 w 1056"/>
              <a:gd name="T11" fmla="*/ 2147483647 h 784"/>
              <a:gd name="T12" fmla="*/ 2147483647 w 1056"/>
              <a:gd name="T13" fmla="*/ 2147483647 h 784"/>
              <a:gd name="T14" fmla="*/ 0 60000 65536"/>
              <a:gd name="T15" fmla="*/ 0 60000 65536"/>
              <a:gd name="T16" fmla="*/ 0 60000 65536"/>
              <a:gd name="T17" fmla="*/ 0 60000 65536"/>
              <a:gd name="T18" fmla="*/ 0 60000 65536"/>
              <a:gd name="T19" fmla="*/ 0 60000 65536"/>
              <a:gd name="T20" fmla="*/ 0 60000 65536"/>
              <a:gd name="T21" fmla="*/ 0 w 1056"/>
              <a:gd name="T22" fmla="*/ 0 h 784"/>
              <a:gd name="T23" fmla="*/ 1056 w 1056"/>
              <a:gd name="T24" fmla="*/ 784 h 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6" h="784">
                <a:moveTo>
                  <a:pt x="0" y="728"/>
                </a:moveTo>
                <a:cubicBezTo>
                  <a:pt x="64" y="364"/>
                  <a:pt x="128" y="0"/>
                  <a:pt x="192" y="8"/>
                </a:cubicBezTo>
                <a:cubicBezTo>
                  <a:pt x="256" y="16"/>
                  <a:pt x="328" y="768"/>
                  <a:pt x="384" y="776"/>
                </a:cubicBezTo>
                <a:cubicBezTo>
                  <a:pt x="440" y="784"/>
                  <a:pt x="480" y="64"/>
                  <a:pt x="528" y="56"/>
                </a:cubicBezTo>
                <a:cubicBezTo>
                  <a:pt x="576" y="48"/>
                  <a:pt x="624" y="736"/>
                  <a:pt x="672" y="728"/>
                </a:cubicBezTo>
                <a:cubicBezTo>
                  <a:pt x="720" y="720"/>
                  <a:pt x="752" y="8"/>
                  <a:pt x="816" y="8"/>
                </a:cubicBezTo>
                <a:cubicBezTo>
                  <a:pt x="880" y="8"/>
                  <a:pt x="968" y="368"/>
                  <a:pt x="1056" y="728"/>
                </a:cubicBezTo>
              </a:path>
            </a:pathLst>
          </a:custGeom>
          <a:noFill/>
          <a:ln w="31750" cap="flat">
            <a:solidFill>
              <a:schemeClr val="hlink"/>
            </a:solidFill>
            <a:prstDash val="sysDot"/>
            <a:round/>
            <a:headEnd/>
            <a:tailEnd/>
          </a:ln>
        </p:spPr>
        <p:txBody>
          <a:bodyPr/>
          <a:lstStyle/>
          <a:p>
            <a:endParaRPr lang="zh-CN" altLang="en-US"/>
          </a:p>
        </p:txBody>
      </p:sp>
      <p:sp>
        <p:nvSpPr>
          <p:cNvPr id="75782" name="Line 9"/>
          <p:cNvSpPr>
            <a:spLocks noChangeShapeType="1"/>
          </p:cNvSpPr>
          <p:nvPr/>
        </p:nvSpPr>
        <p:spPr bwMode="auto">
          <a:xfrm flipV="1">
            <a:off x="5638800" y="3581400"/>
            <a:ext cx="762000" cy="304800"/>
          </a:xfrm>
          <a:prstGeom prst="line">
            <a:avLst/>
          </a:prstGeom>
          <a:noFill/>
          <a:ln w="25400">
            <a:solidFill>
              <a:schemeClr val="hlink"/>
            </a:solidFill>
            <a:round/>
            <a:headEnd type="triangle" w="med" len="med"/>
            <a:tailEnd/>
          </a:ln>
        </p:spPr>
        <p:txBody>
          <a:bodyPr/>
          <a:lstStyle/>
          <a:p>
            <a:endParaRPr lang="zh-CN" altLang="en-US"/>
          </a:p>
        </p:txBody>
      </p:sp>
      <p:sp>
        <p:nvSpPr>
          <p:cNvPr id="81930" name="Text Box 10"/>
          <p:cNvSpPr txBox="1">
            <a:spLocks noChangeArrowheads="1"/>
          </p:cNvSpPr>
          <p:nvPr/>
        </p:nvSpPr>
        <p:spPr bwMode="auto">
          <a:xfrm>
            <a:off x="6400800" y="3200400"/>
            <a:ext cx="1600200" cy="641350"/>
          </a:xfrm>
          <a:prstGeom prst="rect">
            <a:avLst/>
          </a:prstGeom>
          <a:noFill/>
          <a:ln w="9525">
            <a:noFill/>
            <a:miter lim="800000"/>
            <a:headEnd/>
            <a:tailEnd/>
          </a:ln>
          <a:effectLst/>
        </p:spPr>
        <p:txBody>
          <a:bodyPr>
            <a:spAutoFit/>
          </a:bodyPr>
          <a:lstStyle/>
          <a:p>
            <a:pPr algn="l">
              <a:spcBef>
                <a:spcPct val="50000"/>
              </a:spcBef>
              <a:buClrTx/>
              <a:buSzTx/>
              <a:buFontTx/>
              <a:buNone/>
              <a:defRPr/>
            </a:pPr>
            <a:r>
              <a:rPr lang="zh-CN" altLang="en-US" sz="1800">
                <a:solidFill>
                  <a:schemeClr val="hlink"/>
                </a:solidFill>
                <a:effectLst>
                  <a:outerShdw blurRad="38100" dist="38100" dir="2700000" algn="tl">
                    <a:srgbClr val="000000"/>
                  </a:outerShdw>
                </a:effectLst>
                <a:latin typeface="Tahoma" pitchFamily="34" charset="0"/>
              </a:rPr>
              <a:t>已调信号包络会有起伏变化</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6"/>
          <p:cNvSpPr>
            <a:spLocks noGrp="1" noChangeArrowheads="1"/>
          </p:cNvSpPr>
          <p:nvPr>
            <p:ph type="title"/>
          </p:nvPr>
        </p:nvSpPr>
        <p:spPr/>
        <p:txBody>
          <a:bodyPr/>
          <a:lstStyle/>
          <a:p>
            <a:pPr eaLnBrk="1" hangingPunct="1"/>
            <a:endParaRPr lang="zh-CN" altLang="zh-CN"/>
          </a:p>
        </p:txBody>
      </p:sp>
      <p:sp>
        <p:nvSpPr>
          <p:cNvPr id="76803" name="Rectangle 5"/>
          <p:cNvSpPr>
            <a:spLocks noGrp="1" noChangeArrowheads="1"/>
          </p:cNvSpPr>
          <p:nvPr>
            <p:ph type="body" sz="half" idx="1"/>
          </p:nvPr>
        </p:nvSpPr>
        <p:spPr>
          <a:xfrm>
            <a:off x="762000" y="2209800"/>
            <a:ext cx="3810000" cy="4114800"/>
          </a:xfrm>
        </p:spPr>
        <p:txBody>
          <a:bodyPr/>
          <a:lstStyle/>
          <a:p>
            <a:pPr eaLnBrk="1" hangingPunct="1"/>
            <a:r>
              <a:rPr lang="zh-CN" altLang="en-US" sz="2400" b="1">
                <a:latin typeface="Times New Roman" pitchFamily="18" charset="0"/>
              </a:rPr>
              <a:t>频谱约束作用</a:t>
            </a:r>
          </a:p>
          <a:p>
            <a:pPr eaLnBrk="1" hangingPunct="1">
              <a:buFont typeface="Wingdings" pitchFamily="2" charset="2"/>
              <a:buNone/>
            </a:pPr>
            <a:r>
              <a:rPr lang="zh-CN" altLang="en-US" sz="2400" b="1">
                <a:latin typeface="Times New Roman" pitchFamily="18" charset="0"/>
              </a:rPr>
              <a:t>右图显示了，不进行脉冲</a:t>
            </a:r>
          </a:p>
          <a:p>
            <a:pPr eaLnBrk="1" hangingPunct="1">
              <a:buFont typeface="Wingdings" pitchFamily="2" charset="2"/>
              <a:buNone/>
            </a:pPr>
            <a:r>
              <a:rPr lang="zh-CN" altLang="en-US" sz="2400" b="1">
                <a:latin typeface="Times New Roman" pitchFamily="18" charset="0"/>
              </a:rPr>
              <a:t>成形的</a:t>
            </a:r>
            <a:r>
              <a:rPr lang="en-US" altLang="zh-CN" sz="2400" b="1">
                <a:latin typeface="Times New Roman" pitchFamily="18" charset="0"/>
              </a:rPr>
              <a:t>BPSK</a:t>
            </a:r>
            <a:r>
              <a:rPr lang="zh-CN" altLang="en-US" sz="2400" b="1">
                <a:latin typeface="Times New Roman" pitchFamily="18" charset="0"/>
              </a:rPr>
              <a:t>信号功率谱和</a:t>
            </a:r>
          </a:p>
          <a:p>
            <a:pPr eaLnBrk="1" hangingPunct="1">
              <a:buFont typeface="Wingdings" pitchFamily="2" charset="2"/>
              <a:buNone/>
            </a:pPr>
            <a:r>
              <a:rPr lang="zh-CN" altLang="en-US" sz="2400" b="1">
                <a:latin typeface="Times New Roman" pitchFamily="18" charset="0"/>
              </a:rPr>
              <a:t>升余弦</a:t>
            </a:r>
            <a:r>
              <a:rPr lang="en-US" altLang="zh-CN" sz="2400" b="1">
                <a:latin typeface="Times New Roman" pitchFamily="18" charset="0"/>
              </a:rPr>
              <a:t>(</a:t>
            </a:r>
            <a:r>
              <a:rPr lang="el-GR" altLang="zh-CN" sz="2400" b="1" i="1">
                <a:latin typeface="Times New Roman" pitchFamily="18" charset="0"/>
                <a:cs typeface="Arial" charset="0"/>
              </a:rPr>
              <a:t>α</a:t>
            </a:r>
            <a:r>
              <a:rPr lang="en-US" altLang="zh-CN" sz="2400" b="1">
                <a:latin typeface="Times New Roman" pitchFamily="18" charset="0"/>
              </a:rPr>
              <a:t>=0.5)</a:t>
            </a:r>
            <a:r>
              <a:rPr lang="zh-CN" altLang="en-US" sz="2400" b="1">
                <a:latin typeface="Times New Roman" pitchFamily="18" charset="0"/>
              </a:rPr>
              <a:t>脉冲成形</a:t>
            </a:r>
          </a:p>
          <a:p>
            <a:pPr eaLnBrk="1" hangingPunct="1">
              <a:buFont typeface="Wingdings" pitchFamily="2" charset="2"/>
              <a:buNone/>
            </a:pPr>
            <a:r>
              <a:rPr lang="zh-CN" altLang="en-US" sz="2400" b="1">
                <a:latin typeface="Times New Roman" pitchFamily="18" charset="0"/>
              </a:rPr>
              <a:t>后的</a:t>
            </a:r>
            <a:r>
              <a:rPr lang="en-US" altLang="zh-CN" sz="2400" b="1">
                <a:latin typeface="Times New Roman" pitchFamily="18" charset="0"/>
              </a:rPr>
              <a:t>BPSK</a:t>
            </a:r>
            <a:r>
              <a:rPr lang="zh-CN" altLang="en-US" sz="2400" b="1">
                <a:latin typeface="Times New Roman" pitchFamily="18" charset="0"/>
              </a:rPr>
              <a:t>信号功率谱。</a:t>
            </a:r>
          </a:p>
          <a:p>
            <a:pPr eaLnBrk="1" hangingPunct="1">
              <a:buFont typeface="Wingdings" pitchFamily="2" charset="2"/>
              <a:buNone/>
            </a:pPr>
            <a:r>
              <a:rPr lang="zh-CN" altLang="en-US" sz="2400" b="1">
                <a:latin typeface="Times New Roman" pitchFamily="18" charset="0"/>
              </a:rPr>
              <a:t>就前者而言，信号能量的</a:t>
            </a:r>
          </a:p>
          <a:p>
            <a:pPr eaLnBrk="1" hangingPunct="1">
              <a:buFont typeface="Wingdings" pitchFamily="2" charset="2"/>
              <a:buNone/>
            </a:pPr>
            <a:r>
              <a:rPr lang="en-US" altLang="zh-CN" sz="2400" b="1">
                <a:latin typeface="Times New Roman" pitchFamily="18" charset="0"/>
              </a:rPr>
              <a:t>90</a:t>
            </a:r>
            <a:r>
              <a:rPr lang="zh-CN" altLang="en-US" sz="2400" b="1">
                <a:latin typeface="Times New Roman" pitchFamily="18" charset="0"/>
              </a:rPr>
              <a:t>％在大约</a:t>
            </a:r>
            <a:r>
              <a:rPr lang="en-US" altLang="zh-CN" sz="2400" b="1">
                <a:latin typeface="Times New Roman" pitchFamily="18" charset="0"/>
              </a:rPr>
              <a:t>1.6R</a:t>
            </a:r>
            <a:r>
              <a:rPr lang="en-US" altLang="zh-CN" sz="2400" b="1" baseline="-25000">
                <a:latin typeface="Times New Roman" pitchFamily="18" charset="0"/>
              </a:rPr>
              <a:t>b</a:t>
            </a:r>
            <a:r>
              <a:rPr lang="zh-CN" altLang="en-US" sz="2400" b="1">
                <a:latin typeface="Times New Roman" pitchFamily="18" charset="0"/>
              </a:rPr>
              <a:t>带宽内；</a:t>
            </a:r>
          </a:p>
          <a:p>
            <a:pPr eaLnBrk="1" hangingPunct="1">
              <a:buFont typeface="Wingdings" pitchFamily="2" charset="2"/>
              <a:buNone/>
            </a:pPr>
            <a:r>
              <a:rPr lang="zh-CN" altLang="en-US" sz="2400" b="1">
                <a:latin typeface="Times New Roman" pitchFamily="18" charset="0"/>
              </a:rPr>
              <a:t>而对于后者，信号能量的</a:t>
            </a:r>
          </a:p>
          <a:p>
            <a:pPr eaLnBrk="1" hangingPunct="1">
              <a:buFont typeface="Wingdings" pitchFamily="2" charset="2"/>
              <a:buNone/>
            </a:pPr>
            <a:r>
              <a:rPr lang="en-US" altLang="zh-CN" sz="2400" b="1">
                <a:latin typeface="Times New Roman" pitchFamily="18" charset="0"/>
              </a:rPr>
              <a:t>90</a:t>
            </a:r>
            <a:r>
              <a:rPr lang="zh-CN" altLang="en-US" sz="2400" b="1">
                <a:latin typeface="Times New Roman" pitchFamily="18" charset="0"/>
              </a:rPr>
              <a:t>％在大约</a:t>
            </a:r>
            <a:r>
              <a:rPr lang="en-US" altLang="zh-CN" sz="2400" b="1">
                <a:latin typeface="Times New Roman" pitchFamily="18" charset="0"/>
              </a:rPr>
              <a:t>1.5R</a:t>
            </a:r>
            <a:r>
              <a:rPr lang="en-US" altLang="zh-CN" sz="2400" b="1" baseline="-25000">
                <a:latin typeface="Times New Roman" pitchFamily="18" charset="0"/>
              </a:rPr>
              <a:t>b</a:t>
            </a:r>
            <a:r>
              <a:rPr lang="zh-CN" altLang="en-US" sz="2400" b="1">
                <a:latin typeface="Times New Roman" pitchFamily="18" charset="0"/>
              </a:rPr>
              <a:t>带宽内。</a:t>
            </a:r>
          </a:p>
        </p:txBody>
      </p:sp>
      <p:pic>
        <p:nvPicPr>
          <p:cNvPr id="76804" name="Picture 8"/>
          <p:cNvPicPr>
            <a:picLocks noGrp="1" noChangeAspect="1" noChangeArrowheads="1"/>
          </p:cNvPicPr>
          <p:nvPr>
            <p:ph sz="half" idx="2"/>
          </p:nvPr>
        </p:nvPicPr>
        <p:blipFill>
          <a:blip r:embed="rId3" cstate="print"/>
          <a:srcRect/>
          <a:stretch>
            <a:fillRect/>
          </a:stretch>
        </p:blipFill>
        <p:spPr>
          <a:xfrm>
            <a:off x="4502150" y="2667000"/>
            <a:ext cx="4365625" cy="3282950"/>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endParaRPr lang="zh-CN" altLang="zh-CN"/>
          </a:p>
        </p:txBody>
      </p:sp>
      <p:sp>
        <p:nvSpPr>
          <p:cNvPr id="74755" name="Rectangle 3"/>
          <p:cNvSpPr>
            <a:spLocks noGrp="1" noChangeArrowheads="1"/>
          </p:cNvSpPr>
          <p:nvPr>
            <p:ph type="body" idx="1"/>
          </p:nvPr>
        </p:nvSpPr>
        <p:spPr>
          <a:xfrm>
            <a:off x="762000" y="2209800"/>
            <a:ext cx="7772400" cy="4114800"/>
          </a:xfrm>
        </p:spPr>
        <p:txBody>
          <a:bodyPr/>
          <a:lstStyle/>
          <a:p>
            <a:pPr eaLnBrk="1" hangingPunct="1">
              <a:defRPr/>
            </a:pPr>
            <a:r>
              <a:rPr lang="zh-CN" altLang="en-US" b="1"/>
              <a:t>实现</a:t>
            </a:r>
            <a:r>
              <a:rPr lang="zh-CN" altLang="en-US"/>
              <a:t>：</a:t>
            </a:r>
          </a:p>
          <a:p>
            <a:pPr eaLnBrk="1" hangingPunct="1">
              <a:buFont typeface="Wingdings" pitchFamily="2" charset="2"/>
              <a:buNone/>
              <a:defRPr/>
            </a:pPr>
            <a:r>
              <a:rPr lang="zh-CN" altLang="en-US" sz="2800" b="1"/>
              <a:t>请注意，依照</a:t>
            </a:r>
            <a:r>
              <a:rPr lang="zh-CN" altLang="en-US" sz="2800" b="1">
                <a:latin typeface="Arial" charset="0"/>
              </a:rPr>
              <a:t>“</a:t>
            </a:r>
            <a:r>
              <a:rPr lang="zh-CN" altLang="en-US" sz="2800" b="1"/>
              <a:t>消除码间干扰的奈奎斯特准则</a:t>
            </a:r>
            <a:r>
              <a:rPr lang="zh-CN" altLang="en-US" sz="2800" b="1">
                <a:latin typeface="Arial" charset="0"/>
              </a:rPr>
              <a:t>”</a:t>
            </a:r>
            <a:r>
              <a:rPr lang="zh-CN" altLang="en-US" sz="2800" b="1"/>
              <a:t>，</a:t>
            </a:r>
          </a:p>
          <a:p>
            <a:pPr eaLnBrk="1" hangingPunct="1">
              <a:buFont typeface="Wingdings" pitchFamily="2" charset="2"/>
              <a:buNone/>
              <a:defRPr/>
            </a:pPr>
            <a:r>
              <a:rPr lang="zh-CN" altLang="en-US" sz="2800" b="1"/>
              <a:t>当我们使</a:t>
            </a:r>
            <a:r>
              <a:rPr lang="zh-CN" altLang="en-US" sz="2800" b="1">
                <a:solidFill>
                  <a:srgbClr val="FF0000"/>
                </a:solidFill>
                <a:effectLst>
                  <a:outerShdw blurRad="38100" dist="38100" dir="2700000" algn="tl">
                    <a:srgbClr val="C0C0C0"/>
                  </a:outerShdw>
                </a:effectLst>
              </a:rPr>
              <a:t>整个通信系统的等效</a:t>
            </a:r>
            <a:r>
              <a:rPr lang="zh-CN" altLang="en-US" sz="2800" b="1">
                <a:solidFill>
                  <a:schemeClr val="hlink"/>
                </a:solidFill>
                <a:effectLst>
                  <a:outerShdw blurRad="38100" dist="38100" dir="2700000" algn="tl">
                    <a:srgbClr val="C0C0C0"/>
                  </a:outerShdw>
                </a:effectLst>
              </a:rPr>
              <a:t>频率响应</a:t>
            </a:r>
            <a:r>
              <a:rPr lang="zh-CN" altLang="en-US" sz="2800" b="1"/>
              <a:t>具有升余</a:t>
            </a:r>
          </a:p>
          <a:p>
            <a:pPr eaLnBrk="1" hangingPunct="1">
              <a:buFont typeface="Wingdings" pitchFamily="2" charset="2"/>
              <a:buNone/>
              <a:defRPr/>
            </a:pPr>
            <a:r>
              <a:rPr lang="zh-CN" altLang="en-US" sz="2800" b="1"/>
              <a:t>弦形式时，理论上可以消除码间干扰的影响。所</a:t>
            </a:r>
          </a:p>
          <a:p>
            <a:pPr eaLnBrk="1" hangingPunct="1">
              <a:buFont typeface="Wingdings" pitchFamily="2" charset="2"/>
              <a:buNone/>
              <a:defRPr/>
            </a:pPr>
            <a:r>
              <a:rPr lang="zh-CN" altLang="en-US" sz="2800" b="1"/>
              <a:t>以我们往往按下图来实现升余弦滤波。</a:t>
            </a:r>
          </a:p>
        </p:txBody>
      </p:sp>
      <p:sp>
        <p:nvSpPr>
          <p:cNvPr id="77828" name="Rectangle 4"/>
          <p:cNvSpPr>
            <a:spLocks noChangeArrowheads="1"/>
          </p:cNvSpPr>
          <p:nvPr/>
        </p:nvSpPr>
        <p:spPr bwMode="auto">
          <a:xfrm>
            <a:off x="2286000" y="5562600"/>
            <a:ext cx="1066800" cy="381000"/>
          </a:xfrm>
          <a:prstGeom prst="rect">
            <a:avLst/>
          </a:prstGeom>
          <a:solidFill>
            <a:schemeClr val="accent1"/>
          </a:solidFill>
          <a:ln w="9525">
            <a:solidFill>
              <a:schemeClr val="tx1"/>
            </a:solidFill>
            <a:miter lim="800000"/>
            <a:headEnd/>
            <a:tailEnd/>
          </a:ln>
        </p:spPr>
        <p:txBody>
          <a:bodyPr wrap="none" anchor="ctr"/>
          <a:lstStyle/>
          <a:p>
            <a:pPr>
              <a:spcBef>
                <a:spcPct val="0"/>
              </a:spcBef>
              <a:buClrTx/>
              <a:buSzTx/>
              <a:buFontTx/>
              <a:buNone/>
            </a:pPr>
            <a:r>
              <a:rPr lang="en-US" altLang="zh-CN" sz="1800" i="1"/>
              <a:t>H</a:t>
            </a:r>
            <a:r>
              <a:rPr lang="en-US" altLang="zh-CN" sz="1800" i="1" baseline="-25000"/>
              <a:t>t</a:t>
            </a:r>
            <a:r>
              <a:rPr lang="en-US" altLang="zh-CN" sz="1800" i="1"/>
              <a:t>(f)</a:t>
            </a:r>
          </a:p>
        </p:txBody>
      </p:sp>
      <p:sp>
        <p:nvSpPr>
          <p:cNvPr id="77829" name="Rectangle 6"/>
          <p:cNvSpPr>
            <a:spLocks noChangeArrowheads="1"/>
          </p:cNvSpPr>
          <p:nvPr/>
        </p:nvSpPr>
        <p:spPr bwMode="auto">
          <a:xfrm>
            <a:off x="3733800" y="5562600"/>
            <a:ext cx="1066800" cy="381000"/>
          </a:xfrm>
          <a:prstGeom prst="rect">
            <a:avLst/>
          </a:prstGeom>
          <a:solidFill>
            <a:schemeClr val="accent1"/>
          </a:solidFill>
          <a:ln w="9525">
            <a:solidFill>
              <a:schemeClr val="tx1"/>
            </a:solidFill>
            <a:miter lim="800000"/>
            <a:headEnd/>
            <a:tailEnd/>
          </a:ln>
        </p:spPr>
        <p:txBody>
          <a:bodyPr wrap="none" anchor="ctr"/>
          <a:lstStyle/>
          <a:p>
            <a:pPr>
              <a:spcBef>
                <a:spcPct val="0"/>
              </a:spcBef>
              <a:buClrTx/>
              <a:buSzTx/>
              <a:buFontTx/>
              <a:buNone/>
            </a:pPr>
            <a:r>
              <a:rPr lang="en-US" altLang="zh-CN" sz="1800" i="1"/>
              <a:t>H</a:t>
            </a:r>
            <a:r>
              <a:rPr lang="en-US" altLang="zh-CN" sz="1800" i="1" baseline="-25000"/>
              <a:t>c</a:t>
            </a:r>
            <a:r>
              <a:rPr lang="en-US" altLang="zh-CN" sz="1800" i="1"/>
              <a:t>(f)</a:t>
            </a:r>
          </a:p>
        </p:txBody>
      </p:sp>
      <p:sp>
        <p:nvSpPr>
          <p:cNvPr id="77830" name="Rectangle 7"/>
          <p:cNvSpPr>
            <a:spLocks noChangeArrowheads="1"/>
          </p:cNvSpPr>
          <p:nvPr/>
        </p:nvSpPr>
        <p:spPr bwMode="auto">
          <a:xfrm>
            <a:off x="5105400" y="5562600"/>
            <a:ext cx="1066800" cy="381000"/>
          </a:xfrm>
          <a:prstGeom prst="rect">
            <a:avLst/>
          </a:prstGeom>
          <a:solidFill>
            <a:schemeClr val="accent1"/>
          </a:solidFill>
          <a:ln w="9525">
            <a:solidFill>
              <a:schemeClr val="tx1"/>
            </a:solidFill>
            <a:miter lim="800000"/>
            <a:headEnd/>
            <a:tailEnd/>
          </a:ln>
        </p:spPr>
        <p:txBody>
          <a:bodyPr wrap="none" anchor="ctr"/>
          <a:lstStyle/>
          <a:p>
            <a:pPr>
              <a:spcBef>
                <a:spcPct val="0"/>
              </a:spcBef>
              <a:buClrTx/>
              <a:buSzTx/>
              <a:buFontTx/>
              <a:buNone/>
            </a:pPr>
            <a:r>
              <a:rPr lang="en-US" altLang="zh-CN" sz="1800" i="1"/>
              <a:t>H</a:t>
            </a:r>
            <a:r>
              <a:rPr lang="en-US" altLang="zh-CN" sz="1800" i="1" baseline="-25000"/>
              <a:t>r</a:t>
            </a:r>
            <a:r>
              <a:rPr lang="en-US" altLang="zh-CN" sz="1800" i="1"/>
              <a:t>(f)</a:t>
            </a:r>
          </a:p>
        </p:txBody>
      </p:sp>
      <p:sp>
        <p:nvSpPr>
          <p:cNvPr id="77831" name="Line 8"/>
          <p:cNvSpPr>
            <a:spLocks noChangeShapeType="1"/>
          </p:cNvSpPr>
          <p:nvPr/>
        </p:nvSpPr>
        <p:spPr bwMode="auto">
          <a:xfrm>
            <a:off x="1371600" y="5791200"/>
            <a:ext cx="914400" cy="0"/>
          </a:xfrm>
          <a:prstGeom prst="line">
            <a:avLst/>
          </a:prstGeom>
          <a:noFill/>
          <a:ln w="25400">
            <a:solidFill>
              <a:schemeClr val="tx1"/>
            </a:solidFill>
            <a:round/>
            <a:headEnd/>
            <a:tailEnd type="triangle" w="med" len="med"/>
          </a:ln>
        </p:spPr>
        <p:txBody>
          <a:bodyPr/>
          <a:lstStyle/>
          <a:p>
            <a:endParaRPr lang="zh-CN" altLang="en-US"/>
          </a:p>
        </p:txBody>
      </p:sp>
      <p:sp>
        <p:nvSpPr>
          <p:cNvPr id="77832" name="Line 9"/>
          <p:cNvSpPr>
            <a:spLocks noChangeShapeType="1"/>
          </p:cNvSpPr>
          <p:nvPr/>
        </p:nvSpPr>
        <p:spPr bwMode="auto">
          <a:xfrm>
            <a:off x="3352800" y="5791200"/>
            <a:ext cx="381000" cy="0"/>
          </a:xfrm>
          <a:prstGeom prst="line">
            <a:avLst/>
          </a:prstGeom>
          <a:noFill/>
          <a:ln w="25400">
            <a:solidFill>
              <a:schemeClr val="tx1"/>
            </a:solidFill>
            <a:round/>
            <a:headEnd/>
            <a:tailEnd type="triangle" w="med" len="med"/>
          </a:ln>
        </p:spPr>
        <p:txBody>
          <a:bodyPr/>
          <a:lstStyle/>
          <a:p>
            <a:endParaRPr lang="zh-CN" altLang="en-US"/>
          </a:p>
        </p:txBody>
      </p:sp>
      <p:sp>
        <p:nvSpPr>
          <p:cNvPr id="77833" name="Line 10"/>
          <p:cNvSpPr>
            <a:spLocks noChangeShapeType="1"/>
          </p:cNvSpPr>
          <p:nvPr/>
        </p:nvSpPr>
        <p:spPr bwMode="auto">
          <a:xfrm>
            <a:off x="4800600" y="5791200"/>
            <a:ext cx="304800" cy="0"/>
          </a:xfrm>
          <a:prstGeom prst="line">
            <a:avLst/>
          </a:prstGeom>
          <a:noFill/>
          <a:ln w="25400">
            <a:solidFill>
              <a:schemeClr val="tx1"/>
            </a:solidFill>
            <a:round/>
            <a:headEnd/>
            <a:tailEnd type="triangle" w="med" len="med"/>
          </a:ln>
        </p:spPr>
        <p:txBody>
          <a:bodyPr/>
          <a:lstStyle/>
          <a:p>
            <a:endParaRPr lang="zh-CN" altLang="en-US"/>
          </a:p>
        </p:txBody>
      </p:sp>
      <p:sp>
        <p:nvSpPr>
          <p:cNvPr id="77834" name="Line 11"/>
          <p:cNvSpPr>
            <a:spLocks noChangeShapeType="1"/>
          </p:cNvSpPr>
          <p:nvPr/>
        </p:nvSpPr>
        <p:spPr bwMode="auto">
          <a:xfrm>
            <a:off x="6172200" y="5791200"/>
            <a:ext cx="609600" cy="0"/>
          </a:xfrm>
          <a:prstGeom prst="line">
            <a:avLst/>
          </a:prstGeom>
          <a:noFill/>
          <a:ln w="25400">
            <a:solidFill>
              <a:schemeClr val="tx1"/>
            </a:solidFill>
            <a:round/>
            <a:headEnd/>
            <a:tailEnd type="triangle" w="med" len="med"/>
          </a:ln>
        </p:spPr>
        <p:txBody>
          <a:bodyPr/>
          <a:lstStyle/>
          <a:p>
            <a:endParaRPr lang="zh-CN" altLang="en-US"/>
          </a:p>
        </p:txBody>
      </p:sp>
      <p:sp>
        <p:nvSpPr>
          <p:cNvPr id="77835" name="Rectangle 12"/>
          <p:cNvSpPr>
            <a:spLocks noChangeArrowheads="1"/>
          </p:cNvSpPr>
          <p:nvPr/>
        </p:nvSpPr>
        <p:spPr bwMode="auto">
          <a:xfrm>
            <a:off x="1981200" y="5181600"/>
            <a:ext cx="4572000" cy="1143000"/>
          </a:xfrm>
          <a:prstGeom prst="rect">
            <a:avLst/>
          </a:prstGeom>
          <a:solidFill>
            <a:schemeClr val="accent1">
              <a:alpha val="0"/>
            </a:schemeClr>
          </a:solidFill>
          <a:ln w="22225">
            <a:solidFill>
              <a:schemeClr val="hlink"/>
            </a:solidFill>
            <a:prstDash val="dash"/>
            <a:miter lim="800000"/>
            <a:headEnd/>
            <a:tailEnd/>
          </a:ln>
        </p:spPr>
        <p:txBody>
          <a:bodyPr wrap="none" anchor="ctr"/>
          <a:lstStyle/>
          <a:p>
            <a:pPr>
              <a:spcBef>
                <a:spcPct val="0"/>
              </a:spcBef>
              <a:buClrTx/>
              <a:buSzTx/>
              <a:buFontTx/>
              <a:buNone/>
            </a:pPr>
            <a:endParaRPr lang="en-US" altLang="zh-CN" sz="1800" b="0">
              <a:latin typeface="Tahoma" pitchFamily="34" charset="0"/>
            </a:endParaRPr>
          </a:p>
          <a:p>
            <a:pPr>
              <a:spcBef>
                <a:spcPct val="0"/>
              </a:spcBef>
              <a:buClrTx/>
              <a:buSzTx/>
              <a:buFontTx/>
              <a:buNone/>
            </a:pPr>
            <a:endParaRPr lang="en-US" altLang="zh-CN" sz="1800" b="0">
              <a:latin typeface="Tahoma" pitchFamily="34" charset="0"/>
            </a:endParaRPr>
          </a:p>
          <a:p>
            <a:pPr>
              <a:spcBef>
                <a:spcPct val="0"/>
              </a:spcBef>
              <a:buClrTx/>
              <a:buSzTx/>
              <a:buFontTx/>
              <a:buNone/>
            </a:pPr>
            <a:endParaRPr lang="en-US" altLang="zh-CN" sz="1800" b="0">
              <a:latin typeface="Tahoma" pitchFamily="34" charset="0"/>
            </a:endParaRPr>
          </a:p>
          <a:p>
            <a:pPr>
              <a:spcBef>
                <a:spcPct val="0"/>
              </a:spcBef>
              <a:buClrTx/>
              <a:buSzTx/>
              <a:buFontTx/>
              <a:buNone/>
            </a:pPr>
            <a:r>
              <a:rPr lang="en-US" altLang="zh-CN" sz="2000" i="1">
                <a:solidFill>
                  <a:schemeClr val="hlink"/>
                </a:solidFill>
              </a:rPr>
              <a:t>H</a:t>
            </a:r>
            <a:r>
              <a:rPr lang="en-US" altLang="zh-CN" sz="2000" i="1" baseline="-25000">
                <a:solidFill>
                  <a:schemeClr val="hlink"/>
                </a:solidFill>
              </a:rPr>
              <a:t>RC</a:t>
            </a:r>
            <a:r>
              <a:rPr lang="en-US" altLang="zh-CN" sz="2000" i="1">
                <a:solidFill>
                  <a:schemeClr val="hlink"/>
                </a:solidFill>
              </a:rPr>
              <a:t>(f)</a:t>
            </a:r>
          </a:p>
        </p:txBody>
      </p:sp>
      <p:sp>
        <p:nvSpPr>
          <p:cNvPr id="85005" name="Text Box 13"/>
          <p:cNvSpPr txBox="1">
            <a:spLocks noChangeArrowheads="1"/>
          </p:cNvSpPr>
          <p:nvPr/>
        </p:nvSpPr>
        <p:spPr bwMode="auto">
          <a:xfrm>
            <a:off x="990600" y="5410200"/>
            <a:ext cx="838200" cy="366713"/>
          </a:xfrm>
          <a:prstGeom prst="rect">
            <a:avLst/>
          </a:prstGeom>
          <a:noFill/>
          <a:ln w="9525" algn="ctr">
            <a:noFill/>
            <a:miter lim="800000"/>
            <a:headEnd/>
            <a:tailEnd/>
          </a:ln>
          <a:effectLst/>
        </p:spPr>
        <p:txBody>
          <a:bodyPr>
            <a:spAutoFit/>
          </a:bodyPr>
          <a:lstStyle/>
          <a:p>
            <a:pPr>
              <a:spcBef>
                <a:spcPct val="50000"/>
              </a:spcBef>
              <a:buClrTx/>
              <a:buSzTx/>
              <a:buFontTx/>
              <a:buNone/>
              <a:defRPr/>
            </a:pPr>
            <a:r>
              <a:rPr lang="en-US" altLang="zh-CN" sz="1800" i="1">
                <a:effectLst>
                  <a:outerShdw blurRad="38100" dist="38100" dir="2700000" algn="tl">
                    <a:srgbClr val="FFFFFF"/>
                  </a:outerShdw>
                </a:effectLst>
                <a:cs typeface="Arial" charset="0"/>
              </a:rPr>
              <a:t>    </a:t>
            </a:r>
            <a:r>
              <a:rPr lang="el-GR" altLang="zh-CN" sz="1800" i="1">
                <a:cs typeface="Arial" charset="0"/>
              </a:rPr>
              <a:t>δ</a:t>
            </a:r>
            <a:r>
              <a:rPr lang="en-US" altLang="zh-CN" sz="1800" i="1">
                <a:cs typeface="Arial" charset="0"/>
              </a:rPr>
              <a:t>(t)</a:t>
            </a:r>
            <a:endParaRPr lang="el-GR" altLang="zh-CN" sz="1800" i="1">
              <a:cs typeface="Arial"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8"/>
          <p:cNvSpPr>
            <a:spLocks noGrp="1" noChangeArrowheads="1"/>
          </p:cNvSpPr>
          <p:nvPr>
            <p:ph type="title"/>
          </p:nvPr>
        </p:nvSpPr>
        <p:spPr/>
        <p:txBody>
          <a:bodyPr/>
          <a:lstStyle/>
          <a:p>
            <a:pPr eaLnBrk="1" hangingPunct="1"/>
            <a:endParaRPr lang="zh-CN" altLang="zh-CN"/>
          </a:p>
        </p:txBody>
      </p:sp>
      <p:sp>
        <p:nvSpPr>
          <p:cNvPr id="86019" name="Rectangle 3"/>
          <p:cNvSpPr>
            <a:spLocks noGrp="1" noChangeArrowheads="1"/>
          </p:cNvSpPr>
          <p:nvPr>
            <p:ph type="body" sz="half" idx="1"/>
          </p:nvPr>
        </p:nvSpPr>
        <p:spPr>
          <a:xfrm>
            <a:off x="838200" y="2017713"/>
            <a:ext cx="7848600" cy="4383087"/>
          </a:xfrm>
        </p:spPr>
        <p:txBody>
          <a:bodyPr/>
          <a:lstStyle/>
          <a:p>
            <a:pPr eaLnBrk="1" hangingPunct="1">
              <a:lnSpc>
                <a:spcPct val="90000"/>
              </a:lnSpc>
              <a:defRPr/>
            </a:pPr>
            <a:r>
              <a:rPr lang="zh-CN" altLang="en-US" sz="2800" b="1" dirty="0"/>
              <a:t>实现（续）</a:t>
            </a:r>
          </a:p>
          <a:p>
            <a:pPr eaLnBrk="1" hangingPunct="1">
              <a:lnSpc>
                <a:spcPct val="90000"/>
              </a:lnSpc>
              <a:buFont typeface="Wingdings" pitchFamily="2" charset="2"/>
              <a:buNone/>
              <a:defRPr/>
            </a:pPr>
            <a:r>
              <a:rPr lang="zh-CN" altLang="en-US" sz="2800" b="1" dirty="0"/>
              <a:t>其中，</a:t>
            </a:r>
            <a:r>
              <a:rPr lang="en-US" altLang="zh-CN" sz="2800" b="1" i="1" dirty="0">
                <a:latin typeface="Times New Roman" pitchFamily="18" charset="0"/>
              </a:rPr>
              <a:t>H</a:t>
            </a:r>
            <a:r>
              <a:rPr lang="en-US" altLang="zh-CN" sz="2800" b="1" i="1" baseline="-25000" dirty="0">
                <a:latin typeface="Times New Roman" pitchFamily="18" charset="0"/>
              </a:rPr>
              <a:t>t</a:t>
            </a:r>
            <a:r>
              <a:rPr lang="en-US" altLang="zh-CN" sz="2800" b="1" i="1" dirty="0">
                <a:latin typeface="Times New Roman" pitchFamily="18" charset="0"/>
              </a:rPr>
              <a:t>(f)</a:t>
            </a:r>
            <a:r>
              <a:rPr lang="zh-CN" altLang="en-US" sz="2800" b="1" dirty="0"/>
              <a:t>为发送滤波器的频率响应函数，</a:t>
            </a:r>
            <a:r>
              <a:rPr lang="en-US" altLang="zh-CN" sz="2800" b="1" i="1" dirty="0" err="1">
                <a:latin typeface="Times New Roman" pitchFamily="18" charset="0"/>
              </a:rPr>
              <a:t>H</a:t>
            </a:r>
            <a:r>
              <a:rPr lang="en-US" altLang="zh-CN" sz="2800" b="1" i="1" baseline="-25000" dirty="0" err="1">
                <a:latin typeface="Times New Roman" pitchFamily="18" charset="0"/>
              </a:rPr>
              <a:t>c</a:t>
            </a:r>
            <a:r>
              <a:rPr lang="en-US" altLang="zh-CN" sz="2800" b="1" i="1" dirty="0">
                <a:latin typeface="Times New Roman" pitchFamily="18" charset="0"/>
              </a:rPr>
              <a:t>(f)</a:t>
            </a:r>
          </a:p>
          <a:p>
            <a:pPr eaLnBrk="1" hangingPunct="1">
              <a:lnSpc>
                <a:spcPct val="90000"/>
              </a:lnSpc>
              <a:buFont typeface="Wingdings" pitchFamily="2" charset="2"/>
              <a:buNone/>
              <a:defRPr/>
            </a:pPr>
            <a:r>
              <a:rPr lang="zh-CN" altLang="en-US" sz="2800" b="1" dirty="0"/>
              <a:t>为信道的频率响应函数，</a:t>
            </a:r>
            <a:r>
              <a:rPr lang="en-US" altLang="zh-CN" sz="2800" b="1" i="1" dirty="0">
                <a:latin typeface="Times New Roman" pitchFamily="18" charset="0"/>
              </a:rPr>
              <a:t>H</a:t>
            </a:r>
            <a:r>
              <a:rPr lang="en-US" altLang="zh-CN" sz="2800" b="1" i="1" baseline="-25000" dirty="0">
                <a:latin typeface="Times New Roman" pitchFamily="18" charset="0"/>
              </a:rPr>
              <a:t>r</a:t>
            </a:r>
            <a:r>
              <a:rPr lang="en-US" altLang="zh-CN" sz="2800" b="1" i="1" dirty="0">
                <a:latin typeface="Times New Roman" pitchFamily="18" charset="0"/>
              </a:rPr>
              <a:t>(f)</a:t>
            </a:r>
            <a:r>
              <a:rPr lang="zh-CN" altLang="en-US" sz="2800" b="1" dirty="0"/>
              <a:t>为接收滤波器的频</a:t>
            </a:r>
          </a:p>
          <a:p>
            <a:pPr eaLnBrk="1" hangingPunct="1">
              <a:lnSpc>
                <a:spcPct val="90000"/>
              </a:lnSpc>
              <a:buFont typeface="Wingdings" pitchFamily="2" charset="2"/>
              <a:buNone/>
              <a:defRPr/>
            </a:pPr>
            <a:r>
              <a:rPr lang="zh-CN" altLang="en-US" sz="2800" b="1" dirty="0"/>
              <a:t>率响应函数。我们使，</a:t>
            </a:r>
          </a:p>
          <a:p>
            <a:pPr eaLnBrk="1" hangingPunct="1">
              <a:lnSpc>
                <a:spcPct val="90000"/>
              </a:lnSpc>
              <a:buFont typeface="Wingdings" pitchFamily="2" charset="2"/>
              <a:buNone/>
              <a:defRPr/>
            </a:pPr>
            <a:r>
              <a:rPr lang="zh-CN" altLang="en-US" sz="2400" b="1" dirty="0"/>
              <a:t>                                                               。</a:t>
            </a:r>
          </a:p>
          <a:p>
            <a:pPr eaLnBrk="1" hangingPunct="1">
              <a:lnSpc>
                <a:spcPct val="90000"/>
              </a:lnSpc>
              <a:buFont typeface="Wingdings" pitchFamily="2" charset="2"/>
              <a:buNone/>
              <a:defRPr/>
            </a:pPr>
            <a:r>
              <a:rPr lang="zh-CN" altLang="en-US" sz="2800" b="1" dirty="0"/>
              <a:t>这样，既保证了整个系统可以实现无码间干扰传</a:t>
            </a:r>
          </a:p>
          <a:p>
            <a:pPr eaLnBrk="1" hangingPunct="1">
              <a:lnSpc>
                <a:spcPct val="90000"/>
              </a:lnSpc>
              <a:buFont typeface="Wingdings" pitchFamily="2" charset="2"/>
              <a:buNone/>
              <a:defRPr/>
            </a:pPr>
            <a:r>
              <a:rPr lang="zh-CN" altLang="en-US" sz="2800" b="1" dirty="0"/>
              <a:t>输（设</a:t>
            </a:r>
            <a:r>
              <a:rPr lang="en-US" altLang="zh-CN" sz="2800" b="1" i="1" dirty="0" err="1">
                <a:latin typeface="Times New Roman" pitchFamily="18" charset="0"/>
              </a:rPr>
              <a:t>H</a:t>
            </a:r>
            <a:r>
              <a:rPr lang="en-US" altLang="zh-CN" sz="2800" b="1" i="1" baseline="-25000" dirty="0" err="1">
                <a:latin typeface="Times New Roman" pitchFamily="18" charset="0"/>
              </a:rPr>
              <a:t>c</a:t>
            </a:r>
            <a:r>
              <a:rPr lang="en-US" altLang="zh-CN" sz="2800" b="1" i="1" dirty="0">
                <a:latin typeface="Times New Roman" pitchFamily="18" charset="0"/>
              </a:rPr>
              <a:t>(f)=1</a:t>
            </a:r>
            <a:r>
              <a:rPr lang="zh-CN" altLang="en-US" sz="2800" b="1" dirty="0"/>
              <a:t>），又实现了</a:t>
            </a:r>
            <a:r>
              <a:rPr lang="zh-CN" altLang="en-US" sz="2800" b="1" dirty="0">
                <a:effectLst>
                  <a:outerShdw blurRad="38100" dist="38100" dir="2700000" algn="tl">
                    <a:srgbClr val="FFFFFF"/>
                  </a:outerShdw>
                </a:effectLst>
              </a:rPr>
              <a:t>匹配滤波</a:t>
            </a:r>
            <a:r>
              <a:rPr lang="en-US" altLang="zh-CN" sz="2800" b="1" dirty="0">
                <a:latin typeface="Arial"/>
              </a:rPr>
              <a:t>——</a:t>
            </a:r>
            <a:r>
              <a:rPr lang="zh-CN" altLang="en-US" sz="2800" b="1" dirty="0"/>
              <a:t>以获</a:t>
            </a:r>
          </a:p>
          <a:p>
            <a:pPr eaLnBrk="1" hangingPunct="1">
              <a:lnSpc>
                <a:spcPct val="90000"/>
              </a:lnSpc>
              <a:buFont typeface="Wingdings" pitchFamily="2" charset="2"/>
              <a:buNone/>
              <a:defRPr/>
            </a:pPr>
            <a:r>
              <a:rPr lang="zh-CN" altLang="en-US" sz="2800" b="1" dirty="0"/>
              <a:t>取最佳信噪比。此时我们称发送端的脉冲成形滤</a:t>
            </a:r>
          </a:p>
          <a:p>
            <a:pPr eaLnBrk="1" hangingPunct="1">
              <a:lnSpc>
                <a:spcPct val="90000"/>
              </a:lnSpc>
              <a:buFont typeface="Wingdings" pitchFamily="2" charset="2"/>
              <a:buNone/>
              <a:defRPr/>
            </a:pPr>
            <a:r>
              <a:rPr lang="zh-CN" altLang="en-US" sz="2800" b="1" dirty="0"/>
              <a:t>波器</a:t>
            </a:r>
            <a:r>
              <a:rPr lang="en-US" altLang="zh-CN" sz="2800" b="1" i="1" dirty="0">
                <a:latin typeface="Times New Roman" pitchFamily="18" charset="0"/>
              </a:rPr>
              <a:t>H</a:t>
            </a:r>
            <a:r>
              <a:rPr lang="en-US" altLang="zh-CN" sz="2800" b="1" i="1" baseline="-25000" dirty="0">
                <a:latin typeface="Times New Roman" pitchFamily="18" charset="0"/>
              </a:rPr>
              <a:t>t</a:t>
            </a:r>
            <a:r>
              <a:rPr lang="en-US" altLang="zh-CN" sz="2800" b="1" i="1" dirty="0">
                <a:latin typeface="Times New Roman" pitchFamily="18" charset="0"/>
              </a:rPr>
              <a:t>(f)</a:t>
            </a:r>
            <a:r>
              <a:rPr lang="zh-CN" altLang="en-US" sz="2800" b="1" dirty="0"/>
              <a:t>为</a:t>
            </a:r>
            <a:r>
              <a:rPr lang="zh-CN" altLang="en-US" sz="2800" b="1" u="sng" dirty="0">
                <a:effectLst>
                  <a:outerShdw blurRad="38100" dist="38100" dir="2700000" algn="tl">
                    <a:srgbClr val="FFFFFF"/>
                  </a:outerShdw>
                </a:effectLst>
              </a:rPr>
              <a:t>平方根</a:t>
            </a:r>
            <a:r>
              <a:rPr lang="en-US" altLang="zh-CN" sz="2800" b="1" u="sng" dirty="0">
                <a:effectLst>
                  <a:outerShdw blurRad="38100" dist="38100" dir="2700000" algn="tl">
                    <a:srgbClr val="FFFFFF"/>
                  </a:outerShdw>
                </a:effectLst>
                <a:latin typeface="Times New Roman" pitchFamily="18" charset="0"/>
                <a:cs typeface="Times New Roman" pitchFamily="18" charset="0"/>
              </a:rPr>
              <a:t>(square-root)</a:t>
            </a:r>
            <a:r>
              <a:rPr lang="zh-CN" altLang="en-US" sz="2800" b="1" u="sng" dirty="0">
                <a:effectLst>
                  <a:outerShdw blurRad="38100" dist="38100" dir="2700000" algn="tl">
                    <a:srgbClr val="FFFFFF"/>
                  </a:outerShdw>
                </a:effectLst>
              </a:rPr>
              <a:t>升余弦滤波器</a:t>
            </a:r>
            <a:r>
              <a:rPr lang="zh-CN" altLang="en-US" sz="2800" dirty="0"/>
              <a:t> 。</a:t>
            </a:r>
            <a:endParaRPr lang="el-GR" altLang="zh-CN" sz="2800" dirty="0">
              <a:latin typeface="宋体" pitchFamily="2" charset="-122"/>
              <a:cs typeface="Tahoma" pitchFamily="34" charset="0"/>
            </a:endParaRPr>
          </a:p>
        </p:txBody>
      </p:sp>
      <p:graphicFrame>
        <p:nvGraphicFramePr>
          <p:cNvPr id="8194" name="Rectangle 4"/>
          <p:cNvGraphicFramePr>
            <a:graphicFrameLocks noGrp="1"/>
          </p:cNvGraphicFramePr>
          <p:nvPr>
            <p:ph sz="quarter" idx="2"/>
          </p:nvPr>
        </p:nvGraphicFramePr>
        <p:xfrm>
          <a:off x="5564188" y="2017713"/>
          <a:ext cx="2971800" cy="1981200"/>
        </p:xfrm>
        <a:graphic>
          <a:graphicData uri="http://schemas.openxmlformats.org/presentationml/2006/ole">
            <mc:AlternateContent xmlns:mc="http://schemas.openxmlformats.org/markup-compatibility/2006">
              <mc:Choice xmlns:v="urn:schemas-microsoft-com:vml" Requires="v">
                <p:oleObj name="公式" r:id="rId3" imgW="0" imgH="0" progId="Equation.3">
                  <p:embed/>
                </p:oleObj>
              </mc:Choice>
              <mc:Fallback>
                <p:oleObj name="公式" r:id="rId3" imgW="0" imgH="0" progId="Equation.3">
                  <p:embed/>
                  <p:pic>
                    <p:nvPicPr>
                      <p:cNvPr id="0" name="Rectangle 4"/>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564188" y="2017713"/>
                        <a:ext cx="29718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5" name="Object 7"/>
          <p:cNvGraphicFramePr>
            <a:graphicFrameLocks noGrp="1" noChangeAspect="1"/>
          </p:cNvGraphicFramePr>
          <p:nvPr>
            <p:ph sz="quarter" idx="3"/>
          </p:nvPr>
        </p:nvGraphicFramePr>
        <p:xfrm>
          <a:off x="2057400" y="3886200"/>
          <a:ext cx="4343400" cy="457200"/>
        </p:xfrm>
        <a:graphic>
          <a:graphicData uri="http://schemas.openxmlformats.org/presentationml/2006/ole">
            <mc:AlternateContent xmlns:mc="http://schemas.openxmlformats.org/markup-compatibility/2006">
              <mc:Choice xmlns:v="urn:schemas-microsoft-com:vml" Requires="v">
                <p:oleObj name="公式" r:id="rId4" imgW="4736880" imgH="495000" progId="Equation.3">
                  <p:embed/>
                </p:oleObj>
              </mc:Choice>
              <mc:Fallback>
                <p:oleObj name="公式" r:id="rId4" imgW="4736880" imgH="4950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3886200"/>
                        <a:ext cx="4343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5"/>
          <p:cNvSpPr>
            <a:spLocks noGrp="1"/>
          </p:cNvSpPr>
          <p:nvPr>
            <p:ph type="title"/>
          </p:nvPr>
        </p:nvSpPr>
        <p:spPr/>
        <p:txBody>
          <a:bodyPr/>
          <a:lstStyle/>
          <a:p>
            <a:endParaRPr lang="zh-CN" altLang="en-US"/>
          </a:p>
        </p:txBody>
      </p:sp>
      <p:sp>
        <p:nvSpPr>
          <p:cNvPr id="9220" name="内容占位符 6"/>
          <p:cNvSpPr>
            <a:spLocks noGrp="1"/>
          </p:cNvSpPr>
          <p:nvPr>
            <p:ph idx="1"/>
          </p:nvPr>
        </p:nvSpPr>
        <p:spPr>
          <a:xfrm>
            <a:off x="914400" y="2133600"/>
            <a:ext cx="7772400" cy="4114800"/>
          </a:xfrm>
        </p:spPr>
        <p:txBody>
          <a:bodyPr/>
          <a:lstStyle/>
          <a:p>
            <a:r>
              <a:rPr lang="zh-CN" altLang="en-US" b="1"/>
              <a:t>平方根升余弦滤波器的冲激响应</a:t>
            </a:r>
            <a:r>
              <a:rPr lang="zh-CN" altLang="en-US"/>
              <a:t>：</a:t>
            </a:r>
            <a:endParaRPr lang="en-US" altLang="zh-CN"/>
          </a:p>
          <a:p>
            <a:pPr>
              <a:buFont typeface="Wingdings" pitchFamily="2" charset="2"/>
              <a:buNone/>
            </a:pPr>
            <a:endParaRPr lang="zh-CN" altLang="en-US"/>
          </a:p>
        </p:txBody>
      </p:sp>
      <p:graphicFrame>
        <p:nvGraphicFramePr>
          <p:cNvPr id="9218" name="Object 2"/>
          <p:cNvGraphicFramePr>
            <a:graphicFrameLocks noChangeAspect="1"/>
          </p:cNvGraphicFramePr>
          <p:nvPr/>
        </p:nvGraphicFramePr>
        <p:xfrm>
          <a:off x="619125" y="3200400"/>
          <a:ext cx="7940675" cy="2590800"/>
        </p:xfrm>
        <a:graphic>
          <a:graphicData uri="http://schemas.openxmlformats.org/presentationml/2006/ole">
            <mc:AlternateContent xmlns:mc="http://schemas.openxmlformats.org/markup-compatibility/2006">
              <mc:Choice xmlns:v="urn:schemas-microsoft-com:vml" Requires="v">
                <p:oleObj name="公式" r:id="rId2" imgW="2958840" imgH="965160" progId="Equation.3">
                  <p:embed/>
                </p:oleObj>
              </mc:Choice>
              <mc:Fallback>
                <p:oleObj name="公式" r:id="rId2" imgW="2958840" imgH="96516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25" y="3200400"/>
                        <a:ext cx="7940675" cy="2590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endParaRPr lang="zh-CN" altLang="zh-CN"/>
          </a:p>
        </p:txBody>
      </p:sp>
      <p:sp>
        <p:nvSpPr>
          <p:cNvPr id="78851" name="Rectangle 3"/>
          <p:cNvSpPr>
            <a:spLocks noGrp="1" noChangeArrowheads="1"/>
          </p:cNvSpPr>
          <p:nvPr>
            <p:ph type="body" idx="1"/>
          </p:nvPr>
        </p:nvSpPr>
        <p:spPr>
          <a:xfrm>
            <a:off x="762000" y="2133600"/>
            <a:ext cx="7772400" cy="4114800"/>
          </a:xfrm>
        </p:spPr>
        <p:txBody>
          <a:bodyPr/>
          <a:lstStyle/>
          <a:p>
            <a:pPr eaLnBrk="1" hangingPunct="1"/>
            <a:r>
              <a:rPr lang="zh-CN" altLang="en-US" sz="2800" b="1"/>
              <a:t>平方根升余弦滤波器的频域响应和冲激响应</a:t>
            </a:r>
          </a:p>
        </p:txBody>
      </p:sp>
      <p:sp>
        <p:nvSpPr>
          <p:cNvPr id="244742" name="Text Box 6"/>
          <p:cNvSpPr txBox="1">
            <a:spLocks noChangeArrowheads="1"/>
          </p:cNvSpPr>
          <p:nvPr/>
        </p:nvSpPr>
        <p:spPr bwMode="auto">
          <a:xfrm>
            <a:off x="1524000" y="6096000"/>
            <a:ext cx="1676400" cy="457200"/>
          </a:xfrm>
          <a:prstGeom prst="rect">
            <a:avLst/>
          </a:prstGeom>
          <a:noFill/>
          <a:ln w="9525">
            <a:noFill/>
            <a:miter lim="800000"/>
            <a:headEnd/>
            <a:tailEnd/>
          </a:ln>
          <a:effectLst/>
        </p:spPr>
        <p:txBody>
          <a:bodyPr>
            <a:spAutoFit/>
          </a:bodyPr>
          <a:lstStyle/>
          <a:p>
            <a:pPr algn="l">
              <a:spcBef>
                <a:spcPct val="50000"/>
              </a:spcBef>
              <a:buClrTx/>
              <a:buSzTx/>
              <a:buFontTx/>
              <a:buNone/>
              <a:defRPr/>
            </a:pPr>
            <a:r>
              <a:rPr lang="en-US" altLang="zh-CN" sz="2400">
                <a:effectLst>
                  <a:outerShdw blurRad="38100" dist="38100" dir="2700000" algn="tl">
                    <a:srgbClr val="FFFFFF"/>
                  </a:outerShdw>
                </a:effectLst>
                <a:latin typeface="Tahoma" pitchFamily="34" charset="0"/>
              </a:rPr>
              <a:t>      </a:t>
            </a:r>
            <a:r>
              <a:rPr lang="zh-CN" altLang="en-US" sz="2400" u="sng">
                <a:latin typeface="Tahoma" pitchFamily="34" charset="0"/>
              </a:rPr>
              <a:t>频域</a:t>
            </a:r>
            <a:endParaRPr lang="el-GR" altLang="zh-CN" sz="2400" i="1">
              <a:cs typeface="Times New Roman" pitchFamily="18" charset="0"/>
            </a:endParaRPr>
          </a:p>
        </p:txBody>
      </p:sp>
      <p:sp>
        <p:nvSpPr>
          <p:cNvPr id="244743" name="Text Box 7"/>
          <p:cNvSpPr txBox="1">
            <a:spLocks noChangeArrowheads="1"/>
          </p:cNvSpPr>
          <p:nvPr/>
        </p:nvSpPr>
        <p:spPr bwMode="auto">
          <a:xfrm>
            <a:off x="5867400" y="6096000"/>
            <a:ext cx="1676400" cy="457200"/>
          </a:xfrm>
          <a:prstGeom prst="rect">
            <a:avLst/>
          </a:prstGeom>
          <a:noFill/>
          <a:ln w="9525">
            <a:noFill/>
            <a:miter lim="800000"/>
            <a:headEnd/>
            <a:tailEnd/>
          </a:ln>
          <a:effectLst/>
        </p:spPr>
        <p:txBody>
          <a:bodyPr>
            <a:spAutoFit/>
          </a:bodyPr>
          <a:lstStyle/>
          <a:p>
            <a:pPr algn="l">
              <a:spcBef>
                <a:spcPct val="50000"/>
              </a:spcBef>
              <a:buClrTx/>
              <a:buSzTx/>
              <a:buFontTx/>
              <a:buNone/>
              <a:defRPr/>
            </a:pPr>
            <a:r>
              <a:rPr lang="en-US" altLang="zh-CN" sz="2400">
                <a:effectLst>
                  <a:outerShdw blurRad="38100" dist="38100" dir="2700000" algn="tl">
                    <a:srgbClr val="FFFFFF"/>
                  </a:outerShdw>
                </a:effectLst>
                <a:latin typeface="Tahoma" pitchFamily="34" charset="0"/>
              </a:rPr>
              <a:t>      </a:t>
            </a:r>
            <a:r>
              <a:rPr lang="zh-CN" altLang="en-US" sz="2400" u="sng">
                <a:latin typeface="Tahoma" pitchFamily="34" charset="0"/>
              </a:rPr>
              <a:t>时域</a:t>
            </a:r>
          </a:p>
        </p:txBody>
      </p:sp>
      <p:pic>
        <p:nvPicPr>
          <p:cNvPr id="78854" name="Picture 8"/>
          <p:cNvPicPr>
            <a:picLocks noChangeAspect="1" noChangeArrowheads="1"/>
          </p:cNvPicPr>
          <p:nvPr/>
        </p:nvPicPr>
        <p:blipFill>
          <a:blip r:embed="rId3" cstate="print"/>
          <a:srcRect/>
          <a:stretch>
            <a:fillRect/>
          </a:stretch>
        </p:blipFill>
        <p:spPr bwMode="auto">
          <a:xfrm>
            <a:off x="304800" y="2819400"/>
            <a:ext cx="4171950" cy="3381375"/>
          </a:xfrm>
          <a:prstGeom prst="rect">
            <a:avLst/>
          </a:prstGeom>
          <a:noFill/>
          <a:ln w="9525">
            <a:noFill/>
            <a:miter lim="800000"/>
            <a:headEnd/>
            <a:tailEnd/>
          </a:ln>
        </p:spPr>
      </p:pic>
      <p:pic>
        <p:nvPicPr>
          <p:cNvPr id="78855" name="Picture 9"/>
          <p:cNvPicPr>
            <a:picLocks noChangeAspect="1" noChangeArrowheads="1"/>
          </p:cNvPicPr>
          <p:nvPr/>
        </p:nvPicPr>
        <p:blipFill>
          <a:blip r:embed="rId4" cstate="print"/>
          <a:srcRect/>
          <a:stretch>
            <a:fillRect/>
          </a:stretch>
        </p:blipFill>
        <p:spPr bwMode="auto">
          <a:xfrm>
            <a:off x="4572000" y="2819400"/>
            <a:ext cx="4219575" cy="3381375"/>
          </a:xfrm>
          <a:prstGeom prst="rect">
            <a:avLst/>
          </a:prstGeom>
          <a:noFill/>
          <a:ln w="9525">
            <a:noFill/>
            <a:miter lim="800000"/>
            <a:headEnd/>
            <a:tailEnd/>
          </a:ln>
        </p:spPr>
      </p:pic>
      <p:sp>
        <p:nvSpPr>
          <p:cNvPr id="78856" name="Line 10"/>
          <p:cNvSpPr>
            <a:spLocks noChangeShapeType="1"/>
          </p:cNvSpPr>
          <p:nvPr/>
        </p:nvSpPr>
        <p:spPr bwMode="auto">
          <a:xfrm flipV="1">
            <a:off x="6248400" y="4343400"/>
            <a:ext cx="1066800" cy="838200"/>
          </a:xfrm>
          <a:prstGeom prst="line">
            <a:avLst/>
          </a:prstGeom>
          <a:noFill/>
          <a:ln w="25400">
            <a:solidFill>
              <a:schemeClr val="hlink"/>
            </a:solidFill>
            <a:round/>
            <a:headEnd/>
            <a:tailEnd type="triangle" w="med" len="med"/>
          </a:ln>
        </p:spPr>
        <p:txBody>
          <a:bodyPr/>
          <a:lstStyle/>
          <a:p>
            <a:endParaRPr lang="zh-CN" altLang="en-US"/>
          </a:p>
        </p:txBody>
      </p:sp>
      <p:sp>
        <p:nvSpPr>
          <p:cNvPr id="78857" name="Text Box 11"/>
          <p:cNvSpPr txBox="1">
            <a:spLocks noChangeArrowheads="1"/>
          </p:cNvSpPr>
          <p:nvPr/>
        </p:nvSpPr>
        <p:spPr bwMode="auto">
          <a:xfrm>
            <a:off x="7315200" y="4038600"/>
            <a:ext cx="1447800" cy="942975"/>
          </a:xfrm>
          <a:prstGeom prst="rect">
            <a:avLst/>
          </a:prstGeom>
          <a:noFill/>
          <a:ln w="9525" algn="ctr">
            <a:noFill/>
            <a:miter lim="800000"/>
            <a:headEnd/>
            <a:tailEnd/>
          </a:ln>
        </p:spPr>
        <p:txBody>
          <a:bodyPr>
            <a:spAutoFit/>
          </a:bodyPr>
          <a:lstStyle/>
          <a:p>
            <a:pPr marL="342900" indent="-342900" algn="l">
              <a:spcBef>
                <a:spcPct val="50000"/>
              </a:spcBef>
            </a:pPr>
            <a:r>
              <a:rPr lang="zh-CN" altLang="en-US" sz="1400">
                <a:solidFill>
                  <a:schemeClr val="hlink"/>
                </a:solidFill>
              </a:rPr>
              <a:t>不具备升余弦滤</a:t>
            </a:r>
          </a:p>
          <a:p>
            <a:pPr marL="342900" indent="-342900" algn="l">
              <a:spcBef>
                <a:spcPct val="50000"/>
              </a:spcBef>
            </a:pPr>
            <a:r>
              <a:rPr lang="zh-CN" altLang="en-US" sz="1400">
                <a:solidFill>
                  <a:schemeClr val="hlink"/>
                </a:solidFill>
              </a:rPr>
              <a:t>波器冲激响应的</a:t>
            </a:r>
          </a:p>
          <a:p>
            <a:pPr marL="342900" indent="-342900" algn="l">
              <a:spcBef>
                <a:spcPct val="50000"/>
              </a:spcBef>
            </a:pPr>
            <a:r>
              <a:rPr lang="zh-CN" altLang="en-US" sz="1400">
                <a:solidFill>
                  <a:schemeClr val="hlink"/>
                </a:solidFill>
              </a:rPr>
              <a:t>过零特性</a:t>
            </a:r>
          </a:p>
        </p:txBody>
      </p:sp>
      <p:sp>
        <p:nvSpPr>
          <p:cNvPr id="78858" name="Line 12"/>
          <p:cNvSpPr>
            <a:spLocks noChangeShapeType="1"/>
          </p:cNvSpPr>
          <p:nvPr/>
        </p:nvSpPr>
        <p:spPr bwMode="auto">
          <a:xfrm flipV="1">
            <a:off x="5715000" y="4343400"/>
            <a:ext cx="1600200" cy="838200"/>
          </a:xfrm>
          <a:prstGeom prst="line">
            <a:avLst/>
          </a:prstGeom>
          <a:noFill/>
          <a:ln w="25400">
            <a:solidFill>
              <a:schemeClr val="hlink"/>
            </a:solidFill>
            <a:round/>
            <a:headEnd/>
            <a:tailEnd type="triangle" w="med" len="med"/>
          </a:ln>
        </p:spPr>
        <p:txBody>
          <a:bodyPr/>
          <a:lstStyle/>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endParaRPr lang="zh-CN" altLang="zh-CN"/>
          </a:p>
        </p:txBody>
      </p:sp>
      <p:sp>
        <p:nvSpPr>
          <p:cNvPr id="79875" name="Rectangle 3"/>
          <p:cNvSpPr>
            <a:spLocks noGrp="1" noChangeArrowheads="1"/>
          </p:cNvSpPr>
          <p:nvPr>
            <p:ph type="body" idx="1"/>
          </p:nvPr>
        </p:nvSpPr>
        <p:spPr/>
        <p:txBody>
          <a:bodyPr/>
          <a:lstStyle/>
          <a:p>
            <a:pPr eaLnBrk="1" hangingPunct="1"/>
            <a:r>
              <a:rPr lang="zh-CN" altLang="en-US" b="1"/>
              <a:t>脉冲成形示例：</a:t>
            </a:r>
          </a:p>
        </p:txBody>
      </p:sp>
      <p:sp>
        <p:nvSpPr>
          <p:cNvPr id="79876" name="AutoShape 6">
            <a:hlinkClick r:id="rId3" action="ppaction://hlinksldjump"/>
          </p:cNvPr>
          <p:cNvSpPr>
            <a:spLocks noChangeArrowheads="1"/>
          </p:cNvSpPr>
          <p:nvPr/>
        </p:nvSpPr>
        <p:spPr bwMode="auto">
          <a:xfrm>
            <a:off x="8153400" y="6248400"/>
            <a:ext cx="457200" cy="3810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FFCC00"/>
          </a:solidFill>
          <a:ln w="9525">
            <a:solidFill>
              <a:schemeClr val="tx1"/>
            </a:solidFill>
            <a:miter lim="800000"/>
            <a:headEnd/>
            <a:tailEnd/>
          </a:ln>
        </p:spPr>
        <p:txBody>
          <a:bodyPr wrap="none" anchor="ctr"/>
          <a:lstStyle/>
          <a:p>
            <a:endParaRPr lang="zh-CN" altLang="en-US"/>
          </a:p>
        </p:txBody>
      </p:sp>
      <p:pic>
        <p:nvPicPr>
          <p:cNvPr id="79877" name="Picture 7"/>
          <p:cNvPicPr>
            <a:picLocks noChangeAspect="1" noChangeArrowheads="1"/>
          </p:cNvPicPr>
          <p:nvPr/>
        </p:nvPicPr>
        <p:blipFill>
          <a:blip r:embed="rId4" cstate="print"/>
          <a:srcRect/>
          <a:stretch>
            <a:fillRect/>
          </a:stretch>
        </p:blipFill>
        <p:spPr bwMode="auto">
          <a:xfrm>
            <a:off x="1676400" y="2590800"/>
            <a:ext cx="5762625" cy="4029075"/>
          </a:xfrm>
          <a:prstGeom prst="rect">
            <a:avLst/>
          </a:prstGeom>
          <a:noFill/>
          <a:ln w="9525">
            <a:noFill/>
            <a:miter lim="800000"/>
            <a:headEnd/>
            <a:tailEnd/>
          </a:ln>
        </p:spPr>
      </p:pic>
      <p:sp>
        <p:nvSpPr>
          <p:cNvPr id="79878" name="Text Box 8"/>
          <p:cNvSpPr txBox="1">
            <a:spLocks noChangeArrowheads="1"/>
          </p:cNvSpPr>
          <p:nvPr/>
        </p:nvSpPr>
        <p:spPr bwMode="auto">
          <a:xfrm>
            <a:off x="5715000" y="2971800"/>
            <a:ext cx="1066800" cy="366713"/>
          </a:xfrm>
          <a:prstGeom prst="rect">
            <a:avLst/>
          </a:prstGeom>
          <a:noFill/>
          <a:ln w="9525" algn="ctr">
            <a:noFill/>
            <a:miter lim="800000"/>
            <a:headEnd/>
            <a:tailEnd/>
          </a:ln>
        </p:spPr>
        <p:txBody>
          <a:bodyPr>
            <a:spAutoFit/>
          </a:bodyPr>
          <a:lstStyle/>
          <a:p>
            <a:pPr marL="342900" indent="-342900" algn="l">
              <a:spcBef>
                <a:spcPct val="50000"/>
              </a:spcBef>
            </a:pPr>
            <a:r>
              <a:rPr lang="el-GR" altLang="zh-CN" sz="1800" i="1">
                <a:latin typeface="宋体" pitchFamily="2" charset="-122"/>
              </a:rPr>
              <a:t>α</a:t>
            </a:r>
            <a:r>
              <a:rPr lang="zh-CN" altLang="en-US" sz="1800">
                <a:latin typeface="宋体" pitchFamily="2" charset="-122"/>
              </a:rPr>
              <a:t>＝</a:t>
            </a:r>
            <a:r>
              <a:rPr lang="en-US" altLang="zh-CN" sz="1800">
                <a:latin typeface="宋体" pitchFamily="2" charset="-122"/>
              </a:rPr>
              <a:t>0.5</a:t>
            </a:r>
            <a:endParaRPr lang="el-GR" altLang="zh-CN" sz="1800">
              <a:latin typeface="宋体" pitchFamily="2" charset="-122"/>
            </a:endParaRPr>
          </a:p>
        </p:txBody>
      </p:sp>
      <p:sp>
        <p:nvSpPr>
          <p:cNvPr id="79879" name="椭圆形标注 6"/>
          <p:cNvSpPr>
            <a:spLocks noChangeArrowheads="1"/>
          </p:cNvSpPr>
          <p:nvPr/>
        </p:nvSpPr>
        <p:spPr bwMode="auto">
          <a:xfrm>
            <a:off x="4876800" y="1295400"/>
            <a:ext cx="4267200" cy="1371600"/>
          </a:xfrm>
          <a:prstGeom prst="wedgeEllipseCallout">
            <a:avLst>
              <a:gd name="adj1" fmla="val -54407"/>
              <a:gd name="adj2" fmla="val 73116"/>
            </a:avLst>
          </a:prstGeom>
          <a:solidFill>
            <a:srgbClr val="0070C0">
              <a:alpha val="39999"/>
            </a:srgbClr>
          </a:solidFill>
          <a:ln w="9525" algn="ctr">
            <a:noFill/>
            <a:round/>
            <a:headEnd/>
            <a:tailEnd/>
          </a:ln>
        </p:spPr>
        <p:txBody>
          <a:bodyPr/>
          <a:lstStyle/>
          <a:p>
            <a:pPr marL="342900" indent="-342900" algn="l"/>
            <a:r>
              <a:rPr lang="en-US" altLang="zh-CN" sz="2400"/>
              <a:t>SRRC</a:t>
            </a:r>
            <a:r>
              <a:rPr lang="zh-CN" altLang="en-US" sz="2400"/>
              <a:t>滤波后，信号</a:t>
            </a:r>
            <a:endParaRPr lang="en-US" altLang="zh-CN" sz="2400"/>
          </a:p>
          <a:p>
            <a:pPr marL="342900" indent="-342900" algn="l"/>
            <a:r>
              <a:rPr lang="zh-CN" altLang="en-US" sz="2400"/>
              <a:t>具有更大的动态范围</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9"/>
          <p:cNvSpPr>
            <a:spLocks noGrp="1" noChangeArrowheads="1"/>
          </p:cNvSpPr>
          <p:nvPr>
            <p:ph type="title"/>
          </p:nvPr>
        </p:nvSpPr>
        <p:spPr/>
        <p:txBody>
          <a:bodyPr/>
          <a:lstStyle/>
          <a:p>
            <a:pPr eaLnBrk="1" hangingPunct="1"/>
            <a:endParaRPr lang="zh-CN" altLang="zh-CN"/>
          </a:p>
        </p:txBody>
      </p:sp>
      <p:sp>
        <p:nvSpPr>
          <p:cNvPr id="7174" name="Rectangle 3"/>
          <p:cNvSpPr>
            <a:spLocks noGrp="1" noChangeArrowheads="1"/>
          </p:cNvSpPr>
          <p:nvPr>
            <p:ph type="body" sz="half" idx="1"/>
          </p:nvPr>
        </p:nvSpPr>
        <p:spPr>
          <a:xfrm>
            <a:off x="762000" y="2017713"/>
            <a:ext cx="7848600" cy="4535487"/>
          </a:xfrm>
        </p:spPr>
        <p:txBody>
          <a:bodyPr/>
          <a:lstStyle/>
          <a:p>
            <a:pPr marL="609600" indent="-609600" eaLnBrk="1" hangingPunct="1">
              <a:lnSpc>
                <a:spcPct val="90000"/>
              </a:lnSpc>
              <a:buFont typeface="Wingdings" pitchFamily="2" charset="2"/>
              <a:buNone/>
              <a:defRPr/>
            </a:pPr>
            <a:r>
              <a:rPr lang="en-US" altLang="zh-CN" sz="2800" b="1">
                <a:latin typeface="Times New Roman" pitchFamily="18" charset="0"/>
              </a:rPr>
              <a:t>2</a:t>
            </a:r>
            <a:r>
              <a:rPr lang="zh-CN" altLang="en-US" sz="2800" b="1">
                <a:latin typeface="Times New Roman" pitchFamily="18" charset="0"/>
              </a:rPr>
              <a:t>）高斯滤波器</a:t>
            </a:r>
            <a:r>
              <a:rPr lang="en-US" altLang="zh-CN" sz="2800" b="1">
                <a:latin typeface="Times New Roman" pitchFamily="18" charset="0"/>
              </a:rPr>
              <a:t>(Gaussian Filter )</a:t>
            </a:r>
            <a:r>
              <a:rPr lang="zh-CN" altLang="en-US" sz="2800" b="1">
                <a:latin typeface="Times New Roman" pitchFamily="18" charset="0"/>
              </a:rPr>
              <a:t>：不满足奈奎斯</a:t>
            </a:r>
            <a:endParaRPr lang="en-US" altLang="zh-CN" sz="2800" b="1">
              <a:latin typeface="Times New Roman" pitchFamily="18" charset="0"/>
            </a:endParaRPr>
          </a:p>
          <a:p>
            <a:pPr marL="609600" indent="-609600" eaLnBrk="1" hangingPunct="1">
              <a:lnSpc>
                <a:spcPct val="90000"/>
              </a:lnSpc>
              <a:buFont typeface="Wingdings" pitchFamily="2" charset="2"/>
              <a:buNone/>
              <a:defRPr/>
            </a:pPr>
            <a:r>
              <a:rPr lang="zh-CN" altLang="en-US" sz="2800" b="1">
                <a:latin typeface="Times New Roman" pitchFamily="18" charset="0"/>
              </a:rPr>
              <a:t>特准则。其</a:t>
            </a:r>
            <a:r>
              <a:rPr lang="zh-CN" altLang="en-US" sz="2800" b="1" u="sng">
                <a:effectLst>
                  <a:outerShdw blurRad="38100" dist="38100" dir="2700000" algn="tl">
                    <a:srgbClr val="C0C0C0"/>
                  </a:outerShdw>
                </a:effectLst>
                <a:latin typeface="Times New Roman" pitchFamily="18" charset="0"/>
              </a:rPr>
              <a:t>传递函数</a:t>
            </a:r>
            <a:r>
              <a:rPr lang="zh-CN" altLang="en-US" sz="2800" b="1">
                <a:latin typeface="Times New Roman" pitchFamily="18" charset="0"/>
              </a:rPr>
              <a:t>为：</a:t>
            </a:r>
          </a:p>
          <a:p>
            <a:pPr marL="609600" indent="-609600" eaLnBrk="1" hangingPunct="1">
              <a:lnSpc>
                <a:spcPct val="90000"/>
              </a:lnSpc>
              <a:buFont typeface="Wingdings" pitchFamily="2" charset="2"/>
              <a:buNone/>
              <a:defRPr/>
            </a:pPr>
            <a:r>
              <a:rPr lang="zh-CN" altLang="en-US" sz="2800" b="1">
                <a:latin typeface="Times New Roman" pitchFamily="18" charset="0"/>
              </a:rPr>
              <a:t>                                                                 。</a:t>
            </a:r>
          </a:p>
          <a:p>
            <a:pPr marL="609600" indent="-609600" eaLnBrk="1" hangingPunct="1">
              <a:lnSpc>
                <a:spcPct val="90000"/>
              </a:lnSpc>
              <a:buFont typeface="Wingdings" pitchFamily="2" charset="2"/>
              <a:buNone/>
              <a:defRPr/>
            </a:pPr>
            <a:r>
              <a:rPr lang="zh-CN" altLang="en-US" sz="2800" b="1">
                <a:latin typeface="Times New Roman" pitchFamily="18" charset="0"/>
              </a:rPr>
              <a:t>滤波器的</a:t>
            </a:r>
            <a:r>
              <a:rPr lang="zh-CN" altLang="en-US" sz="2800" b="1" u="sng">
                <a:effectLst>
                  <a:outerShdw blurRad="38100" dist="38100" dir="2700000" algn="tl">
                    <a:srgbClr val="C0C0C0"/>
                  </a:outerShdw>
                </a:effectLst>
                <a:latin typeface="Times New Roman" pitchFamily="18" charset="0"/>
              </a:rPr>
              <a:t>冲激响应函数</a:t>
            </a:r>
            <a:r>
              <a:rPr lang="zh-CN" altLang="en-US" sz="2800" b="1">
                <a:latin typeface="Times New Roman" pitchFamily="18" charset="0"/>
              </a:rPr>
              <a:t>为：</a:t>
            </a:r>
          </a:p>
          <a:p>
            <a:pPr marL="609600" indent="-609600" eaLnBrk="1" hangingPunct="1">
              <a:lnSpc>
                <a:spcPct val="90000"/>
              </a:lnSpc>
              <a:buFont typeface="Wingdings" pitchFamily="2" charset="2"/>
              <a:buNone/>
              <a:defRPr/>
            </a:pPr>
            <a:endParaRPr lang="zh-CN" altLang="en-US" sz="2800" b="1">
              <a:latin typeface="Times New Roman" pitchFamily="18" charset="0"/>
            </a:endParaRPr>
          </a:p>
          <a:p>
            <a:pPr marL="609600" indent="-609600" eaLnBrk="1" hangingPunct="1">
              <a:lnSpc>
                <a:spcPct val="90000"/>
              </a:lnSpc>
              <a:buFont typeface="Wingdings" pitchFamily="2" charset="2"/>
              <a:buNone/>
              <a:defRPr/>
            </a:pPr>
            <a:r>
              <a:rPr lang="zh-CN" altLang="en-US" sz="2800" b="1">
                <a:latin typeface="Times New Roman" pitchFamily="18" charset="0"/>
              </a:rPr>
              <a:t>                                                                   。</a:t>
            </a:r>
          </a:p>
          <a:p>
            <a:pPr marL="609600" indent="-609600" eaLnBrk="1" hangingPunct="1">
              <a:lnSpc>
                <a:spcPct val="90000"/>
              </a:lnSpc>
              <a:buFont typeface="Wingdings" pitchFamily="2" charset="2"/>
              <a:buNone/>
              <a:defRPr/>
            </a:pPr>
            <a:endParaRPr lang="zh-CN" altLang="en-US" sz="2800" b="1">
              <a:latin typeface="Times New Roman" pitchFamily="18" charset="0"/>
            </a:endParaRPr>
          </a:p>
          <a:p>
            <a:pPr marL="609600" indent="-609600" eaLnBrk="1" hangingPunct="1">
              <a:lnSpc>
                <a:spcPct val="90000"/>
              </a:lnSpc>
              <a:buFont typeface="Wingdings" pitchFamily="2" charset="2"/>
              <a:buNone/>
              <a:defRPr/>
            </a:pPr>
            <a:r>
              <a:rPr lang="el-GR" altLang="zh-CN" sz="2800" b="1" i="1">
                <a:latin typeface="Times New Roman" pitchFamily="18" charset="0"/>
                <a:cs typeface="Times New Roman" pitchFamily="18" charset="0"/>
              </a:rPr>
              <a:t>α</a:t>
            </a:r>
            <a:r>
              <a:rPr lang="zh-CN" altLang="en-US" sz="2800" b="1">
                <a:latin typeface="Times New Roman" pitchFamily="18" charset="0"/>
                <a:cs typeface="Times New Roman" pitchFamily="18" charset="0"/>
              </a:rPr>
              <a:t>与滤波器的</a:t>
            </a:r>
            <a:r>
              <a:rPr lang="en-US" altLang="zh-CN" sz="2800" b="1">
                <a:latin typeface="Times New Roman" pitchFamily="18" charset="0"/>
                <a:cs typeface="Times New Roman" pitchFamily="18" charset="0"/>
              </a:rPr>
              <a:t>3dB</a:t>
            </a:r>
            <a:r>
              <a:rPr lang="zh-CN" altLang="en-US" sz="2800" b="1">
                <a:latin typeface="Times New Roman" pitchFamily="18" charset="0"/>
                <a:cs typeface="Times New Roman" pitchFamily="18" charset="0"/>
              </a:rPr>
              <a:t>带宽</a:t>
            </a:r>
            <a:r>
              <a:rPr lang="en-US" altLang="zh-CN" sz="2800" b="1">
                <a:latin typeface="Times New Roman" pitchFamily="18" charset="0"/>
                <a:cs typeface="Times New Roman" pitchFamily="18" charset="0"/>
              </a:rPr>
              <a:t>B</a:t>
            </a:r>
            <a:r>
              <a:rPr lang="zh-CN" altLang="en-US" sz="2800" b="1">
                <a:latin typeface="Times New Roman" pitchFamily="18" charset="0"/>
                <a:cs typeface="Times New Roman" pitchFamily="18" charset="0"/>
              </a:rPr>
              <a:t>有关。因为</a:t>
            </a:r>
            <a:r>
              <a:rPr lang="en-US" altLang="zh-CN" sz="2800" b="1">
                <a:latin typeface="Times New Roman" pitchFamily="18" charset="0"/>
                <a:cs typeface="Times New Roman" pitchFamily="18" charset="0"/>
              </a:rPr>
              <a:t>3dB</a:t>
            </a:r>
            <a:r>
              <a:rPr lang="zh-CN" altLang="en-US" sz="2800" b="1">
                <a:latin typeface="Times New Roman" pitchFamily="18" charset="0"/>
                <a:cs typeface="Times New Roman" pitchFamily="18" charset="0"/>
              </a:rPr>
              <a:t>带宽</a:t>
            </a:r>
            <a:r>
              <a:rPr lang="en-US" altLang="zh-CN" sz="2800" b="1">
                <a:latin typeface="Times New Roman" pitchFamily="18" charset="0"/>
                <a:cs typeface="Times New Roman" pitchFamily="18" charset="0"/>
              </a:rPr>
              <a:t>B</a:t>
            </a:r>
            <a:r>
              <a:rPr lang="zh-CN" altLang="en-US" sz="2800" b="1">
                <a:latin typeface="Times New Roman" pitchFamily="18" charset="0"/>
                <a:cs typeface="Times New Roman" pitchFamily="18" charset="0"/>
              </a:rPr>
              <a:t>对</a:t>
            </a:r>
          </a:p>
          <a:p>
            <a:pPr marL="609600" indent="-609600" eaLnBrk="1" hangingPunct="1">
              <a:lnSpc>
                <a:spcPct val="90000"/>
              </a:lnSpc>
              <a:buFont typeface="Wingdings" pitchFamily="2" charset="2"/>
              <a:buNone/>
              <a:defRPr/>
            </a:pPr>
            <a:r>
              <a:rPr lang="zh-CN" altLang="en-US" sz="2800" b="1">
                <a:latin typeface="Times New Roman" pitchFamily="18" charset="0"/>
                <a:cs typeface="Times New Roman" pitchFamily="18" charset="0"/>
              </a:rPr>
              <a:t>应于                           时的</a:t>
            </a:r>
            <a:r>
              <a:rPr lang="en-US" altLang="zh-CN" sz="2800" b="1" i="1">
                <a:latin typeface="Times New Roman" pitchFamily="18" charset="0"/>
                <a:cs typeface="Times New Roman" pitchFamily="18" charset="0"/>
              </a:rPr>
              <a:t>f</a:t>
            </a:r>
            <a:r>
              <a:rPr lang="zh-CN" altLang="en-US" sz="2800" b="1">
                <a:latin typeface="Times New Roman" pitchFamily="18" charset="0"/>
                <a:cs typeface="Times New Roman" pitchFamily="18" charset="0"/>
              </a:rPr>
              <a:t>值，所以</a:t>
            </a:r>
            <a:endParaRPr lang="zh-CN" altLang="el-GR" sz="2800" b="1">
              <a:latin typeface="Times New Roman" pitchFamily="18" charset="0"/>
              <a:cs typeface="Times New Roman" pitchFamily="18" charset="0"/>
            </a:endParaRPr>
          </a:p>
        </p:txBody>
      </p:sp>
      <p:graphicFrame>
        <p:nvGraphicFramePr>
          <p:cNvPr id="10242" name="Object 5"/>
          <p:cNvGraphicFramePr>
            <a:graphicFrameLocks noGrp="1" noChangeAspect="1"/>
          </p:cNvGraphicFramePr>
          <p:nvPr>
            <p:ph sz="quarter" idx="2"/>
          </p:nvPr>
        </p:nvGraphicFramePr>
        <p:xfrm>
          <a:off x="2895600" y="2895600"/>
          <a:ext cx="3632200" cy="508000"/>
        </p:xfrm>
        <a:graphic>
          <a:graphicData uri="http://schemas.openxmlformats.org/presentationml/2006/ole">
            <mc:AlternateContent xmlns:mc="http://schemas.openxmlformats.org/markup-compatibility/2006">
              <mc:Choice xmlns:v="urn:schemas-microsoft-com:vml" Requires="v">
                <p:oleObj name="公式" r:id="rId3" imgW="3632040" imgH="507960" progId="Equation.3">
                  <p:embed/>
                </p:oleObj>
              </mc:Choice>
              <mc:Fallback>
                <p:oleObj name="公式" r:id="rId3" imgW="3632040" imgH="50796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895600"/>
                        <a:ext cx="36322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8"/>
          <p:cNvGraphicFramePr>
            <a:graphicFrameLocks noGrp="1" noChangeAspect="1"/>
          </p:cNvGraphicFramePr>
          <p:nvPr>
            <p:ph sz="quarter" idx="3"/>
          </p:nvPr>
        </p:nvGraphicFramePr>
        <p:xfrm>
          <a:off x="2743200" y="3962400"/>
          <a:ext cx="3886200" cy="1122363"/>
        </p:xfrm>
        <a:graphic>
          <a:graphicData uri="http://schemas.openxmlformats.org/presentationml/2006/ole">
            <mc:AlternateContent xmlns:mc="http://schemas.openxmlformats.org/markup-compatibility/2006">
              <mc:Choice xmlns:v="urn:schemas-microsoft-com:vml" Requires="v">
                <p:oleObj name="公式" r:id="rId5" imgW="3911400" imgH="1066680" progId="Equation.3">
                  <p:embed/>
                </p:oleObj>
              </mc:Choice>
              <mc:Fallback>
                <p:oleObj name="公式" r:id="rId5" imgW="3911400" imgH="106668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3962400"/>
                        <a:ext cx="3886200" cy="1122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11"/>
          <p:cNvGraphicFramePr>
            <a:graphicFrameLocks noChangeAspect="1"/>
          </p:cNvGraphicFramePr>
          <p:nvPr/>
        </p:nvGraphicFramePr>
        <p:xfrm>
          <a:off x="6248400" y="5715000"/>
          <a:ext cx="2667000" cy="889000"/>
        </p:xfrm>
        <a:graphic>
          <a:graphicData uri="http://schemas.openxmlformats.org/presentationml/2006/ole">
            <mc:AlternateContent xmlns:mc="http://schemas.openxmlformats.org/markup-compatibility/2006">
              <mc:Choice xmlns:v="urn:schemas-microsoft-com:vml" Requires="v">
                <p:oleObj name="公式" r:id="rId7" imgW="2247840" imgH="596880" progId="Equation.3">
                  <p:embed/>
                </p:oleObj>
              </mc:Choice>
              <mc:Fallback>
                <p:oleObj name="公式" r:id="rId7" imgW="2247840" imgH="59688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400" y="5715000"/>
                        <a:ext cx="2667000"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5" name="Object 7"/>
          <p:cNvGraphicFramePr>
            <a:graphicFrameLocks noChangeAspect="1"/>
          </p:cNvGraphicFramePr>
          <p:nvPr/>
        </p:nvGraphicFramePr>
        <p:xfrm>
          <a:off x="1524000" y="5715000"/>
          <a:ext cx="2336800" cy="584200"/>
        </p:xfrm>
        <a:graphic>
          <a:graphicData uri="http://schemas.openxmlformats.org/presentationml/2006/ole">
            <mc:AlternateContent xmlns:mc="http://schemas.openxmlformats.org/markup-compatibility/2006">
              <mc:Choice xmlns:v="urn:schemas-microsoft-com:vml" Requires="v">
                <p:oleObj name="公式" r:id="rId9" imgW="1015920" imgH="253800" progId="Equation.3">
                  <p:embed/>
                </p:oleObj>
              </mc:Choice>
              <mc:Fallback>
                <p:oleObj name="公式" r:id="rId9" imgW="1015920" imgH="2538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0" y="5715000"/>
                        <a:ext cx="23368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4"/>
          <p:cNvSpPr>
            <a:spLocks noGrp="1" noChangeArrowheads="1"/>
          </p:cNvSpPr>
          <p:nvPr>
            <p:ph type="title"/>
          </p:nvPr>
        </p:nvSpPr>
        <p:spPr/>
        <p:txBody>
          <a:bodyPr/>
          <a:lstStyle/>
          <a:p>
            <a:pPr eaLnBrk="1" hangingPunct="1"/>
            <a:endParaRPr lang="zh-CN" altLang="zh-CN"/>
          </a:p>
        </p:txBody>
      </p:sp>
      <p:sp>
        <p:nvSpPr>
          <p:cNvPr id="92163" name="Rectangle 3"/>
          <p:cNvSpPr>
            <a:spLocks noGrp="1" noChangeArrowheads="1"/>
          </p:cNvSpPr>
          <p:nvPr>
            <p:ph type="body" sz="half" idx="1"/>
          </p:nvPr>
        </p:nvSpPr>
        <p:spPr>
          <a:xfrm>
            <a:off x="838200" y="2133600"/>
            <a:ext cx="3810000" cy="4419600"/>
          </a:xfrm>
        </p:spPr>
        <p:txBody>
          <a:bodyPr/>
          <a:lstStyle/>
          <a:p>
            <a:pPr eaLnBrk="1" hangingPunct="1">
              <a:defRPr/>
            </a:pPr>
            <a:r>
              <a:rPr lang="zh-CN" altLang="en-US" sz="2800" b="1" dirty="0">
                <a:latin typeface="Times New Roman" pitchFamily="18" charset="0"/>
              </a:rPr>
              <a:t>数学上，常将状如</a:t>
            </a:r>
            <a:r>
              <a:rPr lang="en-US" altLang="zh-CN" sz="2800" b="1" dirty="0">
                <a:effectLst>
                  <a:outerShdw blurRad="38100" dist="38100" dir="2700000" algn="tl">
                    <a:srgbClr val="FFFFFF"/>
                  </a:outerShdw>
                </a:effectLst>
                <a:latin typeface="Times New Roman" pitchFamily="18" charset="0"/>
              </a:rPr>
              <a:t>exp(-ax</a:t>
            </a:r>
            <a:r>
              <a:rPr lang="en-US" altLang="zh-CN" sz="2800" b="1" baseline="30000" dirty="0">
                <a:effectLst>
                  <a:outerShdw blurRad="38100" dist="38100" dir="2700000" algn="tl">
                    <a:srgbClr val="FFFFFF"/>
                  </a:outerShdw>
                </a:effectLst>
                <a:latin typeface="Times New Roman" pitchFamily="18" charset="0"/>
              </a:rPr>
              <a:t>2</a:t>
            </a:r>
            <a:r>
              <a:rPr lang="en-US" altLang="zh-CN" sz="2800" b="1" dirty="0">
                <a:effectLst>
                  <a:outerShdw blurRad="38100" dist="38100" dir="2700000" algn="tl">
                    <a:srgbClr val="FFFFFF"/>
                  </a:outerShdw>
                </a:effectLst>
                <a:latin typeface="Times New Roman" pitchFamily="18" charset="0"/>
              </a:rPr>
              <a:t>)</a:t>
            </a:r>
            <a:r>
              <a:rPr lang="zh-CN" altLang="en-US" sz="2800" b="1" dirty="0">
                <a:latin typeface="Times New Roman" pitchFamily="18" charset="0"/>
              </a:rPr>
              <a:t>的函数称为</a:t>
            </a:r>
            <a:r>
              <a:rPr lang="zh-CN" altLang="en-US" sz="2800" b="1" dirty="0">
                <a:solidFill>
                  <a:srgbClr val="FF0000"/>
                </a:solidFill>
                <a:effectLst>
                  <a:outerShdw blurRad="38100" dist="38100" dir="2700000" algn="tl">
                    <a:srgbClr val="000000">
                      <a:alpha val="43137"/>
                    </a:srgbClr>
                  </a:outerShdw>
                </a:effectLst>
                <a:latin typeface="Times New Roman" pitchFamily="18" charset="0"/>
              </a:rPr>
              <a:t>高斯函数</a:t>
            </a:r>
            <a:r>
              <a:rPr lang="zh-CN" altLang="en-US" sz="2800" b="1" dirty="0">
                <a:latin typeface="Times New Roman" pitchFamily="18" charset="0"/>
              </a:rPr>
              <a:t>（其中</a:t>
            </a:r>
            <a:r>
              <a:rPr lang="en-US" altLang="zh-CN" sz="2800" b="1" dirty="0">
                <a:latin typeface="Times New Roman" pitchFamily="18" charset="0"/>
              </a:rPr>
              <a:t>a</a:t>
            </a:r>
            <a:r>
              <a:rPr lang="zh-CN" altLang="en-US" sz="2800" b="1" dirty="0">
                <a:latin typeface="Times New Roman" pitchFamily="18" charset="0"/>
              </a:rPr>
              <a:t>为正实常数），所以这种滤波器称作</a:t>
            </a:r>
            <a:r>
              <a:rPr lang="zh-CN" altLang="en-US" sz="2800" b="1" dirty="0">
                <a:effectLst>
                  <a:outerShdw blurRad="38100" dist="38100" dir="2700000" algn="tl">
                    <a:srgbClr val="FFFFFF"/>
                  </a:outerShdw>
                </a:effectLst>
                <a:latin typeface="Times New Roman" pitchFamily="18" charset="0"/>
              </a:rPr>
              <a:t>高斯滤波器</a:t>
            </a:r>
            <a:r>
              <a:rPr lang="zh-CN" altLang="en-US" sz="2800" b="1" dirty="0">
                <a:latin typeface="Times New Roman" pitchFamily="18" charset="0"/>
              </a:rPr>
              <a:t>。状如</a:t>
            </a:r>
            <a:r>
              <a:rPr lang="en-US" altLang="zh-CN" sz="2800" b="1" dirty="0">
                <a:latin typeface="Times New Roman" pitchFamily="18" charset="0"/>
              </a:rPr>
              <a:t>exp(-ax</a:t>
            </a:r>
            <a:r>
              <a:rPr lang="en-US" altLang="zh-CN" sz="2800" b="1" baseline="30000" dirty="0">
                <a:latin typeface="Times New Roman" pitchFamily="18" charset="0"/>
              </a:rPr>
              <a:t>2</a:t>
            </a:r>
            <a:r>
              <a:rPr lang="en-US" altLang="zh-CN" sz="2800" b="1" dirty="0">
                <a:latin typeface="Times New Roman" pitchFamily="18" charset="0"/>
              </a:rPr>
              <a:t>)</a:t>
            </a:r>
            <a:r>
              <a:rPr lang="zh-CN" altLang="en-US" sz="2800" b="1" dirty="0">
                <a:latin typeface="Times New Roman" pitchFamily="18" charset="0"/>
              </a:rPr>
              <a:t>的函数也称作</a:t>
            </a:r>
            <a:r>
              <a:rPr lang="zh-CN" altLang="en-US" sz="2800" b="1" dirty="0">
                <a:solidFill>
                  <a:srgbClr val="FF0000"/>
                </a:solidFill>
                <a:effectLst>
                  <a:outerShdw blurRad="38100" dist="38100" dir="2700000" algn="tl">
                    <a:srgbClr val="000000">
                      <a:alpha val="43137"/>
                    </a:srgbClr>
                  </a:outerShdw>
                </a:effectLst>
                <a:latin typeface="Times New Roman" pitchFamily="18" charset="0"/>
              </a:rPr>
              <a:t>钟形函数</a:t>
            </a:r>
            <a:r>
              <a:rPr lang="zh-CN" altLang="en-US" sz="2800" b="1" dirty="0">
                <a:latin typeface="Times New Roman" pitchFamily="18" charset="0"/>
              </a:rPr>
              <a:t>，它形如钟状，且没有过零点。其冲激响应波形如右图。</a:t>
            </a:r>
          </a:p>
        </p:txBody>
      </p:sp>
      <p:pic>
        <p:nvPicPr>
          <p:cNvPr id="80900" name="Picture 6"/>
          <p:cNvPicPr>
            <a:picLocks noGrp="1" noChangeAspect="1" noChangeArrowheads="1"/>
          </p:cNvPicPr>
          <p:nvPr>
            <p:ph sz="half" idx="2"/>
          </p:nvPr>
        </p:nvPicPr>
        <p:blipFill>
          <a:blip r:embed="rId3" cstate="print"/>
          <a:srcRect/>
          <a:stretch>
            <a:fillRect/>
          </a:stretch>
        </p:blipFill>
        <p:spPr>
          <a:xfrm>
            <a:off x="4724400" y="2362200"/>
            <a:ext cx="4191000" cy="3581400"/>
          </a:xfr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endParaRPr lang="zh-CN" altLang="zh-CN"/>
          </a:p>
        </p:txBody>
      </p:sp>
      <p:sp>
        <p:nvSpPr>
          <p:cNvPr id="94211" name="Rectangle 3"/>
          <p:cNvSpPr>
            <a:spLocks noGrp="1" noChangeArrowheads="1"/>
          </p:cNvSpPr>
          <p:nvPr>
            <p:ph type="body" idx="1"/>
          </p:nvPr>
        </p:nvSpPr>
        <p:spPr>
          <a:xfrm>
            <a:off x="838200" y="1905000"/>
            <a:ext cx="7772400" cy="4953000"/>
          </a:xfrm>
        </p:spPr>
        <p:txBody>
          <a:bodyPr/>
          <a:lstStyle/>
          <a:p>
            <a:pPr eaLnBrk="1" hangingPunct="1">
              <a:lnSpc>
                <a:spcPct val="90000"/>
              </a:lnSpc>
              <a:defRPr/>
            </a:pPr>
            <a:r>
              <a:rPr lang="zh-CN" altLang="en-US" b="1" dirty="0"/>
              <a:t>脉冲形成效果：</a:t>
            </a:r>
          </a:p>
          <a:p>
            <a:pPr eaLnBrk="1" hangingPunct="1">
              <a:lnSpc>
                <a:spcPct val="90000"/>
              </a:lnSpc>
              <a:defRPr/>
            </a:pPr>
            <a:endParaRPr lang="zh-CN" altLang="en-US" dirty="0"/>
          </a:p>
          <a:p>
            <a:pPr eaLnBrk="1" hangingPunct="1">
              <a:lnSpc>
                <a:spcPct val="90000"/>
              </a:lnSpc>
              <a:defRPr/>
            </a:pPr>
            <a:endParaRPr lang="zh-CN" altLang="en-US" dirty="0"/>
          </a:p>
          <a:p>
            <a:pPr eaLnBrk="1" hangingPunct="1">
              <a:lnSpc>
                <a:spcPct val="90000"/>
              </a:lnSpc>
              <a:defRPr/>
            </a:pPr>
            <a:endParaRPr lang="zh-CN" altLang="en-US" dirty="0"/>
          </a:p>
          <a:p>
            <a:pPr eaLnBrk="1" hangingPunct="1">
              <a:lnSpc>
                <a:spcPct val="90000"/>
              </a:lnSpc>
              <a:buFont typeface="Wingdings" pitchFamily="2" charset="2"/>
              <a:buNone/>
              <a:defRPr/>
            </a:pPr>
            <a:r>
              <a:rPr lang="zh-CN" altLang="en-US" dirty="0"/>
              <a:t>   </a:t>
            </a:r>
          </a:p>
          <a:p>
            <a:pPr eaLnBrk="1" hangingPunct="1">
              <a:lnSpc>
                <a:spcPct val="90000"/>
              </a:lnSpc>
              <a:buFont typeface="Wingdings" pitchFamily="2" charset="2"/>
              <a:buNone/>
              <a:defRPr/>
            </a:pPr>
            <a:r>
              <a:rPr lang="zh-CN" altLang="en-US" sz="2800" b="1" dirty="0">
                <a:latin typeface="Times New Roman" pitchFamily="18" charset="0"/>
              </a:rPr>
              <a:t>当比特间隔</a:t>
            </a:r>
            <a:r>
              <a:rPr lang="en-US" altLang="zh-CN" sz="2800" b="1" i="1" dirty="0">
                <a:latin typeface="Times New Roman" pitchFamily="18" charset="0"/>
              </a:rPr>
              <a:t>T</a:t>
            </a:r>
            <a:r>
              <a:rPr lang="en-US" altLang="zh-CN" sz="2800" b="1" i="1" baseline="-25000" dirty="0">
                <a:latin typeface="Times New Roman" pitchFamily="18" charset="0"/>
              </a:rPr>
              <a:t>b</a:t>
            </a:r>
            <a:r>
              <a:rPr lang="en-US" altLang="zh-CN" sz="2800" b="1" dirty="0">
                <a:latin typeface="Times New Roman" pitchFamily="18" charset="0"/>
              </a:rPr>
              <a:t>=52.083</a:t>
            </a:r>
            <a:r>
              <a:rPr lang="el-GR" altLang="zh-CN" sz="2800" b="1" dirty="0">
                <a:latin typeface="Times New Roman" pitchFamily="18" charset="0"/>
                <a:cs typeface="Times New Roman" pitchFamily="18" charset="0"/>
              </a:rPr>
              <a:t>μ</a:t>
            </a:r>
            <a:r>
              <a:rPr lang="en-US" altLang="zh-CN" sz="2800" b="1" dirty="0">
                <a:latin typeface="Times New Roman" pitchFamily="18" charset="0"/>
              </a:rPr>
              <a:t>s</a:t>
            </a:r>
            <a:r>
              <a:rPr lang="zh-CN" altLang="en-US" sz="2800" b="1" dirty="0">
                <a:latin typeface="Times New Roman" pitchFamily="18" charset="0"/>
              </a:rPr>
              <a:t>（</a:t>
            </a:r>
            <a:r>
              <a:rPr lang="en-US" altLang="zh-CN" sz="2800" b="1" i="1" dirty="0" err="1">
                <a:latin typeface="Times New Roman" pitchFamily="18" charset="0"/>
              </a:rPr>
              <a:t>R</a:t>
            </a:r>
            <a:r>
              <a:rPr lang="en-US" altLang="zh-CN" sz="2800" b="1" i="1" baseline="-25000" dirty="0" err="1">
                <a:latin typeface="Times New Roman" pitchFamily="18" charset="0"/>
              </a:rPr>
              <a:t>b</a:t>
            </a:r>
            <a:r>
              <a:rPr lang="en-US" altLang="zh-CN" sz="2800" b="1" dirty="0">
                <a:latin typeface="Times New Roman" pitchFamily="18" charset="0"/>
              </a:rPr>
              <a:t>=19.2kbps</a:t>
            </a:r>
            <a:r>
              <a:rPr lang="zh-CN" altLang="en-US" sz="2800" b="1" dirty="0">
                <a:latin typeface="Times New Roman" pitchFamily="18" charset="0"/>
              </a:rPr>
              <a:t>）时，矩</a:t>
            </a:r>
            <a:endParaRPr lang="en-US" altLang="zh-CN" sz="2800" b="1" dirty="0">
              <a:latin typeface="Times New Roman" pitchFamily="18" charset="0"/>
            </a:endParaRPr>
          </a:p>
          <a:p>
            <a:pPr eaLnBrk="1" hangingPunct="1">
              <a:lnSpc>
                <a:spcPct val="90000"/>
              </a:lnSpc>
              <a:buFont typeface="Wingdings" pitchFamily="2" charset="2"/>
              <a:buNone/>
              <a:defRPr/>
            </a:pPr>
            <a:r>
              <a:rPr lang="zh-CN" altLang="en-US" sz="2800" b="1" dirty="0">
                <a:latin typeface="Times New Roman" pitchFamily="18" charset="0"/>
              </a:rPr>
              <a:t>形脉冲响应</a:t>
            </a:r>
            <a:r>
              <a:rPr lang="en-US" altLang="zh-CN" sz="2800" b="1" i="1" dirty="0">
                <a:latin typeface="Times New Roman" pitchFamily="18" charset="0"/>
              </a:rPr>
              <a:t>g(t)</a:t>
            </a:r>
            <a:r>
              <a:rPr lang="zh-CN" altLang="en-US" sz="2800" b="1" dirty="0">
                <a:latin typeface="Times New Roman" pitchFamily="18" charset="0"/>
              </a:rPr>
              <a:t>的仿真波形如下页所示，其中</a:t>
            </a:r>
            <a:endParaRPr lang="en-US" altLang="zh-CN" sz="2800" b="1" dirty="0">
              <a:latin typeface="Times New Roman" pitchFamily="18" charset="0"/>
            </a:endParaRPr>
          </a:p>
          <a:p>
            <a:pPr eaLnBrk="1" hangingPunct="1">
              <a:lnSpc>
                <a:spcPct val="90000"/>
              </a:lnSpc>
              <a:buFont typeface="Wingdings" pitchFamily="2" charset="2"/>
              <a:buNone/>
              <a:defRPr/>
            </a:pPr>
            <a:r>
              <a:rPr lang="en-US" altLang="zh-CN" sz="2800" b="1" i="1" dirty="0">
                <a:effectLst>
                  <a:outerShdw blurRad="38100" dist="38100" dir="2700000" algn="tl">
                    <a:srgbClr val="FFFFFF"/>
                  </a:outerShdw>
                </a:effectLst>
                <a:latin typeface="Times New Roman" pitchFamily="18" charset="0"/>
              </a:rPr>
              <a:t>k=</a:t>
            </a:r>
            <a:r>
              <a:rPr lang="en-US" altLang="zh-CN" sz="2800" b="1" i="1" dirty="0" err="1">
                <a:solidFill>
                  <a:schemeClr val="hlink"/>
                </a:solidFill>
                <a:effectLst>
                  <a:outerShdw blurRad="38100" dist="38100" dir="2700000" algn="tl">
                    <a:srgbClr val="000000"/>
                  </a:outerShdw>
                </a:effectLst>
                <a:latin typeface="Times New Roman" pitchFamily="18" charset="0"/>
              </a:rPr>
              <a:t>BT</a:t>
            </a:r>
            <a:r>
              <a:rPr lang="en-US" altLang="zh-CN" sz="2800" b="1" i="1" baseline="-25000" dirty="0" err="1">
                <a:solidFill>
                  <a:schemeClr val="hlink"/>
                </a:solidFill>
                <a:effectLst>
                  <a:outerShdw blurRad="38100" dist="38100" dir="2700000" algn="tl">
                    <a:srgbClr val="000000"/>
                  </a:outerShdw>
                </a:effectLst>
                <a:latin typeface="Times New Roman" pitchFamily="18" charset="0"/>
              </a:rPr>
              <a:t>b</a:t>
            </a:r>
            <a:r>
              <a:rPr lang="en-US" altLang="zh-CN" sz="2800" b="1" i="1" dirty="0">
                <a:effectLst>
                  <a:outerShdw blurRad="38100" dist="38100" dir="2700000" algn="tl">
                    <a:srgbClr val="FFFFFF"/>
                  </a:outerShdw>
                </a:effectLst>
                <a:latin typeface="Times New Roman" pitchFamily="18" charset="0"/>
              </a:rPr>
              <a:t>=B/</a:t>
            </a:r>
            <a:r>
              <a:rPr lang="en-US" altLang="zh-CN" sz="2800" b="1" i="1" dirty="0" err="1">
                <a:effectLst>
                  <a:outerShdw blurRad="38100" dist="38100" dir="2700000" algn="tl">
                    <a:srgbClr val="FFFFFF"/>
                  </a:outerShdw>
                </a:effectLst>
                <a:latin typeface="Times New Roman" pitchFamily="18" charset="0"/>
              </a:rPr>
              <a:t>R</a:t>
            </a:r>
            <a:r>
              <a:rPr lang="en-US" altLang="zh-CN" sz="2800" b="1" i="1" baseline="-25000" dirty="0" err="1">
                <a:effectLst>
                  <a:outerShdw blurRad="38100" dist="38100" dir="2700000" algn="tl">
                    <a:srgbClr val="FFFFFF"/>
                  </a:outerShdw>
                </a:effectLst>
                <a:latin typeface="Times New Roman" pitchFamily="18" charset="0"/>
              </a:rPr>
              <a:t>b</a:t>
            </a:r>
            <a:r>
              <a:rPr lang="zh-CN" altLang="en-US" sz="2800" b="1" dirty="0">
                <a:latin typeface="Times New Roman" pitchFamily="18" charset="0"/>
              </a:rPr>
              <a:t>，称作</a:t>
            </a:r>
            <a:r>
              <a:rPr lang="zh-CN" altLang="en-US" sz="2800" b="1" dirty="0">
                <a:solidFill>
                  <a:srgbClr val="FF0000"/>
                </a:solidFill>
                <a:effectLst>
                  <a:outerShdw blurRad="38100" dist="38100" dir="2700000" algn="tl">
                    <a:srgbClr val="000000">
                      <a:alpha val="43137"/>
                    </a:srgbClr>
                  </a:outerShdw>
                </a:effectLst>
                <a:latin typeface="Times New Roman" pitchFamily="18" charset="0"/>
              </a:rPr>
              <a:t>归一化</a:t>
            </a:r>
            <a:r>
              <a:rPr lang="en-US" altLang="zh-CN" sz="2800" b="1" dirty="0">
                <a:solidFill>
                  <a:srgbClr val="FF0000"/>
                </a:solidFill>
                <a:effectLst>
                  <a:outerShdw blurRad="38100" dist="38100" dir="2700000" algn="tl">
                    <a:srgbClr val="000000">
                      <a:alpha val="43137"/>
                    </a:srgbClr>
                  </a:outerShdw>
                </a:effectLst>
                <a:latin typeface="Times New Roman" pitchFamily="18" charset="0"/>
              </a:rPr>
              <a:t>3dB</a:t>
            </a:r>
            <a:r>
              <a:rPr lang="zh-CN" altLang="en-US" sz="2800" b="1" dirty="0">
                <a:solidFill>
                  <a:srgbClr val="FF0000"/>
                </a:solidFill>
                <a:effectLst>
                  <a:outerShdw blurRad="38100" dist="38100" dir="2700000" algn="tl">
                    <a:srgbClr val="000000">
                      <a:alpha val="43137"/>
                    </a:srgbClr>
                  </a:outerShdw>
                </a:effectLst>
                <a:latin typeface="Times New Roman" pitchFamily="18" charset="0"/>
              </a:rPr>
              <a:t>带宽</a:t>
            </a:r>
            <a:r>
              <a:rPr lang="zh-CN" altLang="en-US" sz="2800" b="1" dirty="0">
                <a:latin typeface="Times New Roman" pitchFamily="18" charset="0"/>
              </a:rPr>
              <a:t>。可以指出，</a:t>
            </a:r>
            <a:endParaRPr lang="en-US" altLang="zh-CN" sz="2800" b="1" dirty="0">
              <a:latin typeface="Times New Roman" pitchFamily="18" charset="0"/>
            </a:endParaRPr>
          </a:p>
          <a:p>
            <a:pPr eaLnBrk="1" hangingPunct="1">
              <a:lnSpc>
                <a:spcPct val="90000"/>
              </a:lnSpc>
              <a:buFont typeface="Wingdings" pitchFamily="2" charset="2"/>
              <a:buNone/>
              <a:defRPr/>
            </a:pPr>
            <a:r>
              <a:rPr lang="en-US" altLang="zh-CN" sz="2800" b="1" i="1" dirty="0">
                <a:latin typeface="Times New Roman" pitchFamily="18" charset="0"/>
              </a:rPr>
              <a:t>k</a:t>
            </a:r>
            <a:r>
              <a:rPr lang="en-US" altLang="zh-CN" sz="2800" b="1" dirty="0">
                <a:latin typeface="Times New Roman" pitchFamily="18" charset="0"/>
              </a:rPr>
              <a:t>=0.5887</a:t>
            </a:r>
            <a:r>
              <a:rPr lang="zh-CN" altLang="en-US" sz="2800" b="1" dirty="0">
                <a:latin typeface="Times New Roman" pitchFamily="18" charset="0"/>
              </a:rPr>
              <a:t>时，滤波器引起的符号间干扰造成的性</a:t>
            </a:r>
            <a:endParaRPr lang="en-US" altLang="zh-CN" sz="2800" b="1" dirty="0">
              <a:latin typeface="Times New Roman" pitchFamily="18" charset="0"/>
            </a:endParaRPr>
          </a:p>
          <a:p>
            <a:pPr eaLnBrk="1" hangingPunct="1">
              <a:lnSpc>
                <a:spcPct val="90000"/>
              </a:lnSpc>
              <a:buFont typeface="Wingdings" pitchFamily="2" charset="2"/>
              <a:buNone/>
              <a:defRPr/>
            </a:pPr>
            <a:r>
              <a:rPr lang="zh-CN" altLang="en-US" sz="2800" b="1" dirty="0">
                <a:latin typeface="Times New Roman" pitchFamily="18" charset="0"/>
              </a:rPr>
              <a:t>能下降最小。</a:t>
            </a:r>
          </a:p>
        </p:txBody>
      </p:sp>
      <p:pic>
        <p:nvPicPr>
          <p:cNvPr id="118785" name="Picture 1"/>
          <p:cNvPicPr>
            <a:picLocks noChangeAspect="1" noChangeArrowheads="1"/>
          </p:cNvPicPr>
          <p:nvPr/>
        </p:nvPicPr>
        <p:blipFill>
          <a:blip r:embed="rId3" cstate="print"/>
          <a:srcRect/>
          <a:stretch>
            <a:fillRect/>
          </a:stretch>
        </p:blipFill>
        <p:spPr bwMode="auto">
          <a:xfrm>
            <a:off x="609600" y="2362200"/>
            <a:ext cx="7961313" cy="218122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p:cNvSpPr>
            <a:spLocks noGrp="1" noChangeArrowheads="1"/>
          </p:cNvSpPr>
          <p:nvPr>
            <p:ph type="title"/>
          </p:nvPr>
        </p:nvSpPr>
        <p:spPr/>
        <p:txBody>
          <a:bodyPr/>
          <a:lstStyle/>
          <a:p>
            <a:pPr eaLnBrk="1" hangingPunct="1"/>
            <a:endParaRPr lang="zh-CN" altLang="zh-CN"/>
          </a:p>
        </p:txBody>
      </p:sp>
      <p:graphicFrame>
        <p:nvGraphicFramePr>
          <p:cNvPr id="1026" name="Object 4"/>
          <p:cNvGraphicFramePr>
            <a:graphicFrameLocks noGrp="1" noChangeAspect="1"/>
          </p:cNvGraphicFramePr>
          <p:nvPr>
            <p:ph idx="1"/>
          </p:nvPr>
        </p:nvGraphicFramePr>
        <p:xfrm>
          <a:off x="1827213" y="3429000"/>
          <a:ext cx="5943600" cy="1020763"/>
        </p:xfrm>
        <a:graphic>
          <a:graphicData uri="http://schemas.openxmlformats.org/presentationml/2006/ole">
            <mc:AlternateContent xmlns:mc="http://schemas.openxmlformats.org/markup-compatibility/2006">
              <mc:Choice xmlns:v="urn:schemas-microsoft-com:vml" Requires="v">
                <p:oleObj name="公式" r:id="rId3" imgW="5841720" imgH="1002960" progId="Equation.3">
                  <p:embed/>
                </p:oleObj>
              </mc:Choice>
              <mc:Fallback>
                <p:oleObj name="公式" r:id="rId3" imgW="5841720" imgH="10029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7213" y="3429000"/>
                        <a:ext cx="5943600" cy="1020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ext Box 7"/>
          <p:cNvSpPr txBox="1">
            <a:spLocks noChangeArrowheads="1"/>
          </p:cNvSpPr>
          <p:nvPr/>
        </p:nvSpPr>
        <p:spPr bwMode="auto">
          <a:xfrm>
            <a:off x="1066800" y="2209800"/>
            <a:ext cx="7543800" cy="1066800"/>
          </a:xfrm>
          <a:prstGeom prst="rect">
            <a:avLst/>
          </a:prstGeom>
          <a:noFill/>
          <a:ln w="9525">
            <a:noFill/>
            <a:miter lim="800000"/>
            <a:headEnd/>
            <a:tailEnd/>
          </a:ln>
        </p:spPr>
        <p:txBody>
          <a:bodyPr>
            <a:spAutoFit/>
          </a:bodyPr>
          <a:lstStyle/>
          <a:p>
            <a:pPr algn="l">
              <a:spcBef>
                <a:spcPct val="50000"/>
              </a:spcBef>
              <a:buClrTx/>
              <a:buSzTx/>
              <a:buFontTx/>
              <a:buNone/>
            </a:pPr>
            <a:r>
              <a:rPr lang="zh-CN" altLang="en-US" sz="3200"/>
              <a:t>设接收信号平均功率为</a:t>
            </a:r>
            <a:r>
              <a:rPr lang="en-US" altLang="zh-CN" sz="3200"/>
              <a:t>S(W)</a:t>
            </a:r>
            <a:r>
              <a:rPr lang="zh-CN" altLang="en-US" sz="3200"/>
              <a:t>，总的噪声功率为</a:t>
            </a:r>
            <a:r>
              <a:rPr lang="en-US" altLang="zh-CN" sz="3200"/>
              <a:t>N(W)</a:t>
            </a:r>
            <a:r>
              <a:rPr lang="zh-CN" altLang="en-US" sz="3200"/>
              <a:t>，信号带宽为</a:t>
            </a:r>
            <a:r>
              <a:rPr lang="en-US" altLang="zh-CN" sz="3200"/>
              <a:t>B(Hz)</a:t>
            </a:r>
            <a:r>
              <a:rPr lang="zh-CN" altLang="en-US" sz="3200"/>
              <a:t>。则，</a:t>
            </a:r>
          </a:p>
        </p:txBody>
      </p:sp>
      <p:sp>
        <p:nvSpPr>
          <p:cNvPr id="40968" name="Text Box 8"/>
          <p:cNvSpPr txBox="1">
            <a:spLocks noChangeArrowheads="1"/>
          </p:cNvSpPr>
          <p:nvPr/>
        </p:nvSpPr>
        <p:spPr bwMode="auto">
          <a:xfrm>
            <a:off x="1143000" y="4572000"/>
            <a:ext cx="7239000" cy="2041525"/>
          </a:xfrm>
          <a:prstGeom prst="rect">
            <a:avLst/>
          </a:prstGeom>
          <a:noFill/>
          <a:ln w="9525">
            <a:noFill/>
            <a:miter lim="800000"/>
            <a:headEnd/>
            <a:tailEnd/>
          </a:ln>
          <a:effectLst/>
        </p:spPr>
        <p:txBody>
          <a:bodyPr>
            <a:spAutoFit/>
          </a:bodyPr>
          <a:lstStyle/>
          <a:p>
            <a:pPr algn="l">
              <a:spcBef>
                <a:spcPct val="50000"/>
              </a:spcBef>
              <a:buClrTx/>
              <a:buSzTx/>
              <a:buFontTx/>
              <a:buNone/>
              <a:defRPr/>
            </a:pPr>
            <a:r>
              <a:rPr lang="zh-CN" altLang="en-US" sz="3200" dirty="0"/>
              <a:t>相比较于模拟信号的信噪比</a:t>
            </a:r>
            <a:r>
              <a:rPr lang="en-US" altLang="zh-CN" sz="3200" dirty="0"/>
              <a:t>S/N</a:t>
            </a:r>
            <a:r>
              <a:rPr lang="zh-CN" altLang="en-US" sz="3200" dirty="0"/>
              <a:t>，将</a:t>
            </a:r>
            <a:r>
              <a:rPr lang="en-US" altLang="zh-CN" sz="3200" dirty="0" err="1"/>
              <a:t>E</a:t>
            </a:r>
            <a:r>
              <a:rPr lang="en-US" altLang="zh-CN" sz="3200" baseline="-25000" dirty="0" err="1"/>
              <a:t>b</a:t>
            </a:r>
            <a:r>
              <a:rPr lang="en-US" altLang="zh-CN" sz="3200" dirty="0"/>
              <a:t>/N</a:t>
            </a:r>
            <a:r>
              <a:rPr lang="en-US" altLang="zh-CN" sz="3200" baseline="-25000" dirty="0"/>
              <a:t>0</a:t>
            </a:r>
            <a:r>
              <a:rPr lang="zh-CN" altLang="en-US" sz="3200" dirty="0"/>
              <a:t>称作数字信号的信噪比。后者是前者的归一化值，</a:t>
            </a:r>
            <a:r>
              <a:rPr lang="zh-CN" altLang="en-US" sz="3200" dirty="0">
                <a:solidFill>
                  <a:schemeClr val="folHlink"/>
                </a:solidFill>
              </a:rPr>
              <a:t>用</a:t>
            </a:r>
            <a:r>
              <a:rPr lang="zh-CN" altLang="en-US" sz="3200" dirty="0">
                <a:solidFill>
                  <a:schemeClr val="folHlink"/>
                </a:solidFill>
                <a:effectLst>
                  <a:outerShdw blurRad="38100" dist="38100" dir="2700000" algn="tl">
                    <a:srgbClr val="000000"/>
                  </a:outerShdw>
                </a:effectLst>
              </a:rPr>
              <a:t>比特率和带宽的比值</a:t>
            </a:r>
            <a:r>
              <a:rPr lang="zh-CN" altLang="en-US" sz="3200" dirty="0">
                <a:solidFill>
                  <a:schemeClr val="tx2"/>
                </a:solidFill>
              </a:rPr>
              <a:t>进行归一化</a:t>
            </a:r>
            <a:r>
              <a:rPr lang="zh-CN" altLang="en-US" sz="3200" dirty="0"/>
              <a:t>。 </a:t>
            </a:r>
            <a:r>
              <a:rPr lang="en-US" altLang="zh-CN" sz="3200" dirty="0" err="1"/>
              <a:t>E</a:t>
            </a:r>
            <a:r>
              <a:rPr lang="en-US" altLang="zh-CN" sz="3200" baseline="-25000" dirty="0" err="1"/>
              <a:t>b</a:t>
            </a:r>
            <a:r>
              <a:rPr lang="en-US" altLang="zh-CN" sz="3200" dirty="0"/>
              <a:t>/N</a:t>
            </a:r>
            <a:r>
              <a:rPr lang="en-US" altLang="zh-CN" sz="3200" baseline="-25000" dirty="0"/>
              <a:t>0</a:t>
            </a:r>
            <a:r>
              <a:rPr lang="zh-CN" altLang="en-US" sz="3200" dirty="0"/>
              <a:t>也没有量纲。</a:t>
            </a:r>
            <a:endParaRPr lang="zh-CN" altLang="en-US" sz="3200" baseline="-250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5"/>
          <p:cNvSpPr>
            <a:spLocks noGrp="1" noChangeArrowheads="1"/>
          </p:cNvSpPr>
          <p:nvPr>
            <p:ph type="title"/>
          </p:nvPr>
        </p:nvSpPr>
        <p:spPr/>
        <p:txBody>
          <a:bodyPr/>
          <a:lstStyle/>
          <a:p>
            <a:pPr eaLnBrk="1" hangingPunct="1"/>
            <a:endParaRPr lang="zh-CN" altLang="zh-CN"/>
          </a:p>
        </p:txBody>
      </p:sp>
      <p:sp>
        <p:nvSpPr>
          <p:cNvPr id="82947" name="Rectangle 6"/>
          <p:cNvSpPr>
            <a:spLocks noGrp="1" noChangeArrowheads="1"/>
          </p:cNvSpPr>
          <p:nvPr>
            <p:ph sz="half" idx="1"/>
          </p:nvPr>
        </p:nvSpPr>
        <p:spPr/>
        <p:txBody>
          <a:bodyPr/>
          <a:lstStyle/>
          <a:p>
            <a:pPr eaLnBrk="1" hangingPunct="1"/>
            <a:endParaRPr lang="zh-CN" altLang="zh-CN"/>
          </a:p>
        </p:txBody>
      </p:sp>
      <p:pic>
        <p:nvPicPr>
          <p:cNvPr id="82948" name="Picture 7"/>
          <p:cNvPicPr>
            <a:picLocks noGrp="1" noChangeAspect="1" noChangeArrowheads="1"/>
          </p:cNvPicPr>
          <p:nvPr>
            <p:ph sz="half" idx="2"/>
          </p:nvPr>
        </p:nvPicPr>
        <p:blipFill>
          <a:blip r:embed="rId3" cstate="print"/>
          <a:srcRect/>
          <a:stretch>
            <a:fillRect/>
          </a:stretch>
        </p:blipFill>
        <p:spPr>
          <a:xfrm>
            <a:off x="5029200" y="2209800"/>
            <a:ext cx="3810000" cy="4114800"/>
          </a:xfrm>
        </p:spPr>
      </p:pic>
      <p:pic>
        <p:nvPicPr>
          <p:cNvPr id="82949" name="Picture 4"/>
          <p:cNvPicPr>
            <a:picLocks noGrp="1" noChangeAspect="1" noChangeArrowheads="1"/>
          </p:cNvPicPr>
          <p:nvPr>
            <p:ph type="body" idx="4294967295"/>
          </p:nvPr>
        </p:nvPicPr>
        <p:blipFill>
          <a:blip r:embed="rId4" cstate="print"/>
          <a:srcRect/>
          <a:stretch>
            <a:fillRect/>
          </a:stretch>
        </p:blipFill>
        <p:spPr>
          <a:xfrm>
            <a:off x="381000" y="2133600"/>
            <a:ext cx="4495800" cy="4114800"/>
          </a:xfrm>
          <a:noFill/>
        </p:spPr>
      </p:pic>
      <p:sp>
        <p:nvSpPr>
          <p:cNvPr id="95240" name="Text Box 8"/>
          <p:cNvSpPr txBox="1">
            <a:spLocks noChangeArrowheads="1"/>
          </p:cNvSpPr>
          <p:nvPr/>
        </p:nvSpPr>
        <p:spPr bwMode="auto">
          <a:xfrm>
            <a:off x="533400" y="6172200"/>
            <a:ext cx="4343400" cy="457200"/>
          </a:xfrm>
          <a:prstGeom prst="rect">
            <a:avLst/>
          </a:prstGeom>
          <a:noFill/>
          <a:ln w="9525" algn="ctr">
            <a:noFill/>
            <a:miter lim="800000"/>
            <a:headEnd/>
            <a:tailEnd/>
          </a:ln>
          <a:effectLst/>
        </p:spPr>
        <p:txBody>
          <a:bodyPr>
            <a:spAutoFit/>
          </a:bodyPr>
          <a:lstStyle/>
          <a:p>
            <a:pPr>
              <a:spcBef>
                <a:spcPct val="50000"/>
              </a:spcBef>
              <a:buClrTx/>
              <a:buSzTx/>
              <a:buFontTx/>
              <a:buNone/>
              <a:defRPr/>
            </a:pPr>
            <a:r>
              <a:rPr lang="zh-CN" altLang="en-US" sz="2400" dirty="0">
                <a:effectLst>
                  <a:outerShdw blurRad="38100" dist="38100" dir="2700000" algn="tl">
                    <a:srgbClr val="000000">
                      <a:alpha val="43137"/>
                    </a:srgbClr>
                  </a:outerShdw>
                </a:effectLst>
                <a:latin typeface="Tahoma" pitchFamily="34" charset="0"/>
              </a:rPr>
              <a:t>矩形脉冲响应</a:t>
            </a:r>
          </a:p>
        </p:txBody>
      </p:sp>
      <p:sp>
        <p:nvSpPr>
          <p:cNvPr id="82951" name="Line 9"/>
          <p:cNvSpPr>
            <a:spLocks noChangeShapeType="1"/>
          </p:cNvSpPr>
          <p:nvPr/>
        </p:nvSpPr>
        <p:spPr bwMode="auto">
          <a:xfrm>
            <a:off x="5486400" y="2438400"/>
            <a:ext cx="152400" cy="0"/>
          </a:xfrm>
          <a:prstGeom prst="line">
            <a:avLst/>
          </a:prstGeom>
          <a:noFill/>
          <a:ln w="19050">
            <a:solidFill>
              <a:schemeClr val="hlink"/>
            </a:solidFill>
            <a:prstDash val="dash"/>
            <a:round/>
            <a:headEnd/>
            <a:tailEnd/>
          </a:ln>
        </p:spPr>
        <p:txBody>
          <a:bodyPr wrap="none" anchor="ctr"/>
          <a:lstStyle/>
          <a:p>
            <a:endParaRPr lang="zh-CN" altLang="en-US"/>
          </a:p>
        </p:txBody>
      </p:sp>
      <p:sp>
        <p:nvSpPr>
          <p:cNvPr id="82952" name="Line 11"/>
          <p:cNvSpPr>
            <a:spLocks noChangeShapeType="1"/>
          </p:cNvSpPr>
          <p:nvPr/>
        </p:nvSpPr>
        <p:spPr bwMode="auto">
          <a:xfrm flipV="1">
            <a:off x="5638800" y="2438400"/>
            <a:ext cx="0" cy="3352800"/>
          </a:xfrm>
          <a:prstGeom prst="line">
            <a:avLst/>
          </a:prstGeom>
          <a:noFill/>
          <a:ln w="19050">
            <a:solidFill>
              <a:schemeClr val="hlink"/>
            </a:solidFill>
            <a:prstDash val="dash"/>
            <a:round/>
            <a:headEnd/>
            <a:tailEnd/>
          </a:ln>
        </p:spPr>
        <p:txBody>
          <a:bodyPr wrap="none" anchor="ctr"/>
          <a:lstStyle/>
          <a:p>
            <a:endParaRPr lang="zh-CN" altLang="en-US"/>
          </a:p>
        </p:txBody>
      </p:sp>
      <p:sp>
        <p:nvSpPr>
          <p:cNvPr id="82953" name="Line 12"/>
          <p:cNvSpPr>
            <a:spLocks noChangeShapeType="1"/>
          </p:cNvSpPr>
          <p:nvPr/>
        </p:nvSpPr>
        <p:spPr bwMode="auto">
          <a:xfrm>
            <a:off x="5638800" y="5791200"/>
            <a:ext cx="228600" cy="0"/>
          </a:xfrm>
          <a:prstGeom prst="line">
            <a:avLst/>
          </a:prstGeom>
          <a:noFill/>
          <a:ln w="19050">
            <a:solidFill>
              <a:schemeClr val="hlink"/>
            </a:solidFill>
            <a:prstDash val="dash"/>
            <a:round/>
            <a:headEnd/>
            <a:tailEnd/>
          </a:ln>
        </p:spPr>
        <p:txBody>
          <a:bodyPr wrap="none" anchor="ctr"/>
          <a:lstStyle/>
          <a:p>
            <a:endParaRPr lang="zh-CN" altLang="en-US"/>
          </a:p>
        </p:txBody>
      </p:sp>
      <p:sp>
        <p:nvSpPr>
          <p:cNvPr id="82954" name="Line 13"/>
          <p:cNvSpPr>
            <a:spLocks noChangeShapeType="1"/>
          </p:cNvSpPr>
          <p:nvPr/>
        </p:nvSpPr>
        <p:spPr bwMode="auto">
          <a:xfrm flipV="1">
            <a:off x="5867400" y="2438400"/>
            <a:ext cx="0" cy="3352800"/>
          </a:xfrm>
          <a:prstGeom prst="line">
            <a:avLst/>
          </a:prstGeom>
          <a:noFill/>
          <a:ln w="19050">
            <a:solidFill>
              <a:schemeClr val="hlink"/>
            </a:solidFill>
            <a:prstDash val="dash"/>
            <a:round/>
            <a:headEnd/>
            <a:tailEnd/>
          </a:ln>
        </p:spPr>
        <p:txBody>
          <a:bodyPr wrap="none" anchor="ctr"/>
          <a:lstStyle/>
          <a:p>
            <a:endParaRPr lang="zh-CN" altLang="en-US"/>
          </a:p>
        </p:txBody>
      </p:sp>
      <p:sp>
        <p:nvSpPr>
          <p:cNvPr id="82955" name="Line 14"/>
          <p:cNvSpPr>
            <a:spLocks noChangeShapeType="1"/>
          </p:cNvSpPr>
          <p:nvPr/>
        </p:nvSpPr>
        <p:spPr bwMode="auto">
          <a:xfrm>
            <a:off x="5867400" y="2438400"/>
            <a:ext cx="381000" cy="0"/>
          </a:xfrm>
          <a:prstGeom prst="line">
            <a:avLst/>
          </a:prstGeom>
          <a:noFill/>
          <a:ln w="19050">
            <a:solidFill>
              <a:schemeClr val="hlink"/>
            </a:solidFill>
            <a:prstDash val="dash"/>
            <a:round/>
            <a:headEnd/>
            <a:tailEnd/>
          </a:ln>
        </p:spPr>
        <p:txBody>
          <a:bodyPr wrap="none" anchor="ctr"/>
          <a:lstStyle/>
          <a:p>
            <a:endParaRPr lang="zh-CN" altLang="en-US"/>
          </a:p>
        </p:txBody>
      </p:sp>
      <p:sp>
        <p:nvSpPr>
          <p:cNvPr id="82956" name="Line 15"/>
          <p:cNvSpPr>
            <a:spLocks noChangeShapeType="1"/>
          </p:cNvSpPr>
          <p:nvPr/>
        </p:nvSpPr>
        <p:spPr bwMode="auto">
          <a:xfrm>
            <a:off x="6248400" y="2438400"/>
            <a:ext cx="0" cy="3352800"/>
          </a:xfrm>
          <a:prstGeom prst="line">
            <a:avLst/>
          </a:prstGeom>
          <a:noFill/>
          <a:ln w="19050">
            <a:solidFill>
              <a:schemeClr val="hlink"/>
            </a:solidFill>
            <a:prstDash val="dash"/>
            <a:round/>
            <a:headEnd/>
            <a:tailEnd/>
          </a:ln>
        </p:spPr>
        <p:txBody>
          <a:bodyPr wrap="none" anchor="ctr"/>
          <a:lstStyle/>
          <a:p>
            <a:endParaRPr lang="zh-CN" altLang="en-US"/>
          </a:p>
        </p:txBody>
      </p:sp>
      <p:sp>
        <p:nvSpPr>
          <p:cNvPr id="82957" name="Line 16"/>
          <p:cNvSpPr>
            <a:spLocks noChangeShapeType="1"/>
          </p:cNvSpPr>
          <p:nvPr/>
        </p:nvSpPr>
        <p:spPr bwMode="auto">
          <a:xfrm>
            <a:off x="6248400" y="5791200"/>
            <a:ext cx="533400" cy="0"/>
          </a:xfrm>
          <a:prstGeom prst="line">
            <a:avLst/>
          </a:prstGeom>
          <a:noFill/>
          <a:ln w="19050">
            <a:solidFill>
              <a:schemeClr val="hlink"/>
            </a:solidFill>
            <a:prstDash val="dash"/>
            <a:round/>
            <a:headEnd/>
            <a:tailEnd/>
          </a:ln>
        </p:spPr>
        <p:txBody>
          <a:bodyPr wrap="none" anchor="ctr"/>
          <a:lstStyle/>
          <a:p>
            <a:endParaRPr lang="zh-CN" altLang="en-US"/>
          </a:p>
        </p:txBody>
      </p:sp>
      <p:sp>
        <p:nvSpPr>
          <p:cNvPr id="82958" name="Line 17"/>
          <p:cNvSpPr>
            <a:spLocks noChangeShapeType="1"/>
          </p:cNvSpPr>
          <p:nvPr/>
        </p:nvSpPr>
        <p:spPr bwMode="auto">
          <a:xfrm flipH="1" flipV="1">
            <a:off x="6781800" y="2438400"/>
            <a:ext cx="0" cy="3352800"/>
          </a:xfrm>
          <a:prstGeom prst="line">
            <a:avLst/>
          </a:prstGeom>
          <a:noFill/>
          <a:ln w="19050">
            <a:solidFill>
              <a:schemeClr val="hlink"/>
            </a:solidFill>
            <a:prstDash val="dash"/>
            <a:round/>
            <a:headEnd/>
            <a:tailEnd/>
          </a:ln>
        </p:spPr>
        <p:txBody>
          <a:bodyPr wrap="none" anchor="ctr"/>
          <a:lstStyle/>
          <a:p>
            <a:endParaRPr lang="zh-CN" altLang="en-US"/>
          </a:p>
        </p:txBody>
      </p:sp>
      <p:sp>
        <p:nvSpPr>
          <p:cNvPr id="82959" name="Line 18"/>
          <p:cNvSpPr>
            <a:spLocks noChangeShapeType="1"/>
          </p:cNvSpPr>
          <p:nvPr/>
        </p:nvSpPr>
        <p:spPr bwMode="auto">
          <a:xfrm>
            <a:off x="6781800" y="2438400"/>
            <a:ext cx="152400" cy="0"/>
          </a:xfrm>
          <a:prstGeom prst="line">
            <a:avLst/>
          </a:prstGeom>
          <a:noFill/>
          <a:ln w="19050">
            <a:solidFill>
              <a:schemeClr val="hlink"/>
            </a:solidFill>
            <a:prstDash val="dash"/>
            <a:round/>
            <a:headEnd/>
            <a:tailEnd/>
          </a:ln>
        </p:spPr>
        <p:txBody>
          <a:bodyPr wrap="none" anchor="ctr"/>
          <a:lstStyle/>
          <a:p>
            <a:endParaRPr lang="zh-CN" altLang="en-US"/>
          </a:p>
        </p:txBody>
      </p:sp>
      <p:sp>
        <p:nvSpPr>
          <p:cNvPr id="82960" name="Line 19"/>
          <p:cNvSpPr>
            <a:spLocks noChangeShapeType="1"/>
          </p:cNvSpPr>
          <p:nvPr/>
        </p:nvSpPr>
        <p:spPr bwMode="auto">
          <a:xfrm>
            <a:off x="6934200" y="2438400"/>
            <a:ext cx="0" cy="3352800"/>
          </a:xfrm>
          <a:prstGeom prst="line">
            <a:avLst/>
          </a:prstGeom>
          <a:noFill/>
          <a:ln w="19050">
            <a:solidFill>
              <a:schemeClr val="hlink"/>
            </a:solidFill>
            <a:prstDash val="dash"/>
            <a:round/>
            <a:headEnd/>
            <a:tailEnd/>
          </a:ln>
        </p:spPr>
        <p:txBody>
          <a:bodyPr wrap="none" anchor="ctr"/>
          <a:lstStyle/>
          <a:p>
            <a:endParaRPr lang="zh-CN" altLang="en-US"/>
          </a:p>
        </p:txBody>
      </p:sp>
      <p:sp>
        <p:nvSpPr>
          <p:cNvPr id="82961" name="Line 20"/>
          <p:cNvSpPr>
            <a:spLocks noChangeShapeType="1"/>
          </p:cNvSpPr>
          <p:nvPr/>
        </p:nvSpPr>
        <p:spPr bwMode="auto">
          <a:xfrm>
            <a:off x="6934200" y="5791200"/>
            <a:ext cx="381000" cy="0"/>
          </a:xfrm>
          <a:prstGeom prst="line">
            <a:avLst/>
          </a:prstGeom>
          <a:noFill/>
          <a:ln w="19050">
            <a:solidFill>
              <a:schemeClr val="hlink"/>
            </a:solidFill>
            <a:prstDash val="dash"/>
            <a:round/>
            <a:headEnd/>
            <a:tailEnd/>
          </a:ln>
        </p:spPr>
        <p:txBody>
          <a:bodyPr wrap="none" anchor="ctr"/>
          <a:lstStyle/>
          <a:p>
            <a:endParaRPr lang="zh-CN" altLang="en-US"/>
          </a:p>
        </p:txBody>
      </p:sp>
      <p:sp>
        <p:nvSpPr>
          <p:cNvPr id="82962" name="Line 21"/>
          <p:cNvSpPr>
            <a:spLocks noChangeShapeType="1"/>
          </p:cNvSpPr>
          <p:nvPr/>
        </p:nvSpPr>
        <p:spPr bwMode="auto">
          <a:xfrm flipV="1">
            <a:off x="7315200" y="2438400"/>
            <a:ext cx="0" cy="3352800"/>
          </a:xfrm>
          <a:prstGeom prst="line">
            <a:avLst/>
          </a:prstGeom>
          <a:noFill/>
          <a:ln w="19050">
            <a:solidFill>
              <a:schemeClr val="hlink"/>
            </a:solidFill>
            <a:prstDash val="dash"/>
            <a:round/>
            <a:headEnd/>
            <a:tailEnd/>
          </a:ln>
        </p:spPr>
        <p:txBody>
          <a:bodyPr wrap="none" anchor="ctr"/>
          <a:lstStyle/>
          <a:p>
            <a:endParaRPr lang="zh-CN" altLang="en-US"/>
          </a:p>
        </p:txBody>
      </p:sp>
      <p:sp>
        <p:nvSpPr>
          <p:cNvPr id="82963" name="Line 22"/>
          <p:cNvSpPr>
            <a:spLocks noChangeShapeType="1"/>
          </p:cNvSpPr>
          <p:nvPr/>
        </p:nvSpPr>
        <p:spPr bwMode="auto">
          <a:xfrm>
            <a:off x="7315200" y="2438400"/>
            <a:ext cx="152400" cy="0"/>
          </a:xfrm>
          <a:prstGeom prst="line">
            <a:avLst/>
          </a:prstGeom>
          <a:noFill/>
          <a:ln w="19050">
            <a:solidFill>
              <a:schemeClr val="hlink"/>
            </a:solidFill>
            <a:prstDash val="dash"/>
            <a:round/>
            <a:headEnd/>
            <a:tailEnd/>
          </a:ln>
        </p:spPr>
        <p:txBody>
          <a:bodyPr wrap="none" anchor="ctr"/>
          <a:lstStyle/>
          <a:p>
            <a:endParaRPr lang="zh-CN" altLang="en-US"/>
          </a:p>
        </p:txBody>
      </p:sp>
      <p:sp>
        <p:nvSpPr>
          <p:cNvPr id="82964" name="Line 23"/>
          <p:cNvSpPr>
            <a:spLocks noChangeShapeType="1"/>
          </p:cNvSpPr>
          <p:nvPr/>
        </p:nvSpPr>
        <p:spPr bwMode="auto">
          <a:xfrm>
            <a:off x="7467600" y="2438400"/>
            <a:ext cx="0" cy="3352800"/>
          </a:xfrm>
          <a:prstGeom prst="line">
            <a:avLst/>
          </a:prstGeom>
          <a:noFill/>
          <a:ln w="19050">
            <a:solidFill>
              <a:schemeClr val="hlink"/>
            </a:solidFill>
            <a:prstDash val="dash"/>
            <a:round/>
            <a:headEnd/>
            <a:tailEnd/>
          </a:ln>
        </p:spPr>
        <p:txBody>
          <a:bodyPr wrap="none" anchor="ctr"/>
          <a:lstStyle/>
          <a:p>
            <a:endParaRPr lang="zh-CN" altLang="en-US"/>
          </a:p>
        </p:txBody>
      </p:sp>
      <p:sp>
        <p:nvSpPr>
          <p:cNvPr id="82965" name="Line 24"/>
          <p:cNvSpPr>
            <a:spLocks noChangeShapeType="1"/>
          </p:cNvSpPr>
          <p:nvPr/>
        </p:nvSpPr>
        <p:spPr bwMode="auto">
          <a:xfrm>
            <a:off x="7543800" y="5791200"/>
            <a:ext cx="152400" cy="0"/>
          </a:xfrm>
          <a:prstGeom prst="line">
            <a:avLst/>
          </a:prstGeom>
          <a:noFill/>
          <a:ln w="19050">
            <a:solidFill>
              <a:schemeClr val="hlink"/>
            </a:solidFill>
            <a:prstDash val="dash"/>
            <a:round/>
            <a:headEnd/>
            <a:tailEnd/>
          </a:ln>
        </p:spPr>
        <p:txBody>
          <a:bodyPr wrap="none" anchor="ctr"/>
          <a:lstStyle/>
          <a:p>
            <a:endParaRPr lang="zh-CN" altLang="en-US"/>
          </a:p>
        </p:txBody>
      </p:sp>
      <p:sp>
        <p:nvSpPr>
          <p:cNvPr id="82966" name="Line 25"/>
          <p:cNvSpPr>
            <a:spLocks noChangeShapeType="1"/>
          </p:cNvSpPr>
          <p:nvPr/>
        </p:nvSpPr>
        <p:spPr bwMode="auto">
          <a:xfrm flipH="1" flipV="1">
            <a:off x="7696200" y="2438400"/>
            <a:ext cx="0" cy="3352800"/>
          </a:xfrm>
          <a:prstGeom prst="line">
            <a:avLst/>
          </a:prstGeom>
          <a:noFill/>
          <a:ln w="19050">
            <a:solidFill>
              <a:schemeClr val="hlink"/>
            </a:solidFill>
            <a:prstDash val="dash"/>
            <a:round/>
            <a:headEnd/>
            <a:tailEnd/>
          </a:ln>
        </p:spPr>
        <p:txBody>
          <a:bodyPr wrap="none" anchor="ctr"/>
          <a:lstStyle/>
          <a:p>
            <a:endParaRPr lang="zh-CN" altLang="en-US"/>
          </a:p>
        </p:txBody>
      </p:sp>
      <p:sp>
        <p:nvSpPr>
          <p:cNvPr id="82967" name="Line 26"/>
          <p:cNvSpPr>
            <a:spLocks noChangeShapeType="1"/>
          </p:cNvSpPr>
          <p:nvPr/>
        </p:nvSpPr>
        <p:spPr bwMode="auto">
          <a:xfrm>
            <a:off x="7696200" y="2438400"/>
            <a:ext cx="152400" cy="0"/>
          </a:xfrm>
          <a:prstGeom prst="line">
            <a:avLst/>
          </a:prstGeom>
          <a:noFill/>
          <a:ln w="19050">
            <a:solidFill>
              <a:schemeClr val="hlink"/>
            </a:solidFill>
            <a:prstDash val="dash"/>
            <a:round/>
            <a:headEnd/>
            <a:tailEnd/>
          </a:ln>
        </p:spPr>
        <p:txBody>
          <a:bodyPr wrap="none" anchor="ctr"/>
          <a:lstStyle/>
          <a:p>
            <a:endParaRPr lang="zh-CN" altLang="en-US"/>
          </a:p>
        </p:txBody>
      </p:sp>
      <p:sp>
        <p:nvSpPr>
          <p:cNvPr id="82968" name="Line 27"/>
          <p:cNvSpPr>
            <a:spLocks noChangeShapeType="1"/>
          </p:cNvSpPr>
          <p:nvPr/>
        </p:nvSpPr>
        <p:spPr bwMode="auto">
          <a:xfrm>
            <a:off x="7848600" y="2514600"/>
            <a:ext cx="0" cy="3352800"/>
          </a:xfrm>
          <a:prstGeom prst="line">
            <a:avLst/>
          </a:prstGeom>
          <a:noFill/>
          <a:ln w="19050">
            <a:solidFill>
              <a:schemeClr val="hlink"/>
            </a:solidFill>
            <a:prstDash val="dash"/>
            <a:round/>
            <a:headEnd/>
            <a:tailEnd/>
          </a:ln>
        </p:spPr>
        <p:txBody>
          <a:bodyPr wrap="none" anchor="ctr"/>
          <a:lstStyle/>
          <a:p>
            <a:endParaRPr lang="zh-CN" altLang="en-US"/>
          </a:p>
        </p:txBody>
      </p:sp>
      <p:sp>
        <p:nvSpPr>
          <p:cNvPr id="82969" name="Line 28"/>
          <p:cNvSpPr>
            <a:spLocks noChangeShapeType="1"/>
          </p:cNvSpPr>
          <p:nvPr/>
        </p:nvSpPr>
        <p:spPr bwMode="auto">
          <a:xfrm>
            <a:off x="7924800" y="5791200"/>
            <a:ext cx="152400" cy="0"/>
          </a:xfrm>
          <a:prstGeom prst="line">
            <a:avLst/>
          </a:prstGeom>
          <a:noFill/>
          <a:ln w="19050">
            <a:solidFill>
              <a:schemeClr val="hlink"/>
            </a:solidFill>
            <a:prstDash val="dash"/>
            <a:round/>
            <a:headEnd/>
            <a:tailEnd/>
          </a:ln>
        </p:spPr>
        <p:txBody>
          <a:bodyPr wrap="none" anchor="ctr"/>
          <a:lstStyle/>
          <a:p>
            <a:endParaRPr lang="zh-CN" altLang="en-US"/>
          </a:p>
        </p:txBody>
      </p:sp>
      <p:sp>
        <p:nvSpPr>
          <p:cNvPr id="82970" name="Line 29"/>
          <p:cNvSpPr>
            <a:spLocks noChangeShapeType="1"/>
          </p:cNvSpPr>
          <p:nvPr/>
        </p:nvSpPr>
        <p:spPr bwMode="auto">
          <a:xfrm flipV="1">
            <a:off x="8077200" y="2438400"/>
            <a:ext cx="0" cy="3352800"/>
          </a:xfrm>
          <a:prstGeom prst="line">
            <a:avLst/>
          </a:prstGeom>
          <a:noFill/>
          <a:ln w="19050">
            <a:solidFill>
              <a:schemeClr val="hlink"/>
            </a:solidFill>
            <a:prstDash val="dash"/>
            <a:round/>
            <a:headEnd/>
            <a:tailEnd/>
          </a:ln>
        </p:spPr>
        <p:txBody>
          <a:bodyPr wrap="none" anchor="ctr"/>
          <a:lstStyle/>
          <a:p>
            <a:endParaRPr lang="zh-CN" altLang="en-US"/>
          </a:p>
        </p:txBody>
      </p:sp>
      <p:sp>
        <p:nvSpPr>
          <p:cNvPr id="82971" name="Line 30"/>
          <p:cNvSpPr>
            <a:spLocks noChangeShapeType="1"/>
          </p:cNvSpPr>
          <p:nvPr/>
        </p:nvSpPr>
        <p:spPr bwMode="auto">
          <a:xfrm>
            <a:off x="8077200" y="2438400"/>
            <a:ext cx="381000" cy="0"/>
          </a:xfrm>
          <a:prstGeom prst="line">
            <a:avLst/>
          </a:prstGeom>
          <a:noFill/>
          <a:ln w="19050">
            <a:solidFill>
              <a:schemeClr val="hlink"/>
            </a:solidFill>
            <a:prstDash val="dash"/>
            <a:round/>
            <a:headEnd/>
            <a:tailEnd/>
          </a:ln>
        </p:spPr>
        <p:txBody>
          <a:bodyPr wrap="none" anchor="ctr"/>
          <a:lstStyle/>
          <a:p>
            <a:endParaRPr lang="zh-CN" altLang="en-US"/>
          </a:p>
        </p:txBody>
      </p:sp>
      <p:sp>
        <p:nvSpPr>
          <p:cNvPr id="82972" name="Line 32"/>
          <p:cNvSpPr>
            <a:spLocks noChangeShapeType="1"/>
          </p:cNvSpPr>
          <p:nvPr/>
        </p:nvSpPr>
        <p:spPr bwMode="auto">
          <a:xfrm flipV="1">
            <a:off x="2667000" y="4419600"/>
            <a:ext cx="685800" cy="304800"/>
          </a:xfrm>
          <a:prstGeom prst="line">
            <a:avLst/>
          </a:prstGeom>
          <a:noFill/>
          <a:ln w="22225">
            <a:solidFill>
              <a:schemeClr val="tx2"/>
            </a:solidFill>
            <a:round/>
            <a:headEnd/>
            <a:tailEnd type="triangle" w="med" len="med"/>
          </a:ln>
        </p:spPr>
        <p:txBody>
          <a:bodyPr/>
          <a:lstStyle/>
          <a:p>
            <a:endParaRPr lang="zh-CN" altLang="en-US"/>
          </a:p>
        </p:txBody>
      </p:sp>
      <p:sp>
        <p:nvSpPr>
          <p:cNvPr id="82973" name="Text Box 33"/>
          <p:cNvSpPr txBox="1">
            <a:spLocks noChangeArrowheads="1"/>
          </p:cNvSpPr>
          <p:nvPr/>
        </p:nvSpPr>
        <p:spPr bwMode="auto">
          <a:xfrm>
            <a:off x="3200400" y="3581400"/>
            <a:ext cx="1676400" cy="2032000"/>
          </a:xfrm>
          <a:prstGeom prst="rect">
            <a:avLst/>
          </a:prstGeom>
          <a:noFill/>
          <a:ln w="9525" algn="ctr">
            <a:noFill/>
            <a:miter lim="800000"/>
            <a:headEnd/>
            <a:tailEnd/>
          </a:ln>
        </p:spPr>
        <p:txBody>
          <a:bodyPr>
            <a:spAutoFit/>
          </a:bodyPr>
          <a:lstStyle/>
          <a:p>
            <a:pPr marL="342900" indent="-342900" algn="l">
              <a:spcBef>
                <a:spcPct val="50000"/>
              </a:spcBef>
            </a:pPr>
            <a:r>
              <a:rPr lang="en-US" altLang="zh-CN" sz="1800">
                <a:solidFill>
                  <a:schemeClr val="tx2"/>
                </a:solidFill>
              </a:rPr>
              <a:t>k</a:t>
            </a:r>
            <a:r>
              <a:rPr lang="zh-CN" altLang="en-US" sz="1800">
                <a:solidFill>
                  <a:schemeClr val="tx2"/>
                </a:solidFill>
              </a:rPr>
              <a:t>值越小，衰</a:t>
            </a:r>
            <a:endParaRPr lang="en-US" altLang="zh-CN" sz="1800">
              <a:solidFill>
                <a:schemeClr val="tx2"/>
              </a:solidFill>
            </a:endParaRPr>
          </a:p>
          <a:p>
            <a:pPr marL="342900" indent="-342900" algn="l">
              <a:spcBef>
                <a:spcPct val="50000"/>
              </a:spcBef>
            </a:pPr>
            <a:r>
              <a:rPr lang="zh-CN" altLang="en-US" sz="1800">
                <a:solidFill>
                  <a:schemeClr val="tx2"/>
                </a:solidFill>
              </a:rPr>
              <a:t>减越慢，滤波</a:t>
            </a:r>
            <a:endParaRPr lang="en-US" altLang="zh-CN" sz="1800">
              <a:solidFill>
                <a:schemeClr val="tx2"/>
              </a:solidFill>
            </a:endParaRPr>
          </a:p>
          <a:p>
            <a:pPr marL="342900" indent="-342900" algn="l">
              <a:spcBef>
                <a:spcPct val="50000"/>
              </a:spcBef>
            </a:pPr>
            <a:r>
              <a:rPr lang="zh-CN" altLang="en-US" sz="1800">
                <a:solidFill>
                  <a:schemeClr val="tx2"/>
                </a:solidFill>
              </a:rPr>
              <a:t>过程中引入的</a:t>
            </a:r>
            <a:endParaRPr lang="en-US" altLang="zh-CN" sz="1800">
              <a:solidFill>
                <a:schemeClr val="tx2"/>
              </a:solidFill>
            </a:endParaRPr>
          </a:p>
          <a:p>
            <a:pPr marL="342900" indent="-342900" algn="l">
              <a:spcBef>
                <a:spcPct val="50000"/>
              </a:spcBef>
            </a:pPr>
            <a:r>
              <a:rPr lang="zh-CN" altLang="en-US" sz="1800">
                <a:solidFill>
                  <a:schemeClr val="tx2"/>
                </a:solidFill>
              </a:rPr>
              <a:t>码间干扰越</a:t>
            </a:r>
            <a:endParaRPr lang="en-US" altLang="zh-CN" sz="1800">
              <a:solidFill>
                <a:schemeClr val="tx2"/>
              </a:solidFill>
            </a:endParaRPr>
          </a:p>
          <a:p>
            <a:pPr marL="342900" indent="-342900" algn="l">
              <a:spcBef>
                <a:spcPct val="50000"/>
              </a:spcBef>
            </a:pPr>
            <a:r>
              <a:rPr lang="zh-CN" altLang="en-US" sz="1800">
                <a:solidFill>
                  <a:schemeClr val="tx2"/>
                </a:solidFill>
              </a:rPr>
              <a:t>严重</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endParaRPr lang="zh-CN" altLang="zh-CN"/>
          </a:p>
        </p:txBody>
      </p:sp>
      <p:sp>
        <p:nvSpPr>
          <p:cNvPr id="83971" name="Rectangle 3"/>
          <p:cNvSpPr>
            <a:spLocks noGrp="1" noChangeArrowheads="1"/>
          </p:cNvSpPr>
          <p:nvPr>
            <p:ph type="body" idx="1"/>
          </p:nvPr>
        </p:nvSpPr>
        <p:spPr>
          <a:xfrm>
            <a:off x="762000" y="1981200"/>
            <a:ext cx="7924800" cy="4724400"/>
          </a:xfrm>
        </p:spPr>
        <p:txBody>
          <a:bodyPr/>
          <a:lstStyle/>
          <a:p>
            <a:pPr eaLnBrk="1" hangingPunct="1"/>
            <a:r>
              <a:rPr lang="zh-CN" altLang="en-US" sz="2800" b="1">
                <a:latin typeface="Times New Roman" pitchFamily="18" charset="0"/>
              </a:rPr>
              <a:t>高斯滤波对</a:t>
            </a:r>
            <a:r>
              <a:rPr lang="en-US" altLang="zh-CN" sz="2800" b="1">
                <a:latin typeface="Times New Roman" pitchFamily="18" charset="0"/>
              </a:rPr>
              <a:t>GMSK</a:t>
            </a:r>
            <a:r>
              <a:rPr lang="zh-CN" altLang="en-US" sz="2800" b="1">
                <a:latin typeface="Times New Roman" pitchFamily="18" charset="0"/>
              </a:rPr>
              <a:t>射频谱的约束情况：</a:t>
            </a:r>
            <a:r>
              <a:rPr lang="zh-CN" altLang="en-US"/>
              <a:t> </a:t>
            </a:r>
          </a:p>
        </p:txBody>
      </p:sp>
      <p:sp>
        <p:nvSpPr>
          <p:cNvPr id="83973" name="Text Box 6"/>
          <p:cNvSpPr txBox="1">
            <a:spLocks noChangeArrowheads="1"/>
          </p:cNvSpPr>
          <p:nvPr/>
        </p:nvSpPr>
        <p:spPr bwMode="auto">
          <a:xfrm>
            <a:off x="4572000" y="4876800"/>
            <a:ext cx="4419600" cy="1552575"/>
          </a:xfrm>
          <a:prstGeom prst="rect">
            <a:avLst/>
          </a:prstGeom>
          <a:noFill/>
          <a:ln w="9525" algn="ctr">
            <a:noFill/>
            <a:miter lim="800000"/>
            <a:headEnd/>
            <a:tailEnd/>
          </a:ln>
        </p:spPr>
        <p:txBody>
          <a:bodyPr>
            <a:spAutoFit/>
          </a:bodyPr>
          <a:lstStyle/>
          <a:p>
            <a:pPr marL="342900" indent="-342900" algn="l">
              <a:spcBef>
                <a:spcPct val="50000"/>
              </a:spcBef>
            </a:pPr>
            <a:r>
              <a:rPr lang="en-US" altLang="zh-CN" sz="2400"/>
              <a:t>    </a:t>
            </a:r>
            <a:r>
              <a:rPr lang="zh-CN" altLang="en-US" sz="2400"/>
              <a:t>注：该表格给出的是包含了给定比例（百分数）发射功率的射频带宽（带宽以</a:t>
            </a:r>
            <a:r>
              <a:rPr lang="en-US" altLang="zh-CN" sz="2400"/>
              <a:t>R</a:t>
            </a:r>
            <a:r>
              <a:rPr lang="en-US" altLang="zh-CN" sz="2400" baseline="-25000"/>
              <a:t>b</a:t>
            </a:r>
            <a:r>
              <a:rPr lang="zh-CN" altLang="en-US" sz="2400"/>
              <a:t>的倍数计）</a:t>
            </a:r>
          </a:p>
        </p:txBody>
      </p:sp>
      <p:sp>
        <p:nvSpPr>
          <p:cNvPr id="83974" name="AutoShape 8">
            <a:hlinkClick r:id="rId3" action="ppaction://hlinksldjump"/>
          </p:cNvPr>
          <p:cNvSpPr>
            <a:spLocks noChangeArrowheads="1"/>
          </p:cNvSpPr>
          <p:nvPr/>
        </p:nvSpPr>
        <p:spPr bwMode="auto">
          <a:xfrm>
            <a:off x="8458200" y="6324600"/>
            <a:ext cx="457200" cy="3810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hlink">
              <a:alpha val="67058"/>
            </a:schemeClr>
          </a:solidFill>
          <a:ln w="9525">
            <a:solidFill>
              <a:schemeClr val="tx1"/>
            </a:solidFill>
            <a:miter lim="800000"/>
            <a:headEnd/>
            <a:tailEnd/>
          </a:ln>
        </p:spPr>
        <p:txBody>
          <a:bodyPr wrap="none" anchor="ctr"/>
          <a:lstStyle/>
          <a:p>
            <a:endParaRPr lang="zh-CN" altLang="en-US"/>
          </a:p>
        </p:txBody>
      </p:sp>
      <p:pic>
        <p:nvPicPr>
          <p:cNvPr id="83975" name="Picture 9"/>
          <p:cNvPicPr>
            <a:picLocks noChangeAspect="1" noChangeArrowheads="1"/>
          </p:cNvPicPr>
          <p:nvPr/>
        </p:nvPicPr>
        <p:blipFill>
          <a:blip r:embed="rId4" cstate="print"/>
          <a:srcRect/>
          <a:stretch>
            <a:fillRect/>
          </a:stretch>
        </p:blipFill>
        <p:spPr bwMode="auto">
          <a:xfrm>
            <a:off x="838200" y="2590800"/>
            <a:ext cx="3895725" cy="4029075"/>
          </a:xfrm>
          <a:prstGeom prst="rect">
            <a:avLst/>
          </a:prstGeom>
          <a:noFill/>
          <a:ln w="9525" algn="ctr">
            <a:noFill/>
            <a:miter lim="800000"/>
            <a:headEnd/>
            <a:tailEnd/>
          </a:ln>
        </p:spPr>
      </p:pic>
      <p:pic>
        <p:nvPicPr>
          <p:cNvPr id="114689" name="Picture 1"/>
          <p:cNvPicPr>
            <a:picLocks noChangeAspect="1" noChangeArrowheads="1"/>
          </p:cNvPicPr>
          <p:nvPr/>
        </p:nvPicPr>
        <p:blipFill>
          <a:blip r:embed="rId5" cstate="print"/>
          <a:srcRect/>
          <a:stretch>
            <a:fillRect/>
          </a:stretch>
        </p:blipFill>
        <p:spPr bwMode="auto">
          <a:xfrm>
            <a:off x="4724400" y="3276600"/>
            <a:ext cx="4181475" cy="1676400"/>
          </a:xfrm>
          <a:prstGeom prst="rect">
            <a:avLst/>
          </a:prstGeom>
          <a:noFill/>
          <a:ln w="9525">
            <a:noFill/>
            <a:miter lim="800000"/>
            <a:headEnd/>
            <a:tailEnd/>
          </a:ln>
        </p:spPr>
      </p:pic>
      <p:sp>
        <p:nvSpPr>
          <p:cNvPr id="8" name="下箭头 8">
            <a:hlinkClick r:id="rId6" action="ppaction://hlinksldjump"/>
          </p:cNvPr>
          <p:cNvSpPr>
            <a:spLocks noChangeArrowheads="1"/>
          </p:cNvSpPr>
          <p:nvPr/>
        </p:nvSpPr>
        <p:spPr bwMode="auto">
          <a:xfrm>
            <a:off x="7924800" y="6324600"/>
            <a:ext cx="381000" cy="304800"/>
          </a:xfrm>
          <a:prstGeom prst="downArrow">
            <a:avLst>
              <a:gd name="adj1" fmla="val 50000"/>
              <a:gd name="adj2" fmla="val 50000"/>
            </a:avLst>
          </a:prstGeom>
          <a:solidFill>
            <a:srgbClr val="0070C0"/>
          </a:solidFill>
          <a:ln w="9525" algn="ctr">
            <a:solidFill>
              <a:srgbClr val="0070C0"/>
            </a:solidFill>
            <a:round/>
            <a:headEnd/>
            <a:tailEnd/>
          </a:ln>
        </p:spPr>
        <p:txBody>
          <a:bodyPr/>
          <a:lstStyle/>
          <a:p>
            <a:pPr marL="342900" indent="-342900" algn="l"/>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zh-CN" altLang="en-US" sz="4000" b="1"/>
              <a:t>信号空间</a:t>
            </a:r>
          </a:p>
        </p:txBody>
      </p:sp>
      <p:sp>
        <p:nvSpPr>
          <p:cNvPr id="84995" name="Rectangle 3"/>
          <p:cNvSpPr>
            <a:spLocks noGrp="1" noChangeArrowheads="1"/>
          </p:cNvSpPr>
          <p:nvPr>
            <p:ph type="body" idx="1"/>
          </p:nvPr>
        </p:nvSpPr>
        <p:spPr>
          <a:xfrm>
            <a:off x="762000" y="2133600"/>
            <a:ext cx="7772400" cy="4114800"/>
          </a:xfrm>
        </p:spPr>
        <p:txBody>
          <a:bodyPr/>
          <a:lstStyle/>
          <a:p>
            <a:pPr eaLnBrk="1" hangingPunct="1">
              <a:buFont typeface="Wingdings" pitchFamily="2" charset="2"/>
              <a:buNone/>
            </a:pPr>
            <a:r>
              <a:rPr lang="en-US" altLang="zh-CN" b="1">
                <a:latin typeface="Times New Roman" pitchFamily="18" charset="0"/>
              </a:rPr>
              <a:t>1. </a:t>
            </a:r>
            <a:r>
              <a:rPr lang="zh-CN" altLang="en-US" b="1">
                <a:latin typeface="Times New Roman" pitchFamily="18" charset="0"/>
              </a:rPr>
              <a:t>数字调制的原理</a:t>
            </a:r>
          </a:p>
          <a:p>
            <a:pPr eaLnBrk="1" hangingPunct="1">
              <a:buFont typeface="Wingdings" pitchFamily="2" charset="2"/>
              <a:buNone/>
            </a:pPr>
            <a:r>
              <a:rPr lang="en-US" altLang="zh-CN" b="1">
                <a:latin typeface="Times New Roman" pitchFamily="18" charset="0"/>
                <a:hlinkClick r:id="rId3" action="ppaction://hlinksldjump"/>
              </a:rPr>
              <a:t>2. </a:t>
            </a:r>
            <a:r>
              <a:rPr lang="zh-CN" altLang="en-US" b="1">
                <a:latin typeface="Times New Roman" pitchFamily="18" charset="0"/>
                <a:hlinkClick r:id="rId3" action="ppaction://hlinksldjump"/>
              </a:rPr>
              <a:t>标准正交基信号集合和信号空间</a:t>
            </a:r>
            <a:endParaRPr lang="zh-CN" altLang="en-US" b="1">
              <a:latin typeface="Times New Roman" pitchFamily="18" charset="0"/>
            </a:endParaRPr>
          </a:p>
          <a:p>
            <a:pPr eaLnBrk="1" hangingPunct="1">
              <a:buFont typeface="Wingdings" pitchFamily="2" charset="2"/>
              <a:buNone/>
            </a:pPr>
            <a:r>
              <a:rPr lang="en-US" altLang="zh-CN" b="1">
                <a:latin typeface="Times New Roman" pitchFamily="18" charset="0"/>
                <a:hlinkClick r:id="rId4" action="ppaction://hlinksldjump"/>
              </a:rPr>
              <a:t>3. </a:t>
            </a:r>
            <a:r>
              <a:rPr lang="zh-CN" altLang="en-US" b="1">
                <a:latin typeface="Times New Roman" pitchFamily="18" charset="0"/>
                <a:hlinkClick r:id="rId4" action="ppaction://hlinksldjump"/>
              </a:rPr>
              <a:t>星座图、星座分布与误码性能的关系</a:t>
            </a:r>
            <a:endParaRPr lang="zh-CN" altLang="en-US" b="1">
              <a:latin typeface="Times New Roman" pitchFamily="18" charset="0"/>
            </a:endParaRPr>
          </a:p>
          <a:p>
            <a:pPr eaLnBrk="1" hangingPunct="1"/>
            <a:endParaRPr lang="zh-CN" altLang="en-US" b="1">
              <a:latin typeface="Times New Roman" pitchFamily="18" charset="0"/>
            </a:endParaRPr>
          </a:p>
          <a:p>
            <a:pPr eaLnBrk="1" hangingPunct="1"/>
            <a:endParaRPr lang="zh-CN" altLang="en-US" b="1">
              <a:latin typeface="Times New Roman" pitchFamily="18" charset="0"/>
            </a:endParaRPr>
          </a:p>
          <a:p>
            <a:pPr eaLnBrk="1" hangingPunct="1">
              <a:buFont typeface="Wingdings" pitchFamily="2" charset="2"/>
              <a:buNone/>
            </a:pPr>
            <a:endParaRPr lang="en-US" altLang="zh-CN"/>
          </a:p>
        </p:txBody>
      </p:sp>
    </p:spTree>
  </p:cSld>
  <p:clrMapOvr>
    <a:masterClrMapping/>
  </p:clrMapOvr>
  <p:transition>
    <p:cut thruBlk="1"/>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endParaRPr lang="zh-CN" altLang="zh-CN"/>
          </a:p>
        </p:txBody>
      </p:sp>
      <p:sp>
        <p:nvSpPr>
          <p:cNvPr id="99331" name="Rectangle 3"/>
          <p:cNvSpPr>
            <a:spLocks noGrp="1" noChangeArrowheads="1"/>
          </p:cNvSpPr>
          <p:nvPr>
            <p:ph type="body" idx="1"/>
          </p:nvPr>
        </p:nvSpPr>
        <p:spPr>
          <a:xfrm>
            <a:off x="762000" y="2133600"/>
            <a:ext cx="7772400" cy="4114800"/>
          </a:xfrm>
        </p:spPr>
        <p:txBody>
          <a:bodyPr/>
          <a:lstStyle/>
          <a:p>
            <a:pPr eaLnBrk="1" hangingPunct="1">
              <a:buFont typeface="Wingdings" pitchFamily="2" charset="2"/>
              <a:buNone/>
              <a:defRPr/>
            </a:pPr>
            <a:r>
              <a:rPr lang="en-US" altLang="zh-CN" b="1">
                <a:latin typeface="Times New Roman" pitchFamily="18" charset="0"/>
              </a:rPr>
              <a:t>1. </a:t>
            </a:r>
            <a:r>
              <a:rPr lang="zh-CN" altLang="en-US" b="1">
                <a:latin typeface="Times New Roman" pitchFamily="18" charset="0"/>
              </a:rPr>
              <a:t>数字调制的原理：我们常将数字调制的实现称为“</a:t>
            </a:r>
            <a:r>
              <a:rPr lang="zh-CN" altLang="en-US" b="1">
                <a:effectLst>
                  <a:outerShdw blurRad="38100" dist="38100" dir="2700000" algn="tl">
                    <a:srgbClr val="FFFFFF"/>
                  </a:outerShdw>
                </a:effectLst>
                <a:latin typeface="Times New Roman" pitchFamily="18" charset="0"/>
              </a:rPr>
              <a:t>键控</a:t>
            </a:r>
            <a:r>
              <a:rPr lang="zh-CN" altLang="en-US" b="1">
                <a:latin typeface="Times New Roman" pitchFamily="18" charset="0"/>
              </a:rPr>
              <a:t>”（</a:t>
            </a:r>
            <a:r>
              <a:rPr lang="en-US" altLang="zh-CN" b="1">
                <a:effectLst>
                  <a:outerShdw blurRad="38100" dist="38100" dir="2700000" algn="tl">
                    <a:srgbClr val="FFFFFF"/>
                  </a:outerShdw>
                </a:effectLst>
                <a:latin typeface="Times New Roman" pitchFamily="18" charset="0"/>
              </a:rPr>
              <a:t>Keying</a:t>
            </a:r>
            <a:r>
              <a:rPr lang="zh-CN" altLang="en-US" b="1">
                <a:latin typeface="Times New Roman" pitchFamily="18" charset="0"/>
              </a:rPr>
              <a:t>）。总括起来说，数字调制器的</a:t>
            </a:r>
            <a:r>
              <a:rPr lang="zh-CN" altLang="en-US" b="1">
                <a:effectLst>
                  <a:outerShdw blurRad="38100" dist="38100" dir="2700000" algn="tl">
                    <a:srgbClr val="FFFFFF"/>
                  </a:outerShdw>
                </a:effectLst>
                <a:latin typeface="Times New Roman" pitchFamily="18" charset="0"/>
              </a:rPr>
              <a:t>作用</a:t>
            </a:r>
            <a:r>
              <a:rPr lang="zh-CN" altLang="en-US" b="1">
                <a:latin typeface="Times New Roman" pitchFamily="18" charset="0"/>
              </a:rPr>
              <a:t>就是针对不同的输入比特（或以多个比特代表的输入符号）来选择不同的调制波形并加以输出。</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endParaRPr lang="zh-CN" altLang="zh-CN"/>
          </a:p>
        </p:txBody>
      </p:sp>
      <p:sp>
        <p:nvSpPr>
          <p:cNvPr id="11269" name="Rectangle 3"/>
          <p:cNvSpPr>
            <a:spLocks noGrp="1" noChangeArrowheads="1"/>
          </p:cNvSpPr>
          <p:nvPr>
            <p:ph type="body" sz="half" idx="1"/>
          </p:nvPr>
        </p:nvSpPr>
        <p:spPr>
          <a:xfrm>
            <a:off x="762000" y="2133600"/>
            <a:ext cx="4495800" cy="4191000"/>
          </a:xfrm>
        </p:spPr>
        <p:txBody>
          <a:bodyPr/>
          <a:lstStyle/>
          <a:p>
            <a:pPr eaLnBrk="1" hangingPunct="1"/>
            <a:r>
              <a:rPr lang="zh-CN" altLang="en-US" sz="2800" b="1" u="sng">
                <a:latin typeface="Times New Roman" pitchFamily="18" charset="0"/>
              </a:rPr>
              <a:t>例如</a:t>
            </a:r>
            <a:r>
              <a:rPr lang="zh-CN" altLang="en-US" sz="2800">
                <a:latin typeface="Times New Roman" pitchFamily="18" charset="0"/>
              </a:rPr>
              <a:t>：</a:t>
            </a:r>
            <a:r>
              <a:rPr lang="en-US" altLang="zh-CN" sz="2800" b="1">
                <a:latin typeface="Times New Roman" pitchFamily="18" charset="0"/>
              </a:rPr>
              <a:t>2PSK</a:t>
            </a:r>
            <a:r>
              <a:rPr lang="zh-CN" altLang="en-US" sz="2800" b="1">
                <a:latin typeface="Times New Roman" pitchFamily="18" charset="0"/>
              </a:rPr>
              <a:t>（</a:t>
            </a:r>
            <a:r>
              <a:rPr lang="en-US" altLang="zh-CN" sz="2800" b="1">
                <a:latin typeface="Times New Roman" pitchFamily="18" charset="0"/>
              </a:rPr>
              <a:t>BPSK</a:t>
            </a:r>
            <a:r>
              <a:rPr lang="zh-CN" altLang="en-US" sz="2800" b="1">
                <a:latin typeface="Times New Roman" pitchFamily="18" charset="0"/>
              </a:rPr>
              <a:t>）</a:t>
            </a:r>
          </a:p>
          <a:p>
            <a:pPr eaLnBrk="1" hangingPunct="1">
              <a:buFont typeface="Wingdings" pitchFamily="2" charset="2"/>
              <a:buNone/>
            </a:pPr>
            <a:r>
              <a:rPr lang="zh-CN" altLang="en-US" sz="2800" b="1">
                <a:latin typeface="Times New Roman" pitchFamily="18" charset="0"/>
              </a:rPr>
              <a:t>    调制</a:t>
            </a:r>
            <a:r>
              <a:rPr lang="zh-CN" altLang="en-US" sz="2800">
                <a:latin typeface="Times New Roman" pitchFamily="18" charset="0"/>
              </a:rPr>
              <a:t>。</a:t>
            </a:r>
          </a:p>
          <a:p>
            <a:pPr eaLnBrk="1" hangingPunct="1">
              <a:buFont typeface="Wingdings" pitchFamily="2" charset="2"/>
              <a:buNone/>
            </a:pPr>
            <a:r>
              <a:rPr lang="zh-CN" altLang="en-US" sz="2800">
                <a:latin typeface="Times New Roman" pitchFamily="18" charset="0"/>
              </a:rPr>
              <a:t>    </a:t>
            </a:r>
            <a:r>
              <a:rPr lang="zh-CN" altLang="en-US" sz="2800" b="1">
                <a:latin typeface="Times New Roman" pitchFamily="18" charset="0"/>
              </a:rPr>
              <a:t>设输入比特流为</a:t>
            </a:r>
            <a:r>
              <a:rPr lang="en-US" altLang="zh-CN" sz="2800" b="1">
                <a:latin typeface="Times New Roman" pitchFamily="18" charset="0"/>
              </a:rPr>
              <a:t>{</a:t>
            </a:r>
            <a:r>
              <a:rPr lang="en-US" altLang="zh-CN" sz="2800" b="1" i="1">
                <a:latin typeface="Times New Roman" pitchFamily="18" charset="0"/>
              </a:rPr>
              <a:t>x</a:t>
            </a:r>
            <a:r>
              <a:rPr lang="en-US" altLang="zh-CN" sz="2800" b="1" i="1" baseline="-25000">
                <a:latin typeface="Times New Roman" pitchFamily="18" charset="0"/>
              </a:rPr>
              <a:t>k</a:t>
            </a:r>
            <a:r>
              <a:rPr lang="en-US" altLang="zh-CN" sz="2800" b="1">
                <a:latin typeface="Times New Roman" pitchFamily="18" charset="0"/>
              </a:rPr>
              <a:t>}</a:t>
            </a:r>
            <a:r>
              <a:rPr lang="zh-CN" altLang="en-US" sz="2800" b="1">
                <a:latin typeface="Times New Roman" pitchFamily="18" charset="0"/>
              </a:rPr>
              <a:t>，则调制器输出为：</a:t>
            </a:r>
            <a:r>
              <a:rPr lang="zh-CN" altLang="en-US" sz="2800">
                <a:latin typeface="Times New Roman" pitchFamily="18" charset="0"/>
              </a:rPr>
              <a:t> </a:t>
            </a:r>
          </a:p>
          <a:p>
            <a:pPr eaLnBrk="1" hangingPunct="1">
              <a:buFont typeface="Wingdings" pitchFamily="2" charset="2"/>
              <a:buNone/>
            </a:pPr>
            <a:r>
              <a:rPr lang="zh-CN" altLang="en-US" sz="2800">
                <a:latin typeface="Times New Roman" pitchFamily="18" charset="0"/>
              </a:rPr>
              <a:t>               </a:t>
            </a:r>
            <a:r>
              <a:rPr lang="en-US" altLang="zh-CN" sz="2400" b="1" i="1">
                <a:solidFill>
                  <a:schemeClr val="folHlink"/>
                </a:solidFill>
                <a:latin typeface="Times New Roman" pitchFamily="18" charset="0"/>
              </a:rPr>
              <a:t>Acos2</a:t>
            </a:r>
            <a:r>
              <a:rPr lang="el-GR" altLang="zh-CN" sz="2400" b="1" i="1">
                <a:solidFill>
                  <a:schemeClr val="folHlink"/>
                </a:solidFill>
                <a:latin typeface="Times New Roman" pitchFamily="18" charset="0"/>
                <a:cs typeface="Times New Roman" pitchFamily="18" charset="0"/>
              </a:rPr>
              <a:t>π</a:t>
            </a:r>
            <a:r>
              <a:rPr lang="en-US" altLang="zh-CN" sz="2400" b="1" i="1">
                <a:solidFill>
                  <a:schemeClr val="folHlink"/>
                </a:solidFill>
                <a:latin typeface="Times New Roman" pitchFamily="18" charset="0"/>
                <a:cs typeface="Times New Roman" pitchFamily="18" charset="0"/>
              </a:rPr>
              <a:t>f</a:t>
            </a:r>
            <a:r>
              <a:rPr lang="en-US" altLang="zh-CN" sz="2400" b="1" i="1" baseline="-25000">
                <a:solidFill>
                  <a:schemeClr val="folHlink"/>
                </a:solidFill>
                <a:latin typeface="Times New Roman" pitchFamily="18" charset="0"/>
                <a:cs typeface="Times New Roman" pitchFamily="18" charset="0"/>
              </a:rPr>
              <a:t>c</a:t>
            </a:r>
            <a:r>
              <a:rPr lang="en-US" altLang="zh-CN" sz="2400" b="1" i="1">
                <a:solidFill>
                  <a:schemeClr val="folHlink"/>
                </a:solidFill>
                <a:latin typeface="Times New Roman" pitchFamily="18" charset="0"/>
                <a:cs typeface="Times New Roman" pitchFamily="18" charset="0"/>
              </a:rPr>
              <a:t>t </a:t>
            </a:r>
            <a:r>
              <a:rPr lang="zh-CN" altLang="en-US" sz="2400" b="1" i="1">
                <a:solidFill>
                  <a:schemeClr val="folHlink"/>
                </a:solidFill>
                <a:latin typeface="Times New Roman" pitchFamily="18" charset="0"/>
                <a:cs typeface="Times New Roman" pitchFamily="18" charset="0"/>
              </a:rPr>
              <a:t>，</a:t>
            </a:r>
            <a:r>
              <a:rPr lang="en-US" altLang="zh-CN" sz="2400" b="1" i="1">
                <a:solidFill>
                  <a:schemeClr val="folHlink"/>
                </a:solidFill>
                <a:latin typeface="Times New Roman" pitchFamily="18" charset="0"/>
              </a:rPr>
              <a:t>x</a:t>
            </a:r>
            <a:r>
              <a:rPr lang="en-US" altLang="zh-CN" sz="2400" b="1" i="1" baseline="-25000">
                <a:solidFill>
                  <a:schemeClr val="folHlink"/>
                </a:solidFill>
                <a:latin typeface="Times New Roman" pitchFamily="18" charset="0"/>
              </a:rPr>
              <a:t>k</a:t>
            </a:r>
            <a:r>
              <a:rPr lang="en-US" altLang="zh-CN" sz="2400" b="1">
                <a:solidFill>
                  <a:schemeClr val="folHlink"/>
                </a:solidFill>
                <a:latin typeface="Times New Roman" pitchFamily="18" charset="0"/>
              </a:rPr>
              <a:t>=0 </a:t>
            </a:r>
            <a:r>
              <a:rPr lang="zh-CN" altLang="en-US" sz="2400" b="1">
                <a:latin typeface="Times New Roman" pitchFamily="18" charset="0"/>
              </a:rPr>
              <a:t>；</a:t>
            </a:r>
            <a:r>
              <a:rPr lang="zh-CN" altLang="en-US" sz="2800">
                <a:latin typeface="Times New Roman" pitchFamily="18" charset="0"/>
                <a:cs typeface="Times New Roman" pitchFamily="18" charset="0"/>
              </a:rPr>
              <a:t> </a:t>
            </a:r>
            <a:r>
              <a:rPr lang="zh-CN" altLang="en-US" sz="2800" b="1" i="1">
                <a:solidFill>
                  <a:schemeClr val="folHlink"/>
                </a:solidFill>
                <a:latin typeface="Times New Roman" pitchFamily="18" charset="0"/>
              </a:rPr>
              <a:t>                                                                                     </a:t>
            </a:r>
            <a:endParaRPr lang="zh-CN" altLang="en-US" sz="2800">
              <a:latin typeface="Times New Roman" pitchFamily="18" charset="0"/>
            </a:endParaRPr>
          </a:p>
          <a:p>
            <a:pPr eaLnBrk="1" hangingPunct="1">
              <a:buFont typeface="Wingdings" pitchFamily="2" charset="2"/>
              <a:buNone/>
            </a:pPr>
            <a:r>
              <a:rPr lang="zh-CN" altLang="en-US" sz="2800">
                <a:latin typeface="Times New Roman" pitchFamily="18" charset="0"/>
              </a:rPr>
              <a:t>    </a:t>
            </a:r>
            <a:r>
              <a:rPr lang="en-US" altLang="zh-CN" sz="2800" b="1" i="1">
                <a:latin typeface="Times New Roman" pitchFamily="18" charset="0"/>
              </a:rPr>
              <a:t>s(t)=</a:t>
            </a:r>
            <a:r>
              <a:rPr lang="en-US" altLang="zh-CN" sz="2800">
                <a:latin typeface="Times New Roman" pitchFamily="18" charset="0"/>
              </a:rPr>
              <a:t>    </a:t>
            </a:r>
          </a:p>
          <a:p>
            <a:pPr eaLnBrk="1" hangingPunct="1">
              <a:buFont typeface="Wingdings" pitchFamily="2" charset="2"/>
              <a:buNone/>
            </a:pPr>
            <a:r>
              <a:rPr lang="en-US" altLang="zh-CN" sz="2800">
                <a:latin typeface="Times New Roman" pitchFamily="18" charset="0"/>
              </a:rPr>
              <a:t>               </a:t>
            </a:r>
            <a:r>
              <a:rPr lang="en-US" altLang="zh-CN" sz="2400" b="1" i="1">
                <a:solidFill>
                  <a:srgbClr val="993300"/>
                </a:solidFill>
                <a:latin typeface="Times New Roman" pitchFamily="18" charset="0"/>
              </a:rPr>
              <a:t>-Acos2</a:t>
            </a:r>
            <a:r>
              <a:rPr lang="el-GR" altLang="zh-CN" sz="2400" b="1" i="1">
                <a:solidFill>
                  <a:srgbClr val="993300"/>
                </a:solidFill>
                <a:latin typeface="Times New Roman" pitchFamily="18" charset="0"/>
                <a:cs typeface="Times New Roman" pitchFamily="18" charset="0"/>
              </a:rPr>
              <a:t>π</a:t>
            </a:r>
            <a:r>
              <a:rPr lang="en-US" altLang="zh-CN" sz="2400" b="1" i="1">
                <a:solidFill>
                  <a:srgbClr val="993300"/>
                </a:solidFill>
                <a:latin typeface="Times New Roman" pitchFamily="18" charset="0"/>
                <a:cs typeface="Times New Roman" pitchFamily="18" charset="0"/>
              </a:rPr>
              <a:t>f</a:t>
            </a:r>
            <a:r>
              <a:rPr lang="en-US" altLang="zh-CN" sz="2400" b="1" i="1" baseline="-25000">
                <a:solidFill>
                  <a:srgbClr val="993300"/>
                </a:solidFill>
                <a:latin typeface="Times New Roman" pitchFamily="18" charset="0"/>
                <a:cs typeface="Times New Roman" pitchFamily="18" charset="0"/>
              </a:rPr>
              <a:t>c</a:t>
            </a:r>
            <a:r>
              <a:rPr lang="en-US" altLang="zh-CN" sz="2400" b="1" i="1">
                <a:solidFill>
                  <a:srgbClr val="993300"/>
                </a:solidFill>
                <a:latin typeface="Times New Roman" pitchFamily="18" charset="0"/>
                <a:cs typeface="Times New Roman" pitchFamily="18" charset="0"/>
              </a:rPr>
              <a:t>t </a:t>
            </a:r>
            <a:r>
              <a:rPr lang="zh-CN" altLang="en-US" sz="2400" b="1" i="1">
                <a:solidFill>
                  <a:srgbClr val="993300"/>
                </a:solidFill>
                <a:latin typeface="Times New Roman" pitchFamily="18" charset="0"/>
                <a:cs typeface="Times New Roman" pitchFamily="18" charset="0"/>
              </a:rPr>
              <a:t>，</a:t>
            </a:r>
            <a:r>
              <a:rPr lang="en-US" altLang="zh-CN" sz="2400" b="1" i="1">
                <a:solidFill>
                  <a:srgbClr val="993300"/>
                </a:solidFill>
                <a:latin typeface="Times New Roman" pitchFamily="18" charset="0"/>
              </a:rPr>
              <a:t>x</a:t>
            </a:r>
            <a:r>
              <a:rPr lang="en-US" altLang="zh-CN" sz="2400" b="1" i="1" baseline="-25000">
                <a:solidFill>
                  <a:srgbClr val="993300"/>
                </a:solidFill>
                <a:latin typeface="Times New Roman" pitchFamily="18" charset="0"/>
              </a:rPr>
              <a:t>k</a:t>
            </a:r>
            <a:r>
              <a:rPr lang="en-US" altLang="zh-CN" sz="2400" b="1">
                <a:solidFill>
                  <a:srgbClr val="993300"/>
                </a:solidFill>
                <a:latin typeface="Times New Roman" pitchFamily="18" charset="0"/>
              </a:rPr>
              <a:t>=1</a:t>
            </a:r>
            <a:r>
              <a:rPr lang="en-US" altLang="zh-CN" sz="2800">
                <a:latin typeface="Times New Roman" pitchFamily="18" charset="0"/>
                <a:cs typeface="Times New Roman" pitchFamily="18" charset="0"/>
              </a:rPr>
              <a:t> </a:t>
            </a:r>
            <a:r>
              <a:rPr lang="zh-CN" altLang="en-US" sz="2800" b="1">
                <a:latin typeface="Times New Roman" pitchFamily="18" charset="0"/>
                <a:cs typeface="Times New Roman" pitchFamily="18" charset="0"/>
              </a:rPr>
              <a:t>。</a:t>
            </a:r>
            <a:r>
              <a:rPr lang="zh-CN" altLang="en-US" sz="2800">
                <a:latin typeface="Times New Roman" pitchFamily="18" charset="0"/>
              </a:rPr>
              <a:t>    </a:t>
            </a:r>
          </a:p>
        </p:txBody>
      </p:sp>
      <p:graphicFrame>
        <p:nvGraphicFramePr>
          <p:cNvPr id="11266" name="Object 4"/>
          <p:cNvGraphicFramePr>
            <a:graphicFrameLocks noGrp="1" noChangeAspect="1"/>
          </p:cNvGraphicFramePr>
          <p:nvPr>
            <p:ph sz="quarter" idx="2"/>
          </p:nvPr>
        </p:nvGraphicFramePr>
        <p:xfrm>
          <a:off x="5257800" y="2133600"/>
          <a:ext cx="3668713" cy="1981200"/>
        </p:xfrm>
        <a:graphic>
          <a:graphicData uri="http://schemas.openxmlformats.org/presentationml/2006/ole">
            <mc:AlternateContent xmlns:mc="http://schemas.openxmlformats.org/markup-compatibility/2006">
              <mc:Choice xmlns:v="urn:schemas-microsoft-com:vml" Requires="v">
                <p:oleObj name="Visio" r:id="rId3" imgW="3775710" imgH="2038350" progId="Visio.Drawing.11">
                  <p:embed/>
                </p:oleObj>
              </mc:Choice>
              <mc:Fallback>
                <p:oleObj name="Visio" r:id="rId3" imgW="3775710" imgH="203835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2133600"/>
                        <a:ext cx="3668713" cy="198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0" name="AutoShape 5"/>
          <p:cNvSpPr>
            <a:spLocks/>
          </p:cNvSpPr>
          <p:nvPr/>
        </p:nvSpPr>
        <p:spPr bwMode="auto">
          <a:xfrm>
            <a:off x="1981200" y="4267200"/>
            <a:ext cx="152400" cy="1143000"/>
          </a:xfrm>
          <a:prstGeom prst="leftBrace">
            <a:avLst>
              <a:gd name="adj1" fmla="val 62500"/>
              <a:gd name="adj2" fmla="val 50000"/>
            </a:avLst>
          </a:prstGeom>
          <a:noFill/>
          <a:ln w="28575">
            <a:solidFill>
              <a:schemeClr val="tx1"/>
            </a:solidFill>
            <a:round/>
            <a:headEnd/>
            <a:tailEnd/>
          </a:ln>
        </p:spPr>
        <p:txBody>
          <a:bodyPr wrap="none" anchor="ctr"/>
          <a:lstStyle/>
          <a:p>
            <a:pPr algn="l"/>
            <a:endParaRPr lang="zh-CN" altLang="en-US"/>
          </a:p>
        </p:txBody>
      </p:sp>
      <p:graphicFrame>
        <p:nvGraphicFramePr>
          <p:cNvPr id="11267" name="Object 6"/>
          <p:cNvGraphicFramePr>
            <a:graphicFrameLocks noGrp="1" noChangeAspect="1"/>
          </p:cNvGraphicFramePr>
          <p:nvPr>
            <p:ph sz="quarter" idx="3"/>
          </p:nvPr>
        </p:nvGraphicFramePr>
        <p:xfrm>
          <a:off x="5715000" y="4419600"/>
          <a:ext cx="2678113" cy="1981200"/>
        </p:xfrm>
        <a:graphic>
          <a:graphicData uri="http://schemas.openxmlformats.org/presentationml/2006/ole">
            <mc:AlternateContent xmlns:mc="http://schemas.openxmlformats.org/markup-compatibility/2006">
              <mc:Choice xmlns:v="urn:schemas-microsoft-com:vml" Requires="v">
                <p:oleObj name="Visio" r:id="rId5" imgW="4226433" imgH="3125343" progId="Visio.Drawing.11">
                  <p:embed/>
                </p:oleObj>
              </mc:Choice>
              <mc:Fallback>
                <p:oleObj name="Visio" r:id="rId5" imgW="4226433" imgH="3125343" progId="Visio.Drawing.11">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4419600"/>
                        <a:ext cx="2678113" cy="198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5"/>
          <p:cNvSpPr>
            <a:spLocks noGrp="1" noChangeArrowheads="1"/>
          </p:cNvSpPr>
          <p:nvPr>
            <p:ph type="title"/>
          </p:nvPr>
        </p:nvSpPr>
        <p:spPr/>
        <p:txBody>
          <a:bodyPr/>
          <a:lstStyle/>
          <a:p>
            <a:pPr eaLnBrk="1" hangingPunct="1"/>
            <a:endParaRPr lang="zh-CN" altLang="zh-CN"/>
          </a:p>
        </p:txBody>
      </p:sp>
      <p:sp>
        <p:nvSpPr>
          <p:cNvPr id="103427" name="Rectangle 3"/>
          <p:cNvSpPr>
            <a:spLocks noGrp="1" noChangeArrowheads="1"/>
          </p:cNvSpPr>
          <p:nvPr>
            <p:ph type="body" sz="half" idx="1"/>
          </p:nvPr>
        </p:nvSpPr>
        <p:spPr>
          <a:xfrm>
            <a:off x="838200" y="2133600"/>
            <a:ext cx="7924800" cy="4419600"/>
          </a:xfrm>
        </p:spPr>
        <p:txBody>
          <a:bodyPr/>
          <a:lstStyle/>
          <a:p>
            <a:pPr eaLnBrk="1" hangingPunct="1">
              <a:defRPr/>
            </a:pPr>
            <a:r>
              <a:rPr lang="zh-CN" altLang="en-US" sz="2400" b="1" u="sng" dirty="0"/>
              <a:t>又如</a:t>
            </a:r>
            <a:r>
              <a:rPr lang="zh-CN" altLang="en-US" sz="2400" b="1" dirty="0"/>
              <a:t>：许多调制方式可以用如下</a:t>
            </a:r>
            <a:r>
              <a:rPr lang="zh-CN" altLang="en-US" sz="2400" b="1" dirty="0">
                <a:solidFill>
                  <a:srgbClr val="FF0000"/>
                </a:solidFill>
                <a:effectLst>
                  <a:outerShdw blurRad="38100" dist="38100" dir="2700000" algn="tl">
                    <a:srgbClr val="000000">
                      <a:alpha val="43137"/>
                    </a:srgbClr>
                  </a:outerShdw>
                </a:effectLst>
              </a:rPr>
              <a:t>正交复用</a:t>
            </a:r>
            <a:r>
              <a:rPr lang="zh-CN" altLang="en-US" sz="2400" b="1" dirty="0"/>
              <a:t>调制方案来实现。</a:t>
            </a:r>
          </a:p>
        </p:txBody>
      </p:sp>
      <p:graphicFrame>
        <p:nvGraphicFramePr>
          <p:cNvPr id="12290" name="Object 8"/>
          <p:cNvGraphicFramePr>
            <a:graphicFrameLocks noGrp="1" noChangeAspect="1"/>
          </p:cNvGraphicFramePr>
          <p:nvPr>
            <p:ph sz="half" idx="2"/>
          </p:nvPr>
        </p:nvGraphicFramePr>
        <p:xfrm>
          <a:off x="1447800" y="3048000"/>
          <a:ext cx="6873875" cy="3505200"/>
        </p:xfrm>
        <a:graphic>
          <a:graphicData uri="http://schemas.openxmlformats.org/presentationml/2006/ole">
            <mc:AlternateContent xmlns:mc="http://schemas.openxmlformats.org/markup-compatibility/2006">
              <mc:Choice xmlns:v="urn:schemas-microsoft-com:vml" Requires="v">
                <p:oleObj name="Visio" r:id="rId3" imgW="7414669" imgH="4282567" progId="Visio.Drawing.11">
                  <p:embed/>
                </p:oleObj>
              </mc:Choice>
              <mc:Fallback>
                <p:oleObj name="Visio" r:id="rId3" imgW="7414669" imgH="4282567" progId="Visio.Drawing.11">
                  <p:embed/>
                  <p:pic>
                    <p:nvPicPr>
                      <p:cNvPr id="0" name="Object 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048000"/>
                        <a:ext cx="6873875"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下箭头 8">
            <a:hlinkClick r:id="rId5" action="ppaction://hlinksldjump"/>
          </p:cNvPr>
          <p:cNvSpPr>
            <a:spLocks noChangeArrowheads="1"/>
          </p:cNvSpPr>
          <p:nvPr/>
        </p:nvSpPr>
        <p:spPr bwMode="auto">
          <a:xfrm>
            <a:off x="8153400" y="6324600"/>
            <a:ext cx="381000" cy="304800"/>
          </a:xfrm>
          <a:prstGeom prst="downArrow">
            <a:avLst>
              <a:gd name="adj1" fmla="val 50000"/>
              <a:gd name="adj2" fmla="val 50000"/>
            </a:avLst>
          </a:prstGeom>
          <a:solidFill>
            <a:srgbClr val="0070C0"/>
          </a:solidFill>
          <a:ln w="9525" algn="ctr">
            <a:solidFill>
              <a:srgbClr val="0070C0"/>
            </a:solidFill>
            <a:round/>
            <a:headEnd/>
            <a:tailEnd/>
          </a:ln>
        </p:spPr>
        <p:txBody>
          <a:bodyPr/>
          <a:lstStyle/>
          <a:p>
            <a:pPr marL="342900" indent="-342900" algn="l"/>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5"/>
          <p:cNvSpPr>
            <a:spLocks noGrp="1" noChangeArrowheads="1"/>
          </p:cNvSpPr>
          <p:nvPr>
            <p:ph type="title"/>
          </p:nvPr>
        </p:nvSpPr>
        <p:spPr/>
        <p:txBody>
          <a:bodyPr/>
          <a:lstStyle/>
          <a:p>
            <a:pPr eaLnBrk="1" hangingPunct="1"/>
            <a:endParaRPr lang="zh-CN" altLang="zh-CN"/>
          </a:p>
        </p:txBody>
      </p:sp>
      <p:sp>
        <p:nvSpPr>
          <p:cNvPr id="105475" name="Rectangle 3"/>
          <p:cNvSpPr>
            <a:spLocks noGrp="1" noChangeArrowheads="1"/>
          </p:cNvSpPr>
          <p:nvPr>
            <p:ph type="body" sz="half" idx="1"/>
          </p:nvPr>
        </p:nvSpPr>
        <p:spPr>
          <a:xfrm>
            <a:off x="609600" y="2133600"/>
            <a:ext cx="8001000" cy="4495800"/>
          </a:xfrm>
        </p:spPr>
        <p:txBody>
          <a:bodyPr/>
          <a:lstStyle/>
          <a:p>
            <a:pPr eaLnBrk="1" hangingPunct="1">
              <a:lnSpc>
                <a:spcPct val="90000"/>
              </a:lnSpc>
              <a:defRPr/>
            </a:pPr>
            <a:r>
              <a:rPr lang="zh-CN" altLang="en-US" sz="2800" b="1" dirty="0">
                <a:latin typeface="Times New Roman" pitchFamily="18" charset="0"/>
              </a:rPr>
              <a:t>一般我们将与余弦载波相乘的支路称为</a:t>
            </a:r>
            <a:r>
              <a:rPr lang="zh-CN" altLang="en-US" sz="2800" b="1" dirty="0">
                <a:effectLst>
                  <a:outerShdw blurRad="38100" dist="38100" dir="2700000" algn="tl">
                    <a:srgbClr val="FFFFFF"/>
                  </a:outerShdw>
                </a:effectLst>
                <a:latin typeface="Times New Roman" pitchFamily="18" charset="0"/>
              </a:rPr>
              <a:t>同相</a:t>
            </a:r>
          </a:p>
          <a:p>
            <a:pPr eaLnBrk="1" hangingPunct="1">
              <a:lnSpc>
                <a:spcPct val="90000"/>
              </a:lnSpc>
              <a:buFont typeface="Wingdings" pitchFamily="2" charset="2"/>
              <a:buNone/>
              <a:defRPr/>
            </a:pPr>
            <a:r>
              <a:rPr lang="zh-CN" altLang="en-US" sz="2800" b="1" dirty="0">
                <a:latin typeface="Times New Roman" pitchFamily="18" charset="0"/>
              </a:rPr>
              <a:t>  （</a:t>
            </a:r>
            <a:r>
              <a:rPr lang="en-US" altLang="zh-CN" sz="2800" b="1" dirty="0">
                <a:effectLst>
                  <a:outerShdw blurRad="38100" dist="38100" dir="2700000" algn="tl">
                    <a:srgbClr val="FFFFFF"/>
                  </a:outerShdw>
                </a:effectLst>
                <a:latin typeface="Times New Roman" pitchFamily="18" charset="0"/>
              </a:rPr>
              <a:t>I</a:t>
            </a:r>
            <a:r>
              <a:rPr lang="en-US" altLang="zh-CN" sz="2800" b="1" dirty="0">
                <a:latin typeface="Times New Roman" pitchFamily="18" charset="0"/>
              </a:rPr>
              <a:t>n phase</a:t>
            </a:r>
            <a:r>
              <a:rPr lang="zh-CN" altLang="en-US" sz="2800" b="1" dirty="0">
                <a:latin typeface="Times New Roman" pitchFamily="18" charset="0"/>
              </a:rPr>
              <a:t>，简记作</a:t>
            </a:r>
            <a:r>
              <a:rPr lang="en-US" altLang="zh-CN" sz="2800" b="1" dirty="0">
                <a:latin typeface="Times New Roman" pitchFamily="18" charset="0"/>
              </a:rPr>
              <a:t>I</a:t>
            </a:r>
            <a:r>
              <a:rPr lang="zh-CN" altLang="en-US" sz="2800" b="1" dirty="0">
                <a:latin typeface="Times New Roman" pitchFamily="18" charset="0"/>
              </a:rPr>
              <a:t>）支路，将与正弦载波相乘</a:t>
            </a:r>
            <a:endParaRPr lang="en-US" altLang="zh-CN" sz="2800" b="1" dirty="0">
              <a:latin typeface="Times New Roman" pitchFamily="18" charset="0"/>
            </a:endParaRPr>
          </a:p>
          <a:p>
            <a:pPr eaLnBrk="1" hangingPunct="1">
              <a:lnSpc>
                <a:spcPct val="90000"/>
              </a:lnSpc>
              <a:buFont typeface="Wingdings" pitchFamily="2" charset="2"/>
              <a:buNone/>
              <a:defRPr/>
            </a:pPr>
            <a:r>
              <a:rPr lang="en-US" altLang="zh-CN" sz="2800" b="1" dirty="0">
                <a:latin typeface="Times New Roman" pitchFamily="18" charset="0"/>
              </a:rPr>
              <a:t>    </a:t>
            </a:r>
            <a:r>
              <a:rPr lang="zh-CN" altLang="en-US" sz="2800" b="1" dirty="0">
                <a:latin typeface="Times New Roman" pitchFamily="18" charset="0"/>
              </a:rPr>
              <a:t>的支路称为</a:t>
            </a:r>
            <a:r>
              <a:rPr lang="zh-CN" altLang="en-US" sz="2800" b="1" dirty="0">
                <a:effectLst>
                  <a:outerShdw blurRad="38100" dist="38100" dir="2700000" algn="tl">
                    <a:srgbClr val="FFFFFF"/>
                  </a:outerShdw>
                </a:effectLst>
                <a:latin typeface="Times New Roman" pitchFamily="18" charset="0"/>
              </a:rPr>
              <a:t>正交</a:t>
            </a:r>
            <a:r>
              <a:rPr lang="zh-CN" altLang="en-US" sz="2800" b="1" dirty="0">
                <a:latin typeface="Times New Roman" pitchFamily="18" charset="0"/>
              </a:rPr>
              <a:t>（</a:t>
            </a:r>
            <a:r>
              <a:rPr lang="en-US" altLang="zh-CN" sz="2800" b="1" dirty="0" err="1">
                <a:effectLst>
                  <a:outerShdw blurRad="38100" dist="38100" dir="2700000" algn="tl">
                    <a:srgbClr val="FFFFFF"/>
                  </a:outerShdw>
                </a:effectLst>
                <a:latin typeface="Times New Roman" pitchFamily="18" charset="0"/>
              </a:rPr>
              <a:t>Q</a:t>
            </a:r>
            <a:r>
              <a:rPr lang="en-US" altLang="zh-CN" sz="2800" b="1" dirty="0" err="1">
                <a:latin typeface="Times New Roman" pitchFamily="18" charset="0"/>
              </a:rPr>
              <a:t>uadrature</a:t>
            </a:r>
            <a:r>
              <a:rPr lang="zh-CN" altLang="en-US" sz="2800" b="1" dirty="0">
                <a:latin typeface="Times New Roman" pitchFamily="18" charset="0"/>
              </a:rPr>
              <a:t>，简记作</a:t>
            </a:r>
            <a:r>
              <a:rPr lang="en-US" altLang="zh-CN" sz="2800" b="1" dirty="0">
                <a:latin typeface="Times New Roman" pitchFamily="18" charset="0"/>
              </a:rPr>
              <a:t>Q</a:t>
            </a:r>
            <a:r>
              <a:rPr lang="zh-CN" altLang="en-US" sz="2800" b="1" dirty="0">
                <a:latin typeface="Times New Roman" pitchFamily="18" charset="0"/>
              </a:rPr>
              <a:t>）支路。</a:t>
            </a:r>
          </a:p>
          <a:p>
            <a:pPr eaLnBrk="1" hangingPunct="1">
              <a:lnSpc>
                <a:spcPct val="90000"/>
              </a:lnSpc>
              <a:defRPr/>
            </a:pPr>
            <a:r>
              <a:rPr lang="zh-CN" altLang="en-US" sz="2800" b="1" dirty="0">
                <a:latin typeface="Times New Roman" pitchFamily="18" charset="0"/>
              </a:rPr>
              <a:t>由于正弦载波和余弦载波相互正交，所以接收</a:t>
            </a:r>
          </a:p>
          <a:p>
            <a:pPr eaLnBrk="1" hangingPunct="1">
              <a:lnSpc>
                <a:spcPct val="90000"/>
              </a:lnSpc>
              <a:buFont typeface="Wingdings" pitchFamily="2" charset="2"/>
              <a:buNone/>
              <a:defRPr/>
            </a:pPr>
            <a:r>
              <a:rPr lang="zh-CN" altLang="en-US" sz="2800" b="1" dirty="0">
                <a:latin typeface="Times New Roman" pitchFamily="18" charset="0"/>
              </a:rPr>
              <a:t>    机中的支路低通滤波器也可以用相关器和取样</a:t>
            </a:r>
            <a:endParaRPr lang="en-US" altLang="zh-CN" sz="2800" b="1" dirty="0">
              <a:latin typeface="Times New Roman" pitchFamily="18" charset="0"/>
            </a:endParaRPr>
          </a:p>
          <a:p>
            <a:pPr eaLnBrk="1" hangingPunct="1">
              <a:lnSpc>
                <a:spcPct val="90000"/>
              </a:lnSpc>
              <a:buFont typeface="Wingdings" pitchFamily="2" charset="2"/>
              <a:buNone/>
              <a:defRPr/>
            </a:pPr>
            <a:r>
              <a:rPr lang="en-US" altLang="zh-CN" sz="2800" b="1" dirty="0">
                <a:latin typeface="Times New Roman" pitchFamily="18" charset="0"/>
              </a:rPr>
              <a:t>    </a:t>
            </a:r>
            <a:r>
              <a:rPr lang="zh-CN" altLang="en-US" sz="2800" b="1" dirty="0">
                <a:latin typeface="Times New Roman" pitchFamily="18" charset="0"/>
              </a:rPr>
              <a:t>判决电路代替。</a:t>
            </a:r>
            <a:r>
              <a:rPr lang="zh-CN" altLang="en-US" sz="2800" b="1" dirty="0">
                <a:solidFill>
                  <a:schemeClr val="hlink"/>
                </a:solidFill>
                <a:effectLst>
                  <a:outerShdw blurRad="38100" dist="38100" dir="2700000" algn="tl">
                    <a:srgbClr val="000000"/>
                  </a:outerShdw>
                </a:effectLst>
                <a:latin typeface="Times New Roman" pitchFamily="18" charset="0"/>
              </a:rPr>
              <a:t>所谓正交指的是二者作相关运</a:t>
            </a:r>
          </a:p>
          <a:p>
            <a:pPr eaLnBrk="1" hangingPunct="1">
              <a:lnSpc>
                <a:spcPct val="90000"/>
              </a:lnSpc>
              <a:buFont typeface="Wingdings" pitchFamily="2" charset="2"/>
              <a:buNone/>
              <a:defRPr/>
            </a:pPr>
            <a:r>
              <a:rPr lang="zh-CN" altLang="en-US" sz="2800" b="1" dirty="0">
                <a:solidFill>
                  <a:schemeClr val="hlink"/>
                </a:solidFill>
                <a:effectLst>
                  <a:outerShdw blurRad="38100" dist="38100" dir="2700000" algn="tl">
                    <a:srgbClr val="000000"/>
                  </a:outerShdw>
                </a:effectLst>
                <a:latin typeface="Times New Roman" pitchFamily="18" charset="0"/>
              </a:rPr>
              <a:t>    算的结果为零</a:t>
            </a:r>
            <a:r>
              <a:rPr lang="zh-CN" altLang="en-US" sz="2800" b="1" dirty="0">
                <a:latin typeface="Times New Roman" pitchFamily="18" charset="0"/>
              </a:rPr>
              <a:t>，即</a:t>
            </a:r>
          </a:p>
          <a:p>
            <a:pPr eaLnBrk="1" hangingPunct="1">
              <a:lnSpc>
                <a:spcPct val="90000"/>
              </a:lnSpc>
              <a:buFont typeface="Wingdings" pitchFamily="2" charset="2"/>
              <a:buNone/>
              <a:defRPr/>
            </a:pPr>
            <a:r>
              <a:rPr lang="zh-CN" altLang="en-US" sz="2400" dirty="0">
                <a:latin typeface="Times New Roman" pitchFamily="18" charset="0"/>
              </a:rPr>
              <a:t>                                                                     </a:t>
            </a:r>
          </a:p>
          <a:p>
            <a:pPr eaLnBrk="1" hangingPunct="1">
              <a:lnSpc>
                <a:spcPct val="90000"/>
              </a:lnSpc>
              <a:buFont typeface="Wingdings" pitchFamily="2" charset="2"/>
              <a:buNone/>
              <a:defRPr/>
            </a:pPr>
            <a:r>
              <a:rPr lang="zh-CN" altLang="en-US" sz="2400" dirty="0">
                <a:latin typeface="Times New Roman" pitchFamily="18" charset="0"/>
              </a:rPr>
              <a:t>                                                                                         </a:t>
            </a:r>
          </a:p>
          <a:p>
            <a:pPr eaLnBrk="1" hangingPunct="1">
              <a:lnSpc>
                <a:spcPct val="90000"/>
              </a:lnSpc>
              <a:buFont typeface="Wingdings" pitchFamily="2" charset="2"/>
              <a:buNone/>
              <a:defRPr/>
            </a:pPr>
            <a:r>
              <a:rPr lang="zh-CN" altLang="en-US" sz="2400" dirty="0">
                <a:latin typeface="Times New Roman" pitchFamily="18" charset="0"/>
              </a:rPr>
              <a:t>    </a:t>
            </a:r>
            <a:r>
              <a:rPr lang="zh-CN" altLang="en-US" sz="2800" b="1" dirty="0">
                <a:latin typeface="Times New Roman" pitchFamily="18" charset="0"/>
              </a:rPr>
              <a:t>其中，</a:t>
            </a:r>
            <a:r>
              <a:rPr lang="en-US" altLang="zh-CN" sz="2800" b="1" i="1" dirty="0">
                <a:latin typeface="Times New Roman" pitchFamily="18" charset="0"/>
              </a:rPr>
              <a:t>T</a:t>
            </a:r>
            <a:r>
              <a:rPr lang="en-US" altLang="zh-CN" sz="2800" b="1" i="1" baseline="-25000" dirty="0">
                <a:latin typeface="Times New Roman" pitchFamily="18" charset="0"/>
              </a:rPr>
              <a:t>S</a:t>
            </a:r>
            <a:r>
              <a:rPr lang="zh-CN" altLang="en-US" sz="2800" b="1" dirty="0">
                <a:latin typeface="Times New Roman" pitchFamily="18" charset="0"/>
              </a:rPr>
              <a:t>为基带信号的符号间隔。</a:t>
            </a:r>
          </a:p>
        </p:txBody>
      </p:sp>
      <p:graphicFrame>
        <p:nvGraphicFramePr>
          <p:cNvPr id="13314" name="Object 4"/>
          <p:cNvGraphicFramePr>
            <a:graphicFrameLocks noGrp="1" noChangeAspect="1"/>
          </p:cNvGraphicFramePr>
          <p:nvPr>
            <p:ph sz="half" idx="2"/>
          </p:nvPr>
        </p:nvGraphicFramePr>
        <p:xfrm>
          <a:off x="2286000" y="5334000"/>
          <a:ext cx="4992688" cy="811213"/>
        </p:xfrm>
        <a:graphic>
          <a:graphicData uri="http://schemas.openxmlformats.org/presentationml/2006/ole">
            <mc:AlternateContent xmlns:mc="http://schemas.openxmlformats.org/markup-compatibility/2006">
              <mc:Choice xmlns:v="urn:schemas-microsoft-com:vml" Requires="v">
                <p:oleObj name="公式" r:id="rId3" imgW="2031840" imgH="330120" progId="Equation.3">
                  <p:embed/>
                </p:oleObj>
              </mc:Choice>
              <mc:Fallback>
                <p:oleObj name="公式" r:id="rId3" imgW="2031840" imgH="3301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5334000"/>
                        <a:ext cx="4992688" cy="811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4"/>
          <p:cNvSpPr>
            <a:spLocks noGrp="1" noChangeArrowheads="1"/>
          </p:cNvSpPr>
          <p:nvPr>
            <p:ph type="title"/>
          </p:nvPr>
        </p:nvSpPr>
        <p:spPr/>
        <p:txBody>
          <a:bodyPr/>
          <a:lstStyle/>
          <a:p>
            <a:pPr eaLnBrk="1" hangingPunct="1"/>
            <a:endParaRPr lang="zh-CN" altLang="zh-CN"/>
          </a:p>
        </p:txBody>
      </p:sp>
      <p:sp>
        <p:nvSpPr>
          <p:cNvPr id="106499" name="Rectangle 3"/>
          <p:cNvSpPr>
            <a:spLocks noGrp="1" noChangeArrowheads="1"/>
          </p:cNvSpPr>
          <p:nvPr>
            <p:ph type="body" sz="half" idx="1"/>
          </p:nvPr>
        </p:nvSpPr>
        <p:spPr>
          <a:xfrm>
            <a:off x="838200" y="2133600"/>
            <a:ext cx="4267200" cy="4114800"/>
          </a:xfrm>
        </p:spPr>
        <p:txBody>
          <a:bodyPr/>
          <a:lstStyle/>
          <a:p>
            <a:pPr eaLnBrk="1" hangingPunct="1">
              <a:lnSpc>
                <a:spcPct val="90000"/>
              </a:lnSpc>
              <a:defRPr/>
            </a:pPr>
            <a:r>
              <a:rPr lang="en-US" altLang="zh-CN" sz="2400" b="1">
                <a:effectLst>
                  <a:outerShdw blurRad="38100" dist="38100" dir="2700000" algn="tl">
                    <a:srgbClr val="FFFFFF"/>
                  </a:outerShdw>
                </a:effectLst>
                <a:latin typeface="Times New Roman" pitchFamily="18" charset="0"/>
              </a:rPr>
              <a:t>4PSK</a:t>
            </a:r>
            <a:r>
              <a:rPr lang="zh-CN" altLang="en-US" sz="2400" b="1">
                <a:latin typeface="Times New Roman" pitchFamily="18" charset="0"/>
              </a:rPr>
              <a:t>就可以用正交复用调</a:t>
            </a:r>
          </a:p>
          <a:p>
            <a:pPr eaLnBrk="1" hangingPunct="1">
              <a:lnSpc>
                <a:spcPct val="90000"/>
              </a:lnSpc>
              <a:buFont typeface="Wingdings" pitchFamily="2" charset="2"/>
              <a:buNone/>
              <a:defRPr/>
            </a:pPr>
            <a:r>
              <a:rPr lang="zh-CN" altLang="en-US" sz="2400" b="1">
                <a:latin typeface="Times New Roman" pitchFamily="18" charset="0"/>
              </a:rPr>
              <a:t>制方案实现。设输入数据流为</a:t>
            </a:r>
            <a:r>
              <a:rPr lang="en-US" altLang="zh-CN" sz="2400" b="1">
                <a:latin typeface="Times New Roman" pitchFamily="18" charset="0"/>
              </a:rPr>
              <a:t>:</a:t>
            </a:r>
          </a:p>
          <a:p>
            <a:pPr eaLnBrk="1" hangingPunct="1">
              <a:lnSpc>
                <a:spcPct val="90000"/>
              </a:lnSpc>
              <a:buFont typeface="Wingdings" pitchFamily="2" charset="2"/>
              <a:buNone/>
              <a:defRPr/>
            </a:pPr>
            <a:r>
              <a:rPr lang="en-US" altLang="zh-CN" sz="2400" b="1">
                <a:latin typeface="Times New Roman" pitchFamily="18" charset="0"/>
              </a:rPr>
              <a:t>        {</a:t>
            </a:r>
            <a:r>
              <a:rPr lang="en-US" altLang="zh-CN" sz="2400" b="1" i="1">
                <a:latin typeface="Times New Roman" pitchFamily="18" charset="0"/>
              </a:rPr>
              <a:t>x</a:t>
            </a:r>
            <a:r>
              <a:rPr lang="en-US" altLang="zh-CN" sz="2400" b="1" i="1" baseline="-25000">
                <a:latin typeface="Times New Roman" pitchFamily="18" charset="0"/>
              </a:rPr>
              <a:t>k</a:t>
            </a:r>
            <a:r>
              <a:rPr lang="en-US" altLang="zh-CN" sz="2400" b="1" i="1">
                <a:latin typeface="Times New Roman" pitchFamily="18" charset="0"/>
              </a:rPr>
              <a:t>x</a:t>
            </a:r>
            <a:r>
              <a:rPr lang="en-US" altLang="zh-CN" sz="2400" b="1" i="1" baseline="-25000">
                <a:latin typeface="Times New Roman" pitchFamily="18" charset="0"/>
              </a:rPr>
              <a:t>k+1 </a:t>
            </a:r>
            <a:r>
              <a:rPr lang="en-US" altLang="zh-CN" sz="2400" b="1" i="1">
                <a:latin typeface="Times New Roman" pitchFamily="18" charset="0"/>
              </a:rPr>
              <a:t>,k=0,2,4,…</a:t>
            </a:r>
            <a:r>
              <a:rPr lang="en-US" altLang="zh-CN" sz="2400" b="1">
                <a:latin typeface="Times New Roman" pitchFamily="18" charset="0"/>
              </a:rPr>
              <a:t>}</a:t>
            </a:r>
            <a:r>
              <a:rPr lang="zh-CN" altLang="en-US" sz="2400" b="1">
                <a:latin typeface="Times New Roman" pitchFamily="18" charset="0"/>
              </a:rPr>
              <a:t>，</a:t>
            </a:r>
          </a:p>
          <a:p>
            <a:pPr eaLnBrk="1" hangingPunct="1">
              <a:lnSpc>
                <a:spcPct val="90000"/>
              </a:lnSpc>
              <a:buFont typeface="Wingdings" pitchFamily="2" charset="2"/>
              <a:buNone/>
              <a:defRPr/>
            </a:pPr>
            <a:r>
              <a:rPr lang="zh-CN" altLang="en-US" sz="2400" b="1">
                <a:latin typeface="Times New Roman" pitchFamily="18" charset="0"/>
              </a:rPr>
              <a:t>则调制器输出为：</a:t>
            </a:r>
          </a:p>
          <a:p>
            <a:pPr eaLnBrk="1" hangingPunct="1">
              <a:lnSpc>
                <a:spcPct val="90000"/>
              </a:lnSpc>
              <a:buFont typeface="Wingdings" pitchFamily="2" charset="2"/>
              <a:buNone/>
              <a:defRPr/>
            </a:pPr>
            <a:r>
              <a:rPr lang="zh-CN" altLang="en-US" sz="1800" b="1" i="1">
                <a:solidFill>
                  <a:schemeClr val="folHlink"/>
                </a:solidFill>
                <a:latin typeface="Times New Roman" pitchFamily="18" charset="0"/>
              </a:rPr>
              <a:t>               </a:t>
            </a:r>
            <a:r>
              <a:rPr lang="en-US" altLang="zh-CN" sz="1800" b="1" i="1">
                <a:latin typeface="Times New Roman" pitchFamily="18" charset="0"/>
              </a:rPr>
              <a:t>Acos(2</a:t>
            </a:r>
            <a:r>
              <a:rPr lang="el-GR" altLang="zh-CN" sz="1800" b="1" i="1">
                <a:latin typeface="Times New Roman" pitchFamily="18" charset="0"/>
                <a:cs typeface="Times New Roman" pitchFamily="18" charset="0"/>
              </a:rPr>
              <a:t>π</a:t>
            </a:r>
            <a:r>
              <a:rPr lang="en-US" altLang="zh-CN" sz="1800" b="1" i="1">
                <a:latin typeface="Times New Roman" pitchFamily="18" charset="0"/>
                <a:cs typeface="Times New Roman" pitchFamily="18" charset="0"/>
              </a:rPr>
              <a:t>f</a:t>
            </a:r>
            <a:r>
              <a:rPr lang="en-US" altLang="zh-CN" sz="1800" b="1" i="1" baseline="-25000">
                <a:latin typeface="Times New Roman" pitchFamily="18" charset="0"/>
                <a:cs typeface="Times New Roman" pitchFamily="18" charset="0"/>
              </a:rPr>
              <a:t>c</a:t>
            </a:r>
            <a:r>
              <a:rPr lang="en-US" altLang="zh-CN" sz="1800" b="1" i="1">
                <a:latin typeface="Times New Roman" pitchFamily="18" charset="0"/>
                <a:cs typeface="Times New Roman" pitchFamily="18" charset="0"/>
              </a:rPr>
              <a:t>t+</a:t>
            </a:r>
            <a:r>
              <a:rPr lang="el-GR" altLang="zh-CN" sz="1800" b="1" i="1">
                <a:solidFill>
                  <a:schemeClr val="hlink"/>
                </a:solidFill>
                <a:latin typeface="Times New Roman" pitchFamily="18" charset="0"/>
                <a:cs typeface="Times New Roman" pitchFamily="18" charset="0"/>
              </a:rPr>
              <a:t>π</a:t>
            </a:r>
            <a:r>
              <a:rPr lang="en-US" altLang="zh-CN" sz="1800" b="1" i="1">
                <a:solidFill>
                  <a:schemeClr val="hlink"/>
                </a:solidFill>
                <a:latin typeface="Times New Roman" pitchFamily="18" charset="0"/>
                <a:cs typeface="Times New Roman" pitchFamily="18" charset="0"/>
              </a:rPr>
              <a:t>/4</a:t>
            </a:r>
            <a:r>
              <a:rPr lang="en-US" altLang="zh-CN" sz="1800" b="1" i="1">
                <a:latin typeface="Times New Roman" pitchFamily="18" charset="0"/>
                <a:cs typeface="Times New Roman" pitchFamily="18" charset="0"/>
              </a:rPr>
              <a:t>) </a:t>
            </a:r>
            <a:r>
              <a:rPr lang="zh-CN" altLang="en-US" sz="1800" b="1" i="1">
                <a:latin typeface="Times New Roman" pitchFamily="18" charset="0"/>
                <a:cs typeface="Times New Roman" pitchFamily="18" charset="0"/>
              </a:rPr>
              <a:t>， </a:t>
            </a:r>
            <a:r>
              <a:rPr lang="en-US" altLang="zh-CN" sz="1800" b="1" i="1">
                <a:latin typeface="Times New Roman" pitchFamily="18" charset="0"/>
              </a:rPr>
              <a:t>x</a:t>
            </a:r>
            <a:r>
              <a:rPr lang="en-US" altLang="zh-CN" sz="1800" b="1" i="1" baseline="-25000">
                <a:latin typeface="Times New Roman" pitchFamily="18" charset="0"/>
              </a:rPr>
              <a:t>k</a:t>
            </a:r>
            <a:r>
              <a:rPr lang="en-US" altLang="zh-CN" sz="1800" b="1" i="1">
                <a:latin typeface="Times New Roman" pitchFamily="18" charset="0"/>
              </a:rPr>
              <a:t>x</a:t>
            </a:r>
            <a:r>
              <a:rPr lang="en-US" altLang="zh-CN" sz="1800" b="1" i="1" baseline="-25000">
                <a:latin typeface="Times New Roman" pitchFamily="18" charset="0"/>
              </a:rPr>
              <a:t>k+1</a:t>
            </a:r>
            <a:r>
              <a:rPr lang="en-US" altLang="zh-CN" sz="1800" b="1">
                <a:latin typeface="Times New Roman" pitchFamily="18" charset="0"/>
              </a:rPr>
              <a:t>=</a:t>
            </a:r>
            <a:r>
              <a:rPr lang="en-US" altLang="zh-CN" sz="1800" b="1">
                <a:solidFill>
                  <a:schemeClr val="hlink"/>
                </a:solidFill>
                <a:latin typeface="Times New Roman" pitchFamily="18" charset="0"/>
              </a:rPr>
              <a:t>00</a:t>
            </a:r>
            <a:r>
              <a:rPr lang="en-US" altLang="zh-CN" sz="1800" b="1">
                <a:latin typeface="Times New Roman" pitchFamily="18" charset="0"/>
              </a:rPr>
              <a:t> ,</a:t>
            </a:r>
            <a:r>
              <a:rPr lang="en-US" altLang="zh-CN" sz="1800" b="1" i="1">
                <a:latin typeface="Times New Roman" pitchFamily="18" charset="0"/>
              </a:rPr>
              <a:t>                                                                            </a:t>
            </a:r>
            <a:endParaRPr lang="en-US" altLang="zh-CN" sz="1800">
              <a:latin typeface="Times New Roman" pitchFamily="18" charset="0"/>
            </a:endParaRPr>
          </a:p>
          <a:p>
            <a:pPr eaLnBrk="1" hangingPunct="1">
              <a:lnSpc>
                <a:spcPct val="90000"/>
              </a:lnSpc>
              <a:buFont typeface="Wingdings" pitchFamily="2" charset="2"/>
              <a:buNone/>
              <a:defRPr/>
            </a:pPr>
            <a:r>
              <a:rPr lang="en-US" altLang="zh-CN" sz="2000" b="1" i="1">
                <a:latin typeface="Times New Roman" pitchFamily="18" charset="0"/>
              </a:rPr>
              <a:t>s(t)=</a:t>
            </a:r>
            <a:r>
              <a:rPr lang="en-US" altLang="zh-CN" sz="1800" b="1" i="1">
                <a:latin typeface="Times New Roman" pitchFamily="18" charset="0"/>
              </a:rPr>
              <a:t> </a:t>
            </a:r>
            <a:r>
              <a:rPr lang="en-US" altLang="zh-CN" sz="1800">
                <a:latin typeface="Times New Roman" pitchFamily="18" charset="0"/>
              </a:rPr>
              <a:t>    </a:t>
            </a:r>
            <a:r>
              <a:rPr lang="en-US" altLang="zh-CN" sz="1800" b="1" i="1">
                <a:latin typeface="Times New Roman" pitchFamily="18" charset="0"/>
              </a:rPr>
              <a:t>Acos(2</a:t>
            </a:r>
            <a:r>
              <a:rPr lang="el-GR" altLang="zh-CN" sz="1800" b="1" i="1">
                <a:latin typeface="Times New Roman" pitchFamily="18" charset="0"/>
                <a:cs typeface="Times New Roman" pitchFamily="18" charset="0"/>
              </a:rPr>
              <a:t>π</a:t>
            </a:r>
            <a:r>
              <a:rPr lang="en-US" altLang="zh-CN" sz="1800" b="1" i="1">
                <a:latin typeface="Times New Roman" pitchFamily="18" charset="0"/>
                <a:cs typeface="Times New Roman" pitchFamily="18" charset="0"/>
              </a:rPr>
              <a:t>f</a:t>
            </a:r>
            <a:r>
              <a:rPr lang="en-US" altLang="zh-CN" sz="1800" b="1" i="1" baseline="-25000">
                <a:latin typeface="Times New Roman" pitchFamily="18" charset="0"/>
                <a:cs typeface="Times New Roman" pitchFamily="18" charset="0"/>
              </a:rPr>
              <a:t>c</a:t>
            </a:r>
            <a:r>
              <a:rPr lang="en-US" altLang="zh-CN" sz="1800" b="1" i="1">
                <a:latin typeface="Times New Roman" pitchFamily="18" charset="0"/>
                <a:cs typeface="Times New Roman" pitchFamily="18" charset="0"/>
              </a:rPr>
              <a:t>t+</a:t>
            </a:r>
            <a:r>
              <a:rPr lang="en-US" altLang="zh-CN" sz="1800" b="1" i="1">
                <a:solidFill>
                  <a:schemeClr val="hlink"/>
                </a:solidFill>
                <a:latin typeface="Times New Roman" pitchFamily="18" charset="0"/>
                <a:cs typeface="Times New Roman" pitchFamily="18" charset="0"/>
              </a:rPr>
              <a:t>3</a:t>
            </a:r>
            <a:r>
              <a:rPr lang="el-GR" altLang="zh-CN" sz="1800" b="1" i="1">
                <a:solidFill>
                  <a:schemeClr val="hlink"/>
                </a:solidFill>
                <a:latin typeface="Times New Roman" pitchFamily="18" charset="0"/>
                <a:cs typeface="Times New Roman" pitchFamily="18" charset="0"/>
              </a:rPr>
              <a:t>π</a:t>
            </a:r>
            <a:r>
              <a:rPr lang="en-US" altLang="zh-CN" sz="1800" b="1" i="1">
                <a:solidFill>
                  <a:schemeClr val="hlink"/>
                </a:solidFill>
                <a:latin typeface="Times New Roman" pitchFamily="18" charset="0"/>
                <a:cs typeface="Times New Roman" pitchFamily="18" charset="0"/>
              </a:rPr>
              <a:t>/4</a:t>
            </a:r>
            <a:r>
              <a:rPr lang="en-US" altLang="zh-CN" sz="1800" b="1" i="1">
                <a:latin typeface="Times New Roman" pitchFamily="18" charset="0"/>
                <a:cs typeface="Times New Roman" pitchFamily="18" charset="0"/>
              </a:rPr>
              <a:t>) </a:t>
            </a:r>
            <a:r>
              <a:rPr lang="zh-CN" altLang="en-US" sz="1800" b="1" i="1">
                <a:latin typeface="Times New Roman" pitchFamily="18" charset="0"/>
                <a:cs typeface="Times New Roman" pitchFamily="18" charset="0"/>
              </a:rPr>
              <a:t>，</a:t>
            </a:r>
            <a:r>
              <a:rPr lang="en-US" altLang="zh-CN" sz="1800" b="1" i="1">
                <a:latin typeface="Times New Roman" pitchFamily="18" charset="0"/>
              </a:rPr>
              <a:t>x</a:t>
            </a:r>
            <a:r>
              <a:rPr lang="en-US" altLang="zh-CN" sz="1800" b="1" i="1" baseline="-25000">
                <a:latin typeface="Times New Roman" pitchFamily="18" charset="0"/>
              </a:rPr>
              <a:t>k</a:t>
            </a:r>
            <a:r>
              <a:rPr lang="en-US" altLang="zh-CN" sz="1800" b="1" i="1">
                <a:latin typeface="Times New Roman" pitchFamily="18" charset="0"/>
              </a:rPr>
              <a:t>x</a:t>
            </a:r>
            <a:r>
              <a:rPr lang="en-US" altLang="zh-CN" sz="1800" b="1" i="1" baseline="-25000">
                <a:latin typeface="Times New Roman" pitchFamily="18" charset="0"/>
              </a:rPr>
              <a:t>k+1</a:t>
            </a:r>
            <a:r>
              <a:rPr lang="en-US" altLang="zh-CN" sz="1800" b="1">
                <a:latin typeface="Times New Roman" pitchFamily="18" charset="0"/>
              </a:rPr>
              <a:t>=</a:t>
            </a:r>
            <a:r>
              <a:rPr lang="en-US" altLang="zh-CN" sz="1800" b="1">
                <a:solidFill>
                  <a:schemeClr val="hlink"/>
                </a:solidFill>
                <a:latin typeface="Times New Roman" pitchFamily="18" charset="0"/>
              </a:rPr>
              <a:t>10</a:t>
            </a:r>
            <a:r>
              <a:rPr lang="en-US" altLang="zh-CN" sz="1800" b="1">
                <a:latin typeface="Times New Roman" pitchFamily="18" charset="0"/>
              </a:rPr>
              <a:t> ,</a:t>
            </a:r>
            <a:r>
              <a:rPr lang="en-US" altLang="zh-CN" sz="1800">
                <a:latin typeface="Times New Roman" pitchFamily="18" charset="0"/>
                <a:cs typeface="Times New Roman" pitchFamily="18" charset="0"/>
              </a:rPr>
              <a:t>  </a:t>
            </a:r>
          </a:p>
          <a:p>
            <a:pPr eaLnBrk="1" hangingPunct="1">
              <a:lnSpc>
                <a:spcPct val="90000"/>
              </a:lnSpc>
              <a:buFont typeface="Wingdings" pitchFamily="2" charset="2"/>
              <a:buNone/>
              <a:defRPr/>
            </a:pPr>
            <a:r>
              <a:rPr lang="en-US" altLang="zh-CN" sz="1800">
                <a:latin typeface="Times New Roman" pitchFamily="18" charset="0"/>
                <a:cs typeface="Times New Roman" pitchFamily="18" charset="0"/>
              </a:rPr>
              <a:t>             </a:t>
            </a:r>
            <a:r>
              <a:rPr lang="en-US" altLang="zh-CN" sz="1800" b="1" i="1">
                <a:latin typeface="Times New Roman" pitchFamily="18" charset="0"/>
              </a:rPr>
              <a:t>Acos(2</a:t>
            </a:r>
            <a:r>
              <a:rPr lang="el-GR" altLang="zh-CN" sz="1800" b="1" i="1">
                <a:latin typeface="Times New Roman" pitchFamily="18" charset="0"/>
                <a:cs typeface="Times New Roman" pitchFamily="18" charset="0"/>
              </a:rPr>
              <a:t>π</a:t>
            </a:r>
            <a:r>
              <a:rPr lang="en-US" altLang="zh-CN" sz="1800" b="1" i="1">
                <a:latin typeface="Times New Roman" pitchFamily="18" charset="0"/>
                <a:cs typeface="Times New Roman" pitchFamily="18" charset="0"/>
              </a:rPr>
              <a:t>f</a:t>
            </a:r>
            <a:r>
              <a:rPr lang="en-US" altLang="zh-CN" sz="1800" b="1" i="1" baseline="-25000">
                <a:latin typeface="Times New Roman" pitchFamily="18" charset="0"/>
                <a:cs typeface="Times New Roman" pitchFamily="18" charset="0"/>
              </a:rPr>
              <a:t>c</a:t>
            </a:r>
            <a:r>
              <a:rPr lang="en-US" altLang="zh-CN" sz="1800" b="1" i="1">
                <a:latin typeface="Times New Roman" pitchFamily="18" charset="0"/>
                <a:cs typeface="Times New Roman" pitchFamily="18" charset="0"/>
              </a:rPr>
              <a:t>t+</a:t>
            </a:r>
            <a:r>
              <a:rPr lang="en-US" altLang="zh-CN" sz="1800" b="1" i="1">
                <a:solidFill>
                  <a:schemeClr val="hlink"/>
                </a:solidFill>
                <a:latin typeface="Times New Roman" pitchFamily="18" charset="0"/>
                <a:cs typeface="Times New Roman" pitchFamily="18" charset="0"/>
              </a:rPr>
              <a:t>5</a:t>
            </a:r>
            <a:r>
              <a:rPr lang="el-GR" altLang="zh-CN" sz="1800" b="1" i="1">
                <a:solidFill>
                  <a:schemeClr val="hlink"/>
                </a:solidFill>
                <a:latin typeface="Times New Roman" pitchFamily="18" charset="0"/>
                <a:cs typeface="Times New Roman" pitchFamily="18" charset="0"/>
              </a:rPr>
              <a:t>π</a:t>
            </a:r>
            <a:r>
              <a:rPr lang="en-US" altLang="zh-CN" sz="1800" b="1" i="1">
                <a:solidFill>
                  <a:schemeClr val="hlink"/>
                </a:solidFill>
                <a:latin typeface="Times New Roman" pitchFamily="18" charset="0"/>
                <a:cs typeface="Times New Roman" pitchFamily="18" charset="0"/>
              </a:rPr>
              <a:t>/4</a:t>
            </a:r>
            <a:r>
              <a:rPr lang="en-US" altLang="zh-CN" sz="1800" b="1" i="1">
                <a:latin typeface="Times New Roman" pitchFamily="18" charset="0"/>
                <a:cs typeface="Times New Roman" pitchFamily="18" charset="0"/>
              </a:rPr>
              <a:t>) </a:t>
            </a:r>
            <a:r>
              <a:rPr lang="zh-CN" altLang="en-US" sz="1800" b="1" i="1">
                <a:latin typeface="Times New Roman" pitchFamily="18" charset="0"/>
                <a:cs typeface="Times New Roman" pitchFamily="18" charset="0"/>
              </a:rPr>
              <a:t>，</a:t>
            </a:r>
            <a:r>
              <a:rPr lang="en-US" altLang="zh-CN" sz="1800" b="1" i="1">
                <a:latin typeface="Times New Roman" pitchFamily="18" charset="0"/>
              </a:rPr>
              <a:t>x</a:t>
            </a:r>
            <a:r>
              <a:rPr lang="en-US" altLang="zh-CN" sz="1800" b="1" i="1" baseline="-25000">
                <a:latin typeface="Times New Roman" pitchFamily="18" charset="0"/>
              </a:rPr>
              <a:t>k</a:t>
            </a:r>
            <a:r>
              <a:rPr lang="en-US" altLang="zh-CN" sz="1800" b="1" i="1">
                <a:latin typeface="Times New Roman" pitchFamily="18" charset="0"/>
              </a:rPr>
              <a:t>x</a:t>
            </a:r>
            <a:r>
              <a:rPr lang="en-US" altLang="zh-CN" sz="1800" b="1" i="1" baseline="-25000">
                <a:latin typeface="Times New Roman" pitchFamily="18" charset="0"/>
              </a:rPr>
              <a:t>k+1</a:t>
            </a:r>
            <a:r>
              <a:rPr lang="en-US" altLang="zh-CN" sz="1800" b="1">
                <a:latin typeface="Times New Roman" pitchFamily="18" charset="0"/>
              </a:rPr>
              <a:t>=</a:t>
            </a:r>
            <a:r>
              <a:rPr lang="en-US" altLang="zh-CN" sz="1800" b="1">
                <a:solidFill>
                  <a:schemeClr val="hlink"/>
                </a:solidFill>
                <a:latin typeface="Times New Roman" pitchFamily="18" charset="0"/>
              </a:rPr>
              <a:t>11</a:t>
            </a:r>
            <a:r>
              <a:rPr lang="en-US" altLang="zh-CN" sz="1800" b="1">
                <a:latin typeface="Times New Roman" pitchFamily="18" charset="0"/>
              </a:rPr>
              <a:t> ,</a:t>
            </a:r>
          </a:p>
          <a:p>
            <a:pPr eaLnBrk="1" hangingPunct="1">
              <a:lnSpc>
                <a:spcPct val="90000"/>
              </a:lnSpc>
              <a:buFont typeface="Wingdings" pitchFamily="2" charset="2"/>
              <a:buNone/>
              <a:defRPr/>
            </a:pPr>
            <a:r>
              <a:rPr lang="en-US" altLang="zh-CN" sz="1800" b="1">
                <a:latin typeface="Times New Roman" pitchFamily="18" charset="0"/>
              </a:rPr>
              <a:t>             </a:t>
            </a:r>
            <a:r>
              <a:rPr lang="en-US" altLang="zh-CN" sz="1800" b="1" i="1">
                <a:latin typeface="Times New Roman" pitchFamily="18" charset="0"/>
              </a:rPr>
              <a:t>Acos(2</a:t>
            </a:r>
            <a:r>
              <a:rPr lang="el-GR" altLang="zh-CN" sz="1800" b="1" i="1">
                <a:latin typeface="Times New Roman" pitchFamily="18" charset="0"/>
                <a:cs typeface="Times New Roman" pitchFamily="18" charset="0"/>
              </a:rPr>
              <a:t>π</a:t>
            </a:r>
            <a:r>
              <a:rPr lang="en-US" altLang="zh-CN" sz="1800" b="1" i="1">
                <a:latin typeface="Times New Roman" pitchFamily="18" charset="0"/>
                <a:cs typeface="Times New Roman" pitchFamily="18" charset="0"/>
              </a:rPr>
              <a:t>f</a:t>
            </a:r>
            <a:r>
              <a:rPr lang="en-US" altLang="zh-CN" sz="1800" b="1" i="1" baseline="-25000">
                <a:latin typeface="Times New Roman" pitchFamily="18" charset="0"/>
                <a:cs typeface="Times New Roman" pitchFamily="18" charset="0"/>
              </a:rPr>
              <a:t>c</a:t>
            </a:r>
            <a:r>
              <a:rPr lang="en-US" altLang="zh-CN" sz="1800" b="1" i="1">
                <a:latin typeface="Times New Roman" pitchFamily="18" charset="0"/>
                <a:cs typeface="Times New Roman" pitchFamily="18" charset="0"/>
              </a:rPr>
              <a:t>t+</a:t>
            </a:r>
            <a:r>
              <a:rPr lang="en-US" altLang="zh-CN" sz="1800" b="1" i="1">
                <a:solidFill>
                  <a:schemeClr val="hlink"/>
                </a:solidFill>
                <a:latin typeface="Times New Roman" pitchFamily="18" charset="0"/>
                <a:cs typeface="Times New Roman" pitchFamily="18" charset="0"/>
              </a:rPr>
              <a:t>7</a:t>
            </a:r>
            <a:r>
              <a:rPr lang="el-GR" altLang="zh-CN" sz="1800" b="1" i="1">
                <a:solidFill>
                  <a:schemeClr val="hlink"/>
                </a:solidFill>
                <a:latin typeface="Times New Roman" pitchFamily="18" charset="0"/>
                <a:cs typeface="Times New Roman" pitchFamily="18" charset="0"/>
              </a:rPr>
              <a:t>π</a:t>
            </a:r>
            <a:r>
              <a:rPr lang="en-US" altLang="zh-CN" sz="1800" b="1" i="1">
                <a:solidFill>
                  <a:schemeClr val="hlink"/>
                </a:solidFill>
                <a:latin typeface="Times New Roman" pitchFamily="18" charset="0"/>
                <a:cs typeface="Times New Roman" pitchFamily="18" charset="0"/>
              </a:rPr>
              <a:t>/4</a:t>
            </a:r>
            <a:r>
              <a:rPr lang="en-US" altLang="zh-CN" sz="1800" b="1" i="1">
                <a:latin typeface="Times New Roman" pitchFamily="18" charset="0"/>
                <a:cs typeface="Times New Roman" pitchFamily="18" charset="0"/>
              </a:rPr>
              <a:t>) </a:t>
            </a:r>
            <a:r>
              <a:rPr lang="zh-CN" altLang="en-US" sz="1800" b="1" i="1">
                <a:latin typeface="Times New Roman" pitchFamily="18" charset="0"/>
                <a:cs typeface="Times New Roman" pitchFamily="18" charset="0"/>
              </a:rPr>
              <a:t>，</a:t>
            </a:r>
            <a:r>
              <a:rPr lang="en-US" altLang="zh-CN" sz="1800" b="1" i="1">
                <a:latin typeface="Times New Roman" pitchFamily="18" charset="0"/>
              </a:rPr>
              <a:t>x</a:t>
            </a:r>
            <a:r>
              <a:rPr lang="en-US" altLang="zh-CN" sz="1800" b="1" i="1" baseline="-25000">
                <a:latin typeface="Times New Roman" pitchFamily="18" charset="0"/>
              </a:rPr>
              <a:t>k</a:t>
            </a:r>
            <a:r>
              <a:rPr lang="en-US" altLang="zh-CN" sz="1800" b="1" i="1">
                <a:latin typeface="Times New Roman" pitchFamily="18" charset="0"/>
              </a:rPr>
              <a:t>x</a:t>
            </a:r>
            <a:r>
              <a:rPr lang="en-US" altLang="zh-CN" sz="1800" b="1" i="1" baseline="-25000">
                <a:latin typeface="Times New Roman" pitchFamily="18" charset="0"/>
              </a:rPr>
              <a:t>k+1</a:t>
            </a:r>
            <a:r>
              <a:rPr lang="en-US" altLang="zh-CN" sz="1800" b="1">
                <a:latin typeface="Times New Roman" pitchFamily="18" charset="0"/>
              </a:rPr>
              <a:t>=</a:t>
            </a:r>
            <a:r>
              <a:rPr lang="en-US" altLang="zh-CN" sz="1800" b="1">
                <a:solidFill>
                  <a:schemeClr val="hlink"/>
                </a:solidFill>
                <a:latin typeface="Times New Roman" pitchFamily="18" charset="0"/>
              </a:rPr>
              <a:t>01</a:t>
            </a:r>
            <a:r>
              <a:rPr lang="zh-CN" altLang="en-US" sz="1800" b="1">
                <a:latin typeface="Times New Roman" pitchFamily="18" charset="0"/>
              </a:rPr>
              <a:t>。</a:t>
            </a:r>
          </a:p>
          <a:p>
            <a:pPr eaLnBrk="1" hangingPunct="1">
              <a:lnSpc>
                <a:spcPct val="90000"/>
              </a:lnSpc>
              <a:buFont typeface="Wingdings" pitchFamily="2" charset="2"/>
              <a:buNone/>
              <a:defRPr/>
            </a:pPr>
            <a:r>
              <a:rPr lang="zh-CN" altLang="en-US" sz="2400" b="1">
                <a:latin typeface="Times New Roman" pitchFamily="18" charset="0"/>
              </a:rPr>
              <a:t>所以，又称之为</a:t>
            </a:r>
            <a:r>
              <a:rPr lang="zh-CN" altLang="en-US" sz="2400" b="1">
                <a:effectLst>
                  <a:outerShdw blurRad="38100" dist="38100" dir="2700000" algn="tl">
                    <a:srgbClr val="FFFFFF"/>
                  </a:outerShdw>
                </a:effectLst>
                <a:latin typeface="Times New Roman" pitchFamily="18" charset="0"/>
              </a:rPr>
              <a:t>正交</a:t>
            </a:r>
            <a:r>
              <a:rPr lang="en-US" altLang="zh-CN" sz="2400" b="1">
                <a:effectLst>
                  <a:outerShdw blurRad="38100" dist="38100" dir="2700000" algn="tl">
                    <a:srgbClr val="FFFFFF"/>
                  </a:outerShdw>
                </a:effectLst>
                <a:latin typeface="Times New Roman" pitchFamily="18" charset="0"/>
              </a:rPr>
              <a:t>PSK</a:t>
            </a:r>
            <a:r>
              <a:rPr lang="zh-CN" altLang="en-US" sz="2400" b="1">
                <a:latin typeface="Times New Roman" pitchFamily="18" charset="0"/>
              </a:rPr>
              <a:t>，</a:t>
            </a:r>
          </a:p>
          <a:p>
            <a:pPr eaLnBrk="1" hangingPunct="1">
              <a:lnSpc>
                <a:spcPct val="90000"/>
              </a:lnSpc>
              <a:buFont typeface="Wingdings" pitchFamily="2" charset="2"/>
              <a:buNone/>
              <a:defRPr/>
            </a:pPr>
            <a:r>
              <a:rPr lang="zh-CN" altLang="en-US" sz="2400" b="1">
                <a:latin typeface="Times New Roman" pitchFamily="18" charset="0"/>
              </a:rPr>
              <a:t>即</a:t>
            </a:r>
            <a:r>
              <a:rPr lang="en-US" altLang="zh-CN" sz="2400" b="1">
                <a:effectLst>
                  <a:outerShdw blurRad="38100" dist="38100" dir="2700000" algn="tl">
                    <a:srgbClr val="FFFFFF"/>
                  </a:outerShdw>
                </a:effectLst>
                <a:latin typeface="Times New Roman" pitchFamily="18" charset="0"/>
              </a:rPr>
              <a:t>QPSK</a:t>
            </a:r>
            <a:r>
              <a:rPr lang="zh-CN" altLang="en-US" sz="2400" b="1">
                <a:latin typeface="Times New Roman" pitchFamily="18" charset="0"/>
              </a:rPr>
              <a:t>。调制原理图如右图</a:t>
            </a:r>
          </a:p>
          <a:p>
            <a:pPr eaLnBrk="1" hangingPunct="1">
              <a:lnSpc>
                <a:spcPct val="90000"/>
              </a:lnSpc>
              <a:buFont typeface="Wingdings" pitchFamily="2" charset="2"/>
              <a:buNone/>
              <a:defRPr/>
            </a:pPr>
            <a:r>
              <a:rPr lang="zh-CN" altLang="en-US" sz="2400" b="1">
                <a:latin typeface="Times New Roman" pitchFamily="18" charset="0"/>
              </a:rPr>
              <a:t>所示。</a:t>
            </a:r>
          </a:p>
        </p:txBody>
      </p:sp>
      <p:sp>
        <p:nvSpPr>
          <p:cNvPr id="14341" name="AutoShape 6"/>
          <p:cNvSpPr>
            <a:spLocks/>
          </p:cNvSpPr>
          <p:nvPr/>
        </p:nvSpPr>
        <p:spPr bwMode="auto">
          <a:xfrm>
            <a:off x="1447800" y="3886200"/>
            <a:ext cx="228600" cy="1066800"/>
          </a:xfrm>
          <a:prstGeom prst="leftBrace">
            <a:avLst>
              <a:gd name="adj1" fmla="val 38889"/>
              <a:gd name="adj2" fmla="val 50000"/>
            </a:avLst>
          </a:prstGeom>
          <a:noFill/>
          <a:ln w="28575">
            <a:solidFill>
              <a:schemeClr val="tx1"/>
            </a:solidFill>
            <a:round/>
            <a:headEnd/>
            <a:tailEnd/>
          </a:ln>
        </p:spPr>
        <p:txBody>
          <a:bodyPr wrap="none" anchor="ctr"/>
          <a:lstStyle/>
          <a:p>
            <a:pPr algn="l"/>
            <a:endParaRPr lang="zh-CN" altLang="en-US"/>
          </a:p>
        </p:txBody>
      </p:sp>
      <p:graphicFrame>
        <p:nvGraphicFramePr>
          <p:cNvPr id="14338" name="Object 8"/>
          <p:cNvGraphicFramePr>
            <a:graphicFrameLocks noGrp="1" noChangeAspect="1"/>
          </p:cNvGraphicFramePr>
          <p:nvPr>
            <p:ph sz="half" idx="2"/>
          </p:nvPr>
        </p:nvGraphicFramePr>
        <p:xfrm>
          <a:off x="4953000" y="2209800"/>
          <a:ext cx="4002088" cy="3962400"/>
        </p:xfrm>
        <a:graphic>
          <a:graphicData uri="http://schemas.openxmlformats.org/presentationml/2006/ole">
            <mc:AlternateContent xmlns:mc="http://schemas.openxmlformats.org/markup-compatibility/2006">
              <mc:Choice xmlns:v="urn:schemas-microsoft-com:vml" Requires="v">
                <p:oleObj name="Visio" r:id="rId3" imgW="6329172" imgH="5357241" progId="Visio.Drawing.11">
                  <p:embed/>
                </p:oleObj>
              </mc:Choice>
              <mc:Fallback>
                <p:oleObj name="Visio" r:id="rId3" imgW="6329172" imgH="5357241" progId="Visio.Drawing.11">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209800"/>
                        <a:ext cx="4002088" cy="396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2" name="AutoShape 9">
            <a:hlinkClick r:id="rId5" action="ppaction://hlinksldjump"/>
          </p:cNvPr>
          <p:cNvSpPr>
            <a:spLocks noChangeArrowheads="1"/>
          </p:cNvSpPr>
          <p:nvPr/>
        </p:nvSpPr>
        <p:spPr bwMode="auto">
          <a:xfrm>
            <a:off x="8458200" y="6324600"/>
            <a:ext cx="457200" cy="3810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FFCC00"/>
          </a:solidFill>
          <a:ln w="9525">
            <a:solidFill>
              <a:schemeClr val="tx1"/>
            </a:solidFill>
            <a:miter lim="800000"/>
            <a:headEnd/>
            <a:tailEnd/>
          </a:ln>
        </p:spPr>
        <p:txBody>
          <a:bodyPr wrap="none" anchor="ctr"/>
          <a:lstStyle/>
          <a:p>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endParaRPr lang="zh-CN" altLang="zh-CN"/>
          </a:p>
        </p:txBody>
      </p:sp>
      <p:sp>
        <p:nvSpPr>
          <p:cNvPr id="87043" name="Rectangle 3"/>
          <p:cNvSpPr>
            <a:spLocks noGrp="1" noChangeArrowheads="1"/>
          </p:cNvSpPr>
          <p:nvPr>
            <p:ph type="body" idx="1"/>
          </p:nvPr>
        </p:nvSpPr>
        <p:spPr>
          <a:xfrm>
            <a:off x="762000" y="2133600"/>
            <a:ext cx="8001000" cy="4343400"/>
          </a:xfrm>
        </p:spPr>
        <p:txBody>
          <a:bodyPr/>
          <a:lstStyle/>
          <a:p>
            <a:pPr eaLnBrk="1" hangingPunct="1">
              <a:buFont typeface="Wingdings" pitchFamily="2" charset="2"/>
              <a:buNone/>
            </a:pPr>
            <a:r>
              <a:rPr lang="en-US" altLang="zh-CN" b="1">
                <a:latin typeface="Times New Roman" pitchFamily="18" charset="0"/>
              </a:rPr>
              <a:t>2. </a:t>
            </a:r>
            <a:r>
              <a:rPr lang="zh-CN" altLang="en-US" b="1">
                <a:latin typeface="Times New Roman" pitchFamily="18" charset="0"/>
              </a:rPr>
              <a:t>标准正交基信号集合和信号空间</a:t>
            </a:r>
            <a:r>
              <a:rPr lang="en-US" altLang="zh-CN" b="1">
                <a:latin typeface="Times New Roman" pitchFamily="18" charset="0"/>
              </a:rPr>
              <a:t>:</a:t>
            </a:r>
          </a:p>
          <a:p>
            <a:pPr eaLnBrk="1" hangingPunct="1">
              <a:buFont typeface="Wingdings" pitchFamily="2" charset="2"/>
              <a:buNone/>
            </a:pPr>
            <a:r>
              <a:rPr lang="en-US" altLang="zh-CN" b="1">
                <a:latin typeface="Times New Roman" pitchFamily="18" charset="0"/>
              </a:rPr>
              <a:t>    1</a:t>
            </a:r>
            <a:r>
              <a:rPr lang="zh-CN" altLang="en-US" b="1">
                <a:latin typeface="Times New Roman" pitchFamily="18" charset="0"/>
              </a:rPr>
              <a:t>）回顾“线性空间”</a:t>
            </a:r>
          </a:p>
          <a:p>
            <a:pPr eaLnBrk="1" hangingPunct="1">
              <a:buFont typeface="Wingdings" pitchFamily="2" charset="2"/>
              <a:buNone/>
            </a:pPr>
            <a:r>
              <a:rPr lang="zh-CN" altLang="en-US" b="1">
                <a:latin typeface="Times New Roman" pitchFamily="18" charset="0"/>
              </a:rPr>
              <a:t>    </a:t>
            </a:r>
            <a:r>
              <a:rPr lang="en-US" altLang="zh-CN" b="1">
                <a:latin typeface="Times New Roman" pitchFamily="18" charset="0"/>
              </a:rPr>
              <a:t>2</a:t>
            </a:r>
            <a:r>
              <a:rPr lang="zh-CN" altLang="en-US" b="1">
                <a:latin typeface="Times New Roman" pitchFamily="18" charset="0"/>
              </a:rPr>
              <a:t>）数字调制与信号空间</a:t>
            </a:r>
          </a:p>
          <a:p>
            <a:pPr eaLnBrk="1" hangingPunct="1">
              <a:buFont typeface="Wingdings" pitchFamily="2" charset="2"/>
              <a:buNone/>
            </a:pPr>
            <a:r>
              <a:rPr lang="zh-CN" altLang="en-US" b="1">
                <a:latin typeface="Times New Roman" pitchFamily="18" charset="0"/>
              </a:rPr>
              <a:t>    </a:t>
            </a:r>
            <a:r>
              <a:rPr lang="en-US" altLang="zh-CN" b="1">
                <a:latin typeface="Times New Roman" pitchFamily="18" charset="0"/>
              </a:rPr>
              <a:t>3</a:t>
            </a:r>
            <a:r>
              <a:rPr lang="zh-CN" altLang="en-US" b="1">
                <a:latin typeface="Times New Roman" pitchFamily="18" charset="0"/>
              </a:rPr>
              <a:t>）标准正交基信号集合</a:t>
            </a:r>
          </a:p>
          <a:p>
            <a:pPr eaLnBrk="1" hangingPunct="1">
              <a:buFont typeface="Wingdings" pitchFamily="2" charset="2"/>
              <a:buNone/>
            </a:pPr>
            <a:r>
              <a:rPr lang="zh-CN" altLang="en-US" b="1">
                <a:latin typeface="Times New Roman" pitchFamily="18" charset="0"/>
              </a:rPr>
              <a:t>    </a:t>
            </a:r>
            <a:r>
              <a:rPr lang="en-US" altLang="zh-CN" b="1">
                <a:latin typeface="Times New Roman" pitchFamily="18" charset="0"/>
              </a:rPr>
              <a:t>4</a:t>
            </a:r>
            <a:r>
              <a:rPr lang="zh-CN" altLang="en-US" b="1">
                <a:latin typeface="Times New Roman" pitchFamily="18" charset="0"/>
              </a:rPr>
              <a:t>）例子</a:t>
            </a:r>
          </a:p>
          <a:p>
            <a:pPr eaLnBrk="1" hangingPunct="1">
              <a:buFont typeface="Wingdings" pitchFamily="2" charset="2"/>
              <a:buNone/>
            </a:pPr>
            <a:endParaRPr lang="zh-CN" altLang="en-US" b="1">
              <a:latin typeface="Times New Roman" pitchFamily="18" charset="0"/>
            </a:endParaRPr>
          </a:p>
          <a:p>
            <a:pPr eaLnBrk="1" hangingPunct="1">
              <a:buFont typeface="Wingdings" pitchFamily="2" charset="2"/>
              <a:buNone/>
            </a:pPr>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endParaRPr lang="zh-CN" altLang="zh-CN"/>
          </a:p>
        </p:txBody>
      </p:sp>
      <p:sp>
        <p:nvSpPr>
          <p:cNvPr id="84995" name="Rectangle 3"/>
          <p:cNvSpPr>
            <a:spLocks noGrp="1" noChangeArrowheads="1"/>
          </p:cNvSpPr>
          <p:nvPr>
            <p:ph type="body" idx="1"/>
          </p:nvPr>
        </p:nvSpPr>
        <p:spPr>
          <a:xfrm>
            <a:off x="685800" y="1981200"/>
            <a:ext cx="7772400" cy="4495800"/>
          </a:xfrm>
        </p:spPr>
        <p:txBody>
          <a:bodyPr/>
          <a:lstStyle/>
          <a:p>
            <a:pPr eaLnBrk="1" hangingPunct="1">
              <a:buFont typeface="Wingdings" pitchFamily="2" charset="2"/>
              <a:buNone/>
              <a:defRPr/>
            </a:pPr>
            <a:r>
              <a:rPr lang="en-US" altLang="zh-CN" sz="2800" b="1">
                <a:latin typeface="Times New Roman" pitchFamily="18" charset="0"/>
              </a:rPr>
              <a:t>1</a:t>
            </a:r>
            <a:r>
              <a:rPr lang="zh-CN" altLang="en-US" sz="2800" b="1">
                <a:latin typeface="Times New Roman" pitchFamily="18" charset="0"/>
              </a:rPr>
              <a:t>）回顾“</a:t>
            </a:r>
            <a:r>
              <a:rPr lang="en-US" altLang="zh-CN" sz="2800" b="1">
                <a:latin typeface="Times New Roman" pitchFamily="18" charset="0"/>
              </a:rPr>
              <a:t>n</a:t>
            </a:r>
            <a:r>
              <a:rPr lang="zh-CN" altLang="en-US" sz="2800" b="1">
                <a:latin typeface="Times New Roman" pitchFamily="18" charset="0"/>
              </a:rPr>
              <a:t>维欧氏空间”：</a:t>
            </a:r>
          </a:p>
          <a:p>
            <a:pPr eaLnBrk="1" hangingPunct="1">
              <a:buFont typeface="Wingdings" pitchFamily="2" charset="2"/>
              <a:buNone/>
              <a:defRPr/>
            </a:pPr>
            <a:r>
              <a:rPr lang="zh-CN" altLang="en-US" sz="2800" b="1">
                <a:latin typeface="Times New Roman" pitchFamily="18" charset="0"/>
              </a:rPr>
              <a:t>        线性代数里，曾经介绍过“线性空间”。</a:t>
            </a:r>
            <a:r>
              <a:rPr lang="en-US" altLang="zh-CN" sz="2800" b="1" i="1">
                <a:latin typeface="Times New Roman" pitchFamily="18" charset="0"/>
              </a:rPr>
              <a:t>n</a:t>
            </a:r>
          </a:p>
          <a:p>
            <a:pPr eaLnBrk="1" hangingPunct="1">
              <a:buFont typeface="Wingdings" pitchFamily="2" charset="2"/>
              <a:buNone/>
              <a:defRPr/>
            </a:pPr>
            <a:r>
              <a:rPr lang="zh-CN" altLang="en-US" sz="2800" b="1">
                <a:latin typeface="Times New Roman" pitchFamily="18" charset="0"/>
              </a:rPr>
              <a:t>维线性空间中的任一向量都可以由该线性空间的</a:t>
            </a:r>
            <a:endParaRPr lang="en-US" altLang="zh-CN" sz="2800" b="1">
              <a:latin typeface="Times New Roman" pitchFamily="18" charset="0"/>
            </a:endParaRPr>
          </a:p>
          <a:p>
            <a:pPr eaLnBrk="1" hangingPunct="1">
              <a:buFont typeface="Wingdings" pitchFamily="2" charset="2"/>
              <a:buNone/>
              <a:defRPr/>
            </a:pPr>
            <a:r>
              <a:rPr lang="zh-CN" altLang="en-US" sz="2800" b="1">
                <a:latin typeface="Times New Roman" pitchFamily="18" charset="0"/>
              </a:rPr>
              <a:t>一组</a:t>
            </a:r>
            <a:r>
              <a:rPr lang="zh-CN" altLang="en-US" sz="2800" b="1">
                <a:solidFill>
                  <a:srgbClr val="FF0000"/>
                </a:solidFill>
                <a:effectLst>
                  <a:outerShdw blurRad="38100" dist="38100" dir="2700000" algn="tl">
                    <a:srgbClr val="C0C0C0"/>
                  </a:outerShdw>
                </a:effectLst>
                <a:latin typeface="Times New Roman" pitchFamily="18" charset="0"/>
              </a:rPr>
              <a:t>基</a:t>
            </a:r>
            <a:r>
              <a:rPr lang="zh-CN" altLang="en-US" sz="2800" b="1">
                <a:latin typeface="Times New Roman" pitchFamily="18" charset="0"/>
              </a:rPr>
              <a:t>来线性表示，这些基的数目是</a:t>
            </a:r>
            <a:r>
              <a:rPr lang="en-US" altLang="zh-CN" sz="2800" b="1" i="1">
                <a:latin typeface="Times New Roman" pitchFamily="18" charset="0"/>
              </a:rPr>
              <a:t>n</a:t>
            </a:r>
            <a:r>
              <a:rPr lang="zh-CN" altLang="en-US" sz="2800" b="1">
                <a:latin typeface="Times New Roman" pitchFamily="18" charset="0"/>
              </a:rPr>
              <a:t>个，它们</a:t>
            </a:r>
            <a:endParaRPr lang="en-US" altLang="zh-CN" sz="2800" b="1">
              <a:latin typeface="Times New Roman" pitchFamily="18" charset="0"/>
            </a:endParaRPr>
          </a:p>
          <a:p>
            <a:pPr eaLnBrk="1" hangingPunct="1">
              <a:buFont typeface="Wingdings" pitchFamily="2" charset="2"/>
              <a:buNone/>
              <a:defRPr/>
            </a:pPr>
            <a:r>
              <a:rPr lang="zh-CN" altLang="en-US" sz="2800" b="1">
                <a:latin typeface="Times New Roman" pitchFamily="18" charset="0"/>
              </a:rPr>
              <a:t>是线性无关的。在</a:t>
            </a:r>
            <a:r>
              <a:rPr lang="en-US" altLang="zh-CN" sz="2800" b="1" i="1">
                <a:latin typeface="Times New Roman" pitchFamily="18" charset="0"/>
              </a:rPr>
              <a:t>n</a:t>
            </a:r>
            <a:r>
              <a:rPr lang="zh-CN" altLang="en-US" sz="2800" b="1">
                <a:latin typeface="Times New Roman" pitchFamily="18" charset="0"/>
              </a:rPr>
              <a:t>维</a:t>
            </a:r>
            <a:r>
              <a:rPr lang="zh-CN" altLang="en-US" sz="2800" b="1">
                <a:effectLst>
                  <a:outerShdw blurRad="38100" dist="38100" dir="2700000" algn="tl">
                    <a:srgbClr val="C0C0C0"/>
                  </a:outerShdw>
                </a:effectLst>
                <a:latin typeface="Times New Roman" pitchFamily="18" charset="0"/>
              </a:rPr>
              <a:t>欧氏空间</a:t>
            </a:r>
            <a:r>
              <a:rPr lang="zh-CN" altLang="en-US" sz="2800" b="1">
                <a:latin typeface="Times New Roman" pitchFamily="18" charset="0"/>
              </a:rPr>
              <a:t>（</a:t>
            </a:r>
            <a:r>
              <a:rPr lang="zh-CN" altLang="en-US" sz="2800" b="1">
                <a:effectLst>
                  <a:outerShdw blurRad="38100" dist="38100" dir="2700000" algn="tl">
                    <a:srgbClr val="C0C0C0"/>
                  </a:outerShdw>
                </a:effectLst>
                <a:latin typeface="Times New Roman" pitchFamily="18" charset="0"/>
              </a:rPr>
              <a:t>有限维实酉空</a:t>
            </a:r>
            <a:endParaRPr lang="en-US" altLang="zh-CN" sz="2800" b="1">
              <a:effectLst>
                <a:outerShdw blurRad="38100" dist="38100" dir="2700000" algn="tl">
                  <a:srgbClr val="C0C0C0"/>
                </a:outerShdw>
              </a:effectLst>
              <a:latin typeface="Times New Roman" pitchFamily="18" charset="0"/>
            </a:endParaRPr>
          </a:p>
          <a:p>
            <a:pPr eaLnBrk="1" hangingPunct="1">
              <a:buFont typeface="Wingdings" pitchFamily="2" charset="2"/>
              <a:buNone/>
              <a:defRPr/>
            </a:pPr>
            <a:r>
              <a:rPr lang="zh-CN" altLang="en-US" sz="2800" b="1">
                <a:effectLst>
                  <a:outerShdw blurRad="38100" dist="38100" dir="2700000" algn="tl">
                    <a:srgbClr val="C0C0C0"/>
                  </a:outerShdw>
                </a:effectLst>
                <a:latin typeface="Times New Roman" pitchFamily="18" charset="0"/>
              </a:rPr>
              <a:t>间</a:t>
            </a:r>
            <a:r>
              <a:rPr lang="zh-CN" altLang="en-US" sz="2800" b="1">
                <a:latin typeface="Times New Roman" pitchFamily="18" charset="0"/>
              </a:rPr>
              <a:t>）中，</a:t>
            </a:r>
            <a:r>
              <a:rPr lang="en-US" altLang="zh-CN" sz="2800" b="1" i="1">
                <a:latin typeface="Times New Roman" pitchFamily="18" charset="0"/>
              </a:rPr>
              <a:t>n</a:t>
            </a:r>
            <a:r>
              <a:rPr lang="zh-CN" altLang="en-US" sz="2800" b="1">
                <a:latin typeface="Times New Roman" pitchFamily="18" charset="0"/>
              </a:rPr>
              <a:t>个非零向量组成的正交向量组称作其</a:t>
            </a:r>
            <a:endParaRPr lang="en-US" altLang="zh-CN" sz="2800" b="1">
              <a:latin typeface="Times New Roman" pitchFamily="18" charset="0"/>
            </a:endParaRPr>
          </a:p>
          <a:p>
            <a:pPr eaLnBrk="1" hangingPunct="1">
              <a:buFont typeface="Wingdings" pitchFamily="2" charset="2"/>
              <a:buNone/>
              <a:defRPr/>
            </a:pPr>
            <a:r>
              <a:rPr lang="zh-CN" altLang="en-US" sz="2800" b="1">
                <a:latin typeface="Times New Roman" pitchFamily="18" charset="0"/>
              </a:rPr>
              <a:t>正交基，由单位向量组成的正交基称作标准正交</a:t>
            </a:r>
            <a:endParaRPr lang="en-US" altLang="zh-CN" sz="2800" b="1">
              <a:latin typeface="Times New Roman" pitchFamily="18" charset="0"/>
            </a:endParaRPr>
          </a:p>
          <a:p>
            <a:pPr eaLnBrk="1" hangingPunct="1">
              <a:buFont typeface="Wingdings" pitchFamily="2" charset="2"/>
              <a:buNone/>
              <a:defRPr/>
            </a:pPr>
            <a:r>
              <a:rPr lang="zh-CN" altLang="en-US" sz="2800" b="1">
                <a:latin typeface="Times New Roman" pitchFamily="18" charset="0"/>
              </a:rPr>
              <a:t>基。例如，二维几何空间就是一个二维欧氏空</a:t>
            </a:r>
          </a:p>
          <a:p>
            <a:pPr eaLnBrk="1" hangingPunct="1">
              <a:buFont typeface="Wingdings" pitchFamily="2" charset="2"/>
              <a:buNone/>
              <a:defRPr/>
            </a:pPr>
            <a:r>
              <a:rPr lang="zh-CN" altLang="en-US" sz="2800" b="1">
                <a:latin typeface="Times New Roman" pitchFamily="18" charset="0"/>
              </a:rPr>
              <a:t>间。</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p:txBody>
          <a:bodyPr/>
          <a:lstStyle/>
          <a:p>
            <a:pPr eaLnBrk="1" hangingPunct="1"/>
            <a:endParaRPr lang="zh-CN" altLang="zh-CN"/>
          </a:p>
        </p:txBody>
      </p:sp>
      <p:pic>
        <p:nvPicPr>
          <p:cNvPr id="47107" name="Picture 5" descr="BER-EbN0"/>
          <p:cNvPicPr>
            <a:picLocks noChangeAspect="1" noChangeArrowheads="1"/>
          </p:cNvPicPr>
          <p:nvPr/>
        </p:nvPicPr>
        <p:blipFill>
          <a:blip r:embed="rId3" cstate="print"/>
          <a:srcRect/>
          <a:stretch>
            <a:fillRect/>
          </a:stretch>
        </p:blipFill>
        <p:spPr bwMode="auto">
          <a:xfrm>
            <a:off x="3276600" y="2133600"/>
            <a:ext cx="5743575" cy="4419600"/>
          </a:xfrm>
          <a:prstGeom prst="rect">
            <a:avLst/>
          </a:prstGeom>
          <a:noFill/>
          <a:ln w="9525">
            <a:noFill/>
            <a:miter lim="800000"/>
            <a:headEnd/>
            <a:tailEnd/>
          </a:ln>
        </p:spPr>
      </p:pic>
      <p:sp>
        <p:nvSpPr>
          <p:cNvPr id="38918" name="Text Box 6"/>
          <p:cNvSpPr txBox="1">
            <a:spLocks noChangeArrowheads="1"/>
          </p:cNvSpPr>
          <p:nvPr/>
        </p:nvSpPr>
        <p:spPr bwMode="auto">
          <a:xfrm>
            <a:off x="457200" y="2133600"/>
            <a:ext cx="2971800" cy="4094163"/>
          </a:xfrm>
          <a:prstGeom prst="rect">
            <a:avLst/>
          </a:prstGeom>
          <a:noFill/>
          <a:ln w="9525">
            <a:noFill/>
            <a:miter lim="800000"/>
            <a:headEnd/>
            <a:tailEnd/>
          </a:ln>
          <a:effectLst/>
        </p:spPr>
        <p:txBody>
          <a:bodyPr>
            <a:spAutoFit/>
          </a:bodyPr>
          <a:lstStyle/>
          <a:p>
            <a:pPr algn="l">
              <a:spcBef>
                <a:spcPct val="50000"/>
              </a:spcBef>
              <a:buClrTx/>
              <a:buSzTx/>
              <a:buFontTx/>
              <a:buNone/>
              <a:defRPr/>
            </a:pPr>
            <a:r>
              <a:rPr lang="zh-CN" altLang="en-US" sz="2000" dirty="0"/>
              <a:t>如右图，最下面的</a:t>
            </a:r>
            <a:r>
              <a:rPr lang="zh-CN" altLang="en-US" sz="2000" dirty="0">
                <a:solidFill>
                  <a:srgbClr val="FF0000"/>
                </a:solidFill>
                <a:effectLst>
                  <a:outerShdw blurRad="38100" dist="38100" dir="2700000" algn="tl">
                    <a:srgbClr val="000000">
                      <a:alpha val="43137"/>
                    </a:srgbClr>
                  </a:outerShdw>
                </a:effectLst>
              </a:rPr>
              <a:t>“瀑布”曲线</a:t>
            </a:r>
            <a:r>
              <a:rPr lang="zh-CN" altLang="en-US" sz="2000" dirty="0"/>
              <a:t>是</a:t>
            </a:r>
            <a:r>
              <a:rPr lang="en-US" altLang="zh-CN" sz="2000" dirty="0">
                <a:solidFill>
                  <a:srgbClr val="FF0000"/>
                </a:solidFill>
              </a:rPr>
              <a:t>2PSK</a:t>
            </a:r>
            <a:r>
              <a:rPr lang="zh-CN" altLang="en-US" sz="2000" dirty="0">
                <a:solidFill>
                  <a:srgbClr val="FF0000"/>
                </a:solidFill>
              </a:rPr>
              <a:t>相干解调</a:t>
            </a:r>
            <a:r>
              <a:rPr lang="zh-CN" altLang="en-US" sz="2000" dirty="0"/>
              <a:t>的误码率曲线，稍往上是</a:t>
            </a:r>
            <a:r>
              <a:rPr lang="en-US" altLang="zh-CN" sz="2000" dirty="0">
                <a:solidFill>
                  <a:srgbClr val="FF0000"/>
                </a:solidFill>
                <a:effectLst>
                  <a:outerShdw blurRad="38100" dist="38100" dir="2700000" algn="tl">
                    <a:srgbClr val="000000">
                      <a:alpha val="43137"/>
                    </a:srgbClr>
                  </a:outerShdw>
                </a:effectLst>
              </a:rPr>
              <a:t>2DPSK</a:t>
            </a:r>
            <a:r>
              <a:rPr lang="zh-CN" altLang="en-US" sz="2000" dirty="0">
                <a:solidFill>
                  <a:srgbClr val="FF0000"/>
                </a:solidFill>
                <a:effectLst>
                  <a:outerShdw blurRad="38100" dist="38100" dir="2700000" algn="tl">
                    <a:srgbClr val="000000">
                      <a:alpha val="43137"/>
                    </a:srgbClr>
                  </a:outerShdw>
                </a:effectLst>
              </a:rPr>
              <a:t>差分相干解调</a:t>
            </a:r>
            <a:r>
              <a:rPr lang="zh-CN" altLang="en-US" sz="2000" dirty="0"/>
              <a:t>的误码率曲线。由于达到同一误码率水平，后者需要更大的</a:t>
            </a:r>
            <a:r>
              <a:rPr lang="en-US" altLang="zh-CN" sz="2000" dirty="0" err="1"/>
              <a:t>E</a:t>
            </a:r>
            <a:r>
              <a:rPr lang="en-US" altLang="zh-CN" sz="2000" baseline="-25000" dirty="0" err="1"/>
              <a:t>b</a:t>
            </a:r>
            <a:r>
              <a:rPr lang="en-US" altLang="zh-CN" sz="2000" dirty="0"/>
              <a:t>/N</a:t>
            </a:r>
            <a:r>
              <a:rPr lang="en-US" altLang="zh-CN" sz="2000" baseline="-25000" dirty="0"/>
              <a:t>0</a:t>
            </a:r>
            <a:r>
              <a:rPr lang="zh-CN" altLang="en-US" sz="2000" dirty="0"/>
              <a:t>，所以，</a:t>
            </a:r>
            <a:r>
              <a:rPr lang="en-US" altLang="zh-CN" sz="2000" dirty="0"/>
              <a:t>2PSK</a:t>
            </a:r>
            <a:r>
              <a:rPr lang="zh-CN" altLang="en-US" sz="2000" dirty="0"/>
              <a:t>相干解调相对于</a:t>
            </a:r>
            <a:r>
              <a:rPr lang="en-US" altLang="zh-CN" sz="2000" dirty="0"/>
              <a:t>2DPSK</a:t>
            </a:r>
            <a:r>
              <a:rPr lang="zh-CN" altLang="en-US" sz="2000" dirty="0"/>
              <a:t>差分相干解调具有更高的功率效率。</a:t>
            </a:r>
            <a:r>
              <a:rPr lang="zh-CN" altLang="en-US" sz="2000" u="sng" dirty="0"/>
              <a:t>注意</a:t>
            </a:r>
            <a:r>
              <a:rPr lang="zh-CN" altLang="en-US" sz="2000" dirty="0"/>
              <a:t>：大的</a:t>
            </a:r>
            <a:r>
              <a:rPr lang="en-US" altLang="zh-CN" sz="2000" dirty="0" err="1"/>
              <a:t>E</a:t>
            </a:r>
            <a:r>
              <a:rPr lang="en-US" altLang="zh-CN" sz="2000" baseline="-25000" dirty="0" err="1"/>
              <a:t>b</a:t>
            </a:r>
            <a:r>
              <a:rPr lang="en-US" altLang="zh-CN" sz="2000" dirty="0"/>
              <a:t>/N</a:t>
            </a:r>
            <a:r>
              <a:rPr lang="en-US" altLang="zh-CN" sz="2000" baseline="-25000" dirty="0"/>
              <a:t>0</a:t>
            </a:r>
            <a:r>
              <a:rPr lang="zh-CN" altLang="en-US" sz="2000" dirty="0">
                <a:latin typeface="Tahoma" pitchFamily="34" charset="0"/>
              </a:rPr>
              <a:t>可以通过增加信号发射功率来获得。</a:t>
            </a:r>
          </a:p>
        </p:txBody>
      </p:sp>
      <p:sp>
        <p:nvSpPr>
          <p:cNvPr id="47109" name="Text Box 7"/>
          <p:cNvSpPr txBox="1">
            <a:spLocks noChangeArrowheads="1"/>
          </p:cNvSpPr>
          <p:nvPr/>
        </p:nvSpPr>
        <p:spPr bwMode="auto">
          <a:xfrm>
            <a:off x="7010400" y="6248400"/>
            <a:ext cx="1600200" cy="396875"/>
          </a:xfrm>
          <a:prstGeom prst="rect">
            <a:avLst/>
          </a:prstGeom>
          <a:noFill/>
          <a:ln w="9525" algn="ctr">
            <a:noFill/>
            <a:miter lim="800000"/>
            <a:headEnd/>
            <a:tailEnd/>
          </a:ln>
        </p:spPr>
        <p:txBody>
          <a:bodyPr>
            <a:spAutoFit/>
          </a:bodyPr>
          <a:lstStyle/>
          <a:p>
            <a:pPr marL="342900" indent="-342900" algn="l">
              <a:spcBef>
                <a:spcPct val="50000"/>
              </a:spcBef>
            </a:pPr>
            <a:r>
              <a:rPr lang="en-US" altLang="zh-CN" sz="2000" u="sng"/>
              <a:t>AWGN</a:t>
            </a:r>
            <a:r>
              <a:rPr lang="zh-CN" altLang="en-US" sz="2000" u="sng"/>
              <a:t>信道</a:t>
            </a:r>
          </a:p>
        </p:txBody>
      </p:sp>
      <p:sp>
        <p:nvSpPr>
          <p:cNvPr id="47110" name="Line 8"/>
          <p:cNvSpPr>
            <a:spLocks noChangeShapeType="1"/>
          </p:cNvSpPr>
          <p:nvPr/>
        </p:nvSpPr>
        <p:spPr bwMode="auto">
          <a:xfrm>
            <a:off x="4114800" y="4267200"/>
            <a:ext cx="2743200" cy="0"/>
          </a:xfrm>
          <a:prstGeom prst="line">
            <a:avLst/>
          </a:prstGeom>
          <a:noFill/>
          <a:ln w="25400">
            <a:solidFill>
              <a:schemeClr val="hlink"/>
            </a:solidFill>
            <a:prstDash val="sysDot"/>
            <a:round/>
            <a:headEnd/>
            <a:tailEnd/>
          </a:ln>
        </p:spPr>
        <p:txBody>
          <a:bodyPr/>
          <a:lstStyle/>
          <a:p>
            <a:endParaRPr lang="zh-CN" altLang="en-US"/>
          </a:p>
        </p:txBody>
      </p:sp>
      <p:sp>
        <p:nvSpPr>
          <p:cNvPr id="47111" name="Line 9"/>
          <p:cNvSpPr>
            <a:spLocks noChangeShapeType="1"/>
          </p:cNvSpPr>
          <p:nvPr/>
        </p:nvSpPr>
        <p:spPr bwMode="auto">
          <a:xfrm>
            <a:off x="6553200" y="4267200"/>
            <a:ext cx="0" cy="1828800"/>
          </a:xfrm>
          <a:prstGeom prst="line">
            <a:avLst/>
          </a:prstGeom>
          <a:noFill/>
          <a:ln w="25400">
            <a:solidFill>
              <a:schemeClr val="hlink"/>
            </a:solidFill>
            <a:prstDash val="sysDot"/>
            <a:round/>
            <a:headEnd/>
            <a:tailEnd/>
          </a:ln>
        </p:spPr>
        <p:txBody>
          <a:bodyPr/>
          <a:lstStyle/>
          <a:p>
            <a:endParaRPr lang="zh-CN" altLang="en-US"/>
          </a:p>
        </p:txBody>
      </p:sp>
      <p:sp>
        <p:nvSpPr>
          <p:cNvPr id="47112" name="Line 10"/>
          <p:cNvSpPr>
            <a:spLocks noChangeShapeType="1"/>
          </p:cNvSpPr>
          <p:nvPr/>
        </p:nvSpPr>
        <p:spPr bwMode="auto">
          <a:xfrm>
            <a:off x="6858000" y="4267200"/>
            <a:ext cx="0" cy="1828800"/>
          </a:xfrm>
          <a:prstGeom prst="line">
            <a:avLst/>
          </a:prstGeom>
          <a:noFill/>
          <a:ln w="25400">
            <a:solidFill>
              <a:schemeClr val="hlink"/>
            </a:solidFill>
            <a:prstDash val="sysDot"/>
            <a:round/>
            <a:headEnd/>
            <a:tailEnd/>
          </a:ln>
        </p:spPr>
        <p:txBody>
          <a:bodyPr/>
          <a:lstStyle/>
          <a:p>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endParaRPr lang="zh-CN" altLang="zh-CN"/>
          </a:p>
        </p:txBody>
      </p:sp>
      <p:sp>
        <p:nvSpPr>
          <p:cNvPr id="111619" name="Rectangle 3"/>
          <p:cNvSpPr>
            <a:spLocks noGrp="1" noChangeArrowheads="1"/>
          </p:cNvSpPr>
          <p:nvPr>
            <p:ph type="body" idx="1"/>
          </p:nvPr>
        </p:nvSpPr>
        <p:spPr>
          <a:xfrm>
            <a:off x="762000" y="2133600"/>
            <a:ext cx="7772400" cy="4114800"/>
          </a:xfrm>
        </p:spPr>
        <p:txBody>
          <a:bodyPr/>
          <a:lstStyle/>
          <a:p>
            <a:pPr eaLnBrk="1" hangingPunct="1">
              <a:buFont typeface="Wingdings" pitchFamily="2" charset="2"/>
              <a:buNone/>
              <a:defRPr/>
            </a:pPr>
            <a:r>
              <a:rPr lang="en-US" altLang="zh-CN" sz="2800" b="1">
                <a:latin typeface="Times New Roman" pitchFamily="18" charset="0"/>
              </a:rPr>
              <a:t>2</a:t>
            </a:r>
            <a:r>
              <a:rPr lang="zh-CN" altLang="en-US" sz="2800" b="1">
                <a:latin typeface="Times New Roman" pitchFamily="18" charset="0"/>
              </a:rPr>
              <a:t>）数字调制和信号空间：</a:t>
            </a:r>
          </a:p>
          <a:p>
            <a:pPr eaLnBrk="1" hangingPunct="1">
              <a:buFont typeface="Wingdings" pitchFamily="2" charset="2"/>
              <a:buNone/>
              <a:defRPr/>
            </a:pPr>
            <a:r>
              <a:rPr lang="zh-CN" altLang="en-US" sz="2800" b="1">
                <a:latin typeface="Times New Roman" pitchFamily="18" charset="0"/>
              </a:rPr>
              <a:t>            如前所述，数字调制的过程就是形成与输入数据相对应的调制波形的过程。随着基带信号进制数（</a:t>
            </a:r>
            <a:r>
              <a:rPr lang="en-US" altLang="zh-CN" sz="2800" b="1">
                <a:latin typeface="Times New Roman" pitchFamily="18" charset="0"/>
              </a:rPr>
              <a:t>M</a:t>
            </a:r>
            <a:r>
              <a:rPr lang="zh-CN" altLang="en-US" sz="2800" b="1">
                <a:latin typeface="Times New Roman" pitchFamily="18" charset="0"/>
              </a:rPr>
              <a:t>）的增加，调制波形的数目也会增加。我们可以认为，</a:t>
            </a:r>
            <a:r>
              <a:rPr lang="zh-CN" altLang="en-US" sz="2800" b="1">
                <a:solidFill>
                  <a:schemeClr val="hlink"/>
                </a:solidFill>
                <a:effectLst>
                  <a:outerShdw blurRad="38100" dist="38100" dir="2700000" algn="tl">
                    <a:srgbClr val="C0C0C0"/>
                  </a:outerShdw>
                </a:effectLst>
                <a:latin typeface="Times New Roman" pitchFamily="18" charset="0"/>
              </a:rPr>
              <a:t>某种调制方式的所有信号波形构成了</a:t>
            </a:r>
            <a:r>
              <a:rPr lang="zh-CN" altLang="en-US" sz="2800" b="1" u="sng">
                <a:solidFill>
                  <a:schemeClr val="hlink"/>
                </a:solidFill>
                <a:effectLst>
                  <a:outerShdw blurRad="38100" dist="38100" dir="2700000" algn="tl">
                    <a:srgbClr val="C0C0C0"/>
                  </a:outerShdw>
                </a:effectLst>
                <a:latin typeface="Times New Roman" pitchFamily="18" charset="0"/>
              </a:rPr>
              <a:t>该调制方式的信号空间</a:t>
            </a:r>
            <a:r>
              <a:rPr lang="zh-CN" altLang="en-US" sz="2800" b="1">
                <a:latin typeface="Times New Roman" pitchFamily="18" charset="0"/>
              </a:rPr>
              <a:t>。那么，这个信号空间中的不同信号波形该如何表示呢？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8"/>
          <p:cNvSpPr>
            <a:spLocks noGrp="1" noChangeArrowheads="1"/>
          </p:cNvSpPr>
          <p:nvPr>
            <p:ph type="title"/>
          </p:nvPr>
        </p:nvSpPr>
        <p:spPr/>
        <p:txBody>
          <a:bodyPr/>
          <a:lstStyle/>
          <a:p>
            <a:pPr eaLnBrk="1" hangingPunct="1"/>
            <a:endParaRPr lang="zh-CN" altLang="zh-CN"/>
          </a:p>
        </p:txBody>
      </p:sp>
      <p:sp>
        <p:nvSpPr>
          <p:cNvPr id="112643" name="Rectangle 3"/>
          <p:cNvSpPr>
            <a:spLocks noGrp="1" noChangeArrowheads="1"/>
          </p:cNvSpPr>
          <p:nvPr>
            <p:ph type="body" sz="half" idx="1"/>
          </p:nvPr>
        </p:nvSpPr>
        <p:spPr>
          <a:xfrm>
            <a:off x="838200" y="2017713"/>
            <a:ext cx="7696200" cy="4114800"/>
          </a:xfrm>
        </p:spPr>
        <p:txBody>
          <a:bodyPr/>
          <a:lstStyle/>
          <a:p>
            <a:pPr eaLnBrk="1" hangingPunct="1">
              <a:lnSpc>
                <a:spcPct val="90000"/>
              </a:lnSpc>
              <a:buFont typeface="Wingdings" pitchFamily="2" charset="2"/>
              <a:buNone/>
              <a:defRPr/>
            </a:pPr>
            <a:r>
              <a:rPr lang="en-US" altLang="zh-CN" sz="2800" b="1" dirty="0">
                <a:latin typeface="Times New Roman" pitchFamily="18" charset="0"/>
              </a:rPr>
              <a:t>3</a:t>
            </a:r>
            <a:r>
              <a:rPr lang="zh-CN" altLang="en-US" sz="2800" b="1" dirty="0">
                <a:latin typeface="Times New Roman" pitchFamily="18" charset="0"/>
              </a:rPr>
              <a:t>）标准正交基信号集合：</a:t>
            </a:r>
          </a:p>
          <a:p>
            <a:pPr eaLnBrk="1" hangingPunct="1">
              <a:lnSpc>
                <a:spcPct val="90000"/>
              </a:lnSpc>
              <a:buFont typeface="Wingdings" pitchFamily="2" charset="2"/>
              <a:buNone/>
              <a:defRPr/>
            </a:pPr>
            <a:r>
              <a:rPr lang="zh-CN" altLang="en-US" sz="2800" b="1" dirty="0">
                <a:latin typeface="Times New Roman" pitchFamily="18" charset="0"/>
              </a:rPr>
              <a:t>            如同欧氏空间中一样，</a:t>
            </a:r>
            <a:r>
              <a:rPr lang="zh-CN" altLang="en-US" sz="2800" b="1" dirty="0">
                <a:solidFill>
                  <a:schemeClr val="hlink"/>
                </a:solidFill>
                <a:effectLst>
                  <a:outerShdw blurRad="38100" dist="38100" dir="2700000" algn="tl">
                    <a:srgbClr val="C0C0C0"/>
                  </a:outerShdw>
                </a:effectLst>
                <a:latin typeface="Times New Roman" pitchFamily="18" charset="0"/>
              </a:rPr>
              <a:t>如果我们能够找到一组标准正交基信号，就可以通过它们得到信号空间中的任意波形</a:t>
            </a:r>
            <a:r>
              <a:rPr lang="zh-CN" altLang="en-US" sz="2800" b="1" dirty="0">
                <a:latin typeface="Times New Roman" pitchFamily="18" charset="0"/>
              </a:rPr>
              <a:t>。构成信号空间所需的正交基信号个数称作该信号空间的</a:t>
            </a:r>
            <a:r>
              <a:rPr lang="zh-CN" altLang="en-US" sz="2800" b="1" dirty="0">
                <a:solidFill>
                  <a:schemeClr val="hlink"/>
                </a:solidFill>
                <a:effectLst>
                  <a:outerShdw blurRad="38100" dist="38100" dir="2700000" algn="tl">
                    <a:srgbClr val="C0C0C0"/>
                  </a:outerShdw>
                </a:effectLst>
                <a:latin typeface="Times New Roman" pitchFamily="18" charset="0"/>
              </a:rPr>
              <a:t>维数</a:t>
            </a:r>
            <a:r>
              <a:rPr lang="zh-CN" altLang="en-US" sz="2800" b="1" dirty="0">
                <a:latin typeface="Times New Roman" pitchFamily="18" charset="0"/>
              </a:rPr>
              <a:t>。</a:t>
            </a:r>
          </a:p>
          <a:p>
            <a:pPr eaLnBrk="1" hangingPunct="1">
              <a:lnSpc>
                <a:spcPct val="90000"/>
              </a:lnSpc>
              <a:buFont typeface="Wingdings" pitchFamily="2" charset="2"/>
              <a:buNone/>
              <a:defRPr/>
            </a:pPr>
            <a:r>
              <a:rPr lang="zh-CN" altLang="en-US" sz="2800" b="1" dirty="0">
                <a:latin typeface="Times New Roman" pitchFamily="18" charset="0"/>
              </a:rPr>
              <a:t>            “</a:t>
            </a:r>
            <a:r>
              <a:rPr lang="zh-CN" altLang="en-US" sz="2800" b="1" dirty="0">
                <a:effectLst>
                  <a:outerShdw blurRad="38100" dist="38100" dir="2700000" algn="tl">
                    <a:srgbClr val="C0C0C0"/>
                  </a:outerShdw>
                </a:effectLst>
                <a:latin typeface="Times New Roman" pitchFamily="18" charset="0"/>
              </a:rPr>
              <a:t>正交</a:t>
            </a:r>
            <a:r>
              <a:rPr lang="zh-CN" altLang="en-US" sz="2800" b="1" dirty="0">
                <a:latin typeface="Times New Roman" pitchFamily="18" charset="0"/>
              </a:rPr>
              <a:t>”的含义：如果                         ，则信号       </a:t>
            </a:r>
            <a:r>
              <a:rPr lang="zh-CN" altLang="en-US" sz="2800" b="1" i="1" dirty="0">
                <a:latin typeface="Times New Roman" pitchFamily="18" charset="0"/>
                <a:cs typeface="Times New Roman" pitchFamily="18" charset="0"/>
              </a:rPr>
              <a:t>、       </a:t>
            </a:r>
            <a:r>
              <a:rPr lang="zh-CN" altLang="en-US" sz="2800" b="1" dirty="0">
                <a:latin typeface="宋体" pitchFamily="2" charset="-122"/>
              </a:rPr>
              <a:t>彼此正交。</a:t>
            </a:r>
          </a:p>
          <a:p>
            <a:pPr eaLnBrk="1" hangingPunct="1">
              <a:lnSpc>
                <a:spcPct val="90000"/>
              </a:lnSpc>
              <a:buFont typeface="Wingdings" pitchFamily="2" charset="2"/>
              <a:buNone/>
              <a:defRPr/>
            </a:pPr>
            <a:r>
              <a:rPr lang="zh-CN" altLang="en-US" sz="2800" b="1" dirty="0">
                <a:latin typeface="宋体" pitchFamily="2" charset="-122"/>
              </a:rPr>
              <a:t>     “</a:t>
            </a:r>
            <a:r>
              <a:rPr lang="zh-CN" altLang="en-US" sz="2800" b="1" dirty="0">
                <a:effectLst>
                  <a:outerShdw blurRad="38100" dist="38100" dir="2700000" algn="tl">
                    <a:srgbClr val="C0C0C0"/>
                  </a:outerShdw>
                </a:effectLst>
                <a:latin typeface="宋体" pitchFamily="2" charset="-122"/>
              </a:rPr>
              <a:t>标准</a:t>
            </a:r>
            <a:r>
              <a:rPr lang="zh-CN" altLang="en-US" sz="2800" b="1" dirty="0">
                <a:latin typeface="宋体" pitchFamily="2" charset="-122"/>
              </a:rPr>
              <a:t>”的含义：如果           ，则</a:t>
            </a:r>
            <a:endParaRPr lang="en-US" altLang="zh-CN" sz="2800" b="1" dirty="0">
              <a:latin typeface="宋体" pitchFamily="2" charset="-122"/>
            </a:endParaRPr>
          </a:p>
          <a:p>
            <a:pPr eaLnBrk="1" hangingPunct="1">
              <a:lnSpc>
                <a:spcPct val="90000"/>
              </a:lnSpc>
              <a:buFont typeface="Wingdings" pitchFamily="2" charset="2"/>
              <a:buNone/>
              <a:defRPr/>
            </a:pPr>
            <a:r>
              <a:rPr lang="en-US" altLang="zh-CN" sz="2800" b="1" dirty="0">
                <a:latin typeface="宋体" pitchFamily="2" charset="-122"/>
              </a:rPr>
              <a:t>  </a:t>
            </a:r>
            <a:r>
              <a:rPr lang="zh-CN" altLang="en-US" sz="2800" b="1" dirty="0">
                <a:latin typeface="宋体" pitchFamily="2" charset="-122"/>
              </a:rPr>
              <a:t>信号    </a:t>
            </a:r>
            <a:r>
              <a:rPr lang="zh-CN" altLang="en-US" sz="2800" b="1" dirty="0">
                <a:latin typeface="Times New Roman" pitchFamily="18" charset="0"/>
                <a:cs typeface="Times New Roman" pitchFamily="18" charset="0"/>
              </a:rPr>
              <a:t>是标准的，</a:t>
            </a:r>
            <a:r>
              <a:rPr lang="zh-CN" altLang="en-US" sz="2800" b="1" dirty="0">
                <a:latin typeface="宋体" pitchFamily="2" charset="-122"/>
              </a:rPr>
              <a:t>即信号能量为</a:t>
            </a:r>
            <a:r>
              <a:rPr lang="en-US" altLang="zh-CN" sz="2800" b="1" dirty="0">
                <a:latin typeface="宋体" pitchFamily="2" charset="-122"/>
              </a:rPr>
              <a:t>1</a:t>
            </a:r>
            <a:r>
              <a:rPr lang="zh-CN" altLang="en-US" sz="2800" b="1" dirty="0">
                <a:latin typeface="宋体" pitchFamily="2" charset="-122"/>
              </a:rPr>
              <a:t>。 </a:t>
            </a:r>
            <a:endParaRPr lang="zh-CN" altLang="el-GR" sz="2800" b="1" dirty="0">
              <a:latin typeface="宋体" pitchFamily="2" charset="-122"/>
            </a:endParaRPr>
          </a:p>
        </p:txBody>
      </p:sp>
      <p:graphicFrame>
        <p:nvGraphicFramePr>
          <p:cNvPr id="15362" name="Object 4"/>
          <p:cNvGraphicFramePr>
            <a:graphicFrameLocks noGrp="1" noChangeAspect="1"/>
          </p:cNvGraphicFramePr>
          <p:nvPr>
            <p:ph sz="quarter" idx="2"/>
          </p:nvPr>
        </p:nvGraphicFramePr>
        <p:xfrm>
          <a:off x="5715000" y="3962400"/>
          <a:ext cx="1524000" cy="762000"/>
        </p:xfrm>
        <a:graphic>
          <a:graphicData uri="http://schemas.openxmlformats.org/presentationml/2006/ole">
            <mc:AlternateContent xmlns:mc="http://schemas.openxmlformats.org/markup-compatibility/2006">
              <mc:Choice xmlns:v="urn:schemas-microsoft-com:vml" Requires="v">
                <p:oleObj name="公式" r:id="rId3" imgW="1041120" imgH="482400" progId="Equation.3">
                  <p:embed/>
                </p:oleObj>
              </mc:Choice>
              <mc:Fallback>
                <p:oleObj name="公式" r:id="rId3" imgW="1041120" imgH="482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3962400"/>
                        <a:ext cx="15240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3" name="Object 7"/>
          <p:cNvGraphicFramePr>
            <a:graphicFrameLocks noGrp="1" noChangeAspect="1"/>
          </p:cNvGraphicFramePr>
          <p:nvPr>
            <p:ph sz="quarter" idx="3"/>
          </p:nvPr>
        </p:nvGraphicFramePr>
        <p:xfrm>
          <a:off x="5638800" y="4800600"/>
          <a:ext cx="1433513" cy="762000"/>
        </p:xfrm>
        <a:graphic>
          <a:graphicData uri="http://schemas.openxmlformats.org/presentationml/2006/ole">
            <mc:AlternateContent xmlns:mc="http://schemas.openxmlformats.org/markup-compatibility/2006">
              <mc:Choice xmlns:v="urn:schemas-microsoft-com:vml" Requires="v">
                <p:oleObj name="公式" r:id="rId5" imgW="825480" imgH="482400" progId="Equation.3">
                  <p:embed/>
                </p:oleObj>
              </mc:Choice>
              <mc:Fallback>
                <p:oleObj name="公式" r:id="rId5" imgW="825480" imgH="4824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4800600"/>
                        <a:ext cx="1433513"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4" name="Object 4"/>
          <p:cNvGraphicFramePr>
            <a:graphicFrameLocks noChangeAspect="1"/>
          </p:cNvGraphicFramePr>
          <p:nvPr/>
        </p:nvGraphicFramePr>
        <p:xfrm>
          <a:off x="2362200" y="4495800"/>
          <a:ext cx="685800" cy="457200"/>
        </p:xfrm>
        <a:graphic>
          <a:graphicData uri="http://schemas.openxmlformats.org/presentationml/2006/ole">
            <mc:AlternateContent xmlns:mc="http://schemas.openxmlformats.org/markup-compatibility/2006">
              <mc:Choice xmlns:v="urn:schemas-microsoft-com:vml" Requires="v">
                <p:oleObj name="公式" r:id="rId7" imgW="304560" imgH="203040" progId="Equation.3">
                  <p:embed/>
                </p:oleObj>
              </mc:Choice>
              <mc:Fallback>
                <p:oleObj name="公式" r:id="rId7" imgW="304560" imgH="2030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4495800"/>
                        <a:ext cx="685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5" name="Object 8"/>
          <p:cNvGraphicFramePr>
            <a:graphicFrameLocks noChangeAspect="1"/>
          </p:cNvGraphicFramePr>
          <p:nvPr/>
        </p:nvGraphicFramePr>
        <p:xfrm>
          <a:off x="3124200" y="4495800"/>
          <a:ext cx="762000" cy="487363"/>
        </p:xfrm>
        <a:graphic>
          <a:graphicData uri="http://schemas.openxmlformats.org/presentationml/2006/ole">
            <mc:AlternateContent xmlns:mc="http://schemas.openxmlformats.org/markup-compatibility/2006">
              <mc:Choice xmlns:v="urn:schemas-microsoft-com:vml" Requires="v">
                <p:oleObj name="公式" r:id="rId9" imgW="317160" imgH="203040" progId="Equation.3">
                  <p:embed/>
                </p:oleObj>
              </mc:Choice>
              <mc:Fallback>
                <p:oleObj name="公式" r:id="rId9" imgW="317160" imgH="20304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4200" y="4495800"/>
                        <a:ext cx="762000"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6" name="Object 9"/>
          <p:cNvGraphicFramePr>
            <a:graphicFrameLocks noChangeAspect="1"/>
          </p:cNvGraphicFramePr>
          <p:nvPr/>
        </p:nvGraphicFramePr>
        <p:xfrm>
          <a:off x="1981200" y="5486400"/>
          <a:ext cx="685800" cy="457200"/>
        </p:xfrm>
        <a:graphic>
          <a:graphicData uri="http://schemas.openxmlformats.org/presentationml/2006/ole">
            <mc:AlternateContent xmlns:mc="http://schemas.openxmlformats.org/markup-compatibility/2006">
              <mc:Choice xmlns:v="urn:schemas-microsoft-com:vml" Requires="v">
                <p:oleObj name="公式" r:id="rId11" imgW="304560" imgH="203040" progId="Equation.3">
                  <p:embed/>
                </p:oleObj>
              </mc:Choice>
              <mc:Fallback>
                <p:oleObj name="公式" r:id="rId11" imgW="304560" imgH="20304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81200" y="5486400"/>
                        <a:ext cx="685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4"/>
          <p:cNvSpPr>
            <a:spLocks noGrp="1" noChangeArrowheads="1"/>
          </p:cNvSpPr>
          <p:nvPr>
            <p:ph type="title"/>
          </p:nvPr>
        </p:nvSpPr>
        <p:spPr/>
        <p:txBody>
          <a:bodyPr/>
          <a:lstStyle/>
          <a:p>
            <a:pPr eaLnBrk="1" hangingPunct="1"/>
            <a:endParaRPr lang="zh-CN" altLang="zh-CN"/>
          </a:p>
        </p:txBody>
      </p:sp>
      <p:sp>
        <p:nvSpPr>
          <p:cNvPr id="115717" name="Rectangle 5"/>
          <p:cNvSpPr>
            <a:spLocks noGrp="1" noChangeArrowheads="1"/>
          </p:cNvSpPr>
          <p:nvPr>
            <p:ph type="body" sz="half" idx="1"/>
          </p:nvPr>
        </p:nvSpPr>
        <p:spPr>
          <a:xfrm>
            <a:off x="304800" y="2438400"/>
            <a:ext cx="4191000" cy="4114800"/>
          </a:xfrm>
          <a:ln w="25400">
            <a:solidFill>
              <a:schemeClr val="folHlink"/>
            </a:solidFill>
          </a:ln>
        </p:spPr>
        <p:txBody>
          <a:bodyPr/>
          <a:lstStyle/>
          <a:p>
            <a:pPr eaLnBrk="1" hangingPunct="1">
              <a:lnSpc>
                <a:spcPct val="90000"/>
              </a:lnSpc>
              <a:defRPr/>
            </a:pPr>
            <a:r>
              <a:rPr lang="en-US" altLang="zh-CN" b="1" u="sng" dirty="0">
                <a:effectLst>
                  <a:outerShdw blurRad="38100" dist="38100" dir="2700000" algn="tl">
                    <a:srgbClr val="FFFFFF"/>
                  </a:outerShdw>
                </a:effectLst>
                <a:latin typeface="Times New Roman" pitchFamily="18" charset="0"/>
              </a:rPr>
              <a:t>2PSK</a:t>
            </a:r>
            <a:r>
              <a:rPr lang="zh-CN" altLang="en-US" b="1" u="sng" dirty="0">
                <a:effectLst>
                  <a:outerShdw blurRad="38100" dist="38100" dir="2700000" algn="tl">
                    <a:srgbClr val="FFFFFF"/>
                  </a:outerShdw>
                </a:effectLst>
                <a:latin typeface="Times New Roman" pitchFamily="18" charset="0"/>
              </a:rPr>
              <a:t>（</a:t>
            </a:r>
            <a:r>
              <a:rPr lang="en-US" altLang="zh-CN" b="1" u="sng" dirty="0">
                <a:effectLst>
                  <a:outerShdw blurRad="38100" dist="38100" dir="2700000" algn="tl">
                    <a:srgbClr val="FFFFFF"/>
                  </a:outerShdw>
                </a:effectLst>
                <a:latin typeface="Times New Roman" pitchFamily="18" charset="0"/>
              </a:rPr>
              <a:t>BPSK</a:t>
            </a:r>
            <a:r>
              <a:rPr lang="zh-CN" altLang="en-US" b="1" u="sng" dirty="0">
                <a:effectLst>
                  <a:outerShdw blurRad="38100" dist="38100" dir="2700000" algn="tl">
                    <a:srgbClr val="FFFFFF"/>
                  </a:outerShdw>
                </a:effectLst>
                <a:latin typeface="Times New Roman" pitchFamily="18" charset="0"/>
              </a:rPr>
              <a:t>）</a:t>
            </a:r>
          </a:p>
          <a:p>
            <a:pPr eaLnBrk="1" hangingPunct="1">
              <a:lnSpc>
                <a:spcPct val="90000"/>
              </a:lnSpc>
              <a:buFont typeface="Wingdings" pitchFamily="2" charset="2"/>
              <a:buNone/>
              <a:defRPr/>
            </a:pPr>
            <a:r>
              <a:rPr lang="zh-CN" altLang="en-US" b="1" dirty="0">
                <a:latin typeface="Times New Roman" pitchFamily="18" charset="0"/>
              </a:rPr>
              <a:t>标准正交基信号集包含</a:t>
            </a:r>
            <a:r>
              <a:rPr lang="en-US" altLang="zh-CN" b="1" dirty="0">
                <a:latin typeface="Times New Roman" pitchFamily="18" charset="0"/>
              </a:rPr>
              <a:t>1</a:t>
            </a:r>
          </a:p>
          <a:p>
            <a:pPr eaLnBrk="1" hangingPunct="1">
              <a:lnSpc>
                <a:spcPct val="90000"/>
              </a:lnSpc>
              <a:buFont typeface="Wingdings" pitchFamily="2" charset="2"/>
              <a:buNone/>
              <a:defRPr/>
            </a:pPr>
            <a:r>
              <a:rPr lang="zh-CN" altLang="en-US" b="1" dirty="0">
                <a:latin typeface="Times New Roman" pitchFamily="18" charset="0"/>
              </a:rPr>
              <a:t>个信号：</a:t>
            </a:r>
          </a:p>
          <a:p>
            <a:pPr eaLnBrk="1" hangingPunct="1">
              <a:lnSpc>
                <a:spcPct val="90000"/>
              </a:lnSpc>
              <a:buFont typeface="Wingdings" pitchFamily="2" charset="2"/>
              <a:buNone/>
              <a:defRPr/>
            </a:pPr>
            <a:r>
              <a:rPr lang="zh-CN" altLang="en-US" b="1" dirty="0">
                <a:latin typeface="Times New Roman" pitchFamily="18" charset="0"/>
              </a:rPr>
              <a:t>                                          </a:t>
            </a:r>
          </a:p>
          <a:p>
            <a:pPr eaLnBrk="1" hangingPunct="1">
              <a:lnSpc>
                <a:spcPct val="90000"/>
              </a:lnSpc>
              <a:buFont typeface="Wingdings" pitchFamily="2" charset="2"/>
              <a:buNone/>
              <a:defRPr/>
            </a:pPr>
            <a:endParaRPr lang="zh-CN" altLang="en-US" b="1" dirty="0">
              <a:latin typeface="Times New Roman" pitchFamily="18" charset="0"/>
            </a:endParaRPr>
          </a:p>
          <a:p>
            <a:pPr eaLnBrk="1" hangingPunct="1">
              <a:lnSpc>
                <a:spcPct val="90000"/>
              </a:lnSpc>
              <a:buFont typeface="Wingdings" pitchFamily="2" charset="2"/>
              <a:buNone/>
              <a:defRPr/>
            </a:pPr>
            <a:r>
              <a:rPr lang="zh-CN" altLang="en-US" b="1" dirty="0">
                <a:latin typeface="Times New Roman" pitchFamily="18" charset="0"/>
              </a:rPr>
              <a:t>信号空间为：</a:t>
            </a:r>
          </a:p>
          <a:p>
            <a:pPr eaLnBrk="1" hangingPunct="1">
              <a:lnSpc>
                <a:spcPct val="90000"/>
              </a:lnSpc>
              <a:buFont typeface="Wingdings" pitchFamily="2" charset="2"/>
              <a:buNone/>
              <a:defRPr/>
            </a:pPr>
            <a:endParaRPr lang="zh-CN" altLang="en-US" b="1" dirty="0">
              <a:latin typeface="Times New Roman" pitchFamily="18" charset="0"/>
            </a:endParaRPr>
          </a:p>
          <a:p>
            <a:pPr eaLnBrk="1" hangingPunct="1">
              <a:lnSpc>
                <a:spcPct val="90000"/>
              </a:lnSpc>
              <a:buFont typeface="Wingdings" pitchFamily="2" charset="2"/>
              <a:buNone/>
              <a:defRPr/>
            </a:pPr>
            <a:r>
              <a:rPr lang="zh-CN" altLang="en-US" b="1" dirty="0">
                <a:latin typeface="Times New Roman" pitchFamily="18" charset="0"/>
              </a:rPr>
              <a:t>其中，</a:t>
            </a:r>
            <a:r>
              <a:rPr lang="en-US" altLang="zh-CN" b="1" i="1" dirty="0">
                <a:latin typeface="Times New Roman" pitchFamily="18" charset="0"/>
              </a:rPr>
              <a:t>E</a:t>
            </a:r>
            <a:r>
              <a:rPr lang="en-US" altLang="zh-CN" b="1" i="1" baseline="-25000" dirty="0">
                <a:latin typeface="Times New Roman" pitchFamily="18" charset="0"/>
              </a:rPr>
              <a:t>S</a:t>
            </a:r>
            <a:r>
              <a:rPr lang="zh-CN" altLang="en-US" b="1" dirty="0">
                <a:latin typeface="Times New Roman" pitchFamily="18" charset="0"/>
              </a:rPr>
              <a:t>表示符号能量。</a:t>
            </a:r>
          </a:p>
        </p:txBody>
      </p:sp>
      <p:sp>
        <p:nvSpPr>
          <p:cNvPr id="115718" name="Rectangle 6"/>
          <p:cNvSpPr>
            <a:spLocks noGrp="1" noChangeArrowheads="1"/>
          </p:cNvSpPr>
          <p:nvPr>
            <p:ph type="body" sz="half" idx="2"/>
          </p:nvPr>
        </p:nvSpPr>
        <p:spPr>
          <a:xfrm>
            <a:off x="4648200" y="2438400"/>
            <a:ext cx="4343400" cy="4114800"/>
          </a:xfrm>
          <a:ln w="25400">
            <a:solidFill>
              <a:schemeClr val="folHlink"/>
            </a:solidFill>
          </a:ln>
        </p:spPr>
        <p:txBody>
          <a:bodyPr/>
          <a:lstStyle/>
          <a:p>
            <a:pPr eaLnBrk="1" hangingPunct="1">
              <a:lnSpc>
                <a:spcPct val="90000"/>
              </a:lnSpc>
              <a:defRPr/>
            </a:pPr>
            <a:r>
              <a:rPr lang="en-US" altLang="zh-CN" b="1" u="sng">
                <a:effectLst>
                  <a:outerShdw blurRad="38100" dist="38100" dir="2700000" algn="tl">
                    <a:srgbClr val="FFFFFF"/>
                  </a:outerShdw>
                </a:effectLst>
                <a:latin typeface="Times New Roman" pitchFamily="18" charset="0"/>
              </a:rPr>
              <a:t>4PSK</a:t>
            </a:r>
            <a:r>
              <a:rPr lang="zh-CN" altLang="en-US" b="1" u="sng">
                <a:effectLst>
                  <a:outerShdw blurRad="38100" dist="38100" dir="2700000" algn="tl">
                    <a:srgbClr val="FFFFFF"/>
                  </a:outerShdw>
                </a:effectLst>
                <a:latin typeface="Times New Roman" pitchFamily="18" charset="0"/>
              </a:rPr>
              <a:t>（</a:t>
            </a:r>
            <a:r>
              <a:rPr lang="en-US" altLang="zh-CN" b="1" u="sng">
                <a:effectLst>
                  <a:outerShdw blurRad="38100" dist="38100" dir="2700000" algn="tl">
                    <a:srgbClr val="FFFFFF"/>
                  </a:outerShdw>
                </a:effectLst>
                <a:latin typeface="Times New Roman" pitchFamily="18" charset="0"/>
              </a:rPr>
              <a:t>QPSK</a:t>
            </a:r>
            <a:r>
              <a:rPr lang="zh-CN" altLang="en-US" b="1" u="sng">
                <a:effectLst>
                  <a:outerShdw blurRad="38100" dist="38100" dir="2700000" algn="tl">
                    <a:srgbClr val="FFFFFF"/>
                  </a:outerShdw>
                </a:effectLst>
                <a:latin typeface="Times New Roman" pitchFamily="18" charset="0"/>
              </a:rPr>
              <a:t>）</a:t>
            </a:r>
          </a:p>
          <a:p>
            <a:pPr eaLnBrk="1" hangingPunct="1">
              <a:lnSpc>
                <a:spcPct val="90000"/>
              </a:lnSpc>
              <a:buFont typeface="Wingdings" pitchFamily="2" charset="2"/>
              <a:buNone/>
              <a:defRPr/>
            </a:pPr>
            <a:r>
              <a:rPr lang="zh-CN" altLang="en-US" b="1">
                <a:latin typeface="Times New Roman" pitchFamily="18" charset="0"/>
              </a:rPr>
              <a:t>标准正交基信号集合包含</a:t>
            </a:r>
            <a:r>
              <a:rPr lang="en-US" altLang="zh-CN" b="1">
                <a:latin typeface="Times New Roman" pitchFamily="18" charset="0"/>
              </a:rPr>
              <a:t>2</a:t>
            </a:r>
          </a:p>
          <a:p>
            <a:pPr eaLnBrk="1" hangingPunct="1">
              <a:lnSpc>
                <a:spcPct val="90000"/>
              </a:lnSpc>
              <a:buFont typeface="Wingdings" pitchFamily="2" charset="2"/>
              <a:buNone/>
              <a:defRPr/>
            </a:pPr>
            <a:r>
              <a:rPr lang="zh-CN" altLang="en-US" b="1">
                <a:latin typeface="Times New Roman" pitchFamily="18" charset="0"/>
              </a:rPr>
              <a:t>个信号：</a:t>
            </a:r>
          </a:p>
          <a:p>
            <a:pPr eaLnBrk="1" hangingPunct="1">
              <a:lnSpc>
                <a:spcPct val="90000"/>
              </a:lnSpc>
              <a:buFont typeface="Wingdings" pitchFamily="2" charset="2"/>
              <a:buNone/>
              <a:defRPr/>
            </a:pPr>
            <a:endParaRPr lang="zh-CN" altLang="en-US" b="1">
              <a:latin typeface="Times New Roman" pitchFamily="18" charset="0"/>
            </a:endParaRPr>
          </a:p>
          <a:p>
            <a:pPr eaLnBrk="1" hangingPunct="1">
              <a:lnSpc>
                <a:spcPct val="90000"/>
              </a:lnSpc>
              <a:buFont typeface="Wingdings" pitchFamily="2" charset="2"/>
              <a:buNone/>
              <a:defRPr/>
            </a:pPr>
            <a:endParaRPr lang="zh-CN" altLang="en-US" b="1">
              <a:latin typeface="Times New Roman" pitchFamily="18" charset="0"/>
            </a:endParaRPr>
          </a:p>
          <a:p>
            <a:pPr eaLnBrk="1" hangingPunct="1">
              <a:lnSpc>
                <a:spcPct val="90000"/>
              </a:lnSpc>
              <a:buFont typeface="Wingdings" pitchFamily="2" charset="2"/>
              <a:buNone/>
              <a:defRPr/>
            </a:pPr>
            <a:r>
              <a:rPr lang="zh-CN" altLang="en-US" b="1">
                <a:latin typeface="Times New Roman" pitchFamily="18" charset="0"/>
              </a:rPr>
              <a:t>信号空间为：</a:t>
            </a:r>
          </a:p>
          <a:p>
            <a:pPr eaLnBrk="1" hangingPunct="1">
              <a:lnSpc>
                <a:spcPct val="90000"/>
              </a:lnSpc>
              <a:buFont typeface="Wingdings" pitchFamily="2" charset="2"/>
              <a:buNone/>
              <a:defRPr/>
            </a:pPr>
            <a:endParaRPr lang="zh-CN" altLang="en-US" b="1">
              <a:latin typeface="Times New Roman" pitchFamily="18" charset="0"/>
            </a:endParaRPr>
          </a:p>
          <a:p>
            <a:pPr eaLnBrk="1" hangingPunct="1">
              <a:lnSpc>
                <a:spcPct val="90000"/>
              </a:lnSpc>
              <a:buFont typeface="Wingdings" pitchFamily="2" charset="2"/>
              <a:buNone/>
              <a:defRPr/>
            </a:pPr>
            <a:r>
              <a:rPr lang="zh-CN" altLang="en-US" b="1">
                <a:latin typeface="Times New Roman" pitchFamily="18" charset="0"/>
              </a:rPr>
              <a:t>                                              </a:t>
            </a:r>
          </a:p>
        </p:txBody>
      </p:sp>
      <p:graphicFrame>
        <p:nvGraphicFramePr>
          <p:cNvPr id="16386" name="Object 7"/>
          <p:cNvGraphicFramePr>
            <a:graphicFrameLocks noChangeAspect="1"/>
          </p:cNvGraphicFramePr>
          <p:nvPr/>
        </p:nvGraphicFramePr>
        <p:xfrm>
          <a:off x="762000" y="3886200"/>
          <a:ext cx="3276600" cy="609600"/>
        </p:xfrm>
        <a:graphic>
          <a:graphicData uri="http://schemas.openxmlformats.org/presentationml/2006/ole">
            <mc:AlternateContent xmlns:mc="http://schemas.openxmlformats.org/markup-compatibility/2006">
              <mc:Choice xmlns:v="urn:schemas-microsoft-com:vml" Requires="v">
                <p:oleObj name="公式" r:id="rId3" imgW="3670200" imgH="660240" progId="Equation.3">
                  <p:embed/>
                </p:oleObj>
              </mc:Choice>
              <mc:Fallback>
                <p:oleObj name="公式" r:id="rId3" imgW="3670200" imgH="66024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886200"/>
                        <a:ext cx="32766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7" name="Object 8"/>
          <p:cNvGraphicFramePr>
            <a:graphicFrameLocks noChangeAspect="1"/>
          </p:cNvGraphicFramePr>
          <p:nvPr/>
        </p:nvGraphicFramePr>
        <p:xfrm>
          <a:off x="838200" y="5257800"/>
          <a:ext cx="2779713" cy="330200"/>
        </p:xfrm>
        <a:graphic>
          <a:graphicData uri="http://schemas.openxmlformats.org/presentationml/2006/ole">
            <mc:AlternateContent xmlns:mc="http://schemas.openxmlformats.org/markup-compatibility/2006">
              <mc:Choice xmlns:v="urn:schemas-microsoft-com:vml" Requires="v">
                <p:oleObj name="公式" r:id="rId5" imgW="4838400" imgH="495000" progId="Equation.3">
                  <p:embed/>
                </p:oleObj>
              </mc:Choice>
              <mc:Fallback>
                <p:oleObj name="公式" r:id="rId5" imgW="4838400" imgH="4950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5257800"/>
                        <a:ext cx="2779713"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8" name="Object 9"/>
          <p:cNvGraphicFramePr>
            <a:graphicFrameLocks noChangeAspect="1"/>
          </p:cNvGraphicFramePr>
          <p:nvPr/>
        </p:nvGraphicFramePr>
        <p:xfrm>
          <a:off x="4724400" y="4038600"/>
          <a:ext cx="4167188" cy="819150"/>
        </p:xfrm>
        <a:graphic>
          <a:graphicData uri="http://schemas.openxmlformats.org/presentationml/2006/ole">
            <mc:AlternateContent xmlns:mc="http://schemas.openxmlformats.org/markup-compatibility/2006">
              <mc:Choice xmlns:v="urn:schemas-microsoft-com:vml" Requires="v">
                <p:oleObj name="公式" r:id="rId7" imgW="7429320" imgH="1676160" progId="Equation.3">
                  <p:embed/>
                </p:oleObj>
              </mc:Choice>
              <mc:Fallback>
                <p:oleObj name="公式" r:id="rId7" imgW="7429320" imgH="167616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4400" y="4038600"/>
                        <a:ext cx="4167188"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9" name="Object 10"/>
          <p:cNvGraphicFramePr>
            <a:graphicFrameLocks noChangeAspect="1"/>
          </p:cNvGraphicFramePr>
          <p:nvPr/>
        </p:nvGraphicFramePr>
        <p:xfrm>
          <a:off x="4648200" y="5257800"/>
          <a:ext cx="4302125" cy="1109663"/>
        </p:xfrm>
        <a:graphic>
          <a:graphicData uri="http://schemas.openxmlformats.org/presentationml/2006/ole">
            <mc:AlternateContent xmlns:mc="http://schemas.openxmlformats.org/markup-compatibility/2006">
              <mc:Choice xmlns:v="urn:schemas-microsoft-com:vml" Requires="v">
                <p:oleObj name="公式" r:id="rId9" imgW="9270720" imgH="2082600" progId="Equation.3">
                  <p:embed/>
                </p:oleObj>
              </mc:Choice>
              <mc:Fallback>
                <p:oleObj name="公式" r:id="rId9" imgW="9270720" imgH="20826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8200" y="5257800"/>
                        <a:ext cx="4302125" cy="1109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723" name="Text Box 11"/>
          <p:cNvSpPr txBox="1">
            <a:spLocks noChangeArrowheads="1"/>
          </p:cNvSpPr>
          <p:nvPr/>
        </p:nvSpPr>
        <p:spPr bwMode="auto">
          <a:xfrm>
            <a:off x="381000" y="1905000"/>
            <a:ext cx="3352800" cy="519113"/>
          </a:xfrm>
          <a:prstGeom prst="rect">
            <a:avLst/>
          </a:prstGeom>
          <a:noFill/>
          <a:ln w="9525" algn="ctr">
            <a:noFill/>
            <a:miter lim="800000"/>
            <a:headEnd/>
            <a:tailEnd/>
          </a:ln>
          <a:effectLst/>
        </p:spPr>
        <p:txBody>
          <a:bodyPr>
            <a:spAutoFit/>
          </a:bodyPr>
          <a:lstStyle/>
          <a:p>
            <a:pPr marL="342900" indent="-342900" algn="l">
              <a:spcBef>
                <a:spcPct val="50000"/>
              </a:spcBef>
              <a:defRPr/>
            </a:pPr>
            <a:r>
              <a:rPr lang="en-US" altLang="zh-CN"/>
              <a:t>4.</a:t>
            </a:r>
            <a:r>
              <a:rPr lang="zh-CN" altLang="en-US" u="sng">
                <a:effectLst>
                  <a:outerShdw blurRad="38100" dist="38100" dir="2700000" algn="tl">
                    <a:srgbClr val="FFFFFF"/>
                  </a:outerShdw>
                </a:effectLst>
              </a:rPr>
              <a:t>例</a:t>
            </a:r>
            <a:r>
              <a:rPr lang="zh-CN" altLang="en-US"/>
              <a:t>：</a:t>
            </a:r>
          </a:p>
        </p:txBody>
      </p:sp>
      <p:sp>
        <p:nvSpPr>
          <p:cNvPr id="16394" name="AutoShape 12">
            <a:hlinkClick r:id="rId11" action="ppaction://hlinksldjump"/>
          </p:cNvPr>
          <p:cNvSpPr>
            <a:spLocks noChangeArrowheads="1"/>
          </p:cNvSpPr>
          <p:nvPr/>
        </p:nvSpPr>
        <p:spPr bwMode="auto">
          <a:xfrm>
            <a:off x="8686800" y="6477000"/>
            <a:ext cx="457200" cy="3810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FFCC00"/>
          </a:solidFill>
          <a:ln w="9525">
            <a:solidFill>
              <a:schemeClr val="tx1"/>
            </a:solidFill>
            <a:miter lim="800000"/>
            <a:headEnd/>
            <a:tailEnd/>
          </a:ln>
        </p:spPr>
        <p:txBody>
          <a:bodyPr wrap="none" anchor="ctr"/>
          <a:lstStyle/>
          <a:p>
            <a:endParaRPr lang="zh-CN" altLang="en-US"/>
          </a:p>
        </p:txBody>
      </p:sp>
      <p:sp>
        <p:nvSpPr>
          <p:cNvPr id="115726" name="Rectangle 14"/>
          <p:cNvSpPr>
            <a:spLocks noChangeArrowheads="1"/>
          </p:cNvSpPr>
          <p:nvPr/>
        </p:nvSpPr>
        <p:spPr bwMode="auto">
          <a:xfrm>
            <a:off x="7467600" y="4191000"/>
            <a:ext cx="228600" cy="228600"/>
          </a:xfrm>
          <a:prstGeom prst="rect">
            <a:avLst/>
          </a:prstGeom>
          <a:noFill/>
          <a:ln w="25400" algn="ctr">
            <a:solidFill>
              <a:schemeClr val="hlink"/>
            </a:solidFill>
            <a:miter lim="800000"/>
            <a:headEnd/>
            <a:tailEnd/>
          </a:ln>
        </p:spPr>
        <p:txBody>
          <a:bodyPr wrap="none" anchor="ctr"/>
          <a:lstStyle/>
          <a:p>
            <a:pPr algn="l"/>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26"/>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grpId="1" nodeType="afterEffect">
                                  <p:stCondLst>
                                    <p:cond delay="0"/>
                                  </p:stCondLst>
                                  <p:childTnLst>
                                    <p:animEffect transition="out" filter="fade">
                                      <p:cBhvr>
                                        <p:cTn id="9" dur="1000" tmFilter="0, 0; .2, .5; .8, .5; 1, 0"/>
                                        <p:tgtEl>
                                          <p:spTgt spid="115726"/>
                                        </p:tgtEl>
                                      </p:cBhvr>
                                    </p:animEffect>
                                    <p:animScale>
                                      <p:cBhvr>
                                        <p:cTn id="10" dur="500" autoRev="1" fill="hold"/>
                                        <p:tgtEl>
                                          <p:spTgt spid="11572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26" grpId="0" animBg="1"/>
      <p:bldP spid="115726" grpId="1"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endParaRPr lang="zh-CN" altLang="zh-CN"/>
          </a:p>
        </p:txBody>
      </p:sp>
      <p:sp>
        <p:nvSpPr>
          <p:cNvPr id="90115" name="Rectangle 3"/>
          <p:cNvSpPr>
            <a:spLocks noGrp="1" noChangeArrowheads="1"/>
          </p:cNvSpPr>
          <p:nvPr>
            <p:ph type="body" idx="1"/>
          </p:nvPr>
        </p:nvSpPr>
        <p:spPr>
          <a:xfrm>
            <a:off x="762000" y="2133600"/>
            <a:ext cx="7772400" cy="4114800"/>
          </a:xfrm>
        </p:spPr>
        <p:txBody>
          <a:bodyPr/>
          <a:lstStyle/>
          <a:p>
            <a:pPr eaLnBrk="1" hangingPunct="1">
              <a:buFont typeface="Wingdings" pitchFamily="2" charset="2"/>
              <a:buNone/>
            </a:pPr>
            <a:r>
              <a:rPr lang="en-US" altLang="zh-CN" b="1">
                <a:latin typeface="Times New Roman" pitchFamily="18" charset="0"/>
              </a:rPr>
              <a:t>3. </a:t>
            </a:r>
            <a:r>
              <a:rPr lang="zh-CN" altLang="en-US" b="1">
                <a:latin typeface="Times New Roman" pitchFamily="18" charset="0"/>
              </a:rPr>
              <a:t>星座图、星座分布与误码性能的关系：</a:t>
            </a:r>
          </a:p>
          <a:p>
            <a:pPr eaLnBrk="1" hangingPunct="1">
              <a:buFont typeface="Wingdings" pitchFamily="2" charset="2"/>
              <a:buNone/>
            </a:pPr>
            <a:r>
              <a:rPr lang="zh-CN" altLang="en-US" b="1">
                <a:latin typeface="Times New Roman" pitchFamily="18" charset="0"/>
              </a:rPr>
              <a:t>    </a:t>
            </a:r>
            <a:r>
              <a:rPr lang="en-US" altLang="zh-CN" b="1">
                <a:latin typeface="Times New Roman" pitchFamily="18" charset="0"/>
              </a:rPr>
              <a:t>1</a:t>
            </a:r>
            <a:r>
              <a:rPr lang="zh-CN" altLang="en-US" b="1">
                <a:latin typeface="Times New Roman" pitchFamily="18" charset="0"/>
              </a:rPr>
              <a:t>）星座图</a:t>
            </a:r>
          </a:p>
          <a:p>
            <a:pPr eaLnBrk="1" hangingPunct="1">
              <a:buFont typeface="Wingdings" pitchFamily="2" charset="2"/>
              <a:buNone/>
            </a:pPr>
            <a:r>
              <a:rPr lang="zh-CN" altLang="en-US" b="1">
                <a:latin typeface="Times New Roman" pitchFamily="18" charset="0"/>
              </a:rPr>
              <a:t>    </a:t>
            </a:r>
            <a:r>
              <a:rPr lang="en-US" altLang="zh-CN" b="1">
                <a:latin typeface="Times New Roman" pitchFamily="18" charset="0"/>
              </a:rPr>
              <a:t>2</a:t>
            </a:r>
            <a:r>
              <a:rPr lang="zh-CN" altLang="en-US" b="1">
                <a:latin typeface="Times New Roman" pitchFamily="18" charset="0"/>
              </a:rPr>
              <a:t>）星座分布与误码性能的关系</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16"/>
          <p:cNvSpPr>
            <a:spLocks noGrp="1" noChangeArrowheads="1"/>
          </p:cNvSpPr>
          <p:nvPr>
            <p:ph type="title"/>
          </p:nvPr>
        </p:nvSpPr>
        <p:spPr/>
        <p:txBody>
          <a:bodyPr/>
          <a:lstStyle/>
          <a:p>
            <a:pPr eaLnBrk="1" hangingPunct="1"/>
            <a:endParaRPr lang="zh-CN" altLang="zh-CN"/>
          </a:p>
        </p:txBody>
      </p:sp>
      <p:sp>
        <p:nvSpPr>
          <p:cNvPr id="17414" name="Rectangle 3"/>
          <p:cNvSpPr>
            <a:spLocks noGrp="1" noChangeArrowheads="1"/>
          </p:cNvSpPr>
          <p:nvPr>
            <p:ph type="body" sz="half" idx="1"/>
          </p:nvPr>
        </p:nvSpPr>
        <p:spPr>
          <a:xfrm>
            <a:off x="762000" y="2209800"/>
            <a:ext cx="7772400" cy="4191000"/>
          </a:xfrm>
        </p:spPr>
        <p:txBody>
          <a:bodyPr/>
          <a:lstStyle/>
          <a:p>
            <a:pPr eaLnBrk="1" hangingPunct="1">
              <a:buFont typeface="Wingdings" pitchFamily="2" charset="2"/>
              <a:buNone/>
            </a:pPr>
            <a:r>
              <a:rPr lang="en-US" altLang="zh-CN" sz="2800" b="1">
                <a:latin typeface="Times New Roman" pitchFamily="18" charset="0"/>
              </a:rPr>
              <a:t>1</a:t>
            </a:r>
            <a:r>
              <a:rPr lang="zh-CN" altLang="en-US" sz="2800" b="1">
                <a:latin typeface="Times New Roman" pitchFamily="18" charset="0"/>
              </a:rPr>
              <a:t>）星座图：信号空间的几何表达称作星座</a:t>
            </a:r>
          </a:p>
          <a:p>
            <a:pPr eaLnBrk="1" hangingPunct="1">
              <a:buFont typeface="Wingdings" pitchFamily="2" charset="2"/>
              <a:buNone/>
            </a:pPr>
            <a:r>
              <a:rPr lang="zh-CN" altLang="en-US" sz="2800" b="1">
                <a:latin typeface="Times New Roman" pitchFamily="18" charset="0"/>
              </a:rPr>
              <a:t>      图。</a:t>
            </a:r>
            <a:r>
              <a:rPr lang="en-US" altLang="zh-CN" sz="2800" b="1">
                <a:latin typeface="Times New Roman" pitchFamily="18" charset="0"/>
              </a:rPr>
              <a:t>BPSK</a:t>
            </a:r>
            <a:r>
              <a:rPr lang="zh-CN" altLang="en-US" sz="2800" b="1">
                <a:latin typeface="Times New Roman" pitchFamily="18" charset="0"/>
              </a:rPr>
              <a:t>信号是</a:t>
            </a:r>
            <a:r>
              <a:rPr lang="en-US" altLang="zh-CN" sz="2800" b="1">
                <a:latin typeface="Times New Roman" pitchFamily="18" charset="0"/>
              </a:rPr>
              <a:t>1</a:t>
            </a:r>
            <a:r>
              <a:rPr lang="zh-CN" altLang="en-US" sz="2800" b="1">
                <a:latin typeface="Times New Roman" pitchFamily="18" charset="0"/>
              </a:rPr>
              <a:t>维调制信号（它的信</a:t>
            </a:r>
          </a:p>
          <a:p>
            <a:pPr eaLnBrk="1" hangingPunct="1">
              <a:buFont typeface="Wingdings" pitchFamily="2" charset="2"/>
              <a:buNone/>
            </a:pPr>
            <a:r>
              <a:rPr lang="zh-CN" altLang="en-US" sz="2800" b="1">
                <a:latin typeface="Times New Roman" pitchFamily="18" charset="0"/>
              </a:rPr>
              <a:t>      号空间是</a:t>
            </a:r>
            <a:r>
              <a:rPr lang="en-US" altLang="zh-CN" sz="2800" b="1">
                <a:latin typeface="Times New Roman" pitchFamily="18" charset="0"/>
              </a:rPr>
              <a:t>1</a:t>
            </a:r>
            <a:r>
              <a:rPr lang="zh-CN" altLang="en-US" sz="2800" b="1">
                <a:latin typeface="Times New Roman" pitchFamily="18" charset="0"/>
              </a:rPr>
              <a:t>维的</a:t>
            </a:r>
            <a:r>
              <a:rPr lang="en-US" altLang="zh-CN" sz="2800" b="1">
                <a:latin typeface="Times New Roman" pitchFamily="18" charset="0"/>
              </a:rPr>
              <a:t>——</a:t>
            </a:r>
            <a:r>
              <a:rPr lang="zh-CN" altLang="en-US" sz="2800" b="1">
                <a:latin typeface="Times New Roman" pitchFamily="18" charset="0"/>
              </a:rPr>
              <a:t>基信号集合只包含</a:t>
            </a:r>
          </a:p>
          <a:p>
            <a:pPr eaLnBrk="1" hangingPunct="1">
              <a:buFont typeface="Wingdings" pitchFamily="2" charset="2"/>
              <a:buNone/>
            </a:pPr>
            <a:r>
              <a:rPr lang="zh-CN" altLang="en-US" sz="2800" b="1">
                <a:latin typeface="Times New Roman" pitchFamily="18" charset="0"/>
              </a:rPr>
              <a:t>      </a:t>
            </a:r>
            <a:r>
              <a:rPr lang="zh-CN" altLang="en-US" sz="2800" b="1"/>
              <a:t>一个信号</a:t>
            </a:r>
            <a:r>
              <a:rPr lang="zh-CN" altLang="en-US" sz="2800"/>
              <a:t>）</a:t>
            </a:r>
            <a:r>
              <a:rPr lang="zh-CN" altLang="en-US" sz="2800" b="1">
                <a:latin typeface="Times New Roman" pitchFamily="18" charset="0"/>
              </a:rPr>
              <a:t>，所以它的星座图是一维</a:t>
            </a:r>
          </a:p>
          <a:p>
            <a:pPr eaLnBrk="1" hangingPunct="1">
              <a:buFont typeface="Wingdings" pitchFamily="2" charset="2"/>
              <a:buNone/>
            </a:pPr>
            <a:r>
              <a:rPr lang="zh-CN" altLang="en-US" sz="2800" b="1">
                <a:latin typeface="Times New Roman" pitchFamily="18" charset="0"/>
              </a:rPr>
              <a:t>      的。如下图所示：</a:t>
            </a:r>
          </a:p>
        </p:txBody>
      </p:sp>
      <p:graphicFrame>
        <p:nvGraphicFramePr>
          <p:cNvPr id="17410" name="Object 12"/>
          <p:cNvGraphicFramePr>
            <a:graphicFrameLocks noGrp="1" noChangeAspect="1"/>
          </p:cNvGraphicFramePr>
          <p:nvPr>
            <p:ph sz="quarter" idx="2"/>
          </p:nvPr>
        </p:nvGraphicFramePr>
        <p:xfrm>
          <a:off x="1524000" y="5181600"/>
          <a:ext cx="787400" cy="438150"/>
        </p:xfrm>
        <a:graphic>
          <a:graphicData uri="http://schemas.openxmlformats.org/presentationml/2006/ole">
            <mc:AlternateContent xmlns:mc="http://schemas.openxmlformats.org/markup-compatibility/2006">
              <mc:Choice xmlns:v="urn:schemas-microsoft-com:vml" Requires="v">
                <p:oleObj name="公式" r:id="rId3" imgW="1079280" imgH="495000" progId="Equation.3">
                  <p:embed/>
                </p:oleObj>
              </mc:Choice>
              <mc:Fallback>
                <p:oleObj name="公式" r:id="rId3" imgW="1079280" imgH="4950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5181600"/>
                        <a:ext cx="78740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5" name="Line 4"/>
          <p:cNvSpPr>
            <a:spLocks noChangeShapeType="1"/>
          </p:cNvSpPr>
          <p:nvPr/>
        </p:nvSpPr>
        <p:spPr bwMode="auto">
          <a:xfrm>
            <a:off x="1143000" y="5791200"/>
            <a:ext cx="7010400" cy="0"/>
          </a:xfrm>
          <a:prstGeom prst="line">
            <a:avLst/>
          </a:prstGeom>
          <a:noFill/>
          <a:ln w="28575">
            <a:solidFill>
              <a:schemeClr val="tx1"/>
            </a:solidFill>
            <a:round/>
            <a:headEnd/>
            <a:tailEnd type="triangle" w="med" len="med"/>
          </a:ln>
        </p:spPr>
        <p:txBody>
          <a:bodyPr/>
          <a:lstStyle/>
          <a:p>
            <a:endParaRPr lang="zh-CN" altLang="en-US"/>
          </a:p>
        </p:txBody>
      </p:sp>
      <p:sp>
        <p:nvSpPr>
          <p:cNvPr id="17416" name="Oval 5"/>
          <p:cNvSpPr>
            <a:spLocks noChangeArrowheads="1"/>
          </p:cNvSpPr>
          <p:nvPr/>
        </p:nvSpPr>
        <p:spPr bwMode="auto">
          <a:xfrm>
            <a:off x="6934200" y="5638800"/>
            <a:ext cx="304800" cy="304800"/>
          </a:xfrm>
          <a:prstGeom prst="ellipse">
            <a:avLst/>
          </a:prstGeom>
          <a:solidFill>
            <a:schemeClr val="folHlink">
              <a:alpha val="50980"/>
            </a:schemeClr>
          </a:solidFill>
          <a:ln w="9525" algn="ctr">
            <a:noFill/>
            <a:round/>
            <a:headEnd/>
            <a:tailEnd/>
          </a:ln>
        </p:spPr>
        <p:txBody>
          <a:bodyPr wrap="none" anchor="ctr"/>
          <a:lstStyle/>
          <a:p>
            <a:pPr algn="l"/>
            <a:endParaRPr lang="zh-CN" altLang="en-US"/>
          </a:p>
        </p:txBody>
      </p:sp>
      <p:sp>
        <p:nvSpPr>
          <p:cNvPr id="17417" name="Oval 6"/>
          <p:cNvSpPr>
            <a:spLocks noChangeArrowheads="1"/>
          </p:cNvSpPr>
          <p:nvPr/>
        </p:nvSpPr>
        <p:spPr bwMode="auto">
          <a:xfrm>
            <a:off x="1676400" y="5638800"/>
            <a:ext cx="304800" cy="304800"/>
          </a:xfrm>
          <a:prstGeom prst="ellipse">
            <a:avLst/>
          </a:prstGeom>
          <a:solidFill>
            <a:schemeClr val="folHlink">
              <a:alpha val="50980"/>
            </a:schemeClr>
          </a:solidFill>
          <a:ln w="9525" algn="ctr">
            <a:noFill/>
            <a:round/>
            <a:headEnd/>
            <a:tailEnd/>
          </a:ln>
        </p:spPr>
        <p:txBody>
          <a:bodyPr wrap="none" anchor="ctr"/>
          <a:lstStyle/>
          <a:p>
            <a:pPr algn="l"/>
            <a:endParaRPr lang="zh-CN" altLang="en-US"/>
          </a:p>
        </p:txBody>
      </p:sp>
      <p:sp>
        <p:nvSpPr>
          <p:cNvPr id="17418" name="Line 7"/>
          <p:cNvSpPr>
            <a:spLocks noChangeShapeType="1"/>
          </p:cNvSpPr>
          <p:nvPr/>
        </p:nvSpPr>
        <p:spPr bwMode="auto">
          <a:xfrm>
            <a:off x="4495800" y="5715000"/>
            <a:ext cx="0" cy="152400"/>
          </a:xfrm>
          <a:prstGeom prst="line">
            <a:avLst/>
          </a:prstGeom>
          <a:noFill/>
          <a:ln w="25400">
            <a:solidFill>
              <a:schemeClr val="tx1"/>
            </a:solidFill>
            <a:round/>
            <a:headEnd/>
            <a:tailEnd/>
          </a:ln>
        </p:spPr>
        <p:txBody>
          <a:bodyPr/>
          <a:lstStyle/>
          <a:p>
            <a:endParaRPr lang="zh-CN" altLang="en-US"/>
          </a:p>
        </p:txBody>
      </p:sp>
      <p:sp>
        <p:nvSpPr>
          <p:cNvPr id="17419" name="Text Box 8"/>
          <p:cNvSpPr txBox="1">
            <a:spLocks noChangeArrowheads="1"/>
          </p:cNvSpPr>
          <p:nvPr/>
        </p:nvSpPr>
        <p:spPr bwMode="auto">
          <a:xfrm>
            <a:off x="4343400" y="5715000"/>
            <a:ext cx="457200" cy="519113"/>
          </a:xfrm>
          <a:prstGeom prst="rect">
            <a:avLst/>
          </a:prstGeom>
          <a:noFill/>
          <a:ln w="9525" algn="ctr">
            <a:noFill/>
            <a:miter lim="800000"/>
            <a:headEnd/>
            <a:tailEnd/>
          </a:ln>
        </p:spPr>
        <p:txBody>
          <a:bodyPr>
            <a:spAutoFit/>
          </a:bodyPr>
          <a:lstStyle/>
          <a:p>
            <a:pPr marL="342900" indent="-342900" algn="l">
              <a:spcBef>
                <a:spcPct val="50000"/>
              </a:spcBef>
            </a:pPr>
            <a:r>
              <a:rPr lang="en-US" altLang="zh-CN"/>
              <a:t>0</a:t>
            </a:r>
          </a:p>
        </p:txBody>
      </p:sp>
      <p:sp>
        <p:nvSpPr>
          <p:cNvPr id="17420" name="Line 9"/>
          <p:cNvSpPr>
            <a:spLocks noChangeShapeType="1"/>
          </p:cNvSpPr>
          <p:nvPr/>
        </p:nvSpPr>
        <p:spPr bwMode="auto">
          <a:xfrm>
            <a:off x="7086600" y="5715000"/>
            <a:ext cx="0" cy="152400"/>
          </a:xfrm>
          <a:prstGeom prst="line">
            <a:avLst/>
          </a:prstGeom>
          <a:noFill/>
          <a:ln w="25400">
            <a:solidFill>
              <a:schemeClr val="tx1"/>
            </a:solidFill>
            <a:round/>
            <a:headEnd/>
            <a:tailEnd/>
          </a:ln>
        </p:spPr>
        <p:txBody>
          <a:bodyPr/>
          <a:lstStyle/>
          <a:p>
            <a:endParaRPr lang="zh-CN" altLang="en-US"/>
          </a:p>
        </p:txBody>
      </p:sp>
      <p:sp>
        <p:nvSpPr>
          <p:cNvPr id="17421" name="Line 10"/>
          <p:cNvSpPr>
            <a:spLocks noChangeShapeType="1"/>
          </p:cNvSpPr>
          <p:nvPr/>
        </p:nvSpPr>
        <p:spPr bwMode="auto">
          <a:xfrm>
            <a:off x="1828800" y="5715000"/>
            <a:ext cx="0" cy="152400"/>
          </a:xfrm>
          <a:prstGeom prst="line">
            <a:avLst/>
          </a:prstGeom>
          <a:noFill/>
          <a:ln w="25400">
            <a:solidFill>
              <a:schemeClr val="tx1"/>
            </a:solidFill>
            <a:round/>
            <a:headEnd/>
            <a:tailEnd/>
          </a:ln>
        </p:spPr>
        <p:txBody>
          <a:bodyPr/>
          <a:lstStyle/>
          <a:p>
            <a:endParaRPr lang="zh-CN" altLang="en-US"/>
          </a:p>
        </p:txBody>
      </p:sp>
      <p:graphicFrame>
        <p:nvGraphicFramePr>
          <p:cNvPr id="17411" name="Object 15"/>
          <p:cNvGraphicFramePr>
            <a:graphicFrameLocks noGrp="1" noChangeAspect="1"/>
          </p:cNvGraphicFramePr>
          <p:nvPr>
            <p:ph sz="quarter" idx="3"/>
          </p:nvPr>
        </p:nvGraphicFramePr>
        <p:xfrm>
          <a:off x="6858000" y="5181600"/>
          <a:ext cx="533400" cy="457200"/>
        </p:xfrm>
        <a:graphic>
          <a:graphicData uri="http://schemas.openxmlformats.org/presentationml/2006/ole">
            <mc:AlternateContent xmlns:mc="http://schemas.openxmlformats.org/markup-compatibility/2006">
              <mc:Choice xmlns:v="urn:schemas-microsoft-com:vml" Requires="v">
                <p:oleObj name="公式" r:id="rId5" imgW="787320" imgH="495000" progId="Equation.3">
                  <p:embed/>
                </p:oleObj>
              </mc:Choice>
              <mc:Fallback>
                <p:oleObj name="公式" r:id="rId5" imgW="787320" imgH="49500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0" y="5181600"/>
                        <a:ext cx="533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2" name="Object 19"/>
          <p:cNvGraphicFramePr>
            <a:graphicFrameLocks noChangeAspect="1"/>
          </p:cNvGraphicFramePr>
          <p:nvPr/>
        </p:nvGraphicFramePr>
        <p:xfrm>
          <a:off x="8001000" y="5867400"/>
          <a:ext cx="600075" cy="290513"/>
        </p:xfrm>
        <a:graphic>
          <a:graphicData uri="http://schemas.openxmlformats.org/presentationml/2006/ole">
            <mc:AlternateContent xmlns:mc="http://schemas.openxmlformats.org/markup-compatibility/2006">
              <mc:Choice xmlns:v="urn:schemas-microsoft-com:vml" Requires="v">
                <p:oleObj name="公式" r:id="rId7" imgW="774360" imgH="419040" progId="Equation.3">
                  <p:embed/>
                </p:oleObj>
              </mc:Choice>
              <mc:Fallback>
                <p:oleObj name="公式" r:id="rId7" imgW="774360" imgH="419040"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01000" y="5867400"/>
                        <a:ext cx="600075"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9828" name="AutoShape 20"/>
          <p:cNvSpPr>
            <a:spLocks noChangeArrowheads="1"/>
          </p:cNvSpPr>
          <p:nvPr/>
        </p:nvSpPr>
        <p:spPr bwMode="auto">
          <a:xfrm>
            <a:off x="7543800" y="4724400"/>
            <a:ext cx="1066800" cy="762000"/>
          </a:xfrm>
          <a:prstGeom prst="wedgeEllipseCallout">
            <a:avLst>
              <a:gd name="adj1" fmla="val -82588"/>
              <a:gd name="adj2" fmla="val 78958"/>
            </a:avLst>
          </a:prstGeom>
          <a:solidFill>
            <a:schemeClr val="accent2">
              <a:alpha val="50980"/>
            </a:schemeClr>
          </a:solidFill>
          <a:ln w="9525" algn="ctr">
            <a:solidFill>
              <a:schemeClr val="tx1"/>
            </a:solidFill>
            <a:miter lim="800000"/>
            <a:headEnd/>
            <a:tailEnd/>
          </a:ln>
        </p:spPr>
        <p:txBody>
          <a:bodyPr/>
          <a:lstStyle/>
          <a:p>
            <a:pPr marL="342900" indent="-342900"/>
            <a:r>
              <a:rPr lang="en-US" altLang="zh-CN"/>
              <a:t>“0”</a:t>
            </a:r>
          </a:p>
        </p:txBody>
      </p:sp>
      <p:sp>
        <p:nvSpPr>
          <p:cNvPr id="119829" name="AutoShape 21"/>
          <p:cNvSpPr>
            <a:spLocks noChangeArrowheads="1"/>
          </p:cNvSpPr>
          <p:nvPr/>
        </p:nvSpPr>
        <p:spPr bwMode="auto">
          <a:xfrm>
            <a:off x="152400" y="4648200"/>
            <a:ext cx="1143000" cy="762000"/>
          </a:xfrm>
          <a:prstGeom prst="wedgeEllipseCallout">
            <a:avLst>
              <a:gd name="adj1" fmla="val 89583"/>
              <a:gd name="adj2" fmla="val 87708"/>
            </a:avLst>
          </a:prstGeom>
          <a:solidFill>
            <a:schemeClr val="accent2">
              <a:alpha val="50980"/>
            </a:schemeClr>
          </a:solidFill>
          <a:ln w="9525" algn="ctr">
            <a:solidFill>
              <a:schemeClr val="tx1"/>
            </a:solidFill>
            <a:miter lim="800000"/>
            <a:headEnd/>
            <a:tailEnd/>
          </a:ln>
        </p:spPr>
        <p:txBody>
          <a:bodyPr/>
          <a:lstStyle/>
          <a:p>
            <a:pPr marL="342900" indent="-342900"/>
            <a:r>
              <a:rPr lang="en-US" altLang="zh-CN"/>
              <a:t>“1”</a:t>
            </a:r>
          </a:p>
        </p:txBody>
      </p:sp>
      <p:sp>
        <p:nvSpPr>
          <p:cNvPr id="122918" name="Text Box 38"/>
          <p:cNvSpPr txBox="1">
            <a:spLocks noChangeArrowheads="1"/>
          </p:cNvSpPr>
          <p:nvPr/>
        </p:nvSpPr>
        <p:spPr bwMode="auto">
          <a:xfrm>
            <a:off x="8153400" y="5715000"/>
            <a:ext cx="457200" cy="519113"/>
          </a:xfrm>
          <a:prstGeom prst="rect">
            <a:avLst/>
          </a:prstGeom>
          <a:noFill/>
          <a:ln w="9525" algn="ctr">
            <a:noFill/>
            <a:miter lim="800000"/>
            <a:headEnd/>
            <a:tailEnd/>
          </a:ln>
        </p:spPr>
        <p:txBody>
          <a:bodyPr>
            <a:spAutoFit/>
          </a:bodyPr>
          <a:lstStyle/>
          <a:p>
            <a:pPr marL="342900" indent="-342900" algn="l">
              <a:spcBef>
                <a:spcPct val="50000"/>
              </a:spcBef>
            </a:pPr>
            <a:r>
              <a:rPr lang="en-US" altLang="zh-CN"/>
              <a:t>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98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xit" presetSubtype="4" fill="hold" nodeType="clickEffect">
                                  <p:stCondLst>
                                    <p:cond delay="0"/>
                                  </p:stCondLst>
                                  <p:childTnLst>
                                    <p:animEffect transition="out" filter="wipe(down)">
                                      <p:cBhvr>
                                        <p:cTn id="12" dur="500"/>
                                        <p:tgtEl>
                                          <p:spTgt spid="17412"/>
                                        </p:tgtEl>
                                      </p:cBhvr>
                                    </p:animEffect>
                                    <p:set>
                                      <p:cBhvr>
                                        <p:cTn id="13" dur="1" fill="hold">
                                          <p:stCondLst>
                                            <p:cond delay="499"/>
                                          </p:stCondLst>
                                        </p:cTn>
                                        <p:tgtEl>
                                          <p:spTgt spid="17412"/>
                                        </p:tgtEl>
                                        <p:attrNameLst>
                                          <p:attrName>style.visibility</p:attrName>
                                        </p:attrNameLst>
                                      </p:cBhvr>
                                      <p:to>
                                        <p:strVal val="hidden"/>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22918"/>
                                        </p:tgtEl>
                                        <p:attrNameLst>
                                          <p:attrName>style.visibility</p:attrName>
                                        </p:attrNameLst>
                                      </p:cBhvr>
                                      <p:to>
                                        <p:strVal val="visible"/>
                                      </p:to>
                                    </p:set>
                                  </p:childTnLst>
                                </p:cTn>
                              </p:par>
                            </p:childTnLst>
                          </p:cTn>
                        </p:par>
                        <p:par>
                          <p:cTn id="17" fill="hold">
                            <p:stCondLst>
                              <p:cond delay="500"/>
                            </p:stCondLst>
                            <p:childTnLst>
                              <p:par>
                                <p:cTn id="18" presetID="26" presetClass="emph" presetSubtype="0" fill="hold" grpId="1" nodeType="afterEffect">
                                  <p:stCondLst>
                                    <p:cond delay="0"/>
                                  </p:stCondLst>
                                  <p:childTnLst>
                                    <p:animEffect transition="out" filter="fade">
                                      <p:cBhvr>
                                        <p:cTn id="19" dur="1000" tmFilter="0, 0; .2, .5; .8, .5; 1, 0"/>
                                        <p:tgtEl>
                                          <p:spTgt spid="122918"/>
                                        </p:tgtEl>
                                      </p:cBhvr>
                                    </p:animEffect>
                                    <p:animScale>
                                      <p:cBhvr>
                                        <p:cTn id="20" dur="500" autoRev="1" fill="hold"/>
                                        <p:tgtEl>
                                          <p:spTgt spid="1229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28" grpId="0" animBg="1"/>
      <p:bldP spid="119829" grpId="0" animBg="1"/>
      <p:bldP spid="122918" grpId="0"/>
      <p:bldP spid="122918" grpId="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27"/>
          <p:cNvSpPr>
            <a:spLocks noGrp="1" noChangeArrowheads="1"/>
          </p:cNvSpPr>
          <p:nvPr>
            <p:ph type="title"/>
          </p:nvPr>
        </p:nvSpPr>
        <p:spPr/>
        <p:txBody>
          <a:bodyPr/>
          <a:lstStyle/>
          <a:p>
            <a:pPr eaLnBrk="1" hangingPunct="1"/>
            <a:endParaRPr lang="zh-CN" altLang="zh-CN"/>
          </a:p>
        </p:txBody>
      </p:sp>
      <p:sp>
        <p:nvSpPr>
          <p:cNvPr id="18441" name="Rectangle 3"/>
          <p:cNvSpPr>
            <a:spLocks noGrp="1" noChangeArrowheads="1"/>
          </p:cNvSpPr>
          <p:nvPr>
            <p:ph type="body" sz="half" idx="1"/>
          </p:nvPr>
        </p:nvSpPr>
        <p:spPr>
          <a:xfrm>
            <a:off x="762000" y="2057400"/>
            <a:ext cx="8001000" cy="4648200"/>
          </a:xfrm>
        </p:spPr>
        <p:txBody>
          <a:bodyPr/>
          <a:lstStyle/>
          <a:p>
            <a:pPr eaLnBrk="1" hangingPunct="1">
              <a:buFont typeface="Wingdings" pitchFamily="2" charset="2"/>
              <a:buNone/>
            </a:pPr>
            <a:r>
              <a:rPr lang="en-US" altLang="zh-CN" sz="2800" b="1">
                <a:latin typeface="Times New Roman" pitchFamily="18" charset="0"/>
              </a:rPr>
              <a:t>1</a:t>
            </a:r>
            <a:r>
              <a:rPr lang="zh-CN" altLang="en-US" sz="2800" b="1">
                <a:latin typeface="Times New Roman" pitchFamily="18" charset="0"/>
              </a:rPr>
              <a:t>）星座图（续）：</a:t>
            </a:r>
            <a:r>
              <a:rPr lang="en-US" altLang="zh-CN" sz="2800" b="1">
                <a:latin typeface="Times New Roman" pitchFamily="18" charset="0"/>
              </a:rPr>
              <a:t>QPSK</a:t>
            </a:r>
            <a:r>
              <a:rPr lang="zh-CN" altLang="en-US" sz="2800" b="1">
                <a:latin typeface="Times New Roman" pitchFamily="18" charset="0"/>
              </a:rPr>
              <a:t>的星座图如下图：</a:t>
            </a:r>
          </a:p>
        </p:txBody>
      </p:sp>
      <p:graphicFrame>
        <p:nvGraphicFramePr>
          <p:cNvPr id="122897" name="Object 17"/>
          <p:cNvGraphicFramePr>
            <a:graphicFrameLocks noGrp="1" noChangeAspect="1"/>
          </p:cNvGraphicFramePr>
          <p:nvPr>
            <p:ph sz="quarter" idx="2"/>
          </p:nvPr>
        </p:nvGraphicFramePr>
        <p:xfrm>
          <a:off x="4495800" y="2438400"/>
          <a:ext cx="914400" cy="457200"/>
        </p:xfrm>
        <a:graphic>
          <a:graphicData uri="http://schemas.openxmlformats.org/presentationml/2006/ole">
            <mc:AlternateContent xmlns:mc="http://schemas.openxmlformats.org/markup-compatibility/2006">
              <mc:Choice xmlns:v="urn:schemas-microsoft-com:vml" Requires="v">
                <p:oleObj name="公式" r:id="rId3" imgW="914400" imgH="457200" progId="Equation.3">
                  <p:embed/>
                </p:oleObj>
              </mc:Choice>
              <mc:Fallback>
                <p:oleObj name="公式" r:id="rId3" imgW="914400" imgH="457200"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2438400"/>
                        <a:ext cx="914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5" name="Object 4"/>
          <p:cNvGraphicFramePr>
            <a:graphicFrameLocks noChangeAspect="1"/>
          </p:cNvGraphicFramePr>
          <p:nvPr/>
        </p:nvGraphicFramePr>
        <p:xfrm>
          <a:off x="2133600" y="4724400"/>
          <a:ext cx="492125" cy="457200"/>
        </p:xfrm>
        <a:graphic>
          <a:graphicData uri="http://schemas.openxmlformats.org/presentationml/2006/ole">
            <mc:AlternateContent xmlns:mc="http://schemas.openxmlformats.org/markup-compatibility/2006">
              <mc:Choice xmlns:v="urn:schemas-microsoft-com:vml" Requires="v">
                <p:oleObj name="公式" r:id="rId5" imgW="1104840" imgH="927000" progId="Equation.3">
                  <p:embed/>
                </p:oleObj>
              </mc:Choice>
              <mc:Fallback>
                <p:oleObj name="公式" r:id="rId5" imgW="1104840" imgH="9270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4724400"/>
                        <a:ext cx="4921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2" name="Line 5"/>
          <p:cNvSpPr>
            <a:spLocks noChangeShapeType="1"/>
          </p:cNvSpPr>
          <p:nvPr/>
        </p:nvSpPr>
        <p:spPr bwMode="auto">
          <a:xfrm>
            <a:off x="1143000" y="4724400"/>
            <a:ext cx="7010400" cy="0"/>
          </a:xfrm>
          <a:prstGeom prst="line">
            <a:avLst/>
          </a:prstGeom>
          <a:noFill/>
          <a:ln w="28575">
            <a:solidFill>
              <a:schemeClr val="tx1"/>
            </a:solidFill>
            <a:round/>
            <a:headEnd/>
            <a:tailEnd type="triangle" w="med" len="med"/>
          </a:ln>
        </p:spPr>
        <p:txBody>
          <a:bodyPr/>
          <a:lstStyle/>
          <a:p>
            <a:endParaRPr lang="zh-CN" altLang="en-US"/>
          </a:p>
        </p:txBody>
      </p:sp>
      <p:sp>
        <p:nvSpPr>
          <p:cNvPr id="18443" name="Oval 6"/>
          <p:cNvSpPr>
            <a:spLocks noChangeArrowheads="1"/>
          </p:cNvSpPr>
          <p:nvPr/>
        </p:nvSpPr>
        <p:spPr bwMode="auto">
          <a:xfrm>
            <a:off x="6096000" y="3048000"/>
            <a:ext cx="304800" cy="304800"/>
          </a:xfrm>
          <a:prstGeom prst="ellipse">
            <a:avLst/>
          </a:prstGeom>
          <a:solidFill>
            <a:schemeClr val="folHlink">
              <a:alpha val="50980"/>
            </a:schemeClr>
          </a:solidFill>
          <a:ln w="9525" algn="ctr">
            <a:noFill/>
            <a:round/>
            <a:headEnd/>
            <a:tailEnd/>
          </a:ln>
        </p:spPr>
        <p:txBody>
          <a:bodyPr wrap="none" anchor="ctr"/>
          <a:lstStyle/>
          <a:p>
            <a:pPr algn="l"/>
            <a:endParaRPr lang="zh-CN" altLang="en-US"/>
          </a:p>
        </p:txBody>
      </p:sp>
      <p:sp>
        <p:nvSpPr>
          <p:cNvPr id="18444" name="Oval 7"/>
          <p:cNvSpPr>
            <a:spLocks noChangeArrowheads="1"/>
          </p:cNvSpPr>
          <p:nvPr/>
        </p:nvSpPr>
        <p:spPr bwMode="auto">
          <a:xfrm>
            <a:off x="2514600" y="3048000"/>
            <a:ext cx="304800" cy="304800"/>
          </a:xfrm>
          <a:prstGeom prst="ellipse">
            <a:avLst/>
          </a:prstGeom>
          <a:solidFill>
            <a:schemeClr val="folHlink">
              <a:alpha val="50980"/>
            </a:schemeClr>
          </a:solidFill>
          <a:ln w="9525" algn="ctr">
            <a:noFill/>
            <a:round/>
            <a:headEnd/>
            <a:tailEnd/>
          </a:ln>
        </p:spPr>
        <p:txBody>
          <a:bodyPr wrap="none" anchor="ctr"/>
          <a:lstStyle/>
          <a:p>
            <a:pPr algn="l"/>
            <a:endParaRPr lang="zh-CN" altLang="en-US"/>
          </a:p>
        </p:txBody>
      </p:sp>
      <p:sp>
        <p:nvSpPr>
          <p:cNvPr id="18445" name="Line 11"/>
          <p:cNvSpPr>
            <a:spLocks noChangeShapeType="1"/>
          </p:cNvSpPr>
          <p:nvPr/>
        </p:nvSpPr>
        <p:spPr bwMode="auto">
          <a:xfrm>
            <a:off x="2667000" y="4648200"/>
            <a:ext cx="0" cy="152400"/>
          </a:xfrm>
          <a:prstGeom prst="line">
            <a:avLst/>
          </a:prstGeom>
          <a:noFill/>
          <a:ln w="25400">
            <a:solidFill>
              <a:schemeClr val="tx1"/>
            </a:solidFill>
            <a:round/>
            <a:headEnd/>
            <a:tailEnd/>
          </a:ln>
        </p:spPr>
        <p:txBody>
          <a:bodyPr/>
          <a:lstStyle/>
          <a:p>
            <a:endParaRPr lang="zh-CN" altLang="en-US"/>
          </a:p>
        </p:txBody>
      </p:sp>
      <p:graphicFrame>
        <p:nvGraphicFramePr>
          <p:cNvPr id="18436" name="Object 12"/>
          <p:cNvGraphicFramePr>
            <a:graphicFrameLocks noChangeAspect="1"/>
          </p:cNvGraphicFramePr>
          <p:nvPr/>
        </p:nvGraphicFramePr>
        <p:xfrm>
          <a:off x="6248400" y="4724400"/>
          <a:ext cx="388938" cy="504825"/>
        </p:xfrm>
        <a:graphic>
          <a:graphicData uri="http://schemas.openxmlformats.org/presentationml/2006/ole">
            <mc:AlternateContent xmlns:mc="http://schemas.openxmlformats.org/markup-compatibility/2006">
              <mc:Choice xmlns:v="urn:schemas-microsoft-com:vml" Requires="v">
                <p:oleObj name="公式" r:id="rId7" imgW="812520" imgH="927000" progId="Equation.3">
                  <p:embed/>
                </p:oleObj>
              </mc:Choice>
              <mc:Fallback>
                <p:oleObj name="公式" r:id="rId7" imgW="812520" imgH="9270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400" y="4724400"/>
                        <a:ext cx="388938"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893" name="Object 13"/>
          <p:cNvGraphicFramePr>
            <a:graphicFrameLocks noChangeAspect="1"/>
          </p:cNvGraphicFramePr>
          <p:nvPr/>
        </p:nvGraphicFramePr>
        <p:xfrm>
          <a:off x="7924800" y="4724400"/>
          <a:ext cx="804863" cy="393700"/>
        </p:xfrm>
        <a:graphic>
          <a:graphicData uri="http://schemas.openxmlformats.org/presentationml/2006/ole">
            <mc:AlternateContent xmlns:mc="http://schemas.openxmlformats.org/markup-compatibility/2006">
              <mc:Choice xmlns:v="urn:schemas-microsoft-com:vml" Requires="v">
                <p:oleObj name="公式" r:id="rId9" imgW="888840" imgH="457200" progId="Equation.3">
                  <p:embed/>
                </p:oleObj>
              </mc:Choice>
              <mc:Fallback>
                <p:oleObj name="公式" r:id="rId9" imgW="888840" imgH="4572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24800" y="4724400"/>
                        <a:ext cx="804863"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894" name="AutoShape 14"/>
          <p:cNvSpPr>
            <a:spLocks noChangeArrowheads="1"/>
          </p:cNvSpPr>
          <p:nvPr/>
        </p:nvSpPr>
        <p:spPr bwMode="auto">
          <a:xfrm>
            <a:off x="7239000" y="2438400"/>
            <a:ext cx="1143000" cy="762000"/>
          </a:xfrm>
          <a:prstGeom prst="wedgeEllipseCallout">
            <a:avLst>
              <a:gd name="adj1" fmla="val -128750"/>
              <a:gd name="adj2" fmla="val 48958"/>
            </a:avLst>
          </a:prstGeom>
          <a:solidFill>
            <a:schemeClr val="accent2">
              <a:alpha val="50980"/>
            </a:schemeClr>
          </a:solidFill>
          <a:ln w="9525" algn="ctr">
            <a:solidFill>
              <a:schemeClr val="tx1"/>
            </a:solidFill>
            <a:miter lim="800000"/>
            <a:headEnd/>
            <a:tailEnd/>
          </a:ln>
        </p:spPr>
        <p:txBody>
          <a:bodyPr/>
          <a:lstStyle/>
          <a:p>
            <a:pPr marL="342900" indent="-342900"/>
            <a:r>
              <a:rPr lang="en-US" altLang="zh-CN"/>
              <a:t>“</a:t>
            </a:r>
            <a:r>
              <a:rPr lang="en-US" altLang="zh-CN" sz="2400"/>
              <a:t>00</a:t>
            </a:r>
            <a:r>
              <a:rPr lang="en-US" altLang="zh-CN"/>
              <a:t>”</a:t>
            </a:r>
          </a:p>
        </p:txBody>
      </p:sp>
      <p:sp>
        <p:nvSpPr>
          <p:cNvPr id="122895" name="AutoShape 15"/>
          <p:cNvSpPr>
            <a:spLocks noChangeArrowheads="1"/>
          </p:cNvSpPr>
          <p:nvPr/>
        </p:nvSpPr>
        <p:spPr bwMode="auto">
          <a:xfrm>
            <a:off x="990600" y="2514600"/>
            <a:ext cx="1143000" cy="762000"/>
          </a:xfrm>
          <a:prstGeom prst="wedgeEllipseCallout">
            <a:avLst>
              <a:gd name="adj1" fmla="val 89583"/>
              <a:gd name="adj2" fmla="val 31458"/>
            </a:avLst>
          </a:prstGeom>
          <a:solidFill>
            <a:schemeClr val="accent2">
              <a:alpha val="50980"/>
            </a:schemeClr>
          </a:solidFill>
          <a:ln w="9525" algn="ctr">
            <a:solidFill>
              <a:schemeClr val="tx1"/>
            </a:solidFill>
            <a:miter lim="800000"/>
            <a:headEnd/>
            <a:tailEnd/>
          </a:ln>
        </p:spPr>
        <p:txBody>
          <a:bodyPr/>
          <a:lstStyle/>
          <a:p>
            <a:pPr marL="342900" indent="-342900"/>
            <a:r>
              <a:rPr lang="en-US" altLang="zh-CN"/>
              <a:t>“</a:t>
            </a:r>
            <a:r>
              <a:rPr lang="en-US" altLang="zh-CN" sz="2400"/>
              <a:t>10</a:t>
            </a:r>
            <a:r>
              <a:rPr lang="en-US" altLang="zh-CN"/>
              <a:t>”</a:t>
            </a:r>
          </a:p>
        </p:txBody>
      </p:sp>
      <p:sp>
        <p:nvSpPr>
          <p:cNvPr id="18448" name="Line 16"/>
          <p:cNvSpPr>
            <a:spLocks noChangeShapeType="1"/>
          </p:cNvSpPr>
          <p:nvPr/>
        </p:nvSpPr>
        <p:spPr bwMode="auto">
          <a:xfrm>
            <a:off x="4419600" y="2667000"/>
            <a:ext cx="0" cy="4038600"/>
          </a:xfrm>
          <a:prstGeom prst="line">
            <a:avLst/>
          </a:prstGeom>
          <a:noFill/>
          <a:ln w="25400">
            <a:solidFill>
              <a:schemeClr val="tx1"/>
            </a:solidFill>
            <a:round/>
            <a:headEnd type="triangle" w="med" len="med"/>
            <a:tailEnd/>
          </a:ln>
        </p:spPr>
        <p:txBody>
          <a:bodyPr/>
          <a:lstStyle/>
          <a:p>
            <a:endParaRPr lang="zh-CN" altLang="en-US"/>
          </a:p>
        </p:txBody>
      </p:sp>
      <p:sp>
        <p:nvSpPr>
          <p:cNvPr id="18449" name="Line 23"/>
          <p:cNvSpPr>
            <a:spLocks noChangeShapeType="1"/>
          </p:cNvSpPr>
          <p:nvPr/>
        </p:nvSpPr>
        <p:spPr bwMode="auto">
          <a:xfrm>
            <a:off x="6248400" y="4648200"/>
            <a:ext cx="0" cy="152400"/>
          </a:xfrm>
          <a:prstGeom prst="line">
            <a:avLst/>
          </a:prstGeom>
          <a:noFill/>
          <a:ln w="25400">
            <a:solidFill>
              <a:schemeClr val="tx1"/>
            </a:solidFill>
            <a:round/>
            <a:headEnd/>
            <a:tailEnd/>
          </a:ln>
        </p:spPr>
        <p:txBody>
          <a:bodyPr/>
          <a:lstStyle/>
          <a:p>
            <a:endParaRPr lang="zh-CN" altLang="en-US"/>
          </a:p>
        </p:txBody>
      </p:sp>
      <p:sp>
        <p:nvSpPr>
          <p:cNvPr id="18450" name="Line 24"/>
          <p:cNvSpPr>
            <a:spLocks noChangeShapeType="1"/>
          </p:cNvSpPr>
          <p:nvPr/>
        </p:nvSpPr>
        <p:spPr bwMode="auto">
          <a:xfrm>
            <a:off x="4343400" y="3200400"/>
            <a:ext cx="152400" cy="0"/>
          </a:xfrm>
          <a:prstGeom prst="line">
            <a:avLst/>
          </a:prstGeom>
          <a:noFill/>
          <a:ln w="25400">
            <a:solidFill>
              <a:schemeClr val="tx1"/>
            </a:solidFill>
            <a:round/>
            <a:headEnd/>
            <a:tailEnd/>
          </a:ln>
        </p:spPr>
        <p:txBody>
          <a:bodyPr/>
          <a:lstStyle/>
          <a:p>
            <a:endParaRPr lang="zh-CN" altLang="en-US"/>
          </a:p>
        </p:txBody>
      </p:sp>
      <p:sp>
        <p:nvSpPr>
          <p:cNvPr id="18451" name="Line 25"/>
          <p:cNvSpPr>
            <a:spLocks noChangeShapeType="1"/>
          </p:cNvSpPr>
          <p:nvPr/>
        </p:nvSpPr>
        <p:spPr bwMode="auto">
          <a:xfrm>
            <a:off x="4343400" y="6096000"/>
            <a:ext cx="152400" cy="0"/>
          </a:xfrm>
          <a:prstGeom prst="line">
            <a:avLst/>
          </a:prstGeom>
          <a:noFill/>
          <a:ln w="25400">
            <a:solidFill>
              <a:schemeClr val="tx1"/>
            </a:solidFill>
            <a:round/>
            <a:headEnd/>
            <a:tailEnd/>
          </a:ln>
        </p:spPr>
        <p:txBody>
          <a:bodyPr/>
          <a:lstStyle/>
          <a:p>
            <a:endParaRPr lang="zh-CN" altLang="en-US"/>
          </a:p>
        </p:txBody>
      </p:sp>
      <p:sp>
        <p:nvSpPr>
          <p:cNvPr id="18452" name="Line 30"/>
          <p:cNvSpPr>
            <a:spLocks noChangeShapeType="1"/>
          </p:cNvSpPr>
          <p:nvPr/>
        </p:nvSpPr>
        <p:spPr bwMode="auto">
          <a:xfrm>
            <a:off x="2667000" y="3200400"/>
            <a:ext cx="3581400" cy="0"/>
          </a:xfrm>
          <a:prstGeom prst="line">
            <a:avLst/>
          </a:prstGeom>
          <a:noFill/>
          <a:ln w="19050">
            <a:solidFill>
              <a:schemeClr val="hlink"/>
            </a:solidFill>
            <a:prstDash val="sysDot"/>
            <a:round/>
            <a:headEnd/>
            <a:tailEnd/>
          </a:ln>
        </p:spPr>
        <p:txBody>
          <a:bodyPr/>
          <a:lstStyle/>
          <a:p>
            <a:endParaRPr lang="zh-CN" altLang="en-US"/>
          </a:p>
        </p:txBody>
      </p:sp>
      <p:sp>
        <p:nvSpPr>
          <p:cNvPr id="18453" name="Line 31"/>
          <p:cNvSpPr>
            <a:spLocks noChangeShapeType="1"/>
          </p:cNvSpPr>
          <p:nvPr/>
        </p:nvSpPr>
        <p:spPr bwMode="auto">
          <a:xfrm>
            <a:off x="2667000" y="3200400"/>
            <a:ext cx="0" cy="2895600"/>
          </a:xfrm>
          <a:prstGeom prst="line">
            <a:avLst/>
          </a:prstGeom>
          <a:noFill/>
          <a:ln w="19050">
            <a:solidFill>
              <a:schemeClr val="hlink"/>
            </a:solidFill>
            <a:prstDash val="sysDot"/>
            <a:round/>
            <a:headEnd/>
            <a:tailEnd/>
          </a:ln>
        </p:spPr>
        <p:txBody>
          <a:bodyPr/>
          <a:lstStyle/>
          <a:p>
            <a:endParaRPr lang="zh-CN" altLang="en-US"/>
          </a:p>
        </p:txBody>
      </p:sp>
      <p:sp>
        <p:nvSpPr>
          <p:cNvPr id="18454" name="Line 32"/>
          <p:cNvSpPr>
            <a:spLocks noChangeShapeType="1"/>
          </p:cNvSpPr>
          <p:nvPr/>
        </p:nvSpPr>
        <p:spPr bwMode="auto">
          <a:xfrm>
            <a:off x="2667000" y="6096000"/>
            <a:ext cx="3581400" cy="0"/>
          </a:xfrm>
          <a:prstGeom prst="line">
            <a:avLst/>
          </a:prstGeom>
          <a:noFill/>
          <a:ln w="19050">
            <a:solidFill>
              <a:schemeClr val="hlink"/>
            </a:solidFill>
            <a:prstDash val="sysDot"/>
            <a:round/>
            <a:headEnd/>
            <a:tailEnd/>
          </a:ln>
        </p:spPr>
        <p:txBody>
          <a:bodyPr/>
          <a:lstStyle/>
          <a:p>
            <a:endParaRPr lang="zh-CN" altLang="en-US"/>
          </a:p>
        </p:txBody>
      </p:sp>
      <p:sp>
        <p:nvSpPr>
          <p:cNvPr id="18455" name="Line 33"/>
          <p:cNvSpPr>
            <a:spLocks noChangeShapeType="1"/>
          </p:cNvSpPr>
          <p:nvPr/>
        </p:nvSpPr>
        <p:spPr bwMode="auto">
          <a:xfrm>
            <a:off x="6248400" y="3200400"/>
            <a:ext cx="0" cy="2895600"/>
          </a:xfrm>
          <a:prstGeom prst="line">
            <a:avLst/>
          </a:prstGeom>
          <a:noFill/>
          <a:ln w="19050">
            <a:solidFill>
              <a:schemeClr val="hlink"/>
            </a:solidFill>
            <a:prstDash val="sysDot"/>
            <a:round/>
            <a:headEnd/>
            <a:tailEnd/>
          </a:ln>
        </p:spPr>
        <p:txBody>
          <a:bodyPr/>
          <a:lstStyle/>
          <a:p>
            <a:endParaRPr lang="zh-CN" altLang="en-US"/>
          </a:p>
        </p:txBody>
      </p:sp>
      <p:sp>
        <p:nvSpPr>
          <p:cNvPr id="18456" name="Oval 34"/>
          <p:cNvSpPr>
            <a:spLocks noChangeArrowheads="1"/>
          </p:cNvSpPr>
          <p:nvPr/>
        </p:nvSpPr>
        <p:spPr bwMode="auto">
          <a:xfrm>
            <a:off x="2514600" y="5943600"/>
            <a:ext cx="304800" cy="304800"/>
          </a:xfrm>
          <a:prstGeom prst="ellipse">
            <a:avLst/>
          </a:prstGeom>
          <a:solidFill>
            <a:schemeClr val="folHlink">
              <a:alpha val="50980"/>
            </a:schemeClr>
          </a:solidFill>
          <a:ln w="9525" algn="ctr">
            <a:noFill/>
            <a:round/>
            <a:headEnd/>
            <a:tailEnd/>
          </a:ln>
        </p:spPr>
        <p:txBody>
          <a:bodyPr wrap="none" anchor="ctr"/>
          <a:lstStyle/>
          <a:p>
            <a:pPr algn="l"/>
            <a:endParaRPr lang="zh-CN" altLang="en-US"/>
          </a:p>
        </p:txBody>
      </p:sp>
      <p:sp>
        <p:nvSpPr>
          <p:cNvPr id="18457" name="Oval 35"/>
          <p:cNvSpPr>
            <a:spLocks noChangeArrowheads="1"/>
          </p:cNvSpPr>
          <p:nvPr/>
        </p:nvSpPr>
        <p:spPr bwMode="auto">
          <a:xfrm>
            <a:off x="6096000" y="5943600"/>
            <a:ext cx="304800" cy="304800"/>
          </a:xfrm>
          <a:prstGeom prst="ellipse">
            <a:avLst/>
          </a:prstGeom>
          <a:solidFill>
            <a:schemeClr val="folHlink">
              <a:alpha val="50980"/>
            </a:schemeClr>
          </a:solidFill>
          <a:ln w="9525" algn="ctr">
            <a:noFill/>
            <a:round/>
            <a:headEnd/>
            <a:tailEnd/>
          </a:ln>
        </p:spPr>
        <p:txBody>
          <a:bodyPr wrap="none" anchor="ctr"/>
          <a:lstStyle/>
          <a:p>
            <a:pPr algn="l"/>
            <a:endParaRPr lang="zh-CN" altLang="en-US"/>
          </a:p>
        </p:txBody>
      </p:sp>
      <p:sp>
        <p:nvSpPr>
          <p:cNvPr id="122916" name="AutoShape 36"/>
          <p:cNvSpPr>
            <a:spLocks noChangeArrowheads="1"/>
          </p:cNvSpPr>
          <p:nvPr/>
        </p:nvSpPr>
        <p:spPr bwMode="auto">
          <a:xfrm>
            <a:off x="7162800" y="5334000"/>
            <a:ext cx="1143000" cy="762000"/>
          </a:xfrm>
          <a:prstGeom prst="wedgeEllipseCallout">
            <a:avLst>
              <a:gd name="adj1" fmla="val -128750"/>
              <a:gd name="adj2" fmla="val 48958"/>
            </a:avLst>
          </a:prstGeom>
          <a:solidFill>
            <a:schemeClr val="accent2">
              <a:alpha val="50980"/>
            </a:schemeClr>
          </a:solidFill>
          <a:ln w="9525" algn="ctr">
            <a:solidFill>
              <a:schemeClr val="tx1"/>
            </a:solidFill>
            <a:miter lim="800000"/>
            <a:headEnd/>
            <a:tailEnd/>
          </a:ln>
        </p:spPr>
        <p:txBody>
          <a:bodyPr/>
          <a:lstStyle/>
          <a:p>
            <a:pPr marL="342900" indent="-342900"/>
            <a:r>
              <a:rPr lang="en-US" altLang="zh-CN"/>
              <a:t>“</a:t>
            </a:r>
            <a:r>
              <a:rPr lang="en-US" altLang="zh-CN" sz="2400"/>
              <a:t>01</a:t>
            </a:r>
            <a:r>
              <a:rPr lang="en-US" altLang="zh-CN"/>
              <a:t>”</a:t>
            </a:r>
          </a:p>
        </p:txBody>
      </p:sp>
      <p:sp>
        <p:nvSpPr>
          <p:cNvPr id="122917" name="AutoShape 37"/>
          <p:cNvSpPr>
            <a:spLocks noChangeArrowheads="1"/>
          </p:cNvSpPr>
          <p:nvPr/>
        </p:nvSpPr>
        <p:spPr bwMode="auto">
          <a:xfrm>
            <a:off x="990600" y="5410200"/>
            <a:ext cx="1143000" cy="762000"/>
          </a:xfrm>
          <a:prstGeom prst="wedgeEllipseCallout">
            <a:avLst>
              <a:gd name="adj1" fmla="val 89583"/>
              <a:gd name="adj2" fmla="val 31458"/>
            </a:avLst>
          </a:prstGeom>
          <a:solidFill>
            <a:schemeClr val="accent2">
              <a:alpha val="50980"/>
            </a:schemeClr>
          </a:solidFill>
          <a:ln w="9525" algn="ctr">
            <a:solidFill>
              <a:schemeClr val="tx1"/>
            </a:solidFill>
            <a:miter lim="800000"/>
            <a:headEnd/>
            <a:tailEnd/>
          </a:ln>
        </p:spPr>
        <p:txBody>
          <a:bodyPr/>
          <a:lstStyle/>
          <a:p>
            <a:pPr marL="342900" indent="-342900"/>
            <a:r>
              <a:rPr lang="en-US" altLang="zh-CN"/>
              <a:t>“</a:t>
            </a:r>
            <a:r>
              <a:rPr lang="en-US" altLang="zh-CN" sz="2400"/>
              <a:t>11</a:t>
            </a:r>
            <a:r>
              <a:rPr lang="en-US" altLang="zh-CN"/>
              <a:t>”</a:t>
            </a:r>
          </a:p>
        </p:txBody>
      </p:sp>
      <p:sp>
        <p:nvSpPr>
          <p:cNvPr id="122918" name="Text Box 38"/>
          <p:cNvSpPr txBox="1">
            <a:spLocks noChangeArrowheads="1"/>
          </p:cNvSpPr>
          <p:nvPr/>
        </p:nvSpPr>
        <p:spPr bwMode="auto">
          <a:xfrm>
            <a:off x="8153400" y="4495800"/>
            <a:ext cx="457200" cy="519113"/>
          </a:xfrm>
          <a:prstGeom prst="rect">
            <a:avLst/>
          </a:prstGeom>
          <a:noFill/>
          <a:ln w="9525" algn="ctr">
            <a:noFill/>
            <a:miter lim="800000"/>
            <a:headEnd/>
            <a:tailEnd/>
          </a:ln>
        </p:spPr>
        <p:txBody>
          <a:bodyPr>
            <a:spAutoFit/>
          </a:bodyPr>
          <a:lstStyle/>
          <a:p>
            <a:pPr marL="342900" indent="-342900" algn="l">
              <a:spcBef>
                <a:spcPct val="50000"/>
              </a:spcBef>
            </a:pPr>
            <a:r>
              <a:rPr lang="en-US" altLang="zh-CN"/>
              <a:t>I</a:t>
            </a:r>
          </a:p>
        </p:txBody>
      </p:sp>
      <p:sp>
        <p:nvSpPr>
          <p:cNvPr id="122919" name="Text Box 39"/>
          <p:cNvSpPr txBox="1">
            <a:spLocks noChangeArrowheads="1"/>
          </p:cNvSpPr>
          <p:nvPr/>
        </p:nvSpPr>
        <p:spPr bwMode="auto">
          <a:xfrm>
            <a:off x="4495800" y="2438400"/>
            <a:ext cx="457200" cy="519113"/>
          </a:xfrm>
          <a:prstGeom prst="rect">
            <a:avLst/>
          </a:prstGeom>
          <a:noFill/>
          <a:ln w="9525" algn="ctr">
            <a:noFill/>
            <a:miter lim="800000"/>
            <a:headEnd/>
            <a:tailEnd/>
          </a:ln>
        </p:spPr>
        <p:txBody>
          <a:bodyPr>
            <a:spAutoFit/>
          </a:bodyPr>
          <a:lstStyle/>
          <a:p>
            <a:pPr marL="342900" indent="-342900" algn="l">
              <a:spcBef>
                <a:spcPct val="50000"/>
              </a:spcBef>
            </a:pPr>
            <a:r>
              <a:rPr lang="en-US" altLang="zh-CN"/>
              <a:t>Q</a:t>
            </a:r>
          </a:p>
        </p:txBody>
      </p:sp>
      <p:graphicFrame>
        <p:nvGraphicFramePr>
          <p:cNvPr id="18438" name="Object 40"/>
          <p:cNvGraphicFramePr>
            <a:graphicFrameLocks noChangeAspect="1"/>
          </p:cNvGraphicFramePr>
          <p:nvPr/>
        </p:nvGraphicFramePr>
        <p:xfrm>
          <a:off x="4419600" y="6096000"/>
          <a:ext cx="492125" cy="457200"/>
        </p:xfrm>
        <a:graphic>
          <a:graphicData uri="http://schemas.openxmlformats.org/presentationml/2006/ole">
            <mc:AlternateContent xmlns:mc="http://schemas.openxmlformats.org/markup-compatibility/2006">
              <mc:Choice xmlns:v="urn:schemas-microsoft-com:vml" Requires="v">
                <p:oleObj name="公式" r:id="rId11" imgW="1104840" imgH="927000" progId="Equation.3">
                  <p:embed/>
                </p:oleObj>
              </mc:Choice>
              <mc:Fallback>
                <p:oleObj name="公式" r:id="rId11" imgW="1104840" imgH="927000" progId="Equation.3">
                  <p:embed/>
                  <p:pic>
                    <p:nvPicPr>
                      <p:cNvPr id="0" name="Object 4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19600" y="6096000"/>
                        <a:ext cx="4921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9" name="Object 42"/>
          <p:cNvGraphicFramePr>
            <a:graphicFrameLocks noGrp="1" noChangeAspect="1"/>
          </p:cNvGraphicFramePr>
          <p:nvPr>
            <p:ph sz="quarter" idx="3"/>
          </p:nvPr>
        </p:nvGraphicFramePr>
        <p:xfrm>
          <a:off x="4038600" y="2667000"/>
          <a:ext cx="355600" cy="533400"/>
        </p:xfrm>
        <a:graphic>
          <a:graphicData uri="http://schemas.openxmlformats.org/presentationml/2006/ole">
            <mc:AlternateContent xmlns:mc="http://schemas.openxmlformats.org/markup-compatibility/2006">
              <mc:Choice xmlns:v="urn:schemas-microsoft-com:vml" Requires="v">
                <p:oleObj name="公式" r:id="rId13" imgW="812520" imgH="927000" progId="Equation.3">
                  <p:embed/>
                </p:oleObj>
              </mc:Choice>
              <mc:Fallback>
                <p:oleObj name="公式" r:id="rId13" imgW="812520" imgH="927000" progId="Equation.3">
                  <p:embed/>
                  <p:pic>
                    <p:nvPicPr>
                      <p:cNvPr id="0" name="Object 4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38600" y="2667000"/>
                        <a:ext cx="3556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89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9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9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89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nodeType="clickEffect">
                                  <p:stCondLst>
                                    <p:cond delay="0"/>
                                  </p:stCondLst>
                                  <p:childTnLst>
                                    <p:animEffect transition="out" filter="wipe(down)">
                                      <p:cBhvr>
                                        <p:cTn id="16" dur="500"/>
                                        <p:tgtEl>
                                          <p:spTgt spid="122893"/>
                                        </p:tgtEl>
                                      </p:cBhvr>
                                    </p:animEffect>
                                    <p:set>
                                      <p:cBhvr>
                                        <p:cTn id="17" dur="1" fill="hold">
                                          <p:stCondLst>
                                            <p:cond delay="499"/>
                                          </p:stCondLst>
                                        </p:cTn>
                                        <p:tgtEl>
                                          <p:spTgt spid="122893"/>
                                        </p:tgtEl>
                                        <p:attrNameLst>
                                          <p:attrName>style.visibility</p:attrName>
                                        </p:attrNameLst>
                                      </p:cBhvr>
                                      <p:to>
                                        <p:strVal val="hidden"/>
                                      </p:to>
                                    </p:set>
                                  </p:childTnLst>
                                </p:cTn>
                              </p:par>
                              <p:par>
                                <p:cTn id="18" presetID="22" presetClass="exit" presetSubtype="4" fill="hold" nodeType="withEffect">
                                  <p:stCondLst>
                                    <p:cond delay="0"/>
                                  </p:stCondLst>
                                  <p:childTnLst>
                                    <p:animEffect transition="out" filter="wipe(down)">
                                      <p:cBhvr>
                                        <p:cTn id="19" dur="500"/>
                                        <p:tgtEl>
                                          <p:spTgt spid="122897"/>
                                        </p:tgtEl>
                                      </p:cBhvr>
                                    </p:animEffect>
                                    <p:set>
                                      <p:cBhvr>
                                        <p:cTn id="20" dur="1" fill="hold">
                                          <p:stCondLst>
                                            <p:cond delay="499"/>
                                          </p:stCondLst>
                                        </p:cTn>
                                        <p:tgtEl>
                                          <p:spTgt spid="122897"/>
                                        </p:tgtEl>
                                        <p:attrNameLst>
                                          <p:attrName>style.visibility</p:attrName>
                                        </p:attrNameLst>
                                      </p:cBhvr>
                                      <p:to>
                                        <p:strVal val="hidden"/>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122918"/>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122919"/>
                                        </p:tgtEl>
                                        <p:attrNameLst>
                                          <p:attrName>style.visibility</p:attrName>
                                        </p:attrNameLst>
                                      </p:cBhvr>
                                      <p:to>
                                        <p:strVal val="visible"/>
                                      </p:to>
                                    </p:set>
                                  </p:childTnLst>
                                </p:cTn>
                              </p:par>
                            </p:childTnLst>
                          </p:cTn>
                        </p:par>
                        <p:par>
                          <p:cTn id="27" fill="hold">
                            <p:stCondLst>
                              <p:cond delay="500"/>
                            </p:stCondLst>
                            <p:childTnLst>
                              <p:par>
                                <p:cTn id="28" presetID="26" presetClass="emph" presetSubtype="0" fill="hold" grpId="1" nodeType="afterEffect">
                                  <p:stCondLst>
                                    <p:cond delay="0"/>
                                  </p:stCondLst>
                                  <p:childTnLst>
                                    <p:animEffect transition="out" filter="fade">
                                      <p:cBhvr>
                                        <p:cTn id="29" dur="1000" tmFilter="0, 0; .2, .5; .8, .5; 1, 0"/>
                                        <p:tgtEl>
                                          <p:spTgt spid="122918"/>
                                        </p:tgtEl>
                                      </p:cBhvr>
                                    </p:animEffect>
                                    <p:animScale>
                                      <p:cBhvr>
                                        <p:cTn id="30" dur="500" autoRev="1" fill="hold"/>
                                        <p:tgtEl>
                                          <p:spTgt spid="122918"/>
                                        </p:tgtEl>
                                      </p:cBhvr>
                                      <p:by x="105000" y="105000"/>
                                    </p:animScale>
                                  </p:childTnLst>
                                </p:cTn>
                              </p:par>
                            </p:childTnLst>
                          </p:cTn>
                        </p:par>
                        <p:par>
                          <p:cTn id="31" fill="hold">
                            <p:stCondLst>
                              <p:cond delay="1500"/>
                            </p:stCondLst>
                            <p:childTnLst>
                              <p:par>
                                <p:cTn id="32" presetID="26" presetClass="emph" presetSubtype="0" fill="hold" grpId="1" nodeType="afterEffect">
                                  <p:stCondLst>
                                    <p:cond delay="0"/>
                                  </p:stCondLst>
                                  <p:childTnLst>
                                    <p:animEffect transition="out" filter="fade">
                                      <p:cBhvr>
                                        <p:cTn id="33" dur="1000" tmFilter="0, 0; .2, .5; .8, .5; 1, 0"/>
                                        <p:tgtEl>
                                          <p:spTgt spid="122919"/>
                                        </p:tgtEl>
                                      </p:cBhvr>
                                    </p:animEffect>
                                    <p:animScale>
                                      <p:cBhvr>
                                        <p:cTn id="34" dur="500" autoRev="1" fill="hold"/>
                                        <p:tgtEl>
                                          <p:spTgt spid="1229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4" grpId="0" animBg="1"/>
      <p:bldP spid="122895" grpId="0" animBg="1"/>
      <p:bldP spid="122916" grpId="0" animBg="1"/>
      <p:bldP spid="122917" grpId="0" animBg="1"/>
      <p:bldP spid="122918" grpId="0"/>
      <p:bldP spid="122918" grpId="1"/>
      <p:bldP spid="122919" grpId="0"/>
      <p:bldP spid="122919" grpId="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5"/>
          <p:cNvSpPr>
            <a:spLocks noGrp="1" noChangeArrowheads="1"/>
          </p:cNvSpPr>
          <p:nvPr>
            <p:ph type="title"/>
          </p:nvPr>
        </p:nvSpPr>
        <p:spPr/>
        <p:txBody>
          <a:bodyPr/>
          <a:lstStyle/>
          <a:p>
            <a:pPr eaLnBrk="1" hangingPunct="1"/>
            <a:endParaRPr lang="zh-CN" altLang="zh-CN"/>
          </a:p>
        </p:txBody>
      </p:sp>
      <p:sp>
        <p:nvSpPr>
          <p:cNvPr id="126979" name="Rectangle 3"/>
          <p:cNvSpPr>
            <a:spLocks noGrp="1" noChangeArrowheads="1"/>
          </p:cNvSpPr>
          <p:nvPr>
            <p:ph type="body" sz="half" idx="1"/>
          </p:nvPr>
        </p:nvSpPr>
        <p:spPr>
          <a:xfrm>
            <a:off x="762000" y="2017713"/>
            <a:ext cx="7848600" cy="4114800"/>
          </a:xfrm>
        </p:spPr>
        <p:txBody>
          <a:bodyPr/>
          <a:lstStyle/>
          <a:p>
            <a:pPr eaLnBrk="1" hangingPunct="1">
              <a:buFont typeface="Wingdings" pitchFamily="2" charset="2"/>
              <a:buNone/>
              <a:defRPr/>
            </a:pPr>
            <a:r>
              <a:rPr lang="en-US" altLang="zh-CN" sz="2800" b="1" dirty="0">
                <a:latin typeface="Times New Roman" pitchFamily="18" charset="0"/>
              </a:rPr>
              <a:t>2</a:t>
            </a:r>
            <a:r>
              <a:rPr lang="zh-CN" altLang="en-US" sz="2800" b="1" dirty="0">
                <a:latin typeface="Times New Roman" pitchFamily="18" charset="0"/>
              </a:rPr>
              <a:t>）星座分布与误码性能的关系：</a:t>
            </a:r>
          </a:p>
          <a:p>
            <a:pPr eaLnBrk="1" hangingPunct="1">
              <a:buFont typeface="Wingdings" pitchFamily="2" charset="2"/>
              <a:buNone/>
              <a:defRPr/>
            </a:pPr>
            <a:r>
              <a:rPr lang="zh-CN" altLang="en-US" sz="2800" b="1" dirty="0">
                <a:latin typeface="Times New Roman" pitchFamily="18" charset="0"/>
              </a:rPr>
              <a:t>            星座图上第</a:t>
            </a:r>
            <a:r>
              <a:rPr lang="en-US" altLang="zh-CN" sz="2800" b="1" i="1" dirty="0" err="1">
                <a:latin typeface="Times New Roman" pitchFamily="18" charset="0"/>
              </a:rPr>
              <a:t>i</a:t>
            </a:r>
            <a:r>
              <a:rPr lang="zh-CN" altLang="en-US" sz="2800" b="1" dirty="0">
                <a:latin typeface="Times New Roman" pitchFamily="18" charset="0"/>
              </a:rPr>
              <a:t>点和第</a:t>
            </a:r>
            <a:r>
              <a:rPr lang="en-US" altLang="zh-CN" sz="2800" b="1" i="1" dirty="0">
                <a:latin typeface="Times New Roman" pitchFamily="18" charset="0"/>
              </a:rPr>
              <a:t>j</a:t>
            </a:r>
            <a:r>
              <a:rPr lang="zh-CN" altLang="en-US" sz="2800" b="1" dirty="0">
                <a:latin typeface="Times New Roman" pitchFamily="18" charset="0"/>
              </a:rPr>
              <a:t>点之间的距离称为这两个信号点之间的欧氏（</a:t>
            </a:r>
            <a:r>
              <a:rPr lang="en-US" altLang="zh-CN" sz="2800" b="1" dirty="0">
                <a:latin typeface="Times New Roman" pitchFamily="18" charset="0"/>
              </a:rPr>
              <a:t>Euclidean</a:t>
            </a:r>
            <a:r>
              <a:rPr lang="zh-CN" altLang="en-US" sz="2800" b="1" dirty="0">
                <a:latin typeface="Times New Roman" pitchFamily="18" charset="0"/>
              </a:rPr>
              <a:t>）距离，记作</a:t>
            </a:r>
            <a:r>
              <a:rPr lang="en-US" altLang="zh-CN" sz="2800" b="1" i="1" dirty="0" err="1">
                <a:latin typeface="Times New Roman" pitchFamily="18" charset="0"/>
              </a:rPr>
              <a:t>d</a:t>
            </a:r>
            <a:r>
              <a:rPr lang="en-US" altLang="zh-CN" sz="2800" b="1" i="1" baseline="-25000" dirty="0" err="1">
                <a:latin typeface="Times New Roman" pitchFamily="18" charset="0"/>
              </a:rPr>
              <a:t>ij</a:t>
            </a:r>
            <a:r>
              <a:rPr lang="en-US" altLang="zh-CN" sz="2800" b="1" i="1" baseline="-25000" dirty="0">
                <a:latin typeface="Times New Roman" pitchFamily="18" charset="0"/>
              </a:rPr>
              <a:t> </a:t>
            </a:r>
            <a:r>
              <a:rPr lang="zh-CN" altLang="en-US" sz="2800" b="1" dirty="0">
                <a:latin typeface="Times New Roman" pitchFamily="18" charset="0"/>
              </a:rPr>
              <a:t>。</a:t>
            </a:r>
            <a:r>
              <a:rPr lang="en-US" altLang="zh-CN" sz="2800" b="1" dirty="0">
                <a:effectLst>
                  <a:outerShdw blurRad="38100" dist="38100" dir="2700000" algn="tl">
                    <a:srgbClr val="C0C0C0"/>
                  </a:outerShdw>
                </a:effectLst>
                <a:latin typeface="Times New Roman" pitchFamily="18" charset="0"/>
              </a:rPr>
              <a:t>AWGN</a:t>
            </a:r>
            <a:r>
              <a:rPr lang="zh-CN" altLang="en-US" sz="2800" b="1" dirty="0">
                <a:effectLst>
                  <a:outerShdw blurRad="38100" dist="38100" dir="2700000" algn="tl">
                    <a:srgbClr val="C0C0C0"/>
                  </a:outerShdw>
                </a:effectLst>
                <a:latin typeface="Times New Roman" pitchFamily="18" charset="0"/>
              </a:rPr>
              <a:t>信道</a:t>
            </a:r>
            <a:r>
              <a:rPr lang="zh-CN" altLang="en-US" sz="2800" b="1" dirty="0">
                <a:latin typeface="Times New Roman" pitchFamily="18" charset="0"/>
              </a:rPr>
              <a:t>中，第</a:t>
            </a:r>
            <a:r>
              <a:rPr lang="en-US" altLang="zh-CN" sz="2800" b="1" i="1" dirty="0" err="1">
                <a:latin typeface="Times New Roman" pitchFamily="18" charset="0"/>
              </a:rPr>
              <a:t>i</a:t>
            </a:r>
            <a:r>
              <a:rPr lang="zh-CN" altLang="en-US" sz="2800" b="1" dirty="0">
                <a:latin typeface="Times New Roman" pitchFamily="18" charset="0"/>
              </a:rPr>
              <a:t>个点所对应的符号</a:t>
            </a:r>
            <a:r>
              <a:rPr lang="en-US" altLang="zh-CN" sz="2800" b="1" i="1" dirty="0" err="1">
                <a:latin typeface="Times New Roman" pitchFamily="18" charset="0"/>
              </a:rPr>
              <a:t>s</a:t>
            </a:r>
            <a:r>
              <a:rPr lang="en-US" altLang="zh-CN" sz="2800" b="1" i="1" baseline="-25000" dirty="0" err="1">
                <a:latin typeface="Times New Roman" pitchFamily="18" charset="0"/>
              </a:rPr>
              <a:t>i</a:t>
            </a:r>
            <a:endParaRPr lang="en-US" altLang="zh-CN" sz="2800" b="1" i="1" baseline="-25000" dirty="0">
              <a:latin typeface="Times New Roman" pitchFamily="18" charset="0"/>
            </a:endParaRPr>
          </a:p>
          <a:p>
            <a:pPr eaLnBrk="1" hangingPunct="1">
              <a:buFont typeface="Wingdings" pitchFamily="2" charset="2"/>
              <a:buNone/>
              <a:defRPr/>
            </a:pPr>
            <a:r>
              <a:rPr lang="en-US" altLang="zh-CN" sz="2800" b="1" i="1" baseline="-25000" dirty="0">
                <a:latin typeface="Times New Roman" pitchFamily="18" charset="0"/>
              </a:rPr>
              <a:t>  </a:t>
            </a:r>
            <a:r>
              <a:rPr lang="zh-CN" altLang="en-US" sz="2800" b="1" dirty="0">
                <a:latin typeface="Times New Roman" pitchFamily="18" charset="0"/>
              </a:rPr>
              <a:t>（</a:t>
            </a:r>
            <a:r>
              <a:rPr lang="en-US" altLang="zh-CN" sz="2800" b="1" dirty="0">
                <a:latin typeface="Times New Roman" pitchFamily="18" charset="0"/>
              </a:rPr>
              <a:t>M</a:t>
            </a:r>
            <a:r>
              <a:rPr lang="zh-CN" altLang="en-US" sz="2800" b="1" dirty="0">
                <a:latin typeface="Times New Roman" pitchFamily="18" charset="0"/>
              </a:rPr>
              <a:t>进制调制，</a:t>
            </a:r>
            <a:r>
              <a:rPr lang="en-US" altLang="zh-CN" sz="2800" b="1" i="1" dirty="0" err="1">
                <a:latin typeface="Times New Roman" pitchFamily="18" charset="0"/>
              </a:rPr>
              <a:t>i</a:t>
            </a:r>
            <a:r>
              <a:rPr lang="zh-CN" altLang="en-US" sz="2800" b="1" dirty="0">
                <a:latin typeface="Times New Roman" pitchFamily="18" charset="0"/>
              </a:rPr>
              <a:t>＝</a:t>
            </a:r>
            <a:r>
              <a:rPr lang="en-US" altLang="zh-CN" sz="2800" b="1" i="1" dirty="0">
                <a:latin typeface="Times New Roman" pitchFamily="18" charset="0"/>
              </a:rPr>
              <a:t>1</a:t>
            </a:r>
            <a:r>
              <a:rPr lang="en-US" altLang="zh-CN" sz="2800" b="1" dirty="0">
                <a:latin typeface="Times New Roman" pitchFamily="18" charset="0"/>
              </a:rPr>
              <a:t>,</a:t>
            </a:r>
            <a:r>
              <a:rPr lang="en-US" altLang="zh-CN" sz="2800" b="1" i="1" dirty="0">
                <a:latin typeface="Times New Roman" pitchFamily="18" charset="0"/>
              </a:rPr>
              <a:t>2</a:t>
            </a:r>
            <a:r>
              <a:rPr lang="en-US" altLang="zh-CN" sz="2800" b="1" dirty="0">
                <a:latin typeface="Times New Roman" pitchFamily="18" charset="0"/>
              </a:rPr>
              <a:t>,…,</a:t>
            </a:r>
            <a:r>
              <a:rPr lang="en-US" altLang="zh-CN" sz="2800" b="1" i="1" dirty="0">
                <a:latin typeface="Times New Roman" pitchFamily="18" charset="0"/>
              </a:rPr>
              <a:t>M</a:t>
            </a:r>
            <a:r>
              <a:rPr lang="zh-CN" altLang="en-US" sz="2800" b="1" dirty="0">
                <a:latin typeface="Times New Roman" pitchFamily="18" charset="0"/>
              </a:rPr>
              <a:t>）</a:t>
            </a:r>
            <a:r>
              <a:rPr lang="zh-CN" altLang="en-US" sz="2800" b="1" dirty="0">
                <a:solidFill>
                  <a:schemeClr val="tx2"/>
                </a:solidFill>
                <a:effectLst>
                  <a:outerShdw blurRad="38100" dist="38100" dir="2700000" algn="tl">
                    <a:srgbClr val="C0C0C0"/>
                  </a:outerShdw>
                </a:effectLst>
                <a:latin typeface="Times New Roman" pitchFamily="18" charset="0"/>
              </a:rPr>
              <a:t>错成其他符号的平均差错概率</a:t>
            </a:r>
            <a:r>
              <a:rPr lang="zh-CN" altLang="en-US" sz="2800" b="1" dirty="0">
                <a:latin typeface="Times New Roman" pitchFamily="18" charset="0"/>
              </a:rPr>
              <a:t>由下式所限定（</a:t>
            </a:r>
            <a:r>
              <a:rPr lang="zh-CN" altLang="en-US" sz="2800" b="1" dirty="0">
                <a:solidFill>
                  <a:srgbClr val="FF0000"/>
                </a:solidFill>
                <a:effectLst>
                  <a:outerShdw blurRad="38100" dist="38100" dir="2700000" algn="tl">
                    <a:srgbClr val="000000">
                      <a:alpha val="43137"/>
                    </a:srgbClr>
                  </a:outerShdw>
                </a:effectLst>
                <a:latin typeface="Times New Roman" pitchFamily="18" charset="0"/>
              </a:rPr>
              <a:t>错误概率上界</a:t>
            </a:r>
            <a:r>
              <a:rPr lang="zh-CN" altLang="en-US" sz="2800" b="1" dirty="0">
                <a:latin typeface="Times New Roman" pitchFamily="18" charset="0"/>
              </a:rPr>
              <a:t>）：</a:t>
            </a:r>
          </a:p>
          <a:p>
            <a:pPr eaLnBrk="1" hangingPunct="1">
              <a:buFont typeface="Wingdings" pitchFamily="2" charset="2"/>
              <a:buNone/>
              <a:defRPr/>
            </a:pPr>
            <a:r>
              <a:rPr lang="zh-CN" altLang="en-US" sz="2800" b="1" dirty="0">
                <a:latin typeface="Times New Roman" pitchFamily="18" charset="0"/>
              </a:rPr>
              <a:t>  </a:t>
            </a:r>
          </a:p>
          <a:p>
            <a:pPr eaLnBrk="1" hangingPunct="1">
              <a:buFont typeface="Wingdings" pitchFamily="2" charset="2"/>
              <a:buNone/>
              <a:defRPr/>
            </a:pPr>
            <a:endParaRPr lang="en-US" altLang="zh-CN" sz="2800" dirty="0"/>
          </a:p>
        </p:txBody>
      </p:sp>
      <p:graphicFrame>
        <p:nvGraphicFramePr>
          <p:cNvPr id="19458" name="Object 4"/>
          <p:cNvGraphicFramePr>
            <a:graphicFrameLocks noGrp="1" noChangeAspect="1"/>
          </p:cNvGraphicFramePr>
          <p:nvPr>
            <p:ph sz="half" idx="2"/>
          </p:nvPr>
        </p:nvGraphicFramePr>
        <p:xfrm>
          <a:off x="2743200" y="4876800"/>
          <a:ext cx="4441825" cy="1371600"/>
        </p:xfrm>
        <a:graphic>
          <a:graphicData uri="http://schemas.openxmlformats.org/presentationml/2006/ole">
            <mc:AlternateContent xmlns:mc="http://schemas.openxmlformats.org/markup-compatibility/2006">
              <mc:Choice xmlns:v="urn:schemas-microsoft-com:vml" Requires="v">
                <p:oleObj name="公式" r:id="rId3" imgW="1892160" imgH="583920" progId="Equation.3">
                  <p:embed/>
                </p:oleObj>
              </mc:Choice>
              <mc:Fallback>
                <p:oleObj name="公式" r:id="rId3" imgW="1892160" imgH="5839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4876800"/>
                        <a:ext cx="4441825"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5"/>
          <p:cNvSpPr>
            <a:spLocks noGrp="1" noChangeArrowheads="1"/>
          </p:cNvSpPr>
          <p:nvPr>
            <p:ph type="title"/>
          </p:nvPr>
        </p:nvSpPr>
        <p:spPr/>
        <p:txBody>
          <a:bodyPr/>
          <a:lstStyle/>
          <a:p>
            <a:pPr eaLnBrk="1" hangingPunct="1"/>
            <a:endParaRPr lang="zh-CN" altLang="zh-CN"/>
          </a:p>
        </p:txBody>
      </p:sp>
      <p:sp>
        <p:nvSpPr>
          <p:cNvPr id="20484" name="Rectangle 3"/>
          <p:cNvSpPr>
            <a:spLocks noGrp="1" noChangeArrowheads="1"/>
          </p:cNvSpPr>
          <p:nvPr>
            <p:ph type="body" sz="half" idx="1"/>
          </p:nvPr>
        </p:nvSpPr>
        <p:spPr>
          <a:xfrm>
            <a:off x="762000" y="2017713"/>
            <a:ext cx="8077200" cy="4535487"/>
          </a:xfrm>
        </p:spPr>
        <p:txBody>
          <a:bodyPr/>
          <a:lstStyle/>
          <a:p>
            <a:pPr eaLnBrk="1" hangingPunct="1">
              <a:lnSpc>
                <a:spcPct val="80000"/>
              </a:lnSpc>
              <a:buFont typeface="Wingdings" pitchFamily="2" charset="2"/>
              <a:buNone/>
              <a:defRPr/>
            </a:pPr>
            <a:r>
              <a:rPr lang="en-US" altLang="zh-CN" sz="2400" b="1" dirty="0">
                <a:latin typeface="Times New Roman" pitchFamily="18" charset="0"/>
              </a:rPr>
              <a:t>2</a:t>
            </a:r>
            <a:r>
              <a:rPr lang="zh-CN" altLang="en-US" sz="2400" b="1" dirty="0">
                <a:latin typeface="Times New Roman" pitchFamily="18" charset="0"/>
              </a:rPr>
              <a:t>）星座分布与误码性能的关系：（续）</a:t>
            </a:r>
          </a:p>
          <a:p>
            <a:pPr eaLnBrk="1" hangingPunct="1">
              <a:lnSpc>
                <a:spcPct val="80000"/>
              </a:lnSpc>
              <a:buFont typeface="Wingdings" pitchFamily="2" charset="2"/>
              <a:buNone/>
              <a:defRPr/>
            </a:pPr>
            <a:r>
              <a:rPr lang="zh-CN" altLang="en-US" sz="2400" b="1" dirty="0">
                <a:latin typeface="Times New Roman" pitchFamily="18" charset="0"/>
              </a:rPr>
              <a:t>假定：</a:t>
            </a:r>
            <a:r>
              <a:rPr lang="en-US" altLang="zh-CN" sz="2400" b="1" dirty="0">
                <a:latin typeface="Times New Roman" pitchFamily="18" charset="0"/>
              </a:rPr>
              <a:t>A) M</a:t>
            </a:r>
            <a:r>
              <a:rPr lang="zh-CN" altLang="en-US" sz="2400" b="1" dirty="0">
                <a:latin typeface="Times New Roman" pitchFamily="18" charset="0"/>
              </a:rPr>
              <a:t>进制调制的基带符号等可能出现；</a:t>
            </a:r>
          </a:p>
          <a:p>
            <a:pPr eaLnBrk="1" hangingPunct="1">
              <a:lnSpc>
                <a:spcPct val="80000"/>
              </a:lnSpc>
              <a:buFont typeface="Wingdings" pitchFamily="2" charset="2"/>
              <a:buNone/>
              <a:defRPr/>
            </a:pPr>
            <a:r>
              <a:rPr lang="zh-CN" altLang="en-US" sz="2400" b="1" dirty="0">
                <a:latin typeface="Times New Roman" pitchFamily="18" charset="0"/>
              </a:rPr>
              <a:t>            </a:t>
            </a:r>
            <a:r>
              <a:rPr lang="en-US" altLang="zh-CN" sz="2400" b="1" dirty="0">
                <a:latin typeface="Times New Roman" pitchFamily="18" charset="0"/>
              </a:rPr>
              <a:t>B) </a:t>
            </a:r>
            <a:r>
              <a:rPr lang="zh-CN" altLang="en-US" sz="2400" b="1" dirty="0">
                <a:latin typeface="Times New Roman" pitchFamily="18" charset="0"/>
              </a:rPr>
              <a:t>星座点呈中心对称。</a:t>
            </a:r>
          </a:p>
          <a:p>
            <a:pPr eaLnBrk="1" hangingPunct="1">
              <a:lnSpc>
                <a:spcPct val="80000"/>
              </a:lnSpc>
              <a:buFont typeface="Wingdings" pitchFamily="2" charset="2"/>
              <a:buNone/>
              <a:defRPr/>
            </a:pPr>
            <a:r>
              <a:rPr lang="zh-CN" altLang="en-US" sz="2400" b="1" dirty="0">
                <a:latin typeface="Times New Roman" pitchFamily="18" charset="0"/>
              </a:rPr>
              <a:t>设第</a:t>
            </a:r>
            <a:r>
              <a:rPr lang="en-US" altLang="zh-CN" sz="2400" b="1" i="1" dirty="0" err="1">
                <a:latin typeface="Times New Roman" pitchFamily="18" charset="0"/>
              </a:rPr>
              <a:t>i</a:t>
            </a:r>
            <a:r>
              <a:rPr lang="zh-CN" altLang="en-US" sz="2400" b="1" dirty="0">
                <a:latin typeface="Times New Roman" pitchFamily="18" charset="0"/>
              </a:rPr>
              <a:t>个星座点所对应的符号与其他星座点之间的最小欧氏</a:t>
            </a:r>
          </a:p>
          <a:p>
            <a:pPr eaLnBrk="1" hangingPunct="1">
              <a:lnSpc>
                <a:spcPct val="80000"/>
              </a:lnSpc>
              <a:buFont typeface="Wingdings" pitchFamily="2" charset="2"/>
              <a:buNone/>
              <a:defRPr/>
            </a:pPr>
            <a:r>
              <a:rPr lang="zh-CN" altLang="en-US" sz="2400" b="1" dirty="0">
                <a:latin typeface="Times New Roman" pitchFamily="18" charset="0"/>
              </a:rPr>
              <a:t>距离 </a:t>
            </a:r>
            <a:r>
              <a:rPr lang="en-US" altLang="zh-CN" sz="2400" b="1" i="1" dirty="0" err="1">
                <a:latin typeface="Times New Roman" pitchFamily="18" charset="0"/>
              </a:rPr>
              <a:t>d</a:t>
            </a:r>
            <a:r>
              <a:rPr lang="en-US" altLang="zh-CN" sz="2400" b="1" i="1" baseline="-25000" dirty="0" err="1">
                <a:latin typeface="Times New Roman" pitchFamily="18" charset="0"/>
              </a:rPr>
              <a:t>i,min</a:t>
            </a:r>
            <a:r>
              <a:rPr lang="en-US" altLang="zh-CN" sz="2400" b="1" i="1" dirty="0">
                <a:latin typeface="Times New Roman" pitchFamily="18" charset="0"/>
              </a:rPr>
              <a:t>=min{</a:t>
            </a:r>
            <a:r>
              <a:rPr lang="en-US" altLang="zh-CN" sz="2400" b="1" i="1" dirty="0" err="1">
                <a:latin typeface="Times New Roman" pitchFamily="18" charset="0"/>
              </a:rPr>
              <a:t>d</a:t>
            </a:r>
            <a:r>
              <a:rPr lang="en-US" altLang="zh-CN" sz="2400" b="1" i="1" baseline="-25000" dirty="0" err="1">
                <a:latin typeface="Times New Roman" pitchFamily="18" charset="0"/>
              </a:rPr>
              <a:t>ij</a:t>
            </a:r>
            <a:r>
              <a:rPr lang="en-US" altLang="zh-CN" sz="2400" b="1" i="1" dirty="0" err="1">
                <a:latin typeface="Times New Roman" pitchFamily="18" charset="0"/>
              </a:rPr>
              <a:t>|j</a:t>
            </a:r>
            <a:r>
              <a:rPr lang="en-US" altLang="en-US" sz="2400" b="1" i="1" dirty="0" err="1">
                <a:latin typeface="Times New Roman" pitchFamily="18" charset="0"/>
              </a:rPr>
              <a:t>≠</a:t>
            </a:r>
            <a:r>
              <a:rPr lang="en-US" altLang="zh-CN" sz="2400" b="1" i="1" dirty="0" err="1">
                <a:latin typeface="Times New Roman" pitchFamily="18" charset="0"/>
              </a:rPr>
              <a:t>i</a:t>
            </a:r>
            <a:r>
              <a:rPr lang="en-US" altLang="zh-CN" sz="2400" b="1" i="1" dirty="0">
                <a:latin typeface="Times New Roman" pitchFamily="18" charset="0"/>
              </a:rPr>
              <a:t>}</a:t>
            </a:r>
            <a:r>
              <a:rPr lang="en-US" altLang="zh-CN" sz="2400" b="1" dirty="0">
                <a:latin typeface="Times New Roman" pitchFamily="18" charset="0"/>
              </a:rPr>
              <a:t> </a:t>
            </a:r>
            <a:r>
              <a:rPr lang="zh-CN" altLang="en-US" sz="2400" b="1" dirty="0">
                <a:latin typeface="Times New Roman" pitchFamily="18" charset="0"/>
              </a:rPr>
              <a:t>。对于满足条件</a:t>
            </a:r>
            <a:r>
              <a:rPr lang="en-US" altLang="zh-CN" sz="2400" b="1" dirty="0">
                <a:latin typeface="Times New Roman" pitchFamily="18" charset="0"/>
              </a:rPr>
              <a:t>B</a:t>
            </a:r>
            <a:r>
              <a:rPr lang="zh-CN" altLang="en-US" sz="2400" b="1" dirty="0">
                <a:latin typeface="Times New Roman" pitchFamily="18" charset="0"/>
              </a:rPr>
              <a:t>）的星座图，任一</a:t>
            </a:r>
          </a:p>
          <a:p>
            <a:pPr eaLnBrk="1" hangingPunct="1">
              <a:lnSpc>
                <a:spcPct val="80000"/>
              </a:lnSpc>
              <a:buFont typeface="Wingdings" pitchFamily="2" charset="2"/>
              <a:buNone/>
              <a:defRPr/>
            </a:pPr>
            <a:r>
              <a:rPr lang="zh-CN" altLang="en-US" sz="2400" b="1" dirty="0">
                <a:latin typeface="Times New Roman" pitchFamily="18" charset="0"/>
              </a:rPr>
              <a:t>星座点与其他星座点之间的最小欧氏距离都相等。将这个</a:t>
            </a:r>
          </a:p>
          <a:p>
            <a:pPr eaLnBrk="1" hangingPunct="1">
              <a:lnSpc>
                <a:spcPct val="80000"/>
              </a:lnSpc>
              <a:buFont typeface="Wingdings" pitchFamily="2" charset="2"/>
              <a:buNone/>
              <a:defRPr/>
            </a:pPr>
            <a:r>
              <a:rPr lang="zh-CN" altLang="en-US" sz="2400" b="1" dirty="0">
                <a:latin typeface="Times New Roman" pitchFamily="18" charset="0"/>
              </a:rPr>
              <a:t>一致的最小欧氏距离记作</a:t>
            </a:r>
            <a:r>
              <a:rPr lang="en-US" altLang="zh-CN" sz="2400" b="1" i="1" dirty="0" err="1">
                <a:latin typeface="Times New Roman" pitchFamily="18" charset="0"/>
              </a:rPr>
              <a:t>d</a:t>
            </a:r>
            <a:r>
              <a:rPr lang="en-US" altLang="zh-CN" sz="2400" b="1" i="1" baseline="-25000" dirty="0" err="1">
                <a:latin typeface="Times New Roman" pitchFamily="18" charset="0"/>
              </a:rPr>
              <a:t>min</a:t>
            </a:r>
            <a:r>
              <a:rPr lang="zh-CN" altLang="en-US" sz="2400" b="1" dirty="0">
                <a:latin typeface="Times New Roman" pitchFamily="18" charset="0"/>
              </a:rPr>
              <a:t>，即此时</a:t>
            </a:r>
            <a:r>
              <a:rPr lang="en-US" altLang="zh-CN" sz="2400" b="1" i="1" dirty="0" err="1">
                <a:latin typeface="Times New Roman" pitchFamily="18" charset="0"/>
              </a:rPr>
              <a:t>d</a:t>
            </a:r>
            <a:r>
              <a:rPr lang="en-US" altLang="zh-CN" sz="2400" b="1" i="1" baseline="-25000" dirty="0" err="1">
                <a:latin typeface="Times New Roman" pitchFamily="18" charset="0"/>
              </a:rPr>
              <a:t>i,min</a:t>
            </a:r>
            <a:r>
              <a:rPr lang="en-US" altLang="zh-CN" sz="2400" b="1" dirty="0">
                <a:latin typeface="Times New Roman" pitchFamily="18" charset="0"/>
              </a:rPr>
              <a:t>=</a:t>
            </a:r>
            <a:r>
              <a:rPr lang="en-US" altLang="zh-CN" sz="2400" b="1" i="1" dirty="0" err="1">
                <a:latin typeface="Times New Roman" pitchFamily="18" charset="0"/>
              </a:rPr>
              <a:t>d</a:t>
            </a:r>
            <a:r>
              <a:rPr lang="en-US" altLang="zh-CN" sz="2400" b="1" i="1" baseline="-25000" dirty="0" err="1">
                <a:latin typeface="Times New Roman" pitchFamily="18" charset="0"/>
              </a:rPr>
              <a:t>min</a:t>
            </a:r>
            <a:r>
              <a:rPr lang="zh-CN" altLang="en-US" sz="2400" b="1" dirty="0">
                <a:latin typeface="Times New Roman" pitchFamily="18" charset="0"/>
              </a:rPr>
              <a:t>，对于</a:t>
            </a:r>
          </a:p>
          <a:p>
            <a:pPr eaLnBrk="1" hangingPunct="1">
              <a:lnSpc>
                <a:spcPct val="80000"/>
              </a:lnSpc>
              <a:buFont typeface="Wingdings" pitchFamily="2" charset="2"/>
              <a:buNone/>
              <a:defRPr/>
            </a:pPr>
            <a:r>
              <a:rPr lang="en-US" altLang="zh-CN" sz="2400" b="1" i="1" dirty="0" err="1">
                <a:latin typeface="Times New Roman" pitchFamily="18" charset="0"/>
              </a:rPr>
              <a:t>i</a:t>
            </a:r>
            <a:r>
              <a:rPr lang="en-US" altLang="zh-CN" sz="2400" b="1" dirty="0">
                <a:latin typeface="Times New Roman" pitchFamily="18" charset="0"/>
              </a:rPr>
              <a:t>=</a:t>
            </a:r>
            <a:r>
              <a:rPr lang="en-US" altLang="zh-CN" sz="2400" b="1" i="1" dirty="0">
                <a:latin typeface="Times New Roman" pitchFamily="18" charset="0"/>
              </a:rPr>
              <a:t>1</a:t>
            </a:r>
            <a:r>
              <a:rPr lang="en-US" altLang="zh-CN" sz="2400" b="1" dirty="0">
                <a:latin typeface="Times New Roman" pitchFamily="18" charset="0"/>
              </a:rPr>
              <a:t>,</a:t>
            </a:r>
            <a:r>
              <a:rPr lang="en-US" altLang="zh-CN" sz="2400" b="1" i="1" dirty="0">
                <a:latin typeface="Times New Roman" pitchFamily="18" charset="0"/>
              </a:rPr>
              <a:t>2</a:t>
            </a:r>
            <a:r>
              <a:rPr lang="en-US" altLang="zh-CN" sz="2400" b="1" dirty="0">
                <a:latin typeface="Times New Roman" pitchFamily="18" charset="0"/>
              </a:rPr>
              <a:t>,…,</a:t>
            </a:r>
            <a:r>
              <a:rPr lang="en-US" altLang="zh-CN" sz="2400" b="1" i="1" dirty="0">
                <a:latin typeface="Times New Roman" pitchFamily="18" charset="0"/>
              </a:rPr>
              <a:t>M</a:t>
            </a:r>
            <a:r>
              <a:rPr lang="zh-CN" altLang="en-US" sz="2400" b="1" dirty="0">
                <a:latin typeface="Times New Roman" pitchFamily="18" charset="0"/>
              </a:rPr>
              <a:t>。</a:t>
            </a:r>
          </a:p>
          <a:p>
            <a:pPr eaLnBrk="1" hangingPunct="1">
              <a:lnSpc>
                <a:spcPct val="80000"/>
              </a:lnSpc>
              <a:buFont typeface="Wingdings" pitchFamily="2" charset="2"/>
              <a:buNone/>
              <a:defRPr/>
            </a:pPr>
            <a:r>
              <a:rPr lang="zh-CN" altLang="en-US" sz="2400" b="1" dirty="0">
                <a:latin typeface="Times New Roman" pitchFamily="18" charset="0"/>
              </a:rPr>
              <a:t>考虑到</a:t>
            </a:r>
            <a:r>
              <a:rPr lang="en-US" altLang="zh-CN" sz="2400" b="1" dirty="0">
                <a:latin typeface="Times New Roman" pitchFamily="18" charset="0"/>
              </a:rPr>
              <a:t>Q</a:t>
            </a:r>
            <a:r>
              <a:rPr lang="zh-CN" altLang="en-US" sz="2400" b="1" dirty="0">
                <a:latin typeface="Times New Roman" pitchFamily="18" charset="0"/>
              </a:rPr>
              <a:t>函数为减函数。所以具有</a:t>
            </a:r>
            <a:r>
              <a:rPr lang="zh-CN" altLang="en-US" sz="2400" b="1" dirty="0">
                <a:solidFill>
                  <a:schemeClr val="tx2"/>
                </a:solidFill>
                <a:effectLst>
                  <a:outerShdw blurRad="38100" dist="38100" dir="2700000" algn="tl">
                    <a:srgbClr val="000000">
                      <a:alpha val="43137"/>
                    </a:srgbClr>
                  </a:outerShdw>
                </a:effectLst>
                <a:latin typeface="Times New Roman" pitchFamily="18" charset="0"/>
              </a:rPr>
              <a:t>给定星座图的特定调制</a:t>
            </a:r>
          </a:p>
          <a:p>
            <a:pPr eaLnBrk="1" hangingPunct="1">
              <a:lnSpc>
                <a:spcPct val="80000"/>
              </a:lnSpc>
              <a:buFont typeface="Wingdings" pitchFamily="2" charset="2"/>
              <a:buNone/>
              <a:defRPr/>
            </a:pPr>
            <a:r>
              <a:rPr lang="zh-CN" altLang="en-US" sz="2400" b="1" dirty="0">
                <a:solidFill>
                  <a:schemeClr val="tx2"/>
                </a:solidFill>
                <a:effectLst>
                  <a:outerShdw blurRad="38100" dist="38100" dir="2700000" algn="tl">
                    <a:srgbClr val="000000">
                      <a:alpha val="43137"/>
                    </a:srgbClr>
                  </a:outerShdw>
                </a:effectLst>
                <a:latin typeface="Times New Roman" pitchFamily="18" charset="0"/>
              </a:rPr>
              <a:t>方式的平均符号差错概率</a:t>
            </a:r>
            <a:r>
              <a:rPr lang="zh-CN" altLang="en-US" sz="2400" b="1" dirty="0">
                <a:latin typeface="Times New Roman" pitchFamily="18" charset="0"/>
              </a:rPr>
              <a:t>由下式限定（</a:t>
            </a:r>
            <a:r>
              <a:rPr lang="zh-CN" altLang="en-US" sz="2400" b="1" dirty="0">
                <a:solidFill>
                  <a:srgbClr val="FF0000"/>
                </a:solidFill>
                <a:effectLst>
                  <a:outerShdw blurRad="38100" dist="38100" dir="2700000" algn="tl">
                    <a:srgbClr val="000000">
                      <a:alpha val="43137"/>
                    </a:srgbClr>
                  </a:outerShdw>
                </a:effectLst>
                <a:latin typeface="Times New Roman" pitchFamily="18" charset="0"/>
              </a:rPr>
              <a:t>较松的上界</a:t>
            </a:r>
            <a:r>
              <a:rPr lang="zh-CN" altLang="en-US" sz="2400" b="1" dirty="0">
                <a:latin typeface="Times New Roman" pitchFamily="18" charset="0"/>
              </a:rPr>
              <a:t>）：</a:t>
            </a:r>
          </a:p>
          <a:p>
            <a:pPr eaLnBrk="1" hangingPunct="1">
              <a:lnSpc>
                <a:spcPct val="80000"/>
              </a:lnSpc>
              <a:buFont typeface="Wingdings" pitchFamily="2" charset="2"/>
              <a:buNone/>
              <a:defRPr/>
            </a:pPr>
            <a:endParaRPr lang="zh-CN" altLang="en-US" sz="2400" b="1" dirty="0">
              <a:latin typeface="Times New Roman" pitchFamily="18" charset="0"/>
            </a:endParaRPr>
          </a:p>
          <a:p>
            <a:pPr eaLnBrk="1" hangingPunct="1">
              <a:lnSpc>
                <a:spcPct val="80000"/>
              </a:lnSpc>
              <a:buFont typeface="Wingdings" pitchFamily="2" charset="2"/>
              <a:buNone/>
              <a:defRPr/>
            </a:pPr>
            <a:r>
              <a:rPr lang="zh-CN" altLang="en-US" sz="2400" b="1" dirty="0">
                <a:latin typeface="Times New Roman" pitchFamily="18" charset="0"/>
              </a:rPr>
              <a:t>                                                                      。</a:t>
            </a:r>
          </a:p>
        </p:txBody>
      </p:sp>
      <p:graphicFrame>
        <p:nvGraphicFramePr>
          <p:cNvPr id="20482" name="Object 4"/>
          <p:cNvGraphicFramePr>
            <a:graphicFrameLocks noGrp="1" noChangeAspect="1"/>
          </p:cNvGraphicFramePr>
          <p:nvPr>
            <p:ph sz="half" idx="2"/>
          </p:nvPr>
        </p:nvGraphicFramePr>
        <p:xfrm>
          <a:off x="3048000" y="5638800"/>
          <a:ext cx="2895600" cy="838200"/>
        </p:xfrm>
        <a:graphic>
          <a:graphicData uri="http://schemas.openxmlformats.org/presentationml/2006/ole">
            <mc:AlternateContent xmlns:mc="http://schemas.openxmlformats.org/markup-compatibility/2006">
              <mc:Choice xmlns:v="urn:schemas-microsoft-com:vml" Requires="v">
                <p:oleObj name="公式" r:id="rId3" imgW="3746160" imgH="1091880" progId="Equation.3">
                  <p:embed/>
                </p:oleObj>
              </mc:Choice>
              <mc:Fallback>
                <p:oleObj name="公式" r:id="rId3" imgW="3746160" imgH="10918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5638800"/>
                        <a:ext cx="28956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endParaRPr lang="zh-CN" altLang="zh-CN"/>
          </a:p>
        </p:txBody>
      </p:sp>
      <p:sp>
        <p:nvSpPr>
          <p:cNvPr id="131075" name="Rectangle 3"/>
          <p:cNvSpPr>
            <a:spLocks noGrp="1" noChangeArrowheads="1"/>
          </p:cNvSpPr>
          <p:nvPr>
            <p:ph type="body" idx="1"/>
          </p:nvPr>
        </p:nvSpPr>
        <p:spPr>
          <a:xfrm>
            <a:off x="762000" y="2133600"/>
            <a:ext cx="7772400" cy="4114800"/>
          </a:xfrm>
        </p:spPr>
        <p:txBody>
          <a:bodyPr/>
          <a:lstStyle/>
          <a:p>
            <a:pPr eaLnBrk="1" hangingPunct="1">
              <a:lnSpc>
                <a:spcPct val="90000"/>
              </a:lnSpc>
              <a:defRPr/>
            </a:pPr>
            <a:r>
              <a:rPr lang="zh-CN" altLang="en-US" sz="2800" b="1" u="sng" dirty="0">
                <a:effectLst>
                  <a:outerShdw blurRad="38100" dist="38100" dir="2700000" algn="tl">
                    <a:srgbClr val="FFFFFF"/>
                  </a:outerShdw>
                </a:effectLst>
                <a:latin typeface="Times New Roman" pitchFamily="18" charset="0"/>
              </a:rPr>
              <a:t>结论</a:t>
            </a:r>
            <a:r>
              <a:rPr lang="en-US" altLang="zh-CN" sz="2800" b="1" u="sng" dirty="0">
                <a:effectLst>
                  <a:outerShdw blurRad="38100" dist="38100" dir="2700000" algn="tl">
                    <a:srgbClr val="FFFFFF"/>
                  </a:outerShdw>
                </a:effectLst>
                <a:latin typeface="Times New Roman" pitchFamily="18" charset="0"/>
              </a:rPr>
              <a:t>1</a:t>
            </a:r>
            <a:r>
              <a:rPr lang="zh-CN" altLang="en-US" sz="2800" b="1" dirty="0"/>
              <a:t>：星座图给定时，最小欧氏距离越远，差错概率就越小；反之，差错概率越大。</a:t>
            </a:r>
            <a:r>
              <a:rPr lang="zh-CN" altLang="en-US" sz="2800" b="1" dirty="0">
                <a:solidFill>
                  <a:srgbClr val="FF0000"/>
                </a:solidFill>
                <a:effectLst>
                  <a:outerShdw blurRad="38100" dist="38100" dir="2700000" algn="tl">
                    <a:srgbClr val="000000">
                      <a:alpha val="43137"/>
                    </a:srgbClr>
                  </a:outerShdw>
                </a:effectLst>
              </a:rPr>
              <a:t>差错概率由星座点之间的最小欧氏距离决定</a:t>
            </a:r>
            <a:r>
              <a:rPr lang="zh-CN" altLang="en-US" sz="2800" b="1" dirty="0"/>
              <a:t>。</a:t>
            </a:r>
          </a:p>
          <a:p>
            <a:pPr eaLnBrk="1" hangingPunct="1">
              <a:lnSpc>
                <a:spcPct val="90000"/>
              </a:lnSpc>
              <a:defRPr/>
            </a:pPr>
            <a:r>
              <a:rPr lang="zh-CN" altLang="en-US" sz="2800" b="1" u="sng" dirty="0">
                <a:effectLst>
                  <a:outerShdw blurRad="38100" dist="38100" dir="2700000" algn="tl">
                    <a:srgbClr val="FFFFFF"/>
                  </a:outerShdw>
                </a:effectLst>
                <a:latin typeface="Times New Roman" pitchFamily="18" charset="0"/>
              </a:rPr>
              <a:t>结论</a:t>
            </a:r>
            <a:r>
              <a:rPr lang="en-US" altLang="zh-CN" sz="2800" b="1" u="sng" dirty="0">
                <a:effectLst>
                  <a:outerShdw blurRad="38100" dist="38100" dir="2700000" algn="tl">
                    <a:srgbClr val="FFFFFF"/>
                  </a:outerShdw>
                </a:effectLst>
                <a:latin typeface="Times New Roman" pitchFamily="18" charset="0"/>
              </a:rPr>
              <a:t>2</a:t>
            </a:r>
            <a:r>
              <a:rPr lang="zh-CN" altLang="en-US" sz="2800" b="1" dirty="0"/>
              <a:t>：在保证最小欧氏距离一致的前提下，可以比较两种调制方案的功率效率和抗衰落能力：</a:t>
            </a:r>
            <a:r>
              <a:rPr lang="zh-CN" altLang="en-US" sz="2800" b="1" dirty="0">
                <a:effectLst>
                  <a:outerShdw blurRad="38100" dist="38100" dir="2700000" algn="tl">
                    <a:srgbClr val="000000">
                      <a:alpha val="43137"/>
                    </a:srgbClr>
                  </a:outerShdw>
                </a:effectLst>
              </a:rPr>
              <a:t>平均信号功率等于各星座点距坐标原点的距离的平方的算术平均，</a:t>
            </a:r>
            <a:r>
              <a:rPr lang="zh-CN" altLang="en-US" sz="2800" b="1" dirty="0">
                <a:solidFill>
                  <a:srgbClr val="FF0000"/>
                </a:solidFill>
                <a:effectLst>
                  <a:outerShdw blurRad="38100" dist="38100" dir="2700000" algn="tl">
                    <a:srgbClr val="000000">
                      <a:alpha val="43137"/>
                    </a:srgbClr>
                  </a:outerShdw>
                </a:effectLst>
              </a:rPr>
              <a:t>平均功率越小，功率效率越高</a:t>
            </a:r>
            <a:r>
              <a:rPr lang="zh-CN" altLang="en-US" sz="2800" b="1" dirty="0"/>
              <a:t>；</a:t>
            </a:r>
            <a:r>
              <a:rPr lang="zh-CN" altLang="en-US" sz="2800" b="1" dirty="0">
                <a:effectLst>
                  <a:outerShdw blurRad="38100" dist="38100" dir="2700000" algn="tl">
                    <a:srgbClr val="000000">
                      <a:alpha val="43137"/>
                    </a:srgbClr>
                  </a:outerShdw>
                </a:effectLst>
              </a:rPr>
              <a:t>某调制方案星座图中星座点的不同振幅值的数目越多，表明</a:t>
            </a:r>
            <a:r>
              <a:rPr lang="zh-CN" altLang="en-US" sz="2800" b="1" dirty="0">
                <a:solidFill>
                  <a:srgbClr val="FF0000"/>
                </a:solidFill>
                <a:effectLst>
                  <a:outerShdw blurRad="38100" dist="38100" dir="2700000" algn="tl">
                    <a:srgbClr val="000000">
                      <a:alpha val="43137"/>
                    </a:srgbClr>
                  </a:outerShdw>
                </a:effectLst>
              </a:rPr>
              <a:t>已调信号包络存在更多种变化，这对于抗小尺度信道衰落越不利</a:t>
            </a:r>
            <a:r>
              <a:rPr lang="zh-CN" altLang="en-US" sz="2800" b="1" dirty="0"/>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p:txBody>
          <a:bodyPr/>
          <a:lstStyle/>
          <a:p>
            <a:endParaRPr lang="zh-CN" altLang="en-US"/>
          </a:p>
        </p:txBody>
      </p:sp>
      <p:pic>
        <p:nvPicPr>
          <p:cNvPr id="92163" name="Picture 7" descr="8QAM"/>
          <p:cNvPicPr>
            <a:picLocks noChangeAspect="1" noChangeArrowheads="1"/>
          </p:cNvPicPr>
          <p:nvPr/>
        </p:nvPicPr>
        <p:blipFill>
          <a:blip r:embed="rId2" cstate="print"/>
          <a:srcRect/>
          <a:stretch>
            <a:fillRect/>
          </a:stretch>
        </p:blipFill>
        <p:spPr bwMode="auto">
          <a:xfrm>
            <a:off x="1371600" y="2438400"/>
            <a:ext cx="6324600" cy="4191000"/>
          </a:xfrm>
          <a:prstGeom prst="rect">
            <a:avLst/>
          </a:prstGeom>
          <a:noFill/>
          <a:ln w="9525">
            <a:noFill/>
            <a:miter lim="800000"/>
            <a:headEnd/>
            <a:tailEnd/>
          </a:ln>
        </p:spPr>
      </p:pic>
      <p:sp>
        <p:nvSpPr>
          <p:cNvPr id="92164" name="TextBox 3"/>
          <p:cNvSpPr txBox="1">
            <a:spLocks noChangeArrowheads="1"/>
          </p:cNvSpPr>
          <p:nvPr/>
        </p:nvSpPr>
        <p:spPr bwMode="auto">
          <a:xfrm>
            <a:off x="838200" y="1828800"/>
            <a:ext cx="8077200" cy="954088"/>
          </a:xfrm>
          <a:prstGeom prst="rect">
            <a:avLst/>
          </a:prstGeom>
          <a:noFill/>
          <a:ln w="9525">
            <a:noFill/>
            <a:miter lim="800000"/>
            <a:headEnd/>
            <a:tailEnd/>
          </a:ln>
        </p:spPr>
        <p:txBody>
          <a:bodyPr>
            <a:spAutoFit/>
          </a:bodyPr>
          <a:lstStyle/>
          <a:p>
            <a:pPr algn="l"/>
            <a:r>
              <a:rPr lang="zh-CN" altLang="en-US"/>
              <a:t>例：</a:t>
            </a:r>
            <a:r>
              <a:rPr lang="en-US" altLang="zh-CN"/>
              <a:t>4</a:t>
            </a:r>
            <a:r>
              <a:rPr lang="zh-CN" altLang="en-US"/>
              <a:t>种</a:t>
            </a:r>
            <a:r>
              <a:rPr lang="en-US" altLang="zh-CN"/>
              <a:t>8QAM</a:t>
            </a:r>
            <a:r>
              <a:rPr lang="zh-CN" altLang="en-US"/>
              <a:t>方案，每种方案都只有两种幅度值，且最小欧式距离均为</a:t>
            </a:r>
            <a:r>
              <a:rPr lang="en-US" altLang="zh-CN"/>
              <a:t>2</a:t>
            </a:r>
            <a:r>
              <a:rPr lang="zh-CN" altLang="en-US"/>
              <a:t>，试比较其平均功率。</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type="title"/>
          </p:nvPr>
        </p:nvSpPr>
        <p:spPr/>
        <p:txBody>
          <a:bodyPr/>
          <a:lstStyle/>
          <a:p>
            <a:pPr eaLnBrk="1" hangingPunct="1"/>
            <a:endParaRPr lang="zh-CN" altLang="zh-CN"/>
          </a:p>
        </p:txBody>
      </p:sp>
      <p:sp>
        <p:nvSpPr>
          <p:cNvPr id="43011" name="Rectangle 3"/>
          <p:cNvSpPr>
            <a:spLocks noGrp="1" noChangeArrowheads="1"/>
          </p:cNvSpPr>
          <p:nvPr>
            <p:ph type="body" sz="half" idx="1"/>
          </p:nvPr>
        </p:nvSpPr>
        <p:spPr>
          <a:xfrm>
            <a:off x="762000" y="2133600"/>
            <a:ext cx="7848600" cy="4419600"/>
          </a:xfrm>
        </p:spPr>
        <p:txBody>
          <a:bodyPr/>
          <a:lstStyle/>
          <a:p>
            <a:pPr eaLnBrk="1" hangingPunct="1">
              <a:lnSpc>
                <a:spcPct val="90000"/>
              </a:lnSpc>
              <a:buFont typeface="Wingdings" pitchFamily="2" charset="2"/>
              <a:buNone/>
              <a:defRPr/>
            </a:pPr>
            <a:r>
              <a:rPr lang="zh-CN" altLang="en-US" sz="2800" b="1" u="sng" dirty="0">
                <a:effectLst>
                  <a:outerShdw blurRad="38100" dist="38100" dir="2700000" algn="tl">
                    <a:srgbClr val="000000">
                      <a:alpha val="43137"/>
                    </a:srgbClr>
                  </a:outerShdw>
                </a:effectLst>
              </a:rPr>
              <a:t>带宽效率</a:t>
            </a:r>
            <a:r>
              <a:rPr lang="zh-CN" altLang="en-US" sz="2800" dirty="0"/>
              <a:t>：</a:t>
            </a:r>
            <a:r>
              <a:rPr lang="zh-CN" altLang="en-US" sz="2800" b="1" dirty="0"/>
              <a:t>设已调信号占据的带宽为</a:t>
            </a:r>
            <a:r>
              <a:rPr lang="en-US" altLang="zh-CN" sz="2800" b="1" dirty="0" err="1">
                <a:effectLst>
                  <a:outerShdw blurRad="38100" dist="38100" dir="2700000" algn="tl">
                    <a:srgbClr val="000000">
                      <a:alpha val="43137"/>
                    </a:srgbClr>
                  </a:outerShdw>
                </a:effectLst>
                <a:latin typeface="Times New Roman" pitchFamily="18" charset="0"/>
              </a:rPr>
              <a:t>B</a:t>
            </a:r>
            <a:r>
              <a:rPr lang="en-US" altLang="zh-CN" sz="2800" b="1" i="1" dirty="0" err="1">
                <a:solidFill>
                  <a:schemeClr val="tx2"/>
                </a:solidFill>
                <a:latin typeface="Times New Roman" pitchFamily="18" charset="0"/>
              </a:rPr>
              <a:t>Hz</a:t>
            </a:r>
            <a:r>
              <a:rPr lang="zh-CN" altLang="en-US" sz="2800" b="1" dirty="0"/>
              <a:t>（常对</a:t>
            </a:r>
          </a:p>
          <a:p>
            <a:pPr eaLnBrk="1" hangingPunct="1">
              <a:lnSpc>
                <a:spcPct val="90000"/>
              </a:lnSpc>
              <a:buFont typeface="Wingdings" pitchFamily="2" charset="2"/>
              <a:buNone/>
              <a:defRPr/>
            </a:pPr>
            <a:r>
              <a:rPr lang="zh-CN" altLang="en-US" sz="2800" b="1" dirty="0"/>
              <a:t>应为频谱主瓣宽度），所传输的基带信号的数据</a:t>
            </a:r>
          </a:p>
          <a:p>
            <a:pPr eaLnBrk="1" hangingPunct="1">
              <a:lnSpc>
                <a:spcPct val="90000"/>
              </a:lnSpc>
              <a:buFont typeface="Wingdings" pitchFamily="2" charset="2"/>
              <a:buNone/>
              <a:defRPr/>
            </a:pPr>
            <a:r>
              <a:rPr lang="zh-CN" altLang="en-US" sz="2800" b="1" dirty="0"/>
              <a:t>速率为</a:t>
            </a:r>
            <a:r>
              <a:rPr lang="en-US" altLang="zh-CN" sz="2800" b="1" dirty="0" err="1">
                <a:effectLst>
                  <a:outerShdw blurRad="38100" dist="38100" dir="2700000" algn="tl">
                    <a:srgbClr val="000000">
                      <a:alpha val="43137"/>
                    </a:srgbClr>
                  </a:outerShdw>
                </a:effectLst>
                <a:latin typeface="Times New Roman" pitchFamily="18" charset="0"/>
              </a:rPr>
              <a:t>R</a:t>
            </a:r>
            <a:r>
              <a:rPr lang="en-US" altLang="zh-CN" sz="2800" b="1" i="1" dirty="0" err="1">
                <a:solidFill>
                  <a:schemeClr val="tx2"/>
                </a:solidFill>
                <a:latin typeface="Times New Roman" pitchFamily="18" charset="0"/>
              </a:rPr>
              <a:t>bit</a:t>
            </a:r>
            <a:r>
              <a:rPr lang="en-US" altLang="zh-CN" sz="2800" b="1" i="1" dirty="0">
                <a:solidFill>
                  <a:schemeClr val="tx2"/>
                </a:solidFill>
                <a:latin typeface="Times New Roman" pitchFamily="18" charset="0"/>
              </a:rPr>
              <a:t>/s</a:t>
            </a:r>
            <a:r>
              <a:rPr lang="zh-CN" altLang="en-US" sz="2800" b="1" dirty="0">
                <a:latin typeface="Times New Roman" pitchFamily="18" charset="0"/>
              </a:rPr>
              <a:t>，则该调制方式的带宽效率为：</a:t>
            </a:r>
          </a:p>
          <a:p>
            <a:pPr eaLnBrk="1" hangingPunct="1">
              <a:lnSpc>
                <a:spcPct val="90000"/>
              </a:lnSpc>
              <a:buFont typeface="Wingdings" pitchFamily="2" charset="2"/>
              <a:buNone/>
              <a:defRPr/>
            </a:pPr>
            <a:endParaRPr lang="zh-CN" altLang="en-US" sz="2800" b="1" dirty="0">
              <a:latin typeface="Times New Roman" pitchFamily="18" charset="0"/>
            </a:endParaRPr>
          </a:p>
          <a:p>
            <a:pPr eaLnBrk="1" hangingPunct="1">
              <a:lnSpc>
                <a:spcPct val="90000"/>
              </a:lnSpc>
              <a:buFont typeface="Wingdings" pitchFamily="2" charset="2"/>
              <a:buNone/>
              <a:defRPr/>
            </a:pPr>
            <a:r>
              <a:rPr lang="zh-CN" altLang="en-US" sz="2800" b="1" dirty="0">
                <a:latin typeface="Times New Roman" pitchFamily="18" charset="0"/>
              </a:rPr>
              <a:t>                                                                 。</a:t>
            </a:r>
          </a:p>
          <a:p>
            <a:pPr eaLnBrk="1" hangingPunct="1">
              <a:lnSpc>
                <a:spcPct val="90000"/>
              </a:lnSpc>
              <a:buFont typeface="Wingdings" pitchFamily="2" charset="2"/>
              <a:buNone/>
              <a:defRPr/>
            </a:pPr>
            <a:r>
              <a:rPr lang="zh-CN" altLang="en-US" sz="2400" b="1" u="sng" dirty="0">
                <a:latin typeface="Times New Roman" pitchFamily="18" charset="0"/>
              </a:rPr>
              <a:t>例如</a:t>
            </a:r>
            <a:r>
              <a:rPr lang="zh-CN" altLang="en-US" sz="2400" b="1" dirty="0">
                <a:latin typeface="Times New Roman" pitchFamily="18" charset="0"/>
              </a:rPr>
              <a:t>，在基带数据速率（比特速率）相同的情况下，四进</a:t>
            </a:r>
          </a:p>
          <a:p>
            <a:pPr eaLnBrk="1" hangingPunct="1">
              <a:lnSpc>
                <a:spcPct val="90000"/>
              </a:lnSpc>
              <a:buFont typeface="Wingdings" pitchFamily="2" charset="2"/>
              <a:buNone/>
              <a:defRPr/>
            </a:pPr>
            <a:r>
              <a:rPr lang="zh-CN" altLang="en-US" sz="2400" b="1" dirty="0">
                <a:latin typeface="Times New Roman" pitchFamily="18" charset="0"/>
              </a:rPr>
              <a:t>制基带数据比二进制基带数据的</a:t>
            </a:r>
            <a:r>
              <a:rPr lang="zh-CN" altLang="en-US" sz="2400" b="1" dirty="0">
                <a:effectLst>
                  <a:outerShdw blurRad="38100" dist="38100" dir="2700000" algn="tl">
                    <a:srgbClr val="FFFFFF"/>
                  </a:outerShdw>
                </a:effectLst>
                <a:latin typeface="Times New Roman" pitchFamily="18" charset="0"/>
              </a:rPr>
              <a:t>符号</a:t>
            </a:r>
            <a:r>
              <a:rPr lang="zh-CN" altLang="en-US" sz="2400" b="1" dirty="0">
                <a:latin typeface="Times New Roman" pitchFamily="18" charset="0"/>
              </a:rPr>
              <a:t>（</a:t>
            </a:r>
            <a:r>
              <a:rPr lang="en-US" altLang="zh-CN" sz="2400" b="1" dirty="0">
                <a:effectLst>
                  <a:outerShdw blurRad="38100" dist="38100" dir="2700000" algn="tl">
                    <a:srgbClr val="FFFFFF"/>
                  </a:outerShdw>
                </a:effectLst>
                <a:latin typeface="Times New Roman" pitchFamily="18" charset="0"/>
              </a:rPr>
              <a:t>S</a:t>
            </a:r>
            <a:r>
              <a:rPr lang="en-US" altLang="zh-CN" sz="2400" b="1" dirty="0">
                <a:latin typeface="Times New Roman" pitchFamily="18" charset="0"/>
              </a:rPr>
              <a:t>ymbol</a:t>
            </a:r>
            <a:r>
              <a:rPr lang="zh-CN" altLang="en-US" sz="2400" b="1" dirty="0">
                <a:latin typeface="Times New Roman" pitchFamily="18" charset="0"/>
              </a:rPr>
              <a:t>）宽度大</a:t>
            </a:r>
          </a:p>
          <a:p>
            <a:pPr eaLnBrk="1" hangingPunct="1">
              <a:lnSpc>
                <a:spcPct val="90000"/>
              </a:lnSpc>
              <a:buFont typeface="Wingdings" pitchFamily="2" charset="2"/>
              <a:buNone/>
              <a:defRPr/>
            </a:pPr>
            <a:r>
              <a:rPr lang="zh-CN" altLang="en-US" sz="2400" b="1" dirty="0">
                <a:latin typeface="Times New Roman" pitchFamily="18" charset="0"/>
              </a:rPr>
              <a:t>一倍（</a:t>
            </a:r>
            <a:r>
              <a:rPr lang="en-US" altLang="zh-CN" sz="2400" b="1" dirty="0">
                <a:latin typeface="Times New Roman" pitchFamily="18" charset="0"/>
              </a:rPr>
              <a:t>R</a:t>
            </a:r>
            <a:r>
              <a:rPr lang="en-US" altLang="zh-CN" sz="2400" b="1" baseline="-25000" dirty="0">
                <a:latin typeface="Times New Roman" pitchFamily="18" charset="0"/>
              </a:rPr>
              <a:t>S,4</a:t>
            </a:r>
            <a:r>
              <a:rPr lang="zh-CN" altLang="en-US" sz="2400" b="1" dirty="0">
                <a:latin typeface="Times New Roman" pitchFamily="18" charset="0"/>
              </a:rPr>
              <a:t>＝</a:t>
            </a:r>
            <a:r>
              <a:rPr lang="en-US" altLang="zh-CN" sz="2400" b="1" dirty="0">
                <a:latin typeface="Times New Roman" pitchFamily="18" charset="0"/>
              </a:rPr>
              <a:t>0.5R</a:t>
            </a:r>
            <a:r>
              <a:rPr lang="en-US" altLang="zh-CN" sz="2400" b="1" baseline="-25000" dirty="0">
                <a:latin typeface="Times New Roman" pitchFamily="18" charset="0"/>
              </a:rPr>
              <a:t>S,2</a:t>
            </a:r>
            <a:r>
              <a:rPr lang="zh-CN" altLang="en-US" sz="2400" b="1" dirty="0">
                <a:latin typeface="Times New Roman" pitchFamily="18" charset="0"/>
              </a:rPr>
              <a:t>），即：          </a:t>
            </a:r>
            <a:r>
              <a:rPr lang="en-US" altLang="zh-CN" sz="2400" b="1" dirty="0">
                <a:latin typeface="Times New Roman" pitchFamily="18" charset="0"/>
              </a:rPr>
              <a:t>T</a:t>
            </a:r>
            <a:r>
              <a:rPr lang="en-US" altLang="zh-CN" sz="2400" b="1" baseline="-25000" dirty="0">
                <a:latin typeface="Times New Roman" pitchFamily="18" charset="0"/>
              </a:rPr>
              <a:t>S,4</a:t>
            </a:r>
            <a:r>
              <a:rPr lang="zh-CN" altLang="en-US" sz="2400" b="1" dirty="0">
                <a:latin typeface="Times New Roman" pitchFamily="18" charset="0"/>
              </a:rPr>
              <a:t>＝</a:t>
            </a:r>
            <a:r>
              <a:rPr lang="en-US" altLang="zh-CN" sz="2400" b="1" dirty="0">
                <a:latin typeface="Times New Roman" pitchFamily="18" charset="0"/>
              </a:rPr>
              <a:t>2T</a:t>
            </a:r>
            <a:r>
              <a:rPr lang="en-US" altLang="zh-CN" sz="2400" b="1" baseline="-25000" dirty="0">
                <a:latin typeface="Times New Roman" pitchFamily="18" charset="0"/>
              </a:rPr>
              <a:t>S,2   </a:t>
            </a:r>
            <a:r>
              <a:rPr lang="en-US" altLang="zh-CN" sz="2400" b="1" dirty="0">
                <a:latin typeface="Times New Roman" pitchFamily="18" charset="0"/>
              </a:rPr>
              <a:t> </a:t>
            </a:r>
            <a:r>
              <a:rPr lang="zh-CN" altLang="en-US" sz="2400" b="1" dirty="0">
                <a:latin typeface="Times New Roman" pitchFamily="18" charset="0"/>
              </a:rPr>
              <a:t>。</a:t>
            </a:r>
          </a:p>
          <a:p>
            <a:pPr eaLnBrk="1" hangingPunct="1">
              <a:lnSpc>
                <a:spcPct val="90000"/>
              </a:lnSpc>
              <a:buFont typeface="Wingdings" pitchFamily="2" charset="2"/>
              <a:buNone/>
              <a:defRPr/>
            </a:pPr>
            <a:r>
              <a:rPr lang="zh-CN" altLang="en-US" sz="2400" b="1" dirty="0">
                <a:latin typeface="Times New Roman" pitchFamily="18" charset="0"/>
              </a:rPr>
              <a:t>后面我们将会知道，</a:t>
            </a:r>
            <a:r>
              <a:rPr lang="zh-CN" altLang="en-US" sz="2400" b="1" dirty="0">
                <a:solidFill>
                  <a:schemeClr val="hlink"/>
                </a:solidFill>
                <a:effectLst>
                  <a:outerShdw blurRad="38100" dist="38100" dir="2700000" algn="tl">
                    <a:srgbClr val="000000"/>
                  </a:outerShdw>
                </a:effectLst>
                <a:latin typeface="Times New Roman" pitchFamily="18" charset="0"/>
              </a:rPr>
              <a:t>基带信号的带宽与其</a:t>
            </a:r>
            <a:r>
              <a:rPr lang="zh-CN" altLang="en-US" sz="2400" b="1" u="sng" dirty="0">
                <a:solidFill>
                  <a:schemeClr val="hlink"/>
                </a:solidFill>
                <a:effectLst>
                  <a:outerShdw blurRad="38100" dist="38100" dir="2700000" algn="tl">
                    <a:srgbClr val="000000"/>
                  </a:outerShdw>
                </a:effectLst>
                <a:latin typeface="Times New Roman" pitchFamily="18" charset="0"/>
              </a:rPr>
              <a:t>符号宽度</a:t>
            </a:r>
            <a:r>
              <a:rPr lang="zh-CN" altLang="en-US" sz="2400" b="1" dirty="0">
                <a:solidFill>
                  <a:schemeClr val="hlink"/>
                </a:solidFill>
                <a:effectLst>
                  <a:outerShdw blurRad="38100" dist="38100" dir="2700000" algn="tl">
                    <a:srgbClr val="000000"/>
                  </a:outerShdw>
                </a:effectLst>
                <a:latin typeface="Times New Roman" pitchFamily="18" charset="0"/>
              </a:rPr>
              <a:t>成反</a:t>
            </a:r>
          </a:p>
          <a:p>
            <a:pPr eaLnBrk="1" hangingPunct="1">
              <a:lnSpc>
                <a:spcPct val="90000"/>
              </a:lnSpc>
              <a:buFont typeface="Wingdings" pitchFamily="2" charset="2"/>
              <a:buNone/>
              <a:defRPr/>
            </a:pPr>
            <a:r>
              <a:rPr lang="zh-CN" altLang="en-US" sz="2400" b="1" dirty="0">
                <a:solidFill>
                  <a:schemeClr val="hlink"/>
                </a:solidFill>
                <a:effectLst>
                  <a:outerShdw blurRad="38100" dist="38100" dir="2700000" algn="tl">
                    <a:srgbClr val="000000"/>
                  </a:outerShdw>
                </a:effectLst>
                <a:latin typeface="Times New Roman" pitchFamily="18" charset="0"/>
              </a:rPr>
              <a:t>比</a:t>
            </a:r>
            <a:r>
              <a:rPr lang="zh-CN" altLang="en-US" sz="2400" b="1" dirty="0">
                <a:latin typeface="Times New Roman" pitchFamily="18" charset="0"/>
              </a:rPr>
              <a:t>，即：                 </a:t>
            </a:r>
            <a:r>
              <a:rPr lang="en-US" altLang="zh-CN" sz="2400" b="1" dirty="0">
                <a:latin typeface="Times New Roman" pitchFamily="18" charset="0"/>
              </a:rPr>
              <a:t>B </a:t>
            </a:r>
            <a:r>
              <a:rPr lang="zh-CN" altLang="en-US" sz="2400" b="1" dirty="0">
                <a:latin typeface="Times New Roman" pitchFamily="18" charset="0"/>
              </a:rPr>
              <a:t>～ </a:t>
            </a:r>
            <a:r>
              <a:rPr lang="en-US" altLang="zh-CN" sz="2400" b="1" dirty="0">
                <a:latin typeface="Times New Roman" pitchFamily="18" charset="0"/>
              </a:rPr>
              <a:t>1</a:t>
            </a:r>
            <a:r>
              <a:rPr lang="zh-CN" altLang="en-US" sz="2400" b="1" dirty="0">
                <a:latin typeface="Times New Roman" pitchFamily="18" charset="0"/>
              </a:rPr>
              <a:t>／</a:t>
            </a:r>
            <a:r>
              <a:rPr lang="en-US" altLang="zh-CN" sz="2400" b="1" dirty="0">
                <a:latin typeface="Times New Roman" pitchFamily="18" charset="0"/>
              </a:rPr>
              <a:t>T</a:t>
            </a:r>
            <a:r>
              <a:rPr lang="en-US" altLang="zh-CN" sz="2400" b="1" baseline="-25000" dirty="0">
                <a:latin typeface="Times New Roman" pitchFamily="18" charset="0"/>
              </a:rPr>
              <a:t>S           </a:t>
            </a:r>
            <a:r>
              <a:rPr lang="zh-CN" altLang="en-US" sz="2400" b="1" dirty="0">
                <a:latin typeface="Times New Roman" pitchFamily="18" charset="0"/>
              </a:rPr>
              <a:t>。</a:t>
            </a:r>
            <a:endParaRPr lang="zh-CN" altLang="en-US" sz="2400" b="1" dirty="0">
              <a:solidFill>
                <a:schemeClr val="tx2"/>
              </a:solidFill>
              <a:latin typeface="Times New Roman" pitchFamily="18" charset="0"/>
            </a:endParaRPr>
          </a:p>
        </p:txBody>
      </p:sp>
      <p:graphicFrame>
        <p:nvGraphicFramePr>
          <p:cNvPr id="2050" name="Object 4"/>
          <p:cNvGraphicFramePr>
            <a:graphicFrameLocks noGrp="1" noChangeAspect="1"/>
          </p:cNvGraphicFramePr>
          <p:nvPr>
            <p:ph sz="half" idx="2"/>
          </p:nvPr>
        </p:nvGraphicFramePr>
        <p:xfrm>
          <a:off x="2971800" y="3581400"/>
          <a:ext cx="3429000" cy="838200"/>
        </p:xfrm>
        <a:graphic>
          <a:graphicData uri="http://schemas.openxmlformats.org/presentationml/2006/ole">
            <mc:AlternateContent xmlns:mc="http://schemas.openxmlformats.org/markup-compatibility/2006">
              <mc:Choice xmlns:v="urn:schemas-microsoft-com:vml" Requires="v">
                <p:oleObj name="公式" r:id="rId3" imgW="3187440" imgH="888840" progId="Equation.3">
                  <p:embed/>
                </p:oleObj>
              </mc:Choice>
              <mc:Fallback>
                <p:oleObj name="公式" r:id="rId3" imgW="3187440" imgH="8888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3581400"/>
                        <a:ext cx="34290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9"/>
          <p:cNvSpPr>
            <a:spLocks noGrp="1"/>
          </p:cNvSpPr>
          <p:nvPr>
            <p:ph type="title"/>
          </p:nvPr>
        </p:nvSpPr>
        <p:spPr/>
        <p:txBody>
          <a:bodyPr/>
          <a:lstStyle/>
          <a:p>
            <a:endParaRPr lang="zh-CN" altLang="en-US"/>
          </a:p>
        </p:txBody>
      </p:sp>
      <p:sp>
        <p:nvSpPr>
          <p:cNvPr id="93187" name="内容占位符 2"/>
          <p:cNvSpPr>
            <a:spLocks noGrp="1"/>
          </p:cNvSpPr>
          <p:nvPr>
            <p:ph idx="1"/>
          </p:nvPr>
        </p:nvSpPr>
        <p:spPr>
          <a:xfrm>
            <a:off x="533400" y="2133600"/>
            <a:ext cx="8116888" cy="4114800"/>
          </a:xfrm>
        </p:spPr>
        <p:txBody>
          <a:bodyPr/>
          <a:lstStyle/>
          <a:p>
            <a:r>
              <a:rPr lang="zh-CN" altLang="en-US" b="1">
                <a:latin typeface="Times New Roman" pitchFamily="18" charset="0"/>
                <a:cs typeface="Times New Roman" pitchFamily="18" charset="0"/>
              </a:rPr>
              <a:t>习题：两种</a:t>
            </a:r>
            <a:r>
              <a:rPr lang="en-US" altLang="zh-CN" b="1">
                <a:latin typeface="Times New Roman" pitchFamily="18" charset="0"/>
                <a:cs typeface="Times New Roman" pitchFamily="18" charset="0"/>
              </a:rPr>
              <a:t>16QAM</a:t>
            </a:r>
            <a:r>
              <a:rPr lang="zh-CN" altLang="en-US" b="1">
                <a:latin typeface="Times New Roman" pitchFamily="18" charset="0"/>
                <a:cs typeface="Times New Roman" pitchFamily="18" charset="0"/>
              </a:rPr>
              <a:t>方案，最小欧氏距离都等于</a:t>
            </a:r>
            <a:r>
              <a:rPr lang="en-US" altLang="zh-CN" b="1">
                <a:latin typeface="Times New Roman" pitchFamily="18" charset="0"/>
                <a:cs typeface="Times New Roman" pitchFamily="18" charset="0"/>
              </a:rPr>
              <a:t>2</a:t>
            </a:r>
            <a:r>
              <a:rPr lang="zh-CN" altLang="en-US" b="1">
                <a:latin typeface="Times New Roman" pitchFamily="18" charset="0"/>
                <a:cs typeface="Times New Roman" pitchFamily="18" charset="0"/>
              </a:rPr>
              <a:t>，试比较其平均功率和抗衰落能力。</a:t>
            </a:r>
          </a:p>
        </p:txBody>
      </p:sp>
      <p:pic>
        <p:nvPicPr>
          <p:cNvPr id="93188" name="Picture 5" descr="E:\scan\20100612\Image1.jpg"/>
          <p:cNvPicPr>
            <a:picLocks noGrp="1" noChangeAspect="1" noChangeArrowheads="1"/>
          </p:cNvPicPr>
          <p:nvPr>
            <p:ph sz="half" idx="4294967295"/>
          </p:nvPr>
        </p:nvPicPr>
        <p:blipFill>
          <a:blip r:embed="rId2" cstate="print"/>
          <a:srcRect/>
          <a:stretch>
            <a:fillRect/>
          </a:stretch>
        </p:blipFill>
        <p:spPr>
          <a:xfrm>
            <a:off x="1981200" y="3505200"/>
            <a:ext cx="5715000" cy="2800350"/>
          </a:xfrm>
          <a:noFill/>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9"/>
          <p:cNvSpPr>
            <a:spLocks noGrp="1"/>
          </p:cNvSpPr>
          <p:nvPr>
            <p:ph type="title"/>
          </p:nvPr>
        </p:nvSpPr>
        <p:spPr/>
        <p:txBody>
          <a:bodyPr/>
          <a:lstStyle/>
          <a:p>
            <a:endParaRPr lang="zh-CN" altLang="en-US"/>
          </a:p>
        </p:txBody>
      </p:sp>
      <p:sp>
        <p:nvSpPr>
          <p:cNvPr id="132099" name="Rectangle 3"/>
          <p:cNvSpPr>
            <a:spLocks noGrp="1" noChangeArrowheads="1"/>
          </p:cNvSpPr>
          <p:nvPr>
            <p:ph idx="1"/>
          </p:nvPr>
        </p:nvSpPr>
        <p:spPr>
          <a:xfrm>
            <a:off x="914400" y="2133600"/>
            <a:ext cx="7772400" cy="4114800"/>
          </a:xfrm>
        </p:spPr>
        <p:txBody>
          <a:bodyPr/>
          <a:lstStyle/>
          <a:p>
            <a:pPr eaLnBrk="1" hangingPunct="1">
              <a:defRPr/>
            </a:pPr>
            <a:r>
              <a:rPr lang="zh-CN" altLang="en-US" sz="2800" b="1" u="sng" dirty="0">
                <a:effectLst>
                  <a:outerShdw blurRad="38100" dist="38100" dir="2700000" algn="tl">
                    <a:srgbClr val="FFFFFF"/>
                  </a:outerShdw>
                </a:effectLst>
                <a:latin typeface="Times New Roman" pitchFamily="18" charset="0"/>
              </a:rPr>
              <a:t>结论</a:t>
            </a:r>
            <a:r>
              <a:rPr lang="en-US" altLang="zh-CN" sz="2800" b="1" u="sng" dirty="0">
                <a:effectLst>
                  <a:outerShdw blurRad="38100" dist="38100" dir="2700000" algn="tl">
                    <a:srgbClr val="FFFFFF"/>
                  </a:outerShdw>
                </a:effectLst>
                <a:latin typeface="Times New Roman" pitchFamily="18" charset="0"/>
              </a:rPr>
              <a:t>3</a:t>
            </a:r>
            <a:r>
              <a:rPr lang="zh-CN" altLang="en-US" sz="2800" b="1" dirty="0">
                <a:latin typeface="Times New Roman" pitchFamily="18" charset="0"/>
              </a:rPr>
              <a:t>：（课本</a:t>
            </a:r>
            <a:r>
              <a:rPr lang="en-US" altLang="zh-CN" sz="2800" b="1" dirty="0">
                <a:latin typeface="Times New Roman" pitchFamily="18" charset="0"/>
              </a:rPr>
              <a:t>204</a:t>
            </a:r>
            <a:r>
              <a:rPr lang="zh-CN" altLang="en-US" sz="2800" b="1" dirty="0">
                <a:latin typeface="Times New Roman" pitchFamily="18" charset="0"/>
              </a:rPr>
              <a:t>页图</a:t>
            </a:r>
            <a:r>
              <a:rPr lang="en-US" altLang="zh-CN" sz="2800" b="1" dirty="0">
                <a:latin typeface="Times New Roman" pitchFamily="18" charset="0"/>
              </a:rPr>
              <a:t>6.21</a:t>
            </a:r>
            <a:r>
              <a:rPr lang="zh-CN" altLang="en-US" sz="2800" b="1" dirty="0">
                <a:latin typeface="Times New Roman" pitchFamily="18" charset="0"/>
              </a:rPr>
              <a:t>以下第二段）“随着每维度信号点数的增加，调制信号占用的带宽会下降。所以，</a:t>
            </a:r>
            <a:r>
              <a:rPr lang="zh-CN" altLang="en-US" sz="2800" b="1" dirty="0">
                <a:solidFill>
                  <a:srgbClr val="FF0000"/>
                </a:solidFill>
                <a:effectLst>
                  <a:outerShdw blurRad="38100" dist="38100" dir="2700000" algn="tl">
                    <a:srgbClr val="000000">
                      <a:alpha val="43137"/>
                    </a:srgbClr>
                  </a:outerShdw>
                </a:effectLst>
                <a:latin typeface="Times New Roman" pitchFamily="18" charset="0"/>
              </a:rPr>
              <a:t>如果一种调制方案的星座很密集，它的带宽效率就比星座稀疏的调制方案要高</a:t>
            </a:r>
            <a:r>
              <a:rPr lang="zh-CN" altLang="en-US" sz="2800" b="1" dirty="0">
                <a:latin typeface="Times New Roman" pitchFamily="18" charset="0"/>
              </a:rPr>
              <a:t>。然而，需要注意的是，已调信号占用的带宽随星座维数的增大而增加。”</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9"/>
          <p:cNvSpPr>
            <a:spLocks noGrp="1"/>
          </p:cNvSpPr>
          <p:nvPr>
            <p:ph type="title"/>
          </p:nvPr>
        </p:nvSpPr>
        <p:spPr/>
        <p:txBody>
          <a:bodyPr/>
          <a:lstStyle/>
          <a:p>
            <a:endParaRPr lang="zh-CN" altLang="en-US"/>
          </a:p>
        </p:txBody>
      </p:sp>
      <p:sp>
        <p:nvSpPr>
          <p:cNvPr id="95235" name="内容占位符 10"/>
          <p:cNvSpPr>
            <a:spLocks noGrp="1"/>
          </p:cNvSpPr>
          <p:nvPr>
            <p:ph sz="half" idx="1"/>
          </p:nvPr>
        </p:nvSpPr>
        <p:spPr>
          <a:xfrm>
            <a:off x="533400" y="2057400"/>
            <a:ext cx="4154488" cy="4267200"/>
          </a:xfrm>
        </p:spPr>
        <p:txBody>
          <a:bodyPr/>
          <a:lstStyle/>
          <a:p>
            <a:r>
              <a:rPr lang="zh-CN" altLang="en-US" b="1">
                <a:latin typeface="Times New Roman" pitchFamily="18" charset="0"/>
              </a:rPr>
              <a:t>例如：</a:t>
            </a:r>
            <a:r>
              <a:rPr lang="en-US" altLang="zh-CN" b="1">
                <a:latin typeface="Times New Roman" pitchFamily="18" charset="0"/>
              </a:rPr>
              <a:t>8PSK</a:t>
            </a:r>
            <a:r>
              <a:rPr lang="zh-CN" altLang="en-US" b="1">
                <a:latin typeface="Times New Roman" pitchFamily="18" charset="0"/>
              </a:rPr>
              <a:t>在基带比</a:t>
            </a:r>
            <a:endParaRPr lang="en-US" altLang="zh-CN" b="1">
              <a:latin typeface="Times New Roman" pitchFamily="18" charset="0"/>
            </a:endParaRPr>
          </a:p>
          <a:p>
            <a:pPr>
              <a:buFont typeface="Wingdings" pitchFamily="2" charset="2"/>
              <a:buNone/>
            </a:pPr>
            <a:r>
              <a:rPr lang="zh-CN" altLang="en-US" b="1">
                <a:latin typeface="Times New Roman" pitchFamily="18" charset="0"/>
              </a:rPr>
              <a:t>特率相同的情况下，占用</a:t>
            </a:r>
            <a:endParaRPr lang="en-US" altLang="zh-CN" b="1">
              <a:latin typeface="Times New Roman" pitchFamily="18" charset="0"/>
            </a:endParaRPr>
          </a:p>
          <a:p>
            <a:pPr>
              <a:buFont typeface="Wingdings" pitchFamily="2" charset="2"/>
              <a:buNone/>
            </a:pPr>
            <a:r>
              <a:rPr lang="zh-CN" altLang="en-US" b="1">
                <a:latin typeface="Times New Roman" pitchFamily="18" charset="0"/>
              </a:rPr>
              <a:t>带宽为</a:t>
            </a:r>
            <a:r>
              <a:rPr lang="en-US" altLang="zh-CN" b="1">
                <a:latin typeface="Times New Roman" pitchFamily="18" charset="0"/>
              </a:rPr>
              <a:t>QPSK</a:t>
            </a:r>
            <a:r>
              <a:rPr lang="zh-CN" altLang="en-US" b="1">
                <a:latin typeface="Times New Roman" pitchFamily="18" charset="0"/>
              </a:rPr>
              <a:t>的</a:t>
            </a:r>
            <a:r>
              <a:rPr lang="en-US" altLang="zh-CN" b="1">
                <a:latin typeface="Times New Roman" pitchFamily="18" charset="0"/>
              </a:rPr>
              <a:t>2</a:t>
            </a:r>
            <a:r>
              <a:rPr lang="zh-CN" altLang="en-US" b="1">
                <a:latin typeface="Times New Roman" pitchFamily="18" charset="0"/>
              </a:rPr>
              <a:t>／</a:t>
            </a:r>
            <a:r>
              <a:rPr lang="en-US" altLang="zh-CN" b="1">
                <a:latin typeface="Times New Roman" pitchFamily="18" charset="0"/>
              </a:rPr>
              <a:t>3</a:t>
            </a:r>
            <a:r>
              <a:rPr lang="zh-CN" altLang="en-US" b="1">
                <a:latin typeface="Times New Roman" pitchFamily="18" charset="0"/>
              </a:rPr>
              <a:t>。</a:t>
            </a:r>
            <a:endParaRPr lang="zh-CN" altLang="en-US"/>
          </a:p>
        </p:txBody>
      </p:sp>
      <p:pic>
        <p:nvPicPr>
          <p:cNvPr id="95236" name="Picture 8"/>
          <p:cNvPicPr>
            <a:picLocks noChangeAspect="1" noChangeArrowheads="1"/>
          </p:cNvPicPr>
          <p:nvPr/>
        </p:nvPicPr>
        <p:blipFill>
          <a:blip r:embed="rId2" cstate="print"/>
          <a:srcRect/>
          <a:stretch>
            <a:fillRect/>
          </a:stretch>
        </p:blipFill>
        <p:spPr bwMode="auto">
          <a:xfrm>
            <a:off x="990600" y="3581400"/>
            <a:ext cx="3733800" cy="2819400"/>
          </a:xfrm>
          <a:prstGeom prst="rect">
            <a:avLst/>
          </a:prstGeom>
          <a:noFill/>
          <a:ln w="9525">
            <a:noFill/>
            <a:miter lim="800000"/>
            <a:headEnd/>
            <a:tailEnd/>
          </a:ln>
        </p:spPr>
      </p:pic>
      <p:pic>
        <p:nvPicPr>
          <p:cNvPr id="95237" name="Picture 7" descr="8PSK_16PSK"/>
          <p:cNvPicPr>
            <a:picLocks noGrp="1" noChangeAspect="1" noChangeArrowheads="1"/>
          </p:cNvPicPr>
          <p:nvPr>
            <p:ph sz="half" idx="2"/>
          </p:nvPr>
        </p:nvPicPr>
        <p:blipFill>
          <a:blip r:embed="rId3" cstate="print"/>
          <a:srcRect/>
          <a:stretch>
            <a:fillRect/>
          </a:stretch>
        </p:blipFill>
        <p:spPr>
          <a:xfrm>
            <a:off x="4648200" y="2362200"/>
            <a:ext cx="4195763" cy="3503613"/>
          </a:xfrm>
        </p:spPr>
      </p:pic>
      <p:sp>
        <p:nvSpPr>
          <p:cNvPr id="95238" name="Text Box 9"/>
          <p:cNvSpPr txBox="1">
            <a:spLocks noChangeArrowheads="1"/>
          </p:cNvSpPr>
          <p:nvPr/>
        </p:nvSpPr>
        <p:spPr bwMode="auto">
          <a:xfrm>
            <a:off x="5029200" y="6019800"/>
            <a:ext cx="3429000" cy="457200"/>
          </a:xfrm>
          <a:prstGeom prst="rect">
            <a:avLst/>
          </a:prstGeom>
          <a:noFill/>
          <a:ln w="9525" algn="ctr">
            <a:noFill/>
            <a:miter lim="800000"/>
            <a:headEnd/>
            <a:tailEnd/>
          </a:ln>
        </p:spPr>
        <p:txBody>
          <a:bodyPr>
            <a:spAutoFit/>
          </a:bodyPr>
          <a:lstStyle/>
          <a:p>
            <a:pPr marL="342900" indent="-342900" algn="l">
              <a:spcBef>
                <a:spcPct val="50000"/>
              </a:spcBef>
            </a:pPr>
            <a:r>
              <a:rPr lang="en-US" altLang="zh-CN" sz="2400" u="sng"/>
              <a:t>  8PSK</a:t>
            </a:r>
            <a:r>
              <a:rPr lang="zh-CN" altLang="en-US" sz="2400" u="sng"/>
              <a:t>和</a:t>
            </a:r>
            <a:r>
              <a:rPr lang="en-US" altLang="zh-CN" sz="2400" u="sng"/>
              <a:t>16PSK</a:t>
            </a:r>
            <a:r>
              <a:rPr lang="zh-CN" altLang="en-US" sz="2400" u="sng"/>
              <a:t>功率谱</a:t>
            </a:r>
          </a:p>
        </p:txBody>
      </p:sp>
      <p:sp>
        <p:nvSpPr>
          <p:cNvPr id="95239" name="AutoShape 10">
            <a:hlinkClick r:id="rId4" action="ppaction://hlinksldjump"/>
          </p:cNvPr>
          <p:cNvSpPr>
            <a:spLocks noChangeArrowheads="1"/>
          </p:cNvSpPr>
          <p:nvPr/>
        </p:nvSpPr>
        <p:spPr bwMode="auto">
          <a:xfrm>
            <a:off x="8382000" y="6324600"/>
            <a:ext cx="457200" cy="3810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hlink">
              <a:alpha val="67058"/>
            </a:schemeClr>
          </a:solidFill>
          <a:ln w="9525">
            <a:solidFill>
              <a:schemeClr val="tx1"/>
            </a:solidFill>
            <a:miter lim="800000"/>
            <a:headEnd/>
            <a:tailEnd/>
          </a:ln>
        </p:spPr>
        <p:txBody>
          <a:bodyPr wrap="none" anchor="ctr"/>
          <a:lstStyle/>
          <a:p>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endParaRPr lang="zh-CN" altLang="zh-CN"/>
          </a:p>
        </p:txBody>
      </p:sp>
      <p:sp>
        <p:nvSpPr>
          <p:cNvPr id="96259" name="Rectangle 3"/>
          <p:cNvSpPr>
            <a:spLocks noGrp="1" noChangeArrowheads="1"/>
          </p:cNvSpPr>
          <p:nvPr>
            <p:ph type="body" idx="1"/>
          </p:nvPr>
        </p:nvSpPr>
        <p:spPr>
          <a:xfrm>
            <a:off x="762000" y="2057400"/>
            <a:ext cx="7772400" cy="4267200"/>
          </a:xfrm>
        </p:spPr>
        <p:txBody>
          <a:bodyPr/>
          <a:lstStyle/>
          <a:p>
            <a:pPr eaLnBrk="1" hangingPunct="1"/>
            <a:r>
              <a:rPr lang="el-GR" altLang="zh-CN" b="1">
                <a:latin typeface="Times New Roman" pitchFamily="18" charset="0"/>
                <a:cs typeface="Times New Roman" pitchFamily="18" charset="0"/>
              </a:rPr>
              <a:t>π</a:t>
            </a:r>
            <a:r>
              <a:rPr lang="en-US" altLang="zh-CN" b="1">
                <a:latin typeface="Times New Roman" pitchFamily="18" charset="0"/>
                <a:cs typeface="Times New Roman" pitchFamily="18" charset="0"/>
              </a:rPr>
              <a:t>/</a:t>
            </a:r>
            <a:r>
              <a:rPr lang="en-US" altLang="zh-CN" b="1">
                <a:latin typeface="Times New Roman" pitchFamily="18" charset="0"/>
                <a:cs typeface="Arial" charset="0"/>
              </a:rPr>
              <a:t>4DQPSK</a:t>
            </a:r>
          </a:p>
          <a:p>
            <a:pPr eaLnBrk="1" hangingPunct="1">
              <a:buFont typeface="Wingdings" pitchFamily="2" charset="2"/>
              <a:buNone/>
            </a:pPr>
            <a:r>
              <a:rPr lang="en-US" altLang="zh-CN" b="1">
                <a:latin typeface="Times New Roman" pitchFamily="18" charset="0"/>
                <a:cs typeface="Arial" charset="0"/>
              </a:rPr>
              <a:t>1.  </a:t>
            </a:r>
            <a:r>
              <a:rPr lang="zh-CN" altLang="en-US" b="1">
                <a:latin typeface="Times New Roman" pitchFamily="18" charset="0"/>
                <a:cs typeface="Arial" charset="0"/>
              </a:rPr>
              <a:t>采用</a:t>
            </a:r>
            <a:r>
              <a:rPr lang="el-GR" altLang="zh-CN" b="1">
                <a:latin typeface="Times New Roman" pitchFamily="18" charset="0"/>
                <a:cs typeface="Times New Roman" pitchFamily="18" charset="0"/>
              </a:rPr>
              <a:t>π</a:t>
            </a:r>
            <a:r>
              <a:rPr lang="en-US" altLang="zh-CN" b="1">
                <a:latin typeface="Times New Roman" pitchFamily="18" charset="0"/>
                <a:cs typeface="Times New Roman" pitchFamily="18" charset="0"/>
              </a:rPr>
              <a:t>/</a:t>
            </a:r>
            <a:r>
              <a:rPr lang="en-US" altLang="zh-CN" b="1">
                <a:latin typeface="Times New Roman" pitchFamily="18" charset="0"/>
                <a:cs typeface="Arial" charset="0"/>
              </a:rPr>
              <a:t>4DQPSK</a:t>
            </a:r>
            <a:r>
              <a:rPr lang="zh-CN" altLang="en-US" b="1">
                <a:latin typeface="Times New Roman" pitchFamily="18" charset="0"/>
                <a:cs typeface="Arial" charset="0"/>
              </a:rPr>
              <a:t>的</a:t>
            </a:r>
            <a:r>
              <a:rPr lang="en-US" altLang="zh-CN" b="1">
                <a:latin typeface="Times New Roman" pitchFamily="18" charset="0"/>
                <a:cs typeface="Arial" charset="0"/>
              </a:rPr>
              <a:t>2G</a:t>
            </a:r>
            <a:r>
              <a:rPr lang="zh-CN" altLang="en-US" b="1">
                <a:latin typeface="Times New Roman" pitchFamily="18" charset="0"/>
                <a:cs typeface="Arial" charset="0"/>
              </a:rPr>
              <a:t>系统</a:t>
            </a:r>
          </a:p>
          <a:p>
            <a:pPr eaLnBrk="1" hangingPunct="1">
              <a:buFont typeface="Wingdings" pitchFamily="2" charset="2"/>
              <a:buNone/>
            </a:pPr>
            <a:r>
              <a:rPr lang="en-US" altLang="zh-CN" b="1">
                <a:latin typeface="Times New Roman" pitchFamily="18" charset="0"/>
                <a:cs typeface="Arial" charset="0"/>
              </a:rPr>
              <a:t>2.  </a:t>
            </a:r>
            <a:r>
              <a:rPr lang="zh-CN" altLang="en-US" b="1">
                <a:latin typeface="Times New Roman" pitchFamily="18" charset="0"/>
                <a:cs typeface="Arial" charset="0"/>
              </a:rPr>
              <a:t>从</a:t>
            </a:r>
            <a:r>
              <a:rPr lang="en-US" altLang="zh-CN" b="1">
                <a:latin typeface="Times New Roman" pitchFamily="18" charset="0"/>
                <a:cs typeface="Arial" charset="0"/>
              </a:rPr>
              <a:t>QPSK</a:t>
            </a:r>
            <a:r>
              <a:rPr lang="zh-CN" altLang="en-US" b="1">
                <a:latin typeface="Times New Roman" pitchFamily="18" charset="0"/>
                <a:cs typeface="Arial" charset="0"/>
              </a:rPr>
              <a:t>到</a:t>
            </a:r>
            <a:r>
              <a:rPr lang="en-US" altLang="zh-CN" b="1">
                <a:latin typeface="Times New Roman" pitchFamily="18" charset="0"/>
                <a:cs typeface="Arial" charset="0"/>
              </a:rPr>
              <a:t>OQPSK</a:t>
            </a:r>
          </a:p>
          <a:p>
            <a:pPr eaLnBrk="1" hangingPunct="1">
              <a:buFont typeface="Wingdings" pitchFamily="2" charset="2"/>
              <a:buNone/>
            </a:pPr>
            <a:r>
              <a:rPr lang="en-US" altLang="zh-CN" b="1">
                <a:latin typeface="Times New Roman" pitchFamily="18" charset="0"/>
                <a:cs typeface="Arial" charset="0"/>
              </a:rPr>
              <a:t>3. </a:t>
            </a:r>
            <a:r>
              <a:rPr lang="zh-CN" altLang="en-US" b="1">
                <a:latin typeface="Times New Roman" pitchFamily="18" charset="0"/>
                <a:cs typeface="Arial" charset="0"/>
              </a:rPr>
              <a:t>从</a:t>
            </a:r>
            <a:r>
              <a:rPr lang="en-US" altLang="zh-CN" b="1">
                <a:latin typeface="Times New Roman" pitchFamily="18" charset="0"/>
                <a:cs typeface="Arial" charset="0"/>
              </a:rPr>
              <a:t>OQPSK</a:t>
            </a:r>
            <a:r>
              <a:rPr lang="zh-CN" altLang="en-US" b="1">
                <a:latin typeface="Times New Roman" pitchFamily="18" charset="0"/>
                <a:cs typeface="Arial" charset="0"/>
              </a:rPr>
              <a:t>到</a:t>
            </a:r>
            <a:r>
              <a:rPr lang="el-GR" altLang="zh-CN" b="1">
                <a:latin typeface="Times New Roman" pitchFamily="18" charset="0"/>
                <a:cs typeface="Times New Roman" pitchFamily="18" charset="0"/>
              </a:rPr>
              <a:t>π</a:t>
            </a:r>
            <a:r>
              <a:rPr lang="en-US" altLang="zh-CN" b="1">
                <a:latin typeface="Times New Roman" pitchFamily="18" charset="0"/>
                <a:cs typeface="Times New Roman" pitchFamily="18" charset="0"/>
              </a:rPr>
              <a:t>/</a:t>
            </a:r>
            <a:r>
              <a:rPr lang="en-US" altLang="zh-CN" b="1">
                <a:latin typeface="Times New Roman" pitchFamily="18" charset="0"/>
                <a:cs typeface="Arial" charset="0"/>
              </a:rPr>
              <a:t>4 QPSK</a:t>
            </a:r>
          </a:p>
          <a:p>
            <a:pPr eaLnBrk="1" hangingPunct="1">
              <a:buFont typeface="Wingdings" pitchFamily="2" charset="2"/>
              <a:buNone/>
            </a:pPr>
            <a:r>
              <a:rPr lang="en-US" altLang="zh-CN" b="1">
                <a:latin typeface="Times New Roman" pitchFamily="18" charset="0"/>
                <a:cs typeface="Arial" charset="0"/>
              </a:rPr>
              <a:t>4. </a:t>
            </a:r>
            <a:r>
              <a:rPr lang="el-GR" altLang="zh-CN" b="1">
                <a:latin typeface="Times New Roman" pitchFamily="18" charset="0"/>
                <a:cs typeface="Times New Roman" pitchFamily="18" charset="0"/>
              </a:rPr>
              <a:t>π</a:t>
            </a:r>
            <a:r>
              <a:rPr lang="en-US" altLang="zh-CN" b="1">
                <a:latin typeface="Times New Roman" pitchFamily="18" charset="0"/>
                <a:cs typeface="Times New Roman" pitchFamily="18" charset="0"/>
              </a:rPr>
              <a:t>/</a:t>
            </a:r>
            <a:r>
              <a:rPr lang="en-US" altLang="zh-CN" b="1">
                <a:latin typeface="Times New Roman" pitchFamily="18" charset="0"/>
                <a:cs typeface="Arial" charset="0"/>
              </a:rPr>
              <a:t>4DQPSK</a:t>
            </a:r>
            <a:endParaRPr lang="el-GR" altLang="zh-CN" b="1">
              <a:latin typeface="Times New Roman" pitchFamily="18" charset="0"/>
              <a:cs typeface="Arial"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endParaRPr lang="zh-CN" altLang="zh-CN"/>
          </a:p>
        </p:txBody>
      </p:sp>
      <p:sp>
        <p:nvSpPr>
          <p:cNvPr id="97283" name="Rectangle 3"/>
          <p:cNvSpPr>
            <a:spLocks noGrp="1" noChangeArrowheads="1"/>
          </p:cNvSpPr>
          <p:nvPr>
            <p:ph type="body" sz="half" idx="1"/>
          </p:nvPr>
        </p:nvSpPr>
        <p:spPr>
          <a:xfrm>
            <a:off x="533400" y="2017713"/>
            <a:ext cx="8458200" cy="4114800"/>
          </a:xfrm>
        </p:spPr>
        <p:txBody>
          <a:bodyPr/>
          <a:lstStyle/>
          <a:p>
            <a:pPr eaLnBrk="1" hangingPunct="1">
              <a:buFont typeface="Wingdings" pitchFamily="2" charset="2"/>
              <a:buNone/>
            </a:pPr>
            <a:r>
              <a:rPr lang="en-US" altLang="zh-CN" sz="2800">
                <a:latin typeface="Times New Roman" pitchFamily="18" charset="0"/>
              </a:rPr>
              <a:t>  1. </a:t>
            </a:r>
            <a:r>
              <a:rPr lang="zh-CN" altLang="en-US" sz="2800" b="1">
                <a:latin typeface="Times New Roman" pitchFamily="18" charset="0"/>
                <a:cs typeface="Arial" charset="0"/>
              </a:rPr>
              <a:t>采用</a:t>
            </a:r>
            <a:r>
              <a:rPr lang="el-GR" altLang="zh-CN" sz="2800" b="1">
                <a:latin typeface="Times New Roman" pitchFamily="18" charset="0"/>
                <a:cs typeface="Times New Roman" pitchFamily="18" charset="0"/>
              </a:rPr>
              <a:t>π</a:t>
            </a:r>
            <a:r>
              <a:rPr lang="en-US" altLang="zh-CN" sz="2800" b="1">
                <a:latin typeface="Times New Roman" pitchFamily="18" charset="0"/>
                <a:cs typeface="Times New Roman" pitchFamily="18" charset="0"/>
              </a:rPr>
              <a:t>/</a:t>
            </a:r>
            <a:r>
              <a:rPr lang="en-US" altLang="zh-CN" sz="2800" b="1">
                <a:latin typeface="Times New Roman" pitchFamily="18" charset="0"/>
                <a:cs typeface="Arial" charset="0"/>
              </a:rPr>
              <a:t>4DQPSK</a:t>
            </a:r>
            <a:r>
              <a:rPr lang="zh-CN" altLang="en-US" sz="2800" b="1">
                <a:latin typeface="Times New Roman" pitchFamily="18" charset="0"/>
                <a:cs typeface="Arial" charset="0"/>
              </a:rPr>
              <a:t>的</a:t>
            </a:r>
            <a:r>
              <a:rPr lang="en-US" altLang="zh-CN" sz="2800" b="1">
                <a:latin typeface="Times New Roman" pitchFamily="18" charset="0"/>
                <a:cs typeface="Arial" charset="0"/>
              </a:rPr>
              <a:t>2G</a:t>
            </a:r>
            <a:r>
              <a:rPr lang="zh-CN" altLang="en-US" sz="2800" b="1">
                <a:latin typeface="Times New Roman" pitchFamily="18" charset="0"/>
                <a:cs typeface="Arial" charset="0"/>
              </a:rPr>
              <a:t>系统：</a:t>
            </a:r>
          </a:p>
        </p:txBody>
      </p:sp>
      <p:graphicFrame>
        <p:nvGraphicFramePr>
          <p:cNvPr id="253956" name="Group 4"/>
          <p:cNvGraphicFramePr>
            <a:graphicFrameLocks noGrp="1"/>
          </p:cNvGraphicFramePr>
          <p:nvPr>
            <p:ph sz="half" idx="2"/>
          </p:nvPr>
        </p:nvGraphicFramePr>
        <p:xfrm>
          <a:off x="762000" y="2514600"/>
          <a:ext cx="8001000" cy="3633216"/>
        </p:xfrm>
        <a:graphic>
          <a:graphicData uri="http://schemas.openxmlformats.org/drawingml/2006/table">
            <a:tbl>
              <a:tblPr/>
              <a:tblGrid>
                <a:gridCol w="1954213">
                  <a:extLst>
                    <a:ext uri="{9D8B030D-6E8A-4147-A177-3AD203B41FA5}">
                      <a16:colId xmlns:a16="http://schemas.microsoft.com/office/drawing/2014/main" val="20000"/>
                    </a:ext>
                  </a:extLst>
                </a:gridCol>
                <a:gridCol w="2046287">
                  <a:extLst>
                    <a:ext uri="{9D8B030D-6E8A-4147-A177-3AD203B41FA5}">
                      <a16:colId xmlns:a16="http://schemas.microsoft.com/office/drawing/2014/main" val="20001"/>
                    </a:ext>
                  </a:extLst>
                </a:gridCol>
                <a:gridCol w="2084388">
                  <a:extLst>
                    <a:ext uri="{9D8B030D-6E8A-4147-A177-3AD203B41FA5}">
                      <a16:colId xmlns:a16="http://schemas.microsoft.com/office/drawing/2014/main" val="20002"/>
                    </a:ext>
                  </a:extLst>
                </a:gridCol>
                <a:gridCol w="1916112">
                  <a:extLst>
                    <a:ext uri="{9D8B030D-6E8A-4147-A177-3AD203B41FA5}">
                      <a16:colId xmlns:a16="http://schemas.microsoft.com/office/drawing/2014/main" val="20003"/>
                    </a:ext>
                  </a:extLst>
                </a:gridCol>
              </a:tblGrid>
              <a:tr h="7254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1" i="0" u="none" strike="noStrike" cap="none" normalizeH="0" baseline="0" dirty="0">
                          <a:ln>
                            <a:noFill/>
                          </a:ln>
                          <a:solidFill>
                            <a:schemeClr val="tx1"/>
                          </a:solidFill>
                          <a:effectLst>
                            <a:outerShdw blurRad="38100" dist="38100" dir="2700000" algn="tl">
                              <a:srgbClr val="FFFFFF"/>
                            </a:outerShdw>
                          </a:effectLst>
                          <a:latin typeface="Tahoma" pitchFamily="34" charset="0"/>
                          <a:ea typeface="宋体" pitchFamily="2" charset="-122"/>
                        </a:rPr>
                        <a:t>系统</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FFFFFF"/>
                            </a:outerShdw>
                          </a:effectLst>
                          <a:latin typeface="Tahoma" pitchFamily="34" charset="0"/>
                          <a:ea typeface="宋体" pitchFamily="2" charset="-122"/>
                        </a:rPr>
                        <a:t>多址方式</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FFFFFF"/>
                            </a:outerShdw>
                          </a:effectLst>
                          <a:latin typeface="Tahoma" pitchFamily="34" charset="0"/>
                          <a:ea typeface="宋体" pitchFamily="2" charset="-122"/>
                        </a:rPr>
                        <a:t>信道带宽与    信道速率</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FFFFFF"/>
                            </a:outerShdw>
                          </a:effectLst>
                          <a:latin typeface="Tahoma" pitchFamily="34" charset="0"/>
                          <a:ea typeface="宋体" pitchFamily="2" charset="-122"/>
                        </a:rPr>
                        <a:t>频谱效率</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080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outerShdw blurRad="38100" dist="38100" dir="2700000" algn="tl">
                              <a:srgbClr val="FFFFFF"/>
                            </a:outerShdw>
                          </a:effectLst>
                          <a:latin typeface="Times New Roman" pitchFamily="18" charset="0"/>
                          <a:ea typeface="宋体" pitchFamily="2" charset="-122"/>
                        </a:rPr>
                        <a:t>USDC</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outerShdw blurRad="38100" dist="38100" dir="2700000" algn="tl">
                              <a:srgbClr val="FFFFFF"/>
                            </a:outerShdw>
                          </a:effectLst>
                          <a:latin typeface="Times New Roman" pitchFamily="18" charset="0"/>
                          <a:ea typeface="宋体" pitchFamily="2" charset="-122"/>
                        </a:rPr>
                        <a:t>(IS54/136)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TDMA/FDD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30kHz</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48.6kbps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1.62bit/s/Hz</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a:t>
                      </a:r>
                      <a:r>
                        <a:rPr kumimoji="0" lang="el-GR" altLang="zh-CN" sz="2400" b="1" i="0" u="none" strike="noStrike" cap="none" normalizeH="0" baseline="0" dirty="0">
                          <a:ln>
                            <a:noFill/>
                          </a:ln>
                          <a:solidFill>
                            <a:schemeClr val="tx1"/>
                          </a:solidFill>
                          <a:effectLst/>
                          <a:latin typeface="Times New Roman"/>
                          <a:ea typeface="宋体" pitchFamily="2" charset="-122"/>
                          <a:cs typeface="Times New Roman"/>
                        </a:rPr>
                        <a:t>α</a:t>
                      </a:r>
                      <a:r>
                        <a:rPr kumimoji="0" lang="en-US" altLang="zh-CN" sz="2400" b="1" i="0" u="none" strike="noStrike" cap="none" normalizeH="0" baseline="0" dirty="0">
                          <a:ln>
                            <a:noFill/>
                          </a:ln>
                          <a:solidFill>
                            <a:schemeClr val="tx1"/>
                          </a:solidFill>
                          <a:effectLst/>
                          <a:latin typeface="Times New Roman"/>
                          <a:ea typeface="宋体" pitchFamily="2" charset="-122"/>
                          <a:cs typeface="Times New Roman"/>
                        </a:rPr>
                        <a:t>=0.35</a:t>
                      </a:r>
                      <a:r>
                        <a:rPr kumimoji="0" lang="zh-CN" altLang="en-US" sz="2400" b="1" i="0" u="none" strike="noStrike" cap="none" normalizeH="0" baseline="0" dirty="0">
                          <a:ln>
                            <a:noFill/>
                          </a:ln>
                          <a:solidFill>
                            <a:schemeClr val="tx1"/>
                          </a:solidFill>
                          <a:effectLst/>
                          <a:latin typeface="Times New Roman"/>
                          <a:ea typeface="宋体" pitchFamily="2" charset="-122"/>
                          <a:cs typeface="Times New Roman"/>
                        </a:rPr>
                        <a:t>）</a:t>
                      </a:r>
                      <a:endParaRPr kumimoji="0" lang="en-US" altLang="zh-CN" sz="2400" b="1"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86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outerShdw blurRad="38100" dist="38100" dir="2700000" algn="tl">
                              <a:srgbClr val="FFFFFF"/>
                            </a:outerShdw>
                          </a:effectLst>
                          <a:latin typeface="Times New Roman" pitchFamily="18" charset="0"/>
                          <a:ea typeface="宋体" pitchFamily="2" charset="-122"/>
                        </a:rPr>
                        <a:t>PDC(JDC)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TDMA/FDD</a:t>
                      </a:r>
                      <a:endParaRPr kumimoji="0" lang="en-US" altLang="zh-CN" sz="2800" b="1" i="0" u="none" strike="noStrike" cap="none" normalizeH="0" baseline="0">
                        <a:ln>
                          <a:noFill/>
                        </a:ln>
                        <a:solidFill>
                          <a:schemeClr val="tx1"/>
                        </a:solidFill>
                        <a:effectLst/>
                        <a:latin typeface="Times New Roman" pitchFamily="18" charset="0"/>
                        <a:ea typeface="宋体" pitchFamily="2" charset="-122"/>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25kHz</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42kbps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1.68bit/s/Hz</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a:t>
                      </a:r>
                      <a:r>
                        <a:rPr kumimoji="0" lang="el-GR" altLang="zh-CN" sz="2400" b="1" i="0" u="none" strike="noStrike" cap="none" normalizeH="0" baseline="0" dirty="0">
                          <a:ln>
                            <a:noFill/>
                          </a:ln>
                          <a:solidFill>
                            <a:schemeClr val="tx1"/>
                          </a:solidFill>
                          <a:effectLst/>
                          <a:latin typeface="Times New Roman"/>
                          <a:ea typeface="宋体" pitchFamily="2" charset="-122"/>
                          <a:cs typeface="Times New Roman"/>
                        </a:rPr>
                        <a:t>α</a:t>
                      </a:r>
                      <a:r>
                        <a:rPr kumimoji="0" lang="en-US" altLang="zh-CN" sz="2400" b="1" i="0" u="none" strike="noStrike" cap="none" normalizeH="0" baseline="0" dirty="0">
                          <a:ln>
                            <a:noFill/>
                          </a:ln>
                          <a:solidFill>
                            <a:schemeClr val="tx1"/>
                          </a:solidFill>
                          <a:effectLst/>
                          <a:latin typeface="Times New Roman"/>
                          <a:ea typeface="宋体" pitchFamily="2" charset="-122"/>
                          <a:cs typeface="Times New Roman"/>
                        </a:rPr>
                        <a:t>=0.5</a:t>
                      </a:r>
                      <a:r>
                        <a:rPr kumimoji="0" lang="zh-CN" altLang="en-US" sz="2400" b="1" i="0" u="none" strike="noStrike" cap="none" normalizeH="0" baseline="0" dirty="0">
                          <a:ln>
                            <a:noFill/>
                          </a:ln>
                          <a:solidFill>
                            <a:schemeClr val="tx1"/>
                          </a:solidFill>
                          <a:effectLst/>
                          <a:latin typeface="Times New Roman"/>
                          <a:ea typeface="宋体" pitchFamily="2" charset="-122"/>
                          <a:cs typeface="Times New Roman"/>
                        </a:rPr>
                        <a:t>）</a:t>
                      </a:r>
                      <a:endParaRPr kumimoji="0" lang="en-US" altLang="zh-CN" sz="2400" b="1"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16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outerShdw blurRad="38100" dist="38100" dir="2700000" algn="tl">
                              <a:srgbClr val="FFFFFF"/>
                            </a:outerShdw>
                          </a:effectLst>
                          <a:latin typeface="Times New Roman" pitchFamily="18" charset="0"/>
                          <a:ea typeface="宋体" pitchFamily="2" charset="-122"/>
                        </a:rPr>
                        <a:t>PHS(</a:t>
                      </a:r>
                      <a:r>
                        <a:rPr kumimoji="0" lang="zh-CN" altLang="en-US" sz="2400" b="1" i="0" u="none" strike="noStrike" cap="none" normalizeH="0" baseline="0">
                          <a:ln>
                            <a:noFill/>
                          </a:ln>
                          <a:solidFill>
                            <a:schemeClr val="tx1"/>
                          </a:solidFill>
                          <a:effectLst>
                            <a:outerShdw blurRad="38100" dist="38100" dir="2700000" algn="tl">
                              <a:srgbClr val="FFFFFF"/>
                            </a:outerShdw>
                          </a:effectLst>
                          <a:latin typeface="Times New Roman" pitchFamily="18" charset="0"/>
                          <a:ea typeface="宋体" pitchFamily="2" charset="-122"/>
                        </a:rPr>
                        <a:t>以及中国的</a:t>
                      </a:r>
                      <a:r>
                        <a:rPr kumimoji="0" lang="en-US" altLang="zh-CN" sz="2400" b="1" i="0" u="none" strike="noStrike" cap="none" normalizeH="0" baseline="0">
                          <a:ln>
                            <a:noFill/>
                          </a:ln>
                          <a:solidFill>
                            <a:schemeClr val="tx1"/>
                          </a:solidFill>
                          <a:effectLst>
                            <a:outerShdw blurRad="38100" dist="38100" dir="2700000" algn="tl">
                              <a:srgbClr val="FFFFFF"/>
                            </a:outerShdw>
                          </a:effectLst>
                          <a:latin typeface="Times New Roman" pitchFamily="18" charset="0"/>
                          <a:ea typeface="宋体" pitchFamily="2" charset="-122"/>
                        </a:rPr>
                        <a:t>PAS)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TDMA/TDD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300kHz</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384kbps(</a:t>
                      </a:r>
                      <a:r>
                        <a:rPr kumimoji="0" lang="zh-CN" altLang="en-US" sz="2400" b="1" i="0" u="none" strike="noStrike" cap="none" normalizeH="0" baseline="0">
                          <a:ln>
                            <a:noFill/>
                          </a:ln>
                          <a:solidFill>
                            <a:schemeClr val="tx1"/>
                          </a:solidFill>
                          <a:effectLst/>
                          <a:latin typeface="Times New Roman" pitchFamily="18" charset="0"/>
                          <a:ea typeface="宋体" pitchFamily="2" charset="-122"/>
                        </a:rPr>
                        <a:t>双向</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1.28bit/s/Hz</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a:t>
                      </a:r>
                      <a:r>
                        <a:rPr kumimoji="0" lang="el-GR" altLang="zh-CN" sz="2400" b="1" i="0" u="none" strike="noStrike" cap="none" normalizeH="0" baseline="0" dirty="0">
                          <a:ln>
                            <a:noFill/>
                          </a:ln>
                          <a:solidFill>
                            <a:schemeClr val="tx1"/>
                          </a:solidFill>
                          <a:effectLst/>
                          <a:latin typeface="Times New Roman"/>
                          <a:ea typeface="宋体" pitchFamily="2" charset="-122"/>
                          <a:cs typeface="Times New Roman"/>
                        </a:rPr>
                        <a:t>α</a:t>
                      </a:r>
                      <a:r>
                        <a:rPr kumimoji="0" lang="en-US" altLang="zh-CN" sz="2400" b="1" i="0" u="none" strike="noStrike" cap="none" normalizeH="0" baseline="0" dirty="0">
                          <a:ln>
                            <a:noFill/>
                          </a:ln>
                          <a:solidFill>
                            <a:schemeClr val="tx1"/>
                          </a:solidFill>
                          <a:effectLst/>
                          <a:latin typeface="Times New Roman"/>
                          <a:ea typeface="宋体" pitchFamily="2" charset="-122"/>
                          <a:cs typeface="Times New Roman"/>
                        </a:rPr>
                        <a:t>=0.5</a:t>
                      </a:r>
                      <a:r>
                        <a:rPr kumimoji="0" lang="zh-CN" altLang="en-US" sz="2400" b="1" i="0" u="none" strike="noStrike" cap="none" normalizeH="0" baseline="0" dirty="0">
                          <a:ln>
                            <a:noFill/>
                          </a:ln>
                          <a:solidFill>
                            <a:schemeClr val="tx1"/>
                          </a:solidFill>
                          <a:effectLst/>
                          <a:latin typeface="Times New Roman"/>
                          <a:ea typeface="宋体" pitchFamily="2" charset="-122"/>
                          <a:cs typeface="Times New Roman"/>
                        </a:rPr>
                        <a:t>）</a:t>
                      </a:r>
                      <a:endParaRPr kumimoji="0" lang="en-US" altLang="zh-CN" sz="2400" b="1"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53983" name="Text Box 31"/>
          <p:cNvSpPr txBox="1">
            <a:spLocks noChangeArrowheads="1"/>
          </p:cNvSpPr>
          <p:nvPr/>
        </p:nvSpPr>
        <p:spPr bwMode="auto">
          <a:xfrm>
            <a:off x="304800" y="6096000"/>
            <a:ext cx="8534400" cy="701675"/>
          </a:xfrm>
          <a:prstGeom prst="rect">
            <a:avLst/>
          </a:prstGeom>
          <a:noFill/>
          <a:ln w="9525" algn="ctr">
            <a:noFill/>
            <a:miter lim="800000"/>
            <a:headEnd/>
            <a:tailEnd/>
          </a:ln>
          <a:effectLst/>
        </p:spPr>
        <p:txBody>
          <a:bodyPr>
            <a:spAutoFit/>
          </a:bodyPr>
          <a:lstStyle/>
          <a:p>
            <a:pPr marL="342900" indent="-342900" algn="l">
              <a:spcBef>
                <a:spcPct val="50000"/>
              </a:spcBef>
              <a:buClrTx/>
              <a:buSzTx/>
              <a:buFontTx/>
              <a:buNone/>
              <a:defRPr/>
            </a:pPr>
            <a:r>
              <a:rPr kumimoji="1" lang="en-US" altLang="zh-CN" sz="2000" b="0"/>
              <a:t>     </a:t>
            </a:r>
            <a:r>
              <a:rPr kumimoji="1" lang="zh-CN" altLang="en-US" sz="2000"/>
              <a:t>此外，欧洲的数字集群系统</a:t>
            </a:r>
            <a:r>
              <a:rPr kumimoji="1" lang="en-US" altLang="zh-CN" sz="2000">
                <a:effectLst>
                  <a:outerShdw blurRad="38100" dist="38100" dir="2700000" algn="tl">
                    <a:srgbClr val="FFFFFF"/>
                  </a:outerShdw>
                </a:effectLst>
              </a:rPr>
              <a:t>TETRA</a:t>
            </a:r>
            <a:r>
              <a:rPr kumimoji="1" lang="zh-CN" altLang="en-US" sz="2000"/>
              <a:t>也采用</a:t>
            </a:r>
            <a:r>
              <a:rPr kumimoji="1" lang="en-US" altLang="zh-CN" sz="2000">
                <a:effectLst>
                  <a:outerShdw blurRad="38100" dist="38100" dir="2700000" algn="tl">
                    <a:srgbClr val="FFFFFF"/>
                  </a:outerShdw>
                </a:effectLst>
              </a:rPr>
              <a:t>π/4 DQPSK</a:t>
            </a:r>
            <a:r>
              <a:rPr kumimoji="1" lang="zh-CN" altLang="en-US" sz="2000"/>
              <a:t>调制，在</a:t>
            </a:r>
            <a:r>
              <a:rPr kumimoji="1" lang="en-US" altLang="zh-CN" sz="2000"/>
              <a:t>25kHz</a:t>
            </a:r>
            <a:r>
              <a:rPr kumimoji="1" lang="zh-CN" altLang="en-US" sz="2000"/>
              <a:t>的信道上传输</a:t>
            </a:r>
            <a:r>
              <a:rPr kumimoji="1" lang="en-US" altLang="zh-CN" sz="2000"/>
              <a:t>36kbps</a:t>
            </a:r>
            <a:r>
              <a:rPr kumimoji="1" lang="zh-CN" altLang="en-US" sz="2000"/>
              <a:t>的数据</a:t>
            </a:r>
            <a:r>
              <a:rPr kumimoji="1" lang="zh-CN" altLang="en-US" sz="2000" b="0"/>
              <a:t>。</a:t>
            </a:r>
            <a:endParaRPr lang="zh-CN" altLang="en-US" sz="20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endParaRPr lang="zh-CN" altLang="zh-CN"/>
          </a:p>
        </p:txBody>
      </p:sp>
      <p:sp>
        <p:nvSpPr>
          <p:cNvPr id="256003" name="Rectangle 3"/>
          <p:cNvSpPr>
            <a:spLocks noGrp="1" noChangeArrowheads="1"/>
          </p:cNvSpPr>
          <p:nvPr>
            <p:ph type="body" sz="half" idx="1"/>
          </p:nvPr>
        </p:nvSpPr>
        <p:spPr>
          <a:xfrm>
            <a:off x="762000" y="2017713"/>
            <a:ext cx="4038600" cy="4535487"/>
          </a:xfrm>
        </p:spPr>
        <p:txBody>
          <a:bodyPr/>
          <a:lstStyle/>
          <a:p>
            <a:pPr eaLnBrk="1" hangingPunct="1">
              <a:buFont typeface="Wingdings" pitchFamily="2" charset="2"/>
              <a:buNone/>
              <a:defRPr/>
            </a:pPr>
            <a:r>
              <a:rPr lang="en-US" altLang="zh-CN" sz="2400" b="1">
                <a:latin typeface="Times New Roman" pitchFamily="18" charset="0"/>
              </a:rPr>
              <a:t>2. </a:t>
            </a:r>
            <a:r>
              <a:rPr lang="zh-CN" altLang="en-US" sz="2400" b="1">
                <a:latin typeface="Times New Roman" pitchFamily="18" charset="0"/>
              </a:rPr>
              <a:t>从</a:t>
            </a:r>
            <a:r>
              <a:rPr lang="en-US" altLang="zh-CN" sz="2400" b="1">
                <a:latin typeface="Times New Roman" pitchFamily="18" charset="0"/>
              </a:rPr>
              <a:t>QPSK</a:t>
            </a:r>
            <a:r>
              <a:rPr lang="zh-CN" altLang="en-US" sz="2400" b="1">
                <a:latin typeface="Times New Roman" pitchFamily="18" charset="0"/>
              </a:rPr>
              <a:t>到</a:t>
            </a:r>
            <a:r>
              <a:rPr lang="en-US" altLang="zh-CN" sz="2400" b="1">
                <a:latin typeface="Times New Roman" pitchFamily="18" charset="0"/>
              </a:rPr>
              <a:t>OQPSK:</a:t>
            </a:r>
          </a:p>
          <a:p>
            <a:pPr eaLnBrk="1" hangingPunct="1">
              <a:buFont typeface="Wingdings" pitchFamily="2" charset="2"/>
              <a:buNone/>
              <a:defRPr/>
            </a:pPr>
            <a:r>
              <a:rPr lang="en-US" altLang="zh-CN" sz="2400" b="1">
                <a:latin typeface="Times New Roman" pitchFamily="18" charset="0"/>
              </a:rPr>
              <a:t>QPSK</a:t>
            </a:r>
            <a:r>
              <a:rPr lang="zh-CN" altLang="en-US" sz="2400" b="1">
                <a:latin typeface="Times New Roman" pitchFamily="18" charset="0"/>
              </a:rPr>
              <a:t>的相位转移图（</a:t>
            </a:r>
            <a:r>
              <a:rPr lang="zh-CN" altLang="en-US" sz="2400" b="1">
                <a:solidFill>
                  <a:schemeClr val="tx2"/>
                </a:solidFill>
                <a:effectLst>
                  <a:outerShdw blurRad="38100" dist="38100" dir="2700000" algn="tl">
                    <a:srgbClr val="000000"/>
                  </a:outerShdw>
                </a:effectLst>
                <a:latin typeface="Times New Roman" pitchFamily="18" charset="0"/>
              </a:rPr>
              <a:t>不进</a:t>
            </a:r>
          </a:p>
          <a:p>
            <a:pPr eaLnBrk="1" hangingPunct="1">
              <a:buFont typeface="Wingdings" pitchFamily="2" charset="2"/>
              <a:buNone/>
              <a:defRPr/>
            </a:pPr>
            <a:r>
              <a:rPr lang="zh-CN" altLang="en-US" sz="2400" b="1">
                <a:solidFill>
                  <a:schemeClr val="tx2"/>
                </a:solidFill>
                <a:effectLst>
                  <a:outerShdw blurRad="38100" dist="38100" dir="2700000" algn="tl">
                    <a:srgbClr val="000000"/>
                  </a:outerShdw>
                </a:effectLst>
                <a:latin typeface="Times New Roman" pitchFamily="18" charset="0"/>
              </a:rPr>
              <a:t>行基带滤波时</a:t>
            </a:r>
            <a:r>
              <a:rPr lang="zh-CN" altLang="en-US" sz="2400" b="1">
                <a:latin typeface="Times New Roman" pitchFamily="18" charset="0"/>
              </a:rPr>
              <a:t>）如下图，可</a:t>
            </a:r>
          </a:p>
          <a:p>
            <a:pPr eaLnBrk="1" hangingPunct="1">
              <a:buFont typeface="Wingdings" pitchFamily="2" charset="2"/>
              <a:buNone/>
              <a:defRPr/>
            </a:pPr>
            <a:r>
              <a:rPr lang="zh-CN" altLang="en-US" sz="2400" b="1">
                <a:latin typeface="Times New Roman" pitchFamily="18" charset="0"/>
              </a:rPr>
              <a:t>以看出有</a:t>
            </a:r>
            <a:r>
              <a:rPr lang="en-US" altLang="zh-CN" sz="2400" b="1">
                <a:latin typeface="Times New Roman" pitchFamily="18" charset="0"/>
              </a:rPr>
              <a:t>4</a:t>
            </a:r>
            <a:r>
              <a:rPr lang="zh-CN" altLang="en-US" sz="2400" b="1">
                <a:latin typeface="Times New Roman" pitchFamily="18" charset="0"/>
              </a:rPr>
              <a:t>种可能的相位转</a:t>
            </a:r>
          </a:p>
          <a:p>
            <a:pPr eaLnBrk="1" hangingPunct="1">
              <a:buFont typeface="Wingdings" pitchFamily="2" charset="2"/>
              <a:buNone/>
              <a:defRPr/>
            </a:pPr>
            <a:r>
              <a:rPr lang="zh-CN" altLang="en-US" sz="2400" b="1">
                <a:latin typeface="Times New Roman" pitchFamily="18" charset="0"/>
              </a:rPr>
              <a:t>移：  </a:t>
            </a:r>
            <a:r>
              <a:rPr lang="en-US" altLang="zh-CN" sz="2400" b="1">
                <a:latin typeface="Times New Roman" pitchFamily="18" charset="0"/>
              </a:rPr>
              <a:t>0°,±</a:t>
            </a:r>
            <a:r>
              <a:rPr lang="en-US" altLang="zh-CN" sz="2800" b="1">
                <a:latin typeface="Times New Roman" pitchFamily="18" charset="0"/>
              </a:rPr>
              <a:t>90°,</a:t>
            </a:r>
            <a:r>
              <a:rPr lang="en-US" altLang="zh-CN" sz="2800" b="1">
                <a:solidFill>
                  <a:schemeClr val="hlink"/>
                </a:solidFill>
                <a:effectLst>
                  <a:outerShdw blurRad="38100" dist="38100" dir="2700000" algn="tl">
                    <a:srgbClr val="000000"/>
                  </a:outerShdw>
                </a:effectLst>
                <a:latin typeface="Times New Roman" pitchFamily="18" charset="0"/>
              </a:rPr>
              <a:t>180°</a:t>
            </a:r>
            <a:r>
              <a:rPr lang="zh-CN" altLang="en-US" sz="2800" b="1">
                <a:latin typeface="Times New Roman" pitchFamily="18" charset="0"/>
              </a:rPr>
              <a:t>。</a:t>
            </a:r>
          </a:p>
        </p:txBody>
      </p:sp>
      <p:graphicFrame>
        <p:nvGraphicFramePr>
          <p:cNvPr id="22530" name="Object 4"/>
          <p:cNvGraphicFramePr>
            <a:graphicFrameLocks noGrp="1" noChangeAspect="1"/>
          </p:cNvGraphicFramePr>
          <p:nvPr>
            <p:ph sz="quarter" idx="2"/>
          </p:nvPr>
        </p:nvGraphicFramePr>
        <p:xfrm>
          <a:off x="4648200" y="2819400"/>
          <a:ext cx="4495800" cy="3048000"/>
        </p:xfrm>
        <a:graphic>
          <a:graphicData uri="http://schemas.openxmlformats.org/presentationml/2006/ole">
            <mc:AlternateContent xmlns:mc="http://schemas.openxmlformats.org/markup-compatibility/2006">
              <mc:Choice xmlns:v="urn:schemas-microsoft-com:vml" Requires="v">
                <p:oleObj name="Visio" r:id="rId3" imgW="7229094" imgH="3659886" progId="Visio.Drawing.11">
                  <p:embed/>
                </p:oleObj>
              </mc:Choice>
              <mc:Fallback>
                <p:oleObj name="Visio" r:id="rId3" imgW="7229094" imgH="3659886"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819400"/>
                        <a:ext cx="44958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1" name="Object 5"/>
          <p:cNvGraphicFramePr>
            <a:graphicFrameLocks noGrp="1" noChangeAspect="1"/>
          </p:cNvGraphicFramePr>
          <p:nvPr>
            <p:ph sz="quarter" idx="3"/>
          </p:nvPr>
        </p:nvGraphicFramePr>
        <p:xfrm>
          <a:off x="1295400" y="4267200"/>
          <a:ext cx="2525713" cy="2376488"/>
        </p:xfrm>
        <a:graphic>
          <a:graphicData uri="http://schemas.openxmlformats.org/presentationml/2006/ole">
            <mc:AlternateContent xmlns:mc="http://schemas.openxmlformats.org/markup-compatibility/2006">
              <mc:Choice xmlns:v="urn:schemas-microsoft-com:vml" Requires="v">
                <p:oleObj name="Visio" r:id="rId5" imgW="4169664" imgH="3924933" progId="Visio.Drawing.11">
                  <p:embed/>
                </p:oleObj>
              </mc:Choice>
              <mc:Fallback>
                <p:oleObj name="Visio" r:id="rId5" imgW="4169664" imgH="3924933" progId="Visio.Drawing.11">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4267200"/>
                        <a:ext cx="2525713" cy="237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4"/>
          <p:cNvSpPr txBox="1">
            <a:spLocks noChangeArrowheads="1"/>
          </p:cNvSpPr>
          <p:nvPr/>
        </p:nvSpPr>
        <p:spPr bwMode="auto">
          <a:xfrm>
            <a:off x="762000" y="2057400"/>
            <a:ext cx="7239000" cy="4503738"/>
          </a:xfrm>
          <a:prstGeom prst="rect">
            <a:avLst/>
          </a:prstGeom>
          <a:noFill/>
          <a:ln w="9525" algn="ctr">
            <a:noFill/>
            <a:miter lim="800000"/>
            <a:headEnd/>
            <a:tailEnd/>
          </a:ln>
        </p:spPr>
        <p:txBody>
          <a:bodyPr>
            <a:spAutoFit/>
          </a:bodyPr>
          <a:lstStyle/>
          <a:p>
            <a:pPr marL="342900" indent="-342900" algn="l">
              <a:spcBef>
                <a:spcPct val="50000"/>
              </a:spcBef>
            </a:pPr>
            <a:r>
              <a:rPr lang="zh-CN" altLang="en-US" u="sng" dirty="0"/>
              <a:t>例</a:t>
            </a:r>
            <a:r>
              <a:rPr lang="zh-CN" altLang="en-US" sz="2400" dirty="0"/>
              <a:t>：               </a:t>
            </a:r>
            <a:r>
              <a:rPr lang="en-US" altLang="zh-CN" sz="2400" dirty="0"/>
              <a:t>1   0   1   1   0   0   0   1   0   1   1   0  ……</a:t>
            </a:r>
          </a:p>
          <a:p>
            <a:pPr marL="342900" indent="-342900" algn="l">
              <a:spcBef>
                <a:spcPct val="50000"/>
              </a:spcBef>
            </a:pPr>
            <a:r>
              <a:rPr lang="zh-CN" altLang="en-US" sz="1800" dirty="0"/>
              <a:t>双极性</a:t>
            </a:r>
            <a:r>
              <a:rPr lang="en-US" altLang="zh-CN" sz="1800" dirty="0"/>
              <a:t>NRZ</a:t>
            </a:r>
            <a:r>
              <a:rPr lang="zh-CN" altLang="en-US" sz="1800" dirty="0"/>
              <a:t>码：</a:t>
            </a:r>
          </a:p>
          <a:p>
            <a:pPr marL="342900" indent="-342900" algn="l">
              <a:spcBef>
                <a:spcPct val="50000"/>
              </a:spcBef>
            </a:pPr>
            <a:endParaRPr lang="zh-CN" altLang="en-US" sz="1800" dirty="0"/>
          </a:p>
          <a:p>
            <a:pPr marL="342900" indent="-342900" algn="l">
              <a:spcBef>
                <a:spcPct val="50000"/>
              </a:spcBef>
            </a:pPr>
            <a:endParaRPr lang="zh-CN" altLang="en-US" sz="1800" dirty="0"/>
          </a:p>
          <a:p>
            <a:pPr marL="342900" indent="-342900" algn="l">
              <a:spcBef>
                <a:spcPct val="50000"/>
              </a:spcBef>
            </a:pPr>
            <a:r>
              <a:rPr lang="en-US" altLang="zh-CN" sz="1800" dirty="0"/>
              <a:t>I</a:t>
            </a:r>
            <a:r>
              <a:rPr lang="zh-CN" altLang="en-US" sz="1800" dirty="0"/>
              <a:t>路波形：</a:t>
            </a:r>
          </a:p>
          <a:p>
            <a:pPr marL="342900" indent="-342900" algn="l">
              <a:spcBef>
                <a:spcPct val="50000"/>
              </a:spcBef>
            </a:pPr>
            <a:endParaRPr lang="zh-CN" altLang="en-US" sz="1800" dirty="0"/>
          </a:p>
          <a:p>
            <a:pPr marL="342900" indent="-342900" algn="l">
              <a:spcBef>
                <a:spcPct val="50000"/>
              </a:spcBef>
            </a:pPr>
            <a:endParaRPr lang="zh-CN" altLang="en-US" sz="1800" dirty="0"/>
          </a:p>
          <a:p>
            <a:pPr marL="342900" indent="-342900" algn="l">
              <a:spcBef>
                <a:spcPct val="50000"/>
              </a:spcBef>
            </a:pPr>
            <a:r>
              <a:rPr lang="en-US" altLang="zh-CN" sz="1800" dirty="0"/>
              <a:t>Q</a:t>
            </a:r>
            <a:r>
              <a:rPr lang="zh-CN" altLang="en-US" sz="1800" dirty="0"/>
              <a:t>路波形：</a:t>
            </a:r>
          </a:p>
          <a:p>
            <a:pPr marL="342900" indent="-342900" algn="l">
              <a:spcBef>
                <a:spcPct val="50000"/>
              </a:spcBef>
            </a:pPr>
            <a:endParaRPr lang="zh-CN" altLang="en-US" sz="2400" dirty="0"/>
          </a:p>
          <a:p>
            <a:pPr marL="342900" indent="-342900" algn="l">
              <a:spcBef>
                <a:spcPct val="50000"/>
              </a:spcBef>
            </a:pPr>
            <a:endParaRPr lang="en-US" altLang="zh-CN" sz="2400" dirty="0"/>
          </a:p>
        </p:txBody>
      </p:sp>
      <p:sp>
        <p:nvSpPr>
          <p:cNvPr id="98307" name="Line 5"/>
          <p:cNvSpPr>
            <a:spLocks noChangeShapeType="1"/>
          </p:cNvSpPr>
          <p:nvPr/>
        </p:nvSpPr>
        <p:spPr bwMode="auto">
          <a:xfrm>
            <a:off x="2590800" y="2133600"/>
            <a:ext cx="0" cy="3886200"/>
          </a:xfrm>
          <a:prstGeom prst="line">
            <a:avLst/>
          </a:prstGeom>
          <a:noFill/>
          <a:ln w="19050">
            <a:solidFill>
              <a:schemeClr val="tx1"/>
            </a:solidFill>
            <a:prstDash val="dash"/>
            <a:round/>
            <a:headEnd/>
            <a:tailEnd/>
          </a:ln>
        </p:spPr>
        <p:txBody>
          <a:bodyPr/>
          <a:lstStyle/>
          <a:p>
            <a:endParaRPr lang="zh-CN" altLang="en-US"/>
          </a:p>
        </p:txBody>
      </p:sp>
      <p:sp>
        <p:nvSpPr>
          <p:cNvPr id="98308" name="Line 6"/>
          <p:cNvSpPr>
            <a:spLocks noChangeShapeType="1"/>
          </p:cNvSpPr>
          <p:nvPr/>
        </p:nvSpPr>
        <p:spPr bwMode="auto">
          <a:xfrm>
            <a:off x="2971800" y="2133600"/>
            <a:ext cx="0" cy="3886200"/>
          </a:xfrm>
          <a:prstGeom prst="line">
            <a:avLst/>
          </a:prstGeom>
          <a:noFill/>
          <a:ln w="19050">
            <a:solidFill>
              <a:schemeClr val="tx1"/>
            </a:solidFill>
            <a:prstDash val="dash"/>
            <a:round/>
            <a:headEnd/>
            <a:tailEnd/>
          </a:ln>
        </p:spPr>
        <p:txBody>
          <a:bodyPr/>
          <a:lstStyle/>
          <a:p>
            <a:endParaRPr lang="zh-CN" altLang="en-US"/>
          </a:p>
        </p:txBody>
      </p:sp>
      <p:sp>
        <p:nvSpPr>
          <p:cNvPr id="98309" name="Line 7"/>
          <p:cNvSpPr>
            <a:spLocks noChangeShapeType="1"/>
          </p:cNvSpPr>
          <p:nvPr/>
        </p:nvSpPr>
        <p:spPr bwMode="auto">
          <a:xfrm>
            <a:off x="3352800" y="2133600"/>
            <a:ext cx="0" cy="3810000"/>
          </a:xfrm>
          <a:prstGeom prst="line">
            <a:avLst/>
          </a:prstGeom>
          <a:noFill/>
          <a:ln w="19050">
            <a:solidFill>
              <a:schemeClr val="tx1"/>
            </a:solidFill>
            <a:prstDash val="dash"/>
            <a:round/>
            <a:headEnd/>
            <a:tailEnd/>
          </a:ln>
        </p:spPr>
        <p:txBody>
          <a:bodyPr/>
          <a:lstStyle/>
          <a:p>
            <a:endParaRPr lang="zh-CN" altLang="en-US"/>
          </a:p>
        </p:txBody>
      </p:sp>
      <p:sp>
        <p:nvSpPr>
          <p:cNvPr id="98310" name="Line 8"/>
          <p:cNvSpPr>
            <a:spLocks noChangeShapeType="1"/>
          </p:cNvSpPr>
          <p:nvPr/>
        </p:nvSpPr>
        <p:spPr bwMode="auto">
          <a:xfrm>
            <a:off x="3733800" y="2133600"/>
            <a:ext cx="0" cy="3810000"/>
          </a:xfrm>
          <a:prstGeom prst="line">
            <a:avLst/>
          </a:prstGeom>
          <a:noFill/>
          <a:ln w="19050">
            <a:solidFill>
              <a:schemeClr val="tx1"/>
            </a:solidFill>
            <a:prstDash val="dash"/>
            <a:round/>
            <a:headEnd/>
            <a:tailEnd/>
          </a:ln>
        </p:spPr>
        <p:txBody>
          <a:bodyPr/>
          <a:lstStyle/>
          <a:p>
            <a:endParaRPr lang="zh-CN" altLang="en-US"/>
          </a:p>
        </p:txBody>
      </p:sp>
      <p:sp>
        <p:nvSpPr>
          <p:cNvPr id="98311" name="Line 9"/>
          <p:cNvSpPr>
            <a:spLocks noChangeShapeType="1"/>
          </p:cNvSpPr>
          <p:nvPr/>
        </p:nvSpPr>
        <p:spPr bwMode="auto">
          <a:xfrm>
            <a:off x="4114800" y="2133600"/>
            <a:ext cx="0" cy="3810000"/>
          </a:xfrm>
          <a:prstGeom prst="line">
            <a:avLst/>
          </a:prstGeom>
          <a:noFill/>
          <a:ln w="19050">
            <a:solidFill>
              <a:schemeClr val="tx1"/>
            </a:solidFill>
            <a:prstDash val="dash"/>
            <a:round/>
            <a:headEnd/>
            <a:tailEnd/>
          </a:ln>
        </p:spPr>
        <p:txBody>
          <a:bodyPr/>
          <a:lstStyle/>
          <a:p>
            <a:endParaRPr lang="zh-CN" altLang="en-US"/>
          </a:p>
        </p:txBody>
      </p:sp>
      <p:sp>
        <p:nvSpPr>
          <p:cNvPr id="98312" name="Line 10"/>
          <p:cNvSpPr>
            <a:spLocks noChangeShapeType="1"/>
          </p:cNvSpPr>
          <p:nvPr/>
        </p:nvSpPr>
        <p:spPr bwMode="auto">
          <a:xfrm>
            <a:off x="4495800" y="2133600"/>
            <a:ext cx="0" cy="3810000"/>
          </a:xfrm>
          <a:prstGeom prst="line">
            <a:avLst/>
          </a:prstGeom>
          <a:noFill/>
          <a:ln w="19050">
            <a:solidFill>
              <a:schemeClr val="tx1"/>
            </a:solidFill>
            <a:prstDash val="dash"/>
            <a:round/>
            <a:headEnd/>
            <a:tailEnd/>
          </a:ln>
        </p:spPr>
        <p:txBody>
          <a:bodyPr/>
          <a:lstStyle/>
          <a:p>
            <a:endParaRPr lang="zh-CN" altLang="en-US"/>
          </a:p>
        </p:txBody>
      </p:sp>
      <p:sp>
        <p:nvSpPr>
          <p:cNvPr id="98313" name="Line 11"/>
          <p:cNvSpPr>
            <a:spLocks noChangeShapeType="1"/>
          </p:cNvSpPr>
          <p:nvPr/>
        </p:nvSpPr>
        <p:spPr bwMode="auto">
          <a:xfrm>
            <a:off x="4876800" y="2133600"/>
            <a:ext cx="0" cy="3810000"/>
          </a:xfrm>
          <a:prstGeom prst="line">
            <a:avLst/>
          </a:prstGeom>
          <a:noFill/>
          <a:ln w="19050">
            <a:solidFill>
              <a:schemeClr val="tx1"/>
            </a:solidFill>
            <a:prstDash val="dash"/>
            <a:round/>
            <a:headEnd/>
            <a:tailEnd/>
          </a:ln>
        </p:spPr>
        <p:txBody>
          <a:bodyPr/>
          <a:lstStyle/>
          <a:p>
            <a:endParaRPr lang="zh-CN" altLang="en-US"/>
          </a:p>
        </p:txBody>
      </p:sp>
      <p:sp>
        <p:nvSpPr>
          <p:cNvPr id="98314" name="Line 12"/>
          <p:cNvSpPr>
            <a:spLocks noChangeShapeType="1"/>
          </p:cNvSpPr>
          <p:nvPr/>
        </p:nvSpPr>
        <p:spPr bwMode="auto">
          <a:xfrm>
            <a:off x="5257800" y="2133600"/>
            <a:ext cx="0" cy="3810000"/>
          </a:xfrm>
          <a:prstGeom prst="line">
            <a:avLst/>
          </a:prstGeom>
          <a:noFill/>
          <a:ln w="19050">
            <a:solidFill>
              <a:schemeClr val="tx1"/>
            </a:solidFill>
            <a:prstDash val="dash"/>
            <a:round/>
            <a:headEnd/>
            <a:tailEnd/>
          </a:ln>
        </p:spPr>
        <p:txBody>
          <a:bodyPr/>
          <a:lstStyle/>
          <a:p>
            <a:endParaRPr lang="zh-CN" altLang="en-US"/>
          </a:p>
        </p:txBody>
      </p:sp>
      <p:sp>
        <p:nvSpPr>
          <p:cNvPr id="98315" name="Line 13"/>
          <p:cNvSpPr>
            <a:spLocks noChangeShapeType="1"/>
          </p:cNvSpPr>
          <p:nvPr/>
        </p:nvSpPr>
        <p:spPr bwMode="auto">
          <a:xfrm>
            <a:off x="5638800" y="2133600"/>
            <a:ext cx="0" cy="3810000"/>
          </a:xfrm>
          <a:prstGeom prst="line">
            <a:avLst/>
          </a:prstGeom>
          <a:noFill/>
          <a:ln w="19050">
            <a:solidFill>
              <a:schemeClr val="tx1"/>
            </a:solidFill>
            <a:prstDash val="dash"/>
            <a:round/>
            <a:headEnd/>
            <a:tailEnd/>
          </a:ln>
        </p:spPr>
        <p:txBody>
          <a:bodyPr/>
          <a:lstStyle/>
          <a:p>
            <a:endParaRPr lang="zh-CN" altLang="en-US"/>
          </a:p>
        </p:txBody>
      </p:sp>
      <p:sp>
        <p:nvSpPr>
          <p:cNvPr id="98316" name="Line 14"/>
          <p:cNvSpPr>
            <a:spLocks noChangeShapeType="1"/>
          </p:cNvSpPr>
          <p:nvPr/>
        </p:nvSpPr>
        <p:spPr bwMode="auto">
          <a:xfrm>
            <a:off x="6019800" y="2133600"/>
            <a:ext cx="0" cy="3810000"/>
          </a:xfrm>
          <a:prstGeom prst="line">
            <a:avLst/>
          </a:prstGeom>
          <a:noFill/>
          <a:ln w="19050">
            <a:solidFill>
              <a:schemeClr val="tx1"/>
            </a:solidFill>
            <a:prstDash val="dash"/>
            <a:round/>
            <a:headEnd/>
            <a:tailEnd/>
          </a:ln>
        </p:spPr>
        <p:txBody>
          <a:bodyPr/>
          <a:lstStyle/>
          <a:p>
            <a:endParaRPr lang="zh-CN" altLang="en-US"/>
          </a:p>
        </p:txBody>
      </p:sp>
      <p:sp>
        <p:nvSpPr>
          <p:cNvPr id="98317" name="Line 15"/>
          <p:cNvSpPr>
            <a:spLocks noChangeShapeType="1"/>
          </p:cNvSpPr>
          <p:nvPr/>
        </p:nvSpPr>
        <p:spPr bwMode="auto">
          <a:xfrm>
            <a:off x="6400800" y="2133600"/>
            <a:ext cx="0" cy="3810000"/>
          </a:xfrm>
          <a:prstGeom prst="line">
            <a:avLst/>
          </a:prstGeom>
          <a:noFill/>
          <a:ln w="19050">
            <a:solidFill>
              <a:schemeClr val="tx1"/>
            </a:solidFill>
            <a:prstDash val="dash"/>
            <a:round/>
            <a:headEnd/>
            <a:tailEnd/>
          </a:ln>
        </p:spPr>
        <p:txBody>
          <a:bodyPr/>
          <a:lstStyle/>
          <a:p>
            <a:endParaRPr lang="zh-CN" altLang="en-US"/>
          </a:p>
        </p:txBody>
      </p:sp>
      <p:sp>
        <p:nvSpPr>
          <p:cNvPr id="98318" name="Line 16"/>
          <p:cNvSpPr>
            <a:spLocks noChangeShapeType="1"/>
          </p:cNvSpPr>
          <p:nvPr/>
        </p:nvSpPr>
        <p:spPr bwMode="auto">
          <a:xfrm flipH="1">
            <a:off x="6781800" y="2133600"/>
            <a:ext cx="0" cy="3810000"/>
          </a:xfrm>
          <a:prstGeom prst="line">
            <a:avLst/>
          </a:prstGeom>
          <a:noFill/>
          <a:ln w="19050">
            <a:solidFill>
              <a:schemeClr val="tx1"/>
            </a:solidFill>
            <a:prstDash val="dash"/>
            <a:round/>
            <a:headEnd/>
            <a:tailEnd/>
          </a:ln>
        </p:spPr>
        <p:txBody>
          <a:bodyPr/>
          <a:lstStyle/>
          <a:p>
            <a:endParaRPr lang="zh-CN" altLang="en-US"/>
          </a:p>
        </p:txBody>
      </p:sp>
      <p:sp>
        <p:nvSpPr>
          <p:cNvPr id="98319" name="Line 17"/>
          <p:cNvSpPr>
            <a:spLocks noChangeShapeType="1"/>
          </p:cNvSpPr>
          <p:nvPr/>
        </p:nvSpPr>
        <p:spPr bwMode="auto">
          <a:xfrm>
            <a:off x="7162800" y="2133600"/>
            <a:ext cx="0" cy="3810000"/>
          </a:xfrm>
          <a:prstGeom prst="line">
            <a:avLst/>
          </a:prstGeom>
          <a:noFill/>
          <a:ln w="19050">
            <a:solidFill>
              <a:schemeClr val="tx1"/>
            </a:solidFill>
            <a:prstDash val="dash"/>
            <a:round/>
            <a:headEnd/>
            <a:tailEnd/>
          </a:ln>
        </p:spPr>
        <p:txBody>
          <a:bodyPr/>
          <a:lstStyle/>
          <a:p>
            <a:endParaRPr lang="zh-CN" altLang="en-US"/>
          </a:p>
        </p:txBody>
      </p:sp>
      <p:sp>
        <p:nvSpPr>
          <p:cNvPr id="98320" name="Line 18"/>
          <p:cNvSpPr>
            <a:spLocks noChangeShapeType="1"/>
          </p:cNvSpPr>
          <p:nvPr/>
        </p:nvSpPr>
        <p:spPr bwMode="auto">
          <a:xfrm>
            <a:off x="2590800" y="3505200"/>
            <a:ext cx="381000" cy="0"/>
          </a:xfrm>
          <a:prstGeom prst="line">
            <a:avLst/>
          </a:prstGeom>
          <a:noFill/>
          <a:ln w="25400">
            <a:solidFill>
              <a:schemeClr val="tx1"/>
            </a:solidFill>
            <a:round/>
            <a:headEnd/>
            <a:tailEnd/>
          </a:ln>
        </p:spPr>
        <p:txBody>
          <a:bodyPr/>
          <a:lstStyle/>
          <a:p>
            <a:endParaRPr lang="zh-CN" altLang="en-US"/>
          </a:p>
        </p:txBody>
      </p:sp>
      <p:sp>
        <p:nvSpPr>
          <p:cNvPr id="98321" name="Line 19"/>
          <p:cNvSpPr>
            <a:spLocks noChangeShapeType="1"/>
          </p:cNvSpPr>
          <p:nvPr/>
        </p:nvSpPr>
        <p:spPr bwMode="auto">
          <a:xfrm>
            <a:off x="2971800" y="2819400"/>
            <a:ext cx="381000" cy="0"/>
          </a:xfrm>
          <a:prstGeom prst="line">
            <a:avLst/>
          </a:prstGeom>
          <a:noFill/>
          <a:ln w="25400">
            <a:solidFill>
              <a:schemeClr val="hlink"/>
            </a:solidFill>
            <a:round/>
            <a:headEnd/>
            <a:tailEnd/>
          </a:ln>
        </p:spPr>
        <p:txBody>
          <a:bodyPr/>
          <a:lstStyle/>
          <a:p>
            <a:endParaRPr lang="zh-CN" altLang="en-US"/>
          </a:p>
        </p:txBody>
      </p:sp>
      <p:sp>
        <p:nvSpPr>
          <p:cNvPr id="98322" name="Line 20"/>
          <p:cNvSpPr>
            <a:spLocks noChangeShapeType="1"/>
          </p:cNvSpPr>
          <p:nvPr/>
        </p:nvSpPr>
        <p:spPr bwMode="auto">
          <a:xfrm>
            <a:off x="3352800" y="3505200"/>
            <a:ext cx="381000" cy="0"/>
          </a:xfrm>
          <a:prstGeom prst="line">
            <a:avLst/>
          </a:prstGeom>
          <a:noFill/>
          <a:ln w="25400">
            <a:solidFill>
              <a:schemeClr val="tx1"/>
            </a:solidFill>
            <a:round/>
            <a:headEnd/>
            <a:tailEnd/>
          </a:ln>
        </p:spPr>
        <p:txBody>
          <a:bodyPr/>
          <a:lstStyle/>
          <a:p>
            <a:endParaRPr lang="zh-CN" altLang="en-US"/>
          </a:p>
        </p:txBody>
      </p:sp>
      <p:sp>
        <p:nvSpPr>
          <p:cNvPr id="98323" name="Line 21"/>
          <p:cNvSpPr>
            <a:spLocks noChangeShapeType="1"/>
          </p:cNvSpPr>
          <p:nvPr/>
        </p:nvSpPr>
        <p:spPr bwMode="auto">
          <a:xfrm>
            <a:off x="3733800" y="3505200"/>
            <a:ext cx="381000" cy="0"/>
          </a:xfrm>
          <a:prstGeom prst="line">
            <a:avLst/>
          </a:prstGeom>
          <a:noFill/>
          <a:ln w="25400">
            <a:solidFill>
              <a:schemeClr val="hlink"/>
            </a:solidFill>
            <a:round/>
            <a:headEnd/>
            <a:tailEnd/>
          </a:ln>
        </p:spPr>
        <p:txBody>
          <a:bodyPr/>
          <a:lstStyle/>
          <a:p>
            <a:endParaRPr lang="zh-CN" altLang="en-US"/>
          </a:p>
        </p:txBody>
      </p:sp>
      <p:sp>
        <p:nvSpPr>
          <p:cNvPr id="98324" name="Line 22"/>
          <p:cNvSpPr>
            <a:spLocks noChangeShapeType="1"/>
          </p:cNvSpPr>
          <p:nvPr/>
        </p:nvSpPr>
        <p:spPr bwMode="auto">
          <a:xfrm>
            <a:off x="4114800" y="2819400"/>
            <a:ext cx="381000" cy="0"/>
          </a:xfrm>
          <a:prstGeom prst="line">
            <a:avLst/>
          </a:prstGeom>
          <a:noFill/>
          <a:ln w="25400">
            <a:solidFill>
              <a:schemeClr val="tx1"/>
            </a:solidFill>
            <a:round/>
            <a:headEnd/>
            <a:tailEnd/>
          </a:ln>
        </p:spPr>
        <p:txBody>
          <a:bodyPr/>
          <a:lstStyle/>
          <a:p>
            <a:endParaRPr lang="zh-CN" altLang="en-US"/>
          </a:p>
        </p:txBody>
      </p:sp>
      <p:sp>
        <p:nvSpPr>
          <p:cNvPr id="98325" name="Line 23"/>
          <p:cNvSpPr>
            <a:spLocks noChangeShapeType="1"/>
          </p:cNvSpPr>
          <p:nvPr/>
        </p:nvSpPr>
        <p:spPr bwMode="auto">
          <a:xfrm>
            <a:off x="4495800" y="2819400"/>
            <a:ext cx="381000" cy="0"/>
          </a:xfrm>
          <a:prstGeom prst="line">
            <a:avLst/>
          </a:prstGeom>
          <a:noFill/>
          <a:ln w="25400">
            <a:solidFill>
              <a:schemeClr val="hlink"/>
            </a:solidFill>
            <a:round/>
            <a:headEnd/>
            <a:tailEnd/>
          </a:ln>
        </p:spPr>
        <p:txBody>
          <a:bodyPr/>
          <a:lstStyle/>
          <a:p>
            <a:endParaRPr lang="zh-CN" altLang="en-US"/>
          </a:p>
        </p:txBody>
      </p:sp>
      <p:sp>
        <p:nvSpPr>
          <p:cNvPr id="98326" name="Line 24"/>
          <p:cNvSpPr>
            <a:spLocks noChangeShapeType="1"/>
          </p:cNvSpPr>
          <p:nvPr/>
        </p:nvSpPr>
        <p:spPr bwMode="auto">
          <a:xfrm>
            <a:off x="4876800" y="2819400"/>
            <a:ext cx="381000" cy="0"/>
          </a:xfrm>
          <a:prstGeom prst="line">
            <a:avLst/>
          </a:prstGeom>
          <a:noFill/>
          <a:ln w="25400">
            <a:solidFill>
              <a:schemeClr val="tx1"/>
            </a:solidFill>
            <a:round/>
            <a:headEnd/>
            <a:tailEnd/>
          </a:ln>
        </p:spPr>
        <p:txBody>
          <a:bodyPr/>
          <a:lstStyle/>
          <a:p>
            <a:endParaRPr lang="zh-CN" altLang="en-US"/>
          </a:p>
        </p:txBody>
      </p:sp>
      <p:sp>
        <p:nvSpPr>
          <p:cNvPr id="98327" name="Line 25"/>
          <p:cNvSpPr>
            <a:spLocks noChangeShapeType="1"/>
          </p:cNvSpPr>
          <p:nvPr/>
        </p:nvSpPr>
        <p:spPr bwMode="auto">
          <a:xfrm>
            <a:off x="5257800" y="3505200"/>
            <a:ext cx="381000" cy="0"/>
          </a:xfrm>
          <a:prstGeom prst="line">
            <a:avLst/>
          </a:prstGeom>
          <a:noFill/>
          <a:ln w="25400">
            <a:solidFill>
              <a:schemeClr val="hlink"/>
            </a:solidFill>
            <a:round/>
            <a:headEnd/>
            <a:tailEnd/>
          </a:ln>
        </p:spPr>
        <p:txBody>
          <a:bodyPr/>
          <a:lstStyle/>
          <a:p>
            <a:endParaRPr lang="zh-CN" altLang="en-US"/>
          </a:p>
        </p:txBody>
      </p:sp>
      <p:sp>
        <p:nvSpPr>
          <p:cNvPr id="98328" name="Line 26"/>
          <p:cNvSpPr>
            <a:spLocks noChangeShapeType="1"/>
          </p:cNvSpPr>
          <p:nvPr/>
        </p:nvSpPr>
        <p:spPr bwMode="auto">
          <a:xfrm>
            <a:off x="5638800" y="2819400"/>
            <a:ext cx="381000" cy="0"/>
          </a:xfrm>
          <a:prstGeom prst="line">
            <a:avLst/>
          </a:prstGeom>
          <a:noFill/>
          <a:ln w="25400">
            <a:solidFill>
              <a:schemeClr val="tx1"/>
            </a:solidFill>
            <a:round/>
            <a:headEnd/>
            <a:tailEnd/>
          </a:ln>
        </p:spPr>
        <p:txBody>
          <a:bodyPr/>
          <a:lstStyle/>
          <a:p>
            <a:endParaRPr lang="zh-CN" altLang="en-US"/>
          </a:p>
        </p:txBody>
      </p:sp>
      <p:sp>
        <p:nvSpPr>
          <p:cNvPr id="98329" name="Line 27"/>
          <p:cNvSpPr>
            <a:spLocks noChangeShapeType="1"/>
          </p:cNvSpPr>
          <p:nvPr/>
        </p:nvSpPr>
        <p:spPr bwMode="auto">
          <a:xfrm>
            <a:off x="6019800" y="3505200"/>
            <a:ext cx="381000" cy="0"/>
          </a:xfrm>
          <a:prstGeom prst="line">
            <a:avLst/>
          </a:prstGeom>
          <a:noFill/>
          <a:ln w="25400">
            <a:solidFill>
              <a:schemeClr val="hlink"/>
            </a:solidFill>
            <a:round/>
            <a:headEnd/>
            <a:tailEnd/>
          </a:ln>
        </p:spPr>
        <p:txBody>
          <a:bodyPr/>
          <a:lstStyle/>
          <a:p>
            <a:endParaRPr lang="zh-CN" altLang="en-US"/>
          </a:p>
        </p:txBody>
      </p:sp>
      <p:sp>
        <p:nvSpPr>
          <p:cNvPr id="98330" name="Line 28"/>
          <p:cNvSpPr>
            <a:spLocks noChangeShapeType="1"/>
          </p:cNvSpPr>
          <p:nvPr/>
        </p:nvSpPr>
        <p:spPr bwMode="auto">
          <a:xfrm>
            <a:off x="6400800" y="3505200"/>
            <a:ext cx="381000" cy="0"/>
          </a:xfrm>
          <a:prstGeom prst="line">
            <a:avLst/>
          </a:prstGeom>
          <a:noFill/>
          <a:ln w="25400">
            <a:solidFill>
              <a:schemeClr val="tx1"/>
            </a:solidFill>
            <a:round/>
            <a:headEnd/>
            <a:tailEnd/>
          </a:ln>
        </p:spPr>
        <p:txBody>
          <a:bodyPr/>
          <a:lstStyle/>
          <a:p>
            <a:endParaRPr lang="zh-CN" altLang="en-US"/>
          </a:p>
        </p:txBody>
      </p:sp>
      <p:sp>
        <p:nvSpPr>
          <p:cNvPr id="98331" name="Line 29"/>
          <p:cNvSpPr>
            <a:spLocks noChangeShapeType="1"/>
          </p:cNvSpPr>
          <p:nvPr/>
        </p:nvSpPr>
        <p:spPr bwMode="auto">
          <a:xfrm>
            <a:off x="6781800" y="2819400"/>
            <a:ext cx="381000" cy="0"/>
          </a:xfrm>
          <a:prstGeom prst="line">
            <a:avLst/>
          </a:prstGeom>
          <a:noFill/>
          <a:ln w="25400">
            <a:solidFill>
              <a:schemeClr val="hlink"/>
            </a:solidFill>
            <a:round/>
            <a:headEnd/>
            <a:tailEnd/>
          </a:ln>
        </p:spPr>
        <p:txBody>
          <a:bodyPr/>
          <a:lstStyle/>
          <a:p>
            <a:endParaRPr lang="zh-CN" altLang="en-US"/>
          </a:p>
        </p:txBody>
      </p:sp>
      <p:sp>
        <p:nvSpPr>
          <p:cNvPr id="98332" name="Line 30"/>
          <p:cNvSpPr>
            <a:spLocks noChangeShapeType="1"/>
          </p:cNvSpPr>
          <p:nvPr/>
        </p:nvSpPr>
        <p:spPr bwMode="auto">
          <a:xfrm>
            <a:off x="2590800" y="4572000"/>
            <a:ext cx="762000" cy="0"/>
          </a:xfrm>
          <a:prstGeom prst="line">
            <a:avLst/>
          </a:prstGeom>
          <a:noFill/>
          <a:ln w="25400">
            <a:solidFill>
              <a:schemeClr val="tx1"/>
            </a:solidFill>
            <a:round/>
            <a:headEnd/>
            <a:tailEnd/>
          </a:ln>
        </p:spPr>
        <p:txBody>
          <a:bodyPr/>
          <a:lstStyle/>
          <a:p>
            <a:endParaRPr lang="zh-CN" altLang="en-US"/>
          </a:p>
        </p:txBody>
      </p:sp>
      <p:sp>
        <p:nvSpPr>
          <p:cNvPr id="98333" name="Line 31"/>
          <p:cNvSpPr>
            <a:spLocks noChangeShapeType="1"/>
          </p:cNvSpPr>
          <p:nvPr/>
        </p:nvSpPr>
        <p:spPr bwMode="auto">
          <a:xfrm>
            <a:off x="3352800" y="4572000"/>
            <a:ext cx="762000" cy="0"/>
          </a:xfrm>
          <a:prstGeom prst="line">
            <a:avLst/>
          </a:prstGeom>
          <a:noFill/>
          <a:ln w="25400">
            <a:solidFill>
              <a:schemeClr val="tx1"/>
            </a:solidFill>
            <a:round/>
            <a:headEnd/>
            <a:tailEnd/>
          </a:ln>
        </p:spPr>
        <p:txBody>
          <a:bodyPr/>
          <a:lstStyle/>
          <a:p>
            <a:endParaRPr lang="zh-CN" altLang="en-US"/>
          </a:p>
        </p:txBody>
      </p:sp>
      <p:sp>
        <p:nvSpPr>
          <p:cNvPr id="98334" name="Line 32"/>
          <p:cNvSpPr>
            <a:spLocks noChangeShapeType="1"/>
          </p:cNvSpPr>
          <p:nvPr/>
        </p:nvSpPr>
        <p:spPr bwMode="auto">
          <a:xfrm>
            <a:off x="4114800" y="3886200"/>
            <a:ext cx="762000" cy="0"/>
          </a:xfrm>
          <a:prstGeom prst="line">
            <a:avLst/>
          </a:prstGeom>
          <a:noFill/>
          <a:ln w="25400">
            <a:solidFill>
              <a:schemeClr val="tx1"/>
            </a:solidFill>
            <a:round/>
            <a:headEnd/>
            <a:tailEnd/>
          </a:ln>
        </p:spPr>
        <p:txBody>
          <a:bodyPr/>
          <a:lstStyle/>
          <a:p>
            <a:endParaRPr lang="zh-CN" altLang="en-US"/>
          </a:p>
        </p:txBody>
      </p:sp>
      <p:sp>
        <p:nvSpPr>
          <p:cNvPr id="98335" name="Line 33"/>
          <p:cNvSpPr>
            <a:spLocks noChangeShapeType="1"/>
          </p:cNvSpPr>
          <p:nvPr/>
        </p:nvSpPr>
        <p:spPr bwMode="auto">
          <a:xfrm>
            <a:off x="4876800" y="3886200"/>
            <a:ext cx="762000" cy="0"/>
          </a:xfrm>
          <a:prstGeom prst="line">
            <a:avLst/>
          </a:prstGeom>
          <a:noFill/>
          <a:ln w="25400">
            <a:solidFill>
              <a:schemeClr val="tx1"/>
            </a:solidFill>
            <a:round/>
            <a:headEnd/>
            <a:tailEnd/>
          </a:ln>
        </p:spPr>
        <p:txBody>
          <a:bodyPr/>
          <a:lstStyle/>
          <a:p>
            <a:endParaRPr lang="zh-CN" altLang="en-US"/>
          </a:p>
        </p:txBody>
      </p:sp>
      <p:sp>
        <p:nvSpPr>
          <p:cNvPr id="98336" name="Line 34"/>
          <p:cNvSpPr>
            <a:spLocks noChangeShapeType="1"/>
          </p:cNvSpPr>
          <p:nvPr/>
        </p:nvSpPr>
        <p:spPr bwMode="auto">
          <a:xfrm>
            <a:off x="5638800" y="3886200"/>
            <a:ext cx="762000" cy="0"/>
          </a:xfrm>
          <a:prstGeom prst="line">
            <a:avLst/>
          </a:prstGeom>
          <a:noFill/>
          <a:ln w="25400">
            <a:solidFill>
              <a:schemeClr val="tx1"/>
            </a:solidFill>
            <a:round/>
            <a:headEnd/>
            <a:tailEnd/>
          </a:ln>
        </p:spPr>
        <p:txBody>
          <a:bodyPr/>
          <a:lstStyle/>
          <a:p>
            <a:endParaRPr lang="zh-CN" altLang="en-US"/>
          </a:p>
        </p:txBody>
      </p:sp>
      <p:sp>
        <p:nvSpPr>
          <p:cNvPr id="98337" name="Line 35"/>
          <p:cNvSpPr>
            <a:spLocks noChangeShapeType="1"/>
          </p:cNvSpPr>
          <p:nvPr/>
        </p:nvSpPr>
        <p:spPr bwMode="auto">
          <a:xfrm>
            <a:off x="6400800" y="4572000"/>
            <a:ext cx="762000" cy="0"/>
          </a:xfrm>
          <a:prstGeom prst="line">
            <a:avLst/>
          </a:prstGeom>
          <a:noFill/>
          <a:ln w="25400">
            <a:solidFill>
              <a:schemeClr val="tx1"/>
            </a:solidFill>
            <a:round/>
            <a:headEnd/>
            <a:tailEnd/>
          </a:ln>
        </p:spPr>
        <p:txBody>
          <a:bodyPr/>
          <a:lstStyle/>
          <a:p>
            <a:endParaRPr lang="zh-CN" altLang="en-US"/>
          </a:p>
        </p:txBody>
      </p:sp>
      <p:sp>
        <p:nvSpPr>
          <p:cNvPr id="96290" name="Line 36"/>
          <p:cNvSpPr>
            <a:spLocks noChangeShapeType="1"/>
          </p:cNvSpPr>
          <p:nvPr/>
        </p:nvSpPr>
        <p:spPr bwMode="auto">
          <a:xfrm>
            <a:off x="2590800" y="5105400"/>
            <a:ext cx="762000" cy="0"/>
          </a:xfrm>
          <a:prstGeom prst="line">
            <a:avLst/>
          </a:prstGeom>
          <a:noFill/>
          <a:ln w="25400">
            <a:solidFill>
              <a:schemeClr val="hlink"/>
            </a:solidFill>
            <a:round/>
            <a:headEnd/>
            <a:tailEnd/>
          </a:ln>
        </p:spPr>
        <p:txBody>
          <a:bodyPr/>
          <a:lstStyle/>
          <a:p>
            <a:endParaRPr lang="zh-CN" altLang="en-US"/>
          </a:p>
        </p:txBody>
      </p:sp>
      <p:sp>
        <p:nvSpPr>
          <p:cNvPr id="96291" name="Line 37"/>
          <p:cNvSpPr>
            <a:spLocks noChangeShapeType="1"/>
          </p:cNvSpPr>
          <p:nvPr/>
        </p:nvSpPr>
        <p:spPr bwMode="auto">
          <a:xfrm>
            <a:off x="3352800" y="5791200"/>
            <a:ext cx="762000" cy="0"/>
          </a:xfrm>
          <a:prstGeom prst="line">
            <a:avLst/>
          </a:prstGeom>
          <a:noFill/>
          <a:ln w="25400">
            <a:solidFill>
              <a:schemeClr val="hlink"/>
            </a:solidFill>
            <a:round/>
            <a:headEnd/>
            <a:tailEnd/>
          </a:ln>
        </p:spPr>
        <p:txBody>
          <a:bodyPr/>
          <a:lstStyle/>
          <a:p>
            <a:endParaRPr lang="zh-CN" altLang="en-US"/>
          </a:p>
        </p:txBody>
      </p:sp>
      <p:sp>
        <p:nvSpPr>
          <p:cNvPr id="96292" name="Line 38"/>
          <p:cNvSpPr>
            <a:spLocks noChangeShapeType="1"/>
          </p:cNvSpPr>
          <p:nvPr/>
        </p:nvSpPr>
        <p:spPr bwMode="auto">
          <a:xfrm>
            <a:off x="4114800" y="5105400"/>
            <a:ext cx="762000" cy="0"/>
          </a:xfrm>
          <a:prstGeom prst="line">
            <a:avLst/>
          </a:prstGeom>
          <a:noFill/>
          <a:ln w="25400">
            <a:solidFill>
              <a:schemeClr val="hlink"/>
            </a:solidFill>
            <a:round/>
            <a:headEnd/>
            <a:tailEnd/>
          </a:ln>
        </p:spPr>
        <p:txBody>
          <a:bodyPr/>
          <a:lstStyle/>
          <a:p>
            <a:endParaRPr lang="zh-CN" altLang="en-US"/>
          </a:p>
        </p:txBody>
      </p:sp>
      <p:sp>
        <p:nvSpPr>
          <p:cNvPr id="96293" name="Line 39"/>
          <p:cNvSpPr>
            <a:spLocks noChangeShapeType="1"/>
          </p:cNvSpPr>
          <p:nvPr/>
        </p:nvSpPr>
        <p:spPr bwMode="auto">
          <a:xfrm>
            <a:off x="4876800" y="5791200"/>
            <a:ext cx="762000" cy="0"/>
          </a:xfrm>
          <a:prstGeom prst="line">
            <a:avLst/>
          </a:prstGeom>
          <a:noFill/>
          <a:ln w="25400">
            <a:solidFill>
              <a:schemeClr val="hlink"/>
            </a:solidFill>
            <a:round/>
            <a:headEnd/>
            <a:tailEnd/>
          </a:ln>
        </p:spPr>
        <p:txBody>
          <a:bodyPr/>
          <a:lstStyle/>
          <a:p>
            <a:endParaRPr lang="zh-CN" altLang="en-US"/>
          </a:p>
        </p:txBody>
      </p:sp>
      <p:sp>
        <p:nvSpPr>
          <p:cNvPr id="96294" name="Line 40"/>
          <p:cNvSpPr>
            <a:spLocks noChangeShapeType="1"/>
          </p:cNvSpPr>
          <p:nvPr/>
        </p:nvSpPr>
        <p:spPr bwMode="auto">
          <a:xfrm>
            <a:off x="5638800" y="5791200"/>
            <a:ext cx="762000" cy="0"/>
          </a:xfrm>
          <a:prstGeom prst="line">
            <a:avLst/>
          </a:prstGeom>
          <a:noFill/>
          <a:ln w="25400">
            <a:solidFill>
              <a:schemeClr val="hlink"/>
            </a:solidFill>
            <a:round/>
            <a:headEnd/>
            <a:tailEnd/>
          </a:ln>
        </p:spPr>
        <p:txBody>
          <a:bodyPr/>
          <a:lstStyle/>
          <a:p>
            <a:endParaRPr lang="zh-CN" altLang="en-US"/>
          </a:p>
        </p:txBody>
      </p:sp>
      <p:sp>
        <p:nvSpPr>
          <p:cNvPr id="96295" name="Line 41"/>
          <p:cNvSpPr>
            <a:spLocks noChangeShapeType="1"/>
          </p:cNvSpPr>
          <p:nvPr/>
        </p:nvSpPr>
        <p:spPr bwMode="auto">
          <a:xfrm>
            <a:off x="6400800" y="5105400"/>
            <a:ext cx="762000" cy="0"/>
          </a:xfrm>
          <a:prstGeom prst="line">
            <a:avLst/>
          </a:prstGeom>
          <a:noFill/>
          <a:ln w="25400">
            <a:solidFill>
              <a:schemeClr val="hlink"/>
            </a:solidFill>
            <a:round/>
            <a:headEnd/>
            <a:tailEnd/>
          </a:ln>
        </p:spPr>
        <p:txBody>
          <a:bodyPr/>
          <a:lstStyle/>
          <a:p>
            <a:endParaRPr lang="zh-CN" altLang="en-US"/>
          </a:p>
        </p:txBody>
      </p:sp>
      <p:sp>
        <p:nvSpPr>
          <p:cNvPr id="317482" name="Line 42"/>
          <p:cNvSpPr>
            <a:spLocks noChangeShapeType="1"/>
          </p:cNvSpPr>
          <p:nvPr/>
        </p:nvSpPr>
        <p:spPr bwMode="auto">
          <a:xfrm>
            <a:off x="4114800" y="5562600"/>
            <a:ext cx="457200" cy="609600"/>
          </a:xfrm>
          <a:prstGeom prst="line">
            <a:avLst/>
          </a:prstGeom>
          <a:noFill/>
          <a:ln w="38100">
            <a:solidFill>
              <a:schemeClr val="tx2"/>
            </a:solidFill>
            <a:round/>
            <a:headEnd type="triangle" w="med" len="med"/>
            <a:tailEnd/>
          </a:ln>
        </p:spPr>
        <p:txBody>
          <a:bodyPr/>
          <a:lstStyle/>
          <a:p>
            <a:endParaRPr lang="zh-CN" altLang="en-US"/>
          </a:p>
        </p:txBody>
      </p:sp>
      <p:sp>
        <p:nvSpPr>
          <p:cNvPr id="317483" name="Line 43"/>
          <p:cNvSpPr>
            <a:spLocks noChangeShapeType="1"/>
          </p:cNvSpPr>
          <p:nvPr/>
        </p:nvSpPr>
        <p:spPr bwMode="auto">
          <a:xfrm>
            <a:off x="6400800" y="5562600"/>
            <a:ext cx="381000" cy="609600"/>
          </a:xfrm>
          <a:prstGeom prst="line">
            <a:avLst/>
          </a:prstGeom>
          <a:noFill/>
          <a:ln w="38100">
            <a:solidFill>
              <a:schemeClr val="tx2"/>
            </a:solidFill>
            <a:round/>
            <a:headEnd type="triangle" w="med" len="med"/>
            <a:tailEnd/>
          </a:ln>
        </p:spPr>
        <p:txBody>
          <a:bodyPr/>
          <a:lstStyle/>
          <a:p>
            <a:endParaRPr lang="zh-CN" altLang="en-US"/>
          </a:p>
        </p:txBody>
      </p:sp>
      <p:sp>
        <p:nvSpPr>
          <p:cNvPr id="317484" name="Text Box 44"/>
          <p:cNvSpPr txBox="1">
            <a:spLocks noChangeArrowheads="1"/>
          </p:cNvSpPr>
          <p:nvPr/>
        </p:nvSpPr>
        <p:spPr bwMode="auto">
          <a:xfrm>
            <a:off x="2667000" y="6064250"/>
            <a:ext cx="5257800" cy="793750"/>
          </a:xfrm>
          <a:prstGeom prst="rect">
            <a:avLst/>
          </a:prstGeom>
          <a:noFill/>
          <a:ln w="9525" algn="ctr">
            <a:noFill/>
            <a:miter lim="800000"/>
            <a:headEnd/>
            <a:tailEnd/>
          </a:ln>
          <a:effectLst/>
        </p:spPr>
        <p:txBody>
          <a:bodyPr>
            <a:spAutoFit/>
          </a:bodyPr>
          <a:lstStyle/>
          <a:p>
            <a:pPr marL="342900" indent="-342900" algn="l">
              <a:spcBef>
                <a:spcPct val="50000"/>
              </a:spcBef>
              <a:defRPr/>
            </a:pPr>
            <a:r>
              <a:rPr lang="en-US" altLang="zh-CN" dirty="0"/>
              <a:t>    </a:t>
            </a:r>
            <a:r>
              <a:rPr lang="zh-CN" altLang="en-US" sz="1800" dirty="0">
                <a:solidFill>
                  <a:schemeClr val="tx2"/>
                </a:solidFill>
                <a:effectLst>
                  <a:outerShdw blurRad="38100" dist="38100" dir="2700000" algn="tl">
                    <a:srgbClr val="000000"/>
                  </a:outerShdw>
                </a:effectLst>
              </a:rPr>
              <a:t>这两个码元转换时刻</a:t>
            </a:r>
            <a:r>
              <a:rPr lang="en-US" altLang="zh-CN" sz="1800" dirty="0">
                <a:solidFill>
                  <a:schemeClr val="tx2"/>
                </a:solidFill>
                <a:effectLst>
                  <a:outerShdw blurRad="38100" dist="38100" dir="2700000" algn="tl">
                    <a:srgbClr val="000000"/>
                  </a:outerShdw>
                </a:effectLst>
              </a:rPr>
              <a:t>I</a:t>
            </a:r>
            <a:r>
              <a:rPr lang="zh-CN" altLang="en-US" sz="1800" dirty="0">
                <a:solidFill>
                  <a:schemeClr val="tx2"/>
                </a:solidFill>
                <a:effectLst>
                  <a:outerShdw blurRad="38100" dist="38100" dir="2700000" algn="tl">
                    <a:srgbClr val="000000"/>
                  </a:outerShdw>
                </a:effectLst>
              </a:rPr>
              <a:t>、</a:t>
            </a:r>
            <a:r>
              <a:rPr lang="en-US" altLang="zh-CN" sz="1800" dirty="0">
                <a:solidFill>
                  <a:schemeClr val="tx2"/>
                </a:solidFill>
                <a:effectLst>
                  <a:outerShdw blurRad="38100" dist="38100" dir="2700000" algn="tl">
                    <a:srgbClr val="000000"/>
                  </a:outerShdw>
                </a:effectLst>
              </a:rPr>
              <a:t>Q</a:t>
            </a:r>
            <a:r>
              <a:rPr lang="zh-CN" altLang="en-US" sz="1800" dirty="0">
                <a:solidFill>
                  <a:schemeClr val="tx2"/>
                </a:solidFill>
                <a:effectLst>
                  <a:outerShdw blurRad="38100" dist="38100" dir="2700000" algn="tl">
                    <a:srgbClr val="000000"/>
                  </a:outerShdw>
                </a:effectLst>
              </a:rPr>
              <a:t>路同时发生极性反转，将对应于</a:t>
            </a:r>
            <a:r>
              <a:rPr lang="en-US" altLang="zh-CN" sz="1800" dirty="0">
                <a:solidFill>
                  <a:schemeClr val="tx2"/>
                </a:solidFill>
                <a:effectLst>
                  <a:outerShdw blurRad="38100" dist="38100" dir="2700000" algn="tl">
                    <a:srgbClr val="000000"/>
                  </a:outerShdw>
                </a:effectLst>
              </a:rPr>
              <a:t>180°</a:t>
            </a:r>
            <a:r>
              <a:rPr lang="zh-CN" altLang="en-US" sz="1800" dirty="0">
                <a:solidFill>
                  <a:schemeClr val="tx2"/>
                </a:solidFill>
                <a:effectLst>
                  <a:outerShdw blurRad="38100" dist="38100" dir="2700000" algn="tl">
                    <a:srgbClr val="000000"/>
                  </a:outerShdw>
                </a:effectLst>
              </a:rPr>
              <a:t>的相位跳变。</a:t>
            </a:r>
          </a:p>
        </p:txBody>
      </p:sp>
      <p:cxnSp>
        <p:nvCxnSpPr>
          <p:cNvPr id="98347" name="直接箭头连接符 43"/>
          <p:cNvCxnSpPr>
            <a:cxnSpLocks noChangeShapeType="1"/>
          </p:cNvCxnSpPr>
          <p:nvPr/>
        </p:nvCxnSpPr>
        <p:spPr bwMode="auto">
          <a:xfrm>
            <a:off x="2590800" y="5486400"/>
            <a:ext cx="762000" cy="1588"/>
          </a:xfrm>
          <a:prstGeom prst="straightConnector1">
            <a:avLst/>
          </a:prstGeom>
          <a:noFill/>
          <a:ln w="31750" algn="ctr">
            <a:solidFill>
              <a:srgbClr val="002060"/>
            </a:solidFill>
            <a:round/>
            <a:headEnd type="triangle" w="med" len="med"/>
            <a:tailEnd type="triangle" w="med" len="med"/>
          </a:ln>
        </p:spPr>
      </p:cxnSp>
      <p:sp>
        <p:nvSpPr>
          <p:cNvPr id="98348" name="TextBox 48"/>
          <p:cNvSpPr txBox="1">
            <a:spLocks noChangeArrowheads="1"/>
          </p:cNvSpPr>
          <p:nvPr/>
        </p:nvSpPr>
        <p:spPr bwMode="auto">
          <a:xfrm>
            <a:off x="2667000" y="5410200"/>
            <a:ext cx="609600" cy="523875"/>
          </a:xfrm>
          <a:prstGeom prst="rect">
            <a:avLst/>
          </a:prstGeom>
          <a:noFill/>
          <a:ln w="9525">
            <a:noFill/>
            <a:miter lim="800000"/>
            <a:headEnd/>
            <a:tailEnd/>
          </a:ln>
        </p:spPr>
        <p:txBody>
          <a:bodyPr>
            <a:spAutoFit/>
          </a:bodyPr>
          <a:lstStyle/>
          <a:p>
            <a:r>
              <a:rPr lang="en-US" altLang="zh-CN"/>
              <a:t>T</a:t>
            </a:r>
            <a:r>
              <a:rPr lang="en-US" altLang="zh-CN" sz="1400"/>
              <a:t>S</a:t>
            </a:r>
            <a:endParaRPr lang="zh-CN" altLang="en-US" sz="1400"/>
          </a:p>
        </p:txBody>
      </p:sp>
      <p:sp>
        <p:nvSpPr>
          <p:cNvPr id="98349" name="TextBox 49"/>
          <p:cNvSpPr txBox="1">
            <a:spLocks noChangeArrowheads="1"/>
          </p:cNvSpPr>
          <p:nvPr/>
        </p:nvSpPr>
        <p:spPr bwMode="auto">
          <a:xfrm>
            <a:off x="2895600" y="3048000"/>
            <a:ext cx="609600" cy="523875"/>
          </a:xfrm>
          <a:prstGeom prst="rect">
            <a:avLst/>
          </a:prstGeom>
          <a:noFill/>
          <a:ln w="9525">
            <a:noFill/>
            <a:miter lim="800000"/>
            <a:headEnd/>
            <a:tailEnd/>
          </a:ln>
        </p:spPr>
        <p:txBody>
          <a:bodyPr>
            <a:spAutoFit/>
          </a:bodyPr>
          <a:lstStyle/>
          <a:p>
            <a:r>
              <a:rPr lang="en-US" altLang="zh-CN"/>
              <a:t>T</a:t>
            </a:r>
            <a:r>
              <a:rPr lang="en-US" altLang="zh-CN" sz="1400"/>
              <a:t>b</a:t>
            </a:r>
            <a:endParaRPr lang="zh-CN" altLang="en-US" sz="1400"/>
          </a:p>
        </p:txBody>
      </p:sp>
      <p:cxnSp>
        <p:nvCxnSpPr>
          <p:cNvPr id="98350" name="直接箭头连接符 50"/>
          <p:cNvCxnSpPr>
            <a:cxnSpLocks noChangeShapeType="1"/>
          </p:cNvCxnSpPr>
          <p:nvPr/>
        </p:nvCxnSpPr>
        <p:spPr bwMode="auto">
          <a:xfrm>
            <a:off x="2971800" y="3124200"/>
            <a:ext cx="381000" cy="1588"/>
          </a:xfrm>
          <a:prstGeom prst="straightConnector1">
            <a:avLst/>
          </a:prstGeom>
          <a:noFill/>
          <a:ln w="31750" algn="ctr">
            <a:solidFill>
              <a:srgbClr val="002060"/>
            </a:solidFill>
            <a:round/>
            <a:headEnd type="triangle" w="med" len="med"/>
            <a:tailEnd type="triangle" w="med" len="med"/>
          </a:ln>
        </p:spPr>
      </p:cxnSp>
      <p:sp>
        <p:nvSpPr>
          <p:cNvPr id="54" name="Line 36"/>
          <p:cNvSpPr>
            <a:spLocks noChangeShapeType="1"/>
          </p:cNvSpPr>
          <p:nvPr/>
        </p:nvSpPr>
        <p:spPr bwMode="auto">
          <a:xfrm>
            <a:off x="2971800" y="5105400"/>
            <a:ext cx="762000" cy="0"/>
          </a:xfrm>
          <a:prstGeom prst="line">
            <a:avLst/>
          </a:prstGeom>
          <a:noFill/>
          <a:ln w="25400">
            <a:solidFill>
              <a:schemeClr val="hlink"/>
            </a:solidFill>
            <a:round/>
            <a:headEnd/>
            <a:tailEnd/>
          </a:ln>
        </p:spPr>
        <p:txBody>
          <a:bodyPr/>
          <a:lstStyle/>
          <a:p>
            <a:endParaRPr lang="zh-CN" altLang="en-US"/>
          </a:p>
        </p:txBody>
      </p:sp>
      <p:sp>
        <p:nvSpPr>
          <p:cNvPr id="55" name="Line 36"/>
          <p:cNvSpPr>
            <a:spLocks noChangeShapeType="1"/>
          </p:cNvSpPr>
          <p:nvPr/>
        </p:nvSpPr>
        <p:spPr bwMode="auto">
          <a:xfrm>
            <a:off x="3733800" y="5791200"/>
            <a:ext cx="762000" cy="0"/>
          </a:xfrm>
          <a:prstGeom prst="line">
            <a:avLst/>
          </a:prstGeom>
          <a:noFill/>
          <a:ln w="25400">
            <a:solidFill>
              <a:schemeClr val="hlink"/>
            </a:solidFill>
            <a:round/>
            <a:headEnd/>
            <a:tailEnd/>
          </a:ln>
        </p:spPr>
        <p:txBody>
          <a:bodyPr/>
          <a:lstStyle/>
          <a:p>
            <a:endParaRPr lang="zh-CN" altLang="en-US"/>
          </a:p>
        </p:txBody>
      </p:sp>
      <p:sp>
        <p:nvSpPr>
          <p:cNvPr id="56" name="Line 36"/>
          <p:cNvSpPr>
            <a:spLocks noChangeShapeType="1"/>
          </p:cNvSpPr>
          <p:nvPr/>
        </p:nvSpPr>
        <p:spPr bwMode="auto">
          <a:xfrm>
            <a:off x="4495800" y="5105400"/>
            <a:ext cx="762000" cy="0"/>
          </a:xfrm>
          <a:prstGeom prst="line">
            <a:avLst/>
          </a:prstGeom>
          <a:noFill/>
          <a:ln w="25400">
            <a:solidFill>
              <a:schemeClr val="hlink"/>
            </a:solidFill>
            <a:round/>
            <a:headEnd/>
            <a:tailEnd/>
          </a:ln>
        </p:spPr>
        <p:txBody>
          <a:bodyPr/>
          <a:lstStyle/>
          <a:p>
            <a:endParaRPr lang="zh-CN" altLang="en-US"/>
          </a:p>
        </p:txBody>
      </p:sp>
      <p:sp>
        <p:nvSpPr>
          <p:cNvPr id="57" name="Line 36"/>
          <p:cNvSpPr>
            <a:spLocks noChangeShapeType="1"/>
          </p:cNvSpPr>
          <p:nvPr/>
        </p:nvSpPr>
        <p:spPr bwMode="auto">
          <a:xfrm>
            <a:off x="5257800" y="5791200"/>
            <a:ext cx="762000" cy="0"/>
          </a:xfrm>
          <a:prstGeom prst="line">
            <a:avLst/>
          </a:prstGeom>
          <a:noFill/>
          <a:ln w="25400">
            <a:solidFill>
              <a:schemeClr val="hlink"/>
            </a:solidFill>
            <a:round/>
            <a:headEnd/>
            <a:tailEnd/>
          </a:ln>
        </p:spPr>
        <p:txBody>
          <a:bodyPr/>
          <a:lstStyle/>
          <a:p>
            <a:endParaRPr lang="zh-CN" altLang="en-US"/>
          </a:p>
        </p:txBody>
      </p:sp>
      <p:sp>
        <p:nvSpPr>
          <p:cNvPr id="58" name="Line 36"/>
          <p:cNvSpPr>
            <a:spLocks noChangeShapeType="1"/>
          </p:cNvSpPr>
          <p:nvPr/>
        </p:nvSpPr>
        <p:spPr bwMode="auto">
          <a:xfrm>
            <a:off x="6019800" y="5791200"/>
            <a:ext cx="762000" cy="0"/>
          </a:xfrm>
          <a:prstGeom prst="line">
            <a:avLst/>
          </a:prstGeom>
          <a:noFill/>
          <a:ln w="25400">
            <a:solidFill>
              <a:schemeClr val="hlink"/>
            </a:solidFill>
            <a:round/>
            <a:headEnd/>
            <a:tailEnd/>
          </a:ln>
        </p:spPr>
        <p:txBody>
          <a:bodyPr/>
          <a:lstStyle/>
          <a:p>
            <a:endParaRPr lang="zh-CN" altLang="en-US"/>
          </a:p>
        </p:txBody>
      </p:sp>
      <p:sp>
        <p:nvSpPr>
          <p:cNvPr id="59" name="Line 36"/>
          <p:cNvSpPr>
            <a:spLocks noChangeShapeType="1"/>
          </p:cNvSpPr>
          <p:nvPr/>
        </p:nvSpPr>
        <p:spPr bwMode="auto">
          <a:xfrm>
            <a:off x="6781800" y="5105400"/>
            <a:ext cx="762000" cy="0"/>
          </a:xfrm>
          <a:prstGeom prst="line">
            <a:avLst/>
          </a:prstGeom>
          <a:noFill/>
          <a:ln w="25400">
            <a:solidFill>
              <a:schemeClr val="hlink"/>
            </a:solidFill>
            <a:round/>
            <a:headEnd/>
            <a:tailEnd/>
          </a:ln>
        </p:spPr>
        <p:txBody>
          <a:bodyPr/>
          <a:lstStyle/>
          <a:p>
            <a:endParaRPr lang="zh-CN" altLang="en-US"/>
          </a:p>
        </p:txBody>
      </p:sp>
      <p:sp>
        <p:nvSpPr>
          <p:cNvPr id="61" name="TextBox 60"/>
          <p:cNvSpPr txBox="1"/>
          <p:nvPr/>
        </p:nvSpPr>
        <p:spPr>
          <a:xfrm>
            <a:off x="3048000" y="6211888"/>
            <a:ext cx="4876800" cy="646112"/>
          </a:xfrm>
          <a:prstGeom prst="rect">
            <a:avLst/>
          </a:prstGeom>
          <a:noFill/>
        </p:spPr>
        <p:txBody>
          <a:bodyPr>
            <a:spAutoFit/>
          </a:bodyPr>
          <a:lstStyle/>
          <a:p>
            <a:pPr algn="l">
              <a:defRPr/>
            </a:pPr>
            <a:r>
              <a:rPr lang="zh-CN" altLang="en-US" sz="1800" dirty="0">
                <a:solidFill>
                  <a:schemeClr val="tx2"/>
                </a:solidFill>
                <a:effectLst>
                  <a:outerShdw blurRad="38100" dist="38100" dir="2700000" algn="tl">
                    <a:srgbClr val="000000"/>
                  </a:outerShdw>
                </a:effectLst>
              </a:rPr>
              <a:t>比特转换时刻</a:t>
            </a:r>
            <a:r>
              <a:rPr lang="en-US" altLang="zh-CN" sz="1800" dirty="0">
                <a:solidFill>
                  <a:schemeClr val="tx2"/>
                </a:solidFill>
                <a:effectLst>
                  <a:outerShdw blurRad="38100" dist="38100" dir="2700000" algn="tl">
                    <a:srgbClr val="000000"/>
                  </a:outerShdw>
                </a:effectLst>
              </a:rPr>
              <a:t>I</a:t>
            </a:r>
            <a:r>
              <a:rPr lang="zh-CN" altLang="en-US" sz="1800" dirty="0">
                <a:solidFill>
                  <a:schemeClr val="tx2"/>
                </a:solidFill>
                <a:effectLst>
                  <a:outerShdw blurRad="38100" dist="38100" dir="2700000" algn="tl">
                    <a:srgbClr val="000000"/>
                  </a:outerShdw>
                </a:effectLst>
              </a:rPr>
              <a:t>、</a:t>
            </a:r>
            <a:r>
              <a:rPr lang="en-US" altLang="zh-CN" sz="1800" dirty="0">
                <a:solidFill>
                  <a:schemeClr val="tx2"/>
                </a:solidFill>
                <a:effectLst>
                  <a:outerShdw blurRad="38100" dist="38100" dir="2700000" algn="tl">
                    <a:srgbClr val="000000"/>
                  </a:outerShdw>
                </a:effectLst>
              </a:rPr>
              <a:t>Q</a:t>
            </a:r>
            <a:r>
              <a:rPr lang="zh-CN" altLang="en-US" sz="1800" dirty="0">
                <a:solidFill>
                  <a:schemeClr val="tx2"/>
                </a:solidFill>
                <a:effectLst>
                  <a:outerShdw blurRad="38100" dist="38100" dir="2700000" algn="tl">
                    <a:srgbClr val="000000"/>
                  </a:outerShdw>
                </a:effectLst>
              </a:rPr>
              <a:t>路不再会同时发生极性反转，也就不会出现</a:t>
            </a:r>
            <a:r>
              <a:rPr lang="en-US" altLang="zh-CN" sz="1800" dirty="0">
                <a:solidFill>
                  <a:schemeClr val="tx2"/>
                </a:solidFill>
                <a:effectLst>
                  <a:outerShdw blurRad="38100" dist="38100" dir="2700000" algn="tl">
                    <a:srgbClr val="000000"/>
                  </a:outerShdw>
                </a:effectLst>
              </a:rPr>
              <a:t>180°</a:t>
            </a:r>
            <a:r>
              <a:rPr lang="zh-CN" altLang="en-US" sz="1800" dirty="0">
                <a:solidFill>
                  <a:schemeClr val="tx2"/>
                </a:solidFill>
                <a:effectLst>
                  <a:outerShdw blurRad="38100" dist="38100" dir="2700000" algn="tl">
                    <a:srgbClr val="000000"/>
                  </a:outerShdw>
                </a:effectLst>
              </a:rPr>
              <a:t>的相位跳变。</a:t>
            </a:r>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7482"/>
                                        </p:tgtEl>
                                        <p:attrNameLst>
                                          <p:attrName>style.visibility</p:attrName>
                                        </p:attrNameLst>
                                      </p:cBhvr>
                                      <p:to>
                                        <p:strVal val="visible"/>
                                      </p:to>
                                    </p:set>
                                    <p:anim calcmode="lin" valueType="num">
                                      <p:cBhvr additive="base">
                                        <p:cTn id="7" dur="500" fill="hold"/>
                                        <p:tgtEl>
                                          <p:spTgt spid="317482"/>
                                        </p:tgtEl>
                                        <p:attrNameLst>
                                          <p:attrName>ppt_x</p:attrName>
                                        </p:attrNameLst>
                                      </p:cBhvr>
                                      <p:tavLst>
                                        <p:tav tm="0">
                                          <p:val>
                                            <p:strVal val="#ppt_x"/>
                                          </p:val>
                                        </p:tav>
                                        <p:tav tm="100000">
                                          <p:val>
                                            <p:strVal val="#ppt_x"/>
                                          </p:val>
                                        </p:tav>
                                      </p:tavLst>
                                    </p:anim>
                                    <p:anim calcmode="lin" valueType="num">
                                      <p:cBhvr additive="base">
                                        <p:cTn id="8" dur="500" fill="hold"/>
                                        <p:tgtEl>
                                          <p:spTgt spid="31748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17483"/>
                                        </p:tgtEl>
                                        <p:attrNameLst>
                                          <p:attrName>style.visibility</p:attrName>
                                        </p:attrNameLst>
                                      </p:cBhvr>
                                      <p:to>
                                        <p:strVal val="visible"/>
                                      </p:to>
                                    </p:set>
                                    <p:anim calcmode="lin" valueType="num">
                                      <p:cBhvr additive="base">
                                        <p:cTn id="11" dur="500" fill="hold"/>
                                        <p:tgtEl>
                                          <p:spTgt spid="317483"/>
                                        </p:tgtEl>
                                        <p:attrNameLst>
                                          <p:attrName>ppt_x</p:attrName>
                                        </p:attrNameLst>
                                      </p:cBhvr>
                                      <p:tavLst>
                                        <p:tav tm="0">
                                          <p:val>
                                            <p:strVal val="#ppt_x"/>
                                          </p:val>
                                        </p:tav>
                                        <p:tav tm="100000">
                                          <p:val>
                                            <p:strVal val="#ppt_x"/>
                                          </p:val>
                                        </p:tav>
                                      </p:tavLst>
                                    </p:anim>
                                    <p:anim calcmode="lin" valueType="num">
                                      <p:cBhvr additive="base">
                                        <p:cTn id="12" dur="500" fill="hold"/>
                                        <p:tgtEl>
                                          <p:spTgt spid="317483"/>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6" presetClass="emph" presetSubtype="0" fill="hold" grpId="1" nodeType="afterEffect">
                                  <p:stCondLst>
                                    <p:cond delay="0"/>
                                  </p:stCondLst>
                                  <p:childTnLst>
                                    <p:animEffect transition="out" filter="fade">
                                      <p:cBhvr>
                                        <p:cTn id="15" dur="1000" tmFilter="0, 0; .2, .5; .8, .5; 1, 0"/>
                                        <p:tgtEl>
                                          <p:spTgt spid="317482"/>
                                        </p:tgtEl>
                                      </p:cBhvr>
                                    </p:animEffect>
                                    <p:animScale>
                                      <p:cBhvr>
                                        <p:cTn id="16" dur="500" autoRev="1" fill="hold"/>
                                        <p:tgtEl>
                                          <p:spTgt spid="317482"/>
                                        </p:tgtEl>
                                      </p:cBhvr>
                                      <p:by x="105000" y="105000"/>
                                    </p:animScale>
                                  </p:childTnLst>
                                </p:cTn>
                              </p:par>
                              <p:par>
                                <p:cTn id="17" presetID="26" presetClass="emph" presetSubtype="0" fill="hold" grpId="1" nodeType="withEffect">
                                  <p:stCondLst>
                                    <p:cond delay="0"/>
                                  </p:stCondLst>
                                  <p:childTnLst>
                                    <p:animEffect transition="out" filter="fade">
                                      <p:cBhvr>
                                        <p:cTn id="18" dur="500" tmFilter="0, 0; .2, .5; .8, .5; 1, 0"/>
                                        <p:tgtEl>
                                          <p:spTgt spid="317483"/>
                                        </p:tgtEl>
                                      </p:cBhvr>
                                    </p:animEffect>
                                    <p:animScale>
                                      <p:cBhvr>
                                        <p:cTn id="19" dur="250" autoRev="1" fill="hold"/>
                                        <p:tgtEl>
                                          <p:spTgt spid="317483"/>
                                        </p:tgtEl>
                                      </p:cBhvr>
                                      <p:by x="105000" y="105000"/>
                                    </p:animScale>
                                  </p:childTnLst>
                                </p:cTn>
                              </p:par>
                            </p:childTnLst>
                          </p:cTn>
                        </p:par>
                        <p:par>
                          <p:cTn id="20" fill="hold">
                            <p:stCondLst>
                              <p:cond delay="1500"/>
                            </p:stCondLst>
                            <p:childTnLst>
                              <p:par>
                                <p:cTn id="21" presetID="3" presetClass="entr" presetSubtype="10" fill="hold" grpId="0" nodeType="afterEffect">
                                  <p:stCondLst>
                                    <p:cond delay="0"/>
                                  </p:stCondLst>
                                  <p:childTnLst>
                                    <p:set>
                                      <p:cBhvr>
                                        <p:cTn id="22" dur="1" fill="hold">
                                          <p:stCondLst>
                                            <p:cond delay="0"/>
                                          </p:stCondLst>
                                        </p:cTn>
                                        <p:tgtEl>
                                          <p:spTgt spid="317484"/>
                                        </p:tgtEl>
                                        <p:attrNameLst>
                                          <p:attrName>style.visibility</p:attrName>
                                        </p:attrNameLst>
                                      </p:cBhvr>
                                      <p:to>
                                        <p:strVal val="visible"/>
                                      </p:to>
                                    </p:set>
                                    <p:animEffect transition="in" filter="blinds(horizontal)">
                                      <p:cBhvr>
                                        <p:cTn id="23" dur="500"/>
                                        <p:tgtEl>
                                          <p:spTgt spid="317484"/>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0" nodeType="clickEffect">
                                  <p:stCondLst>
                                    <p:cond delay="0"/>
                                  </p:stCondLst>
                                  <p:childTnLst>
                                    <p:set>
                                      <p:cBhvr>
                                        <p:cTn id="27" dur="1" fill="hold">
                                          <p:stCondLst>
                                            <p:cond delay="0"/>
                                          </p:stCondLst>
                                        </p:cTn>
                                        <p:tgtEl>
                                          <p:spTgt spid="96290"/>
                                        </p:tgtEl>
                                        <p:attrNameLst>
                                          <p:attrName>style.visibility</p:attrName>
                                        </p:attrNameLst>
                                      </p:cBhvr>
                                      <p:to>
                                        <p:strVal val="hidden"/>
                                      </p:to>
                                    </p:set>
                                  </p:childTnLst>
                                </p:cTn>
                              </p:par>
                              <p:par>
                                <p:cTn id="28" presetID="1" presetClass="exit" presetSubtype="0" fill="hold" grpId="0" nodeType="withEffect">
                                  <p:stCondLst>
                                    <p:cond delay="0"/>
                                  </p:stCondLst>
                                  <p:childTnLst>
                                    <p:set>
                                      <p:cBhvr>
                                        <p:cTn id="29" dur="1" fill="hold">
                                          <p:stCondLst>
                                            <p:cond delay="0"/>
                                          </p:stCondLst>
                                        </p:cTn>
                                        <p:tgtEl>
                                          <p:spTgt spid="96291"/>
                                        </p:tgtEl>
                                        <p:attrNameLst>
                                          <p:attrName>style.visibility</p:attrName>
                                        </p:attrNameLst>
                                      </p:cBhvr>
                                      <p:to>
                                        <p:strVal val="hidden"/>
                                      </p:to>
                                    </p:set>
                                  </p:childTnLst>
                                </p:cTn>
                              </p:par>
                              <p:par>
                                <p:cTn id="30" presetID="1" presetClass="exit" presetSubtype="0" fill="hold" grpId="0" nodeType="withEffect">
                                  <p:stCondLst>
                                    <p:cond delay="0"/>
                                  </p:stCondLst>
                                  <p:childTnLst>
                                    <p:set>
                                      <p:cBhvr>
                                        <p:cTn id="31" dur="1" fill="hold">
                                          <p:stCondLst>
                                            <p:cond delay="0"/>
                                          </p:stCondLst>
                                        </p:cTn>
                                        <p:tgtEl>
                                          <p:spTgt spid="96292"/>
                                        </p:tgtEl>
                                        <p:attrNameLst>
                                          <p:attrName>style.visibility</p:attrName>
                                        </p:attrNameLst>
                                      </p:cBhvr>
                                      <p:to>
                                        <p:strVal val="hidden"/>
                                      </p:to>
                                    </p:set>
                                  </p:childTnLst>
                                </p:cTn>
                              </p:par>
                              <p:par>
                                <p:cTn id="32" presetID="1" presetClass="exit" presetSubtype="0" fill="hold" grpId="0" nodeType="withEffect">
                                  <p:stCondLst>
                                    <p:cond delay="0"/>
                                  </p:stCondLst>
                                  <p:childTnLst>
                                    <p:set>
                                      <p:cBhvr>
                                        <p:cTn id="33" dur="1" fill="hold">
                                          <p:stCondLst>
                                            <p:cond delay="0"/>
                                          </p:stCondLst>
                                        </p:cTn>
                                        <p:tgtEl>
                                          <p:spTgt spid="96293"/>
                                        </p:tgtEl>
                                        <p:attrNameLst>
                                          <p:attrName>style.visibility</p:attrName>
                                        </p:attrNameLst>
                                      </p:cBhvr>
                                      <p:to>
                                        <p:strVal val="hidden"/>
                                      </p:to>
                                    </p:set>
                                  </p:childTnLst>
                                </p:cTn>
                              </p:par>
                              <p:par>
                                <p:cTn id="34" presetID="1" presetClass="exit" presetSubtype="0" fill="hold" grpId="0" nodeType="withEffect">
                                  <p:stCondLst>
                                    <p:cond delay="0"/>
                                  </p:stCondLst>
                                  <p:childTnLst>
                                    <p:set>
                                      <p:cBhvr>
                                        <p:cTn id="35" dur="1" fill="hold">
                                          <p:stCondLst>
                                            <p:cond delay="0"/>
                                          </p:stCondLst>
                                        </p:cTn>
                                        <p:tgtEl>
                                          <p:spTgt spid="96294"/>
                                        </p:tgtEl>
                                        <p:attrNameLst>
                                          <p:attrName>style.visibility</p:attrName>
                                        </p:attrNameLst>
                                      </p:cBhvr>
                                      <p:to>
                                        <p:strVal val="hidden"/>
                                      </p:to>
                                    </p:set>
                                  </p:childTnLst>
                                </p:cTn>
                              </p:par>
                              <p:par>
                                <p:cTn id="36" presetID="1" presetClass="exit" presetSubtype="0" fill="hold" grpId="0" nodeType="withEffect">
                                  <p:stCondLst>
                                    <p:cond delay="0"/>
                                  </p:stCondLst>
                                  <p:childTnLst>
                                    <p:set>
                                      <p:cBhvr>
                                        <p:cTn id="37" dur="1" fill="hold">
                                          <p:stCondLst>
                                            <p:cond delay="0"/>
                                          </p:stCondLst>
                                        </p:cTn>
                                        <p:tgtEl>
                                          <p:spTgt spid="96295"/>
                                        </p:tgtEl>
                                        <p:attrNameLst>
                                          <p:attrName>style.visibility</p:attrName>
                                        </p:attrNameLst>
                                      </p:cBhvr>
                                      <p:to>
                                        <p:strVal val="hidden"/>
                                      </p:to>
                                    </p:set>
                                  </p:childTnLst>
                                </p:cTn>
                              </p:par>
                            </p:childTnLst>
                          </p:cTn>
                        </p:par>
                        <p:par>
                          <p:cTn id="38" fill="hold">
                            <p:stCondLst>
                              <p:cond delay="0"/>
                            </p:stCondLst>
                            <p:childTnLst>
                              <p:par>
                                <p:cTn id="39" presetID="1" presetClass="exit" presetSubtype="0" fill="hold" grpId="1" nodeType="afterEffect">
                                  <p:stCondLst>
                                    <p:cond delay="0"/>
                                  </p:stCondLst>
                                  <p:childTnLst>
                                    <p:set>
                                      <p:cBhvr>
                                        <p:cTn id="40" dur="1" fill="hold">
                                          <p:stCondLst>
                                            <p:cond delay="0"/>
                                          </p:stCondLst>
                                        </p:cTn>
                                        <p:tgtEl>
                                          <p:spTgt spid="317484"/>
                                        </p:tgtEl>
                                        <p:attrNameLst>
                                          <p:attrName>style.visibility</p:attrName>
                                        </p:attrNameLst>
                                      </p:cBhvr>
                                      <p:to>
                                        <p:strVal val="hidden"/>
                                      </p:to>
                                    </p:set>
                                  </p:childTnLst>
                                </p:cTn>
                              </p:par>
                            </p:childTnLst>
                          </p:cTn>
                        </p:par>
                        <p:par>
                          <p:cTn id="41" fill="hold">
                            <p:stCondLst>
                              <p:cond delay="0"/>
                            </p:stCondLst>
                            <p:childTnLst>
                              <p:par>
                                <p:cTn id="42" presetID="12" presetClass="entr" presetSubtype="4" fill="hold" grpId="0" nodeType="after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slide(fromBottom)">
                                      <p:cBhvr>
                                        <p:cTn id="44" dur="500"/>
                                        <p:tgtEl>
                                          <p:spTgt spid="54"/>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slide(fromBottom)">
                                      <p:cBhvr>
                                        <p:cTn id="47" dur="500"/>
                                        <p:tgtEl>
                                          <p:spTgt spid="55"/>
                                        </p:tgtEl>
                                      </p:cBhvr>
                                    </p:animEffect>
                                  </p:childTnLst>
                                </p:cTn>
                              </p:par>
                              <p:par>
                                <p:cTn id="48" presetID="12" presetClass="entr" presetSubtype="4" fill="hold" grpId="0" nodeType="withEffect">
                                  <p:stCondLst>
                                    <p:cond delay="0"/>
                                  </p:stCondLst>
                                  <p:childTnLst>
                                    <p:set>
                                      <p:cBhvr>
                                        <p:cTn id="49" dur="1" fill="hold">
                                          <p:stCondLst>
                                            <p:cond delay="0"/>
                                          </p:stCondLst>
                                        </p:cTn>
                                        <p:tgtEl>
                                          <p:spTgt spid="56"/>
                                        </p:tgtEl>
                                        <p:attrNameLst>
                                          <p:attrName>style.visibility</p:attrName>
                                        </p:attrNameLst>
                                      </p:cBhvr>
                                      <p:to>
                                        <p:strVal val="visible"/>
                                      </p:to>
                                    </p:set>
                                    <p:animEffect transition="in" filter="slide(fromBottom)">
                                      <p:cBhvr>
                                        <p:cTn id="50" dur="500"/>
                                        <p:tgtEl>
                                          <p:spTgt spid="56"/>
                                        </p:tgtEl>
                                      </p:cBhvr>
                                    </p:animEffect>
                                  </p:childTnLst>
                                </p:cTn>
                              </p:par>
                              <p:par>
                                <p:cTn id="51" presetID="12" presetClass="entr" presetSubtype="4" fill="hold" grpId="0" nodeType="withEffect">
                                  <p:stCondLst>
                                    <p:cond delay="0"/>
                                  </p:stCondLst>
                                  <p:childTnLst>
                                    <p:set>
                                      <p:cBhvr>
                                        <p:cTn id="52" dur="1" fill="hold">
                                          <p:stCondLst>
                                            <p:cond delay="0"/>
                                          </p:stCondLst>
                                        </p:cTn>
                                        <p:tgtEl>
                                          <p:spTgt spid="57"/>
                                        </p:tgtEl>
                                        <p:attrNameLst>
                                          <p:attrName>style.visibility</p:attrName>
                                        </p:attrNameLst>
                                      </p:cBhvr>
                                      <p:to>
                                        <p:strVal val="visible"/>
                                      </p:to>
                                    </p:set>
                                    <p:animEffect transition="in" filter="slide(fromBottom)">
                                      <p:cBhvr>
                                        <p:cTn id="53" dur="500"/>
                                        <p:tgtEl>
                                          <p:spTgt spid="57"/>
                                        </p:tgtEl>
                                      </p:cBhvr>
                                    </p:animEffect>
                                  </p:childTnLst>
                                </p:cTn>
                              </p:par>
                              <p:par>
                                <p:cTn id="54" presetID="12" presetClass="entr" presetSubtype="4" fill="hold" grpId="0" nodeType="withEffect">
                                  <p:stCondLst>
                                    <p:cond delay="0"/>
                                  </p:stCondLst>
                                  <p:childTnLst>
                                    <p:set>
                                      <p:cBhvr>
                                        <p:cTn id="55" dur="1" fill="hold">
                                          <p:stCondLst>
                                            <p:cond delay="0"/>
                                          </p:stCondLst>
                                        </p:cTn>
                                        <p:tgtEl>
                                          <p:spTgt spid="58"/>
                                        </p:tgtEl>
                                        <p:attrNameLst>
                                          <p:attrName>style.visibility</p:attrName>
                                        </p:attrNameLst>
                                      </p:cBhvr>
                                      <p:to>
                                        <p:strVal val="visible"/>
                                      </p:to>
                                    </p:set>
                                    <p:animEffect transition="in" filter="slide(fromBottom)">
                                      <p:cBhvr>
                                        <p:cTn id="56" dur="500"/>
                                        <p:tgtEl>
                                          <p:spTgt spid="58"/>
                                        </p:tgtEl>
                                      </p:cBhvr>
                                    </p:animEffect>
                                  </p:childTnLst>
                                </p:cTn>
                              </p:par>
                              <p:par>
                                <p:cTn id="57" presetID="12" presetClass="entr" presetSubtype="4"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slide(fromBottom)">
                                      <p:cBhvr>
                                        <p:cTn id="59" dur="500"/>
                                        <p:tgtEl>
                                          <p:spTgt spid="59"/>
                                        </p:tgtEl>
                                      </p:cBhvr>
                                    </p:animEffect>
                                  </p:childTnLst>
                                </p:cTn>
                              </p:par>
                            </p:childTnLst>
                          </p:cTn>
                        </p:par>
                        <p:par>
                          <p:cTn id="60" fill="hold">
                            <p:stCondLst>
                              <p:cond delay="500"/>
                            </p:stCondLst>
                            <p:childTnLst>
                              <p:par>
                                <p:cTn id="61" presetID="3" presetClass="entr" presetSubtype="10" fill="hold" grpId="0" nodeType="after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blinds(horizontal)">
                                      <p:cBhvr>
                                        <p:cTn id="63"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90" grpId="0" animBg="1"/>
      <p:bldP spid="96291" grpId="0" animBg="1"/>
      <p:bldP spid="96292" grpId="0" animBg="1"/>
      <p:bldP spid="96293" grpId="0" animBg="1"/>
      <p:bldP spid="96294" grpId="0" animBg="1"/>
      <p:bldP spid="96295" grpId="0" animBg="1"/>
      <p:bldP spid="317482" grpId="0" animBg="1"/>
      <p:bldP spid="317482" grpId="1" animBg="1"/>
      <p:bldP spid="317483" grpId="0" animBg="1"/>
      <p:bldP spid="317483" grpId="1" animBg="1"/>
      <p:bldP spid="317484" grpId="0"/>
      <p:bldP spid="317484" grpId="1"/>
      <p:bldP spid="54" grpId="0" animBg="1"/>
      <p:bldP spid="55" grpId="0" animBg="1"/>
      <p:bldP spid="56" grpId="0" animBg="1"/>
      <p:bldP spid="57" grpId="0" animBg="1"/>
      <p:bldP spid="58" grpId="0" animBg="1"/>
      <p:bldP spid="59" grpId="0" animBg="1"/>
      <p:bldP spid="61"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endParaRPr lang="zh-CN" altLang="zh-CN"/>
          </a:p>
        </p:txBody>
      </p:sp>
      <p:sp>
        <p:nvSpPr>
          <p:cNvPr id="99331" name="Rectangle 3"/>
          <p:cNvSpPr>
            <a:spLocks noGrp="1" noChangeArrowheads="1"/>
          </p:cNvSpPr>
          <p:nvPr>
            <p:ph type="body" sz="half" idx="1"/>
          </p:nvPr>
        </p:nvSpPr>
        <p:spPr>
          <a:xfrm>
            <a:off x="609600" y="2133600"/>
            <a:ext cx="4038600" cy="4495800"/>
          </a:xfrm>
        </p:spPr>
        <p:txBody>
          <a:bodyPr/>
          <a:lstStyle/>
          <a:p>
            <a:pPr eaLnBrk="1" hangingPunct="1">
              <a:buFont typeface="Wingdings" pitchFamily="2" charset="2"/>
              <a:buNone/>
            </a:pPr>
            <a:r>
              <a:rPr lang="en-US" altLang="zh-CN" sz="2400" b="1" dirty="0">
                <a:latin typeface="Times New Roman" pitchFamily="18" charset="0"/>
              </a:rPr>
              <a:t>2. </a:t>
            </a:r>
            <a:r>
              <a:rPr lang="zh-CN" altLang="en-US" sz="2400" b="1" dirty="0">
                <a:latin typeface="Times New Roman" pitchFamily="18" charset="0"/>
              </a:rPr>
              <a:t>从</a:t>
            </a:r>
            <a:r>
              <a:rPr lang="en-US" altLang="zh-CN" sz="2400" b="1" dirty="0">
                <a:latin typeface="Times New Roman" pitchFamily="18" charset="0"/>
              </a:rPr>
              <a:t>QPSK</a:t>
            </a:r>
            <a:r>
              <a:rPr lang="zh-CN" altLang="en-US" sz="2400" b="1" dirty="0">
                <a:latin typeface="Times New Roman" pitchFamily="18" charset="0"/>
              </a:rPr>
              <a:t>到</a:t>
            </a:r>
            <a:r>
              <a:rPr lang="en-US" altLang="zh-CN" sz="2400" b="1" dirty="0">
                <a:latin typeface="Times New Roman" pitchFamily="18" charset="0"/>
              </a:rPr>
              <a:t>OQPSK</a:t>
            </a:r>
            <a:r>
              <a:rPr lang="zh-CN" altLang="en-US" sz="2400" b="1" dirty="0">
                <a:latin typeface="Times New Roman" pitchFamily="18" charset="0"/>
              </a:rPr>
              <a:t>：</a:t>
            </a:r>
          </a:p>
          <a:p>
            <a:pPr eaLnBrk="1" hangingPunct="1">
              <a:buFont typeface="Wingdings" pitchFamily="2" charset="2"/>
              <a:buNone/>
            </a:pPr>
            <a:r>
              <a:rPr lang="zh-CN" altLang="en-US" sz="2400" b="1" dirty="0">
                <a:latin typeface="Times New Roman" pitchFamily="18" charset="0"/>
              </a:rPr>
              <a:t>（续</a:t>
            </a:r>
            <a:r>
              <a:rPr lang="en-US" altLang="zh-CN" sz="2400" b="1" dirty="0">
                <a:latin typeface="Times New Roman" pitchFamily="18" charset="0"/>
              </a:rPr>
              <a:t>1</a:t>
            </a:r>
            <a:r>
              <a:rPr lang="zh-CN" altLang="en-US" sz="2400" b="1" dirty="0">
                <a:latin typeface="Times New Roman" pitchFamily="18" charset="0"/>
              </a:rPr>
              <a:t>）</a:t>
            </a:r>
          </a:p>
          <a:p>
            <a:pPr eaLnBrk="1" hangingPunct="1">
              <a:buFont typeface="Wingdings" pitchFamily="2" charset="2"/>
              <a:buNone/>
            </a:pPr>
            <a:r>
              <a:rPr lang="zh-CN" altLang="en-US" sz="2400" b="1" dirty="0">
                <a:latin typeface="Times New Roman" pitchFamily="18" charset="0"/>
              </a:rPr>
              <a:t>             码元转换时刻相位转移角越接近于</a:t>
            </a:r>
            <a:r>
              <a:rPr lang="en-US" altLang="zh-CN" sz="2400" b="1" dirty="0">
                <a:latin typeface="Times New Roman" pitchFamily="18" charset="0"/>
              </a:rPr>
              <a:t>180</a:t>
            </a:r>
            <a:r>
              <a:rPr lang="en-US" altLang="zh-CN" sz="2400" b="1" dirty="0"/>
              <a:t>°</a:t>
            </a:r>
            <a:r>
              <a:rPr lang="zh-CN" altLang="en-US" sz="2400" b="1" dirty="0"/>
              <a:t>，</a:t>
            </a:r>
            <a:r>
              <a:rPr lang="zh-CN" altLang="en-US" sz="2400" b="1" dirty="0">
                <a:latin typeface="Times New Roman" pitchFamily="18" charset="0"/>
              </a:rPr>
              <a:t>经过基带滤波以后，</a:t>
            </a:r>
            <a:r>
              <a:rPr lang="zh-CN" altLang="en-US" sz="2400" b="1" dirty="0"/>
              <a:t>已调波形的包络凹陷越严重。</a:t>
            </a:r>
          </a:p>
          <a:p>
            <a:pPr eaLnBrk="1" hangingPunct="1">
              <a:buFont typeface="Wingdings" pitchFamily="2" charset="2"/>
              <a:buNone/>
            </a:pPr>
            <a:r>
              <a:rPr lang="zh-CN" altLang="en-US" sz="2400" b="1" dirty="0"/>
              <a:t>          实际上，码元转换时刻</a:t>
            </a:r>
            <a:r>
              <a:rPr lang="en-US" altLang="zh-CN" sz="2400" b="1" dirty="0">
                <a:latin typeface="Times New Roman" pitchFamily="18" charset="0"/>
              </a:rPr>
              <a:t>180 °</a:t>
            </a:r>
            <a:r>
              <a:rPr lang="zh-CN" altLang="en-US" sz="2400" b="1" dirty="0"/>
              <a:t>的相位转移会导致包络的过零点，这意味着已调信号包络起伏达到了最大。</a:t>
            </a:r>
          </a:p>
        </p:txBody>
      </p:sp>
      <p:pic>
        <p:nvPicPr>
          <p:cNvPr id="99332" name="Picture 4"/>
          <p:cNvPicPr>
            <a:picLocks noGrp="1" noChangeAspect="1" noChangeArrowheads="1"/>
          </p:cNvPicPr>
          <p:nvPr>
            <p:ph sz="half" idx="2"/>
          </p:nvPr>
        </p:nvPicPr>
        <p:blipFill>
          <a:blip r:embed="rId3" cstate="print"/>
          <a:srcRect/>
          <a:stretch>
            <a:fillRect/>
          </a:stretch>
        </p:blipFill>
        <p:spPr>
          <a:xfrm>
            <a:off x="4800600" y="1828800"/>
            <a:ext cx="3886200" cy="2328863"/>
          </a:xfrm>
        </p:spPr>
      </p:pic>
      <p:pic>
        <p:nvPicPr>
          <p:cNvPr id="258053" name="Picture 5" descr="Image1"/>
          <p:cNvPicPr>
            <a:picLocks noChangeAspect="1" noChangeArrowheads="1"/>
          </p:cNvPicPr>
          <p:nvPr/>
        </p:nvPicPr>
        <p:blipFill>
          <a:blip r:embed="rId4" cstate="print"/>
          <a:srcRect/>
          <a:stretch>
            <a:fillRect/>
          </a:stretch>
        </p:blipFill>
        <p:spPr bwMode="auto">
          <a:xfrm>
            <a:off x="4800600" y="4267200"/>
            <a:ext cx="3879850" cy="2395538"/>
          </a:xfrm>
          <a:prstGeom prst="rect">
            <a:avLst/>
          </a:prstGeom>
          <a:noFill/>
          <a:ln w="9525">
            <a:noFill/>
            <a:miter lim="800000"/>
            <a:headEnd/>
            <a:tailEnd/>
          </a:ln>
        </p:spPr>
      </p:pic>
      <p:sp>
        <p:nvSpPr>
          <p:cNvPr id="258054" name="Line 6"/>
          <p:cNvSpPr>
            <a:spLocks noChangeShapeType="1"/>
          </p:cNvSpPr>
          <p:nvPr/>
        </p:nvSpPr>
        <p:spPr bwMode="auto">
          <a:xfrm flipV="1">
            <a:off x="6172200" y="5410200"/>
            <a:ext cx="381000" cy="685800"/>
          </a:xfrm>
          <a:prstGeom prst="line">
            <a:avLst/>
          </a:prstGeom>
          <a:noFill/>
          <a:ln w="25400">
            <a:solidFill>
              <a:schemeClr val="hlink"/>
            </a:solidFill>
            <a:round/>
            <a:headEnd type="triangle" w="med" len="med"/>
            <a:tailEnd/>
          </a:ln>
        </p:spPr>
        <p:txBody>
          <a:bodyPr/>
          <a:lstStyle/>
          <a:p>
            <a:endParaRPr lang="zh-CN" altLang="en-US"/>
          </a:p>
        </p:txBody>
      </p:sp>
      <p:sp>
        <p:nvSpPr>
          <p:cNvPr id="258055" name="Text Box 7"/>
          <p:cNvSpPr txBox="1">
            <a:spLocks noChangeArrowheads="1"/>
          </p:cNvSpPr>
          <p:nvPr/>
        </p:nvSpPr>
        <p:spPr bwMode="auto">
          <a:xfrm>
            <a:off x="6553200" y="5257800"/>
            <a:ext cx="1447800" cy="366713"/>
          </a:xfrm>
          <a:prstGeom prst="rect">
            <a:avLst/>
          </a:prstGeom>
          <a:noFill/>
          <a:ln w="9525" algn="ctr">
            <a:noFill/>
            <a:miter lim="800000"/>
            <a:headEnd/>
            <a:tailEnd/>
          </a:ln>
        </p:spPr>
        <p:txBody>
          <a:bodyPr>
            <a:spAutoFit/>
          </a:bodyPr>
          <a:lstStyle/>
          <a:p>
            <a:pPr marL="342900" indent="-342900" algn="l">
              <a:spcBef>
                <a:spcPct val="50000"/>
              </a:spcBef>
            </a:pPr>
            <a:r>
              <a:rPr lang="zh-CN" altLang="en-US" sz="1800">
                <a:solidFill>
                  <a:schemeClr val="hlink"/>
                </a:solidFill>
              </a:rPr>
              <a:t>包络过零点</a:t>
            </a:r>
          </a:p>
        </p:txBody>
      </p:sp>
      <p:cxnSp>
        <p:nvCxnSpPr>
          <p:cNvPr id="9" name="直接连接符 8"/>
          <p:cNvCxnSpPr/>
          <p:nvPr/>
        </p:nvCxnSpPr>
        <p:spPr bwMode="auto">
          <a:xfrm flipV="1">
            <a:off x="6019800" y="2743200"/>
            <a:ext cx="0" cy="914400"/>
          </a:xfrm>
          <a:prstGeom prst="line">
            <a:avLst/>
          </a:prstGeom>
          <a:noFill/>
          <a:ln w="22225" cap="flat" cmpd="sng" algn="ctr">
            <a:solidFill>
              <a:srgbClr val="FF0000"/>
            </a:solidFill>
            <a:prstDash val="dash"/>
            <a:round/>
            <a:headEnd type="none" w="med" len="med"/>
            <a:tailEnd type="none" w="med" len="med"/>
          </a:ln>
          <a:effectLst/>
        </p:spPr>
      </p:cxnSp>
      <p:cxnSp>
        <p:nvCxnSpPr>
          <p:cNvPr id="17" name="直接连接符 16"/>
          <p:cNvCxnSpPr/>
          <p:nvPr/>
        </p:nvCxnSpPr>
        <p:spPr bwMode="auto">
          <a:xfrm>
            <a:off x="5257800" y="2743200"/>
            <a:ext cx="762000" cy="0"/>
          </a:xfrm>
          <a:prstGeom prst="line">
            <a:avLst/>
          </a:prstGeom>
          <a:noFill/>
          <a:ln w="22225" cap="flat" cmpd="sng" algn="ctr">
            <a:solidFill>
              <a:srgbClr val="FF0000"/>
            </a:solidFill>
            <a:prstDash val="dash"/>
            <a:round/>
            <a:headEnd type="none" w="med" len="med"/>
            <a:tailEnd type="none" w="med" len="med"/>
          </a:ln>
          <a:effectLst/>
        </p:spPr>
      </p:cxnSp>
      <p:sp>
        <p:nvSpPr>
          <p:cNvPr id="10" name="下箭头 7">
            <a:hlinkClick r:id="rId5" action="ppaction://hlinksldjump"/>
          </p:cNvPr>
          <p:cNvSpPr>
            <a:spLocks noChangeArrowheads="1"/>
          </p:cNvSpPr>
          <p:nvPr/>
        </p:nvSpPr>
        <p:spPr bwMode="auto">
          <a:xfrm rot="10800000">
            <a:off x="8458200" y="6172200"/>
            <a:ext cx="685800" cy="685800"/>
          </a:xfrm>
          <a:prstGeom prst="downArrow">
            <a:avLst>
              <a:gd name="adj1" fmla="val 50000"/>
              <a:gd name="adj2" fmla="val 50000"/>
            </a:avLst>
          </a:prstGeom>
          <a:solidFill>
            <a:schemeClr val="accent2"/>
          </a:solidFill>
          <a:ln w="9525" algn="ctr">
            <a:solidFill>
              <a:schemeClr val="tx1"/>
            </a:solidFill>
            <a:round/>
            <a:headEnd/>
            <a:tailEnd/>
          </a:ln>
        </p:spPr>
        <p:txBody>
          <a:bodyPr wrap="none"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80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805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8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4" grpId="0" animBg="1"/>
      <p:bldP spid="25805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endParaRPr lang="zh-CN" altLang="zh-CN"/>
          </a:p>
        </p:txBody>
      </p:sp>
      <p:sp>
        <p:nvSpPr>
          <p:cNvPr id="23557" name="Rectangle 3"/>
          <p:cNvSpPr>
            <a:spLocks noGrp="1" noChangeArrowheads="1"/>
          </p:cNvSpPr>
          <p:nvPr>
            <p:ph type="body" sz="half" idx="1"/>
          </p:nvPr>
        </p:nvSpPr>
        <p:spPr>
          <a:xfrm>
            <a:off x="685800" y="2057400"/>
            <a:ext cx="4114800" cy="4572000"/>
          </a:xfrm>
        </p:spPr>
        <p:txBody>
          <a:bodyPr/>
          <a:lstStyle/>
          <a:p>
            <a:pPr eaLnBrk="1" hangingPunct="1">
              <a:buFont typeface="Wingdings" pitchFamily="2" charset="2"/>
              <a:buNone/>
            </a:pPr>
            <a:r>
              <a:rPr lang="en-US" altLang="zh-CN" sz="2800">
                <a:latin typeface="Times New Roman" pitchFamily="18" charset="0"/>
              </a:rPr>
              <a:t>2. </a:t>
            </a:r>
            <a:r>
              <a:rPr lang="zh-CN" altLang="en-US" sz="2800" b="1">
                <a:latin typeface="Times New Roman" pitchFamily="18" charset="0"/>
              </a:rPr>
              <a:t>从</a:t>
            </a:r>
            <a:r>
              <a:rPr lang="en-US" altLang="zh-CN" sz="2800" b="1">
                <a:latin typeface="Times New Roman" pitchFamily="18" charset="0"/>
              </a:rPr>
              <a:t>QPSK</a:t>
            </a:r>
            <a:r>
              <a:rPr lang="zh-CN" altLang="en-US" sz="2800" b="1">
                <a:latin typeface="Times New Roman" pitchFamily="18" charset="0"/>
              </a:rPr>
              <a:t>到</a:t>
            </a:r>
            <a:r>
              <a:rPr lang="en-US" altLang="zh-CN" sz="2800" b="1">
                <a:latin typeface="Times New Roman" pitchFamily="18" charset="0"/>
              </a:rPr>
              <a:t>OQPSK</a:t>
            </a:r>
            <a:r>
              <a:rPr lang="zh-CN" altLang="en-US" sz="2800" b="1">
                <a:latin typeface="Times New Roman" pitchFamily="18" charset="0"/>
              </a:rPr>
              <a:t>：（续</a:t>
            </a:r>
            <a:r>
              <a:rPr lang="en-US" altLang="zh-CN" sz="2800" b="1">
                <a:latin typeface="Times New Roman" pitchFamily="18" charset="0"/>
              </a:rPr>
              <a:t>2</a:t>
            </a:r>
            <a:r>
              <a:rPr lang="zh-CN" altLang="en-US" sz="2800" b="1">
                <a:latin typeface="Times New Roman" pitchFamily="18" charset="0"/>
              </a:rPr>
              <a:t>）</a:t>
            </a:r>
          </a:p>
          <a:p>
            <a:pPr eaLnBrk="1" hangingPunct="1">
              <a:buFont typeface="Wingdings" pitchFamily="2" charset="2"/>
              <a:buNone/>
            </a:pPr>
            <a:r>
              <a:rPr lang="zh-CN" altLang="en-US" sz="2800" b="1">
                <a:latin typeface="Times New Roman" pitchFamily="18" charset="0"/>
              </a:rPr>
              <a:t>    这样，</a:t>
            </a:r>
            <a:r>
              <a:rPr lang="en-US" altLang="zh-CN" sz="2800" b="1">
                <a:latin typeface="Times New Roman" pitchFamily="18" charset="0"/>
              </a:rPr>
              <a:t>OQPSK</a:t>
            </a:r>
            <a:r>
              <a:rPr lang="zh-CN" altLang="en-US" sz="2800" b="1">
                <a:latin typeface="Times New Roman" pitchFamily="18" charset="0"/>
              </a:rPr>
              <a:t>的相位转移中就没有了</a:t>
            </a:r>
            <a:r>
              <a:rPr lang="en-US" altLang="zh-CN" sz="2800" b="1">
                <a:latin typeface="Times New Roman" pitchFamily="18" charset="0"/>
              </a:rPr>
              <a:t>180 </a:t>
            </a:r>
            <a:r>
              <a:rPr lang="en-US" altLang="zh-CN" sz="2800" b="1"/>
              <a:t>°</a:t>
            </a:r>
            <a:r>
              <a:rPr lang="zh-CN" altLang="en-US" sz="2800" b="1"/>
              <a:t>的情况。</a:t>
            </a:r>
          </a:p>
          <a:p>
            <a:pPr eaLnBrk="1" hangingPunct="1">
              <a:buFont typeface="Wingdings" pitchFamily="2" charset="2"/>
              <a:buNone/>
            </a:pPr>
            <a:r>
              <a:rPr lang="zh-CN" altLang="en-US" sz="2800"/>
              <a:t> </a:t>
            </a:r>
            <a:endParaRPr lang="zh-CN" altLang="en-US" sz="2800" b="1"/>
          </a:p>
        </p:txBody>
      </p:sp>
      <p:graphicFrame>
        <p:nvGraphicFramePr>
          <p:cNvPr id="23554" name="Object 4"/>
          <p:cNvGraphicFramePr>
            <a:graphicFrameLocks noGrp="1" noChangeAspect="1"/>
          </p:cNvGraphicFramePr>
          <p:nvPr>
            <p:ph sz="quarter" idx="2"/>
          </p:nvPr>
        </p:nvGraphicFramePr>
        <p:xfrm>
          <a:off x="4495800" y="2895600"/>
          <a:ext cx="4306888" cy="2790825"/>
        </p:xfrm>
        <a:graphic>
          <a:graphicData uri="http://schemas.openxmlformats.org/presentationml/2006/ole">
            <mc:AlternateContent xmlns:mc="http://schemas.openxmlformats.org/markup-compatibility/2006">
              <mc:Choice xmlns:v="urn:schemas-microsoft-com:vml" Requires="v">
                <p:oleObj name="Visio" r:id="rId3" imgW="7555992" imgH="3659886" progId="Visio.Drawing.11">
                  <p:embed/>
                </p:oleObj>
              </mc:Choice>
              <mc:Fallback>
                <p:oleObj name="Visio" r:id="rId3" imgW="7555992" imgH="3659886"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2895600"/>
                        <a:ext cx="4306888" cy="2790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5" name="Object 5"/>
          <p:cNvGraphicFramePr>
            <a:graphicFrameLocks noGrp="1" noChangeAspect="1"/>
          </p:cNvGraphicFramePr>
          <p:nvPr>
            <p:ph sz="quarter" idx="3"/>
          </p:nvPr>
        </p:nvGraphicFramePr>
        <p:xfrm>
          <a:off x="1447800" y="4495800"/>
          <a:ext cx="2333625" cy="2133600"/>
        </p:xfrm>
        <a:graphic>
          <a:graphicData uri="http://schemas.openxmlformats.org/presentationml/2006/ole">
            <mc:AlternateContent xmlns:mc="http://schemas.openxmlformats.org/markup-compatibility/2006">
              <mc:Choice xmlns:v="urn:schemas-microsoft-com:vml" Requires="v">
                <p:oleObj name="Visio" r:id="rId5" imgW="4169664" imgH="3924933" progId="Visio.Drawing.11">
                  <p:embed/>
                </p:oleObj>
              </mc:Choice>
              <mc:Fallback>
                <p:oleObj name="Visio" r:id="rId5" imgW="4169664" imgH="3924933" progId="Visio.Drawing.11">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4495800"/>
                        <a:ext cx="2333625"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endParaRPr lang="zh-CN" altLang="zh-CN"/>
          </a:p>
        </p:txBody>
      </p:sp>
      <p:sp>
        <p:nvSpPr>
          <p:cNvPr id="262147" name="Rectangle 3"/>
          <p:cNvSpPr>
            <a:spLocks noGrp="1" noChangeArrowheads="1"/>
          </p:cNvSpPr>
          <p:nvPr>
            <p:ph type="body" idx="1"/>
          </p:nvPr>
        </p:nvSpPr>
        <p:spPr>
          <a:xfrm>
            <a:off x="762000" y="2209800"/>
            <a:ext cx="7924800" cy="4343400"/>
          </a:xfrm>
        </p:spPr>
        <p:txBody>
          <a:bodyPr/>
          <a:lstStyle/>
          <a:p>
            <a:pPr eaLnBrk="1" hangingPunct="1">
              <a:buFont typeface="Wingdings" pitchFamily="2" charset="2"/>
              <a:buNone/>
              <a:defRPr/>
            </a:pPr>
            <a:r>
              <a:rPr lang="en-US" altLang="zh-CN" b="1">
                <a:latin typeface="Times New Roman" pitchFamily="18" charset="0"/>
              </a:rPr>
              <a:t>3. </a:t>
            </a:r>
            <a:r>
              <a:rPr lang="zh-CN" altLang="en-US" b="1">
                <a:latin typeface="Times New Roman" pitchFamily="18" charset="0"/>
              </a:rPr>
              <a:t>从</a:t>
            </a:r>
            <a:r>
              <a:rPr lang="en-US" altLang="zh-CN" b="1">
                <a:latin typeface="Times New Roman" pitchFamily="18" charset="0"/>
              </a:rPr>
              <a:t>OQPSK</a:t>
            </a:r>
            <a:r>
              <a:rPr lang="zh-CN" altLang="en-US" b="1">
                <a:latin typeface="Times New Roman" pitchFamily="18" charset="0"/>
              </a:rPr>
              <a:t>到</a:t>
            </a:r>
            <a:r>
              <a:rPr lang="el-GR" altLang="zh-CN" b="1">
                <a:latin typeface="Times New Roman" pitchFamily="18" charset="0"/>
                <a:cs typeface="Times New Roman" pitchFamily="18" charset="0"/>
              </a:rPr>
              <a:t>π</a:t>
            </a:r>
            <a:r>
              <a:rPr lang="en-US" altLang="zh-CN" b="1">
                <a:latin typeface="Times New Roman" pitchFamily="18" charset="0"/>
                <a:cs typeface="Times New Roman" pitchFamily="18" charset="0"/>
              </a:rPr>
              <a:t>/</a:t>
            </a:r>
            <a:r>
              <a:rPr lang="en-US" altLang="zh-CN" b="1">
                <a:latin typeface="Times New Roman" pitchFamily="18" charset="0"/>
                <a:cs typeface="Arial" charset="0"/>
              </a:rPr>
              <a:t>4 QPSK</a:t>
            </a:r>
            <a:r>
              <a:rPr lang="zh-CN" altLang="en-US" b="1">
                <a:latin typeface="Times New Roman" pitchFamily="18" charset="0"/>
                <a:cs typeface="Arial" charset="0"/>
              </a:rPr>
              <a:t>：</a:t>
            </a:r>
          </a:p>
          <a:p>
            <a:pPr eaLnBrk="1" hangingPunct="1">
              <a:buFont typeface="Wingdings" pitchFamily="2" charset="2"/>
              <a:buNone/>
              <a:defRPr/>
            </a:pPr>
            <a:r>
              <a:rPr lang="zh-CN" altLang="en-US" sz="3600" b="1">
                <a:latin typeface="Times New Roman" pitchFamily="18" charset="0"/>
                <a:cs typeface="Arial" charset="0"/>
              </a:rPr>
              <a:t>   </a:t>
            </a:r>
            <a:r>
              <a:rPr lang="zh-CN" altLang="en-US" sz="2800" b="1">
                <a:latin typeface="Times New Roman" pitchFamily="18" charset="0"/>
                <a:cs typeface="Arial" charset="0"/>
              </a:rPr>
              <a:t>由于</a:t>
            </a:r>
            <a:r>
              <a:rPr lang="en-US" altLang="zh-CN" sz="2800" b="1">
                <a:latin typeface="Times New Roman" pitchFamily="18" charset="0"/>
                <a:cs typeface="Arial" charset="0"/>
              </a:rPr>
              <a:t>OQPSK</a:t>
            </a:r>
            <a:r>
              <a:rPr lang="zh-CN" altLang="en-US" sz="2800" b="1">
                <a:latin typeface="Times New Roman" pitchFamily="18" charset="0"/>
                <a:cs typeface="Arial" charset="0"/>
              </a:rPr>
              <a:t>没有行之有效的非相干解调方式，尽管它具有很好的接近于恒包络的已调信号波形，却未能得到普遍的应用。</a:t>
            </a:r>
            <a:r>
              <a:rPr lang="en-US" altLang="zh-CN" sz="2800" b="1">
                <a:latin typeface="Times New Roman" pitchFamily="18" charset="0"/>
                <a:cs typeface="Arial" charset="0"/>
              </a:rPr>
              <a:t>2G</a:t>
            </a:r>
            <a:r>
              <a:rPr lang="zh-CN" altLang="en-US" sz="2800" b="1">
                <a:latin typeface="Times New Roman" pitchFamily="18" charset="0"/>
                <a:cs typeface="Arial" charset="0"/>
              </a:rPr>
              <a:t>系统中常采用</a:t>
            </a:r>
            <a:r>
              <a:rPr lang="el-GR" altLang="zh-CN" sz="2800" b="1">
                <a:latin typeface="Times New Roman" pitchFamily="18" charset="0"/>
                <a:cs typeface="Times New Roman" pitchFamily="18" charset="0"/>
              </a:rPr>
              <a:t>π</a:t>
            </a:r>
            <a:r>
              <a:rPr lang="en-US" altLang="zh-CN" sz="2800" b="1">
                <a:latin typeface="Times New Roman" pitchFamily="18" charset="0"/>
                <a:cs typeface="Times New Roman" pitchFamily="18" charset="0"/>
              </a:rPr>
              <a:t>/</a:t>
            </a:r>
            <a:r>
              <a:rPr lang="en-US" altLang="zh-CN" sz="2800" b="1">
                <a:latin typeface="Times New Roman" pitchFamily="18" charset="0"/>
                <a:cs typeface="Arial" charset="0"/>
              </a:rPr>
              <a:t>4 QPSK</a:t>
            </a:r>
            <a:r>
              <a:rPr lang="zh-CN" altLang="en-US" sz="2800" b="1">
                <a:latin typeface="Times New Roman" pitchFamily="18" charset="0"/>
                <a:cs typeface="Arial" charset="0"/>
              </a:rPr>
              <a:t>（</a:t>
            </a:r>
            <a:r>
              <a:rPr lang="el-GR" altLang="zh-CN" sz="2800" b="1">
                <a:latin typeface="Times New Roman" pitchFamily="18" charset="0"/>
                <a:cs typeface="Times New Roman" pitchFamily="18" charset="0"/>
              </a:rPr>
              <a:t>π</a:t>
            </a:r>
            <a:r>
              <a:rPr lang="en-US" altLang="zh-CN" sz="2800" b="1">
                <a:latin typeface="Times New Roman" pitchFamily="18" charset="0"/>
                <a:cs typeface="Times New Roman" pitchFamily="18" charset="0"/>
              </a:rPr>
              <a:t>/</a:t>
            </a:r>
            <a:r>
              <a:rPr lang="en-US" altLang="zh-CN" sz="2800" b="1">
                <a:latin typeface="Times New Roman" pitchFamily="18" charset="0"/>
                <a:cs typeface="Arial" charset="0"/>
              </a:rPr>
              <a:t>4 DQPSK</a:t>
            </a:r>
            <a:r>
              <a:rPr lang="zh-CN" altLang="en-US" sz="2800" b="1">
                <a:latin typeface="Times New Roman" pitchFamily="18" charset="0"/>
                <a:cs typeface="Arial" charset="0"/>
              </a:rPr>
              <a:t>） 。</a:t>
            </a:r>
          </a:p>
          <a:p>
            <a:pPr eaLnBrk="1" hangingPunct="1">
              <a:buFont typeface="Wingdings" pitchFamily="2" charset="2"/>
              <a:buNone/>
              <a:defRPr/>
            </a:pPr>
            <a:r>
              <a:rPr lang="zh-CN" altLang="en-US">
                <a:latin typeface="Times New Roman" pitchFamily="18" charset="0"/>
                <a:cs typeface="Times New Roman" pitchFamily="18" charset="0"/>
              </a:rPr>
              <a:t>    </a:t>
            </a:r>
            <a:endParaRPr lang="zh-CN" altLang="en-US" b="1">
              <a:solidFill>
                <a:schemeClr val="folHlink"/>
              </a:solidFill>
              <a:effectLst>
                <a:outerShdw blurRad="38100" dist="38100" dir="2700000" algn="tl">
                  <a:srgbClr val="000000"/>
                </a:outerShdw>
              </a:effectLst>
              <a:latin typeface="Times New Roman" pitchFamily="18" charset="0"/>
              <a:cs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endParaRPr lang="zh-CN" altLang="zh-CN"/>
          </a:p>
        </p:txBody>
      </p:sp>
      <p:sp>
        <p:nvSpPr>
          <p:cNvPr id="45059" name="Rectangle 3"/>
          <p:cNvSpPr>
            <a:spLocks noGrp="1" noChangeArrowheads="1"/>
          </p:cNvSpPr>
          <p:nvPr>
            <p:ph type="body" idx="1"/>
          </p:nvPr>
        </p:nvSpPr>
        <p:spPr>
          <a:xfrm>
            <a:off x="685800" y="1981200"/>
            <a:ext cx="7772400" cy="4419600"/>
          </a:xfrm>
        </p:spPr>
        <p:txBody>
          <a:bodyPr/>
          <a:lstStyle/>
          <a:p>
            <a:pPr eaLnBrk="1" hangingPunct="1">
              <a:lnSpc>
                <a:spcPct val="90000"/>
              </a:lnSpc>
              <a:buFont typeface="Wingdings" pitchFamily="2" charset="2"/>
              <a:buNone/>
              <a:defRPr/>
            </a:pPr>
            <a:r>
              <a:rPr lang="zh-CN" altLang="en-US" b="1" u="sng" dirty="0">
                <a:effectLst>
                  <a:outerShdw blurRad="38100" dist="38100" dir="2700000" algn="tl">
                    <a:srgbClr val="000000">
                      <a:alpha val="43137"/>
                    </a:srgbClr>
                  </a:outerShdw>
                </a:effectLst>
              </a:rPr>
              <a:t>带宽效率</a:t>
            </a:r>
            <a:r>
              <a:rPr lang="zh-CN" altLang="en-US" b="1" dirty="0"/>
              <a:t>：（续）</a:t>
            </a:r>
          </a:p>
          <a:p>
            <a:pPr eaLnBrk="1" hangingPunct="1">
              <a:lnSpc>
                <a:spcPct val="90000"/>
              </a:lnSpc>
              <a:buFont typeface="Wingdings" pitchFamily="2" charset="2"/>
              <a:buNone/>
              <a:defRPr/>
            </a:pPr>
            <a:r>
              <a:rPr lang="zh-CN" altLang="en-US" sz="2800" b="1" dirty="0"/>
              <a:t>在采用</a:t>
            </a:r>
            <a:r>
              <a:rPr lang="zh-CN" altLang="en-US" sz="2800" b="1" dirty="0">
                <a:solidFill>
                  <a:srgbClr val="FF0000"/>
                </a:solidFill>
                <a:effectLst>
                  <a:outerShdw blurRad="38100" dist="38100" dir="2700000" algn="tl">
                    <a:srgbClr val="000000">
                      <a:alpha val="43137"/>
                    </a:srgbClr>
                  </a:outerShdw>
                </a:effectLst>
              </a:rPr>
              <a:t>双极性不归零码</a:t>
            </a:r>
            <a:r>
              <a:rPr lang="zh-CN" altLang="en-US" sz="2800" b="1" dirty="0"/>
              <a:t>时，第一零点带宽为：</a:t>
            </a:r>
          </a:p>
          <a:p>
            <a:pPr eaLnBrk="1" hangingPunct="1">
              <a:lnSpc>
                <a:spcPct val="90000"/>
              </a:lnSpc>
              <a:buFont typeface="Wingdings" pitchFamily="2" charset="2"/>
              <a:buNone/>
              <a:defRPr/>
            </a:pPr>
            <a:r>
              <a:rPr lang="zh-CN" altLang="en-US" b="1" dirty="0"/>
              <a:t>                  </a:t>
            </a:r>
            <a:r>
              <a:rPr lang="en-US" altLang="zh-CN" sz="2800" b="1" dirty="0">
                <a:latin typeface="Times New Roman" pitchFamily="18" charset="0"/>
              </a:rPr>
              <a:t>B </a:t>
            </a:r>
            <a:r>
              <a:rPr lang="zh-CN" altLang="en-US" sz="2800" b="1" dirty="0">
                <a:latin typeface="Times New Roman" pitchFamily="18" charset="0"/>
              </a:rPr>
              <a:t>＝ </a:t>
            </a:r>
            <a:r>
              <a:rPr lang="en-US" altLang="zh-CN" sz="2800" b="1" dirty="0">
                <a:latin typeface="Times New Roman" pitchFamily="18" charset="0"/>
              </a:rPr>
              <a:t>1</a:t>
            </a:r>
            <a:r>
              <a:rPr lang="zh-CN" altLang="en-US" sz="2800" b="1" dirty="0">
                <a:latin typeface="Times New Roman" pitchFamily="18" charset="0"/>
              </a:rPr>
              <a:t>／</a:t>
            </a:r>
            <a:r>
              <a:rPr lang="en-US" altLang="zh-CN" sz="2800" b="1" dirty="0">
                <a:latin typeface="Times New Roman" pitchFamily="18" charset="0"/>
              </a:rPr>
              <a:t>T</a:t>
            </a:r>
            <a:r>
              <a:rPr lang="en-US" altLang="zh-CN" sz="2800" b="1" baseline="-25000" dirty="0">
                <a:latin typeface="Times New Roman" pitchFamily="18" charset="0"/>
              </a:rPr>
              <a:t>S    </a:t>
            </a:r>
            <a:r>
              <a:rPr lang="zh-CN" altLang="en-US" sz="2800" b="1" dirty="0">
                <a:latin typeface="Times New Roman" pitchFamily="18" charset="0"/>
              </a:rPr>
              <a:t>。</a:t>
            </a:r>
          </a:p>
          <a:p>
            <a:pPr eaLnBrk="1" hangingPunct="1">
              <a:lnSpc>
                <a:spcPct val="90000"/>
              </a:lnSpc>
              <a:buFont typeface="Wingdings" pitchFamily="2" charset="2"/>
              <a:buNone/>
              <a:defRPr/>
            </a:pPr>
            <a:r>
              <a:rPr lang="zh-CN" altLang="en-US" sz="2800" b="1" dirty="0">
                <a:latin typeface="Times New Roman" pitchFamily="18" charset="0"/>
              </a:rPr>
              <a:t>所以，就未调制的基带信号而言，</a:t>
            </a:r>
          </a:p>
          <a:p>
            <a:pPr eaLnBrk="1" hangingPunct="1">
              <a:lnSpc>
                <a:spcPct val="90000"/>
              </a:lnSpc>
              <a:buFont typeface="Wingdings" pitchFamily="2" charset="2"/>
              <a:buNone/>
              <a:defRPr/>
            </a:pPr>
            <a:r>
              <a:rPr lang="zh-CN" altLang="en-US" sz="2800" b="1" dirty="0">
                <a:latin typeface="Times New Roman" pitchFamily="18" charset="0"/>
              </a:rPr>
              <a:t>                            </a:t>
            </a:r>
            <a:r>
              <a:rPr lang="en-US" altLang="zh-CN" sz="2800" b="1" dirty="0">
                <a:latin typeface="Times New Roman" pitchFamily="18" charset="0"/>
              </a:rPr>
              <a:t>B</a:t>
            </a:r>
            <a:r>
              <a:rPr lang="en-US" altLang="zh-CN" sz="2800" b="1" baseline="-25000" dirty="0">
                <a:latin typeface="Times New Roman" pitchFamily="18" charset="0"/>
              </a:rPr>
              <a:t>4</a:t>
            </a:r>
            <a:r>
              <a:rPr lang="zh-CN" altLang="en-US" sz="2800" b="1" dirty="0">
                <a:latin typeface="Times New Roman" pitchFamily="18" charset="0"/>
              </a:rPr>
              <a:t>＝</a:t>
            </a:r>
            <a:r>
              <a:rPr lang="en-US" altLang="zh-CN" sz="2800" b="1" dirty="0">
                <a:latin typeface="Times New Roman" pitchFamily="18" charset="0"/>
              </a:rPr>
              <a:t>0.5B</a:t>
            </a:r>
            <a:r>
              <a:rPr lang="en-US" altLang="zh-CN" sz="2800" b="1" baseline="-25000" dirty="0">
                <a:latin typeface="Times New Roman" pitchFamily="18" charset="0"/>
              </a:rPr>
              <a:t>2    </a:t>
            </a:r>
            <a:r>
              <a:rPr lang="zh-CN" altLang="en-US" sz="2800" b="1" dirty="0">
                <a:latin typeface="Times New Roman" pitchFamily="18" charset="0"/>
              </a:rPr>
              <a:t>。</a:t>
            </a:r>
          </a:p>
          <a:p>
            <a:pPr eaLnBrk="1" hangingPunct="1">
              <a:lnSpc>
                <a:spcPct val="90000"/>
              </a:lnSpc>
              <a:buFont typeface="Wingdings" pitchFamily="2" charset="2"/>
              <a:buNone/>
              <a:defRPr/>
            </a:pPr>
            <a:r>
              <a:rPr lang="zh-CN" altLang="en-US" sz="2800" b="1" dirty="0">
                <a:latin typeface="Times New Roman" pitchFamily="18" charset="0"/>
              </a:rPr>
              <a:t>对于线性调制，已调信号带宽仍然保持这一关</a:t>
            </a:r>
          </a:p>
          <a:p>
            <a:pPr eaLnBrk="1" hangingPunct="1">
              <a:lnSpc>
                <a:spcPct val="90000"/>
              </a:lnSpc>
              <a:buFont typeface="Wingdings" pitchFamily="2" charset="2"/>
              <a:buNone/>
              <a:defRPr/>
            </a:pPr>
            <a:r>
              <a:rPr lang="zh-CN" altLang="en-US" sz="2800" b="1" dirty="0">
                <a:latin typeface="Times New Roman" pitchFamily="18" charset="0"/>
              </a:rPr>
              <a:t>系。因此，四进制调制带宽效率是二进制调制的</a:t>
            </a:r>
          </a:p>
          <a:p>
            <a:pPr eaLnBrk="1" hangingPunct="1">
              <a:lnSpc>
                <a:spcPct val="90000"/>
              </a:lnSpc>
              <a:buFont typeface="Wingdings" pitchFamily="2" charset="2"/>
              <a:buNone/>
              <a:defRPr/>
            </a:pPr>
            <a:r>
              <a:rPr lang="zh-CN" altLang="en-US" sz="2800" b="1" dirty="0">
                <a:latin typeface="Times New Roman" pitchFamily="18" charset="0"/>
              </a:rPr>
              <a:t>一倍，也就是说，相同基带传输速率（比特率）</a:t>
            </a:r>
          </a:p>
          <a:p>
            <a:pPr eaLnBrk="1" hangingPunct="1">
              <a:lnSpc>
                <a:spcPct val="90000"/>
              </a:lnSpc>
              <a:buFont typeface="Wingdings" pitchFamily="2" charset="2"/>
              <a:buNone/>
              <a:defRPr/>
            </a:pPr>
            <a:r>
              <a:rPr lang="zh-CN" altLang="en-US" sz="2800" b="1" dirty="0">
                <a:latin typeface="Times New Roman" pitchFamily="18" charset="0"/>
              </a:rPr>
              <a:t>情况下，多进制调制具有更高的带宽效率。</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endParaRPr lang="zh-CN" altLang="zh-CN"/>
          </a:p>
        </p:txBody>
      </p:sp>
      <p:sp>
        <p:nvSpPr>
          <p:cNvPr id="101379" name="Rectangle 3"/>
          <p:cNvSpPr>
            <a:spLocks noGrp="1" noChangeArrowheads="1"/>
          </p:cNvSpPr>
          <p:nvPr>
            <p:ph type="body" sz="half" idx="1"/>
          </p:nvPr>
        </p:nvSpPr>
        <p:spPr>
          <a:xfrm>
            <a:off x="762000" y="2209800"/>
            <a:ext cx="3810000" cy="4114800"/>
          </a:xfrm>
        </p:spPr>
        <p:txBody>
          <a:bodyPr/>
          <a:lstStyle/>
          <a:p>
            <a:pPr eaLnBrk="1" hangingPunct="1">
              <a:lnSpc>
                <a:spcPct val="80000"/>
              </a:lnSpc>
            </a:pPr>
            <a:r>
              <a:rPr lang="el-GR" altLang="zh-CN" sz="2400" b="1">
                <a:latin typeface="Times New Roman" pitchFamily="18" charset="0"/>
                <a:cs typeface="Times New Roman" pitchFamily="18" charset="0"/>
              </a:rPr>
              <a:t>π</a:t>
            </a:r>
            <a:r>
              <a:rPr lang="en-US" altLang="zh-CN" sz="2400" b="1">
                <a:latin typeface="Times New Roman" pitchFamily="18" charset="0"/>
                <a:cs typeface="Times New Roman" pitchFamily="18" charset="0"/>
              </a:rPr>
              <a:t>/</a:t>
            </a:r>
            <a:r>
              <a:rPr lang="en-US" altLang="zh-CN" sz="2400" b="1">
                <a:latin typeface="Times New Roman" pitchFamily="18" charset="0"/>
                <a:cs typeface="Arial" charset="0"/>
              </a:rPr>
              <a:t>4 QPSK</a:t>
            </a:r>
            <a:r>
              <a:rPr lang="zh-CN" altLang="en-US" sz="2400" b="1">
                <a:latin typeface="Times New Roman" pitchFamily="18" charset="0"/>
                <a:cs typeface="Arial" charset="0"/>
              </a:rPr>
              <a:t>的原理：</a:t>
            </a:r>
          </a:p>
          <a:p>
            <a:pPr eaLnBrk="1" hangingPunct="1">
              <a:lnSpc>
                <a:spcPct val="80000"/>
              </a:lnSpc>
              <a:buFont typeface="Wingdings" pitchFamily="2" charset="2"/>
              <a:buNone/>
            </a:pPr>
            <a:r>
              <a:rPr lang="zh-CN" altLang="en-US" sz="2400" b="1">
                <a:latin typeface="Times New Roman" pitchFamily="18" charset="0"/>
                <a:cs typeface="Times New Roman" pitchFamily="18" charset="0"/>
              </a:rPr>
              <a:t>    </a:t>
            </a:r>
            <a:r>
              <a:rPr lang="en-US" altLang="zh-CN" sz="2400" b="1">
                <a:latin typeface="Times New Roman" pitchFamily="18" charset="0"/>
                <a:cs typeface="Times New Roman" pitchFamily="18" charset="0"/>
              </a:rPr>
              <a:t>π/4 </a:t>
            </a:r>
            <a:r>
              <a:rPr lang="en-US" altLang="zh-CN" sz="2400" b="1">
                <a:latin typeface="Times New Roman" pitchFamily="18" charset="0"/>
              </a:rPr>
              <a:t>QPSK</a:t>
            </a:r>
            <a:r>
              <a:rPr lang="zh-CN" altLang="en-US" sz="2400" b="1">
                <a:latin typeface="Times New Roman" pitchFamily="18" charset="0"/>
              </a:rPr>
              <a:t>的星座图如右图所示。其调制原理可描述如下：</a:t>
            </a:r>
          </a:p>
          <a:p>
            <a:pPr eaLnBrk="1" hangingPunct="1">
              <a:lnSpc>
                <a:spcPct val="80000"/>
              </a:lnSpc>
              <a:buFont typeface="Wingdings" pitchFamily="2" charset="2"/>
              <a:buNone/>
            </a:pPr>
            <a:r>
              <a:rPr lang="zh-CN" altLang="en-US" sz="2400" b="1">
                <a:latin typeface="Times New Roman" pitchFamily="18" charset="0"/>
              </a:rPr>
              <a:t>           该星座图由呈旋转</a:t>
            </a:r>
            <a:r>
              <a:rPr lang="en-US" altLang="zh-CN" sz="2400" b="1">
                <a:latin typeface="Times New Roman" pitchFamily="18" charset="0"/>
                <a:cs typeface="Times New Roman" pitchFamily="18" charset="0"/>
              </a:rPr>
              <a:t>π/4 </a:t>
            </a:r>
            <a:r>
              <a:rPr lang="zh-CN" altLang="en-US" sz="2400" b="1">
                <a:latin typeface="Times New Roman" pitchFamily="18" charset="0"/>
                <a:cs typeface="Times New Roman" pitchFamily="18" charset="0"/>
              </a:rPr>
              <a:t>关系</a:t>
            </a:r>
            <a:r>
              <a:rPr lang="zh-CN" altLang="en-US" sz="2400" b="1">
                <a:latin typeface="Times New Roman" pitchFamily="18" charset="0"/>
              </a:rPr>
              <a:t>的两套星座点（如右图中的     和    ）构成，基带的比特流每两比特一组（即一个四进制符号）按时间顺序交替在两套星座点上取相应的星座点对应出不同相位的调制波形。</a:t>
            </a:r>
          </a:p>
        </p:txBody>
      </p:sp>
      <p:sp>
        <p:nvSpPr>
          <p:cNvPr id="101380" name="Oval 4"/>
          <p:cNvSpPr>
            <a:spLocks noChangeArrowheads="1"/>
          </p:cNvSpPr>
          <p:nvPr/>
        </p:nvSpPr>
        <p:spPr bwMode="auto">
          <a:xfrm>
            <a:off x="3124200" y="4191000"/>
            <a:ext cx="238125" cy="238125"/>
          </a:xfrm>
          <a:prstGeom prst="ellipse">
            <a:avLst/>
          </a:prstGeom>
          <a:solidFill>
            <a:srgbClr val="FF0000"/>
          </a:solidFill>
          <a:ln w="9525">
            <a:solidFill>
              <a:schemeClr val="tx1"/>
            </a:solidFill>
            <a:miter lim="800000"/>
            <a:headEnd/>
            <a:tailEnd/>
          </a:ln>
        </p:spPr>
        <p:txBody>
          <a:bodyPr wrap="none" anchor="ctr"/>
          <a:lstStyle/>
          <a:p>
            <a:pPr algn="l"/>
            <a:endParaRPr lang="zh-CN" altLang="en-US"/>
          </a:p>
        </p:txBody>
      </p:sp>
      <p:pic>
        <p:nvPicPr>
          <p:cNvPr id="101381" name="Picture 15"/>
          <p:cNvPicPr>
            <a:picLocks noChangeAspect="1" noChangeArrowheads="1"/>
          </p:cNvPicPr>
          <p:nvPr/>
        </p:nvPicPr>
        <p:blipFill>
          <a:blip r:embed="rId3" cstate="print"/>
          <a:srcRect/>
          <a:stretch>
            <a:fillRect/>
          </a:stretch>
        </p:blipFill>
        <p:spPr bwMode="auto">
          <a:xfrm>
            <a:off x="4572000" y="5562600"/>
            <a:ext cx="4095750" cy="1152525"/>
          </a:xfrm>
          <a:prstGeom prst="rect">
            <a:avLst/>
          </a:prstGeom>
          <a:noFill/>
          <a:ln w="9525">
            <a:noFill/>
            <a:miter lim="800000"/>
            <a:headEnd/>
            <a:tailEnd/>
          </a:ln>
        </p:spPr>
      </p:pic>
      <p:pic>
        <p:nvPicPr>
          <p:cNvPr id="101382" name="Picture 9"/>
          <p:cNvPicPr>
            <a:picLocks noGrp="1" noChangeAspect="1" noChangeArrowheads="1"/>
          </p:cNvPicPr>
          <p:nvPr>
            <p:ph sz="half" idx="2"/>
          </p:nvPr>
        </p:nvPicPr>
        <p:blipFill>
          <a:blip r:embed="rId4" cstate="print"/>
          <a:srcRect/>
          <a:stretch>
            <a:fillRect/>
          </a:stretch>
        </p:blipFill>
        <p:spPr>
          <a:xfrm>
            <a:off x="4953000" y="2209800"/>
            <a:ext cx="3600450" cy="3248025"/>
          </a:xfrm>
          <a:noFill/>
        </p:spPr>
      </p:pic>
      <p:sp>
        <p:nvSpPr>
          <p:cNvPr id="101383" name="Oval 4"/>
          <p:cNvSpPr>
            <a:spLocks noChangeArrowheads="1"/>
          </p:cNvSpPr>
          <p:nvPr/>
        </p:nvSpPr>
        <p:spPr bwMode="auto">
          <a:xfrm>
            <a:off x="3810000" y="4191000"/>
            <a:ext cx="238125" cy="238125"/>
          </a:xfrm>
          <a:prstGeom prst="ellipse">
            <a:avLst/>
          </a:prstGeom>
          <a:solidFill>
            <a:schemeClr val="tx2"/>
          </a:solidFill>
          <a:ln w="9525">
            <a:solidFill>
              <a:schemeClr val="tx1"/>
            </a:solidFill>
            <a:miter lim="800000"/>
            <a:headEnd/>
            <a:tailEnd/>
          </a:ln>
        </p:spPr>
        <p:txBody>
          <a:bodyPr wrap="none" anchor="ctr"/>
          <a:lstStyle/>
          <a:p>
            <a:pPr algn="l"/>
            <a:endParaRPr lang="zh-CN"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endParaRPr lang="zh-CN" altLang="zh-CN"/>
          </a:p>
        </p:txBody>
      </p:sp>
      <p:sp>
        <p:nvSpPr>
          <p:cNvPr id="24580" name="Rectangle 3"/>
          <p:cNvSpPr>
            <a:spLocks noGrp="1" noChangeArrowheads="1"/>
          </p:cNvSpPr>
          <p:nvPr>
            <p:ph type="body" sz="half" idx="1"/>
          </p:nvPr>
        </p:nvSpPr>
        <p:spPr>
          <a:xfrm>
            <a:off x="762000" y="2133600"/>
            <a:ext cx="3657600" cy="4114800"/>
          </a:xfrm>
        </p:spPr>
        <p:txBody>
          <a:bodyPr/>
          <a:lstStyle/>
          <a:p>
            <a:pPr eaLnBrk="1" hangingPunct="1"/>
            <a:r>
              <a:rPr lang="el-GR" altLang="zh-CN" sz="2800" b="1">
                <a:latin typeface="Times New Roman" pitchFamily="18" charset="0"/>
                <a:cs typeface="Times New Roman" pitchFamily="18" charset="0"/>
              </a:rPr>
              <a:t>π</a:t>
            </a:r>
            <a:r>
              <a:rPr lang="en-US" altLang="zh-CN" sz="2800" b="1">
                <a:latin typeface="Times New Roman" pitchFamily="18" charset="0"/>
                <a:cs typeface="Times New Roman" pitchFamily="18" charset="0"/>
              </a:rPr>
              <a:t>/</a:t>
            </a:r>
            <a:r>
              <a:rPr lang="en-US" altLang="zh-CN" sz="2800" b="1">
                <a:latin typeface="Times New Roman" pitchFamily="18" charset="0"/>
                <a:cs typeface="Arial" charset="0"/>
              </a:rPr>
              <a:t>4 QPSK</a:t>
            </a:r>
            <a:r>
              <a:rPr lang="zh-CN" altLang="en-US" sz="2800" b="1">
                <a:latin typeface="Times New Roman" pitchFamily="18" charset="0"/>
                <a:cs typeface="Arial" charset="0"/>
              </a:rPr>
              <a:t>的原理：（</a:t>
            </a:r>
            <a:r>
              <a:rPr lang="zh-CN" altLang="en-US" sz="2800" b="1">
                <a:latin typeface="Times New Roman" pitchFamily="18" charset="0"/>
                <a:cs typeface="Arial" charset="0"/>
                <a:sym typeface="Wingdings" pitchFamily="2" charset="2"/>
              </a:rPr>
              <a:t>续</a:t>
            </a:r>
            <a:r>
              <a:rPr lang="en-US" altLang="zh-CN" sz="2800" b="1">
                <a:latin typeface="Times New Roman" pitchFamily="18" charset="0"/>
                <a:cs typeface="Arial" charset="0"/>
                <a:sym typeface="Wingdings" pitchFamily="2" charset="2"/>
              </a:rPr>
              <a:t>1</a:t>
            </a:r>
            <a:r>
              <a:rPr lang="zh-CN" altLang="en-US" sz="2800" b="1">
                <a:latin typeface="Times New Roman" pitchFamily="18" charset="0"/>
                <a:cs typeface="Arial" charset="0"/>
                <a:sym typeface="Wingdings" pitchFamily="2" charset="2"/>
              </a:rPr>
              <a:t>）</a:t>
            </a:r>
            <a:endParaRPr lang="zh-CN" altLang="en-US" sz="2800" b="1">
              <a:latin typeface="Times New Roman" pitchFamily="18" charset="0"/>
              <a:cs typeface="Arial" charset="0"/>
            </a:endParaRPr>
          </a:p>
        </p:txBody>
      </p:sp>
      <p:sp>
        <p:nvSpPr>
          <p:cNvPr id="266244" name="Text Box 4"/>
          <p:cNvSpPr txBox="1">
            <a:spLocks noChangeArrowheads="1"/>
          </p:cNvSpPr>
          <p:nvPr/>
        </p:nvSpPr>
        <p:spPr bwMode="auto">
          <a:xfrm>
            <a:off x="1219200" y="3200400"/>
            <a:ext cx="2743200" cy="2868613"/>
          </a:xfrm>
          <a:prstGeom prst="rect">
            <a:avLst/>
          </a:prstGeom>
          <a:noFill/>
          <a:ln w="9525">
            <a:noFill/>
            <a:miter lim="800000"/>
            <a:headEnd/>
            <a:tailEnd/>
          </a:ln>
          <a:effectLst/>
        </p:spPr>
        <p:txBody>
          <a:bodyPr>
            <a:spAutoFit/>
          </a:bodyPr>
          <a:lstStyle/>
          <a:p>
            <a:pPr algn="l">
              <a:spcBef>
                <a:spcPct val="50000"/>
              </a:spcBef>
              <a:buClrTx/>
              <a:buSzTx/>
              <a:buFont typeface="Wingdings" pitchFamily="2" charset="2"/>
              <a:buChar char="Ø"/>
              <a:defRPr/>
            </a:pPr>
            <a:r>
              <a:rPr kumimoji="1" lang="zh-CN" altLang="en-US" u="sng">
                <a:effectLst>
                  <a:outerShdw blurRad="38100" dist="38100" dir="2700000" algn="tl">
                    <a:srgbClr val="C0C0C0"/>
                  </a:outerShdw>
                </a:effectLst>
              </a:rPr>
              <a:t>黑色实线</a:t>
            </a:r>
            <a:r>
              <a:rPr kumimoji="1" lang="zh-CN" altLang="en-US"/>
              <a:t>所示是</a:t>
            </a:r>
            <a:r>
              <a:rPr kumimoji="1" lang="en-US" altLang="zh-CN">
                <a:cs typeface="Times New Roman" pitchFamily="18" charset="0"/>
              </a:rPr>
              <a:t>π/4 </a:t>
            </a:r>
            <a:r>
              <a:rPr kumimoji="1" lang="en-US" altLang="zh-CN"/>
              <a:t>QPSK</a:t>
            </a:r>
            <a:r>
              <a:rPr kumimoji="1" lang="zh-CN" altLang="en-US"/>
              <a:t>可能的相位转移</a:t>
            </a:r>
          </a:p>
          <a:p>
            <a:pPr algn="l">
              <a:spcBef>
                <a:spcPct val="50000"/>
              </a:spcBef>
              <a:buClrTx/>
              <a:buSzTx/>
              <a:buFont typeface="Wingdings" pitchFamily="2" charset="2"/>
              <a:buChar char="Ø"/>
              <a:defRPr/>
            </a:pPr>
            <a:r>
              <a:rPr kumimoji="1" lang="zh-CN" altLang="en-US">
                <a:solidFill>
                  <a:schemeClr val="hlink"/>
                </a:solidFill>
                <a:effectLst>
                  <a:outerShdw blurRad="38100" dist="38100" dir="2700000" algn="tl">
                    <a:srgbClr val="C0C0C0"/>
                  </a:outerShdw>
                </a:effectLst>
              </a:rPr>
              <a:t>红色虚线</a:t>
            </a:r>
            <a:r>
              <a:rPr kumimoji="1" lang="zh-CN" altLang="en-US"/>
              <a:t>是</a:t>
            </a:r>
            <a:r>
              <a:rPr kumimoji="1" lang="en-US" altLang="zh-CN">
                <a:cs typeface="Times New Roman" pitchFamily="18" charset="0"/>
              </a:rPr>
              <a:t>π/4 </a:t>
            </a:r>
            <a:r>
              <a:rPr kumimoji="1" lang="en-US" altLang="zh-CN"/>
              <a:t>QPSK</a:t>
            </a:r>
            <a:r>
              <a:rPr kumimoji="1" lang="zh-CN" altLang="en-US"/>
              <a:t>中</a:t>
            </a:r>
            <a:r>
              <a:rPr kumimoji="1" lang="zh-CN" altLang="en-US">
                <a:effectLst>
                  <a:outerShdw blurRad="38100" dist="38100" dir="2700000" algn="tl">
                    <a:srgbClr val="C0C0C0"/>
                  </a:outerShdw>
                </a:effectLst>
              </a:rPr>
              <a:t>不存在</a:t>
            </a:r>
            <a:r>
              <a:rPr kumimoji="1" lang="zh-CN" altLang="en-US"/>
              <a:t>的相位转移</a:t>
            </a:r>
            <a:endParaRPr kumimoji="1" lang="zh-CN" altLang="en-US">
              <a:solidFill>
                <a:schemeClr val="tx2"/>
              </a:solidFill>
            </a:endParaRPr>
          </a:p>
        </p:txBody>
      </p:sp>
      <p:graphicFrame>
        <p:nvGraphicFramePr>
          <p:cNvPr id="24578" name="Object 5"/>
          <p:cNvGraphicFramePr>
            <a:graphicFrameLocks noGrp="1" noChangeAspect="1"/>
          </p:cNvGraphicFramePr>
          <p:nvPr>
            <p:ph sz="half" idx="2"/>
          </p:nvPr>
        </p:nvGraphicFramePr>
        <p:xfrm>
          <a:off x="4953000" y="2743200"/>
          <a:ext cx="3116263" cy="3184525"/>
        </p:xfrm>
        <a:graphic>
          <a:graphicData uri="http://schemas.openxmlformats.org/presentationml/2006/ole">
            <mc:AlternateContent xmlns:mc="http://schemas.openxmlformats.org/markup-compatibility/2006">
              <mc:Choice xmlns:v="urn:schemas-microsoft-com:vml" Requires="v">
                <p:oleObj name="Visio" r:id="rId3" imgW="2596680" imgH="2654640" progId="Visio.Drawing.11">
                  <p:embed/>
                </p:oleObj>
              </mc:Choice>
              <mc:Fallback>
                <p:oleObj name="Visio" r:id="rId3" imgW="2596680" imgH="265464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743200"/>
                        <a:ext cx="3116263" cy="318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endParaRPr lang="zh-CN" altLang="zh-CN"/>
          </a:p>
        </p:txBody>
      </p:sp>
      <p:sp>
        <p:nvSpPr>
          <p:cNvPr id="102403" name="Rectangle 3"/>
          <p:cNvSpPr>
            <a:spLocks noGrp="1" noChangeArrowheads="1"/>
          </p:cNvSpPr>
          <p:nvPr>
            <p:ph type="body" sz="half" idx="1"/>
          </p:nvPr>
        </p:nvSpPr>
        <p:spPr>
          <a:xfrm>
            <a:off x="762000" y="2017713"/>
            <a:ext cx="8077200" cy="4611687"/>
          </a:xfrm>
        </p:spPr>
        <p:txBody>
          <a:bodyPr/>
          <a:lstStyle/>
          <a:p>
            <a:pPr eaLnBrk="1" hangingPunct="1">
              <a:lnSpc>
                <a:spcPct val="80000"/>
              </a:lnSpc>
            </a:pPr>
            <a:r>
              <a:rPr lang="en-US" altLang="zh-CN" sz="2800" b="1">
                <a:latin typeface="Times New Roman" pitchFamily="18" charset="0"/>
                <a:cs typeface="Times New Roman" pitchFamily="18" charset="0"/>
              </a:rPr>
              <a:t>π/4 </a:t>
            </a:r>
            <a:r>
              <a:rPr lang="en-US" altLang="zh-CN" sz="2800" b="1">
                <a:latin typeface="Times New Roman" pitchFamily="18" charset="0"/>
              </a:rPr>
              <a:t>QPSK</a:t>
            </a:r>
            <a:r>
              <a:rPr lang="zh-CN" altLang="en-US" sz="2800" b="1">
                <a:latin typeface="Times New Roman" pitchFamily="18" charset="0"/>
              </a:rPr>
              <a:t>的基本原理：（续</a:t>
            </a:r>
            <a:r>
              <a:rPr lang="en-US" altLang="zh-CN" sz="2800" b="1">
                <a:latin typeface="Times New Roman" pitchFamily="18" charset="0"/>
              </a:rPr>
              <a:t>2</a:t>
            </a:r>
            <a:r>
              <a:rPr lang="zh-CN" altLang="en-US" sz="2800" b="1">
                <a:latin typeface="Times New Roman" pitchFamily="18" charset="0"/>
              </a:rPr>
              <a:t>）</a:t>
            </a:r>
          </a:p>
          <a:p>
            <a:pPr eaLnBrk="1" hangingPunct="1">
              <a:lnSpc>
                <a:spcPct val="80000"/>
              </a:lnSpc>
              <a:buFont typeface="Wingdings" pitchFamily="2" charset="2"/>
              <a:buNone/>
            </a:pPr>
            <a:r>
              <a:rPr lang="zh-CN" altLang="en-US" sz="2800" b="1">
                <a:latin typeface="Times New Roman" pitchFamily="18" charset="0"/>
              </a:rPr>
              <a:t>    </a:t>
            </a:r>
            <a:r>
              <a:rPr lang="en-US" altLang="zh-CN" sz="2800" b="1">
                <a:latin typeface="Times New Roman" pitchFamily="18" charset="0"/>
              </a:rPr>
              <a:t>QPSK</a:t>
            </a:r>
            <a:r>
              <a:rPr lang="zh-CN" altLang="en-US" sz="2800" b="1">
                <a:latin typeface="Times New Roman" pitchFamily="18" charset="0"/>
              </a:rPr>
              <a:t>、</a:t>
            </a:r>
            <a:r>
              <a:rPr lang="en-US" altLang="zh-CN" sz="2800" b="1">
                <a:latin typeface="Times New Roman" pitchFamily="18" charset="0"/>
              </a:rPr>
              <a:t>OQPSK</a:t>
            </a:r>
            <a:r>
              <a:rPr lang="zh-CN" altLang="en-US" sz="2800" b="1">
                <a:latin typeface="Times New Roman" pitchFamily="18" charset="0"/>
              </a:rPr>
              <a:t>和</a:t>
            </a:r>
            <a:r>
              <a:rPr lang="en-US" altLang="zh-CN" sz="2800" b="1">
                <a:latin typeface="Times New Roman" pitchFamily="18" charset="0"/>
                <a:cs typeface="Times New Roman" pitchFamily="18" charset="0"/>
              </a:rPr>
              <a:t>π/4 </a:t>
            </a:r>
            <a:r>
              <a:rPr lang="en-US" altLang="zh-CN" sz="2800" b="1">
                <a:latin typeface="Times New Roman" pitchFamily="18" charset="0"/>
              </a:rPr>
              <a:t>QPSK</a:t>
            </a:r>
            <a:r>
              <a:rPr lang="zh-CN" altLang="en-US" sz="2800" b="1"/>
              <a:t>的相位转移情况如</a:t>
            </a:r>
          </a:p>
          <a:p>
            <a:pPr eaLnBrk="1" hangingPunct="1">
              <a:lnSpc>
                <a:spcPct val="80000"/>
              </a:lnSpc>
              <a:buFont typeface="Wingdings" pitchFamily="2" charset="2"/>
              <a:buNone/>
            </a:pPr>
            <a:r>
              <a:rPr lang="zh-CN" altLang="en-US" sz="2800" b="1"/>
              <a:t>   下表：</a:t>
            </a:r>
          </a:p>
          <a:p>
            <a:pPr eaLnBrk="1" hangingPunct="1">
              <a:lnSpc>
                <a:spcPct val="80000"/>
              </a:lnSpc>
              <a:buFont typeface="Wingdings" pitchFamily="2" charset="2"/>
              <a:buNone/>
            </a:pPr>
            <a:endParaRPr lang="zh-CN" altLang="en-US" sz="2800"/>
          </a:p>
          <a:p>
            <a:pPr eaLnBrk="1" hangingPunct="1">
              <a:lnSpc>
                <a:spcPct val="80000"/>
              </a:lnSpc>
            </a:pPr>
            <a:endParaRPr lang="zh-CN" altLang="en-US" sz="2800"/>
          </a:p>
          <a:p>
            <a:pPr eaLnBrk="1" hangingPunct="1">
              <a:lnSpc>
                <a:spcPct val="80000"/>
              </a:lnSpc>
            </a:pPr>
            <a:endParaRPr lang="zh-CN" altLang="en-US" sz="2800"/>
          </a:p>
          <a:p>
            <a:pPr eaLnBrk="1" hangingPunct="1">
              <a:lnSpc>
                <a:spcPct val="80000"/>
              </a:lnSpc>
            </a:pPr>
            <a:endParaRPr lang="zh-CN" altLang="en-US" sz="2800"/>
          </a:p>
          <a:p>
            <a:pPr eaLnBrk="1" hangingPunct="1">
              <a:lnSpc>
                <a:spcPct val="80000"/>
              </a:lnSpc>
              <a:buFont typeface="Wingdings" pitchFamily="2" charset="2"/>
              <a:buNone/>
            </a:pPr>
            <a:endParaRPr lang="zh-CN" altLang="en-US" sz="2800"/>
          </a:p>
          <a:p>
            <a:pPr eaLnBrk="1" hangingPunct="1">
              <a:lnSpc>
                <a:spcPct val="80000"/>
              </a:lnSpc>
              <a:buFont typeface="Wingdings" pitchFamily="2" charset="2"/>
              <a:buNone/>
            </a:pPr>
            <a:r>
              <a:rPr lang="zh-CN" altLang="en-US" sz="2800"/>
              <a:t>   </a:t>
            </a:r>
            <a:r>
              <a:rPr lang="zh-CN" altLang="en-US" sz="2800" b="1"/>
              <a:t>从相位跳变情况看，</a:t>
            </a:r>
            <a:r>
              <a:rPr lang="en-US" altLang="zh-CN" sz="2800" b="1">
                <a:latin typeface="Times New Roman" pitchFamily="18" charset="0"/>
                <a:cs typeface="Times New Roman" pitchFamily="18" charset="0"/>
              </a:rPr>
              <a:t>π/4 </a:t>
            </a:r>
            <a:r>
              <a:rPr lang="en-US" altLang="zh-CN" sz="2800" b="1">
                <a:latin typeface="Times New Roman" pitchFamily="18" charset="0"/>
              </a:rPr>
              <a:t>QPSK</a:t>
            </a:r>
            <a:r>
              <a:rPr lang="zh-CN" altLang="en-US" sz="2800" b="1">
                <a:latin typeface="Times New Roman" pitchFamily="18" charset="0"/>
              </a:rPr>
              <a:t>介于</a:t>
            </a:r>
            <a:r>
              <a:rPr lang="en-US" altLang="zh-CN" sz="2800" b="1">
                <a:latin typeface="Times New Roman" pitchFamily="18" charset="0"/>
              </a:rPr>
              <a:t>QPSK</a:t>
            </a:r>
            <a:r>
              <a:rPr lang="zh-CN" altLang="en-US" sz="2800" b="1">
                <a:latin typeface="Times New Roman" pitchFamily="18" charset="0"/>
              </a:rPr>
              <a:t>和</a:t>
            </a:r>
            <a:r>
              <a:rPr lang="en-US" altLang="zh-CN" sz="2800" b="1">
                <a:latin typeface="Times New Roman" pitchFamily="18" charset="0"/>
              </a:rPr>
              <a:t>OQPSK</a:t>
            </a:r>
            <a:r>
              <a:rPr lang="zh-CN" altLang="en-US" sz="2800" b="1">
                <a:latin typeface="Times New Roman" pitchFamily="18" charset="0"/>
              </a:rPr>
              <a:t>之间。所以，基带脉冲成形后，已调信号的包络起伏也介于二者之间。</a:t>
            </a:r>
            <a:r>
              <a:rPr lang="zh-CN" altLang="en-US" sz="2800"/>
              <a:t>   </a:t>
            </a:r>
          </a:p>
        </p:txBody>
      </p:sp>
      <p:graphicFrame>
        <p:nvGraphicFramePr>
          <p:cNvPr id="268292" name="Group 4"/>
          <p:cNvGraphicFramePr>
            <a:graphicFrameLocks noGrp="1"/>
          </p:cNvGraphicFramePr>
          <p:nvPr>
            <p:ph sz="half" idx="2"/>
          </p:nvPr>
        </p:nvGraphicFramePr>
        <p:xfrm>
          <a:off x="1143000" y="3352800"/>
          <a:ext cx="7696200" cy="2075688"/>
        </p:xfrm>
        <a:graphic>
          <a:graphicData uri="http://schemas.openxmlformats.org/drawingml/2006/table">
            <a:tbl>
              <a:tblPr/>
              <a:tblGrid>
                <a:gridCol w="2544763">
                  <a:extLst>
                    <a:ext uri="{9D8B030D-6E8A-4147-A177-3AD203B41FA5}">
                      <a16:colId xmlns:a16="http://schemas.microsoft.com/office/drawing/2014/main" val="20000"/>
                    </a:ext>
                  </a:extLst>
                </a:gridCol>
                <a:gridCol w="2840037">
                  <a:extLst>
                    <a:ext uri="{9D8B030D-6E8A-4147-A177-3AD203B41FA5}">
                      <a16:colId xmlns:a16="http://schemas.microsoft.com/office/drawing/2014/main" val="20001"/>
                    </a:ext>
                  </a:extLst>
                </a:gridCol>
                <a:gridCol w="2311400">
                  <a:extLst>
                    <a:ext uri="{9D8B030D-6E8A-4147-A177-3AD203B41FA5}">
                      <a16:colId xmlns:a16="http://schemas.microsoft.com/office/drawing/2014/main" val="20002"/>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QPSK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OQPSK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π/4 </a:t>
                      </a:r>
                      <a:r>
                        <a:rPr kumimoji="0" lang="en-US" altLang="zh-CN" sz="2800" b="1" i="0" u="none" strike="noStrike" cap="none" normalizeH="0" baseline="0">
                          <a:ln>
                            <a:noFill/>
                          </a:ln>
                          <a:solidFill>
                            <a:schemeClr val="tx1"/>
                          </a:solidFill>
                          <a:effectLst/>
                          <a:latin typeface="Times New Roman" pitchFamily="18" charset="0"/>
                          <a:ea typeface="宋体" pitchFamily="2" charset="-122"/>
                        </a:rPr>
                        <a:t>QPSK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573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0</a:t>
                      </a: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ahoma" pitchFamily="34"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ahoma" pitchFamily="34" charset="0"/>
                        </a:rPr>
                        <a:t>±</a:t>
                      </a:r>
                      <a:r>
                        <a:rPr kumimoji="0" lang="en-US" altLang="zh-CN" sz="2800" b="1" i="0" u="none" strike="noStrike" cap="none" normalizeH="0" baseline="0">
                          <a:ln>
                            <a:noFill/>
                          </a:ln>
                          <a:solidFill>
                            <a:schemeClr val="tx1"/>
                          </a:solidFill>
                          <a:effectLst/>
                          <a:latin typeface="Times New Roman" pitchFamily="18" charset="0"/>
                          <a:ea typeface="宋体" pitchFamily="2" charset="-122"/>
                        </a:rPr>
                        <a:t>90</a:t>
                      </a: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ahoma" pitchFamily="34" charset="0"/>
                        </a:rPr>
                        <a:t>°</a:t>
                      </a:r>
                      <a:endParaRPr kumimoji="0" lang="en-US" altLang="zh-CN" sz="2800" b="1"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hlink"/>
                          </a:solidFill>
                          <a:effectLst/>
                          <a:latin typeface="Times New Roman" pitchFamily="18" charset="0"/>
                          <a:ea typeface="宋体" pitchFamily="2" charset="-122"/>
                        </a:rPr>
                        <a:t>180 </a:t>
                      </a:r>
                      <a:r>
                        <a:rPr kumimoji="0" lang="en-US" altLang="zh-CN" sz="2800" b="1" i="0" u="none" strike="noStrike" cap="none" normalizeH="0" baseline="0">
                          <a:ln>
                            <a:noFill/>
                          </a:ln>
                          <a:solidFill>
                            <a:schemeClr val="hlink"/>
                          </a:solidFill>
                          <a:effectLst/>
                          <a:latin typeface="Times New Roman" pitchFamily="18" charset="0"/>
                          <a:ea typeface="宋体" pitchFamily="2" charset="-122"/>
                          <a:cs typeface="Tahoma"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0</a:t>
                      </a: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ahoma" pitchFamily="34" charset="0"/>
                        </a:rPr>
                        <a:t>°</a:t>
                      </a:r>
                      <a:endParaRPr kumimoji="0" lang="en-US" altLang="zh-CN" sz="2800" b="1"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ahoma" pitchFamily="34" charset="0"/>
                        </a:rPr>
                        <a:t>±</a:t>
                      </a:r>
                      <a:r>
                        <a:rPr kumimoji="0" lang="en-US" altLang="zh-CN" sz="2800" b="1" i="0" u="none" strike="noStrike" cap="none" normalizeH="0" baseline="0">
                          <a:ln>
                            <a:noFill/>
                          </a:ln>
                          <a:solidFill>
                            <a:schemeClr val="hlink"/>
                          </a:solidFill>
                          <a:effectLst/>
                          <a:latin typeface="Times New Roman" pitchFamily="18" charset="0"/>
                          <a:ea typeface="宋体" pitchFamily="2" charset="-122"/>
                        </a:rPr>
                        <a:t>90 </a:t>
                      </a:r>
                      <a:r>
                        <a:rPr kumimoji="0" lang="en-US" altLang="zh-CN" sz="2800" b="1" i="0" u="none" strike="noStrike" cap="none" normalizeH="0" baseline="0">
                          <a:ln>
                            <a:noFill/>
                          </a:ln>
                          <a:solidFill>
                            <a:schemeClr val="hlink"/>
                          </a:solidFill>
                          <a:effectLst/>
                          <a:latin typeface="Times New Roman" pitchFamily="18" charset="0"/>
                          <a:ea typeface="宋体" pitchFamily="2" charset="-122"/>
                          <a:cs typeface="Tahom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ahoma" pitchFamily="34" charset="0"/>
                        </a:rPr>
                        <a:t>±</a:t>
                      </a:r>
                      <a:r>
                        <a:rPr kumimoji="0" lang="en-US" altLang="zh-CN" sz="2800" b="1" i="0" u="none" strike="noStrike" cap="none" normalizeH="0" baseline="0">
                          <a:ln>
                            <a:noFill/>
                          </a:ln>
                          <a:solidFill>
                            <a:schemeClr val="tx1"/>
                          </a:solidFill>
                          <a:effectLst/>
                          <a:latin typeface="Times New Roman" pitchFamily="18" charset="0"/>
                          <a:ea typeface="宋体" pitchFamily="2" charset="-122"/>
                        </a:rPr>
                        <a:t>45 </a:t>
                      </a: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ahoma" pitchFamily="34" charset="0"/>
                        </a:rPr>
                        <a:t>°</a:t>
                      </a:r>
                      <a:r>
                        <a:rPr kumimoji="0" lang="en-US" altLang="zh-CN" sz="2800" b="1" i="0" u="none" strike="noStrike" cap="none" normalizeH="0" baseline="0">
                          <a:ln>
                            <a:noFill/>
                          </a:ln>
                          <a:solidFill>
                            <a:schemeClr val="tx1"/>
                          </a:solidFill>
                          <a:effectLst/>
                          <a:latin typeface="Times New Roman" pitchFamily="18" charset="0"/>
                          <a:ea typeface="宋体" pitchFamily="2" charset="-122"/>
                        </a:rPr>
                        <a:t> </a:t>
                      </a: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ahoma" pitchFamily="34" charset="0"/>
                        </a:rPr>
                        <a:t>±</a:t>
                      </a:r>
                      <a:r>
                        <a:rPr kumimoji="0" lang="en-US" altLang="zh-CN" sz="2800" b="1" i="0" u="none" strike="noStrike" cap="none" normalizeH="0" baseline="0">
                          <a:ln>
                            <a:noFill/>
                          </a:ln>
                          <a:solidFill>
                            <a:schemeClr val="hlink"/>
                          </a:solidFill>
                          <a:effectLst/>
                          <a:latin typeface="Times New Roman" pitchFamily="18" charset="0"/>
                          <a:ea typeface="宋体" pitchFamily="2" charset="-122"/>
                        </a:rPr>
                        <a:t>135 </a:t>
                      </a:r>
                      <a:r>
                        <a:rPr kumimoji="0" lang="en-US" altLang="zh-CN" sz="2800" b="1" i="0" u="none" strike="noStrike" cap="none" normalizeH="0" baseline="0">
                          <a:ln>
                            <a:noFill/>
                          </a:ln>
                          <a:solidFill>
                            <a:schemeClr val="hlink"/>
                          </a:solidFill>
                          <a:effectLst/>
                          <a:latin typeface="Times New Roman" pitchFamily="18" charset="0"/>
                          <a:ea typeface="宋体" pitchFamily="2" charset="-122"/>
                          <a:cs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endParaRPr lang="zh-CN" altLang="zh-CN"/>
          </a:p>
        </p:txBody>
      </p:sp>
      <p:sp>
        <p:nvSpPr>
          <p:cNvPr id="270339" name="Rectangle 3"/>
          <p:cNvSpPr>
            <a:spLocks noGrp="1" noChangeArrowheads="1"/>
          </p:cNvSpPr>
          <p:nvPr>
            <p:ph type="body" idx="1"/>
          </p:nvPr>
        </p:nvSpPr>
        <p:spPr>
          <a:xfrm>
            <a:off x="762000" y="1981200"/>
            <a:ext cx="8001000" cy="4724400"/>
          </a:xfrm>
        </p:spPr>
        <p:txBody>
          <a:bodyPr/>
          <a:lstStyle/>
          <a:p>
            <a:pPr eaLnBrk="1" hangingPunct="1">
              <a:lnSpc>
                <a:spcPct val="90000"/>
              </a:lnSpc>
              <a:defRPr/>
            </a:pPr>
            <a:r>
              <a:rPr lang="en-US" altLang="zh-CN" sz="2400" b="1">
                <a:latin typeface="Times New Roman" pitchFamily="18" charset="0"/>
                <a:cs typeface="Times New Roman" pitchFamily="18" charset="0"/>
              </a:rPr>
              <a:t>π/4 </a:t>
            </a:r>
            <a:r>
              <a:rPr lang="en-US" altLang="zh-CN" sz="2400" b="1">
                <a:latin typeface="Times New Roman" pitchFamily="18" charset="0"/>
              </a:rPr>
              <a:t>QPSK</a:t>
            </a:r>
            <a:r>
              <a:rPr lang="zh-CN" altLang="en-US" sz="2400" b="1">
                <a:latin typeface="Times New Roman" pitchFamily="18" charset="0"/>
              </a:rPr>
              <a:t>的基本原理：（续</a:t>
            </a:r>
            <a:r>
              <a:rPr lang="en-US" altLang="zh-CN" sz="2400" b="1">
                <a:latin typeface="Times New Roman" pitchFamily="18" charset="0"/>
              </a:rPr>
              <a:t>3</a:t>
            </a:r>
            <a:r>
              <a:rPr lang="zh-CN" altLang="en-US" sz="2400" b="1">
                <a:latin typeface="Times New Roman" pitchFamily="18" charset="0"/>
              </a:rPr>
              <a:t>） </a:t>
            </a:r>
          </a:p>
          <a:p>
            <a:pPr eaLnBrk="1" hangingPunct="1">
              <a:lnSpc>
                <a:spcPct val="90000"/>
              </a:lnSpc>
              <a:buFont typeface="Wingdings" pitchFamily="2" charset="2"/>
              <a:buNone/>
              <a:defRPr/>
            </a:pPr>
            <a:r>
              <a:rPr lang="zh-CN" altLang="en-US" sz="2400" b="1">
                <a:latin typeface="Times New Roman" pitchFamily="18" charset="0"/>
                <a:cs typeface="Times New Roman" pitchFamily="18" charset="0"/>
              </a:rPr>
              <a:t>    </a:t>
            </a:r>
            <a:r>
              <a:rPr lang="en-US" altLang="zh-CN" sz="2400" b="1">
                <a:latin typeface="Times New Roman" pitchFamily="18" charset="0"/>
                <a:cs typeface="Times New Roman" pitchFamily="18" charset="0"/>
              </a:rPr>
              <a:t>π/4 </a:t>
            </a:r>
            <a:r>
              <a:rPr lang="en-US" altLang="zh-CN" sz="2400" b="1">
                <a:latin typeface="Times New Roman" pitchFamily="18" charset="0"/>
              </a:rPr>
              <a:t>QPSK</a:t>
            </a:r>
            <a:r>
              <a:rPr lang="zh-CN" altLang="en-US" sz="2400" b="1">
                <a:latin typeface="Times New Roman" pitchFamily="18" charset="0"/>
              </a:rPr>
              <a:t>具有以下</a:t>
            </a:r>
            <a:r>
              <a:rPr lang="zh-CN" altLang="en-US" sz="2400" b="1">
                <a:effectLst>
                  <a:outerShdw blurRad="38100" dist="38100" dir="2700000" algn="tl">
                    <a:srgbClr val="FFFFFF"/>
                  </a:outerShdw>
                </a:effectLst>
                <a:latin typeface="Times New Roman" pitchFamily="18" charset="0"/>
              </a:rPr>
              <a:t>优点</a:t>
            </a:r>
            <a:r>
              <a:rPr lang="zh-CN" altLang="en-US" sz="2400" b="1">
                <a:latin typeface="Times New Roman" pitchFamily="18" charset="0"/>
              </a:rPr>
              <a:t>： </a:t>
            </a:r>
            <a:r>
              <a:rPr lang="en-US" altLang="zh-CN" sz="2400" b="1">
                <a:effectLst>
                  <a:outerShdw blurRad="38100" dist="38100" dir="2700000" algn="tl">
                    <a:srgbClr val="FFFFFF"/>
                  </a:outerShdw>
                </a:effectLst>
                <a:latin typeface="Times New Roman" pitchFamily="18" charset="0"/>
                <a:cs typeface="Times New Roman" pitchFamily="18" charset="0"/>
              </a:rPr>
              <a:t>1</a:t>
            </a:r>
            <a:r>
              <a:rPr lang="zh-CN" altLang="en-US" sz="2400" b="1">
                <a:effectLst>
                  <a:outerShdw blurRad="38100" dist="38100" dir="2700000" algn="tl">
                    <a:srgbClr val="FFFFFF"/>
                  </a:outerShdw>
                </a:effectLst>
                <a:latin typeface="Times New Roman" pitchFamily="18" charset="0"/>
                <a:cs typeface="Times New Roman" pitchFamily="18" charset="0"/>
              </a:rPr>
              <a:t>）</a:t>
            </a:r>
            <a:r>
              <a:rPr lang="en-US" altLang="zh-CN" sz="2400" b="1">
                <a:latin typeface="Times New Roman" pitchFamily="18" charset="0"/>
                <a:cs typeface="Times New Roman" pitchFamily="18" charset="0"/>
              </a:rPr>
              <a:t>π/4 </a:t>
            </a:r>
            <a:r>
              <a:rPr lang="en-US" altLang="zh-CN" sz="2400" b="1">
                <a:latin typeface="Times New Roman" pitchFamily="18" charset="0"/>
              </a:rPr>
              <a:t>DQPSK</a:t>
            </a:r>
            <a:r>
              <a:rPr lang="zh-CN" altLang="en-US" sz="2400" b="1">
                <a:latin typeface="Times New Roman" pitchFamily="18" charset="0"/>
              </a:rPr>
              <a:t>属于线性调制，具有</a:t>
            </a:r>
            <a:r>
              <a:rPr lang="zh-CN" altLang="en-US" sz="2400" b="1">
                <a:effectLst>
                  <a:outerShdw blurRad="38100" dist="38100" dir="2700000" algn="tl">
                    <a:srgbClr val="FFFFFF"/>
                  </a:outerShdw>
                </a:effectLst>
                <a:latin typeface="Times New Roman" pitchFamily="18" charset="0"/>
              </a:rPr>
              <a:t>较高的带宽效率</a:t>
            </a:r>
            <a:r>
              <a:rPr lang="zh-CN" altLang="en-US" sz="2400" b="1">
                <a:latin typeface="Times New Roman" pitchFamily="18" charset="0"/>
              </a:rPr>
              <a:t>。如</a:t>
            </a:r>
            <a:r>
              <a:rPr lang="en-US" altLang="zh-CN" sz="2400" b="1">
                <a:latin typeface="Times New Roman" pitchFamily="18" charset="0"/>
              </a:rPr>
              <a:t>USDC</a:t>
            </a:r>
            <a:r>
              <a:rPr lang="zh-CN" altLang="en-US" sz="2400" b="1">
                <a:latin typeface="Times New Roman" pitchFamily="18" charset="0"/>
              </a:rPr>
              <a:t>采用该调制方式时频谱效率可达到</a:t>
            </a:r>
            <a:r>
              <a:rPr lang="en-US" altLang="zh-CN" sz="2400" b="1">
                <a:latin typeface="Times New Roman" pitchFamily="18" charset="0"/>
              </a:rPr>
              <a:t>1.62bit/s/Hz</a:t>
            </a:r>
            <a:r>
              <a:rPr lang="zh-CN" altLang="en-US" sz="2400" b="1">
                <a:latin typeface="Times New Roman" pitchFamily="18" charset="0"/>
              </a:rPr>
              <a:t>。</a:t>
            </a:r>
            <a:r>
              <a:rPr lang="zh-CN" altLang="en-US" sz="2400" b="1">
                <a:solidFill>
                  <a:schemeClr val="folHlink"/>
                </a:solidFill>
                <a:effectLst>
                  <a:outerShdw blurRad="38100" dist="38100" dir="2700000" algn="tl">
                    <a:srgbClr val="000000"/>
                  </a:outerShdw>
                </a:effectLst>
                <a:latin typeface="Times New Roman" pitchFamily="18" charset="0"/>
              </a:rPr>
              <a:t> </a:t>
            </a:r>
            <a:r>
              <a:rPr lang="en-US" altLang="zh-CN" sz="2400" b="1">
                <a:effectLst>
                  <a:outerShdw blurRad="38100" dist="38100" dir="2700000" algn="tl">
                    <a:srgbClr val="FFFFFF"/>
                  </a:outerShdw>
                </a:effectLst>
                <a:latin typeface="Times New Roman" pitchFamily="18" charset="0"/>
              </a:rPr>
              <a:t>2</a:t>
            </a:r>
            <a:r>
              <a:rPr lang="zh-CN" altLang="en-US" sz="2400" b="1">
                <a:effectLst>
                  <a:outerShdw blurRad="38100" dist="38100" dir="2700000" algn="tl">
                    <a:srgbClr val="FFFFFF"/>
                  </a:outerShdw>
                </a:effectLst>
                <a:latin typeface="Times New Roman" pitchFamily="18" charset="0"/>
              </a:rPr>
              <a:t>）</a:t>
            </a:r>
            <a:r>
              <a:rPr lang="zh-CN" altLang="en-US" sz="2400" b="1">
                <a:latin typeface="Times New Roman" pitchFamily="18" charset="0"/>
              </a:rPr>
              <a:t>与</a:t>
            </a:r>
            <a:r>
              <a:rPr lang="en-US" altLang="zh-CN" sz="2400" b="1">
                <a:latin typeface="Times New Roman" pitchFamily="18" charset="0"/>
              </a:rPr>
              <a:t>QPSK</a:t>
            </a:r>
            <a:r>
              <a:rPr lang="zh-CN" altLang="en-US" sz="2400" b="1">
                <a:latin typeface="Times New Roman" pitchFamily="18" charset="0"/>
              </a:rPr>
              <a:t>调制相比，相邻符号之间没有</a:t>
            </a:r>
            <a:r>
              <a:rPr lang="en-US" altLang="zh-CN" sz="2400" b="1">
                <a:latin typeface="Times New Roman" pitchFamily="18" charset="0"/>
              </a:rPr>
              <a:t>180</a:t>
            </a:r>
            <a:r>
              <a:rPr lang="en-US" altLang="zh-CN" sz="2400" b="1">
                <a:latin typeface="Times New Roman" pitchFamily="18" charset="0"/>
                <a:cs typeface="Times New Roman" pitchFamily="18" charset="0"/>
              </a:rPr>
              <a:t>°</a:t>
            </a:r>
            <a:r>
              <a:rPr lang="zh-CN" altLang="en-US" sz="2400" b="1">
                <a:latin typeface="Times New Roman" pitchFamily="18" charset="0"/>
              </a:rPr>
              <a:t>的相位变化，这就是基带低通滤波之后</a:t>
            </a:r>
            <a:r>
              <a:rPr lang="en-US" altLang="zh-CN" sz="2400" b="1">
                <a:latin typeface="Times New Roman" pitchFamily="18" charset="0"/>
                <a:cs typeface="Times New Roman" pitchFamily="18" charset="0"/>
              </a:rPr>
              <a:t>π/4 </a:t>
            </a:r>
            <a:r>
              <a:rPr lang="en-US" altLang="zh-CN" sz="2400" b="1">
                <a:latin typeface="Times New Roman" pitchFamily="18" charset="0"/>
              </a:rPr>
              <a:t>QPSK</a:t>
            </a:r>
            <a:r>
              <a:rPr lang="zh-CN" altLang="en-US" sz="2400" b="1">
                <a:latin typeface="Times New Roman" pitchFamily="18" charset="0"/>
              </a:rPr>
              <a:t>信号比</a:t>
            </a:r>
            <a:r>
              <a:rPr lang="en-US" altLang="zh-CN" sz="2400" b="1">
                <a:latin typeface="Times New Roman" pitchFamily="18" charset="0"/>
              </a:rPr>
              <a:t>QPSK</a:t>
            </a:r>
            <a:r>
              <a:rPr lang="zh-CN" altLang="en-US" sz="2400" b="1">
                <a:latin typeface="Times New Roman" pitchFamily="18" charset="0"/>
              </a:rPr>
              <a:t>信号</a:t>
            </a:r>
            <a:r>
              <a:rPr lang="zh-CN" altLang="en-US" sz="2400" b="1">
                <a:effectLst>
                  <a:outerShdw blurRad="38100" dist="38100" dir="2700000" algn="tl">
                    <a:srgbClr val="FFFFFF"/>
                  </a:outerShdw>
                </a:effectLst>
                <a:latin typeface="Times New Roman" pitchFamily="18" charset="0"/>
              </a:rPr>
              <a:t>包络起伏更小</a:t>
            </a:r>
            <a:r>
              <a:rPr lang="zh-CN" altLang="en-US" sz="2400" b="1">
                <a:latin typeface="Times New Roman" pitchFamily="18" charset="0"/>
              </a:rPr>
              <a:t>的原因；</a:t>
            </a:r>
            <a:r>
              <a:rPr lang="en-US" altLang="zh-CN" sz="2400" b="1">
                <a:effectLst>
                  <a:outerShdw blurRad="38100" dist="38100" dir="2700000" algn="tl">
                    <a:srgbClr val="FFFFFF"/>
                  </a:outerShdw>
                </a:effectLst>
                <a:latin typeface="Times New Roman" pitchFamily="18" charset="0"/>
              </a:rPr>
              <a:t>3</a:t>
            </a:r>
            <a:r>
              <a:rPr lang="zh-CN" altLang="en-US" sz="2400" b="1">
                <a:effectLst>
                  <a:outerShdw blurRad="38100" dist="38100" dir="2700000" algn="tl">
                    <a:srgbClr val="FFFFFF"/>
                  </a:outerShdw>
                </a:effectLst>
                <a:latin typeface="Times New Roman" pitchFamily="18" charset="0"/>
              </a:rPr>
              <a:t>）</a:t>
            </a:r>
            <a:r>
              <a:rPr lang="zh-CN" altLang="en-US" sz="2400" b="1">
                <a:latin typeface="Times New Roman" pitchFamily="18" charset="0"/>
              </a:rPr>
              <a:t>与</a:t>
            </a:r>
            <a:r>
              <a:rPr lang="en-US" altLang="zh-CN" sz="2400" b="1">
                <a:latin typeface="Times New Roman" pitchFamily="18" charset="0"/>
              </a:rPr>
              <a:t>QPSK</a:t>
            </a:r>
            <a:r>
              <a:rPr lang="zh-CN" altLang="en-US" sz="2400" b="1">
                <a:latin typeface="Times New Roman" pitchFamily="18" charset="0"/>
              </a:rPr>
              <a:t>调制相比，相邻符号之间必存在相位差，这使得接收机中的</a:t>
            </a:r>
            <a:r>
              <a:rPr lang="zh-CN" altLang="en-US" sz="2400" b="1">
                <a:effectLst>
                  <a:outerShdw blurRad="38100" dist="38100" dir="2700000" algn="tl">
                    <a:srgbClr val="FFFFFF"/>
                  </a:outerShdw>
                </a:effectLst>
                <a:latin typeface="Times New Roman" pitchFamily="18" charset="0"/>
              </a:rPr>
              <a:t>符号同步</a:t>
            </a:r>
            <a:r>
              <a:rPr lang="zh-CN" altLang="en-US" sz="2400" b="1">
                <a:latin typeface="Times New Roman" pitchFamily="18" charset="0"/>
              </a:rPr>
              <a:t>变得更</a:t>
            </a:r>
            <a:r>
              <a:rPr lang="zh-CN" altLang="en-US" sz="2400" b="1">
                <a:effectLst>
                  <a:outerShdw blurRad="38100" dist="38100" dir="2700000" algn="tl">
                    <a:srgbClr val="FFFFFF"/>
                  </a:outerShdw>
                </a:effectLst>
                <a:latin typeface="Times New Roman" pitchFamily="18" charset="0"/>
              </a:rPr>
              <a:t>容易</a:t>
            </a:r>
            <a:r>
              <a:rPr lang="zh-CN" altLang="en-US" sz="2400" b="1">
                <a:latin typeface="Times New Roman" pitchFamily="18" charset="0"/>
              </a:rPr>
              <a:t>；</a:t>
            </a:r>
            <a:r>
              <a:rPr lang="en-US" altLang="zh-CN" sz="2400" b="1">
                <a:effectLst>
                  <a:outerShdw blurRad="38100" dist="38100" dir="2700000" algn="tl">
                    <a:srgbClr val="FFFFFF"/>
                  </a:outerShdw>
                </a:effectLst>
                <a:latin typeface="Times New Roman" pitchFamily="18" charset="0"/>
              </a:rPr>
              <a:t>4</a:t>
            </a:r>
            <a:r>
              <a:rPr lang="zh-CN" altLang="en-US" sz="2400" b="1">
                <a:effectLst>
                  <a:outerShdw blurRad="38100" dist="38100" dir="2700000" algn="tl">
                    <a:srgbClr val="FFFFFF"/>
                  </a:outerShdw>
                </a:effectLst>
                <a:latin typeface="Times New Roman" pitchFamily="18" charset="0"/>
              </a:rPr>
              <a:t>）</a:t>
            </a:r>
            <a:r>
              <a:rPr lang="zh-CN" altLang="en-US" sz="2400" b="1">
                <a:latin typeface="Times New Roman" pitchFamily="18" charset="0"/>
              </a:rPr>
              <a:t>由于有四种可能的相位变化</a:t>
            </a:r>
            <a:r>
              <a:rPr lang="en-US" altLang="zh-CN" sz="2400" b="1">
                <a:latin typeface="Times New Roman" pitchFamily="18" charset="0"/>
              </a:rPr>
              <a:t>{</a:t>
            </a:r>
            <a:r>
              <a:rPr lang="en-US" altLang="zh-CN" sz="2400" b="1">
                <a:latin typeface="Times New Roman" pitchFamily="18" charset="0"/>
                <a:cs typeface="Times New Roman" pitchFamily="18" charset="0"/>
              </a:rPr>
              <a:t>π/4</a:t>
            </a:r>
            <a:r>
              <a:rPr lang="zh-CN" altLang="en-US" sz="2400" b="1">
                <a:latin typeface="Times New Roman" pitchFamily="18" charset="0"/>
              </a:rPr>
              <a:t>，</a:t>
            </a:r>
            <a:r>
              <a:rPr lang="zh-CN" altLang="en-US" sz="2400" b="1">
                <a:latin typeface="Times New Roman" pitchFamily="18" charset="0"/>
                <a:cs typeface="Times New Roman" pitchFamily="18" charset="0"/>
              </a:rPr>
              <a:t> </a:t>
            </a:r>
            <a:r>
              <a:rPr lang="en-US" altLang="zh-CN" sz="2400" b="1">
                <a:latin typeface="Times New Roman" pitchFamily="18" charset="0"/>
              </a:rPr>
              <a:t>3</a:t>
            </a:r>
            <a:r>
              <a:rPr lang="en-US" altLang="zh-CN" sz="2400" b="1">
                <a:latin typeface="Times New Roman" pitchFamily="18" charset="0"/>
                <a:cs typeface="Times New Roman" pitchFamily="18" charset="0"/>
              </a:rPr>
              <a:t>π/4 </a:t>
            </a:r>
            <a:r>
              <a:rPr lang="zh-CN" altLang="en-US" sz="2400" b="1">
                <a:latin typeface="Times New Roman" pitchFamily="18" charset="0"/>
              </a:rPr>
              <a:t>，</a:t>
            </a:r>
            <a:r>
              <a:rPr lang="en-US" altLang="zh-CN" sz="2400" b="1">
                <a:latin typeface="Times New Roman" pitchFamily="18" charset="0"/>
              </a:rPr>
              <a:t>5</a:t>
            </a:r>
            <a:r>
              <a:rPr lang="en-US" altLang="zh-CN" sz="2400" b="1">
                <a:latin typeface="Times New Roman" pitchFamily="18" charset="0"/>
                <a:cs typeface="Times New Roman" pitchFamily="18" charset="0"/>
              </a:rPr>
              <a:t>π/4 </a:t>
            </a:r>
            <a:r>
              <a:rPr lang="zh-CN" altLang="en-US" sz="2400" b="1">
                <a:latin typeface="Times New Roman" pitchFamily="18" charset="0"/>
              </a:rPr>
              <a:t>，</a:t>
            </a:r>
            <a:r>
              <a:rPr lang="en-US" altLang="zh-CN" sz="2400" b="1">
                <a:latin typeface="Times New Roman" pitchFamily="18" charset="0"/>
              </a:rPr>
              <a:t>7</a:t>
            </a:r>
            <a:r>
              <a:rPr lang="en-US" altLang="zh-CN" sz="2400" b="1">
                <a:latin typeface="Times New Roman" pitchFamily="18" charset="0"/>
                <a:cs typeface="Times New Roman" pitchFamily="18" charset="0"/>
              </a:rPr>
              <a:t>π/4 }</a:t>
            </a:r>
            <a:r>
              <a:rPr lang="zh-CN" altLang="en-US" sz="2400" b="1">
                <a:latin typeface="Times New Roman" pitchFamily="18" charset="0"/>
              </a:rPr>
              <a:t>，对</a:t>
            </a:r>
            <a:r>
              <a:rPr lang="en-US" altLang="zh-CN" sz="2400" b="1">
                <a:latin typeface="Times New Roman" pitchFamily="18" charset="0"/>
                <a:cs typeface="Times New Roman" pitchFamily="18" charset="0"/>
              </a:rPr>
              <a:t>π/4 </a:t>
            </a:r>
            <a:r>
              <a:rPr lang="en-US" altLang="zh-CN" sz="2400" b="1">
                <a:latin typeface="Times New Roman" pitchFamily="18" charset="0"/>
              </a:rPr>
              <a:t>QPSK</a:t>
            </a:r>
            <a:r>
              <a:rPr lang="zh-CN" altLang="en-US" sz="2400" b="1">
                <a:latin typeface="Times New Roman" pitchFamily="18" charset="0"/>
              </a:rPr>
              <a:t>采用非相干检测是可能的。在检测中通过采用鉴频器，就会使</a:t>
            </a:r>
            <a:r>
              <a:rPr lang="zh-CN" altLang="en-US" sz="2400" b="1">
                <a:effectLst>
                  <a:outerShdw blurRad="38100" dist="38100" dir="2700000" algn="tl">
                    <a:srgbClr val="FFFFFF"/>
                  </a:outerShdw>
                </a:effectLst>
                <a:latin typeface="Times New Roman" pitchFamily="18" charset="0"/>
              </a:rPr>
              <a:t>接收机结构</a:t>
            </a:r>
            <a:r>
              <a:rPr lang="zh-CN" altLang="en-US" sz="2400" b="1">
                <a:latin typeface="Times New Roman" pitchFamily="18" charset="0"/>
              </a:rPr>
              <a:t>变得更</a:t>
            </a:r>
            <a:r>
              <a:rPr lang="zh-CN" altLang="en-US" sz="2400" b="1">
                <a:effectLst>
                  <a:outerShdw blurRad="38100" dist="38100" dir="2700000" algn="tl">
                    <a:srgbClr val="FFFFFF"/>
                  </a:outerShdw>
                </a:effectLst>
                <a:latin typeface="Times New Roman" pitchFamily="18" charset="0"/>
              </a:rPr>
              <a:t>简单</a:t>
            </a:r>
            <a:r>
              <a:rPr lang="zh-CN" altLang="en-US" sz="2400" b="1">
                <a:latin typeface="Times New Roman" pitchFamily="18" charset="0"/>
              </a:rPr>
              <a:t>，这对以电池供电的手持机来说非常重要。</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endParaRPr lang="zh-CN" altLang="zh-CN"/>
          </a:p>
        </p:txBody>
      </p:sp>
      <p:sp>
        <p:nvSpPr>
          <p:cNvPr id="272387" name="Rectangle 3"/>
          <p:cNvSpPr>
            <a:spLocks noGrp="1" noChangeArrowheads="1"/>
          </p:cNvSpPr>
          <p:nvPr>
            <p:ph type="body" idx="1"/>
          </p:nvPr>
        </p:nvSpPr>
        <p:spPr>
          <a:xfrm>
            <a:off x="762000" y="2057400"/>
            <a:ext cx="7924800" cy="4114800"/>
          </a:xfrm>
        </p:spPr>
        <p:txBody>
          <a:bodyPr/>
          <a:lstStyle/>
          <a:p>
            <a:pPr eaLnBrk="1" hangingPunct="1">
              <a:buFont typeface="Wingdings" pitchFamily="2" charset="2"/>
              <a:buNone/>
              <a:defRPr/>
            </a:pPr>
            <a:r>
              <a:rPr lang="en-US" altLang="zh-CN" sz="2800" b="1">
                <a:latin typeface="Times New Roman" pitchFamily="18" charset="0"/>
              </a:rPr>
              <a:t>4.</a:t>
            </a:r>
            <a:r>
              <a:rPr lang="en-US" altLang="zh-CN" sz="2800">
                <a:latin typeface="Times New Roman" pitchFamily="18" charset="0"/>
              </a:rPr>
              <a:t> </a:t>
            </a:r>
            <a:r>
              <a:rPr lang="el-GR" altLang="zh-CN" sz="2800" b="1">
                <a:latin typeface="Times New Roman" pitchFamily="18" charset="0"/>
                <a:cs typeface="Times New Roman" pitchFamily="18" charset="0"/>
              </a:rPr>
              <a:t>π</a:t>
            </a:r>
            <a:r>
              <a:rPr lang="en-US" altLang="zh-CN" sz="2800" b="1">
                <a:latin typeface="Times New Roman" pitchFamily="18" charset="0"/>
                <a:cs typeface="Times New Roman" pitchFamily="18" charset="0"/>
              </a:rPr>
              <a:t>/</a:t>
            </a:r>
            <a:r>
              <a:rPr lang="en-US" altLang="zh-CN" sz="2800" b="1">
                <a:latin typeface="Times New Roman" pitchFamily="18" charset="0"/>
                <a:cs typeface="Arial" charset="0"/>
              </a:rPr>
              <a:t>4DQPSK</a:t>
            </a:r>
            <a:r>
              <a:rPr lang="zh-CN" altLang="en-US" sz="2800" b="1">
                <a:latin typeface="Times New Roman" pitchFamily="18" charset="0"/>
                <a:cs typeface="Arial" charset="0"/>
              </a:rPr>
              <a:t>：是</a:t>
            </a:r>
            <a:r>
              <a:rPr lang="el-GR" altLang="zh-CN" sz="2800" b="1">
                <a:latin typeface="Times New Roman" pitchFamily="18" charset="0"/>
                <a:cs typeface="Times New Roman" pitchFamily="18" charset="0"/>
              </a:rPr>
              <a:t>π</a:t>
            </a:r>
            <a:r>
              <a:rPr lang="en-US" altLang="zh-CN" sz="2800" b="1">
                <a:latin typeface="Times New Roman" pitchFamily="18" charset="0"/>
                <a:cs typeface="Times New Roman" pitchFamily="18" charset="0"/>
              </a:rPr>
              <a:t>/</a:t>
            </a:r>
            <a:r>
              <a:rPr lang="en-US" altLang="zh-CN" sz="2800" b="1">
                <a:latin typeface="Times New Roman" pitchFamily="18" charset="0"/>
                <a:cs typeface="Arial" charset="0"/>
              </a:rPr>
              <a:t>4QPSK</a:t>
            </a:r>
            <a:r>
              <a:rPr lang="zh-CN" altLang="en-US" sz="2800" b="1">
                <a:latin typeface="Times New Roman" pitchFamily="18" charset="0"/>
                <a:cs typeface="Arial" charset="0"/>
              </a:rPr>
              <a:t>的差分（</a:t>
            </a:r>
            <a:r>
              <a:rPr lang="en-US" altLang="zh-CN" sz="2800" b="1">
                <a:latin typeface="Times New Roman" pitchFamily="18" charset="0"/>
                <a:cs typeface="Arial" charset="0"/>
              </a:rPr>
              <a:t>Differential</a:t>
            </a:r>
            <a:r>
              <a:rPr lang="zh-CN" altLang="en-US" sz="2800" b="1">
                <a:latin typeface="Times New Roman" pitchFamily="18" charset="0"/>
                <a:cs typeface="Arial" charset="0"/>
              </a:rPr>
              <a:t>）版本，它不象</a:t>
            </a:r>
            <a:r>
              <a:rPr lang="el-GR" altLang="zh-CN" sz="2800" b="1">
                <a:latin typeface="Times New Roman" pitchFamily="18" charset="0"/>
                <a:cs typeface="Times New Roman" pitchFamily="18" charset="0"/>
              </a:rPr>
              <a:t>π</a:t>
            </a:r>
            <a:r>
              <a:rPr lang="en-US" altLang="zh-CN" sz="2800" b="1">
                <a:latin typeface="Times New Roman" pitchFamily="18" charset="0"/>
                <a:cs typeface="Times New Roman" pitchFamily="18" charset="0"/>
              </a:rPr>
              <a:t>/</a:t>
            </a:r>
            <a:r>
              <a:rPr lang="en-US" altLang="zh-CN" sz="2800" b="1">
                <a:latin typeface="Times New Roman" pitchFamily="18" charset="0"/>
                <a:cs typeface="Arial" charset="0"/>
              </a:rPr>
              <a:t>4QPSK</a:t>
            </a:r>
            <a:r>
              <a:rPr lang="zh-CN" altLang="en-US" sz="2800" b="1">
                <a:latin typeface="Times New Roman" pitchFamily="18" charset="0"/>
                <a:cs typeface="Arial" charset="0"/>
              </a:rPr>
              <a:t>那样用基带符号直接对应相位，而是</a:t>
            </a:r>
            <a:r>
              <a:rPr lang="zh-CN" altLang="en-US" sz="2800" b="1">
                <a:solidFill>
                  <a:schemeClr val="tx2"/>
                </a:solidFill>
                <a:effectLst>
                  <a:outerShdw blurRad="38100" dist="38100" dir="2700000" algn="tl">
                    <a:srgbClr val="C0C0C0"/>
                  </a:outerShdw>
                </a:effectLst>
                <a:latin typeface="Times New Roman" pitchFamily="18" charset="0"/>
                <a:cs typeface="Arial" charset="0"/>
              </a:rPr>
              <a:t>以基带符号对应前后码元（四进制）已调波形的相位差</a:t>
            </a:r>
            <a:r>
              <a:rPr lang="zh-CN" altLang="en-US" sz="2800" b="1">
                <a:latin typeface="Times New Roman" pitchFamily="18" charset="0"/>
                <a:cs typeface="Arial" charset="0"/>
              </a:rPr>
              <a:t>。</a:t>
            </a:r>
          </a:p>
          <a:p>
            <a:pPr eaLnBrk="1" hangingPunct="1">
              <a:buFont typeface="Wingdings" pitchFamily="2" charset="2"/>
              <a:buNone/>
              <a:defRPr/>
            </a:pPr>
            <a:r>
              <a:rPr lang="zh-CN" altLang="en-US" b="1">
                <a:latin typeface="Times New Roman" pitchFamily="18" charset="0"/>
                <a:cs typeface="Arial" charset="0"/>
              </a:rPr>
              <a:t>     </a:t>
            </a:r>
            <a:endParaRPr lang="zh-CN" altLang="el-GR" b="1">
              <a:latin typeface="Times New Roman" pitchFamily="18" charset="0"/>
              <a:cs typeface="Times New Roman" pitchFamily="18" charset="0"/>
            </a:endParaRPr>
          </a:p>
        </p:txBody>
      </p:sp>
      <p:pic>
        <p:nvPicPr>
          <p:cNvPr id="104452" name="Picture 10" descr="新建 MiniOc Document"/>
          <p:cNvPicPr>
            <a:picLocks noChangeAspect="1" noChangeArrowheads="1"/>
          </p:cNvPicPr>
          <p:nvPr/>
        </p:nvPicPr>
        <p:blipFill>
          <a:blip r:embed="rId3" cstate="print"/>
          <a:srcRect/>
          <a:stretch>
            <a:fillRect/>
          </a:stretch>
        </p:blipFill>
        <p:spPr bwMode="auto">
          <a:xfrm>
            <a:off x="762000" y="3810000"/>
            <a:ext cx="8037513" cy="2676525"/>
          </a:xfrm>
          <a:prstGeom prst="rect">
            <a:avLst/>
          </a:prstGeom>
          <a:noFill/>
          <a:ln w="9525">
            <a:noFill/>
            <a:miter lim="800000"/>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endParaRPr lang="zh-CN" altLang="zh-CN"/>
          </a:p>
        </p:txBody>
      </p:sp>
      <p:sp>
        <p:nvSpPr>
          <p:cNvPr id="25605" name="Rectangle 3"/>
          <p:cNvSpPr>
            <a:spLocks noGrp="1" noChangeArrowheads="1"/>
          </p:cNvSpPr>
          <p:nvPr>
            <p:ph type="body" sz="half" idx="1"/>
          </p:nvPr>
        </p:nvSpPr>
        <p:spPr>
          <a:xfrm>
            <a:off x="609600" y="2133600"/>
            <a:ext cx="8001000" cy="4572000"/>
          </a:xfrm>
        </p:spPr>
        <p:txBody>
          <a:bodyPr/>
          <a:lstStyle/>
          <a:p>
            <a:pPr eaLnBrk="1" hangingPunct="1">
              <a:buFont typeface="Wingdings" pitchFamily="2" charset="2"/>
              <a:buNone/>
            </a:pPr>
            <a:r>
              <a:rPr lang="en-US" altLang="zh-CN" sz="2800" b="1">
                <a:latin typeface="Times New Roman" pitchFamily="18" charset="0"/>
              </a:rPr>
              <a:t>4.</a:t>
            </a:r>
            <a:r>
              <a:rPr lang="en-US" altLang="zh-CN" sz="2800">
                <a:latin typeface="Times New Roman" pitchFamily="18" charset="0"/>
              </a:rPr>
              <a:t> </a:t>
            </a:r>
            <a:r>
              <a:rPr lang="el-GR" altLang="zh-CN" sz="2800" b="1">
                <a:latin typeface="Times New Roman" pitchFamily="18" charset="0"/>
                <a:cs typeface="Times New Roman" pitchFamily="18" charset="0"/>
              </a:rPr>
              <a:t>π</a:t>
            </a:r>
            <a:r>
              <a:rPr lang="en-US" altLang="zh-CN" sz="2800" b="1">
                <a:latin typeface="Times New Roman" pitchFamily="18" charset="0"/>
                <a:cs typeface="Times New Roman" pitchFamily="18" charset="0"/>
              </a:rPr>
              <a:t>/</a:t>
            </a:r>
            <a:r>
              <a:rPr lang="en-US" altLang="zh-CN" sz="2800" b="1">
                <a:latin typeface="Times New Roman" pitchFamily="18" charset="0"/>
                <a:cs typeface="Arial" charset="0"/>
              </a:rPr>
              <a:t>4DQPSK</a:t>
            </a:r>
            <a:r>
              <a:rPr lang="zh-CN" altLang="en-US" sz="2800" b="1">
                <a:latin typeface="Times New Roman" pitchFamily="18" charset="0"/>
                <a:cs typeface="Arial" charset="0"/>
              </a:rPr>
              <a:t>：（</a:t>
            </a:r>
            <a:r>
              <a:rPr lang="zh-CN" altLang="en-US" sz="2800" b="1">
                <a:latin typeface="Times New Roman" pitchFamily="18" charset="0"/>
                <a:cs typeface="Arial" charset="0"/>
                <a:sym typeface="Wingdings" pitchFamily="2" charset="2"/>
              </a:rPr>
              <a:t>续</a:t>
            </a:r>
            <a:r>
              <a:rPr lang="en-US" altLang="zh-CN" sz="2800" b="1">
                <a:latin typeface="Times New Roman" pitchFamily="18" charset="0"/>
                <a:cs typeface="Arial" charset="0"/>
                <a:sym typeface="Wingdings" pitchFamily="2" charset="2"/>
              </a:rPr>
              <a:t>1</a:t>
            </a:r>
            <a:r>
              <a:rPr lang="zh-CN" altLang="en-US" sz="2800" b="1">
                <a:latin typeface="Times New Roman" pitchFamily="18" charset="0"/>
                <a:cs typeface="Arial" charset="0"/>
                <a:sym typeface="Wingdings" pitchFamily="2" charset="2"/>
              </a:rPr>
              <a:t>）</a:t>
            </a:r>
          </a:p>
          <a:p>
            <a:pPr eaLnBrk="1" hangingPunct="1">
              <a:buFont typeface="Wingdings" pitchFamily="2" charset="2"/>
              <a:buNone/>
            </a:pPr>
            <a:r>
              <a:rPr lang="zh-CN" altLang="en-US" sz="2800" b="1">
                <a:latin typeface="Times New Roman" pitchFamily="18" charset="0"/>
                <a:cs typeface="Arial" charset="0"/>
                <a:sym typeface="Wingdings" pitchFamily="2" charset="2"/>
              </a:rPr>
              <a:t>   </a:t>
            </a:r>
            <a:r>
              <a:rPr kumimoji="1" lang="zh-CN" altLang="en-US" sz="2800" b="1"/>
              <a:t>基带符号与已调信号相位差的映射关系表如下：</a:t>
            </a:r>
          </a:p>
          <a:p>
            <a:pPr eaLnBrk="1" hangingPunct="1">
              <a:buFont typeface="Wingdings" pitchFamily="2" charset="2"/>
              <a:buNone/>
            </a:pPr>
            <a:endParaRPr lang="en-US" altLang="zh-CN" sz="2800" b="1">
              <a:latin typeface="Times New Roman" pitchFamily="18" charset="0"/>
              <a:cs typeface="Arial" charset="0"/>
            </a:endParaRPr>
          </a:p>
        </p:txBody>
      </p:sp>
      <p:graphicFrame>
        <p:nvGraphicFramePr>
          <p:cNvPr id="93210" name="Group 26"/>
          <p:cNvGraphicFramePr>
            <a:graphicFrameLocks noGrp="1"/>
          </p:cNvGraphicFramePr>
          <p:nvPr>
            <p:ph sz="half" idx="2"/>
          </p:nvPr>
        </p:nvGraphicFramePr>
        <p:xfrm>
          <a:off x="838200" y="3124200"/>
          <a:ext cx="7696200" cy="2590800"/>
        </p:xfrm>
        <a:graphic>
          <a:graphicData uri="http://schemas.openxmlformats.org/drawingml/2006/table">
            <a:tbl>
              <a:tblPr/>
              <a:tblGrid>
                <a:gridCol w="3724275">
                  <a:extLst>
                    <a:ext uri="{9D8B030D-6E8A-4147-A177-3AD203B41FA5}">
                      <a16:colId xmlns:a16="http://schemas.microsoft.com/office/drawing/2014/main" val="20000"/>
                    </a:ext>
                  </a:extLst>
                </a:gridCol>
                <a:gridCol w="3971925">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1"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rPr>
                        <a:t>         </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1"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ahoma" pitchFamily="34" charset="0"/>
                        </a:rPr>
                        <a:t>                 </a:t>
                      </a:r>
                      <a:endParaRPr kumimoji="0" lang="en-US" altLang="zh-CN" sz="2800" b="1" i="1" u="none" strike="noStrike" cap="none" normalizeH="0" baseline="-2500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rPr>
                        <a:t>           1 1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rPr>
                        <a:t>              </a:t>
                      </a: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π/4</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30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rPr>
                        <a:t>           0 1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rPr>
                        <a:t>            3</a:t>
                      </a: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π/4</a:t>
                      </a:r>
                      <a:endParaRPr kumimoji="0" lang="en-US" altLang="zh-CN" sz="2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rPr>
                        <a:t>           0 0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kumimoji="0" lang="zh-CN" altLang="en-US" sz="2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rPr>
                        <a:t>3</a:t>
                      </a: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π/4</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rPr>
                        <a:t>           1 0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kumimoji="0" lang="zh-CN" altLang="en-US" sz="2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rPr>
                        <a:t>－</a:t>
                      </a: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π/4</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5624" name="Text Box 24"/>
          <p:cNvSpPr txBox="1">
            <a:spLocks noChangeArrowheads="1"/>
          </p:cNvSpPr>
          <p:nvPr/>
        </p:nvSpPr>
        <p:spPr bwMode="auto">
          <a:xfrm>
            <a:off x="838200" y="6477000"/>
            <a:ext cx="7696200" cy="519113"/>
          </a:xfrm>
          <a:prstGeom prst="rect">
            <a:avLst/>
          </a:prstGeom>
          <a:noFill/>
          <a:ln w="9525" algn="ctr">
            <a:noFill/>
            <a:miter lim="800000"/>
            <a:headEnd/>
            <a:tailEnd/>
          </a:ln>
        </p:spPr>
        <p:txBody>
          <a:bodyPr>
            <a:spAutoFit/>
          </a:bodyPr>
          <a:lstStyle/>
          <a:p>
            <a:pPr marL="342900" indent="-342900" algn="l">
              <a:spcBef>
                <a:spcPct val="50000"/>
              </a:spcBef>
            </a:pPr>
            <a:endParaRPr lang="zh-CN" altLang="zh-CN"/>
          </a:p>
        </p:txBody>
      </p:sp>
      <p:sp>
        <p:nvSpPr>
          <p:cNvPr id="25625" name="Text Box 25"/>
          <p:cNvSpPr txBox="1">
            <a:spLocks noChangeArrowheads="1"/>
          </p:cNvSpPr>
          <p:nvPr/>
        </p:nvSpPr>
        <p:spPr bwMode="auto">
          <a:xfrm>
            <a:off x="838200" y="5715000"/>
            <a:ext cx="7848600" cy="1004888"/>
          </a:xfrm>
          <a:prstGeom prst="rect">
            <a:avLst/>
          </a:prstGeom>
          <a:noFill/>
          <a:ln w="9525" algn="ctr">
            <a:noFill/>
            <a:miter lim="800000"/>
            <a:headEnd/>
            <a:tailEnd/>
          </a:ln>
        </p:spPr>
        <p:txBody>
          <a:bodyPr>
            <a:spAutoFit/>
          </a:bodyPr>
          <a:lstStyle/>
          <a:p>
            <a:pPr marL="342900" indent="-342900" algn="l">
              <a:spcBef>
                <a:spcPct val="50000"/>
              </a:spcBef>
            </a:pPr>
            <a:r>
              <a:rPr lang="zh-CN" altLang="en-US" sz="2400" u="sng"/>
              <a:t>注</a:t>
            </a:r>
            <a:r>
              <a:rPr lang="zh-CN" altLang="en-US" sz="2400"/>
              <a:t>：</a:t>
            </a:r>
            <a:r>
              <a:rPr lang="en-US" altLang="zh-CN" sz="2400" i="1"/>
              <a:t>k=0,1,2,3,……</a:t>
            </a:r>
            <a:r>
              <a:rPr lang="en-US" altLang="zh-CN" sz="2400"/>
              <a:t> </a:t>
            </a:r>
            <a:r>
              <a:rPr lang="zh-CN" altLang="en-US" sz="2400"/>
              <a:t>。</a:t>
            </a:r>
            <a:r>
              <a:rPr lang="en-US" altLang="zh-CN" sz="2400" i="1"/>
              <a:t>a</a:t>
            </a:r>
            <a:r>
              <a:rPr lang="en-US" altLang="zh-CN" sz="2400" i="1" baseline="-25000"/>
              <a:t>I,k</a:t>
            </a:r>
            <a:r>
              <a:rPr lang="zh-CN" altLang="en-US" sz="2400"/>
              <a:t>和</a:t>
            </a:r>
            <a:r>
              <a:rPr lang="en-US" altLang="zh-CN" sz="2400" i="1"/>
              <a:t>a</a:t>
            </a:r>
            <a:r>
              <a:rPr lang="en-US" altLang="zh-CN" sz="2400" i="1" baseline="-25000"/>
              <a:t>Q,k</a:t>
            </a:r>
            <a:r>
              <a:rPr lang="zh-CN" altLang="en-US" sz="2400"/>
              <a:t>两个比特构成一个四进制</a:t>
            </a:r>
          </a:p>
          <a:p>
            <a:pPr marL="342900" indent="-342900" algn="l">
              <a:spcBef>
                <a:spcPct val="50000"/>
              </a:spcBef>
            </a:pPr>
            <a:r>
              <a:rPr lang="zh-CN" altLang="en-US" sz="2400"/>
              <a:t>符号。</a:t>
            </a:r>
          </a:p>
        </p:txBody>
      </p:sp>
      <p:graphicFrame>
        <p:nvGraphicFramePr>
          <p:cNvPr id="25602" name="Object 25"/>
          <p:cNvGraphicFramePr>
            <a:graphicFrameLocks noChangeAspect="1"/>
          </p:cNvGraphicFramePr>
          <p:nvPr/>
        </p:nvGraphicFramePr>
        <p:xfrm>
          <a:off x="1524000" y="3124200"/>
          <a:ext cx="1714500" cy="603250"/>
        </p:xfrm>
        <a:graphic>
          <a:graphicData uri="http://schemas.openxmlformats.org/presentationml/2006/ole">
            <mc:AlternateContent xmlns:mc="http://schemas.openxmlformats.org/markup-compatibility/2006">
              <mc:Choice xmlns:v="urn:schemas-microsoft-com:vml" Requires="v">
                <p:oleObj name="公式" r:id="rId3" imgW="685800" imgH="241200" progId="Equation.3">
                  <p:embed/>
                </p:oleObj>
              </mc:Choice>
              <mc:Fallback>
                <p:oleObj name="公式" r:id="rId3" imgW="685800" imgH="241200" progId="Equation.3">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124200"/>
                        <a:ext cx="1714500"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3" name="Object 27"/>
          <p:cNvGraphicFramePr>
            <a:graphicFrameLocks noChangeAspect="1"/>
          </p:cNvGraphicFramePr>
          <p:nvPr/>
        </p:nvGraphicFramePr>
        <p:xfrm>
          <a:off x="5943600" y="3124200"/>
          <a:ext cx="476250" cy="571500"/>
        </p:xfrm>
        <a:graphic>
          <a:graphicData uri="http://schemas.openxmlformats.org/presentationml/2006/ole">
            <mc:AlternateContent xmlns:mc="http://schemas.openxmlformats.org/markup-compatibility/2006">
              <mc:Choice xmlns:v="urn:schemas-microsoft-com:vml" Requires="v">
                <p:oleObj name="公式" r:id="rId5" imgW="190440" imgH="228600" progId="Equation.3">
                  <p:embed/>
                </p:oleObj>
              </mc:Choice>
              <mc:Fallback>
                <p:oleObj name="公式" r:id="rId5" imgW="190440" imgH="228600"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3124200"/>
                        <a:ext cx="4762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26" name="下箭头 8">
            <a:hlinkClick r:id="rId7" action="ppaction://hlinksldjump"/>
          </p:cNvPr>
          <p:cNvSpPr>
            <a:spLocks noChangeArrowheads="1"/>
          </p:cNvSpPr>
          <p:nvPr/>
        </p:nvSpPr>
        <p:spPr bwMode="auto">
          <a:xfrm>
            <a:off x="8153400" y="6324600"/>
            <a:ext cx="381000" cy="304800"/>
          </a:xfrm>
          <a:prstGeom prst="downArrow">
            <a:avLst>
              <a:gd name="adj1" fmla="val 50000"/>
              <a:gd name="adj2" fmla="val 50000"/>
            </a:avLst>
          </a:prstGeom>
          <a:solidFill>
            <a:srgbClr val="0070C0"/>
          </a:solidFill>
          <a:ln w="9525" algn="ctr">
            <a:solidFill>
              <a:srgbClr val="0070C0"/>
            </a:solidFill>
            <a:round/>
            <a:headEnd/>
            <a:tailEnd/>
          </a:ln>
        </p:spPr>
        <p:txBody>
          <a:bodyPr/>
          <a:lstStyle/>
          <a:p>
            <a:pPr marL="342900" indent="-342900" algn="l"/>
            <a:endParaRPr lang="zh-CN"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Rectangle 2"/>
          <p:cNvSpPr>
            <a:spLocks noGrp="1" noChangeArrowheads="1"/>
          </p:cNvSpPr>
          <p:nvPr>
            <p:ph type="title"/>
          </p:nvPr>
        </p:nvSpPr>
        <p:spPr/>
        <p:txBody>
          <a:bodyPr/>
          <a:lstStyle/>
          <a:p>
            <a:pPr eaLnBrk="1" hangingPunct="1"/>
            <a:endParaRPr lang="zh-CN" altLang="zh-CN"/>
          </a:p>
        </p:txBody>
      </p:sp>
      <p:sp>
        <p:nvSpPr>
          <p:cNvPr id="276483" name="Rectangle 3"/>
          <p:cNvSpPr>
            <a:spLocks noGrp="1" noChangeArrowheads="1"/>
          </p:cNvSpPr>
          <p:nvPr>
            <p:ph type="body" idx="1"/>
          </p:nvPr>
        </p:nvSpPr>
        <p:spPr>
          <a:xfrm>
            <a:off x="762000" y="1981200"/>
            <a:ext cx="7772400" cy="4724400"/>
          </a:xfrm>
        </p:spPr>
        <p:txBody>
          <a:bodyPr/>
          <a:lstStyle/>
          <a:p>
            <a:pPr eaLnBrk="1" hangingPunct="1">
              <a:buFont typeface="Wingdings" pitchFamily="2" charset="2"/>
              <a:buNone/>
              <a:defRPr/>
            </a:pPr>
            <a:r>
              <a:rPr lang="en-US" altLang="zh-CN" sz="2800" b="1">
                <a:latin typeface="Times New Roman" pitchFamily="18" charset="0"/>
              </a:rPr>
              <a:t>4.</a:t>
            </a:r>
            <a:r>
              <a:rPr lang="en-US" altLang="zh-CN" sz="2800">
                <a:latin typeface="Times New Roman" pitchFamily="18" charset="0"/>
              </a:rPr>
              <a:t> </a:t>
            </a:r>
            <a:r>
              <a:rPr lang="el-GR" altLang="zh-CN" sz="2800" b="1">
                <a:latin typeface="Times New Roman" pitchFamily="18" charset="0"/>
                <a:cs typeface="Times New Roman" pitchFamily="18" charset="0"/>
              </a:rPr>
              <a:t>π</a:t>
            </a:r>
            <a:r>
              <a:rPr lang="en-US" altLang="zh-CN" sz="2800" b="1">
                <a:latin typeface="Times New Roman" pitchFamily="18" charset="0"/>
                <a:cs typeface="Times New Roman" pitchFamily="18" charset="0"/>
              </a:rPr>
              <a:t>/</a:t>
            </a:r>
            <a:r>
              <a:rPr lang="en-US" altLang="zh-CN" sz="2800" b="1">
                <a:latin typeface="Times New Roman" pitchFamily="18" charset="0"/>
                <a:cs typeface="Arial" charset="0"/>
              </a:rPr>
              <a:t>4DQPSK</a:t>
            </a:r>
            <a:r>
              <a:rPr lang="zh-CN" altLang="en-US" sz="2800" b="1">
                <a:latin typeface="Times New Roman" pitchFamily="18" charset="0"/>
                <a:cs typeface="Arial" charset="0"/>
              </a:rPr>
              <a:t>：（</a:t>
            </a:r>
            <a:r>
              <a:rPr lang="zh-CN" altLang="en-US" sz="2800" b="1">
                <a:latin typeface="Times New Roman" pitchFamily="18" charset="0"/>
                <a:cs typeface="Arial" charset="0"/>
                <a:sym typeface="Wingdings" pitchFamily="2" charset="2"/>
              </a:rPr>
              <a:t>续</a:t>
            </a:r>
            <a:r>
              <a:rPr lang="en-US" altLang="zh-CN" sz="2800" b="1">
                <a:latin typeface="Times New Roman" pitchFamily="18" charset="0"/>
                <a:cs typeface="Arial" charset="0"/>
                <a:sym typeface="Wingdings" pitchFamily="2" charset="2"/>
              </a:rPr>
              <a:t>2</a:t>
            </a:r>
            <a:r>
              <a:rPr lang="zh-CN" altLang="en-US" sz="2800" b="1">
                <a:latin typeface="Times New Roman" pitchFamily="18" charset="0"/>
                <a:cs typeface="Arial" charset="0"/>
                <a:sym typeface="Wingdings" pitchFamily="2" charset="2"/>
              </a:rPr>
              <a:t>）</a:t>
            </a:r>
          </a:p>
          <a:p>
            <a:pPr eaLnBrk="1" hangingPunct="1">
              <a:buFont typeface="Wingdings" pitchFamily="2" charset="2"/>
              <a:buNone/>
              <a:defRPr/>
            </a:pPr>
            <a:r>
              <a:rPr lang="zh-CN" altLang="en-US" sz="2800" b="1" u="sng">
                <a:effectLst>
                  <a:outerShdw blurRad="38100" dist="38100" dir="2700000" algn="tl">
                    <a:srgbClr val="C0C0C0"/>
                  </a:outerShdw>
                </a:effectLst>
                <a:latin typeface="Times New Roman" pitchFamily="18" charset="0"/>
                <a:cs typeface="Arial" charset="0"/>
                <a:sym typeface="Wingdings" pitchFamily="2" charset="2"/>
              </a:rPr>
              <a:t>差分相位编码关系的推导</a:t>
            </a:r>
            <a:r>
              <a:rPr lang="zh-CN" altLang="en-US" sz="2800" b="1">
                <a:latin typeface="Times New Roman" pitchFamily="18" charset="0"/>
                <a:cs typeface="Arial" charset="0"/>
                <a:sym typeface="Wingdings" pitchFamily="2" charset="2"/>
              </a:rPr>
              <a:t>：</a:t>
            </a:r>
          </a:p>
          <a:p>
            <a:pPr eaLnBrk="1" hangingPunct="1">
              <a:buFont typeface="Wingdings" pitchFamily="2" charset="2"/>
              <a:buNone/>
              <a:defRPr/>
            </a:pPr>
            <a:r>
              <a:rPr lang="zh-CN" altLang="en-US" sz="2800" b="1">
                <a:latin typeface="Times New Roman" pitchFamily="18" charset="0"/>
                <a:cs typeface="Arial" charset="0"/>
                <a:sym typeface="Wingdings" pitchFamily="2" charset="2"/>
              </a:rPr>
              <a:t>     由                                       </a:t>
            </a:r>
            <a:r>
              <a:rPr lang="zh-CN" altLang="en-US" sz="2800" b="1">
                <a:latin typeface="Times New Roman" pitchFamily="18" charset="0"/>
                <a:cs typeface="Times New Roman" pitchFamily="18" charset="0"/>
              </a:rPr>
              <a:t>得到（不妨令</a:t>
            </a:r>
            <a:r>
              <a:rPr lang="en-US" altLang="zh-CN" sz="2800" b="1">
                <a:latin typeface="Times New Roman" pitchFamily="18" charset="0"/>
                <a:cs typeface="Times New Roman" pitchFamily="18" charset="0"/>
              </a:rPr>
              <a:t>A=1 </a:t>
            </a:r>
            <a:r>
              <a:rPr lang="zh-CN" altLang="en-US" sz="2800" b="1">
                <a:latin typeface="Times New Roman" pitchFamily="18" charset="0"/>
                <a:cs typeface="Times New Roman" pitchFamily="18" charset="0"/>
              </a:rPr>
              <a:t>）：</a:t>
            </a:r>
          </a:p>
          <a:p>
            <a:pPr eaLnBrk="1" hangingPunct="1">
              <a:buFont typeface="Wingdings" pitchFamily="2" charset="2"/>
              <a:buNone/>
              <a:defRPr/>
            </a:pPr>
            <a:r>
              <a:rPr lang="zh-CN" altLang="en-US" sz="2800" b="1">
                <a:latin typeface="Times New Roman" pitchFamily="18" charset="0"/>
                <a:cs typeface="Times New Roman" pitchFamily="18" charset="0"/>
              </a:rPr>
              <a:t>                                                                             。</a:t>
            </a:r>
          </a:p>
          <a:p>
            <a:pPr eaLnBrk="1" hangingPunct="1">
              <a:buFont typeface="Wingdings" pitchFamily="2" charset="2"/>
              <a:buNone/>
              <a:defRPr/>
            </a:pPr>
            <a:r>
              <a:rPr lang="zh-CN" altLang="en-US" sz="2800" b="1">
                <a:latin typeface="Times New Roman" pitchFamily="18" charset="0"/>
                <a:cs typeface="Times New Roman" pitchFamily="18" charset="0"/>
              </a:rPr>
              <a:t>     这里，        是与余弦载波相乘的</a:t>
            </a:r>
            <a:r>
              <a:rPr lang="zh-CN" altLang="en-US" sz="2800" b="1">
                <a:solidFill>
                  <a:schemeClr val="tx2"/>
                </a:solidFill>
                <a:latin typeface="Times New Roman" pitchFamily="18" charset="0"/>
                <a:cs typeface="Times New Roman" pitchFamily="18" charset="0"/>
              </a:rPr>
              <a:t>同相分量</a:t>
            </a:r>
            <a:r>
              <a:rPr lang="zh-CN" altLang="en-US" sz="2800" b="1">
                <a:latin typeface="Times New Roman" pitchFamily="18" charset="0"/>
                <a:cs typeface="Times New Roman" pitchFamily="18" charset="0"/>
              </a:rPr>
              <a:t>，</a:t>
            </a:r>
          </a:p>
          <a:p>
            <a:pPr eaLnBrk="1" hangingPunct="1">
              <a:buFont typeface="Wingdings" pitchFamily="2" charset="2"/>
              <a:buNone/>
              <a:defRPr/>
            </a:pPr>
            <a:r>
              <a:rPr lang="zh-CN" altLang="en-US" sz="2800" b="1">
                <a:latin typeface="Times New Roman" pitchFamily="18" charset="0"/>
                <a:cs typeface="Times New Roman" pitchFamily="18" charset="0"/>
              </a:rPr>
              <a:t>              是与正弦载波相乘的</a:t>
            </a:r>
            <a:r>
              <a:rPr lang="zh-CN" altLang="en-US" sz="2800" b="1">
                <a:solidFill>
                  <a:schemeClr val="hlink"/>
                </a:solidFill>
                <a:latin typeface="Times New Roman" pitchFamily="18" charset="0"/>
                <a:cs typeface="Times New Roman" pitchFamily="18" charset="0"/>
              </a:rPr>
              <a:t>正交分量</a:t>
            </a:r>
            <a:r>
              <a:rPr lang="zh-CN" altLang="en-US" sz="2800" b="1">
                <a:latin typeface="Times New Roman" pitchFamily="18" charset="0"/>
                <a:cs typeface="Times New Roman" pitchFamily="18" charset="0"/>
              </a:rPr>
              <a:t>。令：</a:t>
            </a:r>
          </a:p>
          <a:p>
            <a:pPr eaLnBrk="1" hangingPunct="1">
              <a:buFont typeface="Wingdings" pitchFamily="2" charset="2"/>
              <a:buNone/>
              <a:defRPr/>
            </a:pPr>
            <a:r>
              <a:rPr lang="zh-CN" altLang="en-US" sz="2800" b="1">
                <a:latin typeface="Times New Roman" pitchFamily="18" charset="0"/>
                <a:cs typeface="Times New Roman" pitchFamily="18" charset="0"/>
              </a:rPr>
              <a:t>                              </a:t>
            </a:r>
          </a:p>
          <a:p>
            <a:pPr eaLnBrk="1" hangingPunct="1">
              <a:buFont typeface="Wingdings" pitchFamily="2" charset="2"/>
              <a:buNone/>
              <a:defRPr/>
            </a:pPr>
            <a:r>
              <a:rPr lang="zh-CN" altLang="en-US" sz="2800" b="1">
                <a:latin typeface="Times New Roman" pitchFamily="18" charset="0"/>
                <a:cs typeface="Times New Roman" pitchFamily="18" charset="0"/>
              </a:rPr>
              <a:t>      </a:t>
            </a:r>
          </a:p>
          <a:p>
            <a:pPr eaLnBrk="1" hangingPunct="1">
              <a:buFont typeface="Wingdings" pitchFamily="2" charset="2"/>
              <a:buNone/>
              <a:defRPr/>
            </a:pPr>
            <a:r>
              <a:rPr lang="zh-CN" altLang="en-US" sz="2800" b="1">
                <a:latin typeface="Times New Roman" pitchFamily="18" charset="0"/>
                <a:cs typeface="Times New Roman" pitchFamily="18" charset="0"/>
              </a:rPr>
              <a:t>     则，                                                              。</a:t>
            </a:r>
            <a:endParaRPr lang="zh-CN" altLang="en-US" sz="2800" b="1" baseline="-25000">
              <a:latin typeface="Times New Roman" pitchFamily="18" charset="0"/>
              <a:cs typeface="Times New Roman" pitchFamily="18" charset="0"/>
            </a:endParaRPr>
          </a:p>
        </p:txBody>
      </p:sp>
      <p:graphicFrame>
        <p:nvGraphicFramePr>
          <p:cNvPr id="26626" name="Object 6"/>
          <p:cNvGraphicFramePr>
            <a:graphicFrameLocks noChangeAspect="1"/>
          </p:cNvGraphicFramePr>
          <p:nvPr/>
        </p:nvGraphicFramePr>
        <p:xfrm>
          <a:off x="1676400" y="3048000"/>
          <a:ext cx="3327400" cy="515938"/>
        </p:xfrm>
        <a:graphic>
          <a:graphicData uri="http://schemas.openxmlformats.org/presentationml/2006/ole">
            <mc:AlternateContent xmlns:mc="http://schemas.openxmlformats.org/markup-compatibility/2006">
              <mc:Choice xmlns:v="urn:schemas-microsoft-com:vml" Requires="v">
                <p:oleObj name="公式" r:id="rId3" imgW="1473120" imgH="228600" progId="Equation.3">
                  <p:embed/>
                </p:oleObj>
              </mc:Choice>
              <mc:Fallback>
                <p:oleObj name="公式" r:id="rId3" imgW="147312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048000"/>
                        <a:ext cx="3327400"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7" name="Object 7"/>
          <p:cNvGraphicFramePr>
            <a:graphicFrameLocks noChangeAspect="1"/>
          </p:cNvGraphicFramePr>
          <p:nvPr/>
        </p:nvGraphicFramePr>
        <p:xfrm>
          <a:off x="2286000" y="3581400"/>
          <a:ext cx="5092700" cy="493713"/>
        </p:xfrm>
        <a:graphic>
          <a:graphicData uri="http://schemas.openxmlformats.org/presentationml/2006/ole">
            <mc:AlternateContent xmlns:mc="http://schemas.openxmlformats.org/markup-compatibility/2006">
              <mc:Choice xmlns:v="urn:schemas-microsoft-com:vml" Requires="v">
                <p:oleObj name="公式" r:id="rId5" imgW="2361960" imgH="228600" progId="Equation.3">
                  <p:embed/>
                </p:oleObj>
              </mc:Choice>
              <mc:Fallback>
                <p:oleObj name="公式" r:id="rId5" imgW="2361960" imgH="228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3581400"/>
                        <a:ext cx="5092700"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8" name="Object 8"/>
          <p:cNvGraphicFramePr>
            <a:graphicFrameLocks noChangeAspect="1"/>
          </p:cNvGraphicFramePr>
          <p:nvPr/>
        </p:nvGraphicFramePr>
        <p:xfrm>
          <a:off x="2209800" y="4038600"/>
          <a:ext cx="914400" cy="530225"/>
        </p:xfrm>
        <a:graphic>
          <a:graphicData uri="http://schemas.openxmlformats.org/presentationml/2006/ole">
            <mc:AlternateContent xmlns:mc="http://schemas.openxmlformats.org/markup-compatibility/2006">
              <mc:Choice xmlns:v="urn:schemas-microsoft-com:vml" Requires="v">
                <p:oleObj name="公式" r:id="rId7" imgW="393480" imgH="228600" progId="Equation.3">
                  <p:embed/>
                </p:oleObj>
              </mc:Choice>
              <mc:Fallback>
                <p:oleObj name="公式" r:id="rId7" imgW="393480" imgH="228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4038600"/>
                        <a:ext cx="914400"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9" name="Object 9"/>
          <p:cNvGraphicFramePr>
            <a:graphicFrameLocks noChangeAspect="1"/>
          </p:cNvGraphicFramePr>
          <p:nvPr/>
        </p:nvGraphicFramePr>
        <p:xfrm>
          <a:off x="1295400" y="4572000"/>
          <a:ext cx="876300" cy="527050"/>
        </p:xfrm>
        <a:graphic>
          <a:graphicData uri="http://schemas.openxmlformats.org/presentationml/2006/ole">
            <mc:AlternateContent xmlns:mc="http://schemas.openxmlformats.org/markup-compatibility/2006">
              <mc:Choice xmlns:v="urn:schemas-microsoft-com:vml" Requires="v">
                <p:oleObj name="公式" r:id="rId9" imgW="380880" imgH="228600" progId="Equation.3">
                  <p:embed/>
                </p:oleObj>
              </mc:Choice>
              <mc:Fallback>
                <p:oleObj name="公式" r:id="rId9" imgW="380880" imgH="2286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5400" y="4572000"/>
                        <a:ext cx="876300"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0" name="Object 10"/>
          <p:cNvGraphicFramePr>
            <a:graphicFrameLocks noChangeAspect="1"/>
          </p:cNvGraphicFramePr>
          <p:nvPr/>
        </p:nvGraphicFramePr>
        <p:xfrm>
          <a:off x="3200400" y="4953000"/>
          <a:ext cx="2451100" cy="1082675"/>
        </p:xfrm>
        <a:graphic>
          <a:graphicData uri="http://schemas.openxmlformats.org/presentationml/2006/ole">
            <mc:AlternateContent xmlns:mc="http://schemas.openxmlformats.org/markup-compatibility/2006">
              <mc:Choice xmlns:v="urn:schemas-microsoft-com:vml" Requires="v">
                <p:oleObj name="公式" r:id="rId11" imgW="1091880" imgH="482400" progId="Equation.3">
                  <p:embed/>
                </p:oleObj>
              </mc:Choice>
              <mc:Fallback>
                <p:oleObj name="公式" r:id="rId11" imgW="1091880" imgH="48240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00400" y="4953000"/>
                        <a:ext cx="2451100" cy="1082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1" name="Object 11"/>
          <p:cNvGraphicFramePr>
            <a:graphicFrameLocks noChangeAspect="1"/>
          </p:cNvGraphicFramePr>
          <p:nvPr/>
        </p:nvGraphicFramePr>
        <p:xfrm>
          <a:off x="2362200" y="6096000"/>
          <a:ext cx="4800600" cy="552450"/>
        </p:xfrm>
        <a:graphic>
          <a:graphicData uri="http://schemas.openxmlformats.org/presentationml/2006/ole">
            <mc:AlternateContent xmlns:mc="http://schemas.openxmlformats.org/markup-compatibility/2006">
              <mc:Choice xmlns:v="urn:schemas-microsoft-com:vml" Requires="v">
                <p:oleObj name="公式" r:id="rId13" imgW="1981080" imgH="228600" progId="Equation.3">
                  <p:embed/>
                </p:oleObj>
              </mc:Choice>
              <mc:Fallback>
                <p:oleObj name="公式" r:id="rId13" imgW="1981080" imgH="22860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62200" y="6096000"/>
                        <a:ext cx="4800600"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2"/>
          <p:cNvSpPr>
            <a:spLocks noGrp="1" noChangeArrowheads="1"/>
          </p:cNvSpPr>
          <p:nvPr>
            <p:ph type="title"/>
          </p:nvPr>
        </p:nvSpPr>
        <p:spPr/>
        <p:txBody>
          <a:bodyPr/>
          <a:lstStyle/>
          <a:p>
            <a:pPr eaLnBrk="1" hangingPunct="1"/>
            <a:endParaRPr lang="zh-CN" altLang="zh-CN"/>
          </a:p>
        </p:txBody>
      </p:sp>
      <p:sp>
        <p:nvSpPr>
          <p:cNvPr id="278531" name="Rectangle 3"/>
          <p:cNvSpPr>
            <a:spLocks noGrp="1" noChangeArrowheads="1"/>
          </p:cNvSpPr>
          <p:nvPr>
            <p:ph type="body" idx="1"/>
          </p:nvPr>
        </p:nvSpPr>
        <p:spPr>
          <a:xfrm>
            <a:off x="685800" y="2133600"/>
            <a:ext cx="7772400" cy="4419600"/>
          </a:xfrm>
        </p:spPr>
        <p:txBody>
          <a:bodyPr/>
          <a:lstStyle/>
          <a:p>
            <a:pPr eaLnBrk="1" hangingPunct="1">
              <a:buFont typeface="Wingdings" pitchFamily="2" charset="2"/>
              <a:buNone/>
              <a:defRPr/>
            </a:pPr>
            <a:r>
              <a:rPr lang="zh-CN" altLang="en-US" b="1" u="sng">
                <a:effectLst>
                  <a:outerShdw blurRad="38100" dist="38100" dir="2700000" algn="tl">
                    <a:srgbClr val="C0C0C0"/>
                  </a:outerShdw>
                </a:effectLst>
                <a:latin typeface="Times New Roman" pitchFamily="18" charset="0"/>
                <a:cs typeface="Arial" charset="0"/>
                <a:sym typeface="Wingdings" pitchFamily="2" charset="2"/>
              </a:rPr>
              <a:t>差分相位编码关系的推导</a:t>
            </a:r>
            <a:r>
              <a:rPr lang="zh-CN" altLang="en-US" b="1">
                <a:latin typeface="Times New Roman" pitchFamily="18" charset="0"/>
                <a:cs typeface="Arial" charset="0"/>
                <a:sym typeface="Wingdings" pitchFamily="2" charset="2"/>
              </a:rPr>
              <a:t>：（续）</a:t>
            </a:r>
          </a:p>
          <a:p>
            <a:pPr eaLnBrk="1" hangingPunct="1">
              <a:buFont typeface="Wingdings" pitchFamily="2" charset="2"/>
              <a:buNone/>
              <a:defRPr/>
            </a:pPr>
            <a:r>
              <a:rPr lang="zh-CN" altLang="en-US" b="1">
                <a:latin typeface="Times New Roman" pitchFamily="18" charset="0"/>
                <a:cs typeface="Arial" charset="0"/>
                <a:sym typeface="Wingdings" pitchFamily="2" charset="2"/>
              </a:rPr>
              <a:t>  由于                           </a:t>
            </a:r>
            <a:r>
              <a:rPr lang="zh-CN" altLang="en-US" b="1">
                <a:latin typeface="Times New Roman" pitchFamily="18" charset="0"/>
                <a:cs typeface="Times New Roman" pitchFamily="18" charset="0"/>
              </a:rPr>
              <a:t>，所以：</a:t>
            </a:r>
          </a:p>
          <a:p>
            <a:pPr eaLnBrk="1" hangingPunct="1">
              <a:buFont typeface="Wingdings" pitchFamily="2" charset="2"/>
              <a:buNone/>
              <a:defRPr/>
            </a:pPr>
            <a:r>
              <a:rPr lang="zh-CN" altLang="en-US" b="1">
                <a:latin typeface="Times New Roman" pitchFamily="18" charset="0"/>
                <a:cs typeface="Times New Roman" pitchFamily="18" charset="0"/>
              </a:rPr>
              <a:t>                                               。</a:t>
            </a:r>
          </a:p>
          <a:p>
            <a:pPr eaLnBrk="1" hangingPunct="1">
              <a:buFont typeface="Wingdings" pitchFamily="2" charset="2"/>
              <a:buNone/>
              <a:defRPr/>
            </a:pPr>
            <a:r>
              <a:rPr lang="zh-CN" altLang="en-US" b="1">
                <a:latin typeface="Times New Roman" pitchFamily="18" charset="0"/>
                <a:cs typeface="Times New Roman" pitchFamily="18" charset="0"/>
              </a:rPr>
              <a:t>  因此有：</a:t>
            </a:r>
          </a:p>
          <a:p>
            <a:pPr eaLnBrk="1" hangingPunct="1">
              <a:buFont typeface="Wingdings" pitchFamily="2" charset="2"/>
              <a:buNone/>
              <a:defRPr/>
            </a:pPr>
            <a:endParaRPr lang="zh-CN" altLang="en-US" b="1">
              <a:latin typeface="Times New Roman" pitchFamily="18" charset="0"/>
              <a:cs typeface="Times New Roman" pitchFamily="18" charset="0"/>
            </a:endParaRPr>
          </a:p>
          <a:p>
            <a:pPr eaLnBrk="1" hangingPunct="1">
              <a:buFont typeface="Wingdings" pitchFamily="2" charset="2"/>
              <a:buNone/>
              <a:defRPr/>
            </a:pPr>
            <a:endParaRPr lang="zh-CN" altLang="en-US" b="1">
              <a:latin typeface="Times New Roman" pitchFamily="18" charset="0"/>
              <a:cs typeface="Times New Roman" pitchFamily="18" charset="0"/>
            </a:endParaRPr>
          </a:p>
          <a:p>
            <a:pPr eaLnBrk="1" hangingPunct="1">
              <a:buFont typeface="Wingdings" pitchFamily="2" charset="2"/>
              <a:buNone/>
              <a:defRPr/>
            </a:pPr>
            <a:r>
              <a:rPr lang="zh-CN" altLang="en-US" b="1">
                <a:latin typeface="Times New Roman" pitchFamily="18" charset="0"/>
                <a:cs typeface="Times New Roman" pitchFamily="18" charset="0"/>
              </a:rPr>
              <a:t>  即：</a:t>
            </a:r>
          </a:p>
        </p:txBody>
      </p:sp>
      <p:graphicFrame>
        <p:nvGraphicFramePr>
          <p:cNvPr id="27650" name="Object 7"/>
          <p:cNvGraphicFramePr>
            <a:graphicFrameLocks noChangeAspect="1"/>
          </p:cNvGraphicFramePr>
          <p:nvPr/>
        </p:nvGraphicFramePr>
        <p:xfrm>
          <a:off x="1981200" y="2743200"/>
          <a:ext cx="2133600" cy="565150"/>
        </p:xfrm>
        <a:graphic>
          <a:graphicData uri="http://schemas.openxmlformats.org/presentationml/2006/ole">
            <mc:AlternateContent xmlns:mc="http://schemas.openxmlformats.org/markup-compatibility/2006">
              <mc:Choice xmlns:v="urn:schemas-microsoft-com:vml" Requires="v">
                <p:oleObj name="公式" r:id="rId3" imgW="863280" imgH="228600" progId="Equation.3">
                  <p:embed/>
                </p:oleObj>
              </mc:Choice>
              <mc:Fallback>
                <p:oleObj name="公式" r:id="rId3" imgW="863280" imgH="2286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743200"/>
                        <a:ext cx="2133600"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1" name="Object 8"/>
          <p:cNvGraphicFramePr>
            <a:graphicFrameLocks noChangeAspect="1"/>
          </p:cNvGraphicFramePr>
          <p:nvPr/>
        </p:nvGraphicFramePr>
        <p:xfrm>
          <a:off x="3124200" y="3276600"/>
          <a:ext cx="2209800" cy="584200"/>
        </p:xfrm>
        <a:graphic>
          <a:graphicData uri="http://schemas.openxmlformats.org/presentationml/2006/ole">
            <mc:AlternateContent xmlns:mc="http://schemas.openxmlformats.org/markup-compatibility/2006">
              <mc:Choice xmlns:v="urn:schemas-microsoft-com:vml" Requires="v">
                <p:oleObj name="公式" r:id="rId5" imgW="863280" imgH="228600" progId="Equation.3">
                  <p:embed/>
                </p:oleObj>
              </mc:Choice>
              <mc:Fallback>
                <p:oleObj name="公式" r:id="rId5" imgW="863280" imgH="2286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3276600"/>
                        <a:ext cx="22098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2" name="Object 9"/>
          <p:cNvGraphicFramePr>
            <a:graphicFrameLocks noChangeAspect="1"/>
          </p:cNvGraphicFramePr>
          <p:nvPr/>
        </p:nvGraphicFramePr>
        <p:xfrm>
          <a:off x="1524000" y="4419600"/>
          <a:ext cx="6407150" cy="1011238"/>
        </p:xfrm>
        <a:graphic>
          <a:graphicData uri="http://schemas.openxmlformats.org/presentationml/2006/ole">
            <mc:AlternateContent xmlns:mc="http://schemas.openxmlformats.org/markup-compatibility/2006">
              <mc:Choice xmlns:v="urn:schemas-microsoft-com:vml" Requires="v">
                <p:oleObj name="公式" r:id="rId7" imgW="3060360" imgH="482400" progId="Equation.3">
                  <p:embed/>
                </p:oleObj>
              </mc:Choice>
              <mc:Fallback>
                <p:oleObj name="公式" r:id="rId7" imgW="3060360" imgH="4824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4419600"/>
                        <a:ext cx="6407150" cy="1011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3" name="Object 10"/>
          <p:cNvGraphicFramePr>
            <a:graphicFrameLocks noChangeAspect="1"/>
          </p:cNvGraphicFramePr>
          <p:nvPr/>
        </p:nvGraphicFramePr>
        <p:xfrm>
          <a:off x="2209800" y="5562600"/>
          <a:ext cx="4521200" cy="998538"/>
        </p:xfrm>
        <a:graphic>
          <a:graphicData uri="http://schemas.openxmlformats.org/presentationml/2006/ole">
            <mc:AlternateContent xmlns:mc="http://schemas.openxmlformats.org/markup-compatibility/2006">
              <mc:Choice xmlns:v="urn:schemas-microsoft-com:vml" Requires="v">
                <p:oleObj name="公式" r:id="rId9" imgW="2184120" imgH="482400" progId="Equation.3">
                  <p:embed/>
                </p:oleObj>
              </mc:Choice>
              <mc:Fallback>
                <p:oleObj name="公式" r:id="rId9" imgW="2184120" imgH="4824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9800" y="5562600"/>
                        <a:ext cx="4521200" cy="998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243" name="Rectangle 11"/>
          <p:cNvSpPr>
            <a:spLocks noChangeArrowheads="1"/>
          </p:cNvSpPr>
          <p:nvPr/>
        </p:nvSpPr>
        <p:spPr bwMode="auto">
          <a:xfrm>
            <a:off x="2057400" y="5486400"/>
            <a:ext cx="4800600" cy="1066800"/>
          </a:xfrm>
          <a:prstGeom prst="rect">
            <a:avLst/>
          </a:prstGeom>
          <a:solidFill>
            <a:schemeClr val="hlink">
              <a:alpha val="25098"/>
            </a:schemeClr>
          </a:solidFill>
          <a:ln w="9525" algn="ctr">
            <a:no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243"/>
                                        </p:tgtEl>
                                        <p:attrNameLst>
                                          <p:attrName>style.visibility</p:attrName>
                                        </p:attrNameLst>
                                      </p:cBhvr>
                                      <p:to>
                                        <p:strVal val="visible"/>
                                      </p:to>
                                    </p:set>
                                    <p:animEffect transition="in" filter="blinds(horizontal)">
                                      <p:cBhvr>
                                        <p:cTn id="7" dur="500"/>
                                        <p:tgtEl>
                                          <p:spTgt spid="95243"/>
                                        </p:tgtEl>
                                      </p:cBhvr>
                                    </p:animEffect>
                                  </p:childTnLst>
                                </p:cTn>
                              </p:par>
                            </p:childTnLst>
                          </p:cTn>
                        </p:par>
                        <p:par>
                          <p:cTn id="8" fill="hold">
                            <p:stCondLst>
                              <p:cond delay="500"/>
                            </p:stCondLst>
                            <p:childTnLst>
                              <p:par>
                                <p:cTn id="9" presetID="26" presetClass="emph" presetSubtype="0" fill="hold" grpId="1" nodeType="afterEffect">
                                  <p:stCondLst>
                                    <p:cond delay="0"/>
                                  </p:stCondLst>
                                  <p:childTnLst>
                                    <p:animEffect transition="out" filter="fade">
                                      <p:cBhvr>
                                        <p:cTn id="10" dur="500" tmFilter="0, 0; .2, .5; .8, .5; 1, 0"/>
                                        <p:tgtEl>
                                          <p:spTgt spid="95243"/>
                                        </p:tgtEl>
                                      </p:cBhvr>
                                    </p:animEffect>
                                    <p:animScale>
                                      <p:cBhvr>
                                        <p:cTn id="11" dur="250" autoRev="1" fill="hold"/>
                                        <p:tgtEl>
                                          <p:spTgt spid="9524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43" grpId="0" animBg="1"/>
      <p:bldP spid="95243" grpId="1"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endParaRPr lang="zh-CN" altLang="zh-CN"/>
          </a:p>
        </p:txBody>
      </p:sp>
      <p:sp>
        <p:nvSpPr>
          <p:cNvPr id="105475" name="Rectangle 3"/>
          <p:cNvSpPr>
            <a:spLocks noGrp="1" noChangeArrowheads="1"/>
          </p:cNvSpPr>
          <p:nvPr>
            <p:ph type="body" idx="1"/>
          </p:nvPr>
        </p:nvSpPr>
        <p:spPr>
          <a:xfrm>
            <a:off x="762000" y="1981200"/>
            <a:ext cx="7772400" cy="4267200"/>
          </a:xfrm>
        </p:spPr>
        <p:txBody>
          <a:bodyPr/>
          <a:lstStyle/>
          <a:p>
            <a:pPr eaLnBrk="1" hangingPunct="1"/>
            <a:r>
              <a:rPr lang="el-GR" altLang="zh-CN" sz="2800" b="1">
                <a:latin typeface="Times New Roman" pitchFamily="18" charset="0"/>
                <a:cs typeface="Times New Roman" pitchFamily="18" charset="0"/>
              </a:rPr>
              <a:t>π</a:t>
            </a:r>
            <a:r>
              <a:rPr lang="en-US" altLang="zh-CN" sz="2800" b="1">
                <a:latin typeface="Times New Roman" pitchFamily="18" charset="0"/>
                <a:cs typeface="Times New Roman" pitchFamily="18" charset="0"/>
              </a:rPr>
              <a:t>/</a:t>
            </a:r>
            <a:r>
              <a:rPr lang="en-US" altLang="zh-CN" sz="2800" b="1">
                <a:latin typeface="Times New Roman" pitchFamily="18" charset="0"/>
                <a:cs typeface="Arial" charset="0"/>
              </a:rPr>
              <a:t>4DQPSK</a:t>
            </a:r>
            <a:r>
              <a:rPr lang="zh-CN" altLang="en-US"/>
              <a:t>调制器：</a:t>
            </a:r>
          </a:p>
        </p:txBody>
      </p:sp>
      <p:pic>
        <p:nvPicPr>
          <p:cNvPr id="105476" name="Picture 4"/>
          <p:cNvPicPr>
            <a:picLocks noChangeArrowheads="1"/>
          </p:cNvPicPr>
          <p:nvPr/>
        </p:nvPicPr>
        <p:blipFill>
          <a:blip r:embed="rId3" cstate="print"/>
          <a:srcRect/>
          <a:stretch>
            <a:fillRect/>
          </a:stretch>
        </p:blipFill>
        <p:spPr bwMode="auto">
          <a:xfrm>
            <a:off x="762000" y="2590800"/>
            <a:ext cx="7924800" cy="3581400"/>
          </a:xfrm>
          <a:prstGeom prst="rect">
            <a:avLst/>
          </a:prstGeom>
          <a:noFill/>
          <a:ln w="9525">
            <a:noFill/>
            <a:miter lim="800000"/>
            <a:headEnd/>
            <a:tailEnd/>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endParaRPr lang="zh-CN" altLang="zh-CN"/>
          </a:p>
        </p:txBody>
      </p:sp>
      <p:sp>
        <p:nvSpPr>
          <p:cNvPr id="282627" name="Rectangle 3"/>
          <p:cNvSpPr>
            <a:spLocks noGrp="1" noChangeArrowheads="1"/>
          </p:cNvSpPr>
          <p:nvPr>
            <p:ph type="body" sz="half" idx="1"/>
          </p:nvPr>
        </p:nvSpPr>
        <p:spPr>
          <a:xfrm>
            <a:off x="762000" y="2133600"/>
            <a:ext cx="7848600" cy="1066800"/>
          </a:xfrm>
        </p:spPr>
        <p:txBody>
          <a:bodyPr/>
          <a:lstStyle/>
          <a:p>
            <a:pPr eaLnBrk="1" hangingPunct="1">
              <a:defRPr/>
            </a:pPr>
            <a:r>
              <a:rPr lang="zh-CN" altLang="en-US" sz="2800" b="1" u="sng">
                <a:effectLst>
                  <a:outerShdw blurRad="38100" dist="38100" dir="2700000" algn="tl">
                    <a:srgbClr val="C0C0C0"/>
                  </a:outerShdw>
                </a:effectLst>
                <a:latin typeface="Times New Roman" pitchFamily="18" charset="0"/>
              </a:rPr>
              <a:t>结论</a:t>
            </a:r>
            <a:r>
              <a:rPr lang="zh-CN" altLang="en-US" sz="2800">
                <a:latin typeface="Times New Roman" pitchFamily="18" charset="0"/>
              </a:rPr>
              <a:t>：</a:t>
            </a:r>
            <a:r>
              <a:rPr lang="en-US" altLang="zh-CN" sz="2800" b="1">
                <a:latin typeface="Times New Roman" pitchFamily="18" charset="0"/>
              </a:rPr>
              <a:t>I</a:t>
            </a:r>
            <a:r>
              <a:rPr lang="en-US" altLang="zh-CN" sz="2800" b="1" baseline="-25000">
                <a:latin typeface="Times New Roman" pitchFamily="18" charset="0"/>
              </a:rPr>
              <a:t>k</a:t>
            </a:r>
            <a:r>
              <a:rPr lang="zh-CN" altLang="en-US" sz="2800" b="1">
                <a:latin typeface="Times New Roman" pitchFamily="18" charset="0"/>
              </a:rPr>
              <a:t>和</a:t>
            </a:r>
            <a:r>
              <a:rPr lang="en-US" altLang="zh-CN" sz="2800" b="1">
                <a:latin typeface="Times New Roman" pitchFamily="18" charset="0"/>
              </a:rPr>
              <a:t>Q</a:t>
            </a:r>
            <a:r>
              <a:rPr lang="en-US" altLang="zh-CN" sz="2800" b="1" baseline="-25000">
                <a:latin typeface="Times New Roman" pitchFamily="18" charset="0"/>
              </a:rPr>
              <a:t>k</a:t>
            </a:r>
            <a:r>
              <a:rPr lang="zh-CN" altLang="en-US" sz="2800" b="1">
                <a:latin typeface="Times New Roman" pitchFamily="18" charset="0"/>
              </a:rPr>
              <a:t>的有</a:t>
            </a:r>
            <a:r>
              <a:rPr lang="en-US" altLang="zh-CN" sz="2800" b="1">
                <a:latin typeface="Times New Roman" pitchFamily="18" charset="0"/>
              </a:rPr>
              <a:t>5</a:t>
            </a:r>
            <a:r>
              <a:rPr lang="zh-CN" altLang="en-US" sz="2800" b="1">
                <a:latin typeface="Times New Roman" pitchFamily="18" charset="0"/>
              </a:rPr>
              <a:t>种可能的取值：</a:t>
            </a:r>
            <a:r>
              <a:rPr lang="en-US" altLang="zh-CN" sz="2800" b="1">
                <a:latin typeface="Times New Roman" pitchFamily="18" charset="0"/>
              </a:rPr>
              <a:t>0</a:t>
            </a:r>
            <a:r>
              <a:rPr lang="zh-CN" altLang="en-US" sz="2800" b="1">
                <a:latin typeface="Times New Roman" pitchFamily="18" charset="0"/>
              </a:rPr>
              <a:t>，＋</a:t>
            </a:r>
            <a:r>
              <a:rPr lang="en-US" altLang="zh-CN" sz="2800" b="1">
                <a:latin typeface="Times New Roman" pitchFamily="18" charset="0"/>
              </a:rPr>
              <a:t>1</a:t>
            </a:r>
            <a:r>
              <a:rPr lang="zh-CN" altLang="en-US" sz="2800" b="1">
                <a:latin typeface="Times New Roman" pitchFamily="18" charset="0"/>
              </a:rPr>
              <a:t>， －</a:t>
            </a:r>
            <a:r>
              <a:rPr lang="en-US" altLang="zh-CN" sz="2800" b="1">
                <a:latin typeface="Times New Roman" pitchFamily="18" charset="0"/>
              </a:rPr>
              <a:t>1</a:t>
            </a:r>
            <a:r>
              <a:rPr lang="zh-CN" altLang="en-US" sz="2800" b="1">
                <a:latin typeface="Times New Roman" pitchFamily="18" charset="0"/>
              </a:rPr>
              <a:t>，</a:t>
            </a:r>
            <a:r>
              <a:rPr lang="en-US" altLang="zh-CN" sz="2800" b="1">
                <a:latin typeface="Times New Roman" pitchFamily="18" charset="0"/>
              </a:rPr>
              <a:t>1/     </a:t>
            </a:r>
            <a:r>
              <a:rPr lang="zh-CN" altLang="en-US" sz="2800" b="1">
                <a:latin typeface="Times New Roman" pitchFamily="18" charset="0"/>
              </a:rPr>
              <a:t>，－</a:t>
            </a:r>
            <a:r>
              <a:rPr lang="en-US" altLang="zh-CN" sz="2800" b="1">
                <a:latin typeface="Times New Roman" pitchFamily="18" charset="0"/>
              </a:rPr>
              <a:t>1/</a:t>
            </a:r>
            <a:r>
              <a:rPr lang="en-US" altLang="zh-CN" sz="2800">
                <a:latin typeface="Times New Roman" pitchFamily="18" charset="0"/>
              </a:rPr>
              <a:t>       </a:t>
            </a:r>
            <a:r>
              <a:rPr lang="zh-CN" altLang="en-US" sz="2800">
                <a:latin typeface="Times New Roman" pitchFamily="18" charset="0"/>
              </a:rPr>
              <a:t>。</a:t>
            </a:r>
          </a:p>
          <a:p>
            <a:pPr eaLnBrk="1" hangingPunct="1">
              <a:defRPr/>
            </a:pPr>
            <a:endParaRPr lang="zh-CN" altLang="en-US" sz="2800" b="1">
              <a:latin typeface="Times New Roman" pitchFamily="18" charset="0"/>
            </a:endParaRPr>
          </a:p>
        </p:txBody>
      </p:sp>
      <p:graphicFrame>
        <p:nvGraphicFramePr>
          <p:cNvPr id="28674" name="Object 4"/>
          <p:cNvGraphicFramePr>
            <a:graphicFrameLocks noGrp="1" noChangeAspect="1"/>
          </p:cNvGraphicFramePr>
          <p:nvPr>
            <p:ph sz="quarter" idx="2"/>
          </p:nvPr>
        </p:nvGraphicFramePr>
        <p:xfrm>
          <a:off x="2286000" y="2667000"/>
          <a:ext cx="457200" cy="393700"/>
        </p:xfrm>
        <a:graphic>
          <a:graphicData uri="http://schemas.openxmlformats.org/presentationml/2006/ole">
            <mc:AlternateContent xmlns:mc="http://schemas.openxmlformats.org/markup-compatibility/2006">
              <mc:Choice xmlns:v="urn:schemas-microsoft-com:vml" Requires="v">
                <p:oleObj name="公式" r:id="rId3" imgW="495000" imgH="393480" progId="Equation.3">
                  <p:embed/>
                </p:oleObj>
              </mc:Choice>
              <mc:Fallback>
                <p:oleObj name="公式" r:id="rId3" imgW="495000" imgH="393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667000"/>
                        <a:ext cx="4572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5" name="Object 5"/>
          <p:cNvGraphicFramePr>
            <a:graphicFrameLocks noGrp="1" noChangeAspect="1"/>
          </p:cNvGraphicFramePr>
          <p:nvPr>
            <p:ph sz="quarter" idx="3"/>
          </p:nvPr>
        </p:nvGraphicFramePr>
        <p:xfrm>
          <a:off x="3733800" y="2667000"/>
          <a:ext cx="457200" cy="393700"/>
        </p:xfrm>
        <a:graphic>
          <a:graphicData uri="http://schemas.openxmlformats.org/presentationml/2006/ole">
            <mc:AlternateContent xmlns:mc="http://schemas.openxmlformats.org/markup-compatibility/2006">
              <mc:Choice xmlns:v="urn:schemas-microsoft-com:vml" Requires="v">
                <p:oleObj name="公式" r:id="rId5" imgW="495000" imgH="393480" progId="Equation.3">
                  <p:embed/>
                </p:oleObj>
              </mc:Choice>
              <mc:Fallback>
                <p:oleObj name="公式" r:id="rId5" imgW="495000" imgH="3934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2667000"/>
                        <a:ext cx="4572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8678" name="Picture 9"/>
          <p:cNvPicPr>
            <a:picLocks noChangeAspect="1" noChangeArrowheads="1"/>
          </p:cNvPicPr>
          <p:nvPr/>
        </p:nvPicPr>
        <p:blipFill>
          <a:blip r:embed="rId7" cstate="print"/>
          <a:srcRect/>
          <a:stretch>
            <a:fillRect/>
          </a:stretch>
        </p:blipFill>
        <p:spPr bwMode="auto">
          <a:xfrm>
            <a:off x="685800" y="3581400"/>
            <a:ext cx="7675563" cy="107632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p:cNvSpPr>
            <a:spLocks noGrp="1" noChangeArrowheads="1"/>
          </p:cNvSpPr>
          <p:nvPr>
            <p:ph type="title"/>
          </p:nvPr>
        </p:nvSpPr>
        <p:spPr/>
        <p:txBody>
          <a:bodyPr/>
          <a:lstStyle/>
          <a:p>
            <a:pPr eaLnBrk="1" hangingPunct="1"/>
            <a:endParaRPr lang="zh-CN" altLang="zh-CN"/>
          </a:p>
        </p:txBody>
      </p:sp>
      <p:sp>
        <p:nvSpPr>
          <p:cNvPr id="3076" name="Rectangle 3"/>
          <p:cNvSpPr>
            <a:spLocks noGrp="1" noChangeArrowheads="1"/>
          </p:cNvSpPr>
          <p:nvPr>
            <p:ph type="body" sz="half" idx="1"/>
          </p:nvPr>
        </p:nvSpPr>
        <p:spPr>
          <a:xfrm>
            <a:off x="838200" y="2133600"/>
            <a:ext cx="3962400" cy="3998913"/>
          </a:xfrm>
        </p:spPr>
        <p:txBody>
          <a:bodyPr/>
          <a:lstStyle/>
          <a:p>
            <a:pPr eaLnBrk="1" hangingPunct="1">
              <a:lnSpc>
                <a:spcPct val="90000"/>
              </a:lnSpc>
              <a:defRPr/>
            </a:pPr>
            <a:r>
              <a:rPr lang="zh-CN" altLang="en-US" sz="2800" b="1" dirty="0">
                <a:effectLst>
                  <a:outerShdw blurRad="38100" dist="38100" dir="2700000" algn="tl">
                    <a:srgbClr val="000000">
                      <a:alpha val="43137"/>
                    </a:srgbClr>
                  </a:outerShdw>
                </a:effectLst>
              </a:rPr>
              <a:t>带通信号和等效复基带信号</a:t>
            </a:r>
            <a:r>
              <a:rPr lang="zh-CN" altLang="en-US" sz="2800" dirty="0"/>
              <a:t>：</a:t>
            </a:r>
            <a:r>
              <a:rPr lang="zh-CN" altLang="en-US" sz="2800" b="1" dirty="0"/>
              <a:t>已调信号一般具有如图所示的频谱（功率谱密度，</a:t>
            </a:r>
            <a:r>
              <a:rPr lang="en-US" altLang="zh-CN" sz="2800" b="1" dirty="0">
                <a:latin typeface="Times New Roman" pitchFamily="18" charset="0"/>
              </a:rPr>
              <a:t>PSD</a:t>
            </a:r>
            <a:r>
              <a:rPr lang="zh-CN" altLang="en-US" sz="2800" b="1" dirty="0"/>
              <a:t>）。由于信号功率相对集中于载频</a:t>
            </a:r>
            <a:r>
              <a:rPr lang="en-US" altLang="zh-CN" sz="2800" b="1" i="1" dirty="0" err="1">
                <a:latin typeface="Times New Roman" pitchFamily="18" charset="0"/>
              </a:rPr>
              <a:t>f</a:t>
            </a:r>
            <a:r>
              <a:rPr lang="en-US" altLang="zh-CN" sz="2800" b="1" i="1" baseline="-25000" dirty="0" err="1">
                <a:latin typeface="Times New Roman" pitchFamily="18" charset="0"/>
              </a:rPr>
              <a:t>c</a:t>
            </a:r>
            <a:r>
              <a:rPr lang="zh-CN" altLang="en-US" sz="2800" b="1" dirty="0"/>
              <a:t>附近的一定范围内（图中红色阴影部分），所以已调信号又称作</a:t>
            </a:r>
            <a:r>
              <a:rPr lang="zh-CN" altLang="en-US" sz="2800" b="1" dirty="0">
                <a:solidFill>
                  <a:srgbClr val="FF0000"/>
                </a:solidFill>
                <a:effectLst>
                  <a:outerShdw blurRad="38100" dist="38100" dir="2700000" algn="tl">
                    <a:srgbClr val="000000">
                      <a:alpha val="43137"/>
                    </a:srgbClr>
                  </a:outerShdw>
                </a:effectLst>
              </a:rPr>
              <a:t>带通信号</a:t>
            </a:r>
            <a:r>
              <a:rPr lang="zh-CN" altLang="en-US" sz="2800" b="1" dirty="0"/>
              <a:t>。 </a:t>
            </a:r>
          </a:p>
        </p:txBody>
      </p:sp>
      <p:graphicFrame>
        <p:nvGraphicFramePr>
          <p:cNvPr id="3074" name="Object 9"/>
          <p:cNvGraphicFramePr>
            <a:graphicFrameLocks noGrp="1" noChangeAspect="1"/>
          </p:cNvGraphicFramePr>
          <p:nvPr>
            <p:ph sz="half" idx="2"/>
          </p:nvPr>
        </p:nvGraphicFramePr>
        <p:xfrm>
          <a:off x="4876800" y="2971800"/>
          <a:ext cx="4038600" cy="2895600"/>
        </p:xfrm>
        <a:graphic>
          <a:graphicData uri="http://schemas.openxmlformats.org/presentationml/2006/ole">
            <mc:AlternateContent xmlns:mc="http://schemas.openxmlformats.org/markup-compatibility/2006">
              <mc:Choice xmlns:v="urn:schemas-microsoft-com:vml" Requires="v">
                <p:oleObj name="Visio" r:id="rId3" imgW="6833244" imgH="3274293" progId="Visio.Drawing.11">
                  <p:embed/>
                </p:oleObj>
              </mc:Choice>
              <mc:Fallback>
                <p:oleObj name="Visio" r:id="rId3" imgW="6833244" imgH="3274293" progId="Visio.Drawing.11">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2971800"/>
                        <a:ext cx="4038600" cy="289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pic>
        <p:nvPicPr>
          <p:cNvPr id="245762" name="Picture 2" descr="C:\Users\tieyi\Desktop\pi4DQPSK.jpg"/>
          <p:cNvPicPr>
            <a:picLocks noChangeAspect="1" noChangeArrowheads="1"/>
          </p:cNvPicPr>
          <p:nvPr/>
        </p:nvPicPr>
        <p:blipFill>
          <a:blip r:embed="rId2" cstate="print"/>
          <a:srcRect/>
          <a:stretch>
            <a:fillRect/>
          </a:stretch>
        </p:blipFill>
        <p:spPr bwMode="auto">
          <a:xfrm>
            <a:off x="838200" y="2057400"/>
            <a:ext cx="6858000" cy="3933825"/>
          </a:xfrm>
          <a:prstGeom prst="rect">
            <a:avLst/>
          </a:prstGeom>
          <a:noFill/>
        </p:spPr>
      </p:pic>
      <p:sp>
        <p:nvSpPr>
          <p:cNvPr id="8" name="TextBox 7"/>
          <p:cNvSpPr txBox="1"/>
          <p:nvPr/>
        </p:nvSpPr>
        <p:spPr>
          <a:xfrm>
            <a:off x="990600" y="5867400"/>
            <a:ext cx="7924800" cy="904863"/>
          </a:xfrm>
          <a:prstGeom prst="rect">
            <a:avLst/>
          </a:prstGeom>
          <a:noFill/>
        </p:spPr>
        <p:txBody>
          <a:bodyPr wrap="square" rtlCol="0">
            <a:spAutoFit/>
          </a:bodyPr>
          <a:lstStyle/>
          <a:p>
            <a:pPr algn="l"/>
            <a:r>
              <a:rPr lang="en-US" altLang="zh-CN" sz="2400" dirty="0"/>
              <a:t>(a)  </a:t>
            </a:r>
            <a:r>
              <a:rPr lang="el-GR" altLang="zh-CN" sz="2400" dirty="0"/>
              <a:t>π</a:t>
            </a:r>
            <a:r>
              <a:rPr lang="en-US" altLang="zh-CN" sz="2400" dirty="0"/>
              <a:t>/4DQPSK</a:t>
            </a:r>
            <a:r>
              <a:rPr lang="zh-CN" altLang="en-US" sz="2400" dirty="0"/>
              <a:t>已调波形（基带为矩形脉冲）</a:t>
            </a:r>
            <a:endParaRPr lang="en-US" altLang="zh-CN" sz="2400" dirty="0"/>
          </a:p>
          <a:p>
            <a:pPr algn="l"/>
            <a:r>
              <a:rPr lang="en-US" altLang="zh-CN" sz="2400" dirty="0"/>
              <a:t>(b)</a:t>
            </a:r>
            <a:r>
              <a:rPr lang="el-GR" altLang="zh-CN" sz="2400" dirty="0"/>
              <a:t> </a:t>
            </a:r>
            <a:r>
              <a:rPr lang="en-US" altLang="zh-CN" sz="2400" dirty="0"/>
              <a:t> </a:t>
            </a:r>
            <a:r>
              <a:rPr lang="el-GR" altLang="zh-CN" sz="2400" dirty="0"/>
              <a:t>π</a:t>
            </a:r>
            <a:r>
              <a:rPr lang="en-US" altLang="zh-CN" sz="2400" dirty="0"/>
              <a:t>/4DQPSK</a:t>
            </a:r>
            <a:r>
              <a:rPr lang="zh-CN" altLang="en-US" sz="2400" dirty="0"/>
              <a:t>已调波形（基带为升余弦脉冲）</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endParaRPr lang="zh-CN" altLang="zh-CN"/>
          </a:p>
        </p:txBody>
      </p:sp>
      <p:sp>
        <p:nvSpPr>
          <p:cNvPr id="106499" name="Rectangle 3"/>
          <p:cNvSpPr>
            <a:spLocks noGrp="1" noChangeArrowheads="1"/>
          </p:cNvSpPr>
          <p:nvPr>
            <p:ph type="body" idx="1"/>
          </p:nvPr>
        </p:nvSpPr>
        <p:spPr>
          <a:xfrm>
            <a:off x="762000" y="2057400"/>
            <a:ext cx="7772400" cy="4114800"/>
          </a:xfrm>
        </p:spPr>
        <p:txBody>
          <a:bodyPr/>
          <a:lstStyle/>
          <a:p>
            <a:pPr eaLnBrk="1" hangingPunct="1"/>
            <a:r>
              <a:rPr lang="el-GR" altLang="zh-CN" b="1">
                <a:latin typeface="Times New Roman" pitchFamily="18" charset="0"/>
                <a:cs typeface="Times New Roman" pitchFamily="18" charset="0"/>
              </a:rPr>
              <a:t>π</a:t>
            </a:r>
            <a:r>
              <a:rPr lang="en-US" altLang="zh-CN" b="1">
                <a:latin typeface="Times New Roman" pitchFamily="18" charset="0"/>
                <a:cs typeface="Times New Roman" pitchFamily="18" charset="0"/>
              </a:rPr>
              <a:t>/</a:t>
            </a:r>
            <a:r>
              <a:rPr lang="en-US" altLang="zh-CN" b="1">
                <a:latin typeface="Times New Roman" pitchFamily="18" charset="0"/>
                <a:cs typeface="Arial" charset="0"/>
              </a:rPr>
              <a:t>4DQPSK</a:t>
            </a:r>
            <a:r>
              <a:rPr lang="zh-CN" altLang="en-US" b="1">
                <a:latin typeface="Times New Roman" pitchFamily="18" charset="0"/>
                <a:cs typeface="Arial" charset="0"/>
              </a:rPr>
              <a:t>的</a:t>
            </a:r>
            <a:r>
              <a:rPr lang="zh-CN" altLang="en-US" b="1"/>
              <a:t>解调（基带差分解调）</a:t>
            </a:r>
            <a:r>
              <a:rPr lang="zh-CN" altLang="en-US"/>
              <a:t>：</a:t>
            </a:r>
          </a:p>
        </p:txBody>
      </p:sp>
      <p:pic>
        <p:nvPicPr>
          <p:cNvPr id="106500" name="Picture 4" descr="新建 Bitmap 图像 (2)"/>
          <p:cNvPicPr>
            <a:picLocks noChangeAspect="1" noChangeArrowheads="1"/>
          </p:cNvPicPr>
          <p:nvPr/>
        </p:nvPicPr>
        <p:blipFill>
          <a:blip r:embed="rId3" cstate="print"/>
          <a:srcRect/>
          <a:stretch>
            <a:fillRect/>
          </a:stretch>
        </p:blipFill>
        <p:spPr bwMode="auto">
          <a:xfrm>
            <a:off x="1371600" y="2667000"/>
            <a:ext cx="6708775" cy="3848100"/>
          </a:xfrm>
          <a:prstGeom prst="rect">
            <a:avLst/>
          </a:prstGeom>
          <a:noFill/>
          <a:ln w="9525">
            <a:noFill/>
            <a:miter lim="800000"/>
            <a:headEnd/>
            <a:tailEnd/>
          </a:ln>
        </p:spPr>
      </p:pic>
      <p:sp>
        <p:nvSpPr>
          <p:cNvPr id="321541" name="Rectangle 5"/>
          <p:cNvSpPr>
            <a:spLocks noChangeArrowheads="1"/>
          </p:cNvSpPr>
          <p:nvPr/>
        </p:nvSpPr>
        <p:spPr bwMode="auto">
          <a:xfrm>
            <a:off x="4876800" y="2743200"/>
            <a:ext cx="1600200" cy="3733800"/>
          </a:xfrm>
          <a:prstGeom prst="rect">
            <a:avLst/>
          </a:prstGeom>
          <a:noFill/>
          <a:ln w="25400" algn="ctr">
            <a:solidFill>
              <a:schemeClr val="hlink"/>
            </a:solidFill>
            <a:prstDash val="dash"/>
            <a:miter lim="800000"/>
            <a:headEnd/>
            <a:tailEnd/>
          </a:ln>
        </p:spPr>
        <p:txBody>
          <a:bodyPr wrap="none" anchor="ctr"/>
          <a:lstStyle/>
          <a:p>
            <a:pPr algn="l"/>
            <a:endParaRPr lang="zh-CN" altLang="en-US"/>
          </a:p>
        </p:txBody>
      </p:sp>
      <p:sp>
        <p:nvSpPr>
          <p:cNvPr id="321542" name="Text Box 6"/>
          <p:cNvSpPr txBox="1">
            <a:spLocks noChangeArrowheads="1"/>
          </p:cNvSpPr>
          <p:nvPr/>
        </p:nvSpPr>
        <p:spPr bwMode="auto">
          <a:xfrm>
            <a:off x="5029200" y="4419600"/>
            <a:ext cx="1295400" cy="366713"/>
          </a:xfrm>
          <a:prstGeom prst="rect">
            <a:avLst/>
          </a:prstGeom>
          <a:noFill/>
          <a:ln w="9525" algn="ctr">
            <a:noFill/>
            <a:miter lim="800000"/>
            <a:headEnd/>
            <a:tailEnd/>
          </a:ln>
          <a:effectLst/>
        </p:spPr>
        <p:txBody>
          <a:bodyPr>
            <a:spAutoFit/>
          </a:bodyPr>
          <a:lstStyle/>
          <a:p>
            <a:pPr marL="342900" indent="-342900" algn="l">
              <a:spcBef>
                <a:spcPct val="50000"/>
              </a:spcBef>
              <a:defRPr/>
            </a:pPr>
            <a:r>
              <a:rPr lang="en-US" altLang="zh-CN" sz="1800"/>
              <a:t> </a:t>
            </a:r>
            <a:r>
              <a:rPr lang="zh-CN" altLang="en-US" sz="1800">
                <a:solidFill>
                  <a:schemeClr val="hlink"/>
                </a:solidFill>
                <a:effectLst>
                  <a:outerShdw blurRad="38100" dist="38100" dir="2700000" algn="tl">
                    <a:srgbClr val="000000"/>
                  </a:outerShdw>
                </a:effectLst>
              </a:rPr>
              <a:t>差分解码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15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1541"/>
                                        </p:tgtEl>
                                        <p:attrNameLst>
                                          <p:attrName>style.visibility</p:attrName>
                                        </p:attrNameLst>
                                      </p:cBhvr>
                                      <p:to>
                                        <p:strVal val="visible"/>
                                      </p:to>
                                    </p:set>
                                  </p:childTnLst>
                                </p:cTn>
                              </p:par>
                            </p:childTnLst>
                          </p:cTn>
                        </p:par>
                        <p:par>
                          <p:cTn id="9" fill="hold">
                            <p:stCondLst>
                              <p:cond delay="0"/>
                            </p:stCondLst>
                            <p:childTnLst>
                              <p:par>
                                <p:cTn id="10" presetID="26" presetClass="emph" presetSubtype="0" fill="hold" grpId="1" nodeType="afterEffect">
                                  <p:stCondLst>
                                    <p:cond delay="0"/>
                                  </p:stCondLst>
                                  <p:childTnLst>
                                    <p:animEffect transition="out" filter="fade">
                                      <p:cBhvr>
                                        <p:cTn id="11" dur="1000" tmFilter="0, 0; .2, .5; .8, .5; 1, 0"/>
                                        <p:tgtEl>
                                          <p:spTgt spid="321542"/>
                                        </p:tgtEl>
                                      </p:cBhvr>
                                    </p:animEffect>
                                    <p:animScale>
                                      <p:cBhvr>
                                        <p:cTn id="12" dur="500" autoRev="1" fill="hold"/>
                                        <p:tgtEl>
                                          <p:spTgt spid="321542"/>
                                        </p:tgtEl>
                                      </p:cBhvr>
                                      <p:by x="105000" y="105000"/>
                                    </p:animScale>
                                  </p:childTnLst>
                                </p:cTn>
                              </p:par>
                            </p:childTnLst>
                          </p:cTn>
                        </p:par>
                        <p:par>
                          <p:cTn id="13" fill="hold">
                            <p:stCondLst>
                              <p:cond delay="1000"/>
                            </p:stCondLst>
                            <p:childTnLst>
                              <p:par>
                                <p:cTn id="14" presetID="26" presetClass="emph" presetSubtype="0" fill="hold" grpId="1" nodeType="afterEffect">
                                  <p:stCondLst>
                                    <p:cond delay="0"/>
                                  </p:stCondLst>
                                  <p:childTnLst>
                                    <p:animEffect transition="out" filter="fade">
                                      <p:cBhvr>
                                        <p:cTn id="15" dur="1000" tmFilter="0, 0; .2, .5; .8, .5; 1, 0"/>
                                        <p:tgtEl>
                                          <p:spTgt spid="321541"/>
                                        </p:tgtEl>
                                      </p:cBhvr>
                                    </p:animEffect>
                                    <p:animScale>
                                      <p:cBhvr>
                                        <p:cTn id="16" dur="500" autoRev="1" fill="hold"/>
                                        <p:tgtEl>
                                          <p:spTgt spid="32154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1" grpId="0" animBg="1"/>
      <p:bldP spid="321541" grpId="1" animBg="1"/>
      <p:bldP spid="321542" grpId="0"/>
      <p:bldP spid="321542" grpId="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标题 1"/>
          <p:cNvSpPr>
            <a:spLocks noGrp="1"/>
          </p:cNvSpPr>
          <p:nvPr>
            <p:ph type="title"/>
          </p:nvPr>
        </p:nvSpPr>
        <p:spPr/>
        <p:txBody>
          <a:bodyPr/>
          <a:lstStyle/>
          <a:p>
            <a:endParaRPr lang="zh-CN" altLang="en-US"/>
          </a:p>
        </p:txBody>
      </p:sp>
      <p:sp>
        <p:nvSpPr>
          <p:cNvPr id="29703" name="内容占位符 2"/>
          <p:cNvSpPr>
            <a:spLocks noGrp="1"/>
          </p:cNvSpPr>
          <p:nvPr>
            <p:ph idx="1"/>
          </p:nvPr>
        </p:nvSpPr>
        <p:spPr>
          <a:xfrm>
            <a:off x="533400" y="1981200"/>
            <a:ext cx="8229600" cy="4724400"/>
          </a:xfrm>
        </p:spPr>
        <p:txBody>
          <a:bodyPr/>
          <a:lstStyle/>
          <a:p>
            <a:pPr>
              <a:buFont typeface="Wingdings" pitchFamily="2" charset="2"/>
              <a:buNone/>
            </a:pPr>
            <a:r>
              <a:rPr lang="en-US" altLang="zh-CN" sz="2800" b="1">
                <a:latin typeface="Times New Roman" pitchFamily="18" charset="0"/>
                <a:cs typeface="Times New Roman" pitchFamily="18" charset="0"/>
              </a:rPr>
              <a:t>[</a:t>
            </a:r>
            <a:r>
              <a:rPr lang="zh-CN" altLang="en-US" sz="2800" b="1">
                <a:latin typeface="Times New Roman" pitchFamily="18" charset="0"/>
                <a:cs typeface="Times New Roman" pitchFamily="18" charset="0"/>
              </a:rPr>
              <a:t>差分解码关系推导</a:t>
            </a:r>
            <a:r>
              <a:rPr lang="en-US" altLang="zh-CN" sz="2800" b="1">
                <a:latin typeface="Times New Roman" pitchFamily="18" charset="0"/>
                <a:cs typeface="Times New Roman" pitchFamily="18" charset="0"/>
              </a:rPr>
              <a:t>]</a:t>
            </a:r>
          </a:p>
          <a:p>
            <a:pPr>
              <a:buFont typeface="Wingdings" pitchFamily="2" charset="2"/>
              <a:buNone/>
            </a:pPr>
            <a:r>
              <a:rPr lang="zh-CN" altLang="en-US" sz="2800" b="1"/>
              <a:t>设接收信号为：</a:t>
            </a:r>
            <a:endParaRPr lang="en-US" altLang="zh-CN" sz="2800" b="1"/>
          </a:p>
          <a:p>
            <a:pPr>
              <a:buFont typeface="Wingdings" pitchFamily="2" charset="2"/>
              <a:buNone/>
            </a:pPr>
            <a:endParaRPr lang="en-US" altLang="zh-CN" sz="2800" b="1"/>
          </a:p>
          <a:p>
            <a:pPr>
              <a:buFont typeface="Wingdings" pitchFamily="2" charset="2"/>
              <a:buNone/>
            </a:pPr>
            <a:r>
              <a:rPr lang="zh-CN" altLang="en-US" sz="2800" b="1">
                <a:latin typeface="Times New Roman" pitchFamily="18" charset="0"/>
                <a:cs typeface="Times New Roman" pitchFamily="18" charset="0"/>
              </a:rPr>
              <a:t>在</a:t>
            </a:r>
            <a:r>
              <a:rPr lang="en-US" altLang="zh-CN" sz="2800" b="1">
                <a:latin typeface="Times New Roman" pitchFamily="18" charset="0"/>
                <a:cs typeface="Times New Roman" pitchFamily="18" charset="0"/>
              </a:rPr>
              <a:t>I</a:t>
            </a:r>
            <a:r>
              <a:rPr lang="zh-CN" altLang="en-US" sz="2800" b="1">
                <a:latin typeface="Times New Roman" pitchFamily="18" charset="0"/>
                <a:cs typeface="Times New Roman" pitchFamily="18" charset="0"/>
              </a:rPr>
              <a:t>路，经与本地余弦载波相乘，低通滤波后的基带</a:t>
            </a:r>
            <a:endParaRPr lang="en-US" altLang="zh-CN" sz="2800" b="1">
              <a:latin typeface="Times New Roman" pitchFamily="18" charset="0"/>
              <a:cs typeface="Times New Roman" pitchFamily="18" charset="0"/>
            </a:endParaRPr>
          </a:p>
          <a:p>
            <a:pPr>
              <a:buFont typeface="Wingdings" pitchFamily="2" charset="2"/>
              <a:buNone/>
            </a:pPr>
            <a:r>
              <a:rPr lang="zh-CN" altLang="en-US" sz="2800" b="1">
                <a:latin typeface="Times New Roman" pitchFamily="18" charset="0"/>
                <a:cs typeface="Times New Roman" pitchFamily="18" charset="0"/>
              </a:rPr>
              <a:t>信号为：                 ；在</a:t>
            </a:r>
            <a:r>
              <a:rPr lang="en-US" altLang="zh-CN" sz="2800" b="1">
                <a:latin typeface="Times New Roman" pitchFamily="18" charset="0"/>
                <a:cs typeface="Times New Roman" pitchFamily="18" charset="0"/>
              </a:rPr>
              <a:t>Q</a:t>
            </a:r>
            <a:r>
              <a:rPr lang="zh-CN" altLang="en-US" sz="2800" b="1">
                <a:latin typeface="Times New Roman" pitchFamily="18" charset="0"/>
                <a:cs typeface="Times New Roman" pitchFamily="18" charset="0"/>
              </a:rPr>
              <a:t>路，</a:t>
            </a:r>
            <a:r>
              <a:rPr lang="zh-CN" altLang="en-US" sz="2800" b="1"/>
              <a:t>经与本地正弦载波相</a:t>
            </a:r>
            <a:endParaRPr lang="en-US" altLang="zh-CN" sz="2800" b="1"/>
          </a:p>
          <a:p>
            <a:pPr>
              <a:buFont typeface="Wingdings" pitchFamily="2" charset="2"/>
              <a:buNone/>
            </a:pPr>
            <a:r>
              <a:rPr lang="zh-CN" altLang="en-US" sz="2800" b="1"/>
              <a:t>乘，低通滤波后的基带信号为：              。</a:t>
            </a:r>
            <a:endParaRPr lang="en-US" altLang="zh-CN" sz="2800" b="1"/>
          </a:p>
          <a:p>
            <a:pPr>
              <a:buFont typeface="Wingdings" pitchFamily="2" charset="2"/>
              <a:buNone/>
            </a:pPr>
            <a:r>
              <a:rPr lang="zh-CN" altLang="en-US" sz="2800" b="1"/>
              <a:t>由于</a:t>
            </a:r>
            <a:r>
              <a:rPr lang="el-GR" altLang="zh-CN" sz="2800" b="1">
                <a:latin typeface="Times New Roman" pitchFamily="18" charset="0"/>
                <a:cs typeface="Times New Roman" pitchFamily="18" charset="0"/>
              </a:rPr>
              <a:t>π</a:t>
            </a:r>
            <a:r>
              <a:rPr lang="en-US" altLang="zh-CN" sz="2800" b="1">
                <a:latin typeface="Times New Roman" pitchFamily="18" charset="0"/>
                <a:cs typeface="Times New Roman" pitchFamily="18" charset="0"/>
              </a:rPr>
              <a:t>/</a:t>
            </a:r>
            <a:r>
              <a:rPr lang="en-US" altLang="zh-CN" sz="2800" b="1">
                <a:latin typeface="Times New Roman" pitchFamily="18" charset="0"/>
                <a:cs typeface="Arial" charset="0"/>
              </a:rPr>
              <a:t>4DQPSK</a:t>
            </a:r>
            <a:r>
              <a:rPr lang="zh-CN" altLang="en-US" sz="2800" b="1">
                <a:latin typeface="Times New Roman" pitchFamily="18" charset="0"/>
                <a:cs typeface="Arial" charset="0"/>
              </a:rPr>
              <a:t>中以前后码元的相位差       与基带</a:t>
            </a:r>
            <a:endParaRPr lang="en-US" altLang="zh-CN" sz="2800" b="1">
              <a:latin typeface="Times New Roman" pitchFamily="18" charset="0"/>
              <a:cs typeface="Arial" charset="0"/>
            </a:endParaRPr>
          </a:p>
          <a:p>
            <a:pPr>
              <a:buFont typeface="Wingdings" pitchFamily="2" charset="2"/>
              <a:buNone/>
            </a:pPr>
            <a:r>
              <a:rPr lang="zh-CN" altLang="en-US" sz="2800" b="1">
                <a:latin typeface="Times New Roman" pitchFamily="18" charset="0"/>
                <a:cs typeface="Arial" charset="0"/>
              </a:rPr>
              <a:t>符号相对应，所以根据三角函数关系采用如下差</a:t>
            </a:r>
            <a:endParaRPr lang="en-US" altLang="zh-CN" sz="2800" b="1">
              <a:latin typeface="Times New Roman" pitchFamily="18" charset="0"/>
              <a:cs typeface="Arial" charset="0"/>
            </a:endParaRPr>
          </a:p>
          <a:p>
            <a:pPr>
              <a:buFont typeface="Wingdings" pitchFamily="2" charset="2"/>
              <a:buNone/>
            </a:pPr>
            <a:r>
              <a:rPr lang="zh-CN" altLang="en-US" sz="2800" b="1">
                <a:latin typeface="Times New Roman" pitchFamily="18" charset="0"/>
                <a:cs typeface="Arial" charset="0"/>
              </a:rPr>
              <a:t>分解码关系就可以还原基带数据。</a:t>
            </a:r>
            <a:endParaRPr lang="zh-CN" altLang="en-US" sz="2800"/>
          </a:p>
        </p:txBody>
      </p:sp>
      <p:graphicFrame>
        <p:nvGraphicFramePr>
          <p:cNvPr id="29698" name="Object 2"/>
          <p:cNvGraphicFramePr>
            <a:graphicFrameLocks noChangeAspect="1"/>
          </p:cNvGraphicFramePr>
          <p:nvPr/>
        </p:nvGraphicFramePr>
        <p:xfrm>
          <a:off x="1066800" y="2971800"/>
          <a:ext cx="6781800" cy="584200"/>
        </p:xfrm>
        <a:graphic>
          <a:graphicData uri="http://schemas.openxmlformats.org/presentationml/2006/ole">
            <mc:AlternateContent xmlns:mc="http://schemas.openxmlformats.org/markup-compatibility/2006">
              <mc:Choice xmlns:v="urn:schemas-microsoft-com:vml" Requires="v">
                <p:oleObj name="公式" r:id="rId2" imgW="2654280" imgH="228600" progId="Equation.3">
                  <p:embed/>
                </p:oleObj>
              </mc:Choice>
              <mc:Fallback>
                <p:oleObj name="公式" r:id="rId2" imgW="2654280" imgH="2286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971800"/>
                        <a:ext cx="67818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699" name="Object 3"/>
          <p:cNvGraphicFramePr>
            <a:graphicFrameLocks noChangeAspect="1"/>
          </p:cNvGraphicFramePr>
          <p:nvPr/>
        </p:nvGraphicFramePr>
        <p:xfrm>
          <a:off x="1905000" y="4038600"/>
          <a:ext cx="1711325" cy="530225"/>
        </p:xfrm>
        <a:graphic>
          <a:graphicData uri="http://schemas.openxmlformats.org/presentationml/2006/ole">
            <mc:AlternateContent xmlns:mc="http://schemas.openxmlformats.org/markup-compatibility/2006">
              <mc:Choice xmlns:v="urn:schemas-microsoft-com:vml" Requires="v">
                <p:oleObj name="公式" r:id="rId4" imgW="736560" imgH="228600" progId="Equation.3">
                  <p:embed/>
                </p:oleObj>
              </mc:Choice>
              <mc:Fallback>
                <p:oleObj name="公式" r:id="rId4" imgW="736560" imgH="2286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4038600"/>
                        <a:ext cx="1711325"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0" name="Object 4"/>
          <p:cNvGraphicFramePr>
            <a:graphicFrameLocks noChangeAspect="1"/>
          </p:cNvGraphicFramePr>
          <p:nvPr/>
        </p:nvGraphicFramePr>
        <p:xfrm>
          <a:off x="5410200" y="4572000"/>
          <a:ext cx="1616075" cy="549275"/>
        </p:xfrm>
        <a:graphic>
          <a:graphicData uri="http://schemas.openxmlformats.org/presentationml/2006/ole">
            <mc:AlternateContent xmlns:mc="http://schemas.openxmlformats.org/markup-compatibility/2006">
              <mc:Choice xmlns:v="urn:schemas-microsoft-com:vml" Requires="v">
                <p:oleObj name="公式" r:id="rId6" imgW="672840" imgH="228600" progId="Equation.3">
                  <p:embed/>
                </p:oleObj>
              </mc:Choice>
              <mc:Fallback>
                <p:oleObj name="公式" r:id="rId6" imgW="672840" imgH="2286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0200" y="4572000"/>
                        <a:ext cx="1616075"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1" name="Object 5"/>
          <p:cNvGraphicFramePr>
            <a:graphicFrameLocks noChangeAspect="1"/>
          </p:cNvGraphicFramePr>
          <p:nvPr/>
        </p:nvGraphicFramePr>
        <p:xfrm>
          <a:off x="6858000" y="5029200"/>
          <a:ext cx="476250" cy="571500"/>
        </p:xfrm>
        <a:graphic>
          <a:graphicData uri="http://schemas.openxmlformats.org/presentationml/2006/ole">
            <mc:AlternateContent xmlns:mc="http://schemas.openxmlformats.org/markup-compatibility/2006">
              <mc:Choice xmlns:v="urn:schemas-microsoft-com:vml" Requires="v">
                <p:oleObj name="公式" r:id="rId8" imgW="190440" imgH="228600" progId="Equation.3">
                  <p:embed/>
                </p:oleObj>
              </mc:Choice>
              <mc:Fallback>
                <p:oleObj name="公式" r:id="rId8" imgW="190440" imgH="2286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0" y="5029200"/>
                        <a:ext cx="4762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8" name="标题 1"/>
          <p:cNvSpPr>
            <a:spLocks noGrp="1"/>
          </p:cNvSpPr>
          <p:nvPr>
            <p:ph type="title"/>
          </p:nvPr>
        </p:nvSpPr>
        <p:spPr/>
        <p:txBody>
          <a:bodyPr/>
          <a:lstStyle/>
          <a:p>
            <a:endParaRPr lang="zh-CN" altLang="en-US"/>
          </a:p>
        </p:txBody>
      </p:sp>
      <p:sp>
        <p:nvSpPr>
          <p:cNvPr id="30729" name="内容占位符 2"/>
          <p:cNvSpPr>
            <a:spLocks noGrp="1"/>
          </p:cNvSpPr>
          <p:nvPr>
            <p:ph idx="1"/>
          </p:nvPr>
        </p:nvSpPr>
        <p:spPr>
          <a:xfrm>
            <a:off x="762000" y="2133600"/>
            <a:ext cx="8001000" cy="4572000"/>
          </a:xfrm>
        </p:spPr>
        <p:txBody>
          <a:bodyPr/>
          <a:lstStyle/>
          <a:p>
            <a:r>
              <a:rPr lang="zh-CN" altLang="en-US" b="1"/>
              <a:t>差分解码关系：</a:t>
            </a:r>
            <a:endParaRPr lang="en-US" altLang="zh-CN" b="1"/>
          </a:p>
          <a:p>
            <a:endParaRPr lang="en-US" altLang="zh-CN" b="1"/>
          </a:p>
          <a:p>
            <a:endParaRPr lang="en-US" altLang="zh-CN" b="1"/>
          </a:p>
          <a:p>
            <a:r>
              <a:rPr lang="zh-CN" altLang="en-US" b="1"/>
              <a:t>      对应于编码规则里的      ；</a:t>
            </a:r>
            <a:endParaRPr lang="en-US" altLang="zh-CN" b="1"/>
          </a:p>
          <a:p>
            <a:pPr>
              <a:buFont typeface="Wingdings" pitchFamily="2" charset="2"/>
              <a:buNone/>
            </a:pPr>
            <a:r>
              <a:rPr lang="en-US" altLang="zh-CN" b="1"/>
              <a:t>         </a:t>
            </a:r>
            <a:r>
              <a:rPr lang="zh-CN" altLang="en-US" b="1"/>
              <a:t>对应于编码规则里的      。</a:t>
            </a:r>
            <a:endParaRPr lang="en-US" altLang="zh-CN" b="1"/>
          </a:p>
          <a:p>
            <a:r>
              <a:rPr lang="zh-CN" altLang="en-US" b="1"/>
              <a:t>最后的判决规则为：</a:t>
            </a:r>
            <a:endParaRPr lang="en-US" altLang="zh-CN" b="1"/>
          </a:p>
          <a:p>
            <a:pPr>
              <a:buFont typeface="Wingdings" pitchFamily="2" charset="2"/>
              <a:buNone/>
            </a:pPr>
            <a:r>
              <a:rPr lang="en-US" altLang="zh-CN" b="1"/>
              <a:t>   </a:t>
            </a:r>
          </a:p>
          <a:p>
            <a:pPr>
              <a:buFont typeface="Wingdings" pitchFamily="2" charset="2"/>
              <a:buNone/>
            </a:pPr>
            <a:endParaRPr lang="en-US" altLang="zh-CN"/>
          </a:p>
          <a:p>
            <a:pPr>
              <a:buFont typeface="Wingdings" pitchFamily="2" charset="2"/>
              <a:buNone/>
            </a:pPr>
            <a:endParaRPr lang="zh-CN" altLang="en-US"/>
          </a:p>
        </p:txBody>
      </p:sp>
      <p:graphicFrame>
        <p:nvGraphicFramePr>
          <p:cNvPr id="30722" name="Object 2"/>
          <p:cNvGraphicFramePr>
            <a:graphicFrameLocks noChangeAspect="1"/>
          </p:cNvGraphicFramePr>
          <p:nvPr/>
        </p:nvGraphicFramePr>
        <p:xfrm>
          <a:off x="2286000" y="2819400"/>
          <a:ext cx="4511675" cy="1143000"/>
        </p:xfrm>
        <a:graphic>
          <a:graphicData uri="http://schemas.openxmlformats.org/presentationml/2006/ole">
            <mc:AlternateContent xmlns:mc="http://schemas.openxmlformats.org/markup-compatibility/2006">
              <mc:Choice xmlns:v="urn:schemas-microsoft-com:vml" Requires="v">
                <p:oleObj name="公式" r:id="rId2" imgW="1904760" imgH="482400" progId="Equation.3">
                  <p:embed/>
                </p:oleObj>
              </mc:Choice>
              <mc:Fallback>
                <p:oleObj name="公式" r:id="rId2" imgW="1904760" imgH="4824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819400"/>
                        <a:ext cx="4511675"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30" name="下箭头 4">
            <a:hlinkClick r:id="rId4" action="ppaction://hlinksldjump"/>
          </p:cNvPr>
          <p:cNvSpPr>
            <a:spLocks noChangeArrowheads="1"/>
          </p:cNvSpPr>
          <p:nvPr/>
        </p:nvSpPr>
        <p:spPr bwMode="auto">
          <a:xfrm flipV="1">
            <a:off x="8305800" y="6248400"/>
            <a:ext cx="381000" cy="381000"/>
          </a:xfrm>
          <a:prstGeom prst="downArrow">
            <a:avLst>
              <a:gd name="adj1" fmla="val 50000"/>
              <a:gd name="adj2" fmla="val 50000"/>
            </a:avLst>
          </a:prstGeom>
          <a:solidFill>
            <a:srgbClr val="0070C0"/>
          </a:solidFill>
          <a:ln w="9525" algn="ctr">
            <a:solidFill>
              <a:srgbClr val="0070C0"/>
            </a:solidFill>
            <a:round/>
            <a:headEnd/>
            <a:tailEnd/>
          </a:ln>
        </p:spPr>
        <p:txBody>
          <a:bodyPr/>
          <a:lstStyle/>
          <a:p>
            <a:pPr marL="342900" indent="-342900" algn="l"/>
            <a:endParaRPr lang="zh-CN" altLang="en-US"/>
          </a:p>
        </p:txBody>
      </p:sp>
      <p:graphicFrame>
        <p:nvGraphicFramePr>
          <p:cNvPr id="30723" name="Object 3"/>
          <p:cNvGraphicFramePr>
            <a:graphicFrameLocks noChangeAspect="1"/>
          </p:cNvGraphicFramePr>
          <p:nvPr/>
        </p:nvGraphicFramePr>
        <p:xfrm>
          <a:off x="1371600" y="3886200"/>
          <a:ext cx="476250" cy="571500"/>
        </p:xfrm>
        <a:graphic>
          <a:graphicData uri="http://schemas.openxmlformats.org/presentationml/2006/ole">
            <mc:AlternateContent xmlns:mc="http://schemas.openxmlformats.org/markup-compatibility/2006">
              <mc:Choice xmlns:v="urn:schemas-microsoft-com:vml" Requires="v">
                <p:oleObj name="公式" r:id="rId5" imgW="190440" imgH="228600" progId="Equation.3">
                  <p:embed/>
                </p:oleObj>
              </mc:Choice>
              <mc:Fallback>
                <p:oleObj name="公式" r:id="rId5" imgW="19044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3886200"/>
                        <a:ext cx="4762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4" name="Object 4"/>
          <p:cNvGraphicFramePr>
            <a:graphicFrameLocks noChangeAspect="1"/>
          </p:cNvGraphicFramePr>
          <p:nvPr/>
        </p:nvGraphicFramePr>
        <p:xfrm>
          <a:off x="5638800" y="3886200"/>
          <a:ext cx="584200" cy="555625"/>
        </p:xfrm>
        <a:graphic>
          <a:graphicData uri="http://schemas.openxmlformats.org/presentationml/2006/ole">
            <mc:AlternateContent xmlns:mc="http://schemas.openxmlformats.org/markup-compatibility/2006">
              <mc:Choice xmlns:v="urn:schemas-microsoft-com:vml" Requires="v">
                <p:oleObj name="公式" r:id="rId7" imgW="253800" imgH="241200" progId="Equation.3">
                  <p:embed/>
                </p:oleObj>
              </mc:Choice>
              <mc:Fallback>
                <p:oleObj name="公式" r:id="rId7" imgW="253800" imgH="2412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3886200"/>
                        <a:ext cx="584200"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5" name="Object 5"/>
          <p:cNvGraphicFramePr>
            <a:graphicFrameLocks noChangeAspect="1"/>
          </p:cNvGraphicFramePr>
          <p:nvPr/>
        </p:nvGraphicFramePr>
        <p:xfrm>
          <a:off x="1371600" y="4419600"/>
          <a:ext cx="476250" cy="571500"/>
        </p:xfrm>
        <a:graphic>
          <a:graphicData uri="http://schemas.openxmlformats.org/presentationml/2006/ole">
            <mc:AlternateContent xmlns:mc="http://schemas.openxmlformats.org/markup-compatibility/2006">
              <mc:Choice xmlns:v="urn:schemas-microsoft-com:vml" Requires="v">
                <p:oleObj name="公式" r:id="rId9" imgW="190440" imgH="228600" progId="Equation.3">
                  <p:embed/>
                </p:oleObj>
              </mc:Choice>
              <mc:Fallback>
                <p:oleObj name="公式" r:id="rId9" imgW="190440" imgH="2286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1600" y="4419600"/>
                        <a:ext cx="4762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6" name="Object 6"/>
          <p:cNvGraphicFramePr>
            <a:graphicFrameLocks noChangeAspect="1"/>
          </p:cNvGraphicFramePr>
          <p:nvPr/>
        </p:nvGraphicFramePr>
        <p:xfrm>
          <a:off x="5638800" y="4495800"/>
          <a:ext cx="706438" cy="609600"/>
        </p:xfrm>
        <a:graphic>
          <a:graphicData uri="http://schemas.openxmlformats.org/presentationml/2006/ole">
            <mc:AlternateContent xmlns:mc="http://schemas.openxmlformats.org/markup-compatibility/2006">
              <mc:Choice xmlns:v="urn:schemas-microsoft-com:vml" Requires="v">
                <p:oleObj name="公式" r:id="rId11" imgW="279360" imgH="241200" progId="Equation.3">
                  <p:embed/>
                </p:oleObj>
              </mc:Choice>
              <mc:Fallback>
                <p:oleObj name="公式" r:id="rId11" imgW="279360" imgH="2412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38800" y="4495800"/>
                        <a:ext cx="706438"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7" name="Object 7"/>
          <p:cNvGraphicFramePr>
            <a:graphicFrameLocks noChangeAspect="1"/>
          </p:cNvGraphicFramePr>
          <p:nvPr/>
        </p:nvGraphicFramePr>
        <p:xfrm>
          <a:off x="1479550" y="5562600"/>
          <a:ext cx="6540500" cy="1155700"/>
        </p:xfrm>
        <a:graphic>
          <a:graphicData uri="http://schemas.openxmlformats.org/presentationml/2006/ole">
            <mc:AlternateContent xmlns:mc="http://schemas.openxmlformats.org/markup-compatibility/2006">
              <mc:Choice xmlns:v="urn:schemas-microsoft-com:vml" Requires="v">
                <p:oleObj name="公式" r:id="rId13" imgW="2730240" imgH="482400" progId="Equation.3">
                  <p:embed/>
                </p:oleObj>
              </mc:Choice>
              <mc:Fallback>
                <p:oleObj name="公式" r:id="rId13" imgW="2730240" imgH="48240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79550" y="5562600"/>
                        <a:ext cx="6540500" cy="1155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31" name="AutoShape 7">
            <a:hlinkClick r:id="rId15" action="ppaction://hlinksldjump"/>
          </p:cNvPr>
          <p:cNvSpPr>
            <a:spLocks noChangeArrowheads="1"/>
          </p:cNvSpPr>
          <p:nvPr/>
        </p:nvSpPr>
        <p:spPr bwMode="auto">
          <a:xfrm>
            <a:off x="8686800" y="6248400"/>
            <a:ext cx="457200" cy="3810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hlink">
              <a:alpha val="67058"/>
            </a:schemeClr>
          </a:solidFill>
          <a:ln w="9525">
            <a:solidFill>
              <a:schemeClr val="tx1"/>
            </a:solidFill>
            <a:miter lim="800000"/>
            <a:headEnd/>
            <a:tailEnd/>
          </a:ln>
        </p:spPr>
        <p:txBody>
          <a:bodyPr wrap="none" anchor="ctr"/>
          <a:lstStyle/>
          <a:p>
            <a:endParaRPr lang="zh-CN"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ctrTitle"/>
          </p:nvPr>
        </p:nvSpPr>
        <p:spPr/>
        <p:txBody>
          <a:bodyPr/>
          <a:lstStyle/>
          <a:p>
            <a:pPr eaLnBrk="1" hangingPunct="1"/>
            <a:r>
              <a:rPr lang="en-US" altLang="zh-CN" b="1">
                <a:latin typeface="Times New Roman" pitchFamily="18" charset="0"/>
              </a:rPr>
              <a:t>  MSK</a:t>
            </a:r>
            <a:r>
              <a:rPr lang="zh-CN" altLang="en-US" b="1">
                <a:latin typeface="Times New Roman" pitchFamily="18" charset="0"/>
              </a:rPr>
              <a:t>调制简介</a:t>
            </a:r>
          </a:p>
        </p:txBody>
      </p:sp>
      <p:sp>
        <p:nvSpPr>
          <p:cNvPr id="284675" name="Rectangle 3"/>
          <p:cNvSpPr>
            <a:spLocks noGrp="1" noChangeArrowheads="1"/>
          </p:cNvSpPr>
          <p:nvPr>
            <p:ph type="subTitle" idx="1"/>
          </p:nvPr>
        </p:nvSpPr>
        <p:spPr>
          <a:xfrm>
            <a:off x="1371600" y="3886200"/>
            <a:ext cx="6781800" cy="1752600"/>
          </a:xfrm>
        </p:spPr>
        <p:txBody>
          <a:bodyPr/>
          <a:lstStyle/>
          <a:p>
            <a:pPr eaLnBrk="1" hangingPunct="1">
              <a:defRPr/>
            </a:pPr>
            <a:r>
              <a:rPr lang="en-US" altLang="zh-CN" b="1">
                <a:effectLst>
                  <a:outerShdw blurRad="38100" dist="38100" dir="2700000" algn="tl">
                    <a:srgbClr val="FFFFFF"/>
                  </a:outerShdw>
                </a:effectLst>
                <a:latin typeface="Times New Roman" pitchFamily="18" charset="0"/>
              </a:rPr>
              <a:t>GSM</a:t>
            </a:r>
            <a:r>
              <a:rPr lang="zh-CN" altLang="en-US" b="1">
                <a:effectLst>
                  <a:outerShdw blurRad="38100" dist="38100" dir="2700000" algn="tl">
                    <a:srgbClr val="FFFFFF"/>
                  </a:outerShdw>
                </a:effectLst>
                <a:latin typeface="Times New Roman" pitchFamily="18" charset="0"/>
              </a:rPr>
              <a:t>系统采用</a:t>
            </a:r>
            <a:r>
              <a:rPr lang="en-US" altLang="zh-CN" b="1" i="1">
                <a:effectLst>
                  <a:outerShdw blurRad="38100" dist="38100" dir="2700000" algn="tl">
                    <a:srgbClr val="FFFFFF"/>
                  </a:outerShdw>
                </a:effectLst>
                <a:latin typeface="Times New Roman" pitchFamily="18" charset="0"/>
              </a:rPr>
              <a:t>BT</a:t>
            </a:r>
            <a:r>
              <a:rPr lang="en-US" altLang="zh-CN" b="1" i="1" baseline="-25000">
                <a:effectLst>
                  <a:outerShdw blurRad="38100" dist="38100" dir="2700000" algn="tl">
                    <a:srgbClr val="FFFFFF"/>
                  </a:outerShdw>
                </a:effectLst>
                <a:latin typeface="Times New Roman" pitchFamily="18" charset="0"/>
              </a:rPr>
              <a:t>b</a:t>
            </a:r>
            <a:r>
              <a:rPr lang="en-US" altLang="zh-CN" b="1">
                <a:effectLst>
                  <a:outerShdw blurRad="38100" dist="38100" dir="2700000" algn="tl">
                    <a:srgbClr val="FFFFFF"/>
                  </a:outerShdw>
                </a:effectLst>
                <a:latin typeface="Times New Roman" pitchFamily="18" charset="0"/>
              </a:rPr>
              <a:t>=0.3</a:t>
            </a:r>
            <a:r>
              <a:rPr lang="zh-CN" altLang="en-US" b="1">
                <a:effectLst>
                  <a:outerShdw blurRad="38100" dist="38100" dir="2700000" algn="tl">
                    <a:srgbClr val="FFFFFF"/>
                  </a:outerShdw>
                </a:effectLst>
                <a:latin typeface="Times New Roman" pitchFamily="18" charset="0"/>
              </a:rPr>
              <a:t>的</a:t>
            </a:r>
            <a:r>
              <a:rPr lang="en-US" altLang="zh-CN" b="1">
                <a:effectLst>
                  <a:outerShdw blurRad="38100" dist="38100" dir="2700000" algn="tl">
                    <a:srgbClr val="FFFFFF"/>
                  </a:outerShdw>
                </a:effectLst>
                <a:latin typeface="Times New Roman" pitchFamily="18" charset="0"/>
              </a:rPr>
              <a:t>GMSK</a:t>
            </a:r>
            <a:r>
              <a:rPr lang="zh-CN" altLang="en-US" b="1">
                <a:effectLst>
                  <a:outerShdw blurRad="38100" dist="38100" dir="2700000" algn="tl">
                    <a:srgbClr val="FFFFFF"/>
                  </a:outerShdw>
                </a:effectLst>
                <a:latin typeface="Times New Roman" pitchFamily="18" charset="0"/>
              </a:rPr>
              <a:t>调制</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2209800" y="2895600"/>
            <a:ext cx="1981200" cy="685800"/>
          </a:xfrm>
          <a:prstGeom prst="rect">
            <a:avLst/>
          </a:prstGeom>
          <a:solidFill>
            <a:schemeClr val="accent2">
              <a:alpha val="50195"/>
            </a:schemeClr>
          </a:solidFill>
          <a:ln w="31750" algn="ctr">
            <a:solidFill>
              <a:schemeClr val="tx1"/>
            </a:solidFill>
            <a:miter lim="800000"/>
            <a:headEnd/>
            <a:tailEnd/>
          </a:ln>
        </p:spPr>
        <p:txBody>
          <a:bodyPr wrap="none" anchor="ctr"/>
          <a:lstStyle/>
          <a:p>
            <a:pPr>
              <a:spcBef>
                <a:spcPct val="0"/>
              </a:spcBef>
              <a:buClrTx/>
              <a:buSzTx/>
              <a:buFontTx/>
              <a:buNone/>
            </a:pPr>
            <a:r>
              <a:rPr lang="zh-CN" altLang="en-US" sz="2400" dirty="0">
                <a:latin typeface="Tahoma" pitchFamily="34" charset="0"/>
              </a:rPr>
              <a:t>高斯滤波</a:t>
            </a:r>
          </a:p>
        </p:txBody>
      </p:sp>
      <p:sp>
        <p:nvSpPr>
          <p:cNvPr id="108547" name="Rectangle 3"/>
          <p:cNvSpPr>
            <a:spLocks noChangeArrowheads="1"/>
          </p:cNvSpPr>
          <p:nvPr/>
        </p:nvSpPr>
        <p:spPr bwMode="auto">
          <a:xfrm>
            <a:off x="3048000" y="5029200"/>
            <a:ext cx="2209800" cy="685800"/>
          </a:xfrm>
          <a:prstGeom prst="rect">
            <a:avLst/>
          </a:prstGeom>
          <a:solidFill>
            <a:schemeClr val="accent2">
              <a:alpha val="50195"/>
            </a:schemeClr>
          </a:solidFill>
          <a:ln w="31750" algn="ctr">
            <a:solidFill>
              <a:schemeClr val="tx1"/>
            </a:solidFill>
            <a:miter lim="800000"/>
            <a:headEnd/>
            <a:tailEnd/>
          </a:ln>
        </p:spPr>
        <p:txBody>
          <a:bodyPr wrap="none" anchor="ctr"/>
          <a:lstStyle/>
          <a:p>
            <a:pPr>
              <a:spcBef>
                <a:spcPct val="0"/>
              </a:spcBef>
              <a:buClrTx/>
              <a:buSzTx/>
              <a:buFontTx/>
              <a:buNone/>
            </a:pPr>
            <a:r>
              <a:rPr lang="en-US" altLang="zh-CN" sz="2400" i="1" dirty="0"/>
              <a:t>h</a:t>
            </a:r>
            <a:r>
              <a:rPr lang="en-US" altLang="zh-CN" sz="2400" dirty="0"/>
              <a:t>=0.5</a:t>
            </a:r>
            <a:r>
              <a:rPr lang="zh-CN" altLang="en-US" sz="2400" dirty="0"/>
              <a:t>的</a:t>
            </a:r>
            <a:r>
              <a:rPr lang="en-US" altLang="zh-CN" sz="2400" dirty="0"/>
              <a:t>FM</a:t>
            </a:r>
            <a:r>
              <a:rPr lang="zh-CN" altLang="en-US" sz="2400" dirty="0"/>
              <a:t>调制</a:t>
            </a:r>
          </a:p>
        </p:txBody>
      </p:sp>
      <p:sp>
        <p:nvSpPr>
          <p:cNvPr id="108548" name="Rectangle 4"/>
          <p:cNvSpPr>
            <a:spLocks noChangeArrowheads="1"/>
          </p:cNvSpPr>
          <p:nvPr/>
        </p:nvSpPr>
        <p:spPr bwMode="auto">
          <a:xfrm>
            <a:off x="1295400" y="1981200"/>
            <a:ext cx="6172200" cy="2362200"/>
          </a:xfrm>
          <a:prstGeom prst="rect">
            <a:avLst/>
          </a:prstGeom>
          <a:solidFill>
            <a:schemeClr val="folHlink">
              <a:alpha val="20000"/>
            </a:schemeClr>
          </a:solidFill>
          <a:ln w="9525" algn="ctr">
            <a:noFill/>
            <a:miter lim="800000"/>
            <a:headEnd/>
            <a:tailEnd/>
          </a:ln>
        </p:spPr>
        <p:txBody>
          <a:bodyPr wrap="none" anchor="ctr"/>
          <a:lstStyle/>
          <a:p>
            <a:pPr>
              <a:spcBef>
                <a:spcPct val="0"/>
              </a:spcBef>
              <a:buClrTx/>
              <a:buSzTx/>
              <a:buFontTx/>
              <a:buNone/>
            </a:pPr>
            <a:endParaRPr lang="en-US" altLang="zh-CN" sz="1800" b="0" baseline="-25000" dirty="0">
              <a:latin typeface="Tahoma" pitchFamily="34" charset="0"/>
            </a:endParaRPr>
          </a:p>
          <a:p>
            <a:pPr>
              <a:spcBef>
                <a:spcPct val="0"/>
              </a:spcBef>
              <a:buClrTx/>
              <a:buSzTx/>
              <a:buFontTx/>
              <a:buNone/>
            </a:pPr>
            <a:endParaRPr lang="en-US" altLang="zh-CN" sz="1800" b="0" baseline="-25000" dirty="0">
              <a:latin typeface="Tahoma" pitchFamily="34" charset="0"/>
            </a:endParaRPr>
          </a:p>
          <a:p>
            <a:pPr>
              <a:spcBef>
                <a:spcPct val="0"/>
              </a:spcBef>
              <a:buClrTx/>
              <a:buSzTx/>
              <a:buFontTx/>
              <a:buNone/>
            </a:pPr>
            <a:endParaRPr lang="en-US" altLang="zh-CN" sz="1800" b="0" baseline="-25000" dirty="0">
              <a:latin typeface="Tahoma" pitchFamily="34" charset="0"/>
            </a:endParaRPr>
          </a:p>
          <a:p>
            <a:pPr>
              <a:spcBef>
                <a:spcPct val="0"/>
              </a:spcBef>
              <a:buClrTx/>
              <a:buSzTx/>
              <a:buFontTx/>
              <a:buNone/>
            </a:pPr>
            <a:endParaRPr lang="en-US" altLang="zh-CN" sz="1800" b="0" baseline="-25000" dirty="0">
              <a:latin typeface="Tahoma" pitchFamily="34" charset="0"/>
            </a:endParaRPr>
          </a:p>
          <a:p>
            <a:pPr>
              <a:spcBef>
                <a:spcPct val="0"/>
              </a:spcBef>
              <a:buClrTx/>
              <a:buSzTx/>
              <a:buFontTx/>
              <a:buNone/>
            </a:pPr>
            <a:endParaRPr lang="en-US" altLang="zh-CN" sz="1800" b="0" baseline="-25000" dirty="0">
              <a:latin typeface="Tahoma" pitchFamily="34" charset="0"/>
            </a:endParaRPr>
          </a:p>
          <a:p>
            <a:pPr>
              <a:spcBef>
                <a:spcPct val="0"/>
              </a:spcBef>
              <a:buClrTx/>
              <a:buSzTx/>
              <a:buFontTx/>
              <a:buNone/>
            </a:pPr>
            <a:endParaRPr lang="en-US" altLang="zh-CN" sz="1800" b="0" baseline="-25000" dirty="0">
              <a:latin typeface="Tahoma" pitchFamily="34" charset="0"/>
            </a:endParaRPr>
          </a:p>
          <a:p>
            <a:pPr>
              <a:spcBef>
                <a:spcPct val="0"/>
              </a:spcBef>
              <a:buClrTx/>
              <a:buSzTx/>
              <a:buFontTx/>
              <a:buNone/>
            </a:pPr>
            <a:endParaRPr lang="en-US" altLang="zh-CN" sz="1800" b="0" baseline="-25000" dirty="0">
              <a:latin typeface="Tahoma" pitchFamily="34" charset="0"/>
            </a:endParaRPr>
          </a:p>
          <a:p>
            <a:pPr>
              <a:spcBef>
                <a:spcPct val="0"/>
              </a:spcBef>
              <a:buClrTx/>
              <a:buSzTx/>
              <a:buFontTx/>
              <a:buNone/>
            </a:pPr>
            <a:endParaRPr lang="en-US" altLang="zh-CN" sz="1800" b="0" baseline="-25000" dirty="0">
              <a:latin typeface="Tahoma" pitchFamily="34" charset="0"/>
            </a:endParaRPr>
          </a:p>
          <a:p>
            <a:pPr>
              <a:spcBef>
                <a:spcPct val="0"/>
              </a:spcBef>
              <a:buClrTx/>
              <a:buSzTx/>
              <a:buFontTx/>
              <a:buNone/>
            </a:pPr>
            <a:endParaRPr lang="en-US" altLang="zh-CN" sz="1800" b="0" baseline="-25000" dirty="0">
              <a:latin typeface="Tahoma" pitchFamily="34" charset="0"/>
            </a:endParaRPr>
          </a:p>
          <a:p>
            <a:pPr>
              <a:spcBef>
                <a:spcPct val="0"/>
              </a:spcBef>
              <a:buClrTx/>
              <a:buSzTx/>
              <a:buFontTx/>
              <a:buNone/>
            </a:pPr>
            <a:endParaRPr lang="en-US" altLang="zh-CN" sz="1800" b="0" baseline="-25000" dirty="0">
              <a:latin typeface="Tahoma" pitchFamily="34" charset="0"/>
            </a:endParaRPr>
          </a:p>
          <a:p>
            <a:pPr>
              <a:spcBef>
                <a:spcPct val="0"/>
              </a:spcBef>
              <a:buClrTx/>
              <a:buSzTx/>
              <a:buFontTx/>
              <a:buNone/>
            </a:pPr>
            <a:r>
              <a:rPr lang="en-US" altLang="zh-CN" sz="1800" b="0" baseline="-25000" dirty="0">
                <a:latin typeface="Tahoma" pitchFamily="34" charset="0"/>
              </a:rPr>
              <a:t>                                                                            </a:t>
            </a:r>
            <a:r>
              <a:rPr lang="en-US" altLang="zh-CN" dirty="0">
                <a:solidFill>
                  <a:schemeClr val="hlink"/>
                </a:solidFill>
                <a:effectLst>
                  <a:outerShdw blurRad="38100" dist="38100" dir="2700000" algn="tl">
                    <a:srgbClr val="000000">
                      <a:alpha val="43137"/>
                    </a:srgbClr>
                  </a:outerShdw>
                </a:effectLst>
              </a:rPr>
              <a:t>GMSK</a:t>
            </a:r>
            <a:r>
              <a:rPr lang="zh-CN" altLang="en-US" dirty="0">
                <a:solidFill>
                  <a:schemeClr val="hlink"/>
                </a:solidFill>
                <a:effectLst>
                  <a:outerShdw blurRad="38100" dist="38100" dir="2700000" algn="tl">
                    <a:srgbClr val="000000">
                      <a:alpha val="43137"/>
                    </a:srgbClr>
                  </a:outerShdw>
                </a:effectLst>
              </a:rPr>
              <a:t>调制</a:t>
            </a:r>
          </a:p>
        </p:txBody>
      </p:sp>
      <p:sp>
        <p:nvSpPr>
          <p:cNvPr id="108549" name="Line 5"/>
          <p:cNvSpPr>
            <a:spLocks noChangeShapeType="1"/>
          </p:cNvSpPr>
          <p:nvPr/>
        </p:nvSpPr>
        <p:spPr bwMode="auto">
          <a:xfrm>
            <a:off x="914400" y="3200400"/>
            <a:ext cx="1295400" cy="0"/>
          </a:xfrm>
          <a:prstGeom prst="line">
            <a:avLst/>
          </a:prstGeom>
          <a:noFill/>
          <a:ln w="31750">
            <a:solidFill>
              <a:schemeClr val="tx1"/>
            </a:solidFill>
            <a:round/>
            <a:headEnd/>
            <a:tailEnd type="triangle" w="med" len="med"/>
          </a:ln>
        </p:spPr>
        <p:txBody>
          <a:bodyPr wrap="none" anchor="ctr"/>
          <a:lstStyle/>
          <a:p>
            <a:endParaRPr lang="zh-CN" altLang="en-US"/>
          </a:p>
        </p:txBody>
      </p:sp>
      <p:sp>
        <p:nvSpPr>
          <p:cNvPr id="108550" name="Line 6"/>
          <p:cNvSpPr>
            <a:spLocks noChangeShapeType="1"/>
          </p:cNvSpPr>
          <p:nvPr/>
        </p:nvSpPr>
        <p:spPr bwMode="auto">
          <a:xfrm flipV="1">
            <a:off x="4191000" y="3200400"/>
            <a:ext cx="762000" cy="0"/>
          </a:xfrm>
          <a:prstGeom prst="line">
            <a:avLst/>
          </a:prstGeom>
          <a:noFill/>
          <a:ln w="31750">
            <a:solidFill>
              <a:schemeClr val="tx1"/>
            </a:solidFill>
            <a:round/>
            <a:headEnd/>
            <a:tailEnd type="triangle" w="med" len="med"/>
          </a:ln>
        </p:spPr>
        <p:txBody>
          <a:bodyPr wrap="none" anchor="ctr"/>
          <a:lstStyle/>
          <a:p>
            <a:endParaRPr lang="zh-CN" altLang="en-US"/>
          </a:p>
        </p:txBody>
      </p:sp>
      <p:sp>
        <p:nvSpPr>
          <p:cNvPr id="108551" name="Line 7"/>
          <p:cNvSpPr>
            <a:spLocks noChangeShapeType="1"/>
          </p:cNvSpPr>
          <p:nvPr/>
        </p:nvSpPr>
        <p:spPr bwMode="auto">
          <a:xfrm>
            <a:off x="6934200" y="3200400"/>
            <a:ext cx="1066800" cy="0"/>
          </a:xfrm>
          <a:prstGeom prst="line">
            <a:avLst/>
          </a:prstGeom>
          <a:noFill/>
          <a:ln w="31750">
            <a:solidFill>
              <a:schemeClr val="tx1"/>
            </a:solidFill>
            <a:round/>
            <a:headEnd/>
            <a:tailEnd type="triangle" w="med" len="med"/>
          </a:ln>
        </p:spPr>
        <p:txBody>
          <a:bodyPr wrap="none" anchor="ctr"/>
          <a:lstStyle/>
          <a:p>
            <a:endParaRPr lang="zh-CN" altLang="en-US"/>
          </a:p>
        </p:txBody>
      </p:sp>
      <p:sp>
        <p:nvSpPr>
          <p:cNvPr id="8" name="Rectangle 3"/>
          <p:cNvSpPr>
            <a:spLocks noChangeArrowheads="1"/>
          </p:cNvSpPr>
          <p:nvPr/>
        </p:nvSpPr>
        <p:spPr bwMode="auto">
          <a:xfrm>
            <a:off x="4953000" y="2895600"/>
            <a:ext cx="1981200" cy="685800"/>
          </a:xfrm>
          <a:prstGeom prst="rect">
            <a:avLst/>
          </a:prstGeom>
          <a:solidFill>
            <a:schemeClr val="accent2">
              <a:alpha val="50195"/>
            </a:schemeClr>
          </a:solidFill>
          <a:ln w="31750" algn="ctr">
            <a:solidFill>
              <a:schemeClr val="tx1"/>
            </a:solidFill>
            <a:miter lim="800000"/>
            <a:headEnd/>
            <a:tailEnd/>
          </a:ln>
        </p:spPr>
        <p:txBody>
          <a:bodyPr wrap="none" anchor="ctr"/>
          <a:lstStyle/>
          <a:p>
            <a:pPr>
              <a:spcBef>
                <a:spcPct val="0"/>
              </a:spcBef>
              <a:buClrTx/>
              <a:buSzTx/>
              <a:buFontTx/>
              <a:buNone/>
            </a:pPr>
            <a:r>
              <a:rPr lang="en-US" altLang="zh-CN" sz="2400" dirty="0"/>
              <a:t>MSK</a:t>
            </a:r>
            <a:r>
              <a:rPr lang="zh-CN" altLang="en-US" sz="2400" dirty="0"/>
              <a:t>调制</a:t>
            </a:r>
          </a:p>
        </p:txBody>
      </p:sp>
      <p:sp>
        <p:nvSpPr>
          <p:cNvPr id="9" name="Line 6"/>
          <p:cNvSpPr>
            <a:spLocks noChangeShapeType="1"/>
          </p:cNvSpPr>
          <p:nvPr/>
        </p:nvSpPr>
        <p:spPr bwMode="auto">
          <a:xfrm flipV="1">
            <a:off x="1905000" y="5334000"/>
            <a:ext cx="1143000" cy="0"/>
          </a:xfrm>
          <a:prstGeom prst="line">
            <a:avLst/>
          </a:prstGeom>
          <a:noFill/>
          <a:ln w="31750">
            <a:solidFill>
              <a:schemeClr val="tx1"/>
            </a:solidFill>
            <a:round/>
            <a:headEnd/>
            <a:tailEnd type="triangle" w="med" len="med"/>
          </a:ln>
        </p:spPr>
        <p:txBody>
          <a:bodyPr wrap="none" anchor="ctr"/>
          <a:lstStyle/>
          <a:p>
            <a:endParaRPr lang="zh-CN" altLang="en-US"/>
          </a:p>
        </p:txBody>
      </p:sp>
      <p:sp>
        <p:nvSpPr>
          <p:cNvPr id="10" name="Line 7"/>
          <p:cNvSpPr>
            <a:spLocks noChangeShapeType="1"/>
          </p:cNvSpPr>
          <p:nvPr/>
        </p:nvSpPr>
        <p:spPr bwMode="auto">
          <a:xfrm>
            <a:off x="5257800" y="5334000"/>
            <a:ext cx="1600200" cy="0"/>
          </a:xfrm>
          <a:prstGeom prst="line">
            <a:avLst/>
          </a:prstGeom>
          <a:noFill/>
          <a:ln w="31750">
            <a:solidFill>
              <a:schemeClr val="tx1"/>
            </a:solidFill>
            <a:round/>
            <a:headEnd/>
            <a:tailEnd type="triangle" w="med" len="med"/>
          </a:ln>
        </p:spPr>
        <p:txBody>
          <a:bodyPr wrap="none" anchor="ctr"/>
          <a:lstStyle/>
          <a:p>
            <a:endParaRPr lang="zh-CN" altLang="en-US"/>
          </a:p>
        </p:txBody>
      </p:sp>
      <p:sp>
        <p:nvSpPr>
          <p:cNvPr id="12" name="矩形 11"/>
          <p:cNvSpPr/>
          <p:nvPr/>
        </p:nvSpPr>
        <p:spPr>
          <a:xfrm>
            <a:off x="2374911" y="5791200"/>
            <a:ext cx="3526928" cy="523220"/>
          </a:xfrm>
          <a:prstGeom prst="rect">
            <a:avLst/>
          </a:prstGeom>
        </p:spPr>
        <p:txBody>
          <a:bodyPr wrap="none">
            <a:spAutoFit/>
          </a:bodyPr>
          <a:lstStyle/>
          <a:p>
            <a:pPr>
              <a:spcBef>
                <a:spcPct val="0"/>
              </a:spcBef>
              <a:buClrTx/>
              <a:buSzTx/>
              <a:buFontTx/>
              <a:buNone/>
            </a:pPr>
            <a:r>
              <a:rPr lang="en-US" altLang="zh-CN" dirty="0">
                <a:solidFill>
                  <a:srgbClr val="FF0000"/>
                </a:solidFill>
                <a:effectLst>
                  <a:outerShdw blurRad="38100" dist="38100" dir="2700000" algn="tl">
                    <a:srgbClr val="000000">
                      <a:alpha val="43137"/>
                    </a:srgbClr>
                  </a:outerShdw>
                </a:effectLst>
              </a:rPr>
              <a:t>MSK</a:t>
            </a:r>
            <a:r>
              <a:rPr lang="zh-CN" altLang="en-US" dirty="0">
                <a:solidFill>
                  <a:srgbClr val="FF0000"/>
                </a:solidFill>
                <a:effectLst>
                  <a:outerShdw blurRad="38100" dist="38100" dir="2700000" algn="tl">
                    <a:srgbClr val="000000">
                      <a:alpha val="43137"/>
                    </a:srgbClr>
                  </a:outerShdw>
                </a:effectLst>
              </a:rPr>
              <a:t>调制的一种实现</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endParaRPr lang="zh-CN" altLang="zh-CN"/>
          </a:p>
        </p:txBody>
      </p:sp>
      <p:sp>
        <p:nvSpPr>
          <p:cNvPr id="109571" name="Rectangle 3"/>
          <p:cNvSpPr>
            <a:spLocks noGrp="1" noChangeArrowheads="1"/>
          </p:cNvSpPr>
          <p:nvPr>
            <p:ph type="body" idx="1"/>
          </p:nvPr>
        </p:nvSpPr>
        <p:spPr>
          <a:xfrm>
            <a:off x="838200" y="2133600"/>
            <a:ext cx="7772400" cy="4114800"/>
          </a:xfrm>
        </p:spPr>
        <p:txBody>
          <a:bodyPr/>
          <a:lstStyle/>
          <a:p>
            <a:pPr eaLnBrk="1" hangingPunct="1"/>
            <a:r>
              <a:rPr lang="en-US" altLang="zh-CN" b="1">
                <a:latin typeface="Times New Roman" pitchFamily="18" charset="0"/>
              </a:rPr>
              <a:t>MSK</a:t>
            </a:r>
            <a:r>
              <a:rPr lang="zh-CN" altLang="en-US" b="1">
                <a:latin typeface="Times New Roman" pitchFamily="18" charset="0"/>
              </a:rPr>
              <a:t>的定义</a:t>
            </a:r>
          </a:p>
          <a:p>
            <a:pPr eaLnBrk="1" hangingPunct="1"/>
            <a:r>
              <a:rPr lang="en-US" altLang="zh-CN" b="1">
                <a:latin typeface="Times New Roman" pitchFamily="18" charset="0"/>
              </a:rPr>
              <a:t>MSK</a:t>
            </a:r>
            <a:r>
              <a:rPr lang="zh-CN" altLang="en-US" b="1">
                <a:latin typeface="Times New Roman" pitchFamily="18" charset="0"/>
              </a:rPr>
              <a:t>的表达式</a:t>
            </a:r>
          </a:p>
          <a:p>
            <a:pPr eaLnBrk="1" hangingPunct="1"/>
            <a:r>
              <a:rPr lang="zh-CN" altLang="en-US" b="1">
                <a:latin typeface="Times New Roman" pitchFamily="18" charset="0"/>
              </a:rPr>
              <a:t>附加相位函数与相位路径图</a:t>
            </a:r>
          </a:p>
          <a:p>
            <a:pPr eaLnBrk="1" hangingPunct="1"/>
            <a:r>
              <a:rPr lang="en-US" altLang="zh-CN" b="1">
                <a:latin typeface="Times New Roman" pitchFamily="18" charset="0"/>
              </a:rPr>
              <a:t>MSK</a:t>
            </a:r>
            <a:r>
              <a:rPr lang="zh-CN" altLang="en-US" b="1">
                <a:latin typeface="Times New Roman" pitchFamily="18" charset="0"/>
              </a:rPr>
              <a:t>的功率谱</a:t>
            </a:r>
          </a:p>
          <a:p>
            <a:pPr eaLnBrk="1" hangingPunct="1"/>
            <a:r>
              <a:rPr lang="en-US" altLang="zh-CN" b="1">
                <a:latin typeface="Times New Roman" pitchFamily="18" charset="0"/>
              </a:rPr>
              <a:t>MSK</a:t>
            </a:r>
            <a:r>
              <a:rPr lang="zh-CN" altLang="en-US" b="1">
                <a:latin typeface="Times New Roman" pitchFamily="18" charset="0"/>
              </a:rPr>
              <a:t>调制器与解调器</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endParaRPr lang="zh-CN" altLang="zh-CN"/>
          </a:p>
        </p:txBody>
      </p:sp>
      <p:sp>
        <p:nvSpPr>
          <p:cNvPr id="324611" name="Rectangle 3"/>
          <p:cNvSpPr>
            <a:spLocks noGrp="1" noChangeArrowheads="1"/>
          </p:cNvSpPr>
          <p:nvPr>
            <p:ph type="body" idx="1"/>
          </p:nvPr>
        </p:nvSpPr>
        <p:spPr>
          <a:xfrm>
            <a:off x="762000" y="2133600"/>
            <a:ext cx="7772400" cy="4114800"/>
          </a:xfrm>
        </p:spPr>
        <p:txBody>
          <a:bodyPr/>
          <a:lstStyle/>
          <a:p>
            <a:pPr eaLnBrk="1" hangingPunct="1">
              <a:defRPr/>
            </a:pPr>
            <a:r>
              <a:rPr lang="en-US" altLang="zh-CN" b="1">
                <a:latin typeface="Times New Roman" pitchFamily="18" charset="0"/>
              </a:rPr>
              <a:t>MSK</a:t>
            </a:r>
            <a:r>
              <a:rPr lang="zh-CN" altLang="en-US" b="1">
                <a:latin typeface="Times New Roman" pitchFamily="18" charset="0"/>
              </a:rPr>
              <a:t>（最小频移键控）的定义：</a:t>
            </a:r>
          </a:p>
          <a:p>
            <a:pPr eaLnBrk="1" hangingPunct="1">
              <a:buFont typeface="Wingdings" pitchFamily="2" charset="2"/>
              <a:buNone/>
              <a:defRPr/>
            </a:pPr>
            <a:r>
              <a:rPr lang="en-US" altLang="zh-CN" b="1">
                <a:latin typeface="Times New Roman" pitchFamily="18" charset="0"/>
              </a:rPr>
              <a:t>1</a:t>
            </a:r>
            <a:r>
              <a:rPr lang="zh-CN" altLang="en-US" b="1">
                <a:latin typeface="Times New Roman" pitchFamily="18" charset="0"/>
              </a:rPr>
              <a:t>）</a:t>
            </a:r>
            <a:r>
              <a:rPr lang="en-US" altLang="zh-CN" b="1">
                <a:latin typeface="Times New Roman" pitchFamily="18" charset="0"/>
              </a:rPr>
              <a:t>MSK</a:t>
            </a:r>
            <a:r>
              <a:rPr lang="zh-CN" altLang="en-US" b="1">
                <a:latin typeface="Times New Roman" pitchFamily="18" charset="0"/>
              </a:rPr>
              <a:t>是一种正交的</a:t>
            </a:r>
            <a:r>
              <a:rPr lang="en-US" altLang="zh-CN" b="1">
                <a:latin typeface="Times New Roman" pitchFamily="18" charset="0"/>
              </a:rPr>
              <a:t>BFSK</a:t>
            </a:r>
            <a:r>
              <a:rPr lang="zh-CN" altLang="en-US" b="1">
                <a:latin typeface="Times New Roman" pitchFamily="18" charset="0"/>
              </a:rPr>
              <a:t>（</a:t>
            </a:r>
            <a:r>
              <a:rPr lang="en-US" altLang="zh-CN" b="1">
                <a:latin typeface="Times New Roman" pitchFamily="18" charset="0"/>
              </a:rPr>
              <a:t>2FSK</a:t>
            </a:r>
            <a:r>
              <a:rPr lang="zh-CN" altLang="en-US" b="1">
                <a:latin typeface="Times New Roman" pitchFamily="18" charset="0"/>
              </a:rPr>
              <a:t>）；</a:t>
            </a:r>
          </a:p>
          <a:p>
            <a:pPr eaLnBrk="1" hangingPunct="1">
              <a:buFont typeface="Wingdings" pitchFamily="2" charset="2"/>
              <a:buNone/>
              <a:defRPr/>
            </a:pPr>
            <a:r>
              <a:rPr lang="en-US" altLang="zh-CN" b="1">
                <a:latin typeface="Times New Roman" pitchFamily="18" charset="0"/>
              </a:rPr>
              <a:t>2</a:t>
            </a:r>
            <a:r>
              <a:rPr lang="zh-CN" altLang="en-US" b="1">
                <a:latin typeface="Times New Roman" pitchFamily="18" charset="0"/>
              </a:rPr>
              <a:t>）</a:t>
            </a:r>
            <a:r>
              <a:rPr lang="en-US" altLang="zh-CN" b="1">
                <a:latin typeface="Times New Roman" pitchFamily="18" charset="0"/>
              </a:rPr>
              <a:t>MSK</a:t>
            </a:r>
            <a:r>
              <a:rPr lang="zh-CN" altLang="en-US" b="1">
                <a:latin typeface="Times New Roman" pitchFamily="18" charset="0"/>
              </a:rPr>
              <a:t>的调频指数</a:t>
            </a:r>
            <a:r>
              <a:rPr lang="en-US" altLang="zh-CN" b="1" i="1">
                <a:latin typeface="Times New Roman" pitchFamily="18" charset="0"/>
              </a:rPr>
              <a:t>h</a:t>
            </a:r>
            <a:r>
              <a:rPr lang="en-US" altLang="zh-CN" b="1">
                <a:latin typeface="Times New Roman" pitchFamily="18" charset="0"/>
              </a:rPr>
              <a:t>=0.5</a:t>
            </a:r>
            <a:r>
              <a:rPr lang="zh-CN" altLang="en-US" b="1">
                <a:latin typeface="Times New Roman" pitchFamily="18" charset="0"/>
              </a:rPr>
              <a:t>；</a:t>
            </a:r>
          </a:p>
          <a:p>
            <a:pPr eaLnBrk="1" hangingPunct="1">
              <a:buFont typeface="Wingdings" pitchFamily="2" charset="2"/>
              <a:buNone/>
              <a:defRPr/>
            </a:pPr>
            <a:r>
              <a:rPr lang="en-US" altLang="zh-CN" b="1">
                <a:latin typeface="Times New Roman" pitchFamily="18" charset="0"/>
              </a:rPr>
              <a:t>3</a:t>
            </a:r>
            <a:r>
              <a:rPr lang="zh-CN" altLang="en-US" b="1">
                <a:latin typeface="Times New Roman" pitchFamily="18" charset="0"/>
              </a:rPr>
              <a:t>）</a:t>
            </a:r>
            <a:r>
              <a:rPr lang="en-US" altLang="zh-CN" b="1">
                <a:latin typeface="Times New Roman" pitchFamily="18" charset="0"/>
              </a:rPr>
              <a:t>MSK</a:t>
            </a:r>
            <a:r>
              <a:rPr lang="zh-CN" altLang="en-US" b="1">
                <a:latin typeface="Times New Roman" pitchFamily="18" charset="0"/>
              </a:rPr>
              <a:t>是一种连续相位</a:t>
            </a:r>
            <a:r>
              <a:rPr lang="en-US" altLang="zh-CN" b="1">
                <a:latin typeface="Times New Roman" pitchFamily="18" charset="0"/>
              </a:rPr>
              <a:t>FSK</a:t>
            </a:r>
            <a:r>
              <a:rPr lang="zh-CN" altLang="en-US" b="1">
                <a:latin typeface="Times New Roman" pitchFamily="18" charset="0"/>
              </a:rPr>
              <a:t>。</a:t>
            </a:r>
          </a:p>
          <a:p>
            <a:pPr eaLnBrk="1" hangingPunct="1">
              <a:buFont typeface="Wingdings" pitchFamily="2" charset="2"/>
              <a:buNone/>
              <a:defRPr/>
            </a:pPr>
            <a:r>
              <a:rPr lang="zh-CN" altLang="en-US" b="1">
                <a:latin typeface="Times New Roman" pitchFamily="18" charset="0"/>
              </a:rPr>
              <a:t>即，</a:t>
            </a:r>
            <a:r>
              <a:rPr lang="en-US" altLang="zh-CN" b="1">
                <a:solidFill>
                  <a:schemeClr val="tx2"/>
                </a:solidFill>
                <a:effectLst>
                  <a:outerShdw blurRad="38100" dist="38100" dir="2700000" algn="tl">
                    <a:srgbClr val="000000"/>
                  </a:outerShdw>
                </a:effectLst>
                <a:latin typeface="Times New Roman" pitchFamily="18" charset="0"/>
              </a:rPr>
              <a:t>MSK</a:t>
            </a:r>
            <a:r>
              <a:rPr lang="zh-CN" altLang="en-US" b="1">
                <a:solidFill>
                  <a:schemeClr val="tx2"/>
                </a:solidFill>
                <a:effectLst>
                  <a:outerShdw blurRad="38100" dist="38100" dir="2700000" algn="tl">
                    <a:srgbClr val="000000"/>
                  </a:outerShdw>
                </a:effectLst>
                <a:latin typeface="Times New Roman" pitchFamily="18" charset="0"/>
              </a:rPr>
              <a:t>是在满足频率正交性前提下具有</a:t>
            </a:r>
          </a:p>
          <a:p>
            <a:pPr eaLnBrk="1" hangingPunct="1">
              <a:buFont typeface="Wingdings" pitchFamily="2" charset="2"/>
              <a:buNone/>
              <a:defRPr/>
            </a:pPr>
            <a:r>
              <a:rPr lang="zh-CN" altLang="en-US" b="1">
                <a:solidFill>
                  <a:schemeClr val="tx2"/>
                </a:solidFill>
                <a:effectLst>
                  <a:outerShdw blurRad="38100" dist="38100" dir="2700000" algn="tl">
                    <a:srgbClr val="000000"/>
                  </a:outerShdw>
                </a:effectLst>
                <a:latin typeface="Times New Roman" pitchFamily="18" charset="0"/>
              </a:rPr>
              <a:t>最小调频指数</a:t>
            </a:r>
            <a:r>
              <a:rPr lang="en-US" altLang="zh-CN" b="1">
                <a:solidFill>
                  <a:schemeClr val="tx2"/>
                </a:solidFill>
                <a:effectLst>
                  <a:outerShdw blurRad="38100" dist="38100" dir="2700000" algn="tl">
                    <a:srgbClr val="000000"/>
                  </a:outerShdw>
                </a:effectLst>
                <a:latin typeface="Times New Roman" pitchFamily="18" charset="0"/>
              </a:rPr>
              <a:t>(</a:t>
            </a:r>
            <a:r>
              <a:rPr lang="en-US" altLang="zh-CN" b="1" i="1">
                <a:solidFill>
                  <a:schemeClr val="tx2"/>
                </a:solidFill>
                <a:effectLst>
                  <a:outerShdw blurRad="38100" dist="38100" dir="2700000" algn="tl">
                    <a:srgbClr val="000000"/>
                  </a:outerShdw>
                </a:effectLst>
                <a:latin typeface="Times New Roman" pitchFamily="18" charset="0"/>
              </a:rPr>
              <a:t>h</a:t>
            </a:r>
            <a:r>
              <a:rPr lang="en-US" altLang="zh-CN" b="1">
                <a:solidFill>
                  <a:schemeClr val="tx2"/>
                </a:solidFill>
                <a:effectLst>
                  <a:outerShdw blurRad="38100" dist="38100" dir="2700000" algn="tl">
                    <a:srgbClr val="000000"/>
                  </a:outerShdw>
                </a:effectLst>
                <a:latin typeface="Times New Roman" pitchFamily="18" charset="0"/>
              </a:rPr>
              <a:t>=0.5)</a:t>
            </a:r>
            <a:r>
              <a:rPr lang="zh-CN" altLang="en-US" b="1">
                <a:solidFill>
                  <a:schemeClr val="tx2"/>
                </a:solidFill>
                <a:effectLst>
                  <a:outerShdw blurRad="38100" dist="38100" dir="2700000" algn="tl">
                    <a:srgbClr val="000000"/>
                  </a:outerShdw>
                </a:effectLst>
                <a:latin typeface="Times New Roman" pitchFamily="18" charset="0"/>
              </a:rPr>
              <a:t>的连续相位</a:t>
            </a:r>
            <a:r>
              <a:rPr lang="en-US" altLang="zh-CN" b="1">
                <a:solidFill>
                  <a:schemeClr val="tx2"/>
                </a:solidFill>
                <a:effectLst>
                  <a:outerShdw blurRad="38100" dist="38100" dir="2700000" algn="tl">
                    <a:srgbClr val="000000"/>
                  </a:outerShdw>
                </a:effectLst>
                <a:latin typeface="Times New Roman" pitchFamily="18" charset="0"/>
              </a:rPr>
              <a:t>BFSK</a:t>
            </a:r>
            <a:r>
              <a:rPr lang="zh-CN" altLang="en-US" b="1">
                <a:latin typeface="Times New Roman" pitchFamily="18" charset="0"/>
              </a:rPr>
              <a:t>。</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endParaRPr lang="zh-CN" altLang="zh-CN"/>
          </a:p>
        </p:txBody>
      </p:sp>
      <p:sp>
        <p:nvSpPr>
          <p:cNvPr id="288771" name="Rectangle 3"/>
          <p:cNvSpPr>
            <a:spLocks noGrp="1" noChangeArrowheads="1"/>
          </p:cNvSpPr>
          <p:nvPr>
            <p:ph type="body" sz="half" idx="1"/>
          </p:nvPr>
        </p:nvSpPr>
        <p:spPr>
          <a:xfrm>
            <a:off x="762000" y="2133600"/>
            <a:ext cx="7848600" cy="4343400"/>
          </a:xfrm>
        </p:spPr>
        <p:txBody>
          <a:bodyPr/>
          <a:lstStyle/>
          <a:p>
            <a:pPr eaLnBrk="1" hangingPunct="1">
              <a:lnSpc>
                <a:spcPct val="90000"/>
              </a:lnSpc>
              <a:defRPr/>
            </a:pPr>
            <a:r>
              <a:rPr lang="en-US" altLang="zh-CN" sz="2800" b="1">
                <a:latin typeface="Times New Roman" pitchFamily="18" charset="0"/>
              </a:rPr>
              <a:t>MSK</a:t>
            </a:r>
            <a:r>
              <a:rPr lang="zh-CN" altLang="en-US" sz="2800" b="1">
                <a:latin typeface="Times New Roman" pitchFamily="18" charset="0"/>
              </a:rPr>
              <a:t>信号表达式：</a:t>
            </a:r>
          </a:p>
          <a:p>
            <a:pPr eaLnBrk="1" hangingPunct="1">
              <a:lnSpc>
                <a:spcPct val="90000"/>
              </a:lnSpc>
              <a:defRPr/>
            </a:pPr>
            <a:endParaRPr lang="zh-CN" altLang="en-US" sz="2800" b="1">
              <a:latin typeface="Times New Roman" pitchFamily="18" charset="0"/>
            </a:endParaRPr>
          </a:p>
          <a:p>
            <a:pPr eaLnBrk="1" hangingPunct="1">
              <a:lnSpc>
                <a:spcPct val="90000"/>
              </a:lnSpc>
              <a:defRPr/>
            </a:pPr>
            <a:endParaRPr lang="zh-CN" altLang="en-US" sz="2800" b="1">
              <a:latin typeface="Times New Roman" pitchFamily="18" charset="0"/>
            </a:endParaRPr>
          </a:p>
          <a:p>
            <a:pPr eaLnBrk="1" hangingPunct="1">
              <a:lnSpc>
                <a:spcPct val="90000"/>
              </a:lnSpc>
              <a:buFont typeface="Wingdings" pitchFamily="2" charset="2"/>
              <a:buNone/>
              <a:defRPr/>
            </a:pPr>
            <a:r>
              <a:rPr lang="zh-CN" altLang="en-US" sz="2800" b="1">
                <a:latin typeface="Times New Roman" pitchFamily="18" charset="0"/>
              </a:rPr>
              <a:t>    </a:t>
            </a:r>
          </a:p>
          <a:p>
            <a:pPr eaLnBrk="1" hangingPunct="1">
              <a:lnSpc>
                <a:spcPct val="90000"/>
              </a:lnSpc>
              <a:buFont typeface="Wingdings" pitchFamily="2" charset="2"/>
              <a:buNone/>
              <a:defRPr/>
            </a:pPr>
            <a:r>
              <a:rPr lang="zh-CN" altLang="en-US" sz="2800" b="1">
                <a:latin typeface="Times New Roman" pitchFamily="18" charset="0"/>
              </a:rPr>
              <a:t>    其中，</a:t>
            </a:r>
            <a:r>
              <a:rPr lang="en-US" altLang="zh-CN" sz="2800" b="1" i="1">
                <a:effectLst>
                  <a:outerShdw blurRad="38100" dist="38100" dir="2700000" algn="tl">
                    <a:srgbClr val="FFFFFF"/>
                  </a:outerShdw>
                </a:effectLst>
                <a:latin typeface="Times New Roman" pitchFamily="18" charset="0"/>
              </a:rPr>
              <a:t>a</a:t>
            </a:r>
            <a:r>
              <a:rPr lang="en-US" altLang="zh-CN" sz="2800" b="1" i="1" baseline="-25000">
                <a:effectLst>
                  <a:outerShdw blurRad="38100" dist="38100" dir="2700000" algn="tl">
                    <a:srgbClr val="FFFFFF"/>
                  </a:outerShdw>
                </a:effectLst>
                <a:latin typeface="Times New Roman" pitchFamily="18" charset="0"/>
              </a:rPr>
              <a:t>k</a:t>
            </a:r>
            <a:r>
              <a:rPr lang="zh-CN" altLang="en-US" sz="2800" b="1">
                <a:latin typeface="Times New Roman" pitchFamily="18" charset="0"/>
              </a:rPr>
              <a:t>是双极性</a:t>
            </a:r>
            <a:r>
              <a:rPr lang="en-US" altLang="zh-CN" sz="2800" b="1">
                <a:latin typeface="Times New Roman" pitchFamily="18" charset="0"/>
              </a:rPr>
              <a:t>NRZ</a:t>
            </a:r>
            <a:r>
              <a:rPr lang="zh-CN" altLang="en-US" sz="2800" b="1">
                <a:latin typeface="Times New Roman" pitchFamily="18" charset="0"/>
              </a:rPr>
              <a:t>基带信号的第</a:t>
            </a:r>
            <a:r>
              <a:rPr lang="en-US" altLang="zh-CN" sz="2800" b="1" i="1">
                <a:latin typeface="Times New Roman" pitchFamily="18" charset="0"/>
              </a:rPr>
              <a:t>k</a:t>
            </a:r>
            <a:r>
              <a:rPr lang="zh-CN" altLang="en-US" sz="2800" b="1" i="1">
                <a:latin typeface="Times New Roman" pitchFamily="18" charset="0"/>
              </a:rPr>
              <a:t>＋</a:t>
            </a:r>
            <a:r>
              <a:rPr lang="en-US" altLang="zh-CN" sz="2800" b="1" i="1">
                <a:latin typeface="Times New Roman" pitchFamily="18" charset="0"/>
              </a:rPr>
              <a:t>1</a:t>
            </a:r>
            <a:r>
              <a:rPr lang="zh-CN" altLang="en-US" sz="2800" b="1">
                <a:latin typeface="Times New Roman" pitchFamily="18" charset="0"/>
              </a:rPr>
              <a:t>个比特的取值</a:t>
            </a:r>
            <a:r>
              <a:rPr lang="en-US" altLang="zh-CN" sz="2800" b="1">
                <a:latin typeface="Times New Roman" pitchFamily="18" charset="0"/>
              </a:rPr>
              <a:t>(</a:t>
            </a:r>
            <a:r>
              <a:rPr lang="en-US" altLang="zh-CN" sz="2800" b="1" i="1">
                <a:latin typeface="Times New Roman" pitchFamily="18" charset="0"/>
              </a:rPr>
              <a:t>k</a:t>
            </a:r>
            <a:r>
              <a:rPr lang="en-US" altLang="zh-CN" sz="2800" b="1">
                <a:latin typeface="Times New Roman" pitchFamily="18" charset="0"/>
              </a:rPr>
              <a:t>=0,1,2,……) </a:t>
            </a:r>
            <a:r>
              <a:rPr lang="zh-CN" altLang="en-US" sz="2800" b="1">
                <a:latin typeface="Times New Roman" pitchFamily="18" charset="0"/>
              </a:rPr>
              <a:t>， 取</a:t>
            </a:r>
            <a:r>
              <a:rPr lang="zh-CN" altLang="en-US" sz="2800" b="1">
                <a:effectLst>
                  <a:outerShdw blurRad="38100" dist="38100" dir="2700000" algn="tl">
                    <a:srgbClr val="FFFFFF"/>
                  </a:outerShdw>
                </a:effectLst>
                <a:latin typeface="Times New Roman" pitchFamily="18" charset="0"/>
              </a:rPr>
              <a:t>＋</a:t>
            </a:r>
            <a:r>
              <a:rPr lang="en-US" altLang="zh-CN" sz="2800" b="1">
                <a:effectLst>
                  <a:outerShdw blurRad="38100" dist="38100" dir="2700000" algn="tl">
                    <a:srgbClr val="FFFFFF"/>
                  </a:outerShdw>
                </a:effectLst>
                <a:latin typeface="Times New Roman" pitchFamily="18" charset="0"/>
              </a:rPr>
              <a:t>1</a:t>
            </a:r>
            <a:r>
              <a:rPr lang="zh-CN" altLang="en-US" sz="2800" b="1">
                <a:latin typeface="Times New Roman" pitchFamily="18" charset="0"/>
              </a:rPr>
              <a:t>或</a:t>
            </a:r>
            <a:r>
              <a:rPr lang="zh-CN" altLang="en-US" sz="2800" b="1">
                <a:effectLst>
                  <a:outerShdw blurRad="38100" dist="38100" dir="2700000" algn="tl">
                    <a:srgbClr val="FFFFFF"/>
                  </a:outerShdw>
                </a:effectLst>
                <a:latin typeface="Times New Roman" pitchFamily="18" charset="0"/>
              </a:rPr>
              <a:t>－</a:t>
            </a:r>
            <a:r>
              <a:rPr lang="en-US" altLang="zh-CN" sz="2800" b="1">
                <a:effectLst>
                  <a:outerShdw blurRad="38100" dist="38100" dir="2700000" algn="tl">
                    <a:srgbClr val="FFFFFF"/>
                  </a:outerShdw>
                </a:effectLst>
                <a:latin typeface="Times New Roman" pitchFamily="18" charset="0"/>
              </a:rPr>
              <a:t>1</a:t>
            </a:r>
            <a:r>
              <a:rPr lang="zh-CN" altLang="en-US" sz="2800" b="1">
                <a:latin typeface="Times New Roman" pitchFamily="18" charset="0"/>
              </a:rPr>
              <a:t>；</a:t>
            </a:r>
            <a:r>
              <a:rPr lang="en-US" altLang="zh-CN" sz="2800" b="1" i="1">
                <a:effectLst>
                  <a:outerShdw blurRad="38100" dist="38100" dir="2700000" algn="tl">
                    <a:srgbClr val="FFFFFF"/>
                  </a:outerShdw>
                </a:effectLst>
                <a:latin typeface="Times New Roman" pitchFamily="18" charset="0"/>
              </a:rPr>
              <a:t>x</a:t>
            </a:r>
            <a:r>
              <a:rPr lang="en-US" altLang="zh-CN" sz="2800" b="1" i="1" baseline="-25000">
                <a:effectLst>
                  <a:outerShdw blurRad="38100" dist="38100" dir="2700000" algn="tl">
                    <a:srgbClr val="FFFFFF"/>
                  </a:outerShdw>
                </a:effectLst>
                <a:latin typeface="Times New Roman" pitchFamily="18" charset="0"/>
              </a:rPr>
              <a:t>k</a:t>
            </a:r>
            <a:r>
              <a:rPr lang="zh-CN" altLang="en-US" sz="2800" b="1">
                <a:latin typeface="Times New Roman" pitchFamily="18" charset="0"/>
              </a:rPr>
              <a:t>是为保持相位连续变化而增加的相位值，它在一个比特持续时间里是一个常数，所以称之为</a:t>
            </a:r>
            <a:r>
              <a:rPr lang="zh-CN" altLang="en-US" sz="2800" b="1">
                <a:effectLst>
                  <a:outerShdw blurRad="38100" dist="38100" dir="2700000" algn="tl">
                    <a:srgbClr val="FFFFFF"/>
                  </a:outerShdw>
                </a:effectLst>
                <a:latin typeface="Times New Roman" pitchFamily="18" charset="0"/>
              </a:rPr>
              <a:t>相位常数</a:t>
            </a:r>
            <a:r>
              <a:rPr lang="zh-CN" altLang="en-US" sz="2800" b="1">
                <a:latin typeface="Times New Roman" pitchFamily="18" charset="0"/>
              </a:rPr>
              <a:t>；</a:t>
            </a:r>
            <a:r>
              <a:rPr lang="el-GR" altLang="zh-CN" sz="2800" b="1" i="1">
                <a:effectLst>
                  <a:outerShdw blurRad="38100" dist="38100" dir="2700000" algn="tl">
                    <a:srgbClr val="FFFFFF"/>
                  </a:outerShdw>
                </a:effectLst>
                <a:latin typeface="Times New Roman" pitchFamily="18" charset="0"/>
                <a:cs typeface="Times New Roman" pitchFamily="18" charset="0"/>
              </a:rPr>
              <a:t>θ</a:t>
            </a:r>
            <a:r>
              <a:rPr lang="en-US" altLang="zh-CN" sz="2800" b="1" i="1" baseline="-25000">
                <a:effectLst>
                  <a:outerShdw blurRad="38100" dist="38100" dir="2700000" algn="tl">
                    <a:srgbClr val="FFFFFF"/>
                  </a:outerShdw>
                </a:effectLst>
                <a:latin typeface="Times New Roman" pitchFamily="18" charset="0"/>
                <a:cs typeface="Times New Roman" pitchFamily="18" charset="0"/>
              </a:rPr>
              <a:t>0</a:t>
            </a:r>
            <a:r>
              <a:rPr lang="zh-CN" altLang="en-US" sz="2800" b="1">
                <a:latin typeface="Times New Roman" pitchFamily="18" charset="0"/>
                <a:cs typeface="Times New Roman" pitchFamily="18" charset="0"/>
              </a:rPr>
              <a:t>是已调信号的初始相位，一般可以设</a:t>
            </a:r>
            <a:r>
              <a:rPr lang="el-GR" altLang="zh-CN" sz="2800" b="1" i="1">
                <a:effectLst>
                  <a:outerShdw blurRad="38100" dist="38100" dir="2700000" algn="tl">
                    <a:srgbClr val="FFFFFF"/>
                  </a:outerShdw>
                </a:effectLst>
                <a:latin typeface="Times New Roman" pitchFamily="18" charset="0"/>
                <a:cs typeface="Times New Roman" pitchFamily="18" charset="0"/>
              </a:rPr>
              <a:t>θ</a:t>
            </a:r>
            <a:r>
              <a:rPr lang="en-US" altLang="zh-CN" sz="2800" b="1" i="1" baseline="-25000">
                <a:effectLst>
                  <a:outerShdw blurRad="38100" dist="38100" dir="2700000" algn="tl">
                    <a:srgbClr val="FFFFFF"/>
                  </a:outerShdw>
                </a:effectLst>
                <a:latin typeface="Times New Roman" pitchFamily="18" charset="0"/>
                <a:cs typeface="Times New Roman" pitchFamily="18" charset="0"/>
              </a:rPr>
              <a:t>0</a:t>
            </a:r>
            <a:r>
              <a:rPr lang="zh-CN" altLang="en-US" sz="2800" b="1">
                <a:effectLst>
                  <a:outerShdw blurRad="38100" dist="38100" dir="2700000" algn="tl">
                    <a:srgbClr val="FFFFFF"/>
                  </a:outerShdw>
                </a:effectLst>
                <a:latin typeface="Times New Roman" pitchFamily="18" charset="0"/>
                <a:cs typeface="Times New Roman" pitchFamily="18" charset="0"/>
              </a:rPr>
              <a:t>＝</a:t>
            </a:r>
            <a:r>
              <a:rPr lang="en-US" altLang="zh-CN" sz="2800" b="1">
                <a:effectLst>
                  <a:outerShdw blurRad="38100" dist="38100" dir="2700000" algn="tl">
                    <a:srgbClr val="FFFFFF"/>
                  </a:outerShdw>
                </a:effectLst>
                <a:latin typeface="Times New Roman" pitchFamily="18" charset="0"/>
                <a:cs typeface="Times New Roman" pitchFamily="18" charset="0"/>
              </a:rPr>
              <a:t>0</a:t>
            </a:r>
            <a:r>
              <a:rPr lang="el-GR" altLang="zh-CN" sz="2800" b="1">
                <a:effectLst>
                  <a:outerShdw blurRad="38100" dist="38100" dir="2700000" algn="tl">
                    <a:srgbClr val="FFFFFF"/>
                  </a:outerShdw>
                </a:effectLst>
                <a:latin typeface="Times New Roman" pitchFamily="18" charset="0"/>
              </a:rPr>
              <a:t>°</a:t>
            </a:r>
            <a:r>
              <a:rPr lang="en-US" altLang="zh-CN" sz="2800" b="1">
                <a:latin typeface="Times New Roman" pitchFamily="18" charset="0"/>
              </a:rPr>
              <a:t> </a:t>
            </a:r>
            <a:r>
              <a:rPr lang="zh-CN" altLang="en-US" sz="2800" b="1"/>
              <a:t>。</a:t>
            </a:r>
            <a:endParaRPr lang="zh-CN" altLang="el-GR" sz="2800" b="1"/>
          </a:p>
        </p:txBody>
      </p:sp>
      <p:graphicFrame>
        <p:nvGraphicFramePr>
          <p:cNvPr id="31746" name="Object 4"/>
          <p:cNvGraphicFramePr>
            <a:graphicFrameLocks noGrp="1" noChangeAspect="1"/>
          </p:cNvGraphicFramePr>
          <p:nvPr>
            <p:ph sz="half" idx="2"/>
          </p:nvPr>
        </p:nvGraphicFramePr>
        <p:xfrm>
          <a:off x="2030413" y="2590800"/>
          <a:ext cx="5387975" cy="1371600"/>
        </p:xfrm>
        <a:graphic>
          <a:graphicData uri="http://schemas.openxmlformats.org/presentationml/2006/ole">
            <mc:AlternateContent xmlns:mc="http://schemas.openxmlformats.org/markup-compatibility/2006">
              <mc:Choice xmlns:v="urn:schemas-microsoft-com:vml" Requires="v">
                <p:oleObj name="公式" r:id="rId3" imgW="2793960" imgH="711000" progId="Equation.3">
                  <p:embed/>
                </p:oleObj>
              </mc:Choice>
              <mc:Fallback>
                <p:oleObj name="公式" r:id="rId3" imgW="2793960" imgH="711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0413" y="2590800"/>
                        <a:ext cx="5387975"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8773" name="Rectangle 5"/>
          <p:cNvSpPr>
            <a:spLocks noChangeArrowheads="1"/>
          </p:cNvSpPr>
          <p:nvPr/>
        </p:nvSpPr>
        <p:spPr bwMode="auto">
          <a:xfrm>
            <a:off x="5029200" y="2590800"/>
            <a:ext cx="1295400" cy="838200"/>
          </a:xfrm>
          <a:prstGeom prst="rect">
            <a:avLst/>
          </a:prstGeom>
          <a:solidFill>
            <a:schemeClr val="folHlink">
              <a:alpha val="30196"/>
            </a:schemeClr>
          </a:solidFill>
          <a:ln w="9525">
            <a:noFill/>
            <a:miter lim="800000"/>
            <a:headEnd/>
            <a:tailEnd/>
          </a:ln>
        </p:spPr>
        <p:txBody>
          <a:bodyPr wrap="none" anchor="ctr"/>
          <a:lstStyle/>
          <a:p>
            <a:pPr algn="l"/>
            <a:endParaRPr lang="zh-CN" altLang="en-US"/>
          </a:p>
        </p:txBody>
      </p:sp>
      <mc:AlternateContent xmlns:mc="http://schemas.openxmlformats.org/markup-compatibility/2006">
        <mc:Choice xmlns:p14="http://schemas.microsoft.com/office/powerpoint/2010/main" Requires="p14">
          <p:contentPart p14:bwMode="auto" r:id="rId5">
            <p14:nvContentPartPr>
              <p14:cNvPr id="2" name="墨迹 1">
                <a:extLst>
                  <a:ext uri="{FF2B5EF4-FFF2-40B4-BE49-F238E27FC236}">
                    <a16:creationId xmlns:a16="http://schemas.microsoft.com/office/drawing/2014/main" id="{B9637D3F-3B6E-4B82-9CBD-034421A6A7B0}"/>
                  </a:ext>
                </a:extLst>
              </p14:cNvPr>
              <p14:cNvContentPartPr/>
              <p14:nvPr/>
            </p14:nvContentPartPr>
            <p14:xfrm>
              <a:off x="735480" y="231120"/>
              <a:ext cx="8137080" cy="4275000"/>
            </p14:xfrm>
          </p:contentPart>
        </mc:Choice>
        <mc:Fallback>
          <p:pic>
            <p:nvPicPr>
              <p:cNvPr id="2" name="墨迹 1">
                <a:extLst>
                  <a:ext uri="{FF2B5EF4-FFF2-40B4-BE49-F238E27FC236}">
                    <a16:creationId xmlns:a16="http://schemas.microsoft.com/office/drawing/2014/main" id="{B9637D3F-3B6E-4B82-9CBD-034421A6A7B0}"/>
                  </a:ext>
                </a:extLst>
              </p:cNvPr>
              <p:cNvPicPr/>
              <p:nvPr/>
            </p:nvPicPr>
            <p:blipFill>
              <a:blip r:embed="rId6"/>
              <a:stretch>
                <a:fillRect/>
              </a:stretch>
            </p:blipFill>
            <p:spPr>
              <a:xfrm>
                <a:off x="726120" y="221760"/>
                <a:ext cx="8155800" cy="42937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8773"/>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grpId="1" nodeType="afterEffect">
                                  <p:stCondLst>
                                    <p:cond delay="0"/>
                                  </p:stCondLst>
                                  <p:childTnLst>
                                    <p:animEffect transition="out" filter="fade">
                                      <p:cBhvr>
                                        <p:cTn id="9" dur="1000" tmFilter="0, 0; .2, .5; .8, .5; 1, 0"/>
                                        <p:tgtEl>
                                          <p:spTgt spid="288773"/>
                                        </p:tgtEl>
                                      </p:cBhvr>
                                    </p:animEffect>
                                    <p:animScale>
                                      <p:cBhvr>
                                        <p:cTn id="10" dur="500" autoRev="1" fill="hold"/>
                                        <p:tgtEl>
                                          <p:spTgt spid="28877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3" grpId="0" animBg="1"/>
      <p:bldP spid="288773" grpId="1"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endParaRPr lang="zh-CN" altLang="zh-CN"/>
          </a:p>
        </p:txBody>
      </p:sp>
      <p:sp>
        <p:nvSpPr>
          <p:cNvPr id="290819" name="Rectangle 3"/>
          <p:cNvSpPr>
            <a:spLocks noGrp="1" noChangeArrowheads="1"/>
          </p:cNvSpPr>
          <p:nvPr>
            <p:ph type="body" sz="half" idx="1"/>
          </p:nvPr>
        </p:nvSpPr>
        <p:spPr>
          <a:xfrm>
            <a:off x="685800" y="2057400"/>
            <a:ext cx="8077200" cy="4572000"/>
          </a:xfrm>
        </p:spPr>
        <p:txBody>
          <a:bodyPr/>
          <a:lstStyle/>
          <a:p>
            <a:pPr eaLnBrk="1" hangingPunct="1">
              <a:buFont typeface="Wingdings" pitchFamily="2" charset="2"/>
              <a:buNone/>
              <a:defRPr/>
            </a:pPr>
            <a:r>
              <a:rPr lang="zh-CN" altLang="en-US" sz="2800" b="1" dirty="0">
                <a:latin typeface="Times New Roman" pitchFamily="18" charset="0"/>
              </a:rPr>
              <a:t>考虑表达式中与时间有关的项，即：</a:t>
            </a:r>
          </a:p>
          <a:p>
            <a:pPr eaLnBrk="1" hangingPunct="1">
              <a:buFont typeface="Wingdings" pitchFamily="2" charset="2"/>
              <a:buNone/>
              <a:defRPr/>
            </a:pPr>
            <a:endParaRPr lang="zh-CN" altLang="en-US" sz="2800" b="1" dirty="0">
              <a:latin typeface="Times New Roman" pitchFamily="18" charset="0"/>
            </a:endParaRPr>
          </a:p>
          <a:p>
            <a:pPr eaLnBrk="1" hangingPunct="1">
              <a:buFont typeface="Wingdings" pitchFamily="2" charset="2"/>
              <a:buNone/>
              <a:defRPr/>
            </a:pPr>
            <a:endParaRPr lang="zh-CN" altLang="en-US" sz="2800" b="1" dirty="0">
              <a:latin typeface="Times New Roman" pitchFamily="18" charset="0"/>
            </a:endParaRPr>
          </a:p>
          <a:p>
            <a:pPr eaLnBrk="1" hangingPunct="1">
              <a:buFont typeface="Wingdings" pitchFamily="2" charset="2"/>
              <a:buNone/>
              <a:defRPr/>
            </a:pPr>
            <a:r>
              <a:rPr lang="zh-CN" altLang="en-US" sz="2800" b="1" dirty="0">
                <a:latin typeface="Times New Roman" pitchFamily="18" charset="0"/>
              </a:rPr>
              <a:t>所以，</a:t>
            </a:r>
            <a:r>
              <a:rPr lang="en-US" altLang="zh-CN" sz="2800" b="1" dirty="0">
                <a:latin typeface="Times New Roman" pitchFamily="18" charset="0"/>
              </a:rPr>
              <a:t>MSK</a:t>
            </a:r>
            <a:r>
              <a:rPr lang="zh-CN" altLang="en-US" sz="2800" b="1" dirty="0">
                <a:latin typeface="Times New Roman" pitchFamily="18" charset="0"/>
              </a:rPr>
              <a:t>是一种特殊的</a:t>
            </a:r>
            <a:r>
              <a:rPr lang="en-US" altLang="zh-CN" sz="2800" b="1" dirty="0">
                <a:latin typeface="Times New Roman" pitchFamily="18" charset="0"/>
              </a:rPr>
              <a:t>BFSK</a:t>
            </a:r>
            <a:r>
              <a:rPr lang="zh-CN" altLang="en-US" sz="2800" b="1" dirty="0">
                <a:latin typeface="Times New Roman" pitchFamily="18" charset="0"/>
              </a:rPr>
              <a:t>。由于</a:t>
            </a:r>
            <a:r>
              <a:rPr lang="en-US" altLang="zh-CN" sz="2800" b="1" i="1" dirty="0" err="1">
                <a:latin typeface="Times New Roman" pitchFamily="18" charset="0"/>
              </a:rPr>
              <a:t>a</a:t>
            </a:r>
            <a:r>
              <a:rPr lang="en-US" altLang="zh-CN" sz="2800" b="1" baseline="-25000" dirty="0" err="1">
                <a:latin typeface="Times New Roman" pitchFamily="18" charset="0"/>
              </a:rPr>
              <a:t>k</a:t>
            </a:r>
            <a:r>
              <a:rPr lang="zh-CN" altLang="en-US" sz="2800" b="1" dirty="0">
                <a:latin typeface="Times New Roman" pitchFamily="18" charset="0"/>
              </a:rPr>
              <a:t>取＋</a:t>
            </a:r>
            <a:r>
              <a:rPr lang="en-US" altLang="zh-CN" sz="2800" b="1" dirty="0">
                <a:latin typeface="Times New Roman" pitchFamily="18" charset="0"/>
              </a:rPr>
              <a:t>1</a:t>
            </a:r>
            <a:r>
              <a:rPr lang="zh-CN" altLang="en-US" sz="2800" b="1" dirty="0">
                <a:latin typeface="Times New Roman" pitchFamily="18" charset="0"/>
              </a:rPr>
              <a:t>或</a:t>
            </a:r>
          </a:p>
          <a:p>
            <a:pPr eaLnBrk="1" hangingPunct="1">
              <a:buFont typeface="Wingdings" pitchFamily="2" charset="2"/>
              <a:buNone/>
              <a:defRPr/>
            </a:pPr>
            <a:r>
              <a:rPr lang="zh-CN" altLang="en-US" sz="2800" b="1" dirty="0">
                <a:latin typeface="Times New Roman" pitchFamily="18" charset="0"/>
              </a:rPr>
              <a:t>－</a:t>
            </a:r>
            <a:r>
              <a:rPr lang="en-US" altLang="zh-CN" sz="2800" b="1" dirty="0">
                <a:latin typeface="Times New Roman" pitchFamily="18" charset="0"/>
              </a:rPr>
              <a:t>1</a:t>
            </a:r>
            <a:r>
              <a:rPr lang="zh-CN" altLang="en-US" sz="2800" b="1" dirty="0">
                <a:latin typeface="Times New Roman" pitchFamily="18" charset="0"/>
              </a:rPr>
              <a:t>，所对应的两个载频分别为：</a:t>
            </a:r>
          </a:p>
          <a:p>
            <a:pPr eaLnBrk="1" hangingPunct="1">
              <a:buFont typeface="Wingdings" pitchFamily="2" charset="2"/>
              <a:buNone/>
              <a:defRPr/>
            </a:pPr>
            <a:r>
              <a:rPr lang="zh-CN" altLang="en-US" sz="2800" b="1" dirty="0">
                <a:latin typeface="Times New Roman" pitchFamily="18" charset="0"/>
              </a:rPr>
              <a:t>               </a:t>
            </a:r>
            <a:r>
              <a:rPr lang="en-US" altLang="zh-CN" sz="2800" b="1" i="1" dirty="0">
                <a:latin typeface="Times New Roman" pitchFamily="18" charset="0"/>
              </a:rPr>
              <a:t>f</a:t>
            </a:r>
            <a:r>
              <a:rPr lang="en-US" altLang="zh-CN" sz="2800" b="1" i="1" baseline="-25000" dirty="0">
                <a:latin typeface="Times New Roman" pitchFamily="18" charset="0"/>
              </a:rPr>
              <a:t>c1</a:t>
            </a:r>
            <a:r>
              <a:rPr lang="en-US" altLang="zh-CN" sz="2800" b="1" i="1" dirty="0">
                <a:latin typeface="Times New Roman" pitchFamily="18" charset="0"/>
              </a:rPr>
              <a:t>=</a:t>
            </a:r>
            <a:r>
              <a:rPr lang="en-US" altLang="zh-CN" sz="2800" b="1" i="1" dirty="0" err="1">
                <a:latin typeface="Times New Roman" pitchFamily="18" charset="0"/>
              </a:rPr>
              <a:t>f</a:t>
            </a:r>
            <a:r>
              <a:rPr lang="en-US" altLang="zh-CN" sz="2800" b="1" i="1" baseline="-25000" dirty="0" err="1">
                <a:latin typeface="Times New Roman" pitchFamily="18" charset="0"/>
              </a:rPr>
              <a:t>c</a:t>
            </a:r>
            <a:r>
              <a:rPr lang="zh-CN" altLang="en-US" sz="2800" b="1" dirty="0">
                <a:latin typeface="Times New Roman" pitchFamily="18" charset="0"/>
              </a:rPr>
              <a:t>＋</a:t>
            </a:r>
            <a:r>
              <a:rPr lang="en-US" altLang="zh-CN" sz="2800" b="1" dirty="0">
                <a:latin typeface="Times New Roman" pitchFamily="18" charset="0"/>
              </a:rPr>
              <a:t>1/(4</a:t>
            </a:r>
            <a:r>
              <a:rPr lang="en-US" altLang="zh-CN" sz="2800" b="1" i="1" dirty="0">
                <a:latin typeface="Times New Roman" pitchFamily="18" charset="0"/>
              </a:rPr>
              <a:t>T</a:t>
            </a:r>
            <a:r>
              <a:rPr lang="en-US" altLang="zh-CN" sz="2800" b="1" i="1" baseline="-25000" dirty="0">
                <a:latin typeface="Times New Roman" pitchFamily="18" charset="0"/>
              </a:rPr>
              <a:t>b</a:t>
            </a:r>
            <a:r>
              <a:rPr lang="en-US" altLang="zh-CN" sz="2800" b="1" dirty="0">
                <a:latin typeface="Times New Roman" pitchFamily="18" charset="0"/>
              </a:rPr>
              <a:t>) </a:t>
            </a:r>
            <a:r>
              <a:rPr lang="en-US" altLang="zh-CN" sz="2800" b="1" i="1" dirty="0">
                <a:latin typeface="Times New Roman" pitchFamily="18" charset="0"/>
              </a:rPr>
              <a:t>     ,</a:t>
            </a:r>
            <a:r>
              <a:rPr lang="en-US" altLang="zh-CN" sz="2800" b="1" i="1" dirty="0" err="1">
                <a:latin typeface="Times New Roman" pitchFamily="18" charset="0"/>
              </a:rPr>
              <a:t>a</a:t>
            </a:r>
            <a:r>
              <a:rPr lang="en-US" altLang="zh-CN" sz="2800" b="1" i="1" baseline="-25000" dirty="0" err="1">
                <a:latin typeface="Times New Roman" pitchFamily="18" charset="0"/>
              </a:rPr>
              <a:t>k</a:t>
            </a:r>
            <a:r>
              <a:rPr lang="en-US" altLang="zh-CN" sz="2800" b="1" i="1" dirty="0">
                <a:latin typeface="Times New Roman" pitchFamily="18" charset="0"/>
              </a:rPr>
              <a:t>=</a:t>
            </a:r>
            <a:r>
              <a:rPr lang="zh-CN" altLang="en-US" sz="2800" b="1" dirty="0">
                <a:latin typeface="Times New Roman" pitchFamily="18" charset="0"/>
              </a:rPr>
              <a:t>＋</a:t>
            </a:r>
            <a:r>
              <a:rPr lang="en-US" altLang="zh-CN" sz="2800" b="1" dirty="0">
                <a:latin typeface="Times New Roman" pitchFamily="18" charset="0"/>
              </a:rPr>
              <a:t>1</a:t>
            </a:r>
            <a:r>
              <a:rPr lang="en-US" altLang="zh-CN" sz="2800" b="1" i="1" dirty="0">
                <a:latin typeface="Times New Roman" pitchFamily="18" charset="0"/>
              </a:rPr>
              <a:t> </a:t>
            </a:r>
            <a:r>
              <a:rPr lang="en-US" altLang="zh-CN" sz="2800" b="1" dirty="0">
                <a:latin typeface="Times New Roman" pitchFamily="18" charset="0"/>
              </a:rPr>
              <a:t>    </a:t>
            </a:r>
            <a:r>
              <a:rPr lang="zh-CN" altLang="en-US" sz="2800" b="1" dirty="0">
                <a:latin typeface="Times New Roman" pitchFamily="18" charset="0"/>
              </a:rPr>
              <a:t>；</a:t>
            </a:r>
          </a:p>
          <a:p>
            <a:pPr eaLnBrk="1" hangingPunct="1">
              <a:buFont typeface="Wingdings" pitchFamily="2" charset="2"/>
              <a:buNone/>
              <a:defRPr/>
            </a:pPr>
            <a:r>
              <a:rPr lang="zh-CN" altLang="en-US" sz="2800" b="1" i="1" dirty="0">
                <a:latin typeface="Times New Roman" pitchFamily="18" charset="0"/>
              </a:rPr>
              <a:t>               </a:t>
            </a:r>
            <a:r>
              <a:rPr lang="en-US" altLang="zh-CN" sz="2800" b="1" i="1" dirty="0">
                <a:latin typeface="Times New Roman" pitchFamily="18" charset="0"/>
              </a:rPr>
              <a:t>f</a:t>
            </a:r>
            <a:r>
              <a:rPr lang="en-US" altLang="zh-CN" sz="2800" b="1" i="1" baseline="-25000" dirty="0">
                <a:latin typeface="Times New Roman" pitchFamily="18" charset="0"/>
              </a:rPr>
              <a:t>c2</a:t>
            </a:r>
            <a:r>
              <a:rPr lang="en-US" altLang="zh-CN" sz="2800" b="1" i="1" dirty="0">
                <a:latin typeface="Times New Roman" pitchFamily="18" charset="0"/>
              </a:rPr>
              <a:t>=</a:t>
            </a:r>
            <a:r>
              <a:rPr lang="en-US" altLang="zh-CN" sz="2800" b="1" i="1" dirty="0" err="1">
                <a:latin typeface="Times New Roman" pitchFamily="18" charset="0"/>
              </a:rPr>
              <a:t>f</a:t>
            </a:r>
            <a:r>
              <a:rPr lang="en-US" altLang="zh-CN" sz="2800" b="1" i="1" baseline="-25000" dirty="0" err="1">
                <a:latin typeface="Times New Roman" pitchFamily="18" charset="0"/>
              </a:rPr>
              <a:t>c</a:t>
            </a:r>
            <a:r>
              <a:rPr lang="zh-CN" altLang="en-US" sz="2800" b="1" dirty="0">
                <a:latin typeface="Times New Roman" pitchFamily="18" charset="0"/>
              </a:rPr>
              <a:t>－</a:t>
            </a:r>
            <a:r>
              <a:rPr lang="en-US" altLang="zh-CN" sz="2800" b="1" dirty="0">
                <a:latin typeface="Times New Roman" pitchFamily="18" charset="0"/>
              </a:rPr>
              <a:t>1/(4</a:t>
            </a:r>
            <a:r>
              <a:rPr lang="en-US" altLang="zh-CN" sz="2800" b="1" i="1" dirty="0">
                <a:latin typeface="Times New Roman" pitchFamily="18" charset="0"/>
              </a:rPr>
              <a:t>T</a:t>
            </a:r>
            <a:r>
              <a:rPr lang="en-US" altLang="zh-CN" sz="2800" b="1" i="1" baseline="-25000" dirty="0">
                <a:latin typeface="Times New Roman" pitchFamily="18" charset="0"/>
              </a:rPr>
              <a:t>b</a:t>
            </a:r>
            <a:r>
              <a:rPr lang="en-US" altLang="zh-CN" sz="2800" b="1" dirty="0">
                <a:latin typeface="Times New Roman" pitchFamily="18" charset="0"/>
              </a:rPr>
              <a:t>) </a:t>
            </a:r>
            <a:r>
              <a:rPr lang="en-US" altLang="zh-CN" sz="2800" b="1" i="1" dirty="0">
                <a:latin typeface="Times New Roman" pitchFamily="18" charset="0"/>
              </a:rPr>
              <a:t>     ,</a:t>
            </a:r>
            <a:r>
              <a:rPr lang="en-US" altLang="zh-CN" sz="2800" b="1" i="1" dirty="0" err="1">
                <a:latin typeface="Times New Roman" pitchFamily="18" charset="0"/>
              </a:rPr>
              <a:t>a</a:t>
            </a:r>
            <a:r>
              <a:rPr lang="en-US" altLang="zh-CN" sz="2800" b="1" i="1" baseline="-25000" dirty="0" err="1">
                <a:latin typeface="Times New Roman" pitchFamily="18" charset="0"/>
              </a:rPr>
              <a:t>k</a:t>
            </a:r>
            <a:r>
              <a:rPr lang="en-US" altLang="zh-CN" sz="2800" b="1" i="1" dirty="0">
                <a:latin typeface="Times New Roman" pitchFamily="18" charset="0"/>
              </a:rPr>
              <a:t>=</a:t>
            </a:r>
            <a:r>
              <a:rPr lang="zh-CN" altLang="en-US" sz="2800" b="1" dirty="0">
                <a:latin typeface="Times New Roman" pitchFamily="18" charset="0"/>
              </a:rPr>
              <a:t>－</a:t>
            </a:r>
            <a:r>
              <a:rPr lang="en-US" altLang="zh-CN" sz="2800" b="1" dirty="0">
                <a:latin typeface="Times New Roman" pitchFamily="18" charset="0"/>
              </a:rPr>
              <a:t>1</a:t>
            </a:r>
            <a:r>
              <a:rPr lang="en-US" altLang="zh-CN" sz="2800" b="1" i="1" dirty="0">
                <a:latin typeface="Times New Roman" pitchFamily="18" charset="0"/>
              </a:rPr>
              <a:t>  </a:t>
            </a:r>
            <a:r>
              <a:rPr lang="en-US" altLang="zh-CN" sz="2800" b="1" dirty="0">
                <a:latin typeface="Times New Roman" pitchFamily="18" charset="0"/>
              </a:rPr>
              <a:t>   </a:t>
            </a:r>
            <a:r>
              <a:rPr lang="zh-CN" altLang="en-US" sz="2800" b="1" dirty="0">
                <a:latin typeface="Times New Roman" pitchFamily="18" charset="0"/>
              </a:rPr>
              <a:t>。</a:t>
            </a:r>
          </a:p>
          <a:p>
            <a:pPr eaLnBrk="1" hangingPunct="1">
              <a:buFont typeface="Wingdings" pitchFamily="2" charset="2"/>
              <a:buNone/>
              <a:defRPr/>
            </a:pPr>
            <a:r>
              <a:rPr lang="zh-CN" altLang="en-US" sz="2800" b="1" dirty="0">
                <a:latin typeface="Times New Roman" pitchFamily="18" charset="0"/>
              </a:rPr>
              <a:t>并且，</a:t>
            </a:r>
            <a:r>
              <a:rPr lang="zh-CN" altLang="en-US" sz="2800" b="1" i="1" dirty="0">
                <a:latin typeface="Times New Roman" pitchFamily="18" charset="0"/>
              </a:rPr>
              <a:t>         </a:t>
            </a:r>
            <a:r>
              <a:rPr lang="en-US" altLang="zh-CN" sz="2800" b="1" i="1" dirty="0">
                <a:solidFill>
                  <a:schemeClr val="hlink"/>
                </a:solidFill>
                <a:effectLst>
                  <a:outerShdw blurRad="38100" dist="38100" dir="2700000" algn="tl">
                    <a:srgbClr val="000000"/>
                  </a:outerShdw>
                </a:effectLst>
                <a:latin typeface="Times New Roman" pitchFamily="18" charset="0"/>
              </a:rPr>
              <a:t>f</a:t>
            </a:r>
            <a:r>
              <a:rPr lang="en-US" altLang="zh-CN" sz="2800" b="1" i="1" baseline="-25000" dirty="0">
                <a:solidFill>
                  <a:schemeClr val="hlink"/>
                </a:solidFill>
                <a:effectLst>
                  <a:outerShdw blurRad="38100" dist="38100" dir="2700000" algn="tl">
                    <a:srgbClr val="000000"/>
                  </a:outerShdw>
                </a:effectLst>
                <a:latin typeface="Times New Roman" pitchFamily="18" charset="0"/>
              </a:rPr>
              <a:t>c1</a:t>
            </a:r>
            <a:r>
              <a:rPr lang="en-US" altLang="zh-CN" sz="2800" b="1" i="1" dirty="0">
                <a:solidFill>
                  <a:schemeClr val="hlink"/>
                </a:solidFill>
                <a:effectLst>
                  <a:outerShdw blurRad="38100" dist="38100" dir="2700000" algn="tl">
                    <a:srgbClr val="000000"/>
                  </a:outerShdw>
                </a:effectLst>
                <a:latin typeface="Times New Roman" pitchFamily="18" charset="0"/>
              </a:rPr>
              <a:t>-f</a:t>
            </a:r>
            <a:r>
              <a:rPr lang="en-US" altLang="zh-CN" sz="2800" b="1" i="1" baseline="-25000" dirty="0">
                <a:solidFill>
                  <a:schemeClr val="hlink"/>
                </a:solidFill>
                <a:effectLst>
                  <a:outerShdw blurRad="38100" dist="38100" dir="2700000" algn="tl">
                    <a:srgbClr val="000000"/>
                  </a:outerShdw>
                </a:effectLst>
                <a:latin typeface="Times New Roman" pitchFamily="18" charset="0"/>
              </a:rPr>
              <a:t>c2</a:t>
            </a:r>
            <a:r>
              <a:rPr lang="en-US" altLang="zh-CN" sz="2800" b="1" i="1" dirty="0">
                <a:solidFill>
                  <a:schemeClr val="hlink"/>
                </a:solidFill>
                <a:effectLst>
                  <a:outerShdw blurRad="38100" dist="38100" dir="2700000" algn="tl">
                    <a:srgbClr val="000000"/>
                  </a:outerShdw>
                </a:effectLst>
                <a:latin typeface="Times New Roman" pitchFamily="18" charset="0"/>
              </a:rPr>
              <a:t>=1/(2T</a:t>
            </a:r>
            <a:r>
              <a:rPr lang="en-US" altLang="zh-CN" sz="2800" b="1" i="1" baseline="-25000" dirty="0">
                <a:solidFill>
                  <a:schemeClr val="hlink"/>
                </a:solidFill>
                <a:effectLst>
                  <a:outerShdw blurRad="38100" dist="38100" dir="2700000" algn="tl">
                    <a:srgbClr val="000000"/>
                  </a:outerShdw>
                </a:effectLst>
                <a:latin typeface="Times New Roman" pitchFamily="18" charset="0"/>
              </a:rPr>
              <a:t>b</a:t>
            </a:r>
            <a:r>
              <a:rPr lang="en-US" altLang="zh-CN" sz="2800" b="1" i="1" dirty="0">
                <a:solidFill>
                  <a:schemeClr val="hlink"/>
                </a:solidFill>
                <a:effectLst>
                  <a:outerShdw blurRad="38100" dist="38100" dir="2700000" algn="tl">
                    <a:srgbClr val="000000"/>
                  </a:outerShdw>
                </a:effectLst>
                <a:latin typeface="Times New Roman" pitchFamily="18" charset="0"/>
              </a:rPr>
              <a:t>)=</a:t>
            </a:r>
            <a:r>
              <a:rPr lang="zh-CN" altLang="en-US" sz="2800" b="1" i="1" dirty="0">
                <a:solidFill>
                  <a:schemeClr val="hlink"/>
                </a:solidFill>
                <a:effectLst>
                  <a:outerShdw blurRad="38100" dist="38100" dir="2700000" algn="tl">
                    <a:srgbClr val="000000"/>
                  </a:outerShdw>
                </a:effectLst>
                <a:latin typeface="Times New Roman" pitchFamily="18" charset="0"/>
              </a:rPr>
              <a:t>（</a:t>
            </a:r>
            <a:r>
              <a:rPr lang="en-US" altLang="zh-CN" sz="2800" b="1" i="1" dirty="0">
                <a:solidFill>
                  <a:schemeClr val="hlink"/>
                </a:solidFill>
                <a:effectLst>
                  <a:outerShdw blurRad="38100" dist="38100" dir="2700000" algn="tl">
                    <a:srgbClr val="000000"/>
                  </a:outerShdw>
                </a:effectLst>
                <a:latin typeface="Times New Roman" pitchFamily="18" charset="0"/>
              </a:rPr>
              <a:t>1/2</a:t>
            </a:r>
            <a:r>
              <a:rPr lang="zh-CN" altLang="en-US" sz="2800" b="1" i="1" dirty="0">
                <a:solidFill>
                  <a:schemeClr val="hlink"/>
                </a:solidFill>
                <a:effectLst>
                  <a:outerShdw blurRad="38100" dist="38100" dir="2700000" algn="tl">
                    <a:srgbClr val="000000"/>
                  </a:outerShdw>
                </a:effectLst>
                <a:latin typeface="Times New Roman" pitchFamily="18" charset="0"/>
              </a:rPr>
              <a:t>）</a:t>
            </a:r>
            <a:r>
              <a:rPr lang="en-US" altLang="zh-CN" sz="2800" b="1" i="1" dirty="0" err="1">
                <a:solidFill>
                  <a:schemeClr val="hlink"/>
                </a:solidFill>
                <a:effectLst>
                  <a:outerShdw blurRad="38100" dist="38100" dir="2700000" algn="tl">
                    <a:srgbClr val="000000"/>
                  </a:outerShdw>
                </a:effectLst>
                <a:latin typeface="Times New Roman" pitchFamily="18" charset="0"/>
              </a:rPr>
              <a:t>R</a:t>
            </a:r>
            <a:r>
              <a:rPr lang="en-US" altLang="zh-CN" sz="2800" b="1" i="1" baseline="-25000" dirty="0" err="1">
                <a:solidFill>
                  <a:schemeClr val="hlink"/>
                </a:solidFill>
                <a:effectLst>
                  <a:outerShdw blurRad="38100" dist="38100" dir="2700000" algn="tl">
                    <a:srgbClr val="000000"/>
                  </a:outerShdw>
                </a:effectLst>
                <a:latin typeface="Times New Roman" pitchFamily="18" charset="0"/>
              </a:rPr>
              <a:t>b</a:t>
            </a:r>
            <a:r>
              <a:rPr lang="en-US" altLang="zh-CN" sz="2800" b="1" i="1" dirty="0">
                <a:latin typeface="Times New Roman" pitchFamily="18" charset="0"/>
              </a:rPr>
              <a:t>       </a:t>
            </a:r>
            <a:r>
              <a:rPr lang="zh-CN" altLang="en-US" sz="2800" b="1" dirty="0">
                <a:latin typeface="Times New Roman" pitchFamily="18" charset="0"/>
              </a:rPr>
              <a:t>。</a:t>
            </a:r>
          </a:p>
        </p:txBody>
      </p:sp>
      <p:graphicFrame>
        <p:nvGraphicFramePr>
          <p:cNvPr id="32770" name="Object 4"/>
          <p:cNvGraphicFramePr>
            <a:graphicFrameLocks noGrp="1" noChangeAspect="1"/>
          </p:cNvGraphicFramePr>
          <p:nvPr>
            <p:ph sz="half" idx="2"/>
          </p:nvPr>
        </p:nvGraphicFramePr>
        <p:xfrm>
          <a:off x="2362200" y="2590800"/>
          <a:ext cx="4572000" cy="914400"/>
        </p:xfrm>
        <a:graphic>
          <a:graphicData uri="http://schemas.openxmlformats.org/presentationml/2006/ole">
            <mc:AlternateContent xmlns:mc="http://schemas.openxmlformats.org/markup-compatibility/2006">
              <mc:Choice xmlns:v="urn:schemas-microsoft-com:vml" Requires="v">
                <p:oleObj name="公式" r:id="rId3" imgW="5295600" imgH="1066680" progId="Equation.3">
                  <p:embed/>
                </p:oleObj>
              </mc:Choice>
              <mc:Fallback>
                <p:oleObj name="公式" r:id="rId3" imgW="5295600" imgH="10666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590800"/>
                        <a:ext cx="45720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3" name="AutoShape 5"/>
          <p:cNvSpPr>
            <a:spLocks/>
          </p:cNvSpPr>
          <p:nvPr/>
        </p:nvSpPr>
        <p:spPr bwMode="auto">
          <a:xfrm>
            <a:off x="1828800" y="4800600"/>
            <a:ext cx="152400" cy="685800"/>
          </a:xfrm>
          <a:prstGeom prst="leftBrace">
            <a:avLst>
              <a:gd name="adj1" fmla="val 37500"/>
              <a:gd name="adj2" fmla="val 50000"/>
            </a:avLst>
          </a:prstGeom>
          <a:noFill/>
          <a:ln w="25400">
            <a:solidFill>
              <a:schemeClr val="tx1"/>
            </a:solidFill>
            <a:round/>
            <a:headEnd/>
            <a:tailEnd/>
          </a:ln>
        </p:spPr>
        <p:txBody>
          <a:bodyPr wrap="none" anchor="ctr"/>
          <a:lstStyle/>
          <a:p>
            <a:pPr algn="l"/>
            <a:endParaRPr lang="zh-CN" altLang="en-US"/>
          </a:p>
        </p:txBody>
      </p:sp>
      <p:sp>
        <p:nvSpPr>
          <p:cNvPr id="290822" name="Rectangle 6"/>
          <p:cNvSpPr>
            <a:spLocks noChangeArrowheads="1"/>
          </p:cNvSpPr>
          <p:nvPr/>
        </p:nvSpPr>
        <p:spPr bwMode="auto">
          <a:xfrm>
            <a:off x="2590800" y="5715000"/>
            <a:ext cx="3886200" cy="457200"/>
          </a:xfrm>
          <a:prstGeom prst="rect">
            <a:avLst/>
          </a:prstGeom>
          <a:solidFill>
            <a:schemeClr val="folHlink">
              <a:alpha val="32941"/>
            </a:schemeClr>
          </a:solidFill>
          <a:ln w="9525">
            <a:noFill/>
            <a:miter lim="800000"/>
            <a:headEnd/>
            <a:tailEnd/>
          </a:ln>
        </p:spPr>
        <p:txBody>
          <a:bodyPr wrap="none" anchor="ctr"/>
          <a:lstStyle/>
          <a:p>
            <a:pPr algn="l"/>
            <a:endParaRPr lang="zh-CN" altLang="en-US"/>
          </a:p>
        </p:txBody>
      </p:sp>
      <mc:AlternateContent xmlns:mc="http://schemas.openxmlformats.org/markup-compatibility/2006">
        <mc:Choice xmlns:p14="http://schemas.microsoft.com/office/powerpoint/2010/main" Requires="p14">
          <p:contentPart p14:bwMode="auto" r:id="rId5">
            <p14:nvContentPartPr>
              <p14:cNvPr id="2" name="墨迹 1">
                <a:extLst>
                  <a:ext uri="{FF2B5EF4-FFF2-40B4-BE49-F238E27FC236}">
                    <a16:creationId xmlns:a16="http://schemas.microsoft.com/office/drawing/2014/main" id="{DD383336-FFC4-4E84-85CD-3A522EE19E9B}"/>
                  </a:ext>
                </a:extLst>
              </p14:cNvPr>
              <p14:cNvContentPartPr/>
              <p14:nvPr/>
            </p14:nvContentPartPr>
            <p14:xfrm>
              <a:off x="1905120" y="2550240"/>
              <a:ext cx="5304600" cy="3190680"/>
            </p14:xfrm>
          </p:contentPart>
        </mc:Choice>
        <mc:Fallback>
          <p:pic>
            <p:nvPicPr>
              <p:cNvPr id="2" name="墨迹 1">
                <a:extLst>
                  <a:ext uri="{FF2B5EF4-FFF2-40B4-BE49-F238E27FC236}">
                    <a16:creationId xmlns:a16="http://schemas.microsoft.com/office/drawing/2014/main" id="{DD383336-FFC4-4E84-85CD-3A522EE19E9B}"/>
                  </a:ext>
                </a:extLst>
              </p:cNvPr>
              <p:cNvPicPr/>
              <p:nvPr/>
            </p:nvPicPr>
            <p:blipFill>
              <a:blip r:embed="rId6"/>
              <a:stretch>
                <a:fillRect/>
              </a:stretch>
            </p:blipFill>
            <p:spPr>
              <a:xfrm>
                <a:off x="1895760" y="2540880"/>
                <a:ext cx="5323320" cy="32094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90822"/>
                                        </p:tgtEl>
                                        <p:attrNameLst>
                                          <p:attrName>style.visibility</p:attrName>
                                        </p:attrNameLst>
                                      </p:cBhvr>
                                      <p:to>
                                        <p:strVal val="visible"/>
                                      </p:to>
                                    </p:set>
                                    <p:anim calcmode="lin" valueType="num">
                                      <p:cBhvr>
                                        <p:cTn id="7" dur="1000" fill="hold"/>
                                        <p:tgtEl>
                                          <p:spTgt spid="290822"/>
                                        </p:tgtEl>
                                        <p:attrNameLst>
                                          <p:attrName>ppt_w</p:attrName>
                                        </p:attrNameLst>
                                      </p:cBhvr>
                                      <p:tavLst>
                                        <p:tav tm="0">
                                          <p:val>
                                            <p:strVal val="#ppt_w*0.70"/>
                                          </p:val>
                                        </p:tav>
                                        <p:tav tm="100000">
                                          <p:val>
                                            <p:strVal val="#ppt_w"/>
                                          </p:val>
                                        </p:tav>
                                      </p:tavLst>
                                    </p:anim>
                                    <p:anim calcmode="lin" valueType="num">
                                      <p:cBhvr>
                                        <p:cTn id="8" dur="1000" fill="hold"/>
                                        <p:tgtEl>
                                          <p:spTgt spid="290822"/>
                                        </p:tgtEl>
                                        <p:attrNameLst>
                                          <p:attrName>ppt_h</p:attrName>
                                        </p:attrNameLst>
                                      </p:cBhvr>
                                      <p:tavLst>
                                        <p:tav tm="0">
                                          <p:val>
                                            <p:strVal val="#ppt_h"/>
                                          </p:val>
                                        </p:tav>
                                        <p:tav tm="100000">
                                          <p:val>
                                            <p:strVal val="#ppt_h"/>
                                          </p:val>
                                        </p:tav>
                                      </p:tavLst>
                                    </p:anim>
                                    <p:animEffect transition="in" filter="fade">
                                      <p:cBhvr>
                                        <p:cTn id="9" dur="1000"/>
                                        <p:tgtEl>
                                          <p:spTgt spid="290822"/>
                                        </p:tgtEl>
                                      </p:cBhvr>
                                    </p:animEffect>
                                  </p:childTnLst>
                                </p:cTn>
                              </p:par>
                            </p:childTnLst>
                          </p:cTn>
                        </p:par>
                        <p:par>
                          <p:cTn id="10" fill="hold">
                            <p:stCondLst>
                              <p:cond delay="1000"/>
                            </p:stCondLst>
                            <p:childTnLst>
                              <p:par>
                                <p:cTn id="11" presetID="26" presetClass="emph" presetSubtype="0" fill="hold" grpId="1" nodeType="afterEffect">
                                  <p:stCondLst>
                                    <p:cond delay="0"/>
                                  </p:stCondLst>
                                  <p:childTnLst>
                                    <p:animEffect transition="out" filter="fade">
                                      <p:cBhvr>
                                        <p:cTn id="12" dur="1000" tmFilter="0, 0; .2, .5; .8, .5; 1, 0"/>
                                        <p:tgtEl>
                                          <p:spTgt spid="290822"/>
                                        </p:tgtEl>
                                      </p:cBhvr>
                                    </p:animEffect>
                                    <p:animScale>
                                      <p:cBhvr>
                                        <p:cTn id="13" dur="500" autoRev="1" fill="hold"/>
                                        <p:tgtEl>
                                          <p:spTgt spid="2908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22" grpId="0" animBg="1"/>
      <p:bldP spid="290822" grpId="1" animBg="1"/>
    </p:bld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kumimoji="0"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kumimoji="0"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5434</TotalTime>
  <Words>7163</Words>
  <Application>Microsoft Office PowerPoint</Application>
  <PresentationFormat>全屏显示(4:3)</PresentationFormat>
  <Paragraphs>835</Paragraphs>
  <Slides>124</Slides>
  <Notes>104</Notes>
  <HiddenSlides>1</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4</vt:i4>
      </vt:variant>
      <vt:variant>
        <vt:lpstr>幻灯片标题</vt:lpstr>
      </vt:variant>
      <vt:variant>
        <vt:i4>124</vt:i4>
      </vt:variant>
    </vt:vector>
  </HeadingPairs>
  <TitlesOfParts>
    <vt:vector size="134" baseType="lpstr">
      <vt:lpstr>宋体</vt:lpstr>
      <vt:lpstr>Arial</vt:lpstr>
      <vt:lpstr>Tahoma</vt:lpstr>
      <vt:lpstr>Times New Roman</vt:lpstr>
      <vt:lpstr>Wingdings</vt:lpstr>
      <vt:lpstr>Blends</vt:lpstr>
      <vt:lpstr>公式</vt:lpstr>
      <vt:lpstr>Visio</vt:lpstr>
      <vt:lpstr>Equation</vt:lpstr>
      <vt:lpstr>MathType 6.0 Equation</vt:lpstr>
      <vt:lpstr>          数字调制技术</vt:lpstr>
      <vt:lpstr>PowerPoint 演示文稿</vt:lpstr>
      <vt:lpstr>无线移动通信对调制技术的要求</vt:lpstr>
      <vt:lpstr>1. 对数字调制技术的基本要求：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几个方面的约束和进一步的要求</vt:lpstr>
      <vt:lpstr>PowerPoint 演示文稿</vt:lpstr>
      <vt:lpstr>两大类适用的调制技术</vt:lpstr>
      <vt:lpstr>PowerPoint 演示文稿</vt:lpstr>
      <vt:lpstr>PowerPoint 演示文稿</vt:lpstr>
      <vt:lpstr>线路码及其功率谱（PSD）</vt:lpstr>
      <vt:lpstr>PowerPoint 演示文稿</vt:lpstr>
      <vt:lpstr>PowerPoint 演示文稿</vt:lpstr>
      <vt:lpstr>PowerPoint 演示文稿</vt:lpstr>
      <vt:lpstr>PowerPoint 演示文稿</vt:lpstr>
      <vt:lpstr>PowerPoint 演示文稿</vt:lpstr>
      <vt:lpstr>相同比特率R下的线路码的频谱效率</vt:lpstr>
      <vt:lpstr>脉冲成形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信号空间</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MSK调制简介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MSK与QPSK、OQPSK波形比较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MSK和GMSK 基带波形和相位路径图对比</vt:lpstr>
      <vt:lpstr>高斯滤波器满足的特性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TieYi</dc:creator>
  <cp:lastModifiedBy>帖 翊</cp:lastModifiedBy>
  <cp:revision>562</cp:revision>
  <cp:lastPrinted>1601-01-01T00:00:00Z</cp:lastPrinted>
  <dcterms:created xsi:type="dcterms:W3CDTF">1601-01-01T00:00:00Z</dcterms:created>
  <dcterms:modified xsi:type="dcterms:W3CDTF">2021-06-21T15:35:04Z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