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85" r:id="rId4"/>
    <p:sldId id="282" r:id="rId5"/>
    <p:sldId id="281" r:id="rId6"/>
    <p:sldId id="284" r:id="rId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C392"/>
    <a:srgbClr val="2C9483"/>
    <a:srgbClr val="35B19D"/>
    <a:srgbClr val="35759D"/>
    <a:srgbClr val="4D4D4D"/>
    <a:srgbClr val="B92D14"/>
    <a:srgbClr val="000000"/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65" autoAdjust="0"/>
    <p:restoredTop sz="95596" autoAdjust="0"/>
  </p:normalViewPr>
  <p:slideViewPr>
    <p:cSldViewPr>
      <p:cViewPr varScale="1">
        <p:scale>
          <a:sx n="65" d="100"/>
          <a:sy n="65" d="100"/>
        </p:scale>
        <p:origin x="57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1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D0749601-3443-414A-BE17-86AE667682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9670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defRPr/>
            </a:pPr>
            <a:fld id="{03BEE6C8-3C9E-4958-978B-48D128D90110}" type="slidenum">
              <a:rPr lang="en-US" sz="1200" smtClean="0"/>
              <a:pPr algn="r" eaLnBrk="1" hangingPunct="1">
                <a:defRPr/>
              </a:pPr>
              <a:t>1</a:t>
            </a:fld>
            <a:endParaRPr lang="en-US" sz="1200" smtClean="0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0327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defRPr/>
            </a:pPr>
            <a:fld id="{EAF43245-750C-482F-B58F-3B3E811F4782}" type="slidenum">
              <a:rPr lang="en-US" sz="1200" smtClean="0"/>
              <a:pPr algn="r" eaLnBrk="1" hangingPunct="1">
                <a:defRPr/>
              </a:pPr>
              <a:t>2</a:t>
            </a:fld>
            <a:endParaRPr lang="en-US" sz="1200" smtClean="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4988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defRPr/>
            </a:pPr>
            <a:fld id="{3AF7A772-832B-4440-9023-EAA52E4EFB17}" type="slidenum">
              <a:rPr lang="en-US" sz="1200" smtClean="0">
                <a:solidFill>
                  <a:srgbClr val="000000"/>
                </a:solidFill>
              </a:rPr>
              <a:pPr algn="r" eaLnBrk="1" hangingPunct="1">
                <a:defRPr/>
              </a:pPr>
              <a:t>3</a:t>
            </a:fld>
            <a:endParaRPr lang="en-US" sz="1200" smtClean="0">
              <a:solidFill>
                <a:srgbClr val="000000"/>
              </a:solidFill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94814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defRPr/>
            </a:pPr>
            <a:fld id="{C01008EF-071C-40E3-8D47-A1C3FC8747D9}" type="slidenum">
              <a:rPr lang="en-US" sz="1200" smtClean="0">
                <a:solidFill>
                  <a:srgbClr val="000000"/>
                </a:solidFill>
              </a:rPr>
              <a:pPr algn="r" eaLnBrk="1" hangingPunct="1">
                <a:defRPr/>
              </a:pPr>
              <a:t>4</a:t>
            </a:fld>
            <a:endParaRPr lang="en-US" sz="1200" smtClean="0">
              <a:solidFill>
                <a:srgbClr val="000000"/>
              </a:solidFill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13316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defRPr/>
            </a:pPr>
            <a:fld id="{0801144F-C734-403D-9DF1-C1B8E2B99322}" type="slidenum">
              <a:rPr lang="en-US" sz="1200" smtClean="0">
                <a:solidFill>
                  <a:srgbClr val="000000"/>
                </a:solidFill>
              </a:rPr>
              <a:pPr algn="r" eaLnBrk="1" hangingPunct="1">
                <a:defRPr/>
              </a:pPr>
              <a:t>5</a:t>
            </a:fld>
            <a:endParaRPr lang="en-US" sz="1200" smtClean="0">
              <a:solidFill>
                <a:srgbClr val="000000"/>
              </a:solidFill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73933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defRPr/>
            </a:pPr>
            <a:fld id="{0728023D-F8BE-4B2A-8C8E-250AAA66BC6D}" type="slidenum">
              <a:rPr lang="en-US" sz="1200" smtClean="0">
                <a:solidFill>
                  <a:srgbClr val="000000"/>
                </a:solidFill>
              </a:rPr>
              <a:pPr algn="r" eaLnBrk="1" hangingPunct="1">
                <a:defRPr/>
              </a:pPr>
              <a:t>6</a:t>
            </a:fld>
            <a:endParaRPr lang="en-US" sz="1200" smtClean="0">
              <a:solidFill>
                <a:srgbClr val="000000"/>
              </a:solidFill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4224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ề bản chiế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5334000"/>
            <a:ext cx="7772400" cy="704850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vi-VN" noProof="0" smtClean="0"/>
              <a:t>Bấm &amp; sửa kiểu tiêu đề</a:t>
            </a:r>
            <a:endParaRPr lang="en-US" noProof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90600" y="5867400"/>
            <a:ext cx="7772400" cy="533400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>
            <a:lvl1pPr marL="0" indent="0" algn="r">
              <a:buFontTx/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vi-VN" noProof="0" smtClean="0"/>
              <a:t>Bấm &amp; sửa kiểu phụ đề</a:t>
            </a:r>
            <a:endParaRPr lang="en-US" noProof="0" smtClean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Dọc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Dọc 1"/>
          <p:cNvSpPr>
            <a:spLocks noGrp="1"/>
          </p:cNvSpPr>
          <p:nvPr>
            <p:ph type="title" orient="vert"/>
          </p:nvPr>
        </p:nvSpPr>
        <p:spPr>
          <a:xfrm>
            <a:off x="6400800" y="1417638"/>
            <a:ext cx="1828800" cy="5211762"/>
          </a:xfrm>
        </p:spPr>
        <p:txBody>
          <a:bodyPr vert="eaVert"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Dọc 2"/>
          <p:cNvSpPr>
            <a:spLocks noGrp="1"/>
          </p:cNvSpPr>
          <p:nvPr>
            <p:ph type="body" orient="vert" idx="1"/>
          </p:nvPr>
        </p:nvSpPr>
        <p:spPr>
          <a:xfrm>
            <a:off x="914400" y="1417638"/>
            <a:ext cx="5334000" cy="5211762"/>
          </a:xfrm>
        </p:spPr>
        <p:txBody>
          <a:bodyPr vert="eaVert"/>
          <a:lstStyle/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ề và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Nộ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ầu trang của Phầ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Nội dung 2"/>
          <p:cNvSpPr>
            <a:spLocks noGrp="1"/>
          </p:cNvSpPr>
          <p:nvPr>
            <p:ph sz="half" idx="1"/>
          </p:nvPr>
        </p:nvSpPr>
        <p:spPr>
          <a:xfrm>
            <a:off x="914400" y="2438400"/>
            <a:ext cx="35814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Chỗ dành sẵn cho Nội dung 3"/>
          <p:cNvSpPr>
            <a:spLocks noGrp="1"/>
          </p:cNvSpPr>
          <p:nvPr>
            <p:ph sz="half" idx="2"/>
          </p:nvPr>
        </p:nvSpPr>
        <p:spPr>
          <a:xfrm>
            <a:off x="4648200" y="2438400"/>
            <a:ext cx="35814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ép so sá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4" name="Chỗ dành sẵn cho Nội dung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5" name="Chỗ dành sẵn cho Văn bản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6" name="Chỗ dành sẵn cho Nội dung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ỉ Tiêu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ố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ội dung với Phụ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Nội dung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Chỗ dành sẵn cho Văn bản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Ảnh với Phụ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Hình ảnh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vi-VN" noProof="0" smtClean="0"/>
              <a:t>Bấm biểu tượng để thêm hình ảnh</a:t>
            </a:r>
            <a:endParaRPr lang="en-US" noProof="0"/>
          </a:p>
        </p:txBody>
      </p:sp>
      <p:sp>
        <p:nvSpPr>
          <p:cNvPr id="4" name="Chỗ dành sẵn cho Văn bản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417638"/>
            <a:ext cx="7315200" cy="71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vi-VN" smtClean="0"/>
              <a:t>Bấm &amp; sửa kiểu tiêu đề</a:t>
            </a:r>
            <a:endParaRPr 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2438400"/>
            <a:ext cx="73152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Hình chữ nhật 4"/>
          <p:cNvSpPr>
            <a:spLocks noChangeArrowheads="1"/>
          </p:cNvSpPr>
          <p:nvPr/>
        </p:nvSpPr>
        <p:spPr bwMode="auto">
          <a:xfrm>
            <a:off x="0" y="4953000"/>
            <a:ext cx="9144000" cy="1600200"/>
          </a:xfrm>
          <a:prstGeom prst="rect">
            <a:avLst/>
          </a:prstGeom>
          <a:solidFill>
            <a:schemeClr val="bg1">
              <a:alpha val="58823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5064125"/>
            <a:ext cx="7543800" cy="650875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latin typeface="Verdana" pitchFamily="34" charset="0"/>
                <a:cs typeface="Arial" pitchFamily="34" charset="0"/>
              </a:rPr>
              <a:t>“SLIDE POWERPOINT"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90800" y="5638800"/>
            <a:ext cx="381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accent5">
                    <a:lumMod val="25000"/>
                  </a:schemeClr>
                </a:solidFill>
              </a:rPr>
              <a:t>http</a:t>
            </a:r>
            <a:r>
              <a:rPr lang="en-US" smtClean="0">
                <a:solidFill>
                  <a:schemeClr val="accent5">
                    <a:lumMod val="25000"/>
                  </a:schemeClr>
                </a:solidFill>
              </a:rPr>
              <a:t>://</a:t>
            </a:r>
            <a:r>
              <a:rPr lang="en-US" smtClean="0">
                <a:solidFill>
                  <a:schemeClr val="accent5">
                    <a:lumMod val="25000"/>
                  </a:schemeClr>
                </a:solidFill>
              </a:rPr>
              <a:t>phamlocblog</a:t>
            </a:r>
            <a:r>
              <a:rPr lang="en-US" smtClean="0">
                <a:solidFill>
                  <a:schemeClr val="accent5">
                    <a:lumMod val="25000"/>
                  </a:schemeClr>
                </a:solidFill>
              </a:rPr>
              <a:t>.com</a:t>
            </a:r>
            <a:endParaRPr 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nip Same Side Corner Rectangle 34"/>
          <p:cNvSpPr/>
          <p:nvPr/>
        </p:nvSpPr>
        <p:spPr>
          <a:xfrm>
            <a:off x="1048656" y="2115456"/>
            <a:ext cx="3352800" cy="381000"/>
          </a:xfrm>
          <a:prstGeom prst="snip2Same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2667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b="1">
                <a:latin typeface="Arial" pitchFamily="34" charset="0"/>
                <a:cs typeface="Arial" pitchFamily="34" charset="0"/>
              </a:rPr>
              <a:t>TIÊU ĐỀ 1</a:t>
            </a:r>
            <a:endParaRPr lang="en-US" sz="1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1" name="Snip Same Side Corner Rectangle 35"/>
          <p:cNvSpPr/>
          <p:nvPr/>
        </p:nvSpPr>
        <p:spPr>
          <a:xfrm>
            <a:off x="4553856" y="2115456"/>
            <a:ext cx="3657600" cy="381000"/>
          </a:xfrm>
          <a:prstGeom prst="snip2Same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2667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b="1">
                <a:latin typeface="Arial" pitchFamily="34" charset="0"/>
                <a:cs typeface="Arial" pitchFamily="34" charset="0"/>
              </a:rPr>
              <a:t>TIÊU ĐỀ 2</a:t>
            </a:r>
            <a:endParaRPr lang="en-US" sz="1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2" name="Snip Same Side Corner Rectangle 36"/>
          <p:cNvSpPr/>
          <p:nvPr/>
        </p:nvSpPr>
        <p:spPr>
          <a:xfrm>
            <a:off x="4553856" y="5773056"/>
            <a:ext cx="3657600" cy="381000"/>
          </a:xfrm>
          <a:prstGeom prst="snip2Same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2667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b="1">
                <a:latin typeface="Arial" pitchFamily="34" charset="0"/>
                <a:cs typeface="Arial" pitchFamily="34" charset="0"/>
              </a:rPr>
              <a:t>TIÊU ĐỀ 4</a:t>
            </a:r>
            <a:endParaRPr lang="en-US" sz="1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3" name="Snip Same Side Corner Rectangle 37"/>
          <p:cNvSpPr/>
          <p:nvPr/>
        </p:nvSpPr>
        <p:spPr>
          <a:xfrm>
            <a:off x="1048656" y="5773056"/>
            <a:ext cx="3352800" cy="381000"/>
          </a:xfrm>
          <a:prstGeom prst="snip2Same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2667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b="1">
                <a:latin typeface="Arial" pitchFamily="34" charset="0"/>
                <a:cs typeface="Arial" pitchFamily="34" charset="0"/>
              </a:rPr>
              <a:t>TIÊU ĐỀ 3</a:t>
            </a:r>
            <a:endParaRPr lang="en-US" sz="1800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44" name="Straight Connector 39"/>
          <p:cNvCxnSpPr/>
          <p:nvPr/>
        </p:nvCxnSpPr>
        <p:spPr>
          <a:xfrm>
            <a:off x="4478338" y="2039938"/>
            <a:ext cx="0" cy="4191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40"/>
          <p:cNvCxnSpPr/>
          <p:nvPr/>
        </p:nvCxnSpPr>
        <p:spPr>
          <a:xfrm>
            <a:off x="973138" y="4173538"/>
            <a:ext cx="73152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41"/>
          <p:cNvCxnSpPr/>
          <p:nvPr/>
        </p:nvCxnSpPr>
        <p:spPr>
          <a:xfrm>
            <a:off x="973138" y="2039938"/>
            <a:ext cx="73152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42"/>
          <p:cNvCxnSpPr/>
          <p:nvPr/>
        </p:nvCxnSpPr>
        <p:spPr>
          <a:xfrm>
            <a:off x="1125538" y="6230938"/>
            <a:ext cx="73152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43"/>
          <p:cNvSpPr txBox="1"/>
          <p:nvPr/>
        </p:nvSpPr>
        <p:spPr>
          <a:xfrm>
            <a:off x="1109663" y="2652713"/>
            <a:ext cx="3124200" cy="1323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algn="ctr">
              <a:buFont typeface="Wingdings" pitchFamily="2" charset="2"/>
              <a:buChar char="ü"/>
              <a:defRPr/>
            </a:pPr>
            <a:r>
              <a:rPr lang="en-US" sz="1600" i="1">
                <a:latin typeface="Arial" charset="0"/>
                <a:cs typeface="+mn-cs"/>
              </a:rPr>
              <a:t>Mô tả nội dung</a:t>
            </a:r>
          </a:p>
          <a:p>
            <a:pPr algn="ctr">
              <a:defRPr/>
            </a:pPr>
            <a:endParaRPr lang="en-US" sz="1600" i="1">
              <a:latin typeface="Arial" charset="0"/>
              <a:cs typeface="+mn-cs"/>
            </a:endParaRPr>
          </a:p>
          <a:p>
            <a:pPr marL="171450" indent="-171450" algn="ctr">
              <a:buFont typeface="Wingdings" pitchFamily="2" charset="2"/>
              <a:buChar char="ü"/>
              <a:defRPr/>
            </a:pPr>
            <a:r>
              <a:rPr lang="en-US" sz="1600" i="1">
                <a:latin typeface="Arial" charset="0"/>
                <a:cs typeface="+mn-cs"/>
              </a:rPr>
              <a:t>Mô tả nội dung</a:t>
            </a:r>
          </a:p>
          <a:p>
            <a:pPr marL="171450" indent="-171450" algn="ctr">
              <a:buFont typeface="Wingdings" pitchFamily="2" charset="2"/>
              <a:buChar char="ü"/>
              <a:defRPr/>
            </a:pPr>
            <a:endParaRPr lang="en-US" sz="1600" i="1">
              <a:latin typeface="Arial" charset="0"/>
              <a:cs typeface="+mn-cs"/>
            </a:endParaRPr>
          </a:p>
          <a:p>
            <a:pPr marL="171450" indent="-171450" algn="ctr">
              <a:buFont typeface="Wingdings" pitchFamily="2" charset="2"/>
              <a:buChar char="ü"/>
              <a:defRPr/>
            </a:pPr>
            <a:r>
              <a:rPr lang="en-US" sz="1600" i="1">
                <a:latin typeface="Arial" charset="0"/>
                <a:cs typeface="+mn-cs"/>
              </a:rPr>
              <a:t>Mô tả nội dung</a:t>
            </a:r>
            <a:endParaRPr lang="en-US" sz="1600" i="1" dirty="0">
              <a:latin typeface="Arial" charset="0"/>
              <a:cs typeface="+mn-cs"/>
            </a:endParaRPr>
          </a:p>
        </p:txBody>
      </p:sp>
      <p:sp>
        <p:nvSpPr>
          <p:cNvPr id="5139" name="TextBox 43"/>
          <p:cNvSpPr txBox="1">
            <a:spLocks noChangeArrowheads="1"/>
          </p:cNvSpPr>
          <p:nvPr/>
        </p:nvSpPr>
        <p:spPr bwMode="auto">
          <a:xfrm>
            <a:off x="4821238" y="2638425"/>
            <a:ext cx="31242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1450" indent="-171450" algn="ctr">
              <a:buFont typeface="Wingdings" pitchFamily="2" charset="2"/>
              <a:buChar char="ü"/>
            </a:pPr>
            <a:r>
              <a:rPr lang="en-US" sz="1600" i="1"/>
              <a:t>Mô tả nội dung</a:t>
            </a:r>
          </a:p>
          <a:p>
            <a:pPr marL="171450" indent="-171450" algn="ctr">
              <a:buFont typeface="Wingdings" pitchFamily="2" charset="2"/>
              <a:buChar char="ü"/>
            </a:pPr>
            <a:endParaRPr lang="en-US" sz="1600" i="1"/>
          </a:p>
          <a:p>
            <a:pPr marL="171450" indent="-171450" algn="ctr">
              <a:buFont typeface="Wingdings" pitchFamily="2" charset="2"/>
              <a:buChar char="ü"/>
            </a:pPr>
            <a:r>
              <a:rPr lang="en-US" sz="1600" i="1"/>
              <a:t>Mô tả nội dung</a:t>
            </a:r>
          </a:p>
          <a:p>
            <a:pPr marL="171450" indent="-171450" algn="ctr">
              <a:buFont typeface="Wingdings" pitchFamily="2" charset="2"/>
              <a:buChar char="ü"/>
            </a:pPr>
            <a:endParaRPr lang="en-US" sz="1600" i="1"/>
          </a:p>
          <a:p>
            <a:pPr marL="171450" indent="-171450" algn="ctr">
              <a:buFont typeface="Wingdings" pitchFamily="2" charset="2"/>
              <a:buChar char="ü"/>
            </a:pPr>
            <a:r>
              <a:rPr lang="en-US" sz="1600" i="1"/>
              <a:t>Mô tả nội dung</a:t>
            </a:r>
          </a:p>
        </p:txBody>
      </p:sp>
      <p:sp>
        <p:nvSpPr>
          <p:cNvPr id="5140" name="TextBox 43"/>
          <p:cNvSpPr txBox="1">
            <a:spLocks noChangeArrowheads="1"/>
          </p:cNvSpPr>
          <p:nvPr/>
        </p:nvSpPr>
        <p:spPr bwMode="auto">
          <a:xfrm>
            <a:off x="4821238" y="4329113"/>
            <a:ext cx="31242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1450" indent="-171450" algn="ctr">
              <a:buFont typeface="Wingdings" pitchFamily="2" charset="2"/>
              <a:buChar char="ü"/>
            </a:pPr>
            <a:r>
              <a:rPr lang="en-US" sz="1600" i="1"/>
              <a:t>Mô tả nội dung</a:t>
            </a:r>
          </a:p>
          <a:p>
            <a:pPr marL="171450" indent="-171450" algn="ctr">
              <a:buFont typeface="Wingdings" pitchFamily="2" charset="2"/>
              <a:buChar char="ü"/>
            </a:pPr>
            <a:endParaRPr lang="en-US" sz="1600" i="1"/>
          </a:p>
          <a:p>
            <a:pPr marL="171450" indent="-171450" algn="ctr">
              <a:buFont typeface="Wingdings" pitchFamily="2" charset="2"/>
              <a:buChar char="ü"/>
            </a:pPr>
            <a:r>
              <a:rPr lang="en-US" sz="1600" i="1"/>
              <a:t>Mô tả nội dung</a:t>
            </a:r>
          </a:p>
          <a:p>
            <a:pPr marL="171450" indent="-171450" algn="ctr">
              <a:buFont typeface="Wingdings" pitchFamily="2" charset="2"/>
              <a:buChar char="ü"/>
            </a:pPr>
            <a:endParaRPr lang="en-US" sz="1600" i="1"/>
          </a:p>
          <a:p>
            <a:pPr marL="171450" indent="-171450" algn="ctr">
              <a:buFont typeface="Wingdings" pitchFamily="2" charset="2"/>
              <a:buChar char="ü"/>
            </a:pPr>
            <a:r>
              <a:rPr lang="en-US" sz="1600" i="1"/>
              <a:t>Mô tả nội dung</a:t>
            </a:r>
          </a:p>
        </p:txBody>
      </p:sp>
      <p:sp>
        <p:nvSpPr>
          <p:cNvPr id="5141" name="TextBox 43"/>
          <p:cNvSpPr txBox="1">
            <a:spLocks noChangeArrowheads="1"/>
          </p:cNvSpPr>
          <p:nvPr/>
        </p:nvSpPr>
        <p:spPr bwMode="auto">
          <a:xfrm>
            <a:off x="1163638" y="4310063"/>
            <a:ext cx="31242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1450" indent="-171450" algn="ctr">
              <a:buFont typeface="Wingdings" pitchFamily="2" charset="2"/>
              <a:buChar char="ü"/>
            </a:pPr>
            <a:r>
              <a:rPr lang="en-US" sz="1600" i="1"/>
              <a:t>Mô tả nội dung</a:t>
            </a:r>
          </a:p>
          <a:p>
            <a:pPr marL="171450" indent="-171450" algn="ctr">
              <a:buFont typeface="Wingdings" pitchFamily="2" charset="2"/>
              <a:buChar char="ü"/>
            </a:pPr>
            <a:endParaRPr lang="en-US" sz="1600" i="1"/>
          </a:p>
          <a:p>
            <a:pPr marL="171450" indent="-171450" algn="ctr">
              <a:buFont typeface="Wingdings" pitchFamily="2" charset="2"/>
              <a:buChar char="ü"/>
            </a:pPr>
            <a:r>
              <a:rPr lang="en-US" sz="1600" i="1"/>
              <a:t>Mô tả nội dung</a:t>
            </a:r>
          </a:p>
          <a:p>
            <a:pPr marL="171450" indent="-171450" algn="ctr">
              <a:buFont typeface="Wingdings" pitchFamily="2" charset="2"/>
              <a:buChar char="ü"/>
            </a:pPr>
            <a:endParaRPr lang="en-US" sz="1600" i="1"/>
          </a:p>
          <a:p>
            <a:pPr marL="171450" indent="-171450" algn="ctr">
              <a:buFont typeface="Wingdings" pitchFamily="2" charset="2"/>
              <a:buChar char="ü"/>
            </a:pPr>
            <a:r>
              <a:rPr lang="en-US" sz="1600" i="1"/>
              <a:t>Mô tả nội dung</a:t>
            </a:r>
          </a:p>
        </p:txBody>
      </p:sp>
      <p:sp>
        <p:nvSpPr>
          <p:cNvPr id="18" name="Rectangle 4"/>
          <p:cNvSpPr>
            <a:spLocks noGrp="1" noChangeArrowheads="1"/>
          </p:cNvSpPr>
          <p:nvPr>
            <p:ph type="title"/>
          </p:nvPr>
        </p:nvSpPr>
        <p:spPr>
          <a:xfrm>
            <a:off x="276225" y="395288"/>
            <a:ext cx="8291513" cy="720725"/>
          </a:xfrm>
        </p:spPr>
        <p:txBody>
          <a:bodyPr/>
          <a:lstStyle/>
          <a:p>
            <a:pPr eaLnBrk="1" hangingPunct="1">
              <a:defRPr/>
            </a:pPr>
            <a:r>
              <a:rPr lang="en-GB" sz="2800" b="1" i="1" smtClean="0">
                <a:effectLst>
                  <a:outerShdw blurRad="50800" dist="76200" dir="18900000" algn="bl" rotWithShape="0">
                    <a:prstClr val="black">
                      <a:alpha val="40000"/>
                    </a:prstClr>
                  </a:outerShdw>
                </a:effectLst>
                <a:latin typeface="Verdana" pitchFamily="34" charset="0"/>
              </a:rPr>
              <a:t>TIÊU ĐỀ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2"/>
          <p:cNvGrpSpPr>
            <a:grpSpLocks/>
          </p:cNvGrpSpPr>
          <p:nvPr/>
        </p:nvGrpSpPr>
        <p:grpSpPr bwMode="auto">
          <a:xfrm>
            <a:off x="1828800" y="4689475"/>
            <a:ext cx="7324725" cy="2162175"/>
            <a:chOff x="0" y="0"/>
            <a:chExt cx="3829" cy="1431"/>
          </a:xfrm>
        </p:grpSpPr>
        <p:grpSp>
          <p:nvGrpSpPr>
            <p:cNvPr id="6169" name="Group 3"/>
            <p:cNvGrpSpPr>
              <a:grpSpLocks/>
            </p:cNvGrpSpPr>
            <p:nvPr/>
          </p:nvGrpSpPr>
          <p:grpSpPr bwMode="auto">
            <a:xfrm>
              <a:off x="1914" y="0"/>
              <a:ext cx="1915" cy="1431"/>
              <a:chOff x="0" y="0"/>
              <a:chExt cx="2622" cy="1882"/>
            </a:xfrm>
          </p:grpSpPr>
          <p:sp>
            <p:nvSpPr>
              <p:cNvPr id="6208" name="Line 4"/>
              <p:cNvSpPr>
                <a:spLocks noChangeShapeType="1"/>
              </p:cNvSpPr>
              <p:nvPr/>
            </p:nvSpPr>
            <p:spPr bwMode="auto">
              <a:xfrm>
                <a:off x="0" y="0"/>
                <a:ext cx="2622" cy="1432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09" name="Line 5"/>
              <p:cNvSpPr>
                <a:spLocks noChangeShapeType="1"/>
              </p:cNvSpPr>
              <p:nvPr/>
            </p:nvSpPr>
            <p:spPr bwMode="auto">
              <a:xfrm>
                <a:off x="0" y="0"/>
                <a:ext cx="2622" cy="1687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10" name="Line 6"/>
              <p:cNvSpPr>
                <a:spLocks noChangeShapeType="1"/>
              </p:cNvSpPr>
              <p:nvPr/>
            </p:nvSpPr>
            <p:spPr bwMode="auto">
              <a:xfrm>
                <a:off x="0" y="0"/>
                <a:ext cx="2487" cy="1882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11" name="Line 7"/>
              <p:cNvSpPr>
                <a:spLocks noChangeShapeType="1"/>
              </p:cNvSpPr>
              <p:nvPr/>
            </p:nvSpPr>
            <p:spPr bwMode="auto">
              <a:xfrm>
                <a:off x="0" y="0"/>
                <a:ext cx="2083" cy="1882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12" name="Line 8"/>
              <p:cNvSpPr>
                <a:spLocks noChangeShapeType="1"/>
              </p:cNvSpPr>
              <p:nvPr/>
            </p:nvSpPr>
            <p:spPr bwMode="auto">
              <a:xfrm>
                <a:off x="0" y="0"/>
                <a:ext cx="1704" cy="1882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13" name="Line 9"/>
              <p:cNvSpPr>
                <a:spLocks noChangeShapeType="1"/>
              </p:cNvSpPr>
              <p:nvPr/>
            </p:nvSpPr>
            <p:spPr bwMode="auto">
              <a:xfrm>
                <a:off x="0" y="0"/>
                <a:ext cx="1322" cy="1882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14" name="Line 10"/>
              <p:cNvSpPr>
                <a:spLocks noChangeShapeType="1"/>
              </p:cNvSpPr>
              <p:nvPr/>
            </p:nvSpPr>
            <p:spPr bwMode="auto">
              <a:xfrm>
                <a:off x="0" y="0"/>
                <a:ext cx="986" cy="1882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15" name="Line 11"/>
              <p:cNvSpPr>
                <a:spLocks noChangeShapeType="1"/>
              </p:cNvSpPr>
              <p:nvPr/>
            </p:nvSpPr>
            <p:spPr bwMode="auto">
              <a:xfrm>
                <a:off x="0" y="0"/>
                <a:ext cx="651" cy="1882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16" name="Line 12"/>
              <p:cNvSpPr>
                <a:spLocks noChangeShapeType="1"/>
              </p:cNvSpPr>
              <p:nvPr/>
            </p:nvSpPr>
            <p:spPr bwMode="auto">
              <a:xfrm>
                <a:off x="0" y="0"/>
                <a:ext cx="314" cy="1882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17" name="Line 13"/>
              <p:cNvSpPr>
                <a:spLocks noChangeShapeType="1"/>
              </p:cNvSpPr>
              <p:nvPr/>
            </p:nvSpPr>
            <p:spPr bwMode="auto">
              <a:xfrm>
                <a:off x="0" y="0"/>
                <a:ext cx="0" cy="1882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18" name="Line 14"/>
              <p:cNvSpPr>
                <a:spLocks noChangeShapeType="1"/>
              </p:cNvSpPr>
              <p:nvPr/>
            </p:nvSpPr>
            <p:spPr bwMode="auto">
              <a:xfrm>
                <a:off x="0" y="0"/>
                <a:ext cx="2622" cy="1239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19" name="Line 15"/>
              <p:cNvSpPr>
                <a:spLocks noChangeShapeType="1"/>
              </p:cNvSpPr>
              <p:nvPr/>
            </p:nvSpPr>
            <p:spPr bwMode="auto">
              <a:xfrm>
                <a:off x="0" y="0"/>
                <a:ext cx="2622" cy="1067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20" name="Line 16"/>
              <p:cNvSpPr>
                <a:spLocks noChangeShapeType="1"/>
              </p:cNvSpPr>
              <p:nvPr/>
            </p:nvSpPr>
            <p:spPr bwMode="auto">
              <a:xfrm>
                <a:off x="0" y="0"/>
                <a:ext cx="2622" cy="919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21" name="Line 17"/>
              <p:cNvSpPr>
                <a:spLocks noChangeShapeType="1"/>
              </p:cNvSpPr>
              <p:nvPr/>
            </p:nvSpPr>
            <p:spPr bwMode="auto">
              <a:xfrm>
                <a:off x="0" y="0"/>
                <a:ext cx="2622" cy="770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22" name="Line 18"/>
              <p:cNvSpPr>
                <a:spLocks noChangeShapeType="1"/>
              </p:cNvSpPr>
              <p:nvPr/>
            </p:nvSpPr>
            <p:spPr bwMode="auto">
              <a:xfrm>
                <a:off x="23" y="0"/>
                <a:ext cx="2599" cy="642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23" name="Line 19"/>
              <p:cNvSpPr>
                <a:spLocks noChangeShapeType="1"/>
              </p:cNvSpPr>
              <p:nvPr/>
            </p:nvSpPr>
            <p:spPr bwMode="auto">
              <a:xfrm>
                <a:off x="0" y="0"/>
                <a:ext cx="2622" cy="514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24" name="Line 20"/>
              <p:cNvSpPr>
                <a:spLocks noChangeShapeType="1"/>
              </p:cNvSpPr>
              <p:nvPr/>
            </p:nvSpPr>
            <p:spPr bwMode="auto">
              <a:xfrm>
                <a:off x="0" y="0"/>
                <a:ext cx="2622" cy="405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25" name="Line 21"/>
              <p:cNvSpPr>
                <a:spLocks noChangeShapeType="1"/>
              </p:cNvSpPr>
              <p:nvPr/>
            </p:nvSpPr>
            <p:spPr bwMode="auto">
              <a:xfrm>
                <a:off x="0" y="0"/>
                <a:ext cx="2622" cy="298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26" name="Line 22"/>
              <p:cNvSpPr>
                <a:spLocks noChangeShapeType="1"/>
              </p:cNvSpPr>
              <p:nvPr/>
            </p:nvSpPr>
            <p:spPr bwMode="auto">
              <a:xfrm>
                <a:off x="0" y="0"/>
                <a:ext cx="2622" cy="213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27" name="Line 23"/>
              <p:cNvSpPr>
                <a:spLocks noChangeShapeType="1"/>
              </p:cNvSpPr>
              <p:nvPr/>
            </p:nvSpPr>
            <p:spPr bwMode="auto">
              <a:xfrm>
                <a:off x="0" y="0"/>
                <a:ext cx="2622" cy="126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28" name="Line 24"/>
              <p:cNvSpPr>
                <a:spLocks noChangeShapeType="1"/>
              </p:cNvSpPr>
              <p:nvPr/>
            </p:nvSpPr>
            <p:spPr bwMode="auto">
              <a:xfrm>
                <a:off x="0" y="0"/>
                <a:ext cx="2622" cy="63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170" name="Group 25"/>
            <p:cNvGrpSpPr>
              <a:grpSpLocks/>
            </p:cNvGrpSpPr>
            <p:nvPr/>
          </p:nvGrpSpPr>
          <p:grpSpPr bwMode="auto">
            <a:xfrm>
              <a:off x="0" y="0"/>
              <a:ext cx="1914" cy="1431"/>
              <a:chOff x="0" y="0"/>
              <a:chExt cx="2619" cy="1882"/>
            </a:xfrm>
          </p:grpSpPr>
          <p:sp>
            <p:nvSpPr>
              <p:cNvPr id="6187" name="Line 26"/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2619" cy="0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88" name="Line 27"/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2619" cy="1432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89" name="Line 28"/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2619" cy="1687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90" name="Line 29"/>
              <p:cNvSpPr>
                <a:spLocks noChangeShapeType="1"/>
              </p:cNvSpPr>
              <p:nvPr/>
            </p:nvSpPr>
            <p:spPr bwMode="auto">
              <a:xfrm flipH="1">
                <a:off x="136" y="0"/>
                <a:ext cx="2483" cy="1882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91" name="Line 30"/>
              <p:cNvSpPr>
                <a:spLocks noChangeShapeType="1"/>
              </p:cNvSpPr>
              <p:nvPr/>
            </p:nvSpPr>
            <p:spPr bwMode="auto">
              <a:xfrm flipH="1">
                <a:off x="539" y="0"/>
                <a:ext cx="2080" cy="1882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92" name="Line 31"/>
              <p:cNvSpPr>
                <a:spLocks noChangeShapeType="1"/>
              </p:cNvSpPr>
              <p:nvPr/>
            </p:nvSpPr>
            <p:spPr bwMode="auto">
              <a:xfrm flipH="1">
                <a:off x="918" y="0"/>
                <a:ext cx="1701" cy="1882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93" name="Line 32"/>
              <p:cNvSpPr>
                <a:spLocks noChangeShapeType="1"/>
              </p:cNvSpPr>
              <p:nvPr/>
            </p:nvSpPr>
            <p:spPr bwMode="auto">
              <a:xfrm flipH="1">
                <a:off x="1299" y="0"/>
                <a:ext cx="1320" cy="1882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94" name="Line 33"/>
              <p:cNvSpPr>
                <a:spLocks noChangeShapeType="1"/>
              </p:cNvSpPr>
              <p:nvPr/>
            </p:nvSpPr>
            <p:spPr bwMode="auto">
              <a:xfrm flipH="1">
                <a:off x="1637" y="0"/>
                <a:ext cx="982" cy="1882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95" name="Line 34"/>
              <p:cNvSpPr>
                <a:spLocks noChangeShapeType="1"/>
              </p:cNvSpPr>
              <p:nvPr/>
            </p:nvSpPr>
            <p:spPr bwMode="auto">
              <a:xfrm flipH="1">
                <a:off x="1971" y="0"/>
                <a:ext cx="648" cy="1882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96" name="Line 35"/>
              <p:cNvSpPr>
                <a:spLocks noChangeShapeType="1"/>
              </p:cNvSpPr>
              <p:nvPr/>
            </p:nvSpPr>
            <p:spPr bwMode="auto">
              <a:xfrm flipH="1">
                <a:off x="2308" y="0"/>
                <a:ext cx="311" cy="1882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97" name="Line 36"/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2619" cy="1239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98" name="Line 37"/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2619" cy="1067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99" name="Line 38"/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2619" cy="919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00" name="Line 39"/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2619" cy="770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01" name="Line 40"/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2597" cy="642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02" name="Line 41"/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2619" cy="514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03" name="Line 42"/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2619" cy="405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04" name="Line 43"/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2619" cy="298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05" name="Line 44"/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2619" cy="213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06" name="Line 45"/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2619" cy="126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07" name="Line 46"/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2619" cy="63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171" name="Group 47"/>
            <p:cNvGrpSpPr>
              <a:grpSpLocks/>
            </p:cNvGrpSpPr>
            <p:nvPr/>
          </p:nvGrpSpPr>
          <p:grpSpPr bwMode="auto">
            <a:xfrm>
              <a:off x="0" y="15"/>
              <a:ext cx="3829" cy="1220"/>
              <a:chOff x="0" y="0"/>
              <a:chExt cx="5241" cy="1605"/>
            </a:xfrm>
          </p:grpSpPr>
          <p:grpSp>
            <p:nvGrpSpPr>
              <p:cNvPr id="6172" name="Group 48"/>
              <p:cNvGrpSpPr>
                <a:grpSpLocks/>
              </p:cNvGrpSpPr>
              <p:nvPr/>
            </p:nvGrpSpPr>
            <p:grpSpPr bwMode="auto">
              <a:xfrm>
                <a:off x="0" y="906"/>
                <a:ext cx="5241" cy="699"/>
                <a:chOff x="0" y="0"/>
                <a:chExt cx="5241" cy="699"/>
              </a:xfrm>
            </p:grpSpPr>
            <p:sp>
              <p:nvSpPr>
                <p:cNvPr id="6183" name="Line 49"/>
                <p:cNvSpPr>
                  <a:spLocks noChangeShapeType="1"/>
                </p:cNvSpPr>
                <p:nvPr/>
              </p:nvSpPr>
              <p:spPr bwMode="auto">
                <a:xfrm>
                  <a:off x="0" y="699"/>
                  <a:ext cx="5241" cy="0"/>
                </a:xfrm>
                <a:prstGeom prst="line">
                  <a:avLst/>
                </a:prstGeom>
                <a:noFill/>
                <a:ln w="3175">
                  <a:solidFill>
                    <a:srgbClr val="DDDDDD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84" name="Line 50"/>
                <p:cNvSpPr>
                  <a:spLocks noChangeShapeType="1"/>
                </p:cNvSpPr>
                <p:nvPr/>
              </p:nvSpPr>
              <p:spPr bwMode="auto">
                <a:xfrm>
                  <a:off x="0" y="441"/>
                  <a:ext cx="5241" cy="0"/>
                </a:xfrm>
                <a:prstGeom prst="line">
                  <a:avLst/>
                </a:prstGeom>
                <a:noFill/>
                <a:ln w="3175">
                  <a:solidFill>
                    <a:srgbClr val="DDDDDD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85" name="Line 51"/>
                <p:cNvSpPr>
                  <a:spLocks noChangeShapeType="1"/>
                </p:cNvSpPr>
                <p:nvPr/>
              </p:nvSpPr>
              <p:spPr bwMode="auto">
                <a:xfrm>
                  <a:off x="0" y="208"/>
                  <a:ext cx="5239" cy="0"/>
                </a:xfrm>
                <a:prstGeom prst="line">
                  <a:avLst/>
                </a:prstGeom>
                <a:noFill/>
                <a:ln w="3175">
                  <a:solidFill>
                    <a:srgbClr val="DDDDDD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86" name="Line 52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5239" cy="0"/>
                </a:xfrm>
                <a:prstGeom prst="line">
                  <a:avLst/>
                </a:prstGeom>
                <a:noFill/>
                <a:ln w="3175">
                  <a:solidFill>
                    <a:srgbClr val="DDDDDD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173" name="Group 53"/>
              <p:cNvGrpSpPr>
                <a:grpSpLocks/>
              </p:cNvGrpSpPr>
              <p:nvPr/>
            </p:nvGrpSpPr>
            <p:grpSpPr bwMode="auto">
              <a:xfrm>
                <a:off x="0" y="0"/>
                <a:ext cx="5241" cy="728"/>
                <a:chOff x="0" y="0"/>
                <a:chExt cx="5241" cy="728"/>
              </a:xfrm>
            </p:grpSpPr>
            <p:sp>
              <p:nvSpPr>
                <p:cNvPr id="6174" name="Line 54"/>
                <p:cNvSpPr>
                  <a:spLocks noChangeShapeType="1"/>
                </p:cNvSpPr>
                <p:nvPr/>
              </p:nvSpPr>
              <p:spPr bwMode="auto">
                <a:xfrm>
                  <a:off x="0" y="728"/>
                  <a:ext cx="5241" cy="0"/>
                </a:xfrm>
                <a:prstGeom prst="line">
                  <a:avLst/>
                </a:prstGeom>
                <a:noFill/>
                <a:ln w="3175">
                  <a:solidFill>
                    <a:srgbClr val="DDDDDD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75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0" y="557"/>
                  <a:ext cx="5241" cy="1"/>
                </a:xfrm>
                <a:prstGeom prst="line">
                  <a:avLst/>
                </a:prstGeom>
                <a:noFill/>
                <a:ln w="3175">
                  <a:solidFill>
                    <a:srgbClr val="DDDDDD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76" name="Line 56"/>
                <p:cNvSpPr>
                  <a:spLocks noChangeShapeType="1"/>
                </p:cNvSpPr>
                <p:nvPr/>
              </p:nvSpPr>
              <p:spPr bwMode="auto">
                <a:xfrm>
                  <a:off x="0" y="401"/>
                  <a:ext cx="5241" cy="5"/>
                </a:xfrm>
                <a:prstGeom prst="line">
                  <a:avLst/>
                </a:prstGeom>
                <a:noFill/>
                <a:ln w="3175">
                  <a:solidFill>
                    <a:srgbClr val="DDDDDD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77" name="Line 57"/>
                <p:cNvSpPr>
                  <a:spLocks noChangeShapeType="1"/>
                </p:cNvSpPr>
                <p:nvPr/>
              </p:nvSpPr>
              <p:spPr bwMode="auto">
                <a:xfrm>
                  <a:off x="0" y="277"/>
                  <a:ext cx="5217" cy="0"/>
                </a:xfrm>
                <a:prstGeom prst="line">
                  <a:avLst/>
                </a:prstGeom>
                <a:noFill/>
                <a:ln w="3175">
                  <a:solidFill>
                    <a:srgbClr val="DDDDDD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78" name="Line 58"/>
                <p:cNvSpPr>
                  <a:spLocks noChangeShapeType="1"/>
                </p:cNvSpPr>
                <p:nvPr/>
              </p:nvSpPr>
              <p:spPr bwMode="auto">
                <a:xfrm flipV="1">
                  <a:off x="0" y="171"/>
                  <a:ext cx="5241" cy="6"/>
                </a:xfrm>
                <a:prstGeom prst="line">
                  <a:avLst/>
                </a:prstGeom>
                <a:noFill/>
                <a:ln w="3175">
                  <a:solidFill>
                    <a:srgbClr val="DDDDDD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79" name="Line 59"/>
                <p:cNvSpPr>
                  <a:spLocks noChangeShapeType="1"/>
                </p:cNvSpPr>
                <p:nvPr/>
              </p:nvSpPr>
              <p:spPr bwMode="auto">
                <a:xfrm>
                  <a:off x="0" y="102"/>
                  <a:ext cx="5241" cy="4"/>
                </a:xfrm>
                <a:prstGeom prst="line">
                  <a:avLst/>
                </a:prstGeom>
                <a:noFill/>
                <a:ln w="3175">
                  <a:solidFill>
                    <a:srgbClr val="DDDDDD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80" name="Line 60"/>
                <p:cNvSpPr>
                  <a:spLocks noChangeShapeType="1"/>
                </p:cNvSpPr>
                <p:nvPr/>
              </p:nvSpPr>
              <p:spPr bwMode="auto">
                <a:xfrm flipV="1">
                  <a:off x="0" y="64"/>
                  <a:ext cx="5241" cy="10"/>
                </a:xfrm>
                <a:prstGeom prst="line">
                  <a:avLst/>
                </a:prstGeom>
                <a:noFill/>
                <a:ln w="3175">
                  <a:solidFill>
                    <a:srgbClr val="DDDDDD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81" name="Line 61"/>
                <p:cNvSpPr>
                  <a:spLocks noChangeShapeType="1"/>
                </p:cNvSpPr>
                <p:nvPr/>
              </p:nvSpPr>
              <p:spPr bwMode="auto">
                <a:xfrm>
                  <a:off x="23" y="22"/>
                  <a:ext cx="5218" cy="0"/>
                </a:xfrm>
                <a:prstGeom prst="line">
                  <a:avLst/>
                </a:prstGeom>
                <a:noFill/>
                <a:ln w="3175">
                  <a:solidFill>
                    <a:srgbClr val="DDDDDD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82" name="Line 62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5241" cy="0"/>
                </a:xfrm>
                <a:prstGeom prst="line">
                  <a:avLst/>
                </a:prstGeom>
                <a:noFill/>
                <a:ln w="3175">
                  <a:solidFill>
                    <a:srgbClr val="DDDDDD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cxnSp>
        <p:nvCxnSpPr>
          <p:cNvPr id="6147" name="Straight Arrow Connector 22"/>
          <p:cNvCxnSpPr>
            <a:cxnSpLocks noChangeShapeType="1"/>
          </p:cNvCxnSpPr>
          <p:nvPr/>
        </p:nvCxnSpPr>
        <p:spPr bwMode="auto">
          <a:xfrm>
            <a:off x="5954713" y="5197475"/>
            <a:ext cx="1954212" cy="0"/>
          </a:xfrm>
          <a:prstGeom prst="straightConnector1">
            <a:avLst/>
          </a:prstGeom>
          <a:noFill/>
          <a:ln w="12700" algn="ctr">
            <a:solidFill>
              <a:srgbClr val="595959"/>
            </a:solidFill>
            <a:prstDash val="sysDash"/>
            <a:round/>
            <a:headEnd/>
            <a:tailEnd type="arrow" w="med" len="med"/>
          </a:ln>
        </p:spPr>
      </p:cxnSp>
      <p:cxnSp>
        <p:nvCxnSpPr>
          <p:cNvPr id="6148" name="Straight Arrow Connector 11"/>
          <p:cNvCxnSpPr>
            <a:cxnSpLocks noChangeShapeType="1"/>
          </p:cNvCxnSpPr>
          <p:nvPr/>
        </p:nvCxnSpPr>
        <p:spPr bwMode="auto">
          <a:xfrm>
            <a:off x="5665788" y="4370388"/>
            <a:ext cx="1897062" cy="0"/>
          </a:xfrm>
          <a:prstGeom prst="straightConnector1">
            <a:avLst/>
          </a:prstGeom>
          <a:noFill/>
          <a:ln w="12700" algn="ctr">
            <a:solidFill>
              <a:srgbClr val="595959"/>
            </a:solidFill>
            <a:prstDash val="sysDash"/>
            <a:round/>
            <a:headEnd/>
            <a:tailEnd type="arrow" w="med" len="med"/>
          </a:ln>
        </p:spPr>
      </p:cxnSp>
      <p:sp>
        <p:nvSpPr>
          <p:cNvPr id="6149" name="TextBox 53"/>
          <p:cNvSpPr txBox="1">
            <a:spLocks noChangeArrowheads="1"/>
          </p:cNvSpPr>
          <p:nvPr/>
        </p:nvSpPr>
        <p:spPr bwMode="auto">
          <a:xfrm>
            <a:off x="7596188" y="4227513"/>
            <a:ext cx="1306512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 i="1">
                <a:solidFill>
                  <a:srgbClr val="000000"/>
                </a:solidFill>
              </a:rPr>
              <a:t>Mô tả</a:t>
            </a:r>
          </a:p>
        </p:txBody>
      </p:sp>
      <p:cxnSp>
        <p:nvCxnSpPr>
          <p:cNvPr id="6150" name="Straight Arrow Connector 13"/>
          <p:cNvCxnSpPr>
            <a:cxnSpLocks noChangeShapeType="1"/>
          </p:cNvCxnSpPr>
          <p:nvPr/>
        </p:nvCxnSpPr>
        <p:spPr bwMode="auto">
          <a:xfrm>
            <a:off x="5567363" y="3651250"/>
            <a:ext cx="1614487" cy="0"/>
          </a:xfrm>
          <a:prstGeom prst="straightConnector1">
            <a:avLst/>
          </a:prstGeom>
          <a:noFill/>
          <a:ln w="12700" algn="ctr">
            <a:solidFill>
              <a:srgbClr val="595959"/>
            </a:solidFill>
            <a:prstDash val="sysDash"/>
            <a:round/>
            <a:headEnd/>
            <a:tailEnd type="arrow" w="med" len="med"/>
          </a:ln>
        </p:spPr>
      </p:cxnSp>
      <p:cxnSp>
        <p:nvCxnSpPr>
          <p:cNvPr id="6151" name="Straight Arrow Connector 14"/>
          <p:cNvCxnSpPr>
            <a:cxnSpLocks noChangeShapeType="1"/>
          </p:cNvCxnSpPr>
          <p:nvPr/>
        </p:nvCxnSpPr>
        <p:spPr bwMode="auto">
          <a:xfrm>
            <a:off x="5111750" y="3051175"/>
            <a:ext cx="1822450" cy="0"/>
          </a:xfrm>
          <a:prstGeom prst="straightConnector1">
            <a:avLst/>
          </a:prstGeom>
          <a:noFill/>
          <a:ln w="12700" algn="ctr">
            <a:solidFill>
              <a:srgbClr val="595959"/>
            </a:solidFill>
            <a:prstDash val="sysDash"/>
            <a:round/>
            <a:headEnd/>
            <a:tailEnd type="arrow" w="med" len="med"/>
          </a:ln>
        </p:spPr>
      </p:cxnSp>
      <p:cxnSp>
        <p:nvCxnSpPr>
          <p:cNvPr id="6152" name="Straight Arrow Connector 18"/>
          <p:cNvCxnSpPr>
            <a:cxnSpLocks noChangeShapeType="1"/>
          </p:cNvCxnSpPr>
          <p:nvPr/>
        </p:nvCxnSpPr>
        <p:spPr bwMode="auto">
          <a:xfrm>
            <a:off x="5110163" y="2178050"/>
            <a:ext cx="1303337" cy="0"/>
          </a:xfrm>
          <a:prstGeom prst="straightConnector1">
            <a:avLst/>
          </a:prstGeom>
          <a:noFill/>
          <a:ln w="12700" algn="ctr">
            <a:solidFill>
              <a:srgbClr val="595959"/>
            </a:solidFill>
            <a:prstDash val="sysDash"/>
            <a:round/>
            <a:headEnd/>
            <a:tailEnd type="arrow" w="med" len="med"/>
          </a:ln>
        </p:spPr>
      </p:cxnSp>
      <p:sp>
        <p:nvSpPr>
          <p:cNvPr id="6153" name="TextBox 53"/>
          <p:cNvSpPr txBox="1">
            <a:spLocks noChangeArrowheads="1"/>
          </p:cNvSpPr>
          <p:nvPr/>
        </p:nvSpPr>
        <p:spPr bwMode="auto">
          <a:xfrm>
            <a:off x="6983413" y="2908300"/>
            <a:ext cx="14827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 i="1">
                <a:solidFill>
                  <a:srgbClr val="000000"/>
                </a:solidFill>
              </a:rPr>
              <a:t>Mô tả </a:t>
            </a:r>
          </a:p>
        </p:txBody>
      </p:sp>
      <p:sp>
        <p:nvSpPr>
          <p:cNvPr id="100" name="TextBox 53"/>
          <p:cNvSpPr txBox="1"/>
          <p:nvPr/>
        </p:nvSpPr>
        <p:spPr>
          <a:xfrm>
            <a:off x="6456363" y="2019300"/>
            <a:ext cx="1482725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i="1" smtClean="0">
                <a:solidFill>
                  <a:schemeClr val="accent5">
                    <a:lumMod val="50000"/>
                  </a:schemeClr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Mô tả</a:t>
            </a:r>
            <a:endParaRPr lang="en-US" sz="1600" b="1" i="1" dirty="0" smtClean="0">
              <a:solidFill>
                <a:schemeClr val="accent5">
                  <a:lumMod val="50000"/>
                </a:schemeClr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6155" name="TextBox 53"/>
          <p:cNvSpPr txBox="1">
            <a:spLocks noChangeArrowheads="1"/>
          </p:cNvSpPr>
          <p:nvPr/>
        </p:nvSpPr>
        <p:spPr bwMode="auto">
          <a:xfrm>
            <a:off x="7232650" y="3508375"/>
            <a:ext cx="1306513" cy="30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 i="1">
                <a:solidFill>
                  <a:srgbClr val="000000"/>
                </a:solidFill>
              </a:rPr>
              <a:t>Mô tả</a:t>
            </a:r>
          </a:p>
        </p:txBody>
      </p:sp>
      <p:grpSp>
        <p:nvGrpSpPr>
          <p:cNvPr id="102" name="Group 1"/>
          <p:cNvGrpSpPr/>
          <p:nvPr/>
        </p:nvGrpSpPr>
        <p:grpSpPr>
          <a:xfrm>
            <a:off x="3037526" y="1877252"/>
            <a:ext cx="4275002" cy="3685348"/>
            <a:chOff x="357503" y="1115037"/>
            <a:chExt cx="5361708" cy="4622163"/>
          </a:xfrm>
          <a:effectLst>
            <a:outerShdw blurRad="50800" dist="38100" dir="16200000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</p:grpSpPr>
        <p:sp>
          <p:nvSpPr>
            <p:cNvPr id="103" name="Isosceles Triangle 3"/>
            <p:cNvSpPr/>
            <p:nvPr/>
          </p:nvSpPr>
          <p:spPr>
            <a:xfrm>
              <a:off x="357503" y="4826537"/>
              <a:ext cx="5361708" cy="910663"/>
            </a:xfrm>
            <a:custGeom>
              <a:avLst/>
              <a:gdLst/>
              <a:ahLst/>
              <a:cxnLst/>
              <a:rect l="l" t="t" r="r" b="b"/>
              <a:pathLst>
                <a:path w="5361708" h="910663">
                  <a:moveTo>
                    <a:pt x="528185" y="0"/>
                  </a:moveTo>
                  <a:lnTo>
                    <a:pt x="4833524" y="0"/>
                  </a:lnTo>
                  <a:lnTo>
                    <a:pt x="5361708" y="910663"/>
                  </a:lnTo>
                  <a:lnTo>
                    <a:pt x="0" y="910663"/>
                  </a:lnTo>
                  <a:close/>
                </a:path>
              </a:pathLst>
            </a:custGeom>
            <a:gradFill>
              <a:gsLst>
                <a:gs pos="0">
                  <a:sysClr val="windowText" lastClr="000000">
                    <a:lumMod val="95000"/>
                    <a:lumOff val="5000"/>
                  </a:sysClr>
                </a:gs>
                <a:gs pos="100000">
                  <a:srgbClr val="4B4B4B"/>
                </a:gs>
              </a:gsLst>
              <a:lin ang="16200000" scaled="1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prstClr val="white"/>
                </a:solidFill>
              </a:endParaRPr>
            </a:p>
          </p:txBody>
        </p:sp>
        <p:sp>
          <p:nvSpPr>
            <p:cNvPr id="104" name="Isosceles Triangle 3"/>
            <p:cNvSpPr/>
            <p:nvPr/>
          </p:nvSpPr>
          <p:spPr>
            <a:xfrm>
              <a:off x="918246" y="3856003"/>
              <a:ext cx="4240225" cy="914400"/>
            </a:xfrm>
            <a:custGeom>
              <a:avLst/>
              <a:gdLst/>
              <a:ahLst/>
              <a:cxnLst/>
              <a:rect l="l" t="t" r="r" b="b"/>
              <a:pathLst>
                <a:path w="4240225" h="914400">
                  <a:moveTo>
                    <a:pt x="530352" y="0"/>
                  </a:moveTo>
                  <a:lnTo>
                    <a:pt x="3709873" y="0"/>
                  </a:lnTo>
                  <a:lnTo>
                    <a:pt x="4240225" y="914400"/>
                  </a:lnTo>
                  <a:lnTo>
                    <a:pt x="0" y="914400"/>
                  </a:lnTo>
                  <a:close/>
                </a:path>
              </a:pathLst>
            </a:custGeom>
            <a:gradFill>
              <a:gsLst>
                <a:gs pos="0">
                  <a:srgbClr val="2E2E2E"/>
                </a:gs>
                <a:gs pos="100000">
                  <a:sysClr val="window" lastClr="FFFFFF">
                    <a:lumMod val="50000"/>
                  </a:sysClr>
                </a:gs>
              </a:gsLst>
              <a:lin ang="16200000" scaled="1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prstClr val="white"/>
                </a:solidFill>
              </a:endParaRPr>
            </a:p>
          </p:txBody>
        </p:sp>
        <p:sp>
          <p:nvSpPr>
            <p:cNvPr id="105" name="Isosceles Triangle 3"/>
            <p:cNvSpPr/>
            <p:nvPr/>
          </p:nvSpPr>
          <p:spPr>
            <a:xfrm>
              <a:off x="1484663" y="2879420"/>
              <a:ext cx="3107388" cy="914400"/>
            </a:xfrm>
            <a:custGeom>
              <a:avLst/>
              <a:gdLst/>
              <a:ahLst/>
              <a:cxnLst/>
              <a:rect l="l" t="t" r="r" b="b"/>
              <a:pathLst>
                <a:path w="3107388" h="914400">
                  <a:moveTo>
                    <a:pt x="530352" y="0"/>
                  </a:moveTo>
                  <a:lnTo>
                    <a:pt x="2577036" y="0"/>
                  </a:lnTo>
                  <a:lnTo>
                    <a:pt x="3107388" y="914400"/>
                  </a:lnTo>
                  <a:lnTo>
                    <a:pt x="0" y="914400"/>
                  </a:lnTo>
                  <a:close/>
                </a:path>
              </a:pathLst>
            </a:custGeom>
            <a:gradFill>
              <a:gsLst>
                <a:gs pos="0">
                  <a:sysClr val="window" lastClr="FFFFFF">
                    <a:lumMod val="50000"/>
                  </a:sysClr>
                </a:gs>
                <a:gs pos="100000">
                  <a:sysClr val="window" lastClr="FFFFFF">
                    <a:lumMod val="85000"/>
                  </a:sysClr>
                </a:gs>
              </a:gsLst>
              <a:lin ang="16200000" scaled="1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prstClr val="white"/>
                </a:solidFill>
              </a:endParaRPr>
            </a:p>
          </p:txBody>
        </p:sp>
        <p:sp>
          <p:nvSpPr>
            <p:cNvPr id="106" name="Isosceles Triangle 3"/>
            <p:cNvSpPr/>
            <p:nvPr/>
          </p:nvSpPr>
          <p:spPr>
            <a:xfrm>
              <a:off x="2049828" y="1905000"/>
              <a:ext cx="1977061" cy="914400"/>
            </a:xfrm>
            <a:custGeom>
              <a:avLst/>
              <a:gdLst/>
              <a:ahLst/>
              <a:cxnLst/>
              <a:rect l="l" t="t" r="r" b="b"/>
              <a:pathLst>
                <a:path w="1977061" h="914400">
                  <a:moveTo>
                    <a:pt x="530352" y="0"/>
                  </a:moveTo>
                  <a:lnTo>
                    <a:pt x="1446709" y="0"/>
                  </a:lnTo>
                  <a:lnTo>
                    <a:pt x="1977061" y="914400"/>
                  </a:lnTo>
                  <a:lnTo>
                    <a:pt x="0" y="914400"/>
                  </a:lnTo>
                  <a:close/>
                </a:path>
              </a:pathLst>
            </a:custGeom>
            <a:gradFill>
              <a:gsLst>
                <a:gs pos="0">
                  <a:sysClr val="window" lastClr="FFFFFF">
                    <a:lumMod val="65000"/>
                  </a:sysClr>
                </a:gs>
                <a:gs pos="100000">
                  <a:sysClr val="window" lastClr="FFFFFF">
                    <a:lumMod val="95000"/>
                  </a:sysClr>
                </a:gs>
              </a:gsLst>
              <a:lin ang="16200000" scaled="1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prstClr val="white"/>
                </a:solidFill>
              </a:endParaRPr>
            </a:p>
          </p:txBody>
        </p:sp>
        <p:sp>
          <p:nvSpPr>
            <p:cNvPr id="107" name="Isosceles Triangle 3"/>
            <p:cNvSpPr/>
            <p:nvPr/>
          </p:nvSpPr>
          <p:spPr>
            <a:xfrm>
              <a:off x="2613976" y="1115037"/>
              <a:ext cx="848762" cy="731692"/>
            </a:xfrm>
            <a:custGeom>
              <a:avLst/>
              <a:gdLst/>
              <a:ahLst/>
              <a:cxnLst/>
              <a:rect l="l" t="t" r="r" b="b"/>
              <a:pathLst>
                <a:path w="848762" h="731692">
                  <a:moveTo>
                    <a:pt x="424381" y="0"/>
                  </a:moveTo>
                  <a:lnTo>
                    <a:pt x="848762" y="731692"/>
                  </a:lnTo>
                  <a:lnTo>
                    <a:pt x="0" y="73169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162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prstClr val="white"/>
                </a:solidFill>
              </a:endParaRPr>
            </a:p>
          </p:txBody>
        </p:sp>
      </p:grpSp>
      <p:sp>
        <p:nvSpPr>
          <p:cNvPr id="108" name="Up Arrow 16"/>
          <p:cNvSpPr/>
          <p:nvPr/>
        </p:nvSpPr>
        <p:spPr>
          <a:xfrm rot="1800000">
            <a:off x="3302622" y="1854315"/>
            <a:ext cx="715314" cy="3673390"/>
          </a:xfrm>
          <a:prstGeom prst="upArrow">
            <a:avLst>
              <a:gd name="adj1" fmla="val 50000"/>
              <a:gd name="adj2" fmla="val 76923"/>
            </a:avLst>
          </a:prstGeom>
          <a:gradFill>
            <a:gsLst>
              <a:gs pos="0">
                <a:srgbClr val="0070C0"/>
              </a:gs>
              <a:gs pos="100000">
                <a:srgbClr val="FFFFFF">
                  <a:alpha val="0"/>
                </a:srgbClr>
              </a:gs>
              <a:gs pos="40000">
                <a:srgbClr val="61BBFF"/>
              </a:gs>
            </a:gsLst>
            <a:lin ang="5400000" scaled="1"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prstClr val="white"/>
              </a:solidFill>
            </a:endParaRPr>
          </a:p>
        </p:txBody>
      </p:sp>
      <p:sp>
        <p:nvSpPr>
          <p:cNvPr id="109" name="Up Arrow 17"/>
          <p:cNvSpPr/>
          <p:nvPr/>
        </p:nvSpPr>
        <p:spPr>
          <a:xfrm rot="19800000" flipV="1">
            <a:off x="6334125" y="1852613"/>
            <a:ext cx="715963" cy="3673475"/>
          </a:xfrm>
          <a:prstGeom prst="upArrow">
            <a:avLst>
              <a:gd name="adj1" fmla="val 50000"/>
              <a:gd name="adj2" fmla="val 76923"/>
            </a:avLst>
          </a:prstGeom>
          <a:gradFill>
            <a:gsLst>
              <a:gs pos="0">
                <a:srgbClr val="0070C0"/>
              </a:gs>
              <a:gs pos="100000">
                <a:srgbClr val="FFFFFF"/>
              </a:gs>
              <a:gs pos="40000">
                <a:srgbClr val="61BBFF"/>
              </a:gs>
            </a:gsLst>
            <a:lin ang="5400000" scaled="1"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prstClr val="white"/>
              </a:solidFill>
            </a:endParaRPr>
          </a:p>
        </p:txBody>
      </p:sp>
      <p:sp>
        <p:nvSpPr>
          <p:cNvPr id="6161" name="TextBox 53"/>
          <p:cNvSpPr txBox="1">
            <a:spLocks noChangeArrowheads="1"/>
          </p:cNvSpPr>
          <p:nvPr/>
        </p:nvSpPr>
        <p:spPr bwMode="auto">
          <a:xfrm>
            <a:off x="7939088" y="5053013"/>
            <a:ext cx="130651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 i="1">
                <a:solidFill>
                  <a:srgbClr val="000000"/>
                </a:solidFill>
              </a:rPr>
              <a:t>Mô tả</a:t>
            </a:r>
          </a:p>
        </p:txBody>
      </p:sp>
      <p:sp>
        <p:nvSpPr>
          <p:cNvPr id="6162" name="Rectangle 28"/>
          <p:cNvSpPr>
            <a:spLocks noChangeArrowheads="1"/>
          </p:cNvSpPr>
          <p:nvPr/>
        </p:nvSpPr>
        <p:spPr bwMode="auto">
          <a:xfrm>
            <a:off x="4876800" y="2173288"/>
            <a:ext cx="63341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>
                <a:solidFill>
                  <a:srgbClr val="FFFFFF"/>
                </a:solidFill>
              </a:rPr>
              <a:t>Chữ</a:t>
            </a:r>
          </a:p>
        </p:txBody>
      </p:sp>
      <p:sp>
        <p:nvSpPr>
          <p:cNvPr id="6163" name="Rectangle 29"/>
          <p:cNvSpPr>
            <a:spLocks noChangeArrowheads="1"/>
          </p:cNvSpPr>
          <p:nvPr/>
        </p:nvSpPr>
        <p:spPr bwMode="auto">
          <a:xfrm>
            <a:off x="4400550" y="2774950"/>
            <a:ext cx="158591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1">
                <a:solidFill>
                  <a:srgbClr val="FFFFFF"/>
                </a:solidFill>
              </a:rPr>
              <a:t>Chữ</a:t>
            </a:r>
          </a:p>
        </p:txBody>
      </p:sp>
      <p:sp>
        <p:nvSpPr>
          <p:cNvPr id="6164" name="Rectangle 30"/>
          <p:cNvSpPr>
            <a:spLocks noChangeArrowheads="1"/>
          </p:cNvSpPr>
          <p:nvPr/>
        </p:nvSpPr>
        <p:spPr bwMode="auto">
          <a:xfrm>
            <a:off x="4400550" y="3497263"/>
            <a:ext cx="158591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1">
                <a:solidFill>
                  <a:srgbClr val="FFFFFF"/>
                </a:solidFill>
              </a:rPr>
              <a:t>Chữ</a:t>
            </a:r>
          </a:p>
        </p:txBody>
      </p:sp>
      <p:sp>
        <p:nvSpPr>
          <p:cNvPr id="6165" name="Rectangle 31"/>
          <p:cNvSpPr>
            <a:spLocks noChangeArrowheads="1"/>
          </p:cNvSpPr>
          <p:nvPr/>
        </p:nvSpPr>
        <p:spPr bwMode="auto">
          <a:xfrm>
            <a:off x="4400550" y="4284663"/>
            <a:ext cx="158591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1">
                <a:solidFill>
                  <a:srgbClr val="FFFFFF"/>
                </a:solidFill>
              </a:rPr>
              <a:t>Chữ</a:t>
            </a:r>
          </a:p>
        </p:txBody>
      </p:sp>
      <p:sp>
        <p:nvSpPr>
          <p:cNvPr id="6166" name="Rectangle 32"/>
          <p:cNvSpPr>
            <a:spLocks noChangeArrowheads="1"/>
          </p:cNvSpPr>
          <p:nvPr/>
        </p:nvSpPr>
        <p:spPr bwMode="auto">
          <a:xfrm>
            <a:off x="4400550" y="5043488"/>
            <a:ext cx="158591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1">
                <a:solidFill>
                  <a:srgbClr val="FFFFFF"/>
                </a:solidFill>
              </a:rPr>
              <a:t>Chữ</a:t>
            </a:r>
          </a:p>
        </p:txBody>
      </p:sp>
      <p:sp>
        <p:nvSpPr>
          <p:cNvPr id="116" name="Rectangle 4"/>
          <p:cNvSpPr>
            <a:spLocks noGrp="1" noChangeArrowheads="1"/>
          </p:cNvSpPr>
          <p:nvPr>
            <p:ph type="title"/>
          </p:nvPr>
        </p:nvSpPr>
        <p:spPr>
          <a:xfrm>
            <a:off x="2071687" y="228600"/>
            <a:ext cx="8291513" cy="72072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GB" sz="2800" b="1" i="1" smtClean="0">
                <a:gradFill flip="none" rotWithShape="1">
                  <a:gsLst>
                    <a:gs pos="0">
                      <a:schemeClr val="accent6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accent6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accent6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Verdana" pitchFamily="34" charset="0"/>
              </a:rPr>
              <a:t>TIÊU ĐỀ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Freeform 12"/>
          <p:cNvSpPr>
            <a:spLocks/>
          </p:cNvSpPr>
          <p:nvPr/>
        </p:nvSpPr>
        <p:spPr bwMode="auto">
          <a:xfrm>
            <a:off x="1781175" y="3559175"/>
            <a:ext cx="4797425" cy="11001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861" y="0"/>
              </a:cxn>
              <a:cxn ang="0">
                <a:pos x="3335" y="336"/>
              </a:cxn>
              <a:cxn ang="0">
                <a:pos x="3861" y="683"/>
              </a:cxn>
              <a:cxn ang="0">
                <a:pos x="0" y="683"/>
              </a:cxn>
              <a:cxn ang="0">
                <a:pos x="0" y="0"/>
              </a:cxn>
            </a:cxnLst>
            <a:rect l="0" t="0" r="r" b="b"/>
            <a:pathLst>
              <a:path w="3861" h="683">
                <a:moveTo>
                  <a:pt x="0" y="0"/>
                </a:moveTo>
                <a:lnTo>
                  <a:pt x="3861" y="0"/>
                </a:lnTo>
                <a:lnTo>
                  <a:pt x="3335" y="336"/>
                </a:lnTo>
                <a:lnTo>
                  <a:pt x="3861" y="683"/>
                </a:lnTo>
                <a:lnTo>
                  <a:pt x="0" y="683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5A8C1E">
                  <a:shade val="51000"/>
                  <a:satMod val="130000"/>
                </a:srgbClr>
              </a:gs>
              <a:gs pos="80000">
                <a:srgbClr val="5A8C1E">
                  <a:shade val="93000"/>
                  <a:satMod val="130000"/>
                </a:srgbClr>
              </a:gs>
              <a:gs pos="100000">
                <a:srgbClr val="5A8C1E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5A8C1E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76200" dist="762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prstClr val="white"/>
              </a:solidFill>
              <a:latin typeface="Calibri"/>
              <a:cs typeface="+mn-cs"/>
            </a:endParaRPr>
          </a:p>
        </p:txBody>
      </p:sp>
      <p:sp>
        <p:nvSpPr>
          <p:cNvPr id="96" name="Freeform 13"/>
          <p:cNvSpPr>
            <a:spLocks/>
          </p:cNvSpPr>
          <p:nvPr/>
        </p:nvSpPr>
        <p:spPr bwMode="auto">
          <a:xfrm>
            <a:off x="1781175" y="5072063"/>
            <a:ext cx="6446838" cy="11001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190" y="0"/>
              </a:cxn>
              <a:cxn ang="0">
                <a:pos x="4664" y="339"/>
              </a:cxn>
              <a:cxn ang="0">
                <a:pos x="5190" y="683"/>
              </a:cxn>
              <a:cxn ang="0">
                <a:pos x="0" y="683"/>
              </a:cxn>
              <a:cxn ang="0">
                <a:pos x="0" y="0"/>
              </a:cxn>
            </a:cxnLst>
            <a:rect l="0" t="0" r="r" b="b"/>
            <a:pathLst>
              <a:path w="5190" h="683">
                <a:moveTo>
                  <a:pt x="0" y="0"/>
                </a:moveTo>
                <a:lnTo>
                  <a:pt x="5190" y="0"/>
                </a:lnTo>
                <a:lnTo>
                  <a:pt x="4664" y="339"/>
                </a:lnTo>
                <a:lnTo>
                  <a:pt x="5190" y="683"/>
                </a:lnTo>
                <a:lnTo>
                  <a:pt x="0" y="683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ysClr val="window" lastClr="FFFFFF">
                  <a:lumMod val="85000"/>
                </a:sysClr>
              </a:gs>
              <a:gs pos="47000">
                <a:sysClr val="window" lastClr="FFFFFF">
                  <a:lumMod val="75000"/>
                </a:sysClr>
              </a:gs>
              <a:gs pos="100000">
                <a:sysClr val="window" lastClr="FFFFFF">
                  <a:lumMod val="65000"/>
                </a:sysClr>
              </a:gs>
            </a:gsLst>
            <a:lin ang="5400000" scaled="1"/>
            <a:tileRect/>
          </a:gradFill>
          <a:ln w="9525" cap="flat" cmpd="sng" algn="ctr">
            <a:noFill/>
            <a:prstDash val="solid"/>
            <a:headEnd/>
            <a:tailEnd/>
          </a:ln>
          <a:effectLst>
            <a:outerShdw blurRad="76200" dist="762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prstClr val="white"/>
              </a:solidFill>
              <a:latin typeface="Calibri"/>
              <a:cs typeface="+mn-cs"/>
            </a:endParaRPr>
          </a:p>
        </p:txBody>
      </p:sp>
      <p:sp>
        <p:nvSpPr>
          <p:cNvPr id="97" name="Freeform 6"/>
          <p:cNvSpPr>
            <a:spLocks/>
          </p:cNvSpPr>
          <p:nvPr/>
        </p:nvSpPr>
        <p:spPr bwMode="auto">
          <a:xfrm>
            <a:off x="1781175" y="1981200"/>
            <a:ext cx="5867400" cy="11033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723" y="0"/>
              </a:cxn>
              <a:cxn ang="0">
                <a:pos x="4197" y="338"/>
              </a:cxn>
              <a:cxn ang="0">
                <a:pos x="4723" y="685"/>
              </a:cxn>
              <a:cxn ang="0">
                <a:pos x="0" y="685"/>
              </a:cxn>
              <a:cxn ang="0">
                <a:pos x="0" y="0"/>
              </a:cxn>
            </a:cxnLst>
            <a:rect l="0" t="0" r="r" b="b"/>
            <a:pathLst>
              <a:path w="4723" h="685">
                <a:moveTo>
                  <a:pt x="0" y="0"/>
                </a:moveTo>
                <a:lnTo>
                  <a:pt x="4723" y="0"/>
                </a:lnTo>
                <a:lnTo>
                  <a:pt x="4197" y="338"/>
                </a:lnTo>
                <a:lnTo>
                  <a:pt x="4723" y="685"/>
                </a:lnTo>
                <a:lnTo>
                  <a:pt x="0" y="685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AE1D0E">
                  <a:shade val="51000"/>
                  <a:satMod val="130000"/>
                </a:srgbClr>
              </a:gs>
              <a:gs pos="80000">
                <a:srgbClr val="AE1D0E">
                  <a:shade val="93000"/>
                  <a:satMod val="130000"/>
                </a:srgbClr>
              </a:gs>
              <a:gs pos="100000">
                <a:srgbClr val="AE1D0E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AE1D0E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76200" dist="762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prstClr val="white"/>
              </a:solidFill>
              <a:latin typeface="Calibri"/>
              <a:cs typeface="+mn-cs"/>
            </a:endParaRPr>
          </a:p>
        </p:txBody>
      </p:sp>
      <p:sp>
        <p:nvSpPr>
          <p:cNvPr id="7173" name="Прямоугольник 121"/>
          <p:cNvSpPr>
            <a:spLocks noChangeArrowheads="1"/>
          </p:cNvSpPr>
          <p:nvPr/>
        </p:nvSpPr>
        <p:spPr bwMode="auto">
          <a:xfrm>
            <a:off x="3048000" y="2003425"/>
            <a:ext cx="3911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solidFill>
                  <a:srgbClr val="FFFFFF"/>
                </a:solidFill>
              </a:rPr>
              <a:t>Tiêu đề 1</a:t>
            </a:r>
            <a:endParaRPr lang="ru-RU" sz="2000">
              <a:solidFill>
                <a:srgbClr val="FFFFFF"/>
              </a:solidFill>
            </a:endParaRPr>
          </a:p>
        </p:txBody>
      </p:sp>
      <p:pic>
        <p:nvPicPr>
          <p:cNvPr id="7174" name="Picture 2" descr="D:\Phuong Mai EU\INBOUND VN\Khách hàng\Powerpoint dep\Tuyển tập tài liệu Powerpoint\BST Hình\BST Icon\Tổng hợp\Customer Online Interface Icon_260x260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71675" y="5175250"/>
            <a:ext cx="895350" cy="893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5" name="Picture 3" descr="D:\Phuong Mai EU\INBOUND VN\Khách hàng\Powerpoint dep\Tuyển tập tài liệu Powerpoint\BST Hình\BST Icon\Tổng hợp\WLM-icon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993900" y="3678238"/>
            <a:ext cx="850900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6" name="Picture 4" descr="D:\Phuong Mai EU\INBOUND VN\Khách hàng\Powerpoint dep\Tuyển tập tài liệu Powerpoint\BST Hình\BST Icon\Tổng hợp\2Do-icon (1)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073275" y="2187575"/>
            <a:ext cx="690563" cy="690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Rectangle 4"/>
          <p:cNvSpPr>
            <a:spLocks noGrp="1" noChangeArrowheads="1"/>
          </p:cNvSpPr>
          <p:nvPr>
            <p:ph type="title"/>
          </p:nvPr>
        </p:nvSpPr>
        <p:spPr>
          <a:xfrm>
            <a:off x="2071687" y="228600"/>
            <a:ext cx="8291513" cy="72072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GB" sz="2800" b="1" i="1" smtClean="0">
                <a:gradFill flip="none" rotWithShape="1">
                  <a:gsLst>
                    <a:gs pos="0">
                      <a:schemeClr val="accent6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accent6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accent6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Verdana" pitchFamily="34" charset="0"/>
              </a:rPr>
              <a:t>TIÊU ĐỀ</a:t>
            </a:r>
          </a:p>
        </p:txBody>
      </p:sp>
      <p:sp>
        <p:nvSpPr>
          <p:cNvPr id="7179" name="Прямоугольник 121"/>
          <p:cNvSpPr>
            <a:spLocks noChangeArrowheads="1"/>
          </p:cNvSpPr>
          <p:nvPr/>
        </p:nvSpPr>
        <p:spPr bwMode="auto">
          <a:xfrm>
            <a:off x="3048000" y="2395538"/>
            <a:ext cx="39116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i="1">
                <a:solidFill>
                  <a:srgbClr val="FFFFFF"/>
                </a:solidFill>
              </a:rPr>
              <a:t>Mô tả nội dung</a:t>
            </a:r>
          </a:p>
          <a:p>
            <a:r>
              <a:rPr lang="en-US" sz="1600" i="1">
                <a:solidFill>
                  <a:srgbClr val="FFFFFF"/>
                </a:solidFill>
              </a:rPr>
              <a:t>Mô tả nội dung</a:t>
            </a:r>
            <a:endParaRPr lang="ru-RU" sz="1600" i="1">
              <a:solidFill>
                <a:srgbClr val="FFFFFF"/>
              </a:solidFill>
            </a:endParaRPr>
          </a:p>
        </p:txBody>
      </p:sp>
      <p:sp>
        <p:nvSpPr>
          <p:cNvPr id="7180" name="Прямоугольник 121"/>
          <p:cNvSpPr>
            <a:spLocks noChangeArrowheads="1"/>
          </p:cNvSpPr>
          <p:nvPr/>
        </p:nvSpPr>
        <p:spPr bwMode="auto">
          <a:xfrm>
            <a:off x="3048000" y="3590925"/>
            <a:ext cx="3911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solidFill>
                  <a:srgbClr val="FFFFFF"/>
                </a:solidFill>
              </a:rPr>
              <a:t>Tiêu đề 2</a:t>
            </a:r>
            <a:endParaRPr lang="ru-RU" sz="2000">
              <a:solidFill>
                <a:srgbClr val="FFFFFF"/>
              </a:solidFill>
            </a:endParaRPr>
          </a:p>
        </p:txBody>
      </p:sp>
      <p:sp>
        <p:nvSpPr>
          <p:cNvPr id="7181" name="Прямоугольник 121"/>
          <p:cNvSpPr>
            <a:spLocks noChangeArrowheads="1"/>
          </p:cNvSpPr>
          <p:nvPr/>
        </p:nvSpPr>
        <p:spPr bwMode="auto">
          <a:xfrm>
            <a:off x="3048000" y="3983038"/>
            <a:ext cx="3911600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i="1">
                <a:solidFill>
                  <a:srgbClr val="FFFFFF"/>
                </a:solidFill>
              </a:rPr>
              <a:t>Mô tả nội dung</a:t>
            </a:r>
          </a:p>
          <a:p>
            <a:r>
              <a:rPr lang="en-US" sz="1600" i="1">
                <a:solidFill>
                  <a:srgbClr val="FFFFFF"/>
                </a:solidFill>
              </a:rPr>
              <a:t>Mô tả nội dung</a:t>
            </a:r>
            <a:endParaRPr lang="ru-RU" sz="1600" i="1">
              <a:solidFill>
                <a:srgbClr val="FFFFFF"/>
              </a:solidFill>
            </a:endParaRPr>
          </a:p>
        </p:txBody>
      </p:sp>
      <p:sp>
        <p:nvSpPr>
          <p:cNvPr id="26" name="Прямоугольник 121"/>
          <p:cNvSpPr/>
          <p:nvPr/>
        </p:nvSpPr>
        <p:spPr>
          <a:xfrm>
            <a:off x="3048000" y="5103813"/>
            <a:ext cx="3911600" cy="400050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>
                <a:solidFill>
                  <a:schemeClr val="accent4">
                    <a:lumMod val="25000"/>
                  </a:schemeClr>
                </a:solidFill>
              </a:rPr>
              <a:t>Tiêu đề 3</a:t>
            </a:r>
            <a:endParaRPr lang="ru-RU" sz="2000" dirty="0">
              <a:solidFill>
                <a:schemeClr val="accent4">
                  <a:lumMod val="25000"/>
                </a:schemeClr>
              </a:solidFill>
            </a:endParaRPr>
          </a:p>
        </p:txBody>
      </p:sp>
      <p:sp>
        <p:nvSpPr>
          <p:cNvPr id="27" name="Прямоугольник 121"/>
          <p:cNvSpPr/>
          <p:nvPr/>
        </p:nvSpPr>
        <p:spPr>
          <a:xfrm>
            <a:off x="3048000" y="5495925"/>
            <a:ext cx="3911600" cy="584200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1">
                <a:solidFill>
                  <a:schemeClr val="accent4">
                    <a:lumMod val="25000"/>
                  </a:schemeClr>
                </a:solidFill>
              </a:rPr>
              <a:t>Mô tả nội dung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1">
                <a:solidFill>
                  <a:schemeClr val="accent4">
                    <a:lumMod val="25000"/>
                  </a:schemeClr>
                </a:solidFill>
              </a:rPr>
              <a:t>Mô tả nội dung</a:t>
            </a:r>
            <a:endParaRPr lang="ru-RU" sz="1600" i="1" dirty="0">
              <a:solidFill>
                <a:schemeClr val="accent4">
                  <a:lumMod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Group 2"/>
          <p:cNvGrpSpPr>
            <a:grpSpLocks/>
          </p:cNvGrpSpPr>
          <p:nvPr/>
        </p:nvGrpSpPr>
        <p:grpSpPr bwMode="auto">
          <a:xfrm>
            <a:off x="1828800" y="4689475"/>
            <a:ext cx="7324725" cy="2162175"/>
            <a:chOff x="0" y="0"/>
            <a:chExt cx="3829" cy="1431"/>
          </a:xfrm>
        </p:grpSpPr>
        <p:grpSp>
          <p:nvGrpSpPr>
            <p:cNvPr id="8231" name="Group 3"/>
            <p:cNvGrpSpPr>
              <a:grpSpLocks/>
            </p:cNvGrpSpPr>
            <p:nvPr/>
          </p:nvGrpSpPr>
          <p:grpSpPr bwMode="auto">
            <a:xfrm>
              <a:off x="1914" y="0"/>
              <a:ext cx="1915" cy="1431"/>
              <a:chOff x="0" y="0"/>
              <a:chExt cx="2622" cy="1882"/>
            </a:xfrm>
          </p:grpSpPr>
          <p:sp>
            <p:nvSpPr>
              <p:cNvPr id="8270" name="Line 4"/>
              <p:cNvSpPr>
                <a:spLocks noChangeShapeType="1"/>
              </p:cNvSpPr>
              <p:nvPr/>
            </p:nvSpPr>
            <p:spPr bwMode="auto">
              <a:xfrm>
                <a:off x="0" y="0"/>
                <a:ext cx="2622" cy="1432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71" name="Line 5"/>
              <p:cNvSpPr>
                <a:spLocks noChangeShapeType="1"/>
              </p:cNvSpPr>
              <p:nvPr/>
            </p:nvSpPr>
            <p:spPr bwMode="auto">
              <a:xfrm>
                <a:off x="0" y="0"/>
                <a:ext cx="2622" cy="1687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72" name="Line 6"/>
              <p:cNvSpPr>
                <a:spLocks noChangeShapeType="1"/>
              </p:cNvSpPr>
              <p:nvPr/>
            </p:nvSpPr>
            <p:spPr bwMode="auto">
              <a:xfrm>
                <a:off x="0" y="0"/>
                <a:ext cx="2487" cy="1882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73" name="Line 7"/>
              <p:cNvSpPr>
                <a:spLocks noChangeShapeType="1"/>
              </p:cNvSpPr>
              <p:nvPr/>
            </p:nvSpPr>
            <p:spPr bwMode="auto">
              <a:xfrm>
                <a:off x="0" y="0"/>
                <a:ext cx="2083" cy="1882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74" name="Line 8"/>
              <p:cNvSpPr>
                <a:spLocks noChangeShapeType="1"/>
              </p:cNvSpPr>
              <p:nvPr/>
            </p:nvSpPr>
            <p:spPr bwMode="auto">
              <a:xfrm>
                <a:off x="0" y="0"/>
                <a:ext cx="1704" cy="1882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75" name="Line 9"/>
              <p:cNvSpPr>
                <a:spLocks noChangeShapeType="1"/>
              </p:cNvSpPr>
              <p:nvPr/>
            </p:nvSpPr>
            <p:spPr bwMode="auto">
              <a:xfrm>
                <a:off x="0" y="0"/>
                <a:ext cx="1322" cy="1882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76" name="Line 10"/>
              <p:cNvSpPr>
                <a:spLocks noChangeShapeType="1"/>
              </p:cNvSpPr>
              <p:nvPr/>
            </p:nvSpPr>
            <p:spPr bwMode="auto">
              <a:xfrm>
                <a:off x="0" y="0"/>
                <a:ext cx="986" cy="1882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77" name="Line 11"/>
              <p:cNvSpPr>
                <a:spLocks noChangeShapeType="1"/>
              </p:cNvSpPr>
              <p:nvPr/>
            </p:nvSpPr>
            <p:spPr bwMode="auto">
              <a:xfrm>
                <a:off x="0" y="0"/>
                <a:ext cx="651" cy="1882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78" name="Line 12"/>
              <p:cNvSpPr>
                <a:spLocks noChangeShapeType="1"/>
              </p:cNvSpPr>
              <p:nvPr/>
            </p:nvSpPr>
            <p:spPr bwMode="auto">
              <a:xfrm>
                <a:off x="0" y="0"/>
                <a:ext cx="314" cy="1882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79" name="Line 13"/>
              <p:cNvSpPr>
                <a:spLocks noChangeShapeType="1"/>
              </p:cNvSpPr>
              <p:nvPr/>
            </p:nvSpPr>
            <p:spPr bwMode="auto">
              <a:xfrm>
                <a:off x="0" y="0"/>
                <a:ext cx="0" cy="1882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80" name="Line 14"/>
              <p:cNvSpPr>
                <a:spLocks noChangeShapeType="1"/>
              </p:cNvSpPr>
              <p:nvPr/>
            </p:nvSpPr>
            <p:spPr bwMode="auto">
              <a:xfrm>
                <a:off x="0" y="0"/>
                <a:ext cx="2622" cy="1239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81" name="Line 15"/>
              <p:cNvSpPr>
                <a:spLocks noChangeShapeType="1"/>
              </p:cNvSpPr>
              <p:nvPr/>
            </p:nvSpPr>
            <p:spPr bwMode="auto">
              <a:xfrm>
                <a:off x="0" y="0"/>
                <a:ext cx="2622" cy="1067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82" name="Line 16"/>
              <p:cNvSpPr>
                <a:spLocks noChangeShapeType="1"/>
              </p:cNvSpPr>
              <p:nvPr/>
            </p:nvSpPr>
            <p:spPr bwMode="auto">
              <a:xfrm>
                <a:off x="0" y="0"/>
                <a:ext cx="2622" cy="919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83" name="Line 17"/>
              <p:cNvSpPr>
                <a:spLocks noChangeShapeType="1"/>
              </p:cNvSpPr>
              <p:nvPr/>
            </p:nvSpPr>
            <p:spPr bwMode="auto">
              <a:xfrm>
                <a:off x="0" y="0"/>
                <a:ext cx="2622" cy="770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84" name="Line 18"/>
              <p:cNvSpPr>
                <a:spLocks noChangeShapeType="1"/>
              </p:cNvSpPr>
              <p:nvPr/>
            </p:nvSpPr>
            <p:spPr bwMode="auto">
              <a:xfrm>
                <a:off x="23" y="0"/>
                <a:ext cx="2599" cy="642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85" name="Line 19"/>
              <p:cNvSpPr>
                <a:spLocks noChangeShapeType="1"/>
              </p:cNvSpPr>
              <p:nvPr/>
            </p:nvSpPr>
            <p:spPr bwMode="auto">
              <a:xfrm>
                <a:off x="0" y="0"/>
                <a:ext cx="2622" cy="514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86" name="Line 20"/>
              <p:cNvSpPr>
                <a:spLocks noChangeShapeType="1"/>
              </p:cNvSpPr>
              <p:nvPr/>
            </p:nvSpPr>
            <p:spPr bwMode="auto">
              <a:xfrm>
                <a:off x="0" y="0"/>
                <a:ext cx="2622" cy="405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87" name="Line 21"/>
              <p:cNvSpPr>
                <a:spLocks noChangeShapeType="1"/>
              </p:cNvSpPr>
              <p:nvPr/>
            </p:nvSpPr>
            <p:spPr bwMode="auto">
              <a:xfrm>
                <a:off x="0" y="0"/>
                <a:ext cx="2622" cy="298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88" name="Line 22"/>
              <p:cNvSpPr>
                <a:spLocks noChangeShapeType="1"/>
              </p:cNvSpPr>
              <p:nvPr/>
            </p:nvSpPr>
            <p:spPr bwMode="auto">
              <a:xfrm>
                <a:off x="0" y="0"/>
                <a:ext cx="2622" cy="213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89" name="Line 23"/>
              <p:cNvSpPr>
                <a:spLocks noChangeShapeType="1"/>
              </p:cNvSpPr>
              <p:nvPr/>
            </p:nvSpPr>
            <p:spPr bwMode="auto">
              <a:xfrm>
                <a:off x="0" y="0"/>
                <a:ext cx="2622" cy="126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90" name="Line 24"/>
              <p:cNvSpPr>
                <a:spLocks noChangeShapeType="1"/>
              </p:cNvSpPr>
              <p:nvPr/>
            </p:nvSpPr>
            <p:spPr bwMode="auto">
              <a:xfrm>
                <a:off x="0" y="0"/>
                <a:ext cx="2622" cy="63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232" name="Group 25"/>
            <p:cNvGrpSpPr>
              <a:grpSpLocks/>
            </p:cNvGrpSpPr>
            <p:nvPr/>
          </p:nvGrpSpPr>
          <p:grpSpPr bwMode="auto">
            <a:xfrm>
              <a:off x="0" y="0"/>
              <a:ext cx="1914" cy="1431"/>
              <a:chOff x="0" y="0"/>
              <a:chExt cx="2619" cy="1882"/>
            </a:xfrm>
          </p:grpSpPr>
          <p:sp>
            <p:nvSpPr>
              <p:cNvPr id="8249" name="Line 26"/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2619" cy="0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50" name="Line 27"/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2619" cy="1432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51" name="Line 28"/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2619" cy="1687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52" name="Line 29"/>
              <p:cNvSpPr>
                <a:spLocks noChangeShapeType="1"/>
              </p:cNvSpPr>
              <p:nvPr/>
            </p:nvSpPr>
            <p:spPr bwMode="auto">
              <a:xfrm flipH="1">
                <a:off x="136" y="0"/>
                <a:ext cx="2483" cy="1882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53" name="Line 30"/>
              <p:cNvSpPr>
                <a:spLocks noChangeShapeType="1"/>
              </p:cNvSpPr>
              <p:nvPr/>
            </p:nvSpPr>
            <p:spPr bwMode="auto">
              <a:xfrm flipH="1">
                <a:off x="539" y="0"/>
                <a:ext cx="2080" cy="1882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54" name="Line 31"/>
              <p:cNvSpPr>
                <a:spLocks noChangeShapeType="1"/>
              </p:cNvSpPr>
              <p:nvPr/>
            </p:nvSpPr>
            <p:spPr bwMode="auto">
              <a:xfrm flipH="1">
                <a:off x="918" y="0"/>
                <a:ext cx="1701" cy="1882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55" name="Line 32"/>
              <p:cNvSpPr>
                <a:spLocks noChangeShapeType="1"/>
              </p:cNvSpPr>
              <p:nvPr/>
            </p:nvSpPr>
            <p:spPr bwMode="auto">
              <a:xfrm flipH="1">
                <a:off x="1299" y="0"/>
                <a:ext cx="1320" cy="1882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56" name="Line 33"/>
              <p:cNvSpPr>
                <a:spLocks noChangeShapeType="1"/>
              </p:cNvSpPr>
              <p:nvPr/>
            </p:nvSpPr>
            <p:spPr bwMode="auto">
              <a:xfrm flipH="1">
                <a:off x="1637" y="0"/>
                <a:ext cx="982" cy="1882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57" name="Line 34"/>
              <p:cNvSpPr>
                <a:spLocks noChangeShapeType="1"/>
              </p:cNvSpPr>
              <p:nvPr/>
            </p:nvSpPr>
            <p:spPr bwMode="auto">
              <a:xfrm flipH="1">
                <a:off x="1971" y="0"/>
                <a:ext cx="648" cy="1882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58" name="Line 35"/>
              <p:cNvSpPr>
                <a:spLocks noChangeShapeType="1"/>
              </p:cNvSpPr>
              <p:nvPr/>
            </p:nvSpPr>
            <p:spPr bwMode="auto">
              <a:xfrm flipH="1">
                <a:off x="2308" y="0"/>
                <a:ext cx="311" cy="1882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59" name="Line 36"/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2619" cy="1239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60" name="Line 37"/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2619" cy="1067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61" name="Line 38"/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2619" cy="919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62" name="Line 39"/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2619" cy="770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63" name="Line 40"/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2597" cy="642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64" name="Line 41"/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2619" cy="514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65" name="Line 42"/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2619" cy="405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66" name="Line 43"/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2619" cy="298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67" name="Line 44"/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2619" cy="213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68" name="Line 45"/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2619" cy="126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69" name="Line 46"/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2619" cy="63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233" name="Group 47"/>
            <p:cNvGrpSpPr>
              <a:grpSpLocks/>
            </p:cNvGrpSpPr>
            <p:nvPr/>
          </p:nvGrpSpPr>
          <p:grpSpPr bwMode="auto">
            <a:xfrm>
              <a:off x="0" y="15"/>
              <a:ext cx="3829" cy="1220"/>
              <a:chOff x="0" y="0"/>
              <a:chExt cx="5241" cy="1605"/>
            </a:xfrm>
          </p:grpSpPr>
          <p:grpSp>
            <p:nvGrpSpPr>
              <p:cNvPr id="8234" name="Group 48"/>
              <p:cNvGrpSpPr>
                <a:grpSpLocks/>
              </p:cNvGrpSpPr>
              <p:nvPr/>
            </p:nvGrpSpPr>
            <p:grpSpPr bwMode="auto">
              <a:xfrm>
                <a:off x="0" y="906"/>
                <a:ext cx="5241" cy="699"/>
                <a:chOff x="0" y="0"/>
                <a:chExt cx="5241" cy="699"/>
              </a:xfrm>
            </p:grpSpPr>
            <p:sp>
              <p:nvSpPr>
                <p:cNvPr id="8245" name="Line 49"/>
                <p:cNvSpPr>
                  <a:spLocks noChangeShapeType="1"/>
                </p:cNvSpPr>
                <p:nvPr/>
              </p:nvSpPr>
              <p:spPr bwMode="auto">
                <a:xfrm>
                  <a:off x="0" y="699"/>
                  <a:ext cx="5241" cy="0"/>
                </a:xfrm>
                <a:prstGeom prst="line">
                  <a:avLst/>
                </a:prstGeom>
                <a:noFill/>
                <a:ln w="3175">
                  <a:solidFill>
                    <a:srgbClr val="DDDDDD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46" name="Line 50"/>
                <p:cNvSpPr>
                  <a:spLocks noChangeShapeType="1"/>
                </p:cNvSpPr>
                <p:nvPr/>
              </p:nvSpPr>
              <p:spPr bwMode="auto">
                <a:xfrm>
                  <a:off x="0" y="441"/>
                  <a:ext cx="5241" cy="0"/>
                </a:xfrm>
                <a:prstGeom prst="line">
                  <a:avLst/>
                </a:prstGeom>
                <a:noFill/>
                <a:ln w="3175">
                  <a:solidFill>
                    <a:srgbClr val="DDDDDD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47" name="Line 51"/>
                <p:cNvSpPr>
                  <a:spLocks noChangeShapeType="1"/>
                </p:cNvSpPr>
                <p:nvPr/>
              </p:nvSpPr>
              <p:spPr bwMode="auto">
                <a:xfrm>
                  <a:off x="0" y="208"/>
                  <a:ext cx="5239" cy="0"/>
                </a:xfrm>
                <a:prstGeom prst="line">
                  <a:avLst/>
                </a:prstGeom>
                <a:noFill/>
                <a:ln w="3175">
                  <a:solidFill>
                    <a:srgbClr val="DDDDDD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48" name="Line 52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5239" cy="0"/>
                </a:xfrm>
                <a:prstGeom prst="line">
                  <a:avLst/>
                </a:prstGeom>
                <a:noFill/>
                <a:ln w="3175">
                  <a:solidFill>
                    <a:srgbClr val="DDDDDD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235" name="Group 53"/>
              <p:cNvGrpSpPr>
                <a:grpSpLocks/>
              </p:cNvGrpSpPr>
              <p:nvPr/>
            </p:nvGrpSpPr>
            <p:grpSpPr bwMode="auto">
              <a:xfrm>
                <a:off x="0" y="0"/>
                <a:ext cx="5241" cy="728"/>
                <a:chOff x="0" y="0"/>
                <a:chExt cx="5241" cy="728"/>
              </a:xfrm>
            </p:grpSpPr>
            <p:sp>
              <p:nvSpPr>
                <p:cNvPr id="8236" name="Line 54"/>
                <p:cNvSpPr>
                  <a:spLocks noChangeShapeType="1"/>
                </p:cNvSpPr>
                <p:nvPr/>
              </p:nvSpPr>
              <p:spPr bwMode="auto">
                <a:xfrm>
                  <a:off x="0" y="728"/>
                  <a:ext cx="5241" cy="0"/>
                </a:xfrm>
                <a:prstGeom prst="line">
                  <a:avLst/>
                </a:prstGeom>
                <a:noFill/>
                <a:ln w="3175">
                  <a:solidFill>
                    <a:srgbClr val="DDDDDD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37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0" y="557"/>
                  <a:ext cx="5241" cy="1"/>
                </a:xfrm>
                <a:prstGeom prst="line">
                  <a:avLst/>
                </a:prstGeom>
                <a:noFill/>
                <a:ln w="3175">
                  <a:solidFill>
                    <a:srgbClr val="DDDDDD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38" name="Line 56"/>
                <p:cNvSpPr>
                  <a:spLocks noChangeShapeType="1"/>
                </p:cNvSpPr>
                <p:nvPr/>
              </p:nvSpPr>
              <p:spPr bwMode="auto">
                <a:xfrm>
                  <a:off x="0" y="401"/>
                  <a:ext cx="5241" cy="5"/>
                </a:xfrm>
                <a:prstGeom prst="line">
                  <a:avLst/>
                </a:prstGeom>
                <a:noFill/>
                <a:ln w="3175">
                  <a:solidFill>
                    <a:srgbClr val="DDDDDD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39" name="Line 57"/>
                <p:cNvSpPr>
                  <a:spLocks noChangeShapeType="1"/>
                </p:cNvSpPr>
                <p:nvPr/>
              </p:nvSpPr>
              <p:spPr bwMode="auto">
                <a:xfrm>
                  <a:off x="0" y="277"/>
                  <a:ext cx="5217" cy="0"/>
                </a:xfrm>
                <a:prstGeom prst="line">
                  <a:avLst/>
                </a:prstGeom>
                <a:noFill/>
                <a:ln w="3175">
                  <a:solidFill>
                    <a:srgbClr val="DDDDDD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40" name="Line 58"/>
                <p:cNvSpPr>
                  <a:spLocks noChangeShapeType="1"/>
                </p:cNvSpPr>
                <p:nvPr/>
              </p:nvSpPr>
              <p:spPr bwMode="auto">
                <a:xfrm flipV="1">
                  <a:off x="0" y="171"/>
                  <a:ext cx="5241" cy="6"/>
                </a:xfrm>
                <a:prstGeom prst="line">
                  <a:avLst/>
                </a:prstGeom>
                <a:noFill/>
                <a:ln w="3175">
                  <a:solidFill>
                    <a:srgbClr val="DDDDDD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41" name="Line 59"/>
                <p:cNvSpPr>
                  <a:spLocks noChangeShapeType="1"/>
                </p:cNvSpPr>
                <p:nvPr/>
              </p:nvSpPr>
              <p:spPr bwMode="auto">
                <a:xfrm>
                  <a:off x="0" y="102"/>
                  <a:ext cx="5241" cy="4"/>
                </a:xfrm>
                <a:prstGeom prst="line">
                  <a:avLst/>
                </a:prstGeom>
                <a:noFill/>
                <a:ln w="3175">
                  <a:solidFill>
                    <a:srgbClr val="DDDDDD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42" name="Line 60"/>
                <p:cNvSpPr>
                  <a:spLocks noChangeShapeType="1"/>
                </p:cNvSpPr>
                <p:nvPr/>
              </p:nvSpPr>
              <p:spPr bwMode="auto">
                <a:xfrm flipV="1">
                  <a:off x="0" y="64"/>
                  <a:ext cx="5241" cy="10"/>
                </a:xfrm>
                <a:prstGeom prst="line">
                  <a:avLst/>
                </a:prstGeom>
                <a:noFill/>
                <a:ln w="3175">
                  <a:solidFill>
                    <a:srgbClr val="DDDDDD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43" name="Line 61"/>
                <p:cNvSpPr>
                  <a:spLocks noChangeShapeType="1"/>
                </p:cNvSpPr>
                <p:nvPr/>
              </p:nvSpPr>
              <p:spPr bwMode="auto">
                <a:xfrm>
                  <a:off x="23" y="22"/>
                  <a:ext cx="5218" cy="0"/>
                </a:xfrm>
                <a:prstGeom prst="line">
                  <a:avLst/>
                </a:prstGeom>
                <a:noFill/>
                <a:ln w="3175">
                  <a:solidFill>
                    <a:srgbClr val="DDDDDD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44" name="Line 62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5241" cy="0"/>
                </a:xfrm>
                <a:prstGeom prst="line">
                  <a:avLst/>
                </a:prstGeom>
                <a:noFill/>
                <a:ln w="3175">
                  <a:solidFill>
                    <a:srgbClr val="DDDDDD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8195" name="Line 82"/>
          <p:cNvSpPr>
            <a:spLocks noChangeShapeType="1"/>
          </p:cNvSpPr>
          <p:nvPr/>
        </p:nvSpPr>
        <p:spPr bwMode="auto">
          <a:xfrm>
            <a:off x="2454275" y="2757488"/>
            <a:ext cx="21986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6" name="Rectangle 87"/>
          <p:cNvSpPr>
            <a:spLocks noChangeArrowheads="1"/>
          </p:cNvSpPr>
          <p:nvPr/>
        </p:nvSpPr>
        <p:spPr bwMode="auto">
          <a:xfrm>
            <a:off x="3017838" y="2286000"/>
            <a:ext cx="144462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ko-KR" sz="1800" b="1" i="1">
                <a:solidFill>
                  <a:srgbClr val="885282"/>
                </a:solidFill>
                <a:ea typeface="HY견명조"/>
                <a:cs typeface="HY견명조"/>
              </a:rPr>
              <a:t>Thêm chữ</a:t>
            </a:r>
          </a:p>
        </p:txBody>
      </p:sp>
      <p:sp>
        <p:nvSpPr>
          <p:cNvPr id="8197" name="Rectangle 88"/>
          <p:cNvSpPr>
            <a:spLocks noChangeArrowheads="1"/>
          </p:cNvSpPr>
          <p:nvPr/>
        </p:nvSpPr>
        <p:spPr bwMode="auto">
          <a:xfrm>
            <a:off x="2147888" y="3170238"/>
            <a:ext cx="1444625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ko-KR" sz="1800" b="1" i="1">
                <a:solidFill>
                  <a:srgbClr val="005AB4"/>
                </a:solidFill>
                <a:ea typeface="HY견명조"/>
                <a:cs typeface="HY견명조"/>
              </a:rPr>
              <a:t>Thêm chữ</a:t>
            </a:r>
          </a:p>
        </p:txBody>
      </p:sp>
      <p:sp>
        <p:nvSpPr>
          <p:cNvPr id="8198" name="Rectangle 90"/>
          <p:cNvSpPr>
            <a:spLocks noChangeArrowheads="1"/>
          </p:cNvSpPr>
          <p:nvPr/>
        </p:nvSpPr>
        <p:spPr bwMode="auto">
          <a:xfrm>
            <a:off x="7594600" y="3125788"/>
            <a:ext cx="1444625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ko-KR" sz="1800" b="1" i="1">
                <a:solidFill>
                  <a:srgbClr val="A88800"/>
                </a:solidFill>
                <a:ea typeface="HY견명조"/>
                <a:cs typeface="HY견명조"/>
              </a:rPr>
              <a:t>Thêm chữ</a:t>
            </a:r>
          </a:p>
        </p:txBody>
      </p:sp>
      <p:sp>
        <p:nvSpPr>
          <p:cNvPr id="8199" name="Rectangle 92"/>
          <p:cNvSpPr>
            <a:spLocks noChangeArrowheads="1"/>
          </p:cNvSpPr>
          <p:nvPr/>
        </p:nvSpPr>
        <p:spPr bwMode="auto">
          <a:xfrm>
            <a:off x="6477000" y="2290763"/>
            <a:ext cx="144462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ko-KR" sz="1800" b="1" i="1">
                <a:solidFill>
                  <a:srgbClr val="FF6600"/>
                </a:solidFill>
                <a:ea typeface="Gulim" pitchFamily="34" charset="-127"/>
              </a:rPr>
              <a:t>Thêm chữ</a:t>
            </a:r>
          </a:p>
        </p:txBody>
      </p:sp>
      <p:sp>
        <p:nvSpPr>
          <p:cNvPr id="8200" name="Line 93"/>
          <p:cNvSpPr>
            <a:spLocks noChangeShapeType="1"/>
          </p:cNvSpPr>
          <p:nvPr/>
        </p:nvSpPr>
        <p:spPr bwMode="auto">
          <a:xfrm>
            <a:off x="6291263" y="2774950"/>
            <a:ext cx="210978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5" name="Rectangle 4"/>
          <p:cNvSpPr>
            <a:spLocks noGrp="1" noChangeArrowheads="1"/>
          </p:cNvSpPr>
          <p:nvPr>
            <p:ph type="title"/>
          </p:nvPr>
        </p:nvSpPr>
        <p:spPr>
          <a:xfrm>
            <a:off x="2071687" y="228600"/>
            <a:ext cx="8291513" cy="72072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GB" sz="2800" b="1" i="1" smtClean="0">
                <a:gradFill flip="none" rotWithShape="1">
                  <a:gsLst>
                    <a:gs pos="0">
                      <a:schemeClr val="accent6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accent6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accent6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Verdana" pitchFamily="34" charset="0"/>
              </a:rPr>
              <a:t>TIÊU ĐỀ</a:t>
            </a:r>
          </a:p>
        </p:txBody>
      </p:sp>
      <p:grpSp>
        <p:nvGrpSpPr>
          <p:cNvPr id="8203" name="Nhóm 3"/>
          <p:cNvGrpSpPr>
            <a:grpSpLocks/>
          </p:cNvGrpSpPr>
          <p:nvPr/>
        </p:nvGrpSpPr>
        <p:grpSpPr bwMode="auto">
          <a:xfrm>
            <a:off x="2800350" y="2878138"/>
            <a:ext cx="5353050" cy="3084512"/>
            <a:chOff x="2800350" y="2877883"/>
            <a:chExt cx="5353050" cy="3084765"/>
          </a:xfrm>
        </p:grpSpPr>
        <p:sp>
          <p:nvSpPr>
            <p:cNvPr id="8208" name="Oval 63"/>
            <p:cNvSpPr>
              <a:spLocks noChangeArrowheads="1"/>
            </p:cNvSpPr>
            <p:nvPr/>
          </p:nvSpPr>
          <p:spPr bwMode="auto">
            <a:xfrm>
              <a:off x="2800350" y="4597398"/>
              <a:ext cx="5353050" cy="1365250"/>
            </a:xfrm>
            <a:prstGeom prst="ellipse">
              <a:avLst/>
            </a:prstGeom>
            <a:gradFill rotWithShape="1">
              <a:gsLst>
                <a:gs pos="0">
                  <a:srgbClr val="000000">
                    <a:alpha val="37999"/>
                  </a:srgbClr>
                </a:gs>
                <a:gs pos="100000">
                  <a:srgbClr val="000000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grpSp>
          <p:nvGrpSpPr>
            <p:cNvPr id="8209" name="Group 64"/>
            <p:cNvGrpSpPr>
              <a:grpSpLocks/>
            </p:cNvGrpSpPr>
            <p:nvPr/>
          </p:nvGrpSpPr>
          <p:grpSpPr bwMode="auto">
            <a:xfrm>
              <a:off x="3536506" y="2877883"/>
              <a:ext cx="4253126" cy="2370918"/>
              <a:chOff x="0" y="0"/>
              <a:chExt cx="2811" cy="1567"/>
            </a:xfrm>
          </p:grpSpPr>
          <p:sp>
            <p:nvSpPr>
              <p:cNvPr id="70" name="Oval 6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799" cy="1567"/>
              </a:xfrm>
              <a:prstGeom prst="ellipse">
                <a:avLst/>
              </a:prstGeom>
              <a:gradFill rotWithShape="1">
                <a:gsLst>
                  <a:gs pos="0">
                    <a:srgbClr val="777195">
                      <a:alpha val="75000"/>
                    </a:srgbClr>
                  </a:gs>
                  <a:gs pos="50000">
                    <a:srgbClr val="FFFFFF">
                      <a:alpha val="75999"/>
                    </a:srgbClr>
                  </a:gs>
                  <a:gs pos="100000">
                    <a:srgbClr val="777195">
                      <a:alpha val="7500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>
                  <a:latin typeface="Arial" charset="0"/>
                  <a:cs typeface="+mn-cs"/>
                </a:endParaRPr>
              </a:p>
            </p:txBody>
          </p:sp>
          <p:grpSp>
            <p:nvGrpSpPr>
              <p:cNvPr id="8226" name="Group 66"/>
              <p:cNvGrpSpPr>
                <a:grpSpLocks/>
              </p:cNvGrpSpPr>
              <p:nvPr/>
            </p:nvGrpSpPr>
            <p:grpSpPr bwMode="auto">
              <a:xfrm>
                <a:off x="0" y="0"/>
                <a:ext cx="2811" cy="1377"/>
                <a:chOff x="0" y="0"/>
                <a:chExt cx="2811" cy="1377"/>
              </a:xfrm>
            </p:grpSpPr>
            <p:sp>
              <p:nvSpPr>
                <p:cNvPr id="8227" name="Arc 67"/>
                <p:cNvSpPr>
                  <a:spLocks/>
                </p:cNvSpPr>
                <p:nvPr/>
              </p:nvSpPr>
              <p:spPr bwMode="auto">
                <a:xfrm>
                  <a:off x="0" y="208"/>
                  <a:ext cx="2714" cy="1169"/>
                </a:xfrm>
                <a:custGeom>
                  <a:avLst/>
                  <a:gdLst>
                    <a:gd name="T0" fmla="*/ 176 w 41746"/>
                    <a:gd name="T1" fmla="*/ 23 h 36727"/>
                    <a:gd name="T2" fmla="*/ 26 w 41746"/>
                    <a:gd name="T3" fmla="*/ 0 h 36727"/>
                    <a:gd name="T4" fmla="*/ 91 w 41746"/>
                    <a:gd name="T5" fmla="*/ 15 h 36727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1746" h="36727" fill="none" extrusionOk="0">
                      <a:moveTo>
                        <a:pt x="41746" y="22917"/>
                      </a:moveTo>
                      <a:cubicBezTo>
                        <a:pt x="38528" y="31239"/>
                        <a:pt x="30523" y="36726"/>
                        <a:pt x="21600" y="36727"/>
                      </a:cubicBezTo>
                      <a:cubicBezTo>
                        <a:pt x="9670" y="36727"/>
                        <a:pt x="0" y="27056"/>
                        <a:pt x="0" y="15127"/>
                      </a:cubicBezTo>
                      <a:cubicBezTo>
                        <a:pt x="-1" y="9469"/>
                        <a:pt x="2219" y="4038"/>
                        <a:pt x="6181" y="-1"/>
                      </a:cubicBezTo>
                    </a:path>
                    <a:path w="41746" h="36727" stroke="0" extrusionOk="0">
                      <a:moveTo>
                        <a:pt x="41746" y="22917"/>
                      </a:moveTo>
                      <a:cubicBezTo>
                        <a:pt x="38528" y="31239"/>
                        <a:pt x="30523" y="36726"/>
                        <a:pt x="21600" y="36727"/>
                      </a:cubicBezTo>
                      <a:cubicBezTo>
                        <a:pt x="9670" y="36727"/>
                        <a:pt x="0" y="27056"/>
                        <a:pt x="0" y="15127"/>
                      </a:cubicBezTo>
                      <a:cubicBezTo>
                        <a:pt x="-1" y="9469"/>
                        <a:pt x="2219" y="4038"/>
                        <a:pt x="6181" y="-1"/>
                      </a:cubicBezTo>
                      <a:lnTo>
                        <a:pt x="21600" y="15127"/>
                      </a:lnTo>
                      <a:lnTo>
                        <a:pt x="41746" y="22917"/>
                      </a:lnTo>
                      <a:close/>
                    </a:path>
                  </a:pathLst>
                </a:custGeom>
                <a:solidFill>
                  <a:srgbClr val="005AB4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28" name="Arc 68"/>
                <p:cNvSpPr>
                  <a:spLocks/>
                </p:cNvSpPr>
                <p:nvPr/>
              </p:nvSpPr>
              <p:spPr bwMode="auto">
                <a:xfrm>
                  <a:off x="404" y="0"/>
                  <a:ext cx="1032" cy="688"/>
                </a:xfrm>
                <a:custGeom>
                  <a:avLst/>
                  <a:gdLst>
                    <a:gd name="T0" fmla="*/ 0 w 15872"/>
                    <a:gd name="T1" fmla="*/ 7 h 21600"/>
                    <a:gd name="T2" fmla="*/ 67 w 15872"/>
                    <a:gd name="T3" fmla="*/ 0 h 21600"/>
                    <a:gd name="T4" fmla="*/ 66 w 15872"/>
                    <a:gd name="T5" fmla="*/ 22 h 2160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5872" h="21600" fill="none" extrusionOk="0">
                      <a:moveTo>
                        <a:pt x="-1" y="6630"/>
                      </a:moveTo>
                      <a:cubicBezTo>
                        <a:pt x="4072" y="2394"/>
                        <a:pt x="9695" y="-1"/>
                        <a:pt x="15572" y="0"/>
                      </a:cubicBezTo>
                      <a:cubicBezTo>
                        <a:pt x="15672" y="0"/>
                        <a:pt x="15772" y="0"/>
                        <a:pt x="15871" y="2"/>
                      </a:cubicBezTo>
                    </a:path>
                    <a:path w="15872" h="21600" stroke="0" extrusionOk="0">
                      <a:moveTo>
                        <a:pt x="-1" y="6630"/>
                      </a:moveTo>
                      <a:cubicBezTo>
                        <a:pt x="4072" y="2394"/>
                        <a:pt x="9695" y="-1"/>
                        <a:pt x="15572" y="0"/>
                      </a:cubicBezTo>
                      <a:cubicBezTo>
                        <a:pt x="15672" y="0"/>
                        <a:pt x="15772" y="0"/>
                        <a:pt x="15871" y="2"/>
                      </a:cubicBezTo>
                      <a:lnTo>
                        <a:pt x="15572" y="21600"/>
                      </a:lnTo>
                      <a:lnTo>
                        <a:pt x="-1" y="6630"/>
                      </a:lnTo>
                      <a:close/>
                    </a:path>
                  </a:pathLst>
                </a:custGeom>
                <a:solidFill>
                  <a:srgbClr val="885282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29" name="Arc 69"/>
                <p:cNvSpPr>
                  <a:spLocks/>
                </p:cNvSpPr>
                <p:nvPr/>
              </p:nvSpPr>
              <p:spPr bwMode="auto">
                <a:xfrm>
                  <a:off x="1404" y="0"/>
                  <a:ext cx="1024" cy="688"/>
                </a:xfrm>
                <a:custGeom>
                  <a:avLst/>
                  <a:gdLst>
                    <a:gd name="T0" fmla="*/ 1 w 15745"/>
                    <a:gd name="T1" fmla="*/ 0 h 21599"/>
                    <a:gd name="T2" fmla="*/ 67 w 15745"/>
                    <a:gd name="T3" fmla="*/ 7 h 21599"/>
                    <a:gd name="T4" fmla="*/ 0 w 15745"/>
                    <a:gd name="T5" fmla="*/ 22 h 21599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5745" h="21599" fill="none" extrusionOk="0">
                      <a:moveTo>
                        <a:pt x="239" y="0"/>
                      </a:moveTo>
                      <a:cubicBezTo>
                        <a:pt x="6120" y="65"/>
                        <a:pt x="11719" y="2525"/>
                        <a:pt x="15744" y="6812"/>
                      </a:cubicBezTo>
                    </a:path>
                    <a:path w="15745" h="21599" stroke="0" extrusionOk="0">
                      <a:moveTo>
                        <a:pt x="239" y="0"/>
                      </a:moveTo>
                      <a:cubicBezTo>
                        <a:pt x="6120" y="65"/>
                        <a:pt x="11719" y="2525"/>
                        <a:pt x="15744" y="6812"/>
                      </a:cubicBezTo>
                      <a:lnTo>
                        <a:pt x="0" y="21599"/>
                      </a:lnTo>
                      <a:lnTo>
                        <a:pt x="239" y="0"/>
                      </a:lnTo>
                      <a:close/>
                    </a:path>
                  </a:pathLst>
                </a:custGeom>
                <a:solidFill>
                  <a:srgbClr val="B44900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30" name="Arc 70"/>
                <p:cNvSpPr>
                  <a:spLocks/>
                </p:cNvSpPr>
                <p:nvPr/>
              </p:nvSpPr>
              <p:spPr bwMode="auto">
                <a:xfrm>
                  <a:off x="1406" y="187"/>
                  <a:ext cx="1405" cy="756"/>
                </a:xfrm>
                <a:custGeom>
                  <a:avLst/>
                  <a:gdLst>
                    <a:gd name="T0" fmla="*/ 63 w 21600"/>
                    <a:gd name="T1" fmla="*/ 0 h 23737"/>
                    <a:gd name="T2" fmla="*/ 85 w 21600"/>
                    <a:gd name="T3" fmla="*/ 24 h 23737"/>
                    <a:gd name="T4" fmla="*/ 0 w 21600"/>
                    <a:gd name="T5" fmla="*/ 16 h 23737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1600" h="23737" fill="none" extrusionOk="0">
                      <a:moveTo>
                        <a:pt x="14973" y="-1"/>
                      </a:moveTo>
                      <a:cubicBezTo>
                        <a:pt x="19207" y="4072"/>
                        <a:pt x="21600" y="9693"/>
                        <a:pt x="21600" y="15568"/>
                      </a:cubicBezTo>
                      <a:cubicBezTo>
                        <a:pt x="21600" y="18369"/>
                        <a:pt x="21055" y="21143"/>
                        <a:pt x="19995" y="23736"/>
                      </a:cubicBezTo>
                    </a:path>
                    <a:path w="21600" h="23737" stroke="0" extrusionOk="0">
                      <a:moveTo>
                        <a:pt x="14973" y="-1"/>
                      </a:moveTo>
                      <a:cubicBezTo>
                        <a:pt x="19207" y="4072"/>
                        <a:pt x="21600" y="9693"/>
                        <a:pt x="21600" y="15568"/>
                      </a:cubicBezTo>
                      <a:cubicBezTo>
                        <a:pt x="21600" y="18369"/>
                        <a:pt x="21055" y="21143"/>
                        <a:pt x="19995" y="23736"/>
                      </a:cubicBezTo>
                      <a:lnTo>
                        <a:pt x="0" y="15568"/>
                      </a:lnTo>
                      <a:lnTo>
                        <a:pt x="14973" y="-1"/>
                      </a:lnTo>
                      <a:close/>
                    </a:path>
                  </a:pathLst>
                </a:custGeom>
                <a:solidFill>
                  <a:srgbClr val="A88800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8210" name="Arc 72"/>
            <p:cNvSpPr>
              <a:spLocks/>
            </p:cNvSpPr>
            <p:nvPr/>
          </p:nvSpPr>
          <p:spPr bwMode="auto">
            <a:xfrm>
              <a:off x="3545584" y="3195619"/>
              <a:ext cx="4106363" cy="1768732"/>
            </a:xfrm>
            <a:custGeom>
              <a:avLst/>
              <a:gdLst>
                <a:gd name="T0" fmla="*/ 403924139 w 41746"/>
                <a:gd name="T1" fmla="*/ 53150958 h 36727"/>
                <a:gd name="T2" fmla="*/ 59815523 w 41746"/>
                <a:gd name="T3" fmla="*/ 0 h 36727"/>
                <a:gd name="T4" fmla="*/ 208996328 w 41746"/>
                <a:gd name="T5" fmla="*/ 35083760 h 3672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1746" h="36727" fill="none" extrusionOk="0">
                  <a:moveTo>
                    <a:pt x="41746" y="22917"/>
                  </a:moveTo>
                  <a:cubicBezTo>
                    <a:pt x="38528" y="31239"/>
                    <a:pt x="30523" y="36726"/>
                    <a:pt x="21600" y="36727"/>
                  </a:cubicBezTo>
                  <a:cubicBezTo>
                    <a:pt x="9670" y="36727"/>
                    <a:pt x="0" y="27056"/>
                    <a:pt x="0" y="15127"/>
                  </a:cubicBezTo>
                  <a:cubicBezTo>
                    <a:pt x="-1" y="9469"/>
                    <a:pt x="2219" y="4038"/>
                    <a:pt x="6181" y="-1"/>
                  </a:cubicBezTo>
                </a:path>
                <a:path w="41746" h="36727" stroke="0" extrusionOk="0">
                  <a:moveTo>
                    <a:pt x="41746" y="22917"/>
                  </a:moveTo>
                  <a:cubicBezTo>
                    <a:pt x="38528" y="31239"/>
                    <a:pt x="30523" y="36726"/>
                    <a:pt x="21600" y="36727"/>
                  </a:cubicBezTo>
                  <a:cubicBezTo>
                    <a:pt x="9670" y="36727"/>
                    <a:pt x="0" y="27056"/>
                    <a:pt x="0" y="15127"/>
                  </a:cubicBezTo>
                  <a:cubicBezTo>
                    <a:pt x="-1" y="9469"/>
                    <a:pt x="2219" y="4038"/>
                    <a:pt x="6181" y="-1"/>
                  </a:cubicBezTo>
                  <a:lnTo>
                    <a:pt x="21600" y="15127"/>
                  </a:lnTo>
                  <a:lnTo>
                    <a:pt x="41746" y="22917"/>
                  </a:lnTo>
                  <a:close/>
                </a:path>
              </a:pathLst>
            </a:custGeom>
            <a:gradFill rotWithShape="1">
              <a:gsLst>
                <a:gs pos="0">
                  <a:srgbClr val="2265A9"/>
                </a:gs>
                <a:gs pos="100000">
                  <a:srgbClr val="3399FF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1" name="Arc 73"/>
            <p:cNvSpPr>
              <a:spLocks/>
            </p:cNvSpPr>
            <p:nvPr/>
          </p:nvSpPr>
          <p:spPr bwMode="auto">
            <a:xfrm>
              <a:off x="4156848" y="2880909"/>
              <a:ext cx="1561447" cy="1040965"/>
            </a:xfrm>
            <a:custGeom>
              <a:avLst/>
              <a:gdLst>
                <a:gd name="T0" fmla="*/ 0 w 15872"/>
                <a:gd name="T1" fmla="*/ 15400836 h 21600"/>
                <a:gd name="T2" fmla="*/ 153611185 w 15872"/>
                <a:gd name="T3" fmla="*/ 4627 h 21600"/>
                <a:gd name="T4" fmla="*/ 150707771 w 15872"/>
                <a:gd name="T5" fmla="*/ 50167043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872" h="21600" fill="none" extrusionOk="0">
                  <a:moveTo>
                    <a:pt x="-1" y="6630"/>
                  </a:moveTo>
                  <a:cubicBezTo>
                    <a:pt x="4072" y="2394"/>
                    <a:pt x="9695" y="-1"/>
                    <a:pt x="15572" y="0"/>
                  </a:cubicBezTo>
                  <a:cubicBezTo>
                    <a:pt x="15672" y="0"/>
                    <a:pt x="15772" y="0"/>
                    <a:pt x="15871" y="2"/>
                  </a:cubicBezTo>
                </a:path>
                <a:path w="15872" h="21600" stroke="0" extrusionOk="0">
                  <a:moveTo>
                    <a:pt x="-1" y="6630"/>
                  </a:moveTo>
                  <a:cubicBezTo>
                    <a:pt x="4072" y="2394"/>
                    <a:pt x="9695" y="-1"/>
                    <a:pt x="15572" y="0"/>
                  </a:cubicBezTo>
                  <a:cubicBezTo>
                    <a:pt x="15672" y="0"/>
                    <a:pt x="15772" y="0"/>
                    <a:pt x="15871" y="2"/>
                  </a:cubicBezTo>
                  <a:lnTo>
                    <a:pt x="15572" y="21600"/>
                  </a:lnTo>
                  <a:lnTo>
                    <a:pt x="-1" y="6630"/>
                  </a:lnTo>
                  <a:close/>
                </a:path>
              </a:pathLst>
            </a:custGeom>
            <a:gradFill rotWithShape="1">
              <a:gsLst>
                <a:gs pos="0">
                  <a:srgbClr val="7B5D78"/>
                </a:gs>
                <a:gs pos="100000">
                  <a:srgbClr val="BA8CB5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2" name="Arc 74"/>
            <p:cNvSpPr>
              <a:spLocks/>
            </p:cNvSpPr>
            <p:nvPr/>
          </p:nvSpPr>
          <p:spPr bwMode="auto">
            <a:xfrm>
              <a:off x="5669878" y="2880909"/>
              <a:ext cx="1549343" cy="1040965"/>
            </a:xfrm>
            <a:custGeom>
              <a:avLst/>
              <a:gdLst>
                <a:gd name="T0" fmla="*/ 2323965 w 15745"/>
                <a:gd name="T1" fmla="*/ 0 h 21599"/>
                <a:gd name="T2" fmla="*/ 152458795 w 15745"/>
                <a:gd name="T3" fmla="*/ 15822678 h 21599"/>
                <a:gd name="T4" fmla="*/ 0 w 15745"/>
                <a:gd name="T5" fmla="*/ 50169366 h 2159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745" h="21599" fill="none" extrusionOk="0">
                  <a:moveTo>
                    <a:pt x="239" y="0"/>
                  </a:moveTo>
                  <a:cubicBezTo>
                    <a:pt x="6120" y="65"/>
                    <a:pt x="11719" y="2525"/>
                    <a:pt x="15744" y="6812"/>
                  </a:cubicBezTo>
                </a:path>
                <a:path w="15745" h="21599" stroke="0" extrusionOk="0">
                  <a:moveTo>
                    <a:pt x="239" y="0"/>
                  </a:moveTo>
                  <a:cubicBezTo>
                    <a:pt x="6120" y="65"/>
                    <a:pt x="11719" y="2525"/>
                    <a:pt x="15744" y="6812"/>
                  </a:cubicBezTo>
                  <a:lnTo>
                    <a:pt x="0" y="21599"/>
                  </a:lnTo>
                  <a:lnTo>
                    <a:pt x="239" y="0"/>
                  </a:lnTo>
                  <a:close/>
                </a:path>
              </a:pathLst>
            </a:custGeom>
            <a:gradFill rotWithShape="1">
              <a:gsLst>
                <a:gs pos="0">
                  <a:srgbClr val="A94400"/>
                </a:gs>
                <a:gs pos="100000">
                  <a:srgbClr val="FF6600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3" name="Arc 75"/>
            <p:cNvSpPr>
              <a:spLocks/>
            </p:cNvSpPr>
            <p:nvPr/>
          </p:nvSpPr>
          <p:spPr bwMode="auto">
            <a:xfrm>
              <a:off x="5672904" y="3163846"/>
              <a:ext cx="2125806" cy="1143851"/>
            </a:xfrm>
            <a:custGeom>
              <a:avLst/>
              <a:gdLst>
                <a:gd name="T0" fmla="*/ 145026914 w 21600"/>
                <a:gd name="T1" fmla="*/ 0 h 23737"/>
                <a:gd name="T2" fmla="*/ 193679134 w 21600"/>
                <a:gd name="T3" fmla="*/ 55120492 h 23737"/>
                <a:gd name="T4" fmla="*/ 0 w 21600"/>
                <a:gd name="T5" fmla="*/ 36150983 h 2373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3737" fill="none" extrusionOk="0">
                  <a:moveTo>
                    <a:pt x="14973" y="-1"/>
                  </a:moveTo>
                  <a:cubicBezTo>
                    <a:pt x="19207" y="4072"/>
                    <a:pt x="21600" y="9693"/>
                    <a:pt x="21600" y="15568"/>
                  </a:cubicBezTo>
                  <a:cubicBezTo>
                    <a:pt x="21600" y="18369"/>
                    <a:pt x="21055" y="21143"/>
                    <a:pt x="19995" y="23736"/>
                  </a:cubicBezTo>
                </a:path>
                <a:path w="21600" h="23737" stroke="0" extrusionOk="0">
                  <a:moveTo>
                    <a:pt x="14973" y="-1"/>
                  </a:moveTo>
                  <a:cubicBezTo>
                    <a:pt x="19207" y="4072"/>
                    <a:pt x="21600" y="9693"/>
                    <a:pt x="21600" y="15568"/>
                  </a:cubicBezTo>
                  <a:cubicBezTo>
                    <a:pt x="21600" y="18369"/>
                    <a:pt x="21055" y="21143"/>
                    <a:pt x="19995" y="23736"/>
                  </a:cubicBezTo>
                  <a:lnTo>
                    <a:pt x="0" y="15568"/>
                  </a:lnTo>
                  <a:lnTo>
                    <a:pt x="14973" y="-1"/>
                  </a:lnTo>
                  <a:close/>
                </a:path>
              </a:pathLst>
            </a:custGeom>
            <a:gradFill rotWithShape="1">
              <a:gsLst>
                <a:gs pos="0">
                  <a:srgbClr val="A98700"/>
                </a:gs>
                <a:gs pos="100000">
                  <a:srgbClr val="FFCC00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4" name="Oval 76"/>
            <p:cNvSpPr>
              <a:spLocks noChangeArrowheads="1"/>
            </p:cNvSpPr>
            <p:nvPr/>
          </p:nvSpPr>
          <p:spPr bwMode="auto">
            <a:xfrm>
              <a:off x="4663713" y="3470990"/>
              <a:ext cx="1998713" cy="829140"/>
            </a:xfrm>
            <a:prstGeom prst="ellipse">
              <a:avLst/>
            </a:prstGeom>
            <a:gradFill rotWithShape="1">
              <a:gsLst>
                <a:gs pos="0">
                  <a:srgbClr val="7067AF"/>
                </a:gs>
                <a:gs pos="50000">
                  <a:srgbClr val="FFFFFF"/>
                </a:gs>
                <a:gs pos="100000">
                  <a:srgbClr val="7067AF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8215" name="Oval 77"/>
            <p:cNvSpPr>
              <a:spLocks noChangeArrowheads="1"/>
            </p:cNvSpPr>
            <p:nvPr/>
          </p:nvSpPr>
          <p:spPr bwMode="auto">
            <a:xfrm>
              <a:off x="4810477" y="3644989"/>
              <a:ext cx="1706698" cy="662707"/>
            </a:xfrm>
            <a:prstGeom prst="ellipse">
              <a:avLst/>
            </a:prstGeom>
            <a:gradFill rotWithShape="1">
              <a:gsLst>
                <a:gs pos="0">
                  <a:srgbClr val="343051"/>
                </a:gs>
                <a:gs pos="50000">
                  <a:srgbClr val="7067AF"/>
                </a:gs>
                <a:gs pos="100000">
                  <a:srgbClr val="34305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8216" name="Text Box 78"/>
            <p:cNvSpPr txBox="1">
              <a:spLocks noChangeArrowheads="1"/>
            </p:cNvSpPr>
            <p:nvPr/>
          </p:nvSpPr>
          <p:spPr bwMode="auto">
            <a:xfrm>
              <a:off x="5844098" y="3029186"/>
              <a:ext cx="795411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28398" dir="3806097" algn="ctr" rotWithShape="0">
                <a:srgbClr val="000000">
                  <a:alpha val="75000"/>
                </a:srgbClr>
              </a:outerShdw>
            </a:effectLst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b="1">
                  <a:solidFill>
                    <a:srgbClr val="FFFFFF"/>
                  </a:solidFill>
                  <a:latin typeface="HY헤드라인M"/>
                  <a:ea typeface="HY헤드라인M"/>
                  <a:cs typeface="HY헤드라인M"/>
                </a:rPr>
                <a:t>10%</a:t>
              </a:r>
            </a:p>
          </p:txBody>
        </p:sp>
        <p:sp>
          <p:nvSpPr>
            <p:cNvPr id="8217" name="Text Box 79"/>
            <p:cNvSpPr txBox="1">
              <a:spLocks noChangeArrowheads="1"/>
            </p:cNvSpPr>
            <p:nvPr/>
          </p:nvSpPr>
          <p:spPr bwMode="auto">
            <a:xfrm>
              <a:off x="6821515" y="3566312"/>
              <a:ext cx="795411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28398" dir="3806097" algn="ctr" rotWithShape="0">
                <a:srgbClr val="000000">
                  <a:alpha val="75000"/>
                </a:srgbClr>
              </a:outerShdw>
            </a:effectLst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b="1">
                  <a:solidFill>
                    <a:srgbClr val="FFFFFF"/>
                  </a:solidFill>
                  <a:latin typeface="HY헤드라인M"/>
                  <a:ea typeface="HY헤드라인M"/>
                  <a:cs typeface="HY헤드라인M"/>
                </a:rPr>
                <a:t>15%</a:t>
              </a:r>
            </a:p>
          </p:txBody>
        </p:sp>
        <p:sp>
          <p:nvSpPr>
            <p:cNvPr id="8218" name="Text Box 80"/>
            <p:cNvSpPr txBox="1">
              <a:spLocks noChangeArrowheads="1"/>
            </p:cNvSpPr>
            <p:nvPr/>
          </p:nvSpPr>
          <p:spPr bwMode="auto">
            <a:xfrm>
              <a:off x="4710839" y="3001951"/>
              <a:ext cx="795411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28398" dir="3806097" algn="ctr" rotWithShape="0">
                <a:srgbClr val="000000">
                  <a:alpha val="75000"/>
                </a:srgbClr>
              </a:outerShdw>
            </a:effectLst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b="1">
                  <a:solidFill>
                    <a:srgbClr val="FFFFFF"/>
                  </a:solidFill>
                  <a:latin typeface="HY헤드라인M"/>
                  <a:ea typeface="HY헤드라인M"/>
                  <a:cs typeface="HY헤드라인M"/>
                </a:rPr>
                <a:t>20%</a:t>
              </a:r>
            </a:p>
          </p:txBody>
        </p:sp>
        <p:sp>
          <p:nvSpPr>
            <p:cNvPr id="8219" name="Text Box 81"/>
            <p:cNvSpPr txBox="1">
              <a:spLocks noChangeArrowheads="1"/>
            </p:cNvSpPr>
            <p:nvPr/>
          </p:nvSpPr>
          <p:spPr bwMode="auto">
            <a:xfrm>
              <a:off x="3905907" y="3915821"/>
              <a:ext cx="795411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28398" dir="3806097" algn="ctr" rotWithShape="0">
                <a:srgbClr val="000000">
                  <a:alpha val="75000"/>
                </a:srgbClr>
              </a:outerShdw>
            </a:effectLst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b="1">
                  <a:solidFill>
                    <a:srgbClr val="FFFFFF"/>
                  </a:solidFill>
                  <a:latin typeface="HY헤드라인M"/>
                  <a:ea typeface="HY헤드라인M"/>
                  <a:cs typeface="HY헤드라인M"/>
                </a:rPr>
                <a:t>55%</a:t>
              </a:r>
            </a:p>
          </p:txBody>
        </p:sp>
        <p:sp>
          <p:nvSpPr>
            <p:cNvPr id="8220" name="Text Box 83"/>
            <p:cNvSpPr txBox="1">
              <a:spLocks noChangeArrowheads="1"/>
            </p:cNvSpPr>
            <p:nvPr/>
          </p:nvSpPr>
          <p:spPr bwMode="auto">
            <a:xfrm>
              <a:off x="5048733" y="3728205"/>
              <a:ext cx="1266501" cy="581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800">
                  <a:solidFill>
                    <a:srgbClr val="FFFFFF"/>
                  </a:solidFill>
                  <a:latin typeface="Arial Black" pitchFamily="34" charset="0"/>
                  <a:ea typeface="Gulim" pitchFamily="34" charset="-127"/>
                </a:rPr>
                <a:t>2013</a:t>
              </a:r>
            </a:p>
          </p:txBody>
        </p:sp>
        <p:sp>
          <p:nvSpPr>
            <p:cNvPr id="8221" name="Arc 85"/>
            <p:cNvSpPr>
              <a:spLocks/>
            </p:cNvSpPr>
            <p:nvPr/>
          </p:nvSpPr>
          <p:spPr bwMode="auto">
            <a:xfrm>
              <a:off x="3559201" y="3195619"/>
              <a:ext cx="4060972" cy="1768732"/>
            </a:xfrm>
            <a:custGeom>
              <a:avLst/>
              <a:gdLst>
                <a:gd name="T0" fmla="*/ 395043683 w 41746"/>
                <a:gd name="T1" fmla="*/ 53150958 h 36727"/>
                <a:gd name="T2" fmla="*/ 58500429 w 41746"/>
                <a:gd name="T3" fmla="*/ 0 h 36727"/>
                <a:gd name="T4" fmla="*/ 204401447 w 41746"/>
                <a:gd name="T5" fmla="*/ 35083760 h 3672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1746" h="36727" fill="none" extrusionOk="0">
                  <a:moveTo>
                    <a:pt x="41746" y="22917"/>
                  </a:moveTo>
                  <a:cubicBezTo>
                    <a:pt x="38528" y="31239"/>
                    <a:pt x="30523" y="36726"/>
                    <a:pt x="21600" y="36727"/>
                  </a:cubicBezTo>
                  <a:cubicBezTo>
                    <a:pt x="9670" y="36727"/>
                    <a:pt x="0" y="27056"/>
                    <a:pt x="0" y="15127"/>
                  </a:cubicBezTo>
                  <a:cubicBezTo>
                    <a:pt x="-1" y="9469"/>
                    <a:pt x="2219" y="4038"/>
                    <a:pt x="6181" y="-1"/>
                  </a:cubicBezTo>
                </a:path>
                <a:path w="41746" h="36727" stroke="0" extrusionOk="0">
                  <a:moveTo>
                    <a:pt x="41746" y="22917"/>
                  </a:moveTo>
                  <a:cubicBezTo>
                    <a:pt x="38528" y="31239"/>
                    <a:pt x="30523" y="36726"/>
                    <a:pt x="21600" y="36727"/>
                  </a:cubicBezTo>
                  <a:cubicBezTo>
                    <a:pt x="9670" y="36727"/>
                    <a:pt x="0" y="27056"/>
                    <a:pt x="0" y="15127"/>
                  </a:cubicBezTo>
                  <a:cubicBezTo>
                    <a:pt x="-1" y="9469"/>
                    <a:pt x="2219" y="4038"/>
                    <a:pt x="6181" y="-1"/>
                  </a:cubicBezTo>
                  <a:lnTo>
                    <a:pt x="21600" y="15127"/>
                  </a:lnTo>
                  <a:lnTo>
                    <a:pt x="41746" y="22917"/>
                  </a:lnTo>
                  <a:close/>
                </a:path>
              </a:pathLst>
            </a:custGeom>
            <a:noFill/>
            <a:ln w="38100" cmpd="sng">
              <a:solidFill>
                <a:srgbClr val="66CCFF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8222" name="Picture 84" descr="빛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256276" y="3481238"/>
              <a:ext cx="1606838" cy="1319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8204" name="Line 94"/>
          <p:cNvSpPr>
            <a:spLocks noChangeShapeType="1"/>
          </p:cNvSpPr>
          <p:nvPr/>
        </p:nvSpPr>
        <p:spPr bwMode="auto">
          <a:xfrm>
            <a:off x="6278563" y="2773363"/>
            <a:ext cx="0" cy="3032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05" name="Line 86"/>
          <p:cNvSpPr>
            <a:spLocks noChangeShapeType="1"/>
          </p:cNvSpPr>
          <p:nvPr/>
        </p:nvSpPr>
        <p:spPr bwMode="auto">
          <a:xfrm>
            <a:off x="4664075" y="2773363"/>
            <a:ext cx="0" cy="3873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06" name="Line 91"/>
          <p:cNvSpPr>
            <a:spLocks noChangeShapeType="1"/>
          </p:cNvSpPr>
          <p:nvPr/>
        </p:nvSpPr>
        <p:spPr bwMode="auto">
          <a:xfrm flipH="1">
            <a:off x="7358063" y="3602038"/>
            <a:ext cx="16065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07" name="Line 89"/>
          <p:cNvSpPr>
            <a:spLocks noChangeShapeType="1"/>
          </p:cNvSpPr>
          <p:nvPr/>
        </p:nvSpPr>
        <p:spPr bwMode="auto">
          <a:xfrm>
            <a:off x="2003425" y="3640138"/>
            <a:ext cx="20066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Hình chữ nhật 11"/>
          <p:cNvSpPr>
            <a:spLocks noChangeArrowheads="1"/>
          </p:cNvSpPr>
          <p:nvPr/>
        </p:nvSpPr>
        <p:spPr bwMode="auto">
          <a:xfrm>
            <a:off x="0" y="4953000"/>
            <a:ext cx="9144000" cy="1600200"/>
          </a:xfrm>
          <a:prstGeom prst="rect">
            <a:avLst/>
          </a:prstGeom>
          <a:solidFill>
            <a:schemeClr val="bg1">
              <a:alpha val="58823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5195888"/>
            <a:ext cx="8145463" cy="650875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latin typeface="Verdana" pitchFamily="34" charset="0"/>
                <a:cs typeface="Arial" pitchFamily="34" charset="0"/>
              </a:rPr>
              <a:t>“XIN CHÂN THÀNH CẢM ƠN”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895600" y="5791200"/>
            <a:ext cx="358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25000"/>
                  </a:schemeClr>
                </a:solidFill>
              </a:rPr>
              <a:t>http://blogcongdong.com</a:t>
            </a:r>
            <a:endParaRPr 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-template">
  <a:themeElements>
    <a:clrScheme name="">
      <a:dk1>
        <a:srgbClr val="FFFFFF"/>
      </a:dk1>
      <a:lt1>
        <a:srgbClr val="FFFFFF"/>
      </a:lt1>
      <a:dk2>
        <a:srgbClr val="FFFFFF"/>
      </a:dk2>
      <a:lt2>
        <a:srgbClr val="0289C6"/>
      </a:lt2>
      <a:accent1>
        <a:srgbClr val="07B1F5"/>
      </a:accent1>
      <a:accent2>
        <a:srgbClr val="3BC3FF"/>
      </a:accent2>
      <a:accent3>
        <a:srgbClr val="FFFFFF"/>
      </a:accent3>
      <a:accent4>
        <a:srgbClr val="DADADA"/>
      </a:accent4>
      <a:accent5>
        <a:srgbClr val="AAD5F9"/>
      </a:accent5>
      <a:accent6>
        <a:srgbClr val="35B0E7"/>
      </a:accent6>
      <a:hlink>
        <a:srgbClr val="04DDEE"/>
      </a:hlink>
      <a:folHlink>
        <a:srgbClr val="FFFFFF"/>
      </a:folHlink>
    </a:clrScheme>
    <a:fontScheme name="powerpoint-template-24">
      <a:majorFont>
        <a:latin typeface="Microsoft Sans Serif"/>
        <a:ea typeface=""/>
        <a:cs typeface=""/>
      </a:majorFont>
      <a:minorFont>
        <a:latin typeface="Microsoft Sans Serif"/>
        <a:ea typeface=""/>
        <a:cs typeface=""/>
      </a:minorFont>
    </a:fontScheme>
    <a:fmtScheme name="Văn phò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owerpoint-template-24 1">
        <a:dk1>
          <a:srgbClr val="4D4D4D"/>
        </a:dk1>
        <a:lt1>
          <a:srgbClr val="FFFFFF"/>
        </a:lt1>
        <a:dk2>
          <a:srgbClr val="4D4D4D"/>
        </a:dk2>
        <a:lt2>
          <a:srgbClr val="CC0000"/>
        </a:lt2>
        <a:accent1>
          <a:srgbClr val="FF9933"/>
        </a:accent1>
        <a:accent2>
          <a:srgbClr val="009900"/>
        </a:accent2>
        <a:accent3>
          <a:srgbClr val="FFFFFF"/>
        </a:accent3>
        <a:accent4>
          <a:srgbClr val="404040"/>
        </a:accent4>
        <a:accent5>
          <a:srgbClr val="FFCAAD"/>
        </a:accent5>
        <a:accent6>
          <a:srgbClr val="008A00"/>
        </a:accent6>
        <a:hlink>
          <a:srgbClr val="3366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2">
        <a:dk1>
          <a:srgbClr val="4D4D4D"/>
        </a:dk1>
        <a:lt1>
          <a:srgbClr val="FFFFFF"/>
        </a:lt1>
        <a:dk2>
          <a:srgbClr val="4D4D4D"/>
        </a:dk2>
        <a:lt2>
          <a:srgbClr val="FBB240"/>
        </a:lt2>
        <a:accent1>
          <a:srgbClr val="FFC842"/>
        </a:accent1>
        <a:accent2>
          <a:srgbClr val="FED06E"/>
        </a:accent2>
        <a:accent3>
          <a:srgbClr val="FFFFFF"/>
        </a:accent3>
        <a:accent4>
          <a:srgbClr val="404040"/>
        </a:accent4>
        <a:accent5>
          <a:srgbClr val="FFE0B0"/>
        </a:accent5>
        <a:accent6>
          <a:srgbClr val="E6BC63"/>
        </a:accent6>
        <a:hlink>
          <a:srgbClr val="FDDB9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3">
        <a:dk1>
          <a:srgbClr val="4D4D4D"/>
        </a:dk1>
        <a:lt1>
          <a:srgbClr val="FFFFFF"/>
        </a:lt1>
        <a:dk2>
          <a:srgbClr val="4D4D4D"/>
        </a:dk2>
        <a:lt2>
          <a:srgbClr val="FE564C"/>
        </a:lt2>
        <a:accent1>
          <a:srgbClr val="FFC842"/>
        </a:accent1>
        <a:accent2>
          <a:srgbClr val="FED06E"/>
        </a:accent2>
        <a:accent3>
          <a:srgbClr val="FFFFFF"/>
        </a:accent3>
        <a:accent4>
          <a:srgbClr val="404040"/>
        </a:accent4>
        <a:accent5>
          <a:srgbClr val="FFE0B0"/>
        </a:accent5>
        <a:accent6>
          <a:srgbClr val="E6BC63"/>
        </a:accent6>
        <a:hlink>
          <a:srgbClr val="FDDB9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4">
        <a:dk1>
          <a:srgbClr val="4D4D4D"/>
        </a:dk1>
        <a:lt1>
          <a:srgbClr val="FFFFFF"/>
        </a:lt1>
        <a:dk2>
          <a:srgbClr val="4D4D4D"/>
        </a:dk2>
        <a:lt2>
          <a:srgbClr val="BB2A32"/>
        </a:lt2>
        <a:accent1>
          <a:srgbClr val="FFC842"/>
        </a:accent1>
        <a:accent2>
          <a:srgbClr val="FED06E"/>
        </a:accent2>
        <a:accent3>
          <a:srgbClr val="FFFFFF"/>
        </a:accent3>
        <a:accent4>
          <a:srgbClr val="404040"/>
        </a:accent4>
        <a:accent5>
          <a:srgbClr val="FFE0B0"/>
        </a:accent5>
        <a:accent6>
          <a:srgbClr val="E6BC63"/>
        </a:accent6>
        <a:hlink>
          <a:srgbClr val="FDDB9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5">
        <a:dk1>
          <a:srgbClr val="4D4D4D"/>
        </a:dk1>
        <a:lt1>
          <a:srgbClr val="FFFFFF"/>
        </a:lt1>
        <a:dk2>
          <a:srgbClr val="4D4D4D"/>
        </a:dk2>
        <a:lt2>
          <a:srgbClr val="E84A25"/>
        </a:lt2>
        <a:accent1>
          <a:srgbClr val="ED6A24"/>
        </a:accent1>
        <a:accent2>
          <a:srgbClr val="F99E1C"/>
        </a:accent2>
        <a:accent3>
          <a:srgbClr val="FFFFFF"/>
        </a:accent3>
        <a:accent4>
          <a:srgbClr val="404040"/>
        </a:accent4>
        <a:accent5>
          <a:srgbClr val="F4B9AC"/>
        </a:accent5>
        <a:accent6>
          <a:srgbClr val="E28F18"/>
        </a:accent6>
        <a:hlink>
          <a:srgbClr val="F1B545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6">
        <a:dk1>
          <a:srgbClr val="4D4D4D"/>
        </a:dk1>
        <a:lt1>
          <a:srgbClr val="FFFFFF"/>
        </a:lt1>
        <a:dk2>
          <a:srgbClr val="4D4D4D"/>
        </a:dk2>
        <a:lt2>
          <a:srgbClr val="B92D14"/>
        </a:lt2>
        <a:accent1>
          <a:srgbClr val="D34E13"/>
        </a:accent1>
        <a:accent2>
          <a:srgbClr val="DC9009"/>
        </a:accent2>
        <a:accent3>
          <a:srgbClr val="FFFFFF"/>
        </a:accent3>
        <a:accent4>
          <a:srgbClr val="404040"/>
        </a:accent4>
        <a:accent5>
          <a:srgbClr val="E6B2AA"/>
        </a:accent5>
        <a:accent6>
          <a:srgbClr val="C78207"/>
        </a:accent6>
        <a:hlink>
          <a:srgbClr val="EEC63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7">
        <a:dk1>
          <a:srgbClr val="4D4D4D"/>
        </a:dk1>
        <a:lt1>
          <a:srgbClr val="FFFFFF"/>
        </a:lt1>
        <a:dk2>
          <a:srgbClr val="4D4D4D"/>
        </a:dk2>
        <a:lt2>
          <a:srgbClr val="AE6310"/>
        </a:lt2>
        <a:accent1>
          <a:srgbClr val="E79613"/>
        </a:accent1>
        <a:accent2>
          <a:srgbClr val="E1720D"/>
        </a:accent2>
        <a:accent3>
          <a:srgbClr val="FFFFFF"/>
        </a:accent3>
        <a:accent4>
          <a:srgbClr val="404040"/>
        </a:accent4>
        <a:accent5>
          <a:srgbClr val="F1C9AA"/>
        </a:accent5>
        <a:accent6>
          <a:srgbClr val="CC670B"/>
        </a:accent6>
        <a:hlink>
          <a:srgbClr val="C6470A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8">
        <a:dk1>
          <a:srgbClr val="4D4D4D"/>
        </a:dk1>
        <a:lt1>
          <a:srgbClr val="FFFFFF"/>
        </a:lt1>
        <a:dk2>
          <a:srgbClr val="4D4D4D"/>
        </a:dk2>
        <a:lt2>
          <a:srgbClr val="AF5612"/>
        </a:lt2>
        <a:accent1>
          <a:srgbClr val="CB882F"/>
        </a:accent1>
        <a:accent2>
          <a:srgbClr val="E7C432"/>
        </a:accent2>
        <a:accent3>
          <a:srgbClr val="FFFFFF"/>
        </a:accent3>
        <a:accent4>
          <a:srgbClr val="404040"/>
        </a:accent4>
        <a:accent5>
          <a:srgbClr val="E2C3AD"/>
        </a:accent5>
        <a:accent6>
          <a:srgbClr val="D1B12C"/>
        </a:accent6>
        <a:hlink>
          <a:srgbClr val="EECA3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9">
        <a:dk1>
          <a:srgbClr val="4D4D4D"/>
        </a:dk1>
        <a:lt1>
          <a:srgbClr val="FFFFFF"/>
        </a:lt1>
        <a:dk2>
          <a:srgbClr val="4D4D4D"/>
        </a:dk2>
        <a:lt2>
          <a:srgbClr val="9A5E40"/>
        </a:lt2>
        <a:accent1>
          <a:srgbClr val="AE7750"/>
        </a:accent1>
        <a:accent2>
          <a:srgbClr val="C08D60"/>
        </a:accent2>
        <a:accent3>
          <a:srgbClr val="FFFFFF"/>
        </a:accent3>
        <a:accent4>
          <a:srgbClr val="404040"/>
        </a:accent4>
        <a:accent5>
          <a:srgbClr val="D3BDB3"/>
        </a:accent5>
        <a:accent6>
          <a:srgbClr val="AE7F56"/>
        </a:accent6>
        <a:hlink>
          <a:srgbClr val="CCA47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0">
        <a:dk1>
          <a:srgbClr val="4D4D4D"/>
        </a:dk1>
        <a:lt1>
          <a:srgbClr val="FFFFFF"/>
        </a:lt1>
        <a:dk2>
          <a:srgbClr val="4D4D4D"/>
        </a:dk2>
        <a:lt2>
          <a:srgbClr val="D1BB77"/>
        </a:lt2>
        <a:accent1>
          <a:srgbClr val="DBBA87"/>
        </a:accent1>
        <a:accent2>
          <a:srgbClr val="E0B265"/>
        </a:accent2>
        <a:accent3>
          <a:srgbClr val="FFFFFF"/>
        </a:accent3>
        <a:accent4>
          <a:srgbClr val="404040"/>
        </a:accent4>
        <a:accent5>
          <a:srgbClr val="EAD9C3"/>
        </a:accent5>
        <a:accent6>
          <a:srgbClr val="CBA15B"/>
        </a:accent6>
        <a:hlink>
          <a:srgbClr val="E9C27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1">
        <a:dk1>
          <a:srgbClr val="4D4D4D"/>
        </a:dk1>
        <a:lt1>
          <a:srgbClr val="FFFFFF"/>
        </a:lt1>
        <a:dk2>
          <a:srgbClr val="4D4D4D"/>
        </a:dk2>
        <a:lt2>
          <a:srgbClr val="45762A"/>
        </a:lt2>
        <a:accent1>
          <a:srgbClr val="42934C"/>
        </a:accent1>
        <a:accent2>
          <a:srgbClr val="34B66A"/>
        </a:accent2>
        <a:accent3>
          <a:srgbClr val="FFFFFF"/>
        </a:accent3>
        <a:accent4>
          <a:srgbClr val="404040"/>
        </a:accent4>
        <a:accent5>
          <a:srgbClr val="B0C8B2"/>
        </a:accent5>
        <a:accent6>
          <a:srgbClr val="2EA55F"/>
        </a:accent6>
        <a:hlink>
          <a:srgbClr val="34C8D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2">
        <a:dk1>
          <a:srgbClr val="4D4D4D"/>
        </a:dk1>
        <a:lt1>
          <a:srgbClr val="FFFFFF"/>
        </a:lt1>
        <a:dk2>
          <a:srgbClr val="4D4D4D"/>
        </a:dk2>
        <a:lt2>
          <a:srgbClr val="45762A"/>
        </a:lt2>
        <a:accent1>
          <a:srgbClr val="42934C"/>
        </a:accent1>
        <a:accent2>
          <a:srgbClr val="34B66A"/>
        </a:accent2>
        <a:accent3>
          <a:srgbClr val="FFFFFF"/>
        </a:accent3>
        <a:accent4>
          <a:srgbClr val="404040"/>
        </a:accent4>
        <a:accent5>
          <a:srgbClr val="B0C8B2"/>
        </a:accent5>
        <a:accent6>
          <a:srgbClr val="2EA55F"/>
        </a:accent6>
        <a:hlink>
          <a:srgbClr val="34C8D1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3">
        <a:dk1>
          <a:srgbClr val="4D4D4D"/>
        </a:dk1>
        <a:lt1>
          <a:srgbClr val="FFFFFF"/>
        </a:lt1>
        <a:dk2>
          <a:srgbClr val="4D4D4D"/>
        </a:dk2>
        <a:lt2>
          <a:srgbClr val="45762A"/>
        </a:lt2>
        <a:accent1>
          <a:srgbClr val="42934C"/>
        </a:accent1>
        <a:accent2>
          <a:srgbClr val="34B66A"/>
        </a:accent2>
        <a:accent3>
          <a:srgbClr val="FFFFFF"/>
        </a:accent3>
        <a:accent4>
          <a:srgbClr val="404040"/>
        </a:accent4>
        <a:accent5>
          <a:srgbClr val="B0C8B2"/>
        </a:accent5>
        <a:accent6>
          <a:srgbClr val="2EA55F"/>
        </a:accent6>
        <a:hlink>
          <a:srgbClr val="34C8D1"/>
        </a:hlink>
        <a:folHlink>
          <a:srgbClr val="D3D3D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4">
        <a:dk1>
          <a:srgbClr val="FFFFFF"/>
        </a:dk1>
        <a:lt1>
          <a:srgbClr val="FFFFFF"/>
        </a:lt1>
        <a:dk2>
          <a:srgbClr val="FFFFFF"/>
        </a:dk2>
        <a:lt2>
          <a:srgbClr val="45762A"/>
        </a:lt2>
        <a:accent1>
          <a:srgbClr val="42934C"/>
        </a:accent1>
        <a:accent2>
          <a:srgbClr val="34B66A"/>
        </a:accent2>
        <a:accent3>
          <a:srgbClr val="FFFFFF"/>
        </a:accent3>
        <a:accent4>
          <a:srgbClr val="DADADA"/>
        </a:accent4>
        <a:accent5>
          <a:srgbClr val="B0C8B2"/>
        </a:accent5>
        <a:accent6>
          <a:srgbClr val="2EA55F"/>
        </a:accent6>
        <a:hlink>
          <a:srgbClr val="34C8D1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5">
        <a:dk1>
          <a:srgbClr val="FFFFFF"/>
        </a:dk1>
        <a:lt1>
          <a:srgbClr val="FFFFFF"/>
        </a:lt1>
        <a:dk2>
          <a:srgbClr val="FFFFFF"/>
        </a:dk2>
        <a:lt2>
          <a:srgbClr val="55A6FE"/>
        </a:lt2>
        <a:accent1>
          <a:srgbClr val="71BBFF"/>
        </a:accent1>
        <a:accent2>
          <a:srgbClr val="74CCFF"/>
        </a:accent2>
        <a:accent3>
          <a:srgbClr val="FFFFFF"/>
        </a:accent3>
        <a:accent4>
          <a:srgbClr val="DADADA"/>
        </a:accent4>
        <a:accent5>
          <a:srgbClr val="BBDAFF"/>
        </a:accent5>
        <a:accent6>
          <a:srgbClr val="68B9E7"/>
        </a:accent6>
        <a:hlink>
          <a:srgbClr val="94D8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6">
        <a:dk1>
          <a:srgbClr val="FFFFFF"/>
        </a:dk1>
        <a:lt1>
          <a:srgbClr val="FFFFFF"/>
        </a:lt1>
        <a:dk2>
          <a:srgbClr val="FFFFFF"/>
        </a:dk2>
        <a:lt2>
          <a:srgbClr val="4BA1FF"/>
        </a:lt2>
        <a:accent1>
          <a:srgbClr val="5DB2FF"/>
        </a:accent1>
        <a:accent2>
          <a:srgbClr val="65C8FF"/>
        </a:accent2>
        <a:accent3>
          <a:srgbClr val="FFFFFF"/>
        </a:accent3>
        <a:accent4>
          <a:srgbClr val="DADADA"/>
        </a:accent4>
        <a:accent5>
          <a:srgbClr val="B6D5FF"/>
        </a:accent5>
        <a:accent6>
          <a:srgbClr val="5BB5E7"/>
        </a:accent6>
        <a:hlink>
          <a:srgbClr val="87E1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hủ đề của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ăn phòng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ăn phò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powerpoint-template</Template>
  <TotalTime>88</TotalTime>
  <Words>156</Words>
  <Application>Microsoft Office PowerPoint</Application>
  <PresentationFormat>On-screen Show (4:3)</PresentationFormat>
  <Paragraphs>66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Arial</vt:lpstr>
      <vt:lpstr>Arial Black</vt:lpstr>
      <vt:lpstr>Calibri</vt:lpstr>
      <vt:lpstr>Gulim</vt:lpstr>
      <vt:lpstr>HY헤드라인M</vt:lpstr>
      <vt:lpstr>HY견명조</vt:lpstr>
      <vt:lpstr>Microsoft Sans Serif</vt:lpstr>
      <vt:lpstr>Verdana</vt:lpstr>
      <vt:lpstr>Wingdings</vt:lpstr>
      <vt:lpstr>powerpoint-template</vt:lpstr>
      <vt:lpstr>PowerPoint Presentation</vt:lpstr>
      <vt:lpstr>TIÊU ĐỀ</vt:lpstr>
      <vt:lpstr>TIÊU ĐỀ</vt:lpstr>
      <vt:lpstr>TIÊU ĐỀ</vt:lpstr>
      <vt:lpstr>TIÊU ĐỀ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Carcassonno</dc:creator>
  <cp:lastModifiedBy>Loc Pham</cp:lastModifiedBy>
  <cp:revision>13</cp:revision>
  <dcterms:created xsi:type="dcterms:W3CDTF">2013-04-30T17:33:15Z</dcterms:created>
  <dcterms:modified xsi:type="dcterms:W3CDTF">2016-11-26T10:52:51Z</dcterms:modified>
</cp:coreProperties>
</file>