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10"/>
  </p:notesMasterIdLst>
  <p:sldIdLst>
    <p:sldId id="269" r:id="rId3"/>
    <p:sldId id="271" r:id="rId4"/>
    <p:sldId id="260" r:id="rId5"/>
    <p:sldId id="272" r:id="rId6"/>
    <p:sldId id="273" r:id="rId7"/>
    <p:sldId id="268" r:id="rId8"/>
    <p:sldId id="27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F1D"/>
    <a:srgbClr val="354800"/>
    <a:srgbClr val="75A7D5"/>
    <a:srgbClr val="183550"/>
    <a:srgbClr val="7EADD8"/>
    <a:srgbClr val="D17100"/>
    <a:srgbClr val="594029"/>
    <a:srgbClr val="5C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1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B1659D-156F-4711-8CB8-4F8A9C3A0FE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7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7C39A-A897-4205-A1A2-A8B7004734B9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38964-873E-48CD-B809-D0495F2FB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87F3F-AA3B-44D7-A2DA-5A18E8AF66DC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1899-B3D5-4B51-83C6-BA8A09660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BAEBC-DA05-4611-8697-827B5A6B8B98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47E3B-7B75-4559-B157-C7C7CF8F4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F5E58-FF9A-41A0-B5B8-48DF98A440E7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F5B28-824A-468B-B109-D5EE8A0A1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D54D-F1A6-4D57-ADB3-FB199EF812F2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4A99B-5A07-41D3-B172-FFEEC4B2F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AF990-2A09-4A76-8F3B-37437E09C00E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32FB5-1FAD-4841-BB6F-7D6A742AA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CDA2D-3518-487B-88A3-5EE85D17D338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3C8F6-56F4-4C59-9DCB-FB3BBC127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1C115-A100-4C7C-A4D9-76BD15B74E81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26058-7F0B-45C8-A299-93ED8D78D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5604D-8173-49A2-BEA5-22BA4477EB6B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09BC7-6840-49DB-B768-A9597C5E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04A25-50A1-45F8-877C-4AD10354F812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22FA7-6261-4C69-B50C-2350D2B6C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911DA-2234-4AD9-803D-9AB6839416C9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0FE2B-E63C-4281-B86C-1DE95AE90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BEA30-6327-49A2-B44E-FDE8C303038D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D47A4-D426-42EB-B1A7-D696A364C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92B3D-5616-4E8D-B562-B7A66DA83BF2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58206-35B9-4184-B3D2-EF9152AC0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8361D-A0AC-4A82-AFA4-E1B3D34737D3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E4A71-FB77-460C-8FB4-1BBD1F2A0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8CAE7-D8CC-45F4-A902-3C28C2209FC9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59515-B531-48F0-95CE-7F85C79B6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E7B0C-1890-4BF1-9CB4-D72629C2E4C7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05388-CF32-439E-9C26-230A50D5B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D342E-19AA-44C7-ABE5-D1EECD6B7139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F9750-9D39-4036-88C9-4C02927A4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5C8A7-0D9F-4745-ABAF-69E902C24926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18A45-80BD-49CF-AE78-5C695A94C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2FD0-AC7D-4CB9-AF95-82E3C13A4088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13C45-2421-4665-A05E-9B68F3809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FF711-3B26-4CBA-8C6F-26E061F21A13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1D47E-CE57-468E-8EFA-98B2548C9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2C65F-CA75-4972-B8D4-A61D5C21FADF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0386-7B89-42AE-B4A4-68B4BEAF0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38167-8B0C-42D9-B7D8-7BAFC1C8766A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FB6DA-DF38-4721-B5AB-81958F0BC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B27B17-DF5B-4052-AF52-E22451543DC1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B8D138-3015-437F-96CA-A9A3E213B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A3629"/>
            </a:gs>
            <a:gs pos="100000">
              <a:srgbClr val="411B0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12AE9E1-D834-49E7-AABD-97EF3D5F0A74}" type="datetimeFigureOut">
              <a:rPr lang="en-US"/>
              <a:pPr>
                <a:defRPr/>
              </a:pPr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B54301-5507-444B-8B40-B0674023B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grpSp>
        <p:nvGrpSpPr>
          <p:cNvPr id="6147" name="Group 12"/>
          <p:cNvGrpSpPr>
            <a:grpSpLocks/>
          </p:cNvGrpSpPr>
          <p:nvPr/>
        </p:nvGrpSpPr>
        <p:grpSpPr bwMode="auto">
          <a:xfrm>
            <a:off x="1320800" y="1190625"/>
            <a:ext cx="6310313" cy="5365750"/>
            <a:chOff x="1365362" y="1190172"/>
            <a:chExt cx="6310086" cy="5366751"/>
          </a:xfrm>
        </p:grpSpPr>
        <p:grpSp>
          <p:nvGrpSpPr>
            <p:cNvPr id="6157" name="Group 10"/>
            <p:cNvGrpSpPr>
              <a:grpSpLocks/>
            </p:cNvGrpSpPr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6176" name="Group 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81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77" name="Group 6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8" name="Group 46"/>
            <p:cNvGrpSpPr>
              <a:grpSpLocks/>
            </p:cNvGrpSpPr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6168" name="Group 49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7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9" name="Group 50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52" name="Right Triangle 51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Trapezoid 2"/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9" name="Group 63"/>
            <p:cNvGrpSpPr>
              <a:grpSpLocks/>
            </p:cNvGrpSpPr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6160" name="Group 6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65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1" name="Group 68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74" name="Right Triangle 73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5-Point Star 87"/>
          <p:cNvSpPr/>
          <p:nvPr/>
        </p:nvSpPr>
        <p:spPr bwMode="auto">
          <a:xfrm>
            <a:off x="624522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6258493" y="5486399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04156" y="1682472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851150" y="1806903"/>
            <a:ext cx="3206750" cy="52322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Phạm Lộc Blog </a:t>
            </a:r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chia sẻ với các bạn những mẫu PowerPoint đẹp.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51150" y="3600450"/>
            <a:ext cx="3206750" cy="52387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Phạm Lộc Blog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chia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51150" y="5434013"/>
            <a:ext cx="3206750" cy="5222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Phạm Lộc Blog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chia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4" name="Rectangle 103"/>
          <p:cNvSpPr/>
          <p:nvPr/>
        </p:nvSpPr>
        <p:spPr>
          <a:xfrm rot="19126099">
            <a:off x="1590675" y="1555750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01</a:t>
            </a:r>
          </a:p>
        </p:txBody>
      </p:sp>
      <p:sp>
        <p:nvSpPr>
          <p:cNvPr id="105" name="Rectangle 104"/>
          <p:cNvSpPr/>
          <p:nvPr/>
        </p:nvSpPr>
        <p:spPr>
          <a:xfrm rot="19126099">
            <a:off x="1590675" y="3363913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02</a:t>
            </a:r>
          </a:p>
        </p:txBody>
      </p:sp>
      <p:sp>
        <p:nvSpPr>
          <p:cNvPr id="106" name="Rectangle 105"/>
          <p:cNvSpPr/>
          <p:nvPr/>
        </p:nvSpPr>
        <p:spPr>
          <a:xfrm rot="19126099">
            <a:off x="1590675" y="5186363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3"/>
          <p:cNvGrpSpPr>
            <a:grpSpLocks/>
          </p:cNvGrpSpPr>
          <p:nvPr/>
        </p:nvGrpSpPr>
        <p:grpSpPr bwMode="auto">
          <a:xfrm>
            <a:off x="1322388" y="1295400"/>
            <a:ext cx="2822575" cy="1498600"/>
            <a:chOff x="1292225" y="1295400"/>
            <a:chExt cx="2822575" cy="1498600"/>
          </a:xfrm>
        </p:grpSpPr>
        <p:sp>
          <p:nvSpPr>
            <p:cNvPr id="4" name="Rectangle 3"/>
            <p:cNvSpPr/>
            <p:nvPr/>
          </p:nvSpPr>
          <p:spPr>
            <a:xfrm>
              <a:off x="1292225" y="12954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1" name="Group 14"/>
          <p:cNvGrpSpPr>
            <a:grpSpLocks/>
          </p:cNvGrpSpPr>
          <p:nvPr/>
        </p:nvGrpSpPr>
        <p:grpSpPr bwMode="auto">
          <a:xfrm>
            <a:off x="4892675" y="1295400"/>
            <a:ext cx="2833688" cy="1498600"/>
            <a:chOff x="4862513" y="1295400"/>
            <a:chExt cx="2833687" cy="1498600"/>
          </a:xfrm>
        </p:grpSpPr>
        <p:sp>
          <p:nvSpPr>
            <p:cNvPr id="34" name="Rectangle 33"/>
            <p:cNvSpPr/>
            <p:nvPr/>
          </p:nvSpPr>
          <p:spPr>
            <a:xfrm>
              <a:off x="4873626" y="1295400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73626" y="1295400"/>
              <a:ext cx="2822574" cy="3810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4862513" y="1739900"/>
              <a:ext cx="2822574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2" name="Group 15"/>
          <p:cNvGrpSpPr>
            <a:grpSpLocks/>
          </p:cNvGrpSpPr>
          <p:nvPr/>
        </p:nvGrpSpPr>
        <p:grpSpPr bwMode="auto">
          <a:xfrm>
            <a:off x="1322388" y="3124200"/>
            <a:ext cx="2822575" cy="1498600"/>
            <a:chOff x="1292225" y="3124200"/>
            <a:chExt cx="2822575" cy="1498600"/>
          </a:xfrm>
        </p:grpSpPr>
        <p:sp>
          <p:nvSpPr>
            <p:cNvPr id="36" name="Rectangle 35"/>
            <p:cNvSpPr/>
            <p:nvPr/>
          </p:nvSpPr>
          <p:spPr>
            <a:xfrm>
              <a:off x="1292225" y="31242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92225" y="3124200"/>
              <a:ext cx="2822575" cy="381000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292225" y="3568700"/>
              <a:ext cx="2822575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3" name="Group 16"/>
          <p:cNvGrpSpPr>
            <a:grpSpLocks/>
          </p:cNvGrpSpPr>
          <p:nvPr/>
        </p:nvGrpSpPr>
        <p:grpSpPr bwMode="auto">
          <a:xfrm>
            <a:off x="4892675" y="3124200"/>
            <a:ext cx="2833688" cy="1498600"/>
            <a:chOff x="4862513" y="3124200"/>
            <a:chExt cx="2833687" cy="1498600"/>
          </a:xfrm>
        </p:grpSpPr>
        <p:sp>
          <p:nvSpPr>
            <p:cNvPr id="38" name="Rectangle 37"/>
            <p:cNvSpPr/>
            <p:nvPr/>
          </p:nvSpPr>
          <p:spPr>
            <a:xfrm>
              <a:off x="4873626" y="3124200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73626" y="3124200"/>
              <a:ext cx="2822574" cy="381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4862513" y="3568700"/>
              <a:ext cx="2822574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4" name="Group 18"/>
          <p:cNvGrpSpPr>
            <a:grpSpLocks/>
          </p:cNvGrpSpPr>
          <p:nvPr/>
        </p:nvGrpSpPr>
        <p:grpSpPr bwMode="auto">
          <a:xfrm>
            <a:off x="1322388" y="4924425"/>
            <a:ext cx="2822575" cy="1498600"/>
            <a:chOff x="1292225" y="4923972"/>
            <a:chExt cx="2822575" cy="1498600"/>
          </a:xfrm>
        </p:grpSpPr>
        <p:sp>
          <p:nvSpPr>
            <p:cNvPr id="41" name="Rectangle 40"/>
            <p:cNvSpPr/>
            <p:nvPr/>
          </p:nvSpPr>
          <p:spPr>
            <a:xfrm>
              <a:off x="1292225" y="4923972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92225" y="4923972"/>
              <a:ext cx="2822575" cy="381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292225" y="5384347"/>
              <a:ext cx="2822575" cy="0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5" name="Group 17"/>
          <p:cNvGrpSpPr>
            <a:grpSpLocks/>
          </p:cNvGrpSpPr>
          <p:nvPr/>
        </p:nvGrpSpPr>
        <p:grpSpPr bwMode="auto">
          <a:xfrm>
            <a:off x="4892675" y="4924425"/>
            <a:ext cx="2833688" cy="1498600"/>
            <a:chOff x="4862513" y="4923972"/>
            <a:chExt cx="2833687" cy="1498600"/>
          </a:xfrm>
        </p:grpSpPr>
        <p:sp>
          <p:nvSpPr>
            <p:cNvPr id="45" name="Rectangle 44"/>
            <p:cNvSpPr/>
            <p:nvPr/>
          </p:nvSpPr>
          <p:spPr>
            <a:xfrm>
              <a:off x="4873626" y="4923972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73626" y="4923972"/>
              <a:ext cx="2822574" cy="381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4862513" y="5384347"/>
              <a:ext cx="2822574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6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10" name="Freeform 9"/>
          <p:cNvSpPr/>
          <p:nvPr/>
        </p:nvSpPr>
        <p:spPr>
          <a:xfrm>
            <a:off x="1547813" y="1962150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5073650" y="1962150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1547813" y="3776663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5073650" y="3776663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1547813" y="5518150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5073650" y="5518150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620963" y="19224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20963" y="3736975"/>
            <a:ext cx="1258887" cy="58420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20963" y="55165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26163" y="19224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26163" y="3736975"/>
            <a:ext cx="1258887" cy="58420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126163" y="55165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89" name="Rectangle 69"/>
          <p:cNvSpPr>
            <a:spLocks noChangeArrowheads="1"/>
          </p:cNvSpPr>
          <p:nvPr/>
        </p:nvSpPr>
        <p:spPr bwMode="auto">
          <a:xfrm>
            <a:off x="1817688" y="13160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01</a:t>
            </a:r>
          </a:p>
        </p:txBody>
      </p:sp>
      <p:sp>
        <p:nvSpPr>
          <p:cNvPr id="7190" name="Rectangle 70"/>
          <p:cNvSpPr>
            <a:spLocks noChangeArrowheads="1"/>
          </p:cNvSpPr>
          <p:nvPr/>
        </p:nvSpPr>
        <p:spPr bwMode="auto">
          <a:xfrm>
            <a:off x="1817688" y="31448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03</a:t>
            </a:r>
          </a:p>
        </p:txBody>
      </p:sp>
      <p:sp>
        <p:nvSpPr>
          <p:cNvPr id="7191" name="Rectangle 71"/>
          <p:cNvSpPr>
            <a:spLocks noChangeArrowheads="1"/>
          </p:cNvSpPr>
          <p:nvPr/>
        </p:nvSpPr>
        <p:spPr bwMode="auto">
          <a:xfrm>
            <a:off x="1817688" y="4945063"/>
            <a:ext cx="18303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05</a:t>
            </a:r>
          </a:p>
        </p:txBody>
      </p:sp>
      <p:sp>
        <p:nvSpPr>
          <p:cNvPr id="7192" name="Rectangle 72"/>
          <p:cNvSpPr>
            <a:spLocks noChangeArrowheads="1"/>
          </p:cNvSpPr>
          <p:nvPr/>
        </p:nvSpPr>
        <p:spPr bwMode="auto">
          <a:xfrm>
            <a:off x="5399088" y="13160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02</a:t>
            </a:r>
          </a:p>
        </p:txBody>
      </p:sp>
      <p:sp>
        <p:nvSpPr>
          <p:cNvPr id="7193" name="Rectangle 74"/>
          <p:cNvSpPr>
            <a:spLocks noChangeArrowheads="1"/>
          </p:cNvSpPr>
          <p:nvPr/>
        </p:nvSpPr>
        <p:spPr bwMode="auto">
          <a:xfrm>
            <a:off x="5399088" y="31448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04</a:t>
            </a:r>
          </a:p>
        </p:txBody>
      </p:sp>
      <p:sp>
        <p:nvSpPr>
          <p:cNvPr id="7194" name="Rectangle 75"/>
          <p:cNvSpPr>
            <a:spLocks noChangeArrowheads="1"/>
          </p:cNvSpPr>
          <p:nvPr/>
        </p:nvSpPr>
        <p:spPr bwMode="auto">
          <a:xfrm>
            <a:off x="5399088" y="4945063"/>
            <a:ext cx="18303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2" name="Freeform 1"/>
          <p:cNvSpPr/>
          <p:nvPr/>
        </p:nvSpPr>
        <p:spPr>
          <a:xfrm>
            <a:off x="1206500" y="1090613"/>
            <a:ext cx="2857500" cy="1423987"/>
          </a:xfrm>
          <a:custGeom>
            <a:avLst/>
            <a:gdLst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936750 w 2209800"/>
              <a:gd name="connsiteY4" fmla="*/ 38100 h 1104900"/>
              <a:gd name="connsiteX5" fmla="*/ 1409700 w 2209800"/>
              <a:gd name="connsiteY5" fmla="*/ 107950 h 1104900"/>
              <a:gd name="connsiteX6" fmla="*/ 685800 w 2209800"/>
              <a:gd name="connsiteY6" fmla="*/ 254000 h 1104900"/>
              <a:gd name="connsiteX7" fmla="*/ 0 w 2209800"/>
              <a:gd name="connsiteY7" fmla="*/ 704850 h 1104900"/>
              <a:gd name="connsiteX8" fmla="*/ 260350 w 2209800"/>
              <a:gd name="connsiteY8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09700 w 2209800"/>
              <a:gd name="connsiteY4" fmla="*/ 107950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26369 w 2209800"/>
              <a:gd name="connsiteY4" fmla="*/ 91281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49945 h 1149945"/>
              <a:gd name="connsiteX1" fmla="*/ 1797050 w 2209800"/>
              <a:gd name="connsiteY1" fmla="*/ 1149945 h 1149945"/>
              <a:gd name="connsiteX2" fmla="*/ 2209800 w 2209800"/>
              <a:gd name="connsiteY2" fmla="*/ 635595 h 1149945"/>
              <a:gd name="connsiteX3" fmla="*/ 2012950 w 2209800"/>
              <a:gd name="connsiteY3" fmla="*/ 45045 h 1149945"/>
              <a:gd name="connsiteX4" fmla="*/ 1426369 w 2209800"/>
              <a:gd name="connsiteY4" fmla="*/ 136326 h 1149945"/>
              <a:gd name="connsiteX5" fmla="*/ 685800 w 2209800"/>
              <a:gd name="connsiteY5" fmla="*/ 299045 h 1149945"/>
              <a:gd name="connsiteX6" fmla="*/ 0 w 2209800"/>
              <a:gd name="connsiteY6" fmla="*/ 749895 h 1149945"/>
              <a:gd name="connsiteX7" fmla="*/ 260350 w 2209800"/>
              <a:gd name="connsiteY7" fmla="*/ 1149945 h 1149945"/>
              <a:gd name="connsiteX0" fmla="*/ 260350 w 2209800"/>
              <a:gd name="connsiteY0" fmla="*/ 1151694 h 1151694"/>
              <a:gd name="connsiteX1" fmla="*/ 1797050 w 2209800"/>
              <a:gd name="connsiteY1" fmla="*/ 1151694 h 1151694"/>
              <a:gd name="connsiteX2" fmla="*/ 2209800 w 2209800"/>
              <a:gd name="connsiteY2" fmla="*/ 637344 h 1151694"/>
              <a:gd name="connsiteX3" fmla="*/ 2022475 w 2209800"/>
              <a:gd name="connsiteY3" fmla="*/ 42032 h 1151694"/>
              <a:gd name="connsiteX4" fmla="*/ 1426369 w 2209800"/>
              <a:gd name="connsiteY4" fmla="*/ 138075 h 1151694"/>
              <a:gd name="connsiteX5" fmla="*/ 685800 w 2209800"/>
              <a:gd name="connsiteY5" fmla="*/ 300794 h 1151694"/>
              <a:gd name="connsiteX6" fmla="*/ 0 w 2209800"/>
              <a:gd name="connsiteY6" fmla="*/ 751644 h 1151694"/>
              <a:gd name="connsiteX7" fmla="*/ 260350 w 2209800"/>
              <a:gd name="connsiteY7" fmla="*/ 1151694 h 1151694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16944"/>
              <a:gd name="connsiteY0" fmla="*/ 1205145 h 1205145"/>
              <a:gd name="connsiteX1" fmla="*/ 1797050 w 2216944"/>
              <a:gd name="connsiteY1" fmla="*/ 1205145 h 1205145"/>
              <a:gd name="connsiteX2" fmla="*/ 2216944 w 2216944"/>
              <a:gd name="connsiteY2" fmla="*/ 705083 h 1205145"/>
              <a:gd name="connsiteX3" fmla="*/ 2022475 w 2216944"/>
              <a:gd name="connsiteY3" fmla="*/ 95483 h 1205145"/>
              <a:gd name="connsiteX4" fmla="*/ 1426369 w 2216944"/>
              <a:gd name="connsiteY4" fmla="*/ 191526 h 1205145"/>
              <a:gd name="connsiteX5" fmla="*/ 685800 w 2216944"/>
              <a:gd name="connsiteY5" fmla="*/ 354245 h 1205145"/>
              <a:gd name="connsiteX6" fmla="*/ 0 w 2216944"/>
              <a:gd name="connsiteY6" fmla="*/ 805095 h 1205145"/>
              <a:gd name="connsiteX7" fmla="*/ 260350 w 221694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390126 w 2328995"/>
              <a:gd name="connsiteY0" fmla="*/ 1157520 h 1164664"/>
              <a:gd name="connsiteX1" fmla="*/ 1900632 w 2328995"/>
              <a:gd name="connsiteY1" fmla="*/ 1164664 h 1164664"/>
              <a:gd name="connsiteX2" fmla="*/ 2318145 w 2328995"/>
              <a:gd name="connsiteY2" fmla="*/ 705083 h 1164664"/>
              <a:gd name="connsiteX3" fmla="*/ 2123676 w 2328995"/>
              <a:gd name="connsiteY3" fmla="*/ 95483 h 1164664"/>
              <a:gd name="connsiteX4" fmla="*/ 1527570 w 2328995"/>
              <a:gd name="connsiteY4" fmla="*/ 191526 h 1164664"/>
              <a:gd name="connsiteX5" fmla="*/ 787001 w 2328995"/>
              <a:gd name="connsiteY5" fmla="*/ 354245 h 1164664"/>
              <a:gd name="connsiteX6" fmla="*/ 101201 w 2328995"/>
              <a:gd name="connsiteY6" fmla="*/ 805095 h 1164664"/>
              <a:gd name="connsiteX7" fmla="*/ 390126 w 2328995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8397" h="1164664">
                <a:moveTo>
                  <a:pt x="399528" y="1157520"/>
                </a:moveTo>
                <a:lnTo>
                  <a:pt x="1910034" y="1164664"/>
                </a:lnTo>
                <a:cubicBezTo>
                  <a:pt x="2016661" y="1128946"/>
                  <a:pt x="2266163" y="1043220"/>
                  <a:pt x="2327547" y="705083"/>
                </a:cubicBezTo>
                <a:cubicBezTo>
                  <a:pt x="2336542" y="575703"/>
                  <a:pt x="2390783" y="351070"/>
                  <a:pt x="2133078" y="95483"/>
                </a:cubicBezTo>
                <a:cubicBezTo>
                  <a:pt x="2004226" y="-24109"/>
                  <a:pt x="1708686" y="-69882"/>
                  <a:pt x="1536972" y="191526"/>
                </a:cubicBezTo>
                <a:cubicBezTo>
                  <a:pt x="1252016" y="79078"/>
                  <a:pt x="983728" y="114267"/>
                  <a:pt x="796403" y="354245"/>
                </a:cubicBezTo>
                <a:cubicBezTo>
                  <a:pt x="439215" y="199728"/>
                  <a:pt x="53453" y="485743"/>
                  <a:pt x="110603" y="805095"/>
                </a:cubicBezTo>
                <a:cubicBezTo>
                  <a:pt x="-116939" y="979720"/>
                  <a:pt x="19851" y="1149582"/>
                  <a:pt x="399528" y="115752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925888" y="2478088"/>
            <a:ext cx="3586162" cy="1614487"/>
          </a:xfrm>
          <a:custGeom>
            <a:avLst/>
            <a:gdLst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704185"/>
              <a:gd name="connsiteY0" fmla="*/ 1006475 h 1006475"/>
              <a:gd name="connsiteX1" fmla="*/ 2200275 w 2704185"/>
              <a:gd name="connsiteY1" fmla="*/ 1006475 h 1006475"/>
              <a:gd name="connsiteX2" fmla="*/ 2679700 w 2704185"/>
              <a:gd name="connsiteY2" fmla="*/ 806450 h 1006475"/>
              <a:gd name="connsiteX3" fmla="*/ 2501900 w 2704185"/>
              <a:gd name="connsiteY3" fmla="*/ 396875 h 1006475"/>
              <a:gd name="connsiteX4" fmla="*/ 1666875 w 2704185"/>
              <a:gd name="connsiteY4" fmla="*/ 0 h 1006475"/>
              <a:gd name="connsiteX5" fmla="*/ 600075 w 2704185"/>
              <a:gd name="connsiteY5" fmla="*/ 25400 h 1006475"/>
              <a:gd name="connsiteX6" fmla="*/ 0 w 2704185"/>
              <a:gd name="connsiteY6" fmla="*/ 615950 h 1006475"/>
              <a:gd name="connsiteX7" fmla="*/ 123825 w 2704185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101363 h 1101363"/>
              <a:gd name="connsiteX1" fmla="*/ 2200275 w 2710992"/>
              <a:gd name="connsiteY1" fmla="*/ 1101363 h 1101363"/>
              <a:gd name="connsiteX2" fmla="*/ 2679700 w 2710992"/>
              <a:gd name="connsiteY2" fmla="*/ 901338 h 1101363"/>
              <a:gd name="connsiteX3" fmla="*/ 2501900 w 2710992"/>
              <a:gd name="connsiteY3" fmla="*/ 491763 h 1101363"/>
              <a:gd name="connsiteX4" fmla="*/ 1666875 w 2710992"/>
              <a:gd name="connsiteY4" fmla="*/ 94888 h 1101363"/>
              <a:gd name="connsiteX5" fmla="*/ 600075 w 2710992"/>
              <a:gd name="connsiteY5" fmla="*/ 120288 h 1101363"/>
              <a:gd name="connsiteX6" fmla="*/ 0 w 2710992"/>
              <a:gd name="connsiteY6" fmla="*/ 710838 h 1101363"/>
              <a:gd name="connsiteX7" fmla="*/ 123825 w 2710992"/>
              <a:gd name="connsiteY7" fmla="*/ 1101363 h 1101363"/>
              <a:gd name="connsiteX0" fmla="*/ 123825 w 2710992"/>
              <a:gd name="connsiteY0" fmla="*/ 1173121 h 1173121"/>
              <a:gd name="connsiteX1" fmla="*/ 2200275 w 2710992"/>
              <a:gd name="connsiteY1" fmla="*/ 1173121 h 1173121"/>
              <a:gd name="connsiteX2" fmla="*/ 2679700 w 2710992"/>
              <a:gd name="connsiteY2" fmla="*/ 973096 h 1173121"/>
              <a:gd name="connsiteX3" fmla="*/ 2501900 w 2710992"/>
              <a:gd name="connsiteY3" fmla="*/ 563521 h 1173121"/>
              <a:gd name="connsiteX4" fmla="*/ 1666875 w 2710992"/>
              <a:gd name="connsiteY4" fmla="*/ 166646 h 1173121"/>
              <a:gd name="connsiteX5" fmla="*/ 600075 w 2710992"/>
              <a:gd name="connsiteY5" fmla="*/ 192046 h 1173121"/>
              <a:gd name="connsiteX6" fmla="*/ 0 w 2710992"/>
              <a:gd name="connsiteY6" fmla="*/ 782596 h 1173121"/>
              <a:gd name="connsiteX7" fmla="*/ 123825 w 2710992"/>
              <a:gd name="connsiteY7" fmla="*/ 1173121 h 1173121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216585 w 2803752"/>
              <a:gd name="connsiteY0" fmla="*/ 1285704 h 1285704"/>
              <a:gd name="connsiteX1" fmla="*/ 2293035 w 2803752"/>
              <a:gd name="connsiteY1" fmla="*/ 1285704 h 1285704"/>
              <a:gd name="connsiteX2" fmla="*/ 2772460 w 2803752"/>
              <a:gd name="connsiteY2" fmla="*/ 1085679 h 1285704"/>
              <a:gd name="connsiteX3" fmla="*/ 2594660 w 2803752"/>
              <a:gd name="connsiteY3" fmla="*/ 676104 h 1285704"/>
              <a:gd name="connsiteX4" fmla="*/ 1759635 w 2803752"/>
              <a:gd name="connsiteY4" fmla="*/ 279229 h 1285704"/>
              <a:gd name="connsiteX5" fmla="*/ 692835 w 2803752"/>
              <a:gd name="connsiteY5" fmla="*/ 304629 h 1285704"/>
              <a:gd name="connsiteX6" fmla="*/ 92760 w 2803752"/>
              <a:gd name="connsiteY6" fmla="*/ 895179 h 1285704"/>
              <a:gd name="connsiteX7" fmla="*/ 216585 w 2803752"/>
              <a:gd name="connsiteY7" fmla="*/ 1285704 h 1285704"/>
              <a:gd name="connsiteX0" fmla="*/ 319131 w 2906298"/>
              <a:gd name="connsiteY0" fmla="*/ 1285704 h 1285704"/>
              <a:gd name="connsiteX1" fmla="*/ 2395581 w 2906298"/>
              <a:gd name="connsiteY1" fmla="*/ 1285704 h 1285704"/>
              <a:gd name="connsiteX2" fmla="*/ 2875006 w 2906298"/>
              <a:gd name="connsiteY2" fmla="*/ 1085679 h 1285704"/>
              <a:gd name="connsiteX3" fmla="*/ 2697206 w 2906298"/>
              <a:gd name="connsiteY3" fmla="*/ 676104 h 1285704"/>
              <a:gd name="connsiteX4" fmla="*/ 1862181 w 2906298"/>
              <a:gd name="connsiteY4" fmla="*/ 279229 h 1285704"/>
              <a:gd name="connsiteX5" fmla="*/ 795381 w 2906298"/>
              <a:gd name="connsiteY5" fmla="*/ 304629 h 1285704"/>
              <a:gd name="connsiteX6" fmla="*/ 195306 w 2906298"/>
              <a:gd name="connsiteY6" fmla="*/ 895179 h 1285704"/>
              <a:gd name="connsiteX7" fmla="*/ 319131 w 2906298"/>
              <a:gd name="connsiteY7" fmla="*/ 1285704 h 1285704"/>
              <a:gd name="connsiteX0" fmla="*/ 420994 w 3008161"/>
              <a:gd name="connsiteY0" fmla="*/ 1285704 h 1285704"/>
              <a:gd name="connsiteX1" fmla="*/ 2497444 w 3008161"/>
              <a:gd name="connsiteY1" fmla="*/ 1285704 h 1285704"/>
              <a:gd name="connsiteX2" fmla="*/ 2976869 w 3008161"/>
              <a:gd name="connsiteY2" fmla="*/ 1085679 h 1285704"/>
              <a:gd name="connsiteX3" fmla="*/ 2799069 w 3008161"/>
              <a:gd name="connsiteY3" fmla="*/ 676104 h 1285704"/>
              <a:gd name="connsiteX4" fmla="*/ 1964044 w 3008161"/>
              <a:gd name="connsiteY4" fmla="*/ 279229 h 1285704"/>
              <a:gd name="connsiteX5" fmla="*/ 897244 w 3008161"/>
              <a:gd name="connsiteY5" fmla="*/ 304629 h 1285704"/>
              <a:gd name="connsiteX6" fmla="*/ 297169 w 3008161"/>
              <a:gd name="connsiteY6" fmla="*/ 895179 h 1285704"/>
              <a:gd name="connsiteX7" fmla="*/ 420994 w 3008161"/>
              <a:gd name="connsiteY7" fmla="*/ 1285704 h 12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8161" h="1285704">
                <a:moveTo>
                  <a:pt x="420994" y="1285704"/>
                </a:moveTo>
                <a:lnTo>
                  <a:pt x="2497444" y="1285704"/>
                </a:lnTo>
                <a:cubicBezTo>
                  <a:pt x="2800127" y="1269829"/>
                  <a:pt x="2934536" y="1209504"/>
                  <a:pt x="2976869" y="1085679"/>
                </a:cubicBezTo>
                <a:cubicBezTo>
                  <a:pt x="3073177" y="872954"/>
                  <a:pt x="2928186" y="730079"/>
                  <a:pt x="2799069" y="676104"/>
                </a:cubicBezTo>
                <a:cubicBezTo>
                  <a:pt x="2787427" y="258062"/>
                  <a:pt x="2299536" y="49571"/>
                  <a:pt x="1964044" y="279229"/>
                </a:cubicBezTo>
                <a:cubicBezTo>
                  <a:pt x="1792594" y="-106004"/>
                  <a:pt x="1087744" y="-88013"/>
                  <a:pt x="897244" y="304629"/>
                </a:cubicBezTo>
                <a:cubicBezTo>
                  <a:pt x="468619" y="101429"/>
                  <a:pt x="1894" y="488779"/>
                  <a:pt x="297169" y="895179"/>
                </a:cubicBezTo>
                <a:cubicBezTo>
                  <a:pt x="-188606" y="965029"/>
                  <a:pt x="-29856" y="1266654"/>
                  <a:pt x="420994" y="1285704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0675" y="3627438"/>
            <a:ext cx="3406775" cy="1712912"/>
          </a:xfrm>
          <a:custGeom>
            <a:avLst/>
            <a:gdLst>
              <a:gd name="connsiteX0" fmla="*/ 257175 w 2320925"/>
              <a:gd name="connsiteY0" fmla="*/ 1203325 h 1203325"/>
              <a:gd name="connsiteX1" fmla="*/ 2070100 w 2320925"/>
              <a:gd name="connsiteY1" fmla="*/ 1203325 h 1203325"/>
              <a:gd name="connsiteX2" fmla="*/ 2320925 w 2320925"/>
              <a:gd name="connsiteY2" fmla="*/ 508000 h 1203325"/>
              <a:gd name="connsiteX3" fmla="*/ 2089150 w 2320925"/>
              <a:gd name="connsiteY3" fmla="*/ 349250 h 1203325"/>
              <a:gd name="connsiteX4" fmla="*/ 1863725 w 2320925"/>
              <a:gd name="connsiteY4" fmla="*/ 123825 h 1203325"/>
              <a:gd name="connsiteX5" fmla="*/ 1435100 w 2320925"/>
              <a:gd name="connsiteY5" fmla="*/ 0 h 1203325"/>
              <a:gd name="connsiteX6" fmla="*/ 936625 w 2320925"/>
              <a:gd name="connsiteY6" fmla="*/ 31750 h 1203325"/>
              <a:gd name="connsiteX7" fmla="*/ 650875 w 2320925"/>
              <a:gd name="connsiteY7" fmla="*/ 177800 h 1203325"/>
              <a:gd name="connsiteX8" fmla="*/ 0 w 2320925"/>
              <a:gd name="connsiteY8" fmla="*/ 415925 h 1203325"/>
              <a:gd name="connsiteX9" fmla="*/ 82550 w 2320925"/>
              <a:gd name="connsiteY9" fmla="*/ 1111250 h 1203325"/>
              <a:gd name="connsiteX10" fmla="*/ 257175 w 2320925"/>
              <a:gd name="connsiteY10" fmla="*/ 1203325 h 1203325"/>
              <a:gd name="connsiteX0" fmla="*/ 366911 w 2430661"/>
              <a:gd name="connsiteY0" fmla="*/ 1203325 h 1203325"/>
              <a:gd name="connsiteX1" fmla="*/ 2179836 w 2430661"/>
              <a:gd name="connsiteY1" fmla="*/ 1203325 h 1203325"/>
              <a:gd name="connsiteX2" fmla="*/ 2430661 w 2430661"/>
              <a:gd name="connsiteY2" fmla="*/ 508000 h 1203325"/>
              <a:gd name="connsiteX3" fmla="*/ 2198886 w 2430661"/>
              <a:gd name="connsiteY3" fmla="*/ 349250 h 1203325"/>
              <a:gd name="connsiteX4" fmla="*/ 1973461 w 2430661"/>
              <a:gd name="connsiteY4" fmla="*/ 123825 h 1203325"/>
              <a:gd name="connsiteX5" fmla="*/ 1544836 w 2430661"/>
              <a:gd name="connsiteY5" fmla="*/ 0 h 1203325"/>
              <a:gd name="connsiteX6" fmla="*/ 1046361 w 2430661"/>
              <a:gd name="connsiteY6" fmla="*/ 31750 h 1203325"/>
              <a:gd name="connsiteX7" fmla="*/ 760611 w 2430661"/>
              <a:gd name="connsiteY7" fmla="*/ 177800 h 1203325"/>
              <a:gd name="connsiteX8" fmla="*/ 109736 w 2430661"/>
              <a:gd name="connsiteY8" fmla="*/ 415925 h 1203325"/>
              <a:gd name="connsiteX9" fmla="*/ 192286 w 2430661"/>
              <a:gd name="connsiteY9" fmla="*/ 1111250 h 1203325"/>
              <a:gd name="connsiteX10" fmla="*/ 366911 w 2430661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23825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10965 h 1210965"/>
              <a:gd name="connsiteX1" fmla="*/ 2236737 w 2487562"/>
              <a:gd name="connsiteY1" fmla="*/ 1210965 h 1210965"/>
              <a:gd name="connsiteX2" fmla="*/ 2487562 w 2487562"/>
              <a:gd name="connsiteY2" fmla="*/ 515640 h 1210965"/>
              <a:gd name="connsiteX3" fmla="*/ 2255787 w 2487562"/>
              <a:gd name="connsiteY3" fmla="*/ 356890 h 1210965"/>
              <a:gd name="connsiteX4" fmla="*/ 2030362 w 2487562"/>
              <a:gd name="connsiteY4" fmla="*/ 131465 h 1210965"/>
              <a:gd name="connsiteX5" fmla="*/ 1601737 w 2487562"/>
              <a:gd name="connsiteY5" fmla="*/ 7640 h 1210965"/>
              <a:gd name="connsiteX6" fmla="*/ 1103262 w 2487562"/>
              <a:gd name="connsiteY6" fmla="*/ 39390 h 1210965"/>
              <a:gd name="connsiteX7" fmla="*/ 817512 w 2487562"/>
              <a:gd name="connsiteY7" fmla="*/ 131465 h 1210965"/>
              <a:gd name="connsiteX8" fmla="*/ 166637 w 2487562"/>
              <a:gd name="connsiteY8" fmla="*/ 423565 h 1210965"/>
              <a:gd name="connsiteX9" fmla="*/ 249187 w 2487562"/>
              <a:gd name="connsiteY9" fmla="*/ 1118890 h 1210965"/>
              <a:gd name="connsiteX10" fmla="*/ 423812 w 2487562"/>
              <a:gd name="connsiteY10" fmla="*/ 1210965 h 1210965"/>
              <a:gd name="connsiteX0" fmla="*/ 423812 w 2487562"/>
              <a:gd name="connsiteY0" fmla="*/ 1224763 h 1224763"/>
              <a:gd name="connsiteX1" fmla="*/ 2236737 w 2487562"/>
              <a:gd name="connsiteY1" fmla="*/ 1224763 h 1224763"/>
              <a:gd name="connsiteX2" fmla="*/ 2487562 w 2487562"/>
              <a:gd name="connsiteY2" fmla="*/ 529438 h 1224763"/>
              <a:gd name="connsiteX3" fmla="*/ 2255787 w 2487562"/>
              <a:gd name="connsiteY3" fmla="*/ 370688 h 1224763"/>
              <a:gd name="connsiteX4" fmla="*/ 2030362 w 2487562"/>
              <a:gd name="connsiteY4" fmla="*/ 145263 h 1224763"/>
              <a:gd name="connsiteX5" fmla="*/ 1601737 w 2487562"/>
              <a:gd name="connsiteY5" fmla="*/ 21438 h 1224763"/>
              <a:gd name="connsiteX6" fmla="*/ 1112787 w 2487562"/>
              <a:gd name="connsiteY6" fmla="*/ 30963 h 1224763"/>
              <a:gd name="connsiteX7" fmla="*/ 817512 w 2487562"/>
              <a:gd name="connsiteY7" fmla="*/ 145263 h 1224763"/>
              <a:gd name="connsiteX8" fmla="*/ 166637 w 2487562"/>
              <a:gd name="connsiteY8" fmla="*/ 437363 h 1224763"/>
              <a:gd name="connsiteX9" fmla="*/ 249187 w 2487562"/>
              <a:gd name="connsiteY9" fmla="*/ 1132688 h 1224763"/>
              <a:gd name="connsiteX10" fmla="*/ 423812 w 2487562"/>
              <a:gd name="connsiteY10" fmla="*/ 1224763 h 1224763"/>
              <a:gd name="connsiteX0" fmla="*/ 423812 w 2487562"/>
              <a:gd name="connsiteY0" fmla="*/ 1276040 h 1276040"/>
              <a:gd name="connsiteX1" fmla="*/ 2236737 w 2487562"/>
              <a:gd name="connsiteY1" fmla="*/ 1276040 h 1276040"/>
              <a:gd name="connsiteX2" fmla="*/ 2487562 w 2487562"/>
              <a:gd name="connsiteY2" fmla="*/ 580715 h 1276040"/>
              <a:gd name="connsiteX3" fmla="*/ 2255787 w 2487562"/>
              <a:gd name="connsiteY3" fmla="*/ 421965 h 1276040"/>
              <a:gd name="connsiteX4" fmla="*/ 2030362 w 2487562"/>
              <a:gd name="connsiteY4" fmla="*/ 196540 h 1276040"/>
              <a:gd name="connsiteX5" fmla="*/ 1601737 w 2487562"/>
              <a:gd name="connsiteY5" fmla="*/ 72715 h 1276040"/>
              <a:gd name="connsiteX6" fmla="*/ 1112787 w 2487562"/>
              <a:gd name="connsiteY6" fmla="*/ 82240 h 1276040"/>
              <a:gd name="connsiteX7" fmla="*/ 817512 w 2487562"/>
              <a:gd name="connsiteY7" fmla="*/ 196540 h 1276040"/>
              <a:gd name="connsiteX8" fmla="*/ 166637 w 2487562"/>
              <a:gd name="connsiteY8" fmla="*/ 488640 h 1276040"/>
              <a:gd name="connsiteX9" fmla="*/ 249187 w 2487562"/>
              <a:gd name="connsiteY9" fmla="*/ 1183965 h 1276040"/>
              <a:gd name="connsiteX10" fmla="*/ 423812 w 2487562"/>
              <a:gd name="connsiteY10" fmla="*/ 1276040 h 1276040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8256"/>
              <a:gd name="connsiteY0" fmla="*/ 1359584 h 1359584"/>
              <a:gd name="connsiteX1" fmla="*/ 2236737 w 2488256"/>
              <a:gd name="connsiteY1" fmla="*/ 1359584 h 1359584"/>
              <a:gd name="connsiteX2" fmla="*/ 2487562 w 2488256"/>
              <a:gd name="connsiteY2" fmla="*/ 664259 h 1359584"/>
              <a:gd name="connsiteX3" fmla="*/ 2255787 w 2488256"/>
              <a:gd name="connsiteY3" fmla="*/ 505509 h 1359584"/>
              <a:gd name="connsiteX4" fmla="*/ 2030362 w 2488256"/>
              <a:gd name="connsiteY4" fmla="*/ 280084 h 1359584"/>
              <a:gd name="connsiteX5" fmla="*/ 1601737 w 2488256"/>
              <a:gd name="connsiteY5" fmla="*/ 156259 h 1359584"/>
              <a:gd name="connsiteX6" fmla="*/ 1112787 w 2488256"/>
              <a:gd name="connsiteY6" fmla="*/ 165784 h 1359584"/>
              <a:gd name="connsiteX7" fmla="*/ 817512 w 2488256"/>
              <a:gd name="connsiteY7" fmla="*/ 280084 h 1359584"/>
              <a:gd name="connsiteX8" fmla="*/ 166637 w 2488256"/>
              <a:gd name="connsiteY8" fmla="*/ 572184 h 1359584"/>
              <a:gd name="connsiteX9" fmla="*/ 249187 w 2488256"/>
              <a:gd name="connsiteY9" fmla="*/ 1267509 h 1359584"/>
              <a:gd name="connsiteX10" fmla="*/ 423812 w 2488256"/>
              <a:gd name="connsiteY10" fmla="*/ 1359584 h 1359584"/>
              <a:gd name="connsiteX0" fmla="*/ 423812 w 2613718"/>
              <a:gd name="connsiteY0" fmla="*/ 1359584 h 1359584"/>
              <a:gd name="connsiteX1" fmla="*/ 2236737 w 2613718"/>
              <a:gd name="connsiteY1" fmla="*/ 1359584 h 1359584"/>
              <a:gd name="connsiteX2" fmla="*/ 2487562 w 2613718"/>
              <a:gd name="connsiteY2" fmla="*/ 664259 h 1359584"/>
              <a:gd name="connsiteX3" fmla="*/ 2255787 w 2613718"/>
              <a:gd name="connsiteY3" fmla="*/ 505509 h 1359584"/>
              <a:gd name="connsiteX4" fmla="*/ 2030362 w 2613718"/>
              <a:gd name="connsiteY4" fmla="*/ 280084 h 1359584"/>
              <a:gd name="connsiteX5" fmla="*/ 1601737 w 2613718"/>
              <a:gd name="connsiteY5" fmla="*/ 156259 h 1359584"/>
              <a:gd name="connsiteX6" fmla="*/ 1112787 w 2613718"/>
              <a:gd name="connsiteY6" fmla="*/ 165784 h 1359584"/>
              <a:gd name="connsiteX7" fmla="*/ 817512 w 2613718"/>
              <a:gd name="connsiteY7" fmla="*/ 280084 h 1359584"/>
              <a:gd name="connsiteX8" fmla="*/ 166637 w 2613718"/>
              <a:gd name="connsiteY8" fmla="*/ 572184 h 1359584"/>
              <a:gd name="connsiteX9" fmla="*/ 249187 w 2613718"/>
              <a:gd name="connsiteY9" fmla="*/ 1267509 h 1359584"/>
              <a:gd name="connsiteX10" fmla="*/ 423812 w 2613718"/>
              <a:gd name="connsiteY10" fmla="*/ 1359584 h 1359584"/>
              <a:gd name="connsiteX0" fmla="*/ 423812 w 2679088"/>
              <a:gd name="connsiteY0" fmla="*/ 1359584 h 1359584"/>
              <a:gd name="connsiteX1" fmla="*/ 2236737 w 2679088"/>
              <a:gd name="connsiteY1" fmla="*/ 1359584 h 1359584"/>
              <a:gd name="connsiteX2" fmla="*/ 2487562 w 2679088"/>
              <a:gd name="connsiteY2" fmla="*/ 664259 h 1359584"/>
              <a:gd name="connsiteX3" fmla="*/ 2255787 w 2679088"/>
              <a:gd name="connsiteY3" fmla="*/ 505509 h 1359584"/>
              <a:gd name="connsiteX4" fmla="*/ 2030362 w 2679088"/>
              <a:gd name="connsiteY4" fmla="*/ 280084 h 1359584"/>
              <a:gd name="connsiteX5" fmla="*/ 1601737 w 2679088"/>
              <a:gd name="connsiteY5" fmla="*/ 156259 h 1359584"/>
              <a:gd name="connsiteX6" fmla="*/ 1112787 w 2679088"/>
              <a:gd name="connsiteY6" fmla="*/ 165784 h 1359584"/>
              <a:gd name="connsiteX7" fmla="*/ 817512 w 2679088"/>
              <a:gd name="connsiteY7" fmla="*/ 280084 h 1359584"/>
              <a:gd name="connsiteX8" fmla="*/ 166637 w 2679088"/>
              <a:gd name="connsiteY8" fmla="*/ 572184 h 1359584"/>
              <a:gd name="connsiteX9" fmla="*/ 249187 w 2679088"/>
              <a:gd name="connsiteY9" fmla="*/ 1267509 h 1359584"/>
              <a:gd name="connsiteX10" fmla="*/ 423812 w 2679088"/>
              <a:gd name="connsiteY10" fmla="*/ 1359584 h 135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9088" h="1359584">
                <a:moveTo>
                  <a:pt x="423812" y="1359584"/>
                </a:moveTo>
                <a:lnTo>
                  <a:pt x="2236737" y="1359584"/>
                </a:lnTo>
                <a:cubicBezTo>
                  <a:pt x="2656895" y="1356409"/>
                  <a:pt x="2851629" y="896034"/>
                  <a:pt x="2487562" y="664259"/>
                </a:cubicBezTo>
                <a:cubicBezTo>
                  <a:pt x="2492854" y="595467"/>
                  <a:pt x="2472745" y="428251"/>
                  <a:pt x="2255787" y="505509"/>
                </a:cubicBezTo>
                <a:cubicBezTo>
                  <a:pt x="2253670" y="392267"/>
                  <a:pt x="2242029" y="279026"/>
                  <a:pt x="2030362" y="280084"/>
                </a:cubicBezTo>
                <a:cubicBezTo>
                  <a:pt x="2004962" y="137209"/>
                  <a:pt x="1795412" y="-21541"/>
                  <a:pt x="1601737" y="156259"/>
                </a:cubicBezTo>
                <a:cubicBezTo>
                  <a:pt x="1470504" y="-88216"/>
                  <a:pt x="1209095" y="-15191"/>
                  <a:pt x="1112787" y="165784"/>
                </a:cubicBezTo>
                <a:cubicBezTo>
                  <a:pt x="1008012" y="122392"/>
                  <a:pt x="865137" y="98051"/>
                  <a:pt x="817512" y="280084"/>
                </a:cubicBezTo>
                <a:cubicBezTo>
                  <a:pt x="568804" y="70534"/>
                  <a:pt x="53395" y="245159"/>
                  <a:pt x="166637" y="572184"/>
                </a:cubicBezTo>
                <a:cubicBezTo>
                  <a:pt x="-110646" y="775384"/>
                  <a:pt x="-13280" y="1102409"/>
                  <a:pt x="249187" y="1267509"/>
                </a:cubicBezTo>
                <a:cubicBezTo>
                  <a:pt x="288345" y="1352176"/>
                  <a:pt x="346554" y="1357467"/>
                  <a:pt x="423812" y="1359584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072063" y="4702175"/>
            <a:ext cx="3154362" cy="1622425"/>
          </a:xfrm>
          <a:custGeom>
            <a:avLst/>
            <a:gdLst>
              <a:gd name="connsiteX0" fmla="*/ 171450 w 2209800"/>
              <a:gd name="connsiteY0" fmla="*/ 1162050 h 1162050"/>
              <a:gd name="connsiteX1" fmla="*/ 2076450 w 2209800"/>
              <a:gd name="connsiteY1" fmla="*/ 1162050 h 1162050"/>
              <a:gd name="connsiteX2" fmla="*/ 2209800 w 2209800"/>
              <a:gd name="connsiteY2" fmla="*/ 476250 h 1162050"/>
              <a:gd name="connsiteX3" fmla="*/ 1701800 w 2209800"/>
              <a:gd name="connsiteY3" fmla="*/ 0 h 1162050"/>
              <a:gd name="connsiteX4" fmla="*/ 1235075 w 2209800"/>
              <a:gd name="connsiteY4" fmla="*/ 63500 h 1162050"/>
              <a:gd name="connsiteX5" fmla="*/ 720725 w 2209800"/>
              <a:gd name="connsiteY5" fmla="*/ 79375 h 1162050"/>
              <a:gd name="connsiteX6" fmla="*/ 177800 w 2209800"/>
              <a:gd name="connsiteY6" fmla="*/ 320675 h 1162050"/>
              <a:gd name="connsiteX7" fmla="*/ 6350 w 2209800"/>
              <a:gd name="connsiteY7" fmla="*/ 552450 h 1162050"/>
              <a:gd name="connsiteX8" fmla="*/ 0 w 2209800"/>
              <a:gd name="connsiteY8" fmla="*/ 790575 h 1162050"/>
              <a:gd name="connsiteX9" fmla="*/ 171450 w 2209800"/>
              <a:gd name="connsiteY9" fmla="*/ 1162050 h 1162050"/>
              <a:gd name="connsiteX0" fmla="*/ 171450 w 2273864"/>
              <a:gd name="connsiteY0" fmla="*/ 1162050 h 1162050"/>
              <a:gd name="connsiteX1" fmla="*/ 2076450 w 2273864"/>
              <a:gd name="connsiteY1" fmla="*/ 1162050 h 1162050"/>
              <a:gd name="connsiteX2" fmla="*/ 2209800 w 2273864"/>
              <a:gd name="connsiteY2" fmla="*/ 476250 h 1162050"/>
              <a:gd name="connsiteX3" fmla="*/ 1701800 w 2273864"/>
              <a:gd name="connsiteY3" fmla="*/ 0 h 1162050"/>
              <a:gd name="connsiteX4" fmla="*/ 1235075 w 2273864"/>
              <a:gd name="connsiteY4" fmla="*/ 63500 h 1162050"/>
              <a:gd name="connsiteX5" fmla="*/ 720725 w 2273864"/>
              <a:gd name="connsiteY5" fmla="*/ 79375 h 1162050"/>
              <a:gd name="connsiteX6" fmla="*/ 177800 w 2273864"/>
              <a:gd name="connsiteY6" fmla="*/ 320675 h 1162050"/>
              <a:gd name="connsiteX7" fmla="*/ 6350 w 2273864"/>
              <a:gd name="connsiteY7" fmla="*/ 552450 h 1162050"/>
              <a:gd name="connsiteX8" fmla="*/ 0 w 2273864"/>
              <a:gd name="connsiteY8" fmla="*/ 790575 h 1162050"/>
              <a:gd name="connsiteX9" fmla="*/ 171450 w 2273864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39825 h 1139825"/>
              <a:gd name="connsiteX1" fmla="*/ 2076450 w 2413593"/>
              <a:gd name="connsiteY1" fmla="*/ 1139825 h 1139825"/>
              <a:gd name="connsiteX2" fmla="*/ 2209800 w 2413593"/>
              <a:gd name="connsiteY2" fmla="*/ 454025 h 1139825"/>
              <a:gd name="connsiteX3" fmla="*/ 1704975 w 2413593"/>
              <a:gd name="connsiteY3" fmla="*/ 0 h 1139825"/>
              <a:gd name="connsiteX4" fmla="*/ 1235075 w 2413593"/>
              <a:gd name="connsiteY4" fmla="*/ 41275 h 1139825"/>
              <a:gd name="connsiteX5" fmla="*/ 720725 w 2413593"/>
              <a:gd name="connsiteY5" fmla="*/ 57150 h 1139825"/>
              <a:gd name="connsiteX6" fmla="*/ 177800 w 2413593"/>
              <a:gd name="connsiteY6" fmla="*/ 298450 h 1139825"/>
              <a:gd name="connsiteX7" fmla="*/ 6350 w 2413593"/>
              <a:gd name="connsiteY7" fmla="*/ 530225 h 1139825"/>
              <a:gd name="connsiteX8" fmla="*/ 0 w 2413593"/>
              <a:gd name="connsiteY8" fmla="*/ 768350 h 1139825"/>
              <a:gd name="connsiteX9" fmla="*/ 171450 w 2413593"/>
              <a:gd name="connsiteY9" fmla="*/ 1139825 h 1139825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6648 w 2468791"/>
              <a:gd name="connsiteY0" fmla="*/ 1319019 h 1319019"/>
              <a:gd name="connsiteX1" fmla="*/ 2131648 w 2468791"/>
              <a:gd name="connsiteY1" fmla="*/ 1319019 h 1319019"/>
              <a:gd name="connsiteX2" fmla="*/ 2264998 w 2468791"/>
              <a:gd name="connsiteY2" fmla="*/ 633219 h 1319019"/>
              <a:gd name="connsiteX3" fmla="*/ 1760173 w 2468791"/>
              <a:gd name="connsiteY3" fmla="*/ 179194 h 1319019"/>
              <a:gd name="connsiteX4" fmla="*/ 1290273 w 2468791"/>
              <a:gd name="connsiteY4" fmla="*/ 220469 h 1319019"/>
              <a:gd name="connsiteX5" fmla="*/ 775923 w 2468791"/>
              <a:gd name="connsiteY5" fmla="*/ 236344 h 1319019"/>
              <a:gd name="connsiteX6" fmla="*/ 232998 w 2468791"/>
              <a:gd name="connsiteY6" fmla="*/ 477644 h 1319019"/>
              <a:gd name="connsiteX7" fmla="*/ 61548 w 2468791"/>
              <a:gd name="connsiteY7" fmla="*/ 709419 h 1319019"/>
              <a:gd name="connsiteX8" fmla="*/ 55198 w 2468791"/>
              <a:gd name="connsiteY8" fmla="*/ 947544 h 1319019"/>
              <a:gd name="connsiteX9" fmla="*/ 226648 w 2468791"/>
              <a:gd name="connsiteY9" fmla="*/ 1319019 h 1319019"/>
              <a:gd name="connsiteX0" fmla="*/ 282836 w 2524979"/>
              <a:gd name="connsiteY0" fmla="*/ 1319019 h 1319019"/>
              <a:gd name="connsiteX1" fmla="*/ 2187836 w 2524979"/>
              <a:gd name="connsiteY1" fmla="*/ 1319019 h 1319019"/>
              <a:gd name="connsiteX2" fmla="*/ 2321186 w 2524979"/>
              <a:gd name="connsiteY2" fmla="*/ 633219 h 1319019"/>
              <a:gd name="connsiteX3" fmla="*/ 1816361 w 2524979"/>
              <a:gd name="connsiteY3" fmla="*/ 179194 h 1319019"/>
              <a:gd name="connsiteX4" fmla="*/ 1346461 w 2524979"/>
              <a:gd name="connsiteY4" fmla="*/ 220469 h 1319019"/>
              <a:gd name="connsiteX5" fmla="*/ 832111 w 2524979"/>
              <a:gd name="connsiteY5" fmla="*/ 236344 h 1319019"/>
              <a:gd name="connsiteX6" fmla="*/ 289186 w 2524979"/>
              <a:gd name="connsiteY6" fmla="*/ 477644 h 1319019"/>
              <a:gd name="connsiteX7" fmla="*/ 117736 w 2524979"/>
              <a:gd name="connsiteY7" fmla="*/ 709419 h 1319019"/>
              <a:gd name="connsiteX8" fmla="*/ 111386 w 2524979"/>
              <a:gd name="connsiteY8" fmla="*/ 947544 h 1319019"/>
              <a:gd name="connsiteX9" fmla="*/ 282836 w 2524979"/>
              <a:gd name="connsiteY9" fmla="*/ 1319019 h 1319019"/>
              <a:gd name="connsiteX0" fmla="*/ 336258 w 2578401"/>
              <a:gd name="connsiteY0" fmla="*/ 1319019 h 1319019"/>
              <a:gd name="connsiteX1" fmla="*/ 2241258 w 2578401"/>
              <a:gd name="connsiteY1" fmla="*/ 1319019 h 1319019"/>
              <a:gd name="connsiteX2" fmla="*/ 2374608 w 2578401"/>
              <a:gd name="connsiteY2" fmla="*/ 633219 h 1319019"/>
              <a:gd name="connsiteX3" fmla="*/ 1869783 w 2578401"/>
              <a:gd name="connsiteY3" fmla="*/ 179194 h 1319019"/>
              <a:gd name="connsiteX4" fmla="*/ 1399883 w 2578401"/>
              <a:gd name="connsiteY4" fmla="*/ 220469 h 1319019"/>
              <a:gd name="connsiteX5" fmla="*/ 885533 w 2578401"/>
              <a:gd name="connsiteY5" fmla="*/ 236344 h 1319019"/>
              <a:gd name="connsiteX6" fmla="*/ 342608 w 2578401"/>
              <a:gd name="connsiteY6" fmla="*/ 477644 h 1319019"/>
              <a:gd name="connsiteX7" fmla="*/ 171158 w 2578401"/>
              <a:gd name="connsiteY7" fmla="*/ 709419 h 1319019"/>
              <a:gd name="connsiteX8" fmla="*/ 164808 w 2578401"/>
              <a:gd name="connsiteY8" fmla="*/ 947544 h 1319019"/>
              <a:gd name="connsiteX9" fmla="*/ 336258 w 2578401"/>
              <a:gd name="connsiteY9" fmla="*/ 1319019 h 1319019"/>
              <a:gd name="connsiteX0" fmla="*/ 323711 w 2565854"/>
              <a:gd name="connsiteY0" fmla="*/ 1319019 h 1319019"/>
              <a:gd name="connsiteX1" fmla="*/ 2228711 w 2565854"/>
              <a:gd name="connsiteY1" fmla="*/ 1319019 h 1319019"/>
              <a:gd name="connsiteX2" fmla="*/ 2362061 w 2565854"/>
              <a:gd name="connsiteY2" fmla="*/ 633219 h 1319019"/>
              <a:gd name="connsiteX3" fmla="*/ 1857236 w 2565854"/>
              <a:gd name="connsiteY3" fmla="*/ 179194 h 1319019"/>
              <a:gd name="connsiteX4" fmla="*/ 1387336 w 2565854"/>
              <a:gd name="connsiteY4" fmla="*/ 220469 h 1319019"/>
              <a:gd name="connsiteX5" fmla="*/ 872986 w 2565854"/>
              <a:gd name="connsiteY5" fmla="*/ 236344 h 1319019"/>
              <a:gd name="connsiteX6" fmla="*/ 330061 w 2565854"/>
              <a:gd name="connsiteY6" fmla="*/ 477644 h 1319019"/>
              <a:gd name="connsiteX7" fmla="*/ 158611 w 2565854"/>
              <a:gd name="connsiteY7" fmla="*/ 709419 h 1319019"/>
              <a:gd name="connsiteX8" fmla="*/ 152261 w 2565854"/>
              <a:gd name="connsiteY8" fmla="*/ 947544 h 1319019"/>
              <a:gd name="connsiteX9" fmla="*/ 323711 w 2565854"/>
              <a:gd name="connsiteY9" fmla="*/ 1319019 h 131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5854" h="1319019">
                <a:moveTo>
                  <a:pt x="323711" y="1319019"/>
                </a:moveTo>
                <a:lnTo>
                  <a:pt x="2228711" y="1319019"/>
                </a:lnTo>
                <a:cubicBezTo>
                  <a:pt x="2606536" y="1287269"/>
                  <a:pt x="2689086" y="814194"/>
                  <a:pt x="2362061" y="633219"/>
                </a:cubicBezTo>
                <a:cubicBezTo>
                  <a:pt x="2659453" y="331594"/>
                  <a:pt x="2283744" y="-176406"/>
                  <a:pt x="1857236" y="179194"/>
                </a:cubicBezTo>
                <a:cubicBezTo>
                  <a:pt x="1719653" y="50077"/>
                  <a:pt x="1540794" y="32086"/>
                  <a:pt x="1387336" y="220469"/>
                </a:cubicBezTo>
                <a:cubicBezTo>
                  <a:pt x="1247636" y="-148889"/>
                  <a:pt x="936486" y="8802"/>
                  <a:pt x="872986" y="236344"/>
                </a:cubicBezTo>
                <a:cubicBezTo>
                  <a:pt x="609461" y="94527"/>
                  <a:pt x="301486" y="241636"/>
                  <a:pt x="330061" y="477644"/>
                </a:cubicBezTo>
                <a:cubicBezTo>
                  <a:pt x="104636" y="466002"/>
                  <a:pt x="41136" y="613111"/>
                  <a:pt x="158611" y="709419"/>
                </a:cubicBezTo>
                <a:cubicBezTo>
                  <a:pt x="70769" y="788794"/>
                  <a:pt x="84528" y="880869"/>
                  <a:pt x="152261" y="947544"/>
                </a:cubicBezTo>
                <a:cubicBezTo>
                  <a:pt x="-127139" y="1033269"/>
                  <a:pt x="6211" y="1299969"/>
                  <a:pt x="323711" y="131901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4064000" y="1866900"/>
            <a:ext cx="369888" cy="647700"/>
            <a:chOff x="2057400" y="2332412"/>
            <a:chExt cx="324766" cy="568896"/>
          </a:xfrm>
        </p:grpSpPr>
        <p:sp>
          <p:nvSpPr>
            <p:cNvPr id="11" name="Oval 10"/>
            <p:cNvSpPr/>
            <p:nvPr/>
          </p:nvSpPr>
          <p:spPr>
            <a:xfrm>
              <a:off x="2057400" y="2743747"/>
              <a:ext cx="157505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14905" y="2562481"/>
              <a:ext cx="158898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24661" y="2332412"/>
              <a:ext cx="157505" cy="157562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 rot="20620448">
            <a:off x="7552351" y="3445072"/>
            <a:ext cx="369802" cy="647785"/>
            <a:chOff x="2057400" y="2332412"/>
            <a:chExt cx="324766" cy="568896"/>
          </a:xfrm>
          <a:solidFill>
            <a:schemeClr val="accent3"/>
          </a:solidFill>
        </p:grpSpPr>
        <p:sp>
          <p:nvSpPr>
            <p:cNvPr id="64" name="Oval 63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20620448">
            <a:off x="8309607" y="5637899"/>
            <a:ext cx="369802" cy="647785"/>
            <a:chOff x="2057400" y="2332412"/>
            <a:chExt cx="324766" cy="568896"/>
          </a:xfrm>
          <a:solidFill>
            <a:schemeClr val="tx2"/>
          </a:solidFill>
        </p:grpSpPr>
        <p:sp>
          <p:nvSpPr>
            <p:cNvPr id="79" name="Oval 78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 rot="21164505">
            <a:off x="3781851" y="4708140"/>
            <a:ext cx="369802" cy="647785"/>
            <a:chOff x="2057400" y="2332412"/>
            <a:chExt cx="324766" cy="568896"/>
          </a:xfrm>
          <a:solidFill>
            <a:schemeClr val="accent2"/>
          </a:solidFill>
        </p:grpSpPr>
        <p:sp>
          <p:nvSpPr>
            <p:cNvPr id="87" name="Oval 86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203" name="Rectangle 31"/>
          <p:cNvSpPr>
            <a:spLocks noChangeArrowheads="1"/>
          </p:cNvSpPr>
          <p:nvPr/>
        </p:nvSpPr>
        <p:spPr bwMode="auto">
          <a:xfrm>
            <a:off x="1809750" y="1676400"/>
            <a:ext cx="1720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4916488" y="3113088"/>
            <a:ext cx="171926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  <p:sp>
        <p:nvSpPr>
          <p:cNvPr id="8205" name="Rectangle 31"/>
          <p:cNvSpPr>
            <a:spLocks noChangeArrowheads="1"/>
          </p:cNvSpPr>
          <p:nvPr/>
        </p:nvSpPr>
        <p:spPr bwMode="auto">
          <a:xfrm>
            <a:off x="5842000" y="5354638"/>
            <a:ext cx="17208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  <p:sp>
        <p:nvSpPr>
          <p:cNvPr id="8206" name="Rectangle 31"/>
          <p:cNvSpPr>
            <a:spLocks noChangeArrowheads="1"/>
          </p:cNvSpPr>
          <p:nvPr/>
        </p:nvSpPr>
        <p:spPr bwMode="auto">
          <a:xfrm>
            <a:off x="1163638" y="4303713"/>
            <a:ext cx="17208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9" name="Freeform 8"/>
          <p:cNvSpPr/>
          <p:nvPr/>
        </p:nvSpPr>
        <p:spPr>
          <a:xfrm>
            <a:off x="3676650" y="1320800"/>
            <a:ext cx="1590675" cy="2597150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Freeform 28"/>
          <p:cNvSpPr/>
          <p:nvPr/>
        </p:nvSpPr>
        <p:spPr>
          <a:xfrm rot="151980" flipH="1" flipV="1">
            <a:off x="3746500" y="3948113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Freeform 29"/>
          <p:cNvSpPr/>
          <p:nvPr/>
        </p:nvSpPr>
        <p:spPr>
          <a:xfrm rot="14441698" flipH="1" flipV="1">
            <a:off x="4828381" y="1940719"/>
            <a:ext cx="1590675" cy="2598738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Freeform 30"/>
          <p:cNvSpPr/>
          <p:nvPr/>
        </p:nvSpPr>
        <p:spPr>
          <a:xfrm rot="18011665" flipH="1" flipV="1">
            <a:off x="4829969" y="327104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Freeform 31"/>
          <p:cNvSpPr/>
          <p:nvPr/>
        </p:nvSpPr>
        <p:spPr>
          <a:xfrm rot="17884962">
            <a:off x="2499519" y="200739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 rot="14422133">
            <a:off x="2626519" y="332819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TG_Oval 58"/>
          <p:cNvSpPr/>
          <p:nvPr/>
        </p:nvSpPr>
        <p:spPr bwMode="gray">
          <a:xfrm>
            <a:off x="4286864" y="3685072"/>
            <a:ext cx="457644" cy="457644"/>
          </a:xfrm>
          <a:prstGeom prst="ellipse">
            <a:avLst/>
          </a:prstGeom>
          <a:gradFill>
            <a:gsLst>
              <a:gs pos="0">
                <a:schemeClr val="bg2"/>
              </a:gs>
              <a:gs pos="25000">
                <a:schemeClr val="bg2">
                  <a:lumMod val="75000"/>
                </a:schemeClr>
              </a:gs>
              <a:gs pos="50000">
                <a:schemeClr val="bg2">
                  <a:lumMod val="53000"/>
                </a:schemeClr>
              </a:gs>
              <a:gs pos="75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0"/>
          </a:gradFill>
          <a:ln w="28575"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prstMaterial="dkEdge">
            <a:bevelT w="190500" h="190500"/>
            <a:contourClr>
              <a:srgbClr val="000000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228" name="Rectangle 36"/>
          <p:cNvSpPr>
            <a:spLocks noChangeArrowheads="1"/>
          </p:cNvSpPr>
          <p:nvPr/>
        </p:nvSpPr>
        <p:spPr bwMode="auto">
          <a:xfrm>
            <a:off x="3890963" y="1792288"/>
            <a:ext cx="1258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 dirty="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29" name="Rectangle 37"/>
          <p:cNvSpPr>
            <a:spLocks noChangeArrowheads="1"/>
          </p:cNvSpPr>
          <p:nvPr/>
        </p:nvSpPr>
        <p:spPr bwMode="auto">
          <a:xfrm>
            <a:off x="3890963" y="5435600"/>
            <a:ext cx="1258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0" name="Rectangle 38"/>
          <p:cNvSpPr>
            <a:spLocks noChangeArrowheads="1"/>
          </p:cNvSpPr>
          <p:nvPr/>
        </p:nvSpPr>
        <p:spPr bwMode="auto">
          <a:xfrm>
            <a:off x="5316538" y="4495800"/>
            <a:ext cx="1258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1" name="Rectangle 39"/>
          <p:cNvSpPr>
            <a:spLocks noChangeArrowheads="1"/>
          </p:cNvSpPr>
          <p:nvPr/>
        </p:nvSpPr>
        <p:spPr bwMode="auto">
          <a:xfrm>
            <a:off x="5408613" y="2719388"/>
            <a:ext cx="12588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2" name="Rectangle 40"/>
          <p:cNvSpPr>
            <a:spLocks noChangeArrowheads="1"/>
          </p:cNvSpPr>
          <p:nvPr/>
        </p:nvSpPr>
        <p:spPr bwMode="auto">
          <a:xfrm>
            <a:off x="2374900" y="4506913"/>
            <a:ext cx="1258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3" name="Rectangle 41"/>
          <p:cNvSpPr>
            <a:spLocks noChangeArrowheads="1"/>
          </p:cNvSpPr>
          <p:nvPr/>
        </p:nvSpPr>
        <p:spPr bwMode="auto">
          <a:xfrm>
            <a:off x="2371725" y="2740025"/>
            <a:ext cx="12588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 dirty="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3444875" y="-452437"/>
            <a:ext cx="989013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99000">
                <a:schemeClr val="accent3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 flipH="1">
            <a:off x="6303962" y="1401763"/>
            <a:ext cx="98901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16200000">
            <a:off x="3444876" y="733425"/>
            <a:ext cx="989012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2"/>
              </a:gs>
              <a:gs pos="99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ound Same Side Corner Rectangle 27"/>
          <p:cNvSpPr/>
          <p:nvPr/>
        </p:nvSpPr>
        <p:spPr>
          <a:xfrm rot="5400000" flipH="1">
            <a:off x="6303963" y="2587625"/>
            <a:ext cx="989012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3445669" y="1955007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99000">
                <a:schemeClr val="tx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 rot="5400000" flipH="1">
            <a:off x="6304756" y="3809207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ound Same Side Corner Rectangle 30"/>
          <p:cNvSpPr/>
          <p:nvPr/>
        </p:nvSpPr>
        <p:spPr>
          <a:xfrm rot="16200000">
            <a:off x="3445669" y="3140869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1"/>
              </a:gs>
              <a:gs pos="99000">
                <a:schemeClr val="accent1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ound Same Side Corner Rectangle 31"/>
          <p:cNvSpPr/>
          <p:nvPr/>
        </p:nvSpPr>
        <p:spPr>
          <a:xfrm rot="5400000" flipH="1">
            <a:off x="6304756" y="4995069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51" name="Picture 345" descr="shadow_1_m"/>
          <p:cNvPicPr>
            <a:picLocks noChangeAspect="1" noChangeArrowheads="1"/>
          </p:cNvPicPr>
          <p:nvPr/>
        </p:nvPicPr>
        <p:blipFill>
          <a:blip r:embed="rId2"/>
          <a:srcRect r="61411"/>
          <a:stretch>
            <a:fillRect/>
          </a:stretch>
        </p:blipFill>
        <p:spPr bwMode="gray">
          <a:xfrm>
            <a:off x="6165850" y="185738"/>
            <a:ext cx="1317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6502400" y="1549400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0253" name="TextBox 33"/>
          <p:cNvSpPr txBox="1">
            <a:spLocks noChangeArrowheads="1"/>
          </p:cNvSpPr>
          <p:nvPr/>
        </p:nvSpPr>
        <p:spPr bwMode="auto">
          <a:xfrm>
            <a:off x="6502400" y="2735263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0254" name="TextBox 34"/>
          <p:cNvSpPr txBox="1">
            <a:spLocks noChangeArrowheads="1"/>
          </p:cNvSpPr>
          <p:nvPr/>
        </p:nvSpPr>
        <p:spPr bwMode="auto">
          <a:xfrm>
            <a:off x="6502400" y="3957638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10255" name="TextBox 35"/>
          <p:cNvSpPr txBox="1">
            <a:spLocks noChangeArrowheads="1"/>
          </p:cNvSpPr>
          <p:nvPr/>
        </p:nvSpPr>
        <p:spPr bwMode="auto">
          <a:xfrm>
            <a:off x="6502400" y="5143500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2055813" y="1735138"/>
            <a:ext cx="37798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0257" name="Rectangle 37"/>
          <p:cNvSpPr>
            <a:spLocks noChangeArrowheads="1"/>
          </p:cNvSpPr>
          <p:nvPr/>
        </p:nvSpPr>
        <p:spPr bwMode="auto">
          <a:xfrm>
            <a:off x="2055813" y="2921000"/>
            <a:ext cx="37798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2055813" y="4143375"/>
            <a:ext cx="37798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0259" name="Rectangle 39"/>
          <p:cNvSpPr>
            <a:spLocks noChangeArrowheads="1"/>
          </p:cNvSpPr>
          <p:nvPr/>
        </p:nvSpPr>
        <p:spPr bwMode="auto">
          <a:xfrm>
            <a:off x="2055813" y="5329238"/>
            <a:ext cx="37798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7913" y="304800"/>
            <a:ext cx="1804987" cy="584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TIÊU ĐỀ</a:t>
            </a:r>
          </a:p>
        </p:txBody>
      </p:sp>
      <p:sp>
        <p:nvSpPr>
          <p:cNvPr id="4" name="Freeform 3"/>
          <p:cNvSpPr/>
          <p:nvPr/>
        </p:nvSpPr>
        <p:spPr>
          <a:xfrm>
            <a:off x="-15875" y="1335088"/>
            <a:ext cx="5094288" cy="1635125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22000">
                <a:schemeClr val="accent5">
                  <a:lumMod val="75000"/>
                </a:schemeClr>
              </a:gs>
              <a:gs pos="61000">
                <a:schemeClr val="accent5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4471988" y="1047750"/>
            <a:ext cx="661987" cy="1814513"/>
            <a:chOff x="4476750" y="1056604"/>
            <a:chExt cx="661988" cy="1815184"/>
          </a:xfrm>
        </p:grpSpPr>
        <p:sp>
          <p:nvSpPr>
            <p:cNvPr id="5" name="Freeform 4"/>
            <p:cNvSpPr/>
            <p:nvPr/>
          </p:nvSpPr>
          <p:spPr>
            <a:xfrm>
              <a:off x="4476750" y="1166183"/>
              <a:ext cx="661988" cy="1705605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4648200" y="1056604"/>
              <a:ext cx="400051" cy="166750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9" name="Freeform 78"/>
          <p:cNvSpPr/>
          <p:nvPr/>
        </p:nvSpPr>
        <p:spPr>
          <a:xfrm>
            <a:off x="-15875" y="3070225"/>
            <a:ext cx="6172200" cy="1636713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</a:schemeClr>
              </a:gs>
              <a:gs pos="22000">
                <a:schemeClr val="accent6">
                  <a:lumMod val="75000"/>
                </a:schemeClr>
              </a:gs>
              <a:gs pos="61000">
                <a:schemeClr val="accent6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270" name="Group 79"/>
          <p:cNvGrpSpPr>
            <a:grpSpLocks/>
          </p:cNvGrpSpPr>
          <p:nvPr/>
        </p:nvGrpSpPr>
        <p:grpSpPr bwMode="auto">
          <a:xfrm>
            <a:off x="5648325" y="2767013"/>
            <a:ext cx="555625" cy="1816100"/>
            <a:chOff x="4476750" y="1056604"/>
            <a:chExt cx="661988" cy="1815184"/>
          </a:xfrm>
        </p:grpSpPr>
        <p:sp>
          <p:nvSpPr>
            <p:cNvPr id="81" name="Freeform 80"/>
            <p:cNvSpPr/>
            <p:nvPr/>
          </p:nvSpPr>
          <p:spPr>
            <a:xfrm>
              <a:off x="4476750" y="1166086"/>
              <a:ext cx="661988" cy="1705702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4648867" y="1056604"/>
              <a:ext cx="399084" cy="166603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3" name="Freeform 82"/>
          <p:cNvSpPr/>
          <p:nvPr/>
        </p:nvSpPr>
        <p:spPr>
          <a:xfrm>
            <a:off x="-15875" y="4813300"/>
            <a:ext cx="7207250" cy="1636713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22000">
                <a:schemeClr val="accent3">
                  <a:lumMod val="75000"/>
                </a:schemeClr>
              </a:gs>
              <a:gs pos="61000">
                <a:schemeClr val="accent3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272" name="Group 83"/>
          <p:cNvGrpSpPr>
            <a:grpSpLocks/>
          </p:cNvGrpSpPr>
          <p:nvPr/>
        </p:nvGrpSpPr>
        <p:grpSpPr bwMode="auto">
          <a:xfrm>
            <a:off x="6832600" y="4525963"/>
            <a:ext cx="396875" cy="1814512"/>
            <a:chOff x="4476750" y="1056604"/>
            <a:chExt cx="661988" cy="1815184"/>
          </a:xfrm>
        </p:grpSpPr>
        <p:sp>
          <p:nvSpPr>
            <p:cNvPr id="85" name="Freeform 84"/>
            <p:cNvSpPr/>
            <p:nvPr/>
          </p:nvSpPr>
          <p:spPr>
            <a:xfrm>
              <a:off x="4476750" y="1166182"/>
              <a:ext cx="661988" cy="1705606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4648868" y="1056604"/>
              <a:ext cx="399840" cy="166749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273" name="TextBox 86"/>
          <p:cNvSpPr txBox="1">
            <a:spLocks noChangeArrowheads="1"/>
          </p:cNvSpPr>
          <p:nvPr/>
        </p:nvSpPr>
        <p:spPr bwMode="auto">
          <a:xfrm>
            <a:off x="171450" y="1690688"/>
            <a:ext cx="1030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Comic Sans MS" pitchFamily="66" charset="0"/>
              </a:rPr>
              <a:t>01</a:t>
            </a:r>
            <a:endParaRPr lang="en-US" sz="48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4" name="TextBox 87"/>
          <p:cNvSpPr txBox="1">
            <a:spLocks noChangeArrowheads="1"/>
          </p:cNvSpPr>
          <p:nvPr/>
        </p:nvSpPr>
        <p:spPr bwMode="auto">
          <a:xfrm>
            <a:off x="171450" y="3427413"/>
            <a:ext cx="10302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Comic Sans MS" pitchFamily="66" charset="0"/>
              </a:rPr>
              <a:t>02</a:t>
            </a:r>
            <a:endParaRPr lang="en-US" sz="48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5" name="TextBox 88"/>
          <p:cNvSpPr txBox="1">
            <a:spLocks noChangeArrowheads="1"/>
          </p:cNvSpPr>
          <p:nvPr/>
        </p:nvSpPr>
        <p:spPr bwMode="auto">
          <a:xfrm>
            <a:off x="171450" y="5170488"/>
            <a:ext cx="10302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Comic Sans MS" pitchFamily="66" charset="0"/>
              </a:rPr>
              <a:t>03</a:t>
            </a:r>
            <a:endParaRPr lang="en-US" sz="48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6" name="Rectangle 89"/>
          <p:cNvSpPr>
            <a:spLocks noChangeArrowheads="1"/>
          </p:cNvSpPr>
          <p:nvPr/>
        </p:nvSpPr>
        <p:spPr bwMode="auto">
          <a:xfrm>
            <a:off x="1341438" y="1782763"/>
            <a:ext cx="2620962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1277" name="Rectangle 90"/>
          <p:cNvSpPr>
            <a:spLocks noChangeArrowheads="1"/>
          </p:cNvSpPr>
          <p:nvPr/>
        </p:nvSpPr>
        <p:spPr bwMode="auto">
          <a:xfrm>
            <a:off x="1341438" y="3627438"/>
            <a:ext cx="40814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1278" name="Rectangle 91"/>
          <p:cNvSpPr>
            <a:spLocks noChangeArrowheads="1"/>
          </p:cNvSpPr>
          <p:nvPr/>
        </p:nvSpPr>
        <p:spPr bwMode="auto">
          <a:xfrm>
            <a:off x="1341438" y="5370046"/>
            <a:ext cx="4081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7913" y="304800"/>
            <a:ext cx="1804987" cy="584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TIÊU ĐỀ</a:t>
            </a:r>
          </a:p>
        </p:txBody>
      </p:sp>
      <p:grpSp>
        <p:nvGrpSpPr>
          <p:cNvPr id="12291" name="Group 17"/>
          <p:cNvGrpSpPr>
            <a:grpSpLocks/>
          </p:cNvGrpSpPr>
          <p:nvPr/>
        </p:nvGrpSpPr>
        <p:grpSpPr bwMode="auto">
          <a:xfrm>
            <a:off x="1365250" y="1190625"/>
            <a:ext cx="6310313" cy="1778000"/>
            <a:chOff x="1728357" y="1304449"/>
            <a:chExt cx="5477985" cy="1543674"/>
          </a:xfrm>
        </p:grpSpPr>
        <p:grpSp>
          <p:nvGrpSpPr>
            <p:cNvPr id="12317" name="Group 18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2322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18" name="Group 19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21" name="Right Triangle 20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ight Triangle 21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Trapezoid 2"/>
              <p:cNvSpPr/>
              <p:nvPr/>
            </p:nvSpPr>
            <p:spPr>
              <a:xfrm rot="19191503">
                <a:off x="1728357" y="1570458"/>
                <a:ext cx="2001014" cy="46448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12292" name="Group 26"/>
          <p:cNvGrpSpPr>
            <a:grpSpLocks/>
          </p:cNvGrpSpPr>
          <p:nvPr/>
        </p:nvGrpSpPr>
        <p:grpSpPr bwMode="auto">
          <a:xfrm>
            <a:off x="1365250" y="3003550"/>
            <a:ext cx="6310313" cy="1779588"/>
            <a:chOff x="1728357" y="1304449"/>
            <a:chExt cx="5477985" cy="1543674"/>
          </a:xfrm>
        </p:grpSpPr>
        <p:grpSp>
          <p:nvGrpSpPr>
            <p:cNvPr id="12310" name="Group 27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2315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2286492" y="1455925"/>
                <a:ext cx="4640094" cy="1248985"/>
              </a:xfrm>
              <a:prstGeom prst="rect">
                <a:avLst/>
              </a:prstGeom>
              <a:solidFill>
                <a:schemeClr val="accent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11" name="Group 28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30" name="Right Triangle 29"/>
              <p:cNvSpPr/>
              <p:nvPr/>
            </p:nvSpPr>
            <p:spPr>
              <a:xfrm flipH="1">
                <a:off x="2114228" y="2473565"/>
                <a:ext cx="172264" cy="15147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1" name="Right Triangle 30"/>
              <p:cNvSpPr/>
              <p:nvPr/>
            </p:nvSpPr>
            <p:spPr>
              <a:xfrm flipH="1">
                <a:off x="3449616" y="1304449"/>
                <a:ext cx="172263" cy="15147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2" name="Trapezoid 2"/>
              <p:cNvSpPr/>
              <p:nvPr/>
            </p:nvSpPr>
            <p:spPr>
              <a:xfrm rot="19191503">
                <a:off x="1728357" y="1571597"/>
                <a:ext cx="2001014" cy="462689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12293" name="Group 35"/>
          <p:cNvGrpSpPr>
            <a:grpSpLocks/>
          </p:cNvGrpSpPr>
          <p:nvPr/>
        </p:nvGrpSpPr>
        <p:grpSpPr bwMode="auto">
          <a:xfrm>
            <a:off x="1365250" y="4808538"/>
            <a:ext cx="6310313" cy="1778000"/>
            <a:chOff x="1728357" y="1304449"/>
            <a:chExt cx="5477985" cy="1543674"/>
          </a:xfrm>
        </p:grpSpPr>
        <p:grpSp>
          <p:nvGrpSpPr>
            <p:cNvPr id="12303" name="Group 36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2308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04" name="Group 37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39" name="Right Triangle 38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0" name="Right Triangle 39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1" name="Trapezoid 2"/>
              <p:cNvSpPr/>
              <p:nvPr/>
            </p:nvSpPr>
            <p:spPr>
              <a:xfrm rot="19191503">
                <a:off x="1728357" y="1570457"/>
                <a:ext cx="2001014" cy="464481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45" name="5-Point Star 44"/>
          <p:cNvSpPr/>
          <p:nvPr/>
        </p:nvSpPr>
        <p:spPr bwMode="auto">
          <a:xfrm>
            <a:off x="628967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302737" y="5486399"/>
            <a:ext cx="617269" cy="455157"/>
            <a:chOff x="5210175" y="2278856"/>
            <a:chExt cx="235744" cy="173831"/>
          </a:xfrm>
          <a:solidFill>
            <a:schemeClr val="bg1"/>
          </a:solidFill>
        </p:grpSpPr>
        <p:sp>
          <p:nvSpPr>
            <p:cNvPr id="47" name="Frame 46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1682472"/>
            <a:ext cx="638779" cy="718295"/>
            <a:chOff x="4290008" y="4767262"/>
            <a:chExt cx="902113" cy="1014412"/>
          </a:xfrm>
          <a:solidFill>
            <a:schemeClr val="bg1"/>
          </a:solidFill>
        </p:grpSpPr>
        <p:sp>
          <p:nvSpPr>
            <p:cNvPr id="50" name="Freeform 49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2297" name="Rectangle 56"/>
          <p:cNvSpPr>
            <a:spLocks noChangeArrowheads="1"/>
          </p:cNvSpPr>
          <p:nvPr/>
        </p:nvSpPr>
        <p:spPr bwMode="auto">
          <a:xfrm>
            <a:off x="3155950" y="1792288"/>
            <a:ext cx="2863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2298" name="Rectangle 57"/>
          <p:cNvSpPr>
            <a:spLocks noChangeArrowheads="1"/>
          </p:cNvSpPr>
          <p:nvPr/>
        </p:nvSpPr>
        <p:spPr bwMode="auto">
          <a:xfrm>
            <a:off x="3155950" y="3605213"/>
            <a:ext cx="28638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2299" name="Rectangle 58"/>
          <p:cNvSpPr>
            <a:spLocks noChangeArrowheads="1"/>
          </p:cNvSpPr>
          <p:nvPr/>
        </p:nvSpPr>
        <p:spPr bwMode="auto">
          <a:xfrm>
            <a:off x="3155950" y="5410200"/>
            <a:ext cx="2863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60" name="Rectangle 59"/>
          <p:cNvSpPr/>
          <p:nvPr/>
        </p:nvSpPr>
        <p:spPr>
          <a:xfrm rot="19126099">
            <a:off x="1635125" y="1555750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01</a:t>
            </a:r>
          </a:p>
        </p:txBody>
      </p:sp>
      <p:sp>
        <p:nvSpPr>
          <p:cNvPr id="61" name="Rectangle 60"/>
          <p:cNvSpPr/>
          <p:nvPr/>
        </p:nvSpPr>
        <p:spPr>
          <a:xfrm rot="19126099">
            <a:off x="1635125" y="3363913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02</a:t>
            </a:r>
          </a:p>
        </p:txBody>
      </p:sp>
      <p:sp>
        <p:nvSpPr>
          <p:cNvPr id="62" name="Rectangle 61"/>
          <p:cNvSpPr/>
          <p:nvPr/>
        </p:nvSpPr>
        <p:spPr>
          <a:xfrm rot="19126099">
            <a:off x="1635125" y="5157788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43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B8212"/>
      </a:accent3>
      <a:accent4>
        <a:srgbClr val="909465"/>
      </a:accent4>
      <a:accent5>
        <a:srgbClr val="D62037"/>
      </a:accent5>
      <a:accent6>
        <a:srgbClr val="FFC331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277</Words>
  <Application>Microsoft Office PowerPoint</Application>
  <PresentationFormat>On-screen Show (4:3)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Comic Sans MS</vt:lpstr>
      <vt:lpstr>Verdana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Loc Pham</cp:lastModifiedBy>
  <cp:revision>75</cp:revision>
  <dcterms:created xsi:type="dcterms:W3CDTF">2014-05-08T07:15:53Z</dcterms:created>
  <dcterms:modified xsi:type="dcterms:W3CDTF">2016-11-26T09:30:23Z</dcterms:modified>
</cp:coreProperties>
</file>