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273CA-8C99-43E4-A132-441A4638AEEE}" type="datetimeFigureOut">
              <a:rPr lang="en-US" smtClean="0"/>
              <a:t>10/2/2021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A6710-0009-4041-9434-BAE7A5670BF1}" type="slidenum">
              <a:rPr lang="en-US" smtClean="0"/>
              <a:t>‹#›</a:t>
            </a:fld>
            <a:endParaRPr lang="en-US"/>
          </a:p>
        </p:txBody>
      </p:sp>
    </p:spTree>
    <p:extLst>
      <p:ext uri="{BB962C8B-B14F-4D97-AF65-F5344CB8AC3E}">
        <p14:creationId xmlns:p14="http://schemas.microsoft.com/office/powerpoint/2010/main" val="414229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66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6bdca54fc3_0_26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6bdca54fc3_0_26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94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10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8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19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50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6bf9e599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6bf9e599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12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6bf9e599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6bf9e599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07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68433" y="1945300"/>
            <a:ext cx="6078800" cy="222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3"/>
          <p:cNvSpPr txBox="1">
            <a:spLocks noGrp="1"/>
          </p:cNvSpPr>
          <p:nvPr>
            <p:ph type="subTitle" idx="1"/>
          </p:nvPr>
        </p:nvSpPr>
        <p:spPr>
          <a:xfrm>
            <a:off x="1168433" y="4116733"/>
            <a:ext cx="3970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3733">
                <a:solidFill>
                  <a:srgbClr val="1F1C51"/>
                </a:solidFill>
              </a:defRPr>
            </a:lvl2pPr>
            <a:lvl3pPr lvl="2" rtl="0">
              <a:lnSpc>
                <a:spcPct val="100000"/>
              </a:lnSpc>
              <a:spcBef>
                <a:spcPts val="0"/>
              </a:spcBef>
              <a:spcAft>
                <a:spcPts val="0"/>
              </a:spcAft>
              <a:buClr>
                <a:srgbClr val="1F1C51"/>
              </a:buClr>
              <a:buSzPts val="2800"/>
              <a:buNone/>
              <a:defRPr sz="3733">
                <a:solidFill>
                  <a:srgbClr val="1F1C51"/>
                </a:solidFill>
              </a:defRPr>
            </a:lvl3pPr>
            <a:lvl4pPr lvl="3" rtl="0">
              <a:lnSpc>
                <a:spcPct val="100000"/>
              </a:lnSpc>
              <a:spcBef>
                <a:spcPts val="0"/>
              </a:spcBef>
              <a:spcAft>
                <a:spcPts val="0"/>
              </a:spcAft>
              <a:buClr>
                <a:srgbClr val="1F1C51"/>
              </a:buClr>
              <a:buSzPts val="2800"/>
              <a:buNone/>
              <a:defRPr sz="3733">
                <a:solidFill>
                  <a:srgbClr val="1F1C51"/>
                </a:solidFill>
              </a:defRPr>
            </a:lvl4pPr>
            <a:lvl5pPr lvl="4" rtl="0">
              <a:lnSpc>
                <a:spcPct val="100000"/>
              </a:lnSpc>
              <a:spcBef>
                <a:spcPts val="0"/>
              </a:spcBef>
              <a:spcAft>
                <a:spcPts val="0"/>
              </a:spcAft>
              <a:buClr>
                <a:srgbClr val="1F1C51"/>
              </a:buClr>
              <a:buSzPts val="2800"/>
              <a:buNone/>
              <a:defRPr sz="3733">
                <a:solidFill>
                  <a:srgbClr val="1F1C51"/>
                </a:solidFill>
              </a:defRPr>
            </a:lvl5pPr>
            <a:lvl6pPr lvl="5" rtl="0">
              <a:lnSpc>
                <a:spcPct val="100000"/>
              </a:lnSpc>
              <a:spcBef>
                <a:spcPts val="0"/>
              </a:spcBef>
              <a:spcAft>
                <a:spcPts val="0"/>
              </a:spcAft>
              <a:buClr>
                <a:srgbClr val="1F1C51"/>
              </a:buClr>
              <a:buSzPts val="2800"/>
              <a:buNone/>
              <a:defRPr sz="3733">
                <a:solidFill>
                  <a:srgbClr val="1F1C51"/>
                </a:solidFill>
              </a:defRPr>
            </a:lvl6pPr>
            <a:lvl7pPr lvl="6" rtl="0">
              <a:lnSpc>
                <a:spcPct val="100000"/>
              </a:lnSpc>
              <a:spcBef>
                <a:spcPts val="0"/>
              </a:spcBef>
              <a:spcAft>
                <a:spcPts val="0"/>
              </a:spcAft>
              <a:buClr>
                <a:srgbClr val="1F1C51"/>
              </a:buClr>
              <a:buSzPts val="2800"/>
              <a:buNone/>
              <a:defRPr sz="3733">
                <a:solidFill>
                  <a:srgbClr val="1F1C51"/>
                </a:solidFill>
              </a:defRPr>
            </a:lvl7pPr>
            <a:lvl8pPr lvl="7" rtl="0">
              <a:lnSpc>
                <a:spcPct val="100000"/>
              </a:lnSpc>
              <a:spcBef>
                <a:spcPts val="0"/>
              </a:spcBef>
              <a:spcAft>
                <a:spcPts val="0"/>
              </a:spcAft>
              <a:buClr>
                <a:srgbClr val="1F1C51"/>
              </a:buClr>
              <a:buSzPts val="2800"/>
              <a:buNone/>
              <a:defRPr sz="3733">
                <a:solidFill>
                  <a:srgbClr val="1F1C51"/>
                </a:solidFill>
              </a:defRPr>
            </a:lvl8pPr>
            <a:lvl9pPr lvl="8"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14" name="Google Shape;14;p3"/>
          <p:cNvSpPr txBox="1">
            <a:spLocks noGrp="1"/>
          </p:cNvSpPr>
          <p:nvPr>
            <p:ph type="title" idx="2" hasCustomPrompt="1"/>
          </p:nvPr>
        </p:nvSpPr>
        <p:spPr>
          <a:xfrm>
            <a:off x="1168433" y="1056567"/>
            <a:ext cx="3543600" cy="1056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345650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extLst>
      <p:ext uri="{BB962C8B-B14F-4D97-AF65-F5344CB8AC3E}">
        <p14:creationId xmlns:p14="http://schemas.microsoft.com/office/powerpoint/2010/main" val="8291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1">
  <p:cSld name="Section 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5717535" y="1945300"/>
            <a:ext cx="5290000" cy="222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endParaRPr/>
          </a:p>
        </p:txBody>
      </p:sp>
      <p:sp>
        <p:nvSpPr>
          <p:cNvPr id="98" name="Google Shape;98;p19"/>
          <p:cNvSpPr txBox="1">
            <a:spLocks noGrp="1"/>
          </p:cNvSpPr>
          <p:nvPr>
            <p:ph type="subTitle" idx="1"/>
          </p:nvPr>
        </p:nvSpPr>
        <p:spPr>
          <a:xfrm>
            <a:off x="7037135" y="4116733"/>
            <a:ext cx="3970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3733">
                <a:solidFill>
                  <a:srgbClr val="1F1C51"/>
                </a:solidFill>
              </a:defRPr>
            </a:lvl2pPr>
            <a:lvl3pPr lvl="2" algn="r" rtl="0">
              <a:lnSpc>
                <a:spcPct val="100000"/>
              </a:lnSpc>
              <a:spcBef>
                <a:spcPts val="0"/>
              </a:spcBef>
              <a:spcAft>
                <a:spcPts val="0"/>
              </a:spcAft>
              <a:buClr>
                <a:srgbClr val="1F1C51"/>
              </a:buClr>
              <a:buSzPts val="2800"/>
              <a:buNone/>
              <a:defRPr sz="3733">
                <a:solidFill>
                  <a:srgbClr val="1F1C51"/>
                </a:solidFill>
              </a:defRPr>
            </a:lvl3pPr>
            <a:lvl4pPr lvl="3" algn="r" rtl="0">
              <a:lnSpc>
                <a:spcPct val="100000"/>
              </a:lnSpc>
              <a:spcBef>
                <a:spcPts val="0"/>
              </a:spcBef>
              <a:spcAft>
                <a:spcPts val="0"/>
              </a:spcAft>
              <a:buClr>
                <a:srgbClr val="1F1C51"/>
              </a:buClr>
              <a:buSzPts val="2800"/>
              <a:buNone/>
              <a:defRPr sz="3733">
                <a:solidFill>
                  <a:srgbClr val="1F1C51"/>
                </a:solidFill>
              </a:defRPr>
            </a:lvl4pPr>
            <a:lvl5pPr lvl="4" algn="r" rtl="0">
              <a:lnSpc>
                <a:spcPct val="100000"/>
              </a:lnSpc>
              <a:spcBef>
                <a:spcPts val="0"/>
              </a:spcBef>
              <a:spcAft>
                <a:spcPts val="0"/>
              </a:spcAft>
              <a:buClr>
                <a:srgbClr val="1F1C51"/>
              </a:buClr>
              <a:buSzPts val="2800"/>
              <a:buNone/>
              <a:defRPr sz="3733">
                <a:solidFill>
                  <a:srgbClr val="1F1C51"/>
                </a:solidFill>
              </a:defRPr>
            </a:lvl5pPr>
            <a:lvl6pPr lvl="5" algn="r" rtl="0">
              <a:lnSpc>
                <a:spcPct val="100000"/>
              </a:lnSpc>
              <a:spcBef>
                <a:spcPts val="0"/>
              </a:spcBef>
              <a:spcAft>
                <a:spcPts val="0"/>
              </a:spcAft>
              <a:buClr>
                <a:srgbClr val="1F1C51"/>
              </a:buClr>
              <a:buSzPts val="2800"/>
              <a:buNone/>
              <a:defRPr sz="3733">
                <a:solidFill>
                  <a:srgbClr val="1F1C51"/>
                </a:solidFill>
              </a:defRPr>
            </a:lvl6pPr>
            <a:lvl7pPr lvl="6" algn="r" rtl="0">
              <a:lnSpc>
                <a:spcPct val="100000"/>
              </a:lnSpc>
              <a:spcBef>
                <a:spcPts val="0"/>
              </a:spcBef>
              <a:spcAft>
                <a:spcPts val="0"/>
              </a:spcAft>
              <a:buClr>
                <a:srgbClr val="1F1C51"/>
              </a:buClr>
              <a:buSzPts val="2800"/>
              <a:buNone/>
              <a:defRPr sz="3733">
                <a:solidFill>
                  <a:srgbClr val="1F1C51"/>
                </a:solidFill>
              </a:defRPr>
            </a:lvl7pPr>
            <a:lvl8pPr lvl="7" algn="r" rtl="0">
              <a:lnSpc>
                <a:spcPct val="100000"/>
              </a:lnSpc>
              <a:spcBef>
                <a:spcPts val="0"/>
              </a:spcBef>
              <a:spcAft>
                <a:spcPts val="0"/>
              </a:spcAft>
              <a:buClr>
                <a:srgbClr val="1F1C51"/>
              </a:buClr>
              <a:buSzPts val="2800"/>
              <a:buNone/>
              <a:defRPr sz="3733">
                <a:solidFill>
                  <a:srgbClr val="1F1C51"/>
                </a:solidFill>
              </a:defRPr>
            </a:lvl8pPr>
            <a:lvl9pPr lvl="8" algn="r"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99" name="Google Shape;99;p19"/>
          <p:cNvSpPr txBox="1">
            <a:spLocks noGrp="1"/>
          </p:cNvSpPr>
          <p:nvPr>
            <p:ph type="title" idx="2" hasCustomPrompt="1"/>
          </p:nvPr>
        </p:nvSpPr>
        <p:spPr>
          <a:xfrm>
            <a:off x="7463935" y="1056567"/>
            <a:ext cx="3543600" cy="105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632044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Title + Design">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323467" y="810700"/>
            <a:ext cx="119844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119512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03"/>
        <p:cNvGrpSpPr/>
        <p:nvPr/>
      </p:nvGrpSpPr>
      <p:grpSpPr>
        <a:xfrm>
          <a:off x="0" y="0"/>
          <a:ext cx="0" cy="0"/>
          <a:chOff x="0" y="0"/>
          <a:chExt cx="0" cy="0"/>
        </a:xfrm>
      </p:grpSpPr>
      <p:cxnSp>
        <p:nvCxnSpPr>
          <p:cNvPr id="104" name="Google Shape;104;p21"/>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6" name="Google Shape;106;p21"/>
          <p:cNvSpPr txBox="1">
            <a:spLocks noGrp="1"/>
          </p:cNvSpPr>
          <p:nvPr>
            <p:ph type="body" idx="1"/>
          </p:nvPr>
        </p:nvSpPr>
        <p:spPr>
          <a:xfrm>
            <a:off x="1346800"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07" name="Google Shape;107;p21"/>
          <p:cNvSpPr txBox="1">
            <a:spLocks noGrp="1"/>
          </p:cNvSpPr>
          <p:nvPr>
            <p:ph type="title" idx="2"/>
          </p:nvPr>
        </p:nvSpPr>
        <p:spPr>
          <a:xfrm>
            <a:off x="1346784"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08" name="Google Shape;108;p21"/>
          <p:cNvSpPr txBox="1">
            <a:spLocks noGrp="1"/>
          </p:cNvSpPr>
          <p:nvPr>
            <p:ph type="body" idx="3"/>
          </p:nvPr>
        </p:nvSpPr>
        <p:spPr>
          <a:xfrm>
            <a:off x="3855868"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09" name="Google Shape;109;p21"/>
          <p:cNvSpPr txBox="1">
            <a:spLocks noGrp="1"/>
          </p:cNvSpPr>
          <p:nvPr>
            <p:ph type="title" idx="4"/>
          </p:nvPr>
        </p:nvSpPr>
        <p:spPr>
          <a:xfrm>
            <a:off x="3855859"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10" name="Google Shape;110;p21"/>
          <p:cNvSpPr txBox="1">
            <a:spLocks noGrp="1"/>
          </p:cNvSpPr>
          <p:nvPr>
            <p:ph type="body" idx="5"/>
          </p:nvPr>
        </p:nvSpPr>
        <p:spPr>
          <a:xfrm>
            <a:off x="6364937"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1" name="Google Shape;111;p21"/>
          <p:cNvSpPr txBox="1">
            <a:spLocks noGrp="1"/>
          </p:cNvSpPr>
          <p:nvPr>
            <p:ph type="title" idx="6"/>
          </p:nvPr>
        </p:nvSpPr>
        <p:spPr>
          <a:xfrm>
            <a:off x="6364935"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12" name="Google Shape;112;p21"/>
          <p:cNvSpPr txBox="1">
            <a:spLocks noGrp="1"/>
          </p:cNvSpPr>
          <p:nvPr>
            <p:ph type="body" idx="7"/>
          </p:nvPr>
        </p:nvSpPr>
        <p:spPr>
          <a:xfrm>
            <a:off x="8874005"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3" name="Google Shape;113;p21"/>
          <p:cNvSpPr txBox="1">
            <a:spLocks noGrp="1"/>
          </p:cNvSpPr>
          <p:nvPr>
            <p:ph type="title" idx="8"/>
          </p:nvPr>
        </p:nvSpPr>
        <p:spPr>
          <a:xfrm>
            <a:off x="8874009"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64077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36" name="Google Shape;136;p24"/>
          <p:cNvSpPr txBox="1">
            <a:spLocks noGrp="1"/>
          </p:cNvSpPr>
          <p:nvPr>
            <p:ph type="body" idx="1"/>
          </p:nvPr>
        </p:nvSpPr>
        <p:spPr>
          <a:xfrm>
            <a:off x="461999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37" name="Google Shape;137;p24"/>
          <p:cNvSpPr txBox="1">
            <a:spLocks noGrp="1"/>
          </p:cNvSpPr>
          <p:nvPr>
            <p:ph type="title" idx="2"/>
          </p:nvPr>
        </p:nvSpPr>
        <p:spPr>
          <a:xfrm>
            <a:off x="461999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38" name="Google Shape;138;p24"/>
          <p:cNvSpPr txBox="1">
            <a:spLocks noGrp="1"/>
          </p:cNvSpPr>
          <p:nvPr>
            <p:ph type="body" idx="3"/>
          </p:nvPr>
        </p:nvSpPr>
        <p:spPr>
          <a:xfrm>
            <a:off x="111361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39" name="Google Shape;139;p24"/>
          <p:cNvSpPr txBox="1">
            <a:spLocks noGrp="1"/>
          </p:cNvSpPr>
          <p:nvPr>
            <p:ph type="title" idx="4"/>
          </p:nvPr>
        </p:nvSpPr>
        <p:spPr>
          <a:xfrm>
            <a:off x="111361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40" name="Google Shape;140;p24"/>
          <p:cNvSpPr txBox="1">
            <a:spLocks noGrp="1"/>
          </p:cNvSpPr>
          <p:nvPr>
            <p:ph type="body" idx="5"/>
          </p:nvPr>
        </p:nvSpPr>
        <p:spPr>
          <a:xfrm>
            <a:off x="8126371"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41" name="Google Shape;141;p24"/>
          <p:cNvSpPr txBox="1">
            <a:spLocks noGrp="1"/>
          </p:cNvSpPr>
          <p:nvPr>
            <p:ph type="title" idx="6"/>
          </p:nvPr>
        </p:nvSpPr>
        <p:spPr>
          <a:xfrm>
            <a:off x="8126371"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65886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894867" y="-135300"/>
            <a:ext cx="5290000" cy="22292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4" name="Google Shape;144;p25"/>
          <p:cNvSpPr txBox="1">
            <a:spLocks noGrp="1"/>
          </p:cNvSpPr>
          <p:nvPr>
            <p:ph type="subTitle" idx="1"/>
          </p:nvPr>
        </p:nvSpPr>
        <p:spPr>
          <a:xfrm>
            <a:off x="894867" y="1934533"/>
            <a:ext cx="4990400" cy="20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2133">
                <a:solidFill>
                  <a:srgbClr val="1F1C51"/>
                </a:solidFill>
              </a:defRPr>
            </a:lvl1pPr>
            <a:lvl2pPr lvl="1" rtl="0">
              <a:lnSpc>
                <a:spcPct val="100000"/>
              </a:lnSpc>
              <a:spcBef>
                <a:spcPts val="0"/>
              </a:spcBef>
              <a:spcAft>
                <a:spcPts val="0"/>
              </a:spcAft>
              <a:buClr>
                <a:srgbClr val="1F1C51"/>
              </a:buClr>
              <a:buSzPts val="2800"/>
              <a:buNone/>
              <a:defRPr sz="3733">
                <a:solidFill>
                  <a:srgbClr val="1F1C51"/>
                </a:solidFill>
              </a:defRPr>
            </a:lvl2pPr>
            <a:lvl3pPr lvl="2" rtl="0">
              <a:lnSpc>
                <a:spcPct val="100000"/>
              </a:lnSpc>
              <a:spcBef>
                <a:spcPts val="0"/>
              </a:spcBef>
              <a:spcAft>
                <a:spcPts val="0"/>
              </a:spcAft>
              <a:buClr>
                <a:srgbClr val="1F1C51"/>
              </a:buClr>
              <a:buSzPts val="2800"/>
              <a:buNone/>
              <a:defRPr sz="3733">
                <a:solidFill>
                  <a:srgbClr val="1F1C51"/>
                </a:solidFill>
              </a:defRPr>
            </a:lvl3pPr>
            <a:lvl4pPr lvl="3" rtl="0">
              <a:lnSpc>
                <a:spcPct val="100000"/>
              </a:lnSpc>
              <a:spcBef>
                <a:spcPts val="0"/>
              </a:spcBef>
              <a:spcAft>
                <a:spcPts val="0"/>
              </a:spcAft>
              <a:buClr>
                <a:srgbClr val="1F1C51"/>
              </a:buClr>
              <a:buSzPts val="2800"/>
              <a:buNone/>
              <a:defRPr sz="3733">
                <a:solidFill>
                  <a:srgbClr val="1F1C51"/>
                </a:solidFill>
              </a:defRPr>
            </a:lvl4pPr>
            <a:lvl5pPr lvl="4" rtl="0">
              <a:lnSpc>
                <a:spcPct val="100000"/>
              </a:lnSpc>
              <a:spcBef>
                <a:spcPts val="0"/>
              </a:spcBef>
              <a:spcAft>
                <a:spcPts val="0"/>
              </a:spcAft>
              <a:buClr>
                <a:srgbClr val="1F1C51"/>
              </a:buClr>
              <a:buSzPts val="2800"/>
              <a:buNone/>
              <a:defRPr sz="3733">
                <a:solidFill>
                  <a:srgbClr val="1F1C51"/>
                </a:solidFill>
              </a:defRPr>
            </a:lvl5pPr>
            <a:lvl6pPr lvl="5" rtl="0">
              <a:lnSpc>
                <a:spcPct val="100000"/>
              </a:lnSpc>
              <a:spcBef>
                <a:spcPts val="0"/>
              </a:spcBef>
              <a:spcAft>
                <a:spcPts val="0"/>
              </a:spcAft>
              <a:buClr>
                <a:srgbClr val="1F1C51"/>
              </a:buClr>
              <a:buSzPts val="2800"/>
              <a:buNone/>
              <a:defRPr sz="3733">
                <a:solidFill>
                  <a:srgbClr val="1F1C51"/>
                </a:solidFill>
              </a:defRPr>
            </a:lvl6pPr>
            <a:lvl7pPr lvl="6" rtl="0">
              <a:lnSpc>
                <a:spcPct val="100000"/>
              </a:lnSpc>
              <a:spcBef>
                <a:spcPts val="0"/>
              </a:spcBef>
              <a:spcAft>
                <a:spcPts val="0"/>
              </a:spcAft>
              <a:buClr>
                <a:srgbClr val="1F1C51"/>
              </a:buClr>
              <a:buSzPts val="2800"/>
              <a:buNone/>
              <a:defRPr sz="3733">
                <a:solidFill>
                  <a:srgbClr val="1F1C51"/>
                </a:solidFill>
              </a:defRPr>
            </a:lvl7pPr>
            <a:lvl8pPr lvl="7" rtl="0">
              <a:lnSpc>
                <a:spcPct val="100000"/>
              </a:lnSpc>
              <a:spcBef>
                <a:spcPts val="0"/>
              </a:spcBef>
              <a:spcAft>
                <a:spcPts val="0"/>
              </a:spcAft>
              <a:buClr>
                <a:srgbClr val="1F1C51"/>
              </a:buClr>
              <a:buSzPts val="2800"/>
              <a:buNone/>
              <a:defRPr sz="3733">
                <a:solidFill>
                  <a:srgbClr val="1F1C51"/>
                </a:solidFill>
              </a:defRPr>
            </a:lvl8pPr>
            <a:lvl9pPr lvl="8"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145" name="Google Shape;145;p25"/>
          <p:cNvSpPr txBox="1"/>
          <p:nvPr/>
        </p:nvSpPr>
        <p:spPr>
          <a:xfrm>
            <a:off x="894867" y="4367700"/>
            <a:ext cx="4516800" cy="9396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1F1C51"/>
                </a:solidFill>
                <a:latin typeface="DM Sans"/>
                <a:ea typeface="DM Sans"/>
                <a:cs typeface="DM Sans"/>
                <a:sym typeface="DM Sans"/>
              </a:rPr>
              <a:t>CREDITS: This presentation template was created by </a:t>
            </a:r>
            <a:r>
              <a:rPr lang="en" sz="1467" b="1" kern="0">
                <a:solidFill>
                  <a:srgbClr val="1F1C51"/>
                </a:solidFill>
                <a:uFill>
                  <a:noFill/>
                </a:uFill>
                <a:latin typeface="DM Sans"/>
                <a:ea typeface="DM Sans"/>
                <a:cs typeface="DM Sans"/>
                <a:sym typeface="DM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467" kern="0">
                <a:solidFill>
                  <a:srgbClr val="1F1C51"/>
                </a:solidFill>
                <a:latin typeface="DM Sans"/>
                <a:ea typeface="DM Sans"/>
                <a:cs typeface="DM Sans"/>
                <a:sym typeface="DM Sans"/>
              </a:rPr>
              <a:t>, including icons by </a:t>
            </a:r>
            <a:r>
              <a:rPr lang="en" sz="1467" b="1" kern="0">
                <a:solidFill>
                  <a:srgbClr val="1F1C51"/>
                </a:solidFill>
                <a:uFill>
                  <a:noFill/>
                </a:u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467" kern="0">
                <a:solidFill>
                  <a:srgbClr val="1F1C51"/>
                </a:solidFill>
                <a:latin typeface="DM Sans"/>
                <a:ea typeface="DM Sans"/>
                <a:cs typeface="DM Sans"/>
                <a:sym typeface="DM Sans"/>
              </a:rPr>
              <a:t>, infographics &amp; images by </a:t>
            </a:r>
            <a:r>
              <a:rPr lang="en" sz="1467" b="1" kern="0">
                <a:solidFill>
                  <a:srgbClr val="1F1C51"/>
                </a:solidFill>
                <a:uFill>
                  <a:noFill/>
                </a:uFill>
                <a:latin typeface="DM Sans"/>
                <a:ea typeface="DM Sans"/>
                <a:cs typeface="DM Sans"/>
                <a:sym typeface="DM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467" kern="0">
                <a:solidFill>
                  <a:srgbClr val="1F1C51"/>
                </a:solidFill>
                <a:latin typeface="DM Sans"/>
                <a:ea typeface="DM Sans"/>
                <a:cs typeface="DM Sans"/>
                <a:sym typeface="DM Sans"/>
              </a:rPr>
              <a:t> and illustrations by </a:t>
            </a:r>
            <a:r>
              <a:rPr lang="en" sz="1467" kern="0">
                <a:solidFill>
                  <a:srgbClr val="1F1C51"/>
                </a:solidFill>
                <a:uFill>
                  <a:noFill/>
                </a:uFill>
                <a:latin typeface="DM Sans"/>
                <a:ea typeface="DM Sans"/>
                <a:cs typeface="DM Sans"/>
                <a:sym typeface="DM Sans"/>
                <a:hlinkClick r:id="rId5"/>
              </a:rPr>
              <a:t>Stories</a:t>
            </a:r>
            <a:endParaRPr sz="1467" kern="0">
              <a:solidFill>
                <a:srgbClr val="1F1C51"/>
              </a:solidFill>
              <a:latin typeface="DM Sans"/>
              <a:ea typeface="DM Sans"/>
              <a:cs typeface="DM Sans"/>
              <a:sym typeface="DM Sans"/>
            </a:endParaRPr>
          </a:p>
          <a:p>
            <a:pPr>
              <a:spcBef>
                <a:spcPts val="400"/>
              </a:spcBef>
              <a:buClr>
                <a:srgbClr val="000000"/>
              </a:buClr>
              <a:buFont typeface="Arial"/>
              <a:buNone/>
            </a:pPr>
            <a:endParaRPr sz="1467" kern="0">
              <a:solidFill>
                <a:srgbClr val="1F1C51"/>
              </a:solidFill>
              <a:latin typeface="DM Sans"/>
              <a:ea typeface="DM Sans"/>
              <a:cs typeface="DM Sans"/>
              <a:sym typeface="DM Sans"/>
            </a:endParaRPr>
          </a:p>
          <a:p>
            <a:pPr>
              <a:spcBef>
                <a:spcPts val="400"/>
              </a:spcBef>
              <a:buClr>
                <a:srgbClr val="000000"/>
              </a:buClr>
              <a:buFont typeface="Arial"/>
              <a:buNone/>
            </a:pPr>
            <a:endParaRPr sz="1467" b="1" kern="0">
              <a:solidFill>
                <a:srgbClr val="1F1C51"/>
              </a:solidFill>
              <a:latin typeface="DM Sans"/>
              <a:ea typeface="DM Sans"/>
              <a:cs typeface="DM Sans"/>
              <a:sym typeface="DM Sans"/>
            </a:endParaRPr>
          </a:p>
        </p:txBody>
      </p:sp>
    </p:spTree>
    <p:extLst>
      <p:ext uri="{BB962C8B-B14F-4D97-AF65-F5344CB8AC3E}">
        <p14:creationId xmlns:p14="http://schemas.microsoft.com/office/powerpoint/2010/main" val="443536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963467" y="1781033"/>
            <a:ext cx="4818800" cy="4356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cxnSp>
        <p:nvCxnSpPr>
          <p:cNvPr id="148" name="Google Shape;148;p26"/>
          <p:cNvCxnSpPr/>
          <p:nvPr/>
        </p:nvCxnSpPr>
        <p:spPr>
          <a:xfrm>
            <a:off x="526667" y="1013900"/>
            <a:ext cx="119844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1038700" y="6541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812738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68433" y="1945300"/>
            <a:ext cx="6078800" cy="222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3"/>
          <p:cNvSpPr txBox="1">
            <a:spLocks noGrp="1"/>
          </p:cNvSpPr>
          <p:nvPr>
            <p:ph type="subTitle" idx="1"/>
          </p:nvPr>
        </p:nvSpPr>
        <p:spPr>
          <a:xfrm>
            <a:off x="1168433" y="4116733"/>
            <a:ext cx="3970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3733">
                <a:solidFill>
                  <a:srgbClr val="1F1C51"/>
                </a:solidFill>
              </a:defRPr>
            </a:lvl2pPr>
            <a:lvl3pPr lvl="2" rtl="0">
              <a:lnSpc>
                <a:spcPct val="100000"/>
              </a:lnSpc>
              <a:spcBef>
                <a:spcPts val="0"/>
              </a:spcBef>
              <a:spcAft>
                <a:spcPts val="0"/>
              </a:spcAft>
              <a:buClr>
                <a:srgbClr val="1F1C51"/>
              </a:buClr>
              <a:buSzPts val="2800"/>
              <a:buNone/>
              <a:defRPr sz="3733">
                <a:solidFill>
                  <a:srgbClr val="1F1C51"/>
                </a:solidFill>
              </a:defRPr>
            </a:lvl3pPr>
            <a:lvl4pPr lvl="3" rtl="0">
              <a:lnSpc>
                <a:spcPct val="100000"/>
              </a:lnSpc>
              <a:spcBef>
                <a:spcPts val="0"/>
              </a:spcBef>
              <a:spcAft>
                <a:spcPts val="0"/>
              </a:spcAft>
              <a:buClr>
                <a:srgbClr val="1F1C51"/>
              </a:buClr>
              <a:buSzPts val="2800"/>
              <a:buNone/>
              <a:defRPr sz="3733">
                <a:solidFill>
                  <a:srgbClr val="1F1C51"/>
                </a:solidFill>
              </a:defRPr>
            </a:lvl4pPr>
            <a:lvl5pPr lvl="4" rtl="0">
              <a:lnSpc>
                <a:spcPct val="100000"/>
              </a:lnSpc>
              <a:spcBef>
                <a:spcPts val="0"/>
              </a:spcBef>
              <a:spcAft>
                <a:spcPts val="0"/>
              </a:spcAft>
              <a:buClr>
                <a:srgbClr val="1F1C51"/>
              </a:buClr>
              <a:buSzPts val="2800"/>
              <a:buNone/>
              <a:defRPr sz="3733">
                <a:solidFill>
                  <a:srgbClr val="1F1C51"/>
                </a:solidFill>
              </a:defRPr>
            </a:lvl5pPr>
            <a:lvl6pPr lvl="5" rtl="0">
              <a:lnSpc>
                <a:spcPct val="100000"/>
              </a:lnSpc>
              <a:spcBef>
                <a:spcPts val="0"/>
              </a:spcBef>
              <a:spcAft>
                <a:spcPts val="0"/>
              </a:spcAft>
              <a:buClr>
                <a:srgbClr val="1F1C51"/>
              </a:buClr>
              <a:buSzPts val="2800"/>
              <a:buNone/>
              <a:defRPr sz="3733">
                <a:solidFill>
                  <a:srgbClr val="1F1C51"/>
                </a:solidFill>
              </a:defRPr>
            </a:lvl6pPr>
            <a:lvl7pPr lvl="6" rtl="0">
              <a:lnSpc>
                <a:spcPct val="100000"/>
              </a:lnSpc>
              <a:spcBef>
                <a:spcPts val="0"/>
              </a:spcBef>
              <a:spcAft>
                <a:spcPts val="0"/>
              </a:spcAft>
              <a:buClr>
                <a:srgbClr val="1F1C51"/>
              </a:buClr>
              <a:buSzPts val="2800"/>
              <a:buNone/>
              <a:defRPr sz="3733">
                <a:solidFill>
                  <a:srgbClr val="1F1C51"/>
                </a:solidFill>
              </a:defRPr>
            </a:lvl7pPr>
            <a:lvl8pPr lvl="7" rtl="0">
              <a:lnSpc>
                <a:spcPct val="100000"/>
              </a:lnSpc>
              <a:spcBef>
                <a:spcPts val="0"/>
              </a:spcBef>
              <a:spcAft>
                <a:spcPts val="0"/>
              </a:spcAft>
              <a:buClr>
                <a:srgbClr val="1F1C51"/>
              </a:buClr>
              <a:buSzPts val="2800"/>
              <a:buNone/>
              <a:defRPr sz="3733">
                <a:solidFill>
                  <a:srgbClr val="1F1C51"/>
                </a:solidFill>
              </a:defRPr>
            </a:lvl8pPr>
            <a:lvl9pPr lvl="8"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14" name="Google Shape;14;p3"/>
          <p:cNvSpPr txBox="1">
            <a:spLocks noGrp="1"/>
          </p:cNvSpPr>
          <p:nvPr>
            <p:ph type="title" idx="2" hasCustomPrompt="1"/>
          </p:nvPr>
        </p:nvSpPr>
        <p:spPr>
          <a:xfrm>
            <a:off x="1168433" y="1056567"/>
            <a:ext cx="3543600" cy="1056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119111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35500" y="1170500"/>
            <a:ext cx="9763200" cy="4349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cxnSp>
        <p:nvCxnSpPr>
          <p:cNvPr id="17" name="Google Shape;17;p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937091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963467" y="1781033"/>
            <a:ext cx="4818800" cy="4356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5"/>
          <p:cNvSpPr txBox="1">
            <a:spLocks noGrp="1"/>
          </p:cNvSpPr>
          <p:nvPr>
            <p:ph type="body" idx="2"/>
          </p:nvPr>
        </p:nvSpPr>
        <p:spPr>
          <a:xfrm>
            <a:off x="6409736" y="1781033"/>
            <a:ext cx="4818800" cy="4356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cxnSp>
        <p:nvCxnSpPr>
          <p:cNvPr id="22" name="Google Shape;22;p5"/>
          <p:cNvCxnSpPr/>
          <p:nvPr/>
        </p:nvCxnSpPr>
        <p:spPr>
          <a:xfrm>
            <a:off x="526667" y="1013900"/>
            <a:ext cx="11984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1038700" y="6541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15030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35500" y="1170500"/>
            <a:ext cx="9763200" cy="4349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cxnSp>
        <p:nvCxnSpPr>
          <p:cNvPr id="17" name="Google Shape;17;p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986157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978301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835500" y="1872800"/>
            <a:ext cx="3713600" cy="4239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endParaRPr/>
          </a:p>
        </p:txBody>
      </p:sp>
    </p:spTree>
    <p:extLst>
      <p:ext uri="{BB962C8B-B14F-4D97-AF65-F5344CB8AC3E}">
        <p14:creationId xmlns:p14="http://schemas.microsoft.com/office/powerpoint/2010/main" val="2031186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406633" y="701800"/>
            <a:ext cx="36408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spTree>
    <p:extLst>
      <p:ext uri="{BB962C8B-B14F-4D97-AF65-F5344CB8AC3E}">
        <p14:creationId xmlns:p14="http://schemas.microsoft.com/office/powerpoint/2010/main" val="2860311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835500" y="2020067"/>
            <a:ext cx="2587600" cy="100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867">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835500" y="3022467"/>
            <a:ext cx="3901200" cy="3189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cxnSp>
        <p:nvCxnSpPr>
          <p:cNvPr id="36" name="Google Shape;36;p9"/>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820605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6639167" y="2704567"/>
            <a:ext cx="4763200" cy="71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0" name="Google Shape;40;p10"/>
          <p:cNvSpPr txBox="1">
            <a:spLocks noGrp="1"/>
          </p:cNvSpPr>
          <p:nvPr>
            <p:ph type="body" idx="1"/>
          </p:nvPr>
        </p:nvSpPr>
        <p:spPr>
          <a:xfrm>
            <a:off x="6639167" y="3424167"/>
            <a:ext cx="3713600" cy="28600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57189" rtl="0">
              <a:spcBef>
                <a:spcPts val="2133"/>
              </a:spcBef>
              <a:spcAft>
                <a:spcPts val="0"/>
              </a:spcAft>
              <a:buSzPts val="1800"/>
              <a:buChar char="○"/>
              <a:defRPr sz="2400"/>
            </a:lvl2pPr>
            <a:lvl3pPr marL="1828754" lvl="2" indent="-457189" rtl="0">
              <a:spcBef>
                <a:spcPts val="2133"/>
              </a:spcBef>
              <a:spcAft>
                <a:spcPts val="0"/>
              </a:spcAft>
              <a:buSzPts val="1800"/>
              <a:buChar char="■"/>
              <a:defRPr sz="2400"/>
            </a:lvl3pPr>
            <a:lvl4pPr marL="2438339" lvl="3" indent="-457189" rtl="0">
              <a:spcBef>
                <a:spcPts val="2133"/>
              </a:spcBef>
              <a:spcAft>
                <a:spcPts val="0"/>
              </a:spcAft>
              <a:buSzPts val="1800"/>
              <a:buChar char="●"/>
              <a:defRPr sz="2400"/>
            </a:lvl4pPr>
            <a:lvl5pPr marL="3047924" lvl="4" indent="-457189" rtl="0">
              <a:spcBef>
                <a:spcPts val="2133"/>
              </a:spcBef>
              <a:spcAft>
                <a:spcPts val="0"/>
              </a:spcAft>
              <a:buSzPts val="1800"/>
              <a:buChar char="○"/>
              <a:defRPr sz="2400"/>
            </a:lvl5pPr>
            <a:lvl6pPr marL="3657509" lvl="5" indent="-457189" rtl="0">
              <a:spcBef>
                <a:spcPts val="2133"/>
              </a:spcBef>
              <a:spcAft>
                <a:spcPts val="0"/>
              </a:spcAft>
              <a:buSzPts val="1800"/>
              <a:buChar char="■"/>
              <a:defRPr sz="2400"/>
            </a:lvl6pPr>
            <a:lvl7pPr marL="4267093" lvl="6" indent="-457189" rtl="0">
              <a:spcBef>
                <a:spcPts val="2133"/>
              </a:spcBef>
              <a:spcAft>
                <a:spcPts val="0"/>
              </a:spcAft>
              <a:buSzPts val="1800"/>
              <a:buChar char="●"/>
              <a:defRPr sz="2400"/>
            </a:lvl7pPr>
            <a:lvl8pPr marL="4876678" lvl="7" indent="-457189" rtl="0">
              <a:spcBef>
                <a:spcPts val="2133"/>
              </a:spcBef>
              <a:spcAft>
                <a:spcPts val="0"/>
              </a:spcAft>
              <a:buSzPts val="1800"/>
              <a:buChar char="○"/>
              <a:defRPr sz="2400"/>
            </a:lvl8pPr>
            <a:lvl9pPr marL="5486263" lvl="8" indent="-457189" rtl="0">
              <a:spcBef>
                <a:spcPts val="2133"/>
              </a:spcBef>
              <a:spcAft>
                <a:spcPts val="2133"/>
              </a:spcAft>
              <a:buSzPts val="1800"/>
              <a:buChar char="■"/>
              <a:defRPr sz="2400"/>
            </a:lvl9pPr>
          </a:lstStyle>
          <a:p>
            <a:endParaRPr/>
          </a:p>
        </p:txBody>
      </p:sp>
    </p:spTree>
    <p:extLst>
      <p:ext uri="{BB962C8B-B14F-4D97-AF65-F5344CB8AC3E}">
        <p14:creationId xmlns:p14="http://schemas.microsoft.com/office/powerpoint/2010/main" val="24280191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4751003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extLst>
      <p:ext uri="{BB962C8B-B14F-4D97-AF65-F5344CB8AC3E}">
        <p14:creationId xmlns:p14="http://schemas.microsoft.com/office/powerpoint/2010/main" val="18656745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1">
  <p:cSld name="Section 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5717535" y="1945300"/>
            <a:ext cx="5290000" cy="222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endParaRPr/>
          </a:p>
        </p:txBody>
      </p:sp>
      <p:sp>
        <p:nvSpPr>
          <p:cNvPr id="98" name="Google Shape;98;p19"/>
          <p:cNvSpPr txBox="1">
            <a:spLocks noGrp="1"/>
          </p:cNvSpPr>
          <p:nvPr>
            <p:ph type="subTitle" idx="1"/>
          </p:nvPr>
        </p:nvSpPr>
        <p:spPr>
          <a:xfrm>
            <a:off x="7037135" y="4116733"/>
            <a:ext cx="3970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3733">
                <a:solidFill>
                  <a:srgbClr val="1F1C51"/>
                </a:solidFill>
              </a:defRPr>
            </a:lvl2pPr>
            <a:lvl3pPr lvl="2" algn="r" rtl="0">
              <a:lnSpc>
                <a:spcPct val="100000"/>
              </a:lnSpc>
              <a:spcBef>
                <a:spcPts val="0"/>
              </a:spcBef>
              <a:spcAft>
                <a:spcPts val="0"/>
              </a:spcAft>
              <a:buClr>
                <a:srgbClr val="1F1C51"/>
              </a:buClr>
              <a:buSzPts val="2800"/>
              <a:buNone/>
              <a:defRPr sz="3733">
                <a:solidFill>
                  <a:srgbClr val="1F1C51"/>
                </a:solidFill>
              </a:defRPr>
            </a:lvl3pPr>
            <a:lvl4pPr lvl="3" algn="r" rtl="0">
              <a:lnSpc>
                <a:spcPct val="100000"/>
              </a:lnSpc>
              <a:spcBef>
                <a:spcPts val="0"/>
              </a:spcBef>
              <a:spcAft>
                <a:spcPts val="0"/>
              </a:spcAft>
              <a:buClr>
                <a:srgbClr val="1F1C51"/>
              </a:buClr>
              <a:buSzPts val="2800"/>
              <a:buNone/>
              <a:defRPr sz="3733">
                <a:solidFill>
                  <a:srgbClr val="1F1C51"/>
                </a:solidFill>
              </a:defRPr>
            </a:lvl4pPr>
            <a:lvl5pPr lvl="4" algn="r" rtl="0">
              <a:lnSpc>
                <a:spcPct val="100000"/>
              </a:lnSpc>
              <a:spcBef>
                <a:spcPts val="0"/>
              </a:spcBef>
              <a:spcAft>
                <a:spcPts val="0"/>
              </a:spcAft>
              <a:buClr>
                <a:srgbClr val="1F1C51"/>
              </a:buClr>
              <a:buSzPts val="2800"/>
              <a:buNone/>
              <a:defRPr sz="3733">
                <a:solidFill>
                  <a:srgbClr val="1F1C51"/>
                </a:solidFill>
              </a:defRPr>
            </a:lvl5pPr>
            <a:lvl6pPr lvl="5" algn="r" rtl="0">
              <a:lnSpc>
                <a:spcPct val="100000"/>
              </a:lnSpc>
              <a:spcBef>
                <a:spcPts val="0"/>
              </a:spcBef>
              <a:spcAft>
                <a:spcPts val="0"/>
              </a:spcAft>
              <a:buClr>
                <a:srgbClr val="1F1C51"/>
              </a:buClr>
              <a:buSzPts val="2800"/>
              <a:buNone/>
              <a:defRPr sz="3733">
                <a:solidFill>
                  <a:srgbClr val="1F1C51"/>
                </a:solidFill>
              </a:defRPr>
            </a:lvl6pPr>
            <a:lvl7pPr lvl="6" algn="r" rtl="0">
              <a:lnSpc>
                <a:spcPct val="100000"/>
              </a:lnSpc>
              <a:spcBef>
                <a:spcPts val="0"/>
              </a:spcBef>
              <a:spcAft>
                <a:spcPts val="0"/>
              </a:spcAft>
              <a:buClr>
                <a:srgbClr val="1F1C51"/>
              </a:buClr>
              <a:buSzPts val="2800"/>
              <a:buNone/>
              <a:defRPr sz="3733">
                <a:solidFill>
                  <a:srgbClr val="1F1C51"/>
                </a:solidFill>
              </a:defRPr>
            </a:lvl7pPr>
            <a:lvl8pPr lvl="7" algn="r" rtl="0">
              <a:lnSpc>
                <a:spcPct val="100000"/>
              </a:lnSpc>
              <a:spcBef>
                <a:spcPts val="0"/>
              </a:spcBef>
              <a:spcAft>
                <a:spcPts val="0"/>
              </a:spcAft>
              <a:buClr>
                <a:srgbClr val="1F1C51"/>
              </a:buClr>
              <a:buSzPts val="2800"/>
              <a:buNone/>
              <a:defRPr sz="3733">
                <a:solidFill>
                  <a:srgbClr val="1F1C51"/>
                </a:solidFill>
              </a:defRPr>
            </a:lvl8pPr>
            <a:lvl9pPr lvl="8" algn="r"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99" name="Google Shape;99;p19"/>
          <p:cNvSpPr txBox="1">
            <a:spLocks noGrp="1"/>
          </p:cNvSpPr>
          <p:nvPr>
            <p:ph type="title" idx="2" hasCustomPrompt="1"/>
          </p:nvPr>
        </p:nvSpPr>
        <p:spPr>
          <a:xfrm>
            <a:off x="7463935" y="1056567"/>
            <a:ext cx="3543600" cy="105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3976346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Design">
  <p:cSld name="Title + Design">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323467" y="810700"/>
            <a:ext cx="119844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923071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03"/>
        <p:cNvGrpSpPr/>
        <p:nvPr/>
      </p:nvGrpSpPr>
      <p:grpSpPr>
        <a:xfrm>
          <a:off x="0" y="0"/>
          <a:ext cx="0" cy="0"/>
          <a:chOff x="0" y="0"/>
          <a:chExt cx="0" cy="0"/>
        </a:xfrm>
      </p:grpSpPr>
      <p:cxnSp>
        <p:nvCxnSpPr>
          <p:cNvPr id="104" name="Google Shape;104;p21"/>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6" name="Google Shape;106;p21"/>
          <p:cNvSpPr txBox="1">
            <a:spLocks noGrp="1"/>
          </p:cNvSpPr>
          <p:nvPr>
            <p:ph type="body" idx="1"/>
          </p:nvPr>
        </p:nvSpPr>
        <p:spPr>
          <a:xfrm>
            <a:off x="1346800"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07" name="Google Shape;107;p21"/>
          <p:cNvSpPr txBox="1">
            <a:spLocks noGrp="1"/>
          </p:cNvSpPr>
          <p:nvPr>
            <p:ph type="title" idx="2"/>
          </p:nvPr>
        </p:nvSpPr>
        <p:spPr>
          <a:xfrm>
            <a:off x="1346784"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08" name="Google Shape;108;p21"/>
          <p:cNvSpPr txBox="1">
            <a:spLocks noGrp="1"/>
          </p:cNvSpPr>
          <p:nvPr>
            <p:ph type="body" idx="3"/>
          </p:nvPr>
        </p:nvSpPr>
        <p:spPr>
          <a:xfrm>
            <a:off x="3855868"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09" name="Google Shape;109;p21"/>
          <p:cNvSpPr txBox="1">
            <a:spLocks noGrp="1"/>
          </p:cNvSpPr>
          <p:nvPr>
            <p:ph type="title" idx="4"/>
          </p:nvPr>
        </p:nvSpPr>
        <p:spPr>
          <a:xfrm>
            <a:off x="3855859"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10" name="Google Shape;110;p21"/>
          <p:cNvSpPr txBox="1">
            <a:spLocks noGrp="1"/>
          </p:cNvSpPr>
          <p:nvPr>
            <p:ph type="body" idx="5"/>
          </p:nvPr>
        </p:nvSpPr>
        <p:spPr>
          <a:xfrm>
            <a:off x="6364937"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1" name="Google Shape;111;p21"/>
          <p:cNvSpPr txBox="1">
            <a:spLocks noGrp="1"/>
          </p:cNvSpPr>
          <p:nvPr>
            <p:ph type="title" idx="6"/>
          </p:nvPr>
        </p:nvSpPr>
        <p:spPr>
          <a:xfrm>
            <a:off x="6364935"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12" name="Google Shape;112;p21"/>
          <p:cNvSpPr txBox="1">
            <a:spLocks noGrp="1"/>
          </p:cNvSpPr>
          <p:nvPr>
            <p:ph type="body" idx="7"/>
          </p:nvPr>
        </p:nvSpPr>
        <p:spPr>
          <a:xfrm>
            <a:off x="8874005"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3" name="Google Shape;113;p21"/>
          <p:cNvSpPr txBox="1">
            <a:spLocks noGrp="1"/>
          </p:cNvSpPr>
          <p:nvPr>
            <p:ph type="title" idx="8"/>
          </p:nvPr>
        </p:nvSpPr>
        <p:spPr>
          <a:xfrm>
            <a:off x="8874009"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66905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963467" y="1781033"/>
            <a:ext cx="4818800" cy="4356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5"/>
          <p:cNvSpPr txBox="1">
            <a:spLocks noGrp="1"/>
          </p:cNvSpPr>
          <p:nvPr>
            <p:ph type="body" idx="2"/>
          </p:nvPr>
        </p:nvSpPr>
        <p:spPr>
          <a:xfrm>
            <a:off x="6409736" y="1781033"/>
            <a:ext cx="4818800" cy="4356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cxnSp>
        <p:nvCxnSpPr>
          <p:cNvPr id="22" name="Google Shape;22;p5"/>
          <p:cNvCxnSpPr/>
          <p:nvPr/>
        </p:nvCxnSpPr>
        <p:spPr>
          <a:xfrm>
            <a:off x="526667" y="1013900"/>
            <a:ext cx="11984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1038700" y="6541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5055142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2">
  <p:cSld name="Section 2">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451000" y="1945300"/>
            <a:ext cx="5290000" cy="2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16" name="Google Shape;116;p22"/>
          <p:cNvSpPr txBox="1">
            <a:spLocks noGrp="1"/>
          </p:cNvSpPr>
          <p:nvPr>
            <p:ph type="subTitle" idx="1"/>
          </p:nvPr>
        </p:nvSpPr>
        <p:spPr>
          <a:xfrm>
            <a:off x="4110800" y="4116733"/>
            <a:ext cx="3970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3733">
                <a:solidFill>
                  <a:srgbClr val="1F1C51"/>
                </a:solidFill>
              </a:defRPr>
            </a:lvl2pPr>
            <a:lvl3pPr lvl="2" algn="ctr" rtl="0">
              <a:lnSpc>
                <a:spcPct val="100000"/>
              </a:lnSpc>
              <a:spcBef>
                <a:spcPts val="0"/>
              </a:spcBef>
              <a:spcAft>
                <a:spcPts val="0"/>
              </a:spcAft>
              <a:buClr>
                <a:srgbClr val="1F1C51"/>
              </a:buClr>
              <a:buSzPts val="2800"/>
              <a:buNone/>
              <a:defRPr sz="3733">
                <a:solidFill>
                  <a:srgbClr val="1F1C51"/>
                </a:solidFill>
              </a:defRPr>
            </a:lvl3pPr>
            <a:lvl4pPr lvl="3" algn="ctr" rtl="0">
              <a:lnSpc>
                <a:spcPct val="100000"/>
              </a:lnSpc>
              <a:spcBef>
                <a:spcPts val="0"/>
              </a:spcBef>
              <a:spcAft>
                <a:spcPts val="0"/>
              </a:spcAft>
              <a:buClr>
                <a:srgbClr val="1F1C51"/>
              </a:buClr>
              <a:buSzPts val="2800"/>
              <a:buNone/>
              <a:defRPr sz="3733">
                <a:solidFill>
                  <a:srgbClr val="1F1C51"/>
                </a:solidFill>
              </a:defRPr>
            </a:lvl4pPr>
            <a:lvl5pPr lvl="4" algn="ctr" rtl="0">
              <a:lnSpc>
                <a:spcPct val="100000"/>
              </a:lnSpc>
              <a:spcBef>
                <a:spcPts val="0"/>
              </a:spcBef>
              <a:spcAft>
                <a:spcPts val="0"/>
              </a:spcAft>
              <a:buClr>
                <a:srgbClr val="1F1C51"/>
              </a:buClr>
              <a:buSzPts val="2800"/>
              <a:buNone/>
              <a:defRPr sz="3733">
                <a:solidFill>
                  <a:srgbClr val="1F1C51"/>
                </a:solidFill>
              </a:defRPr>
            </a:lvl5pPr>
            <a:lvl6pPr lvl="5" algn="ctr" rtl="0">
              <a:lnSpc>
                <a:spcPct val="100000"/>
              </a:lnSpc>
              <a:spcBef>
                <a:spcPts val="0"/>
              </a:spcBef>
              <a:spcAft>
                <a:spcPts val="0"/>
              </a:spcAft>
              <a:buClr>
                <a:srgbClr val="1F1C51"/>
              </a:buClr>
              <a:buSzPts val="2800"/>
              <a:buNone/>
              <a:defRPr sz="3733">
                <a:solidFill>
                  <a:srgbClr val="1F1C51"/>
                </a:solidFill>
              </a:defRPr>
            </a:lvl6pPr>
            <a:lvl7pPr lvl="6" algn="ctr" rtl="0">
              <a:lnSpc>
                <a:spcPct val="100000"/>
              </a:lnSpc>
              <a:spcBef>
                <a:spcPts val="0"/>
              </a:spcBef>
              <a:spcAft>
                <a:spcPts val="0"/>
              </a:spcAft>
              <a:buClr>
                <a:srgbClr val="1F1C51"/>
              </a:buClr>
              <a:buSzPts val="2800"/>
              <a:buNone/>
              <a:defRPr sz="3733">
                <a:solidFill>
                  <a:srgbClr val="1F1C51"/>
                </a:solidFill>
              </a:defRPr>
            </a:lvl7pPr>
            <a:lvl8pPr lvl="7" algn="ctr" rtl="0">
              <a:lnSpc>
                <a:spcPct val="100000"/>
              </a:lnSpc>
              <a:spcBef>
                <a:spcPts val="0"/>
              </a:spcBef>
              <a:spcAft>
                <a:spcPts val="0"/>
              </a:spcAft>
              <a:buClr>
                <a:srgbClr val="1F1C51"/>
              </a:buClr>
              <a:buSzPts val="2800"/>
              <a:buNone/>
              <a:defRPr sz="3733">
                <a:solidFill>
                  <a:srgbClr val="1F1C51"/>
                </a:solidFill>
              </a:defRPr>
            </a:lvl8pPr>
            <a:lvl9pPr lvl="8" algn="ctr"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117" name="Google Shape;117;p22"/>
          <p:cNvSpPr txBox="1">
            <a:spLocks noGrp="1"/>
          </p:cNvSpPr>
          <p:nvPr>
            <p:ph type="title" idx="2" hasCustomPrompt="1"/>
          </p:nvPr>
        </p:nvSpPr>
        <p:spPr>
          <a:xfrm>
            <a:off x="4324200" y="1056567"/>
            <a:ext cx="3543600" cy="10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621059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36" name="Google Shape;136;p24"/>
          <p:cNvSpPr txBox="1">
            <a:spLocks noGrp="1"/>
          </p:cNvSpPr>
          <p:nvPr>
            <p:ph type="body" idx="1"/>
          </p:nvPr>
        </p:nvSpPr>
        <p:spPr>
          <a:xfrm>
            <a:off x="461999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37" name="Google Shape;137;p24"/>
          <p:cNvSpPr txBox="1">
            <a:spLocks noGrp="1"/>
          </p:cNvSpPr>
          <p:nvPr>
            <p:ph type="title" idx="2"/>
          </p:nvPr>
        </p:nvSpPr>
        <p:spPr>
          <a:xfrm>
            <a:off x="461999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38" name="Google Shape;138;p24"/>
          <p:cNvSpPr txBox="1">
            <a:spLocks noGrp="1"/>
          </p:cNvSpPr>
          <p:nvPr>
            <p:ph type="body" idx="3"/>
          </p:nvPr>
        </p:nvSpPr>
        <p:spPr>
          <a:xfrm>
            <a:off x="111361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39" name="Google Shape;139;p24"/>
          <p:cNvSpPr txBox="1">
            <a:spLocks noGrp="1"/>
          </p:cNvSpPr>
          <p:nvPr>
            <p:ph type="title" idx="4"/>
          </p:nvPr>
        </p:nvSpPr>
        <p:spPr>
          <a:xfrm>
            <a:off x="111361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40" name="Google Shape;140;p24"/>
          <p:cNvSpPr txBox="1">
            <a:spLocks noGrp="1"/>
          </p:cNvSpPr>
          <p:nvPr>
            <p:ph type="body" idx="5"/>
          </p:nvPr>
        </p:nvSpPr>
        <p:spPr>
          <a:xfrm>
            <a:off x="8126371"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41" name="Google Shape;141;p24"/>
          <p:cNvSpPr txBox="1">
            <a:spLocks noGrp="1"/>
          </p:cNvSpPr>
          <p:nvPr>
            <p:ph type="title" idx="6"/>
          </p:nvPr>
        </p:nvSpPr>
        <p:spPr>
          <a:xfrm>
            <a:off x="8126371"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202138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894867" y="-135300"/>
            <a:ext cx="5290000" cy="22292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4" name="Google Shape;144;p25"/>
          <p:cNvSpPr txBox="1">
            <a:spLocks noGrp="1"/>
          </p:cNvSpPr>
          <p:nvPr>
            <p:ph type="subTitle" idx="1"/>
          </p:nvPr>
        </p:nvSpPr>
        <p:spPr>
          <a:xfrm>
            <a:off x="894867" y="1934533"/>
            <a:ext cx="4990400" cy="20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2133">
                <a:solidFill>
                  <a:srgbClr val="1F1C51"/>
                </a:solidFill>
              </a:defRPr>
            </a:lvl1pPr>
            <a:lvl2pPr lvl="1" rtl="0">
              <a:lnSpc>
                <a:spcPct val="100000"/>
              </a:lnSpc>
              <a:spcBef>
                <a:spcPts val="0"/>
              </a:spcBef>
              <a:spcAft>
                <a:spcPts val="0"/>
              </a:spcAft>
              <a:buClr>
                <a:srgbClr val="1F1C51"/>
              </a:buClr>
              <a:buSzPts val="2800"/>
              <a:buNone/>
              <a:defRPr sz="3733">
                <a:solidFill>
                  <a:srgbClr val="1F1C51"/>
                </a:solidFill>
              </a:defRPr>
            </a:lvl2pPr>
            <a:lvl3pPr lvl="2" rtl="0">
              <a:lnSpc>
                <a:spcPct val="100000"/>
              </a:lnSpc>
              <a:spcBef>
                <a:spcPts val="0"/>
              </a:spcBef>
              <a:spcAft>
                <a:spcPts val="0"/>
              </a:spcAft>
              <a:buClr>
                <a:srgbClr val="1F1C51"/>
              </a:buClr>
              <a:buSzPts val="2800"/>
              <a:buNone/>
              <a:defRPr sz="3733">
                <a:solidFill>
                  <a:srgbClr val="1F1C51"/>
                </a:solidFill>
              </a:defRPr>
            </a:lvl3pPr>
            <a:lvl4pPr lvl="3" rtl="0">
              <a:lnSpc>
                <a:spcPct val="100000"/>
              </a:lnSpc>
              <a:spcBef>
                <a:spcPts val="0"/>
              </a:spcBef>
              <a:spcAft>
                <a:spcPts val="0"/>
              </a:spcAft>
              <a:buClr>
                <a:srgbClr val="1F1C51"/>
              </a:buClr>
              <a:buSzPts val="2800"/>
              <a:buNone/>
              <a:defRPr sz="3733">
                <a:solidFill>
                  <a:srgbClr val="1F1C51"/>
                </a:solidFill>
              </a:defRPr>
            </a:lvl4pPr>
            <a:lvl5pPr lvl="4" rtl="0">
              <a:lnSpc>
                <a:spcPct val="100000"/>
              </a:lnSpc>
              <a:spcBef>
                <a:spcPts val="0"/>
              </a:spcBef>
              <a:spcAft>
                <a:spcPts val="0"/>
              </a:spcAft>
              <a:buClr>
                <a:srgbClr val="1F1C51"/>
              </a:buClr>
              <a:buSzPts val="2800"/>
              <a:buNone/>
              <a:defRPr sz="3733">
                <a:solidFill>
                  <a:srgbClr val="1F1C51"/>
                </a:solidFill>
              </a:defRPr>
            </a:lvl5pPr>
            <a:lvl6pPr lvl="5" rtl="0">
              <a:lnSpc>
                <a:spcPct val="100000"/>
              </a:lnSpc>
              <a:spcBef>
                <a:spcPts val="0"/>
              </a:spcBef>
              <a:spcAft>
                <a:spcPts val="0"/>
              </a:spcAft>
              <a:buClr>
                <a:srgbClr val="1F1C51"/>
              </a:buClr>
              <a:buSzPts val="2800"/>
              <a:buNone/>
              <a:defRPr sz="3733">
                <a:solidFill>
                  <a:srgbClr val="1F1C51"/>
                </a:solidFill>
              </a:defRPr>
            </a:lvl6pPr>
            <a:lvl7pPr lvl="6" rtl="0">
              <a:lnSpc>
                <a:spcPct val="100000"/>
              </a:lnSpc>
              <a:spcBef>
                <a:spcPts val="0"/>
              </a:spcBef>
              <a:spcAft>
                <a:spcPts val="0"/>
              </a:spcAft>
              <a:buClr>
                <a:srgbClr val="1F1C51"/>
              </a:buClr>
              <a:buSzPts val="2800"/>
              <a:buNone/>
              <a:defRPr sz="3733">
                <a:solidFill>
                  <a:srgbClr val="1F1C51"/>
                </a:solidFill>
              </a:defRPr>
            </a:lvl7pPr>
            <a:lvl8pPr lvl="7" rtl="0">
              <a:lnSpc>
                <a:spcPct val="100000"/>
              </a:lnSpc>
              <a:spcBef>
                <a:spcPts val="0"/>
              </a:spcBef>
              <a:spcAft>
                <a:spcPts val="0"/>
              </a:spcAft>
              <a:buClr>
                <a:srgbClr val="1F1C51"/>
              </a:buClr>
              <a:buSzPts val="2800"/>
              <a:buNone/>
              <a:defRPr sz="3733">
                <a:solidFill>
                  <a:srgbClr val="1F1C51"/>
                </a:solidFill>
              </a:defRPr>
            </a:lvl8pPr>
            <a:lvl9pPr lvl="8" rtl="0">
              <a:lnSpc>
                <a:spcPct val="100000"/>
              </a:lnSpc>
              <a:spcBef>
                <a:spcPts val="0"/>
              </a:spcBef>
              <a:spcAft>
                <a:spcPts val="0"/>
              </a:spcAft>
              <a:buClr>
                <a:srgbClr val="1F1C51"/>
              </a:buClr>
              <a:buSzPts val="2800"/>
              <a:buNone/>
              <a:defRPr sz="3733">
                <a:solidFill>
                  <a:srgbClr val="1F1C51"/>
                </a:solidFill>
              </a:defRPr>
            </a:lvl9pPr>
          </a:lstStyle>
          <a:p>
            <a:endParaRPr/>
          </a:p>
        </p:txBody>
      </p:sp>
      <p:sp>
        <p:nvSpPr>
          <p:cNvPr id="145" name="Google Shape;145;p25"/>
          <p:cNvSpPr txBox="1"/>
          <p:nvPr/>
        </p:nvSpPr>
        <p:spPr>
          <a:xfrm>
            <a:off x="894867" y="4367700"/>
            <a:ext cx="4516800" cy="939600"/>
          </a:xfrm>
          <a:prstGeom prst="rect">
            <a:avLst/>
          </a:prstGeom>
          <a:noFill/>
          <a:ln>
            <a:noFill/>
          </a:ln>
        </p:spPr>
        <p:txBody>
          <a:bodyPr spcFirstLastPara="1" wrap="square" lIns="121900" tIns="121900" rIns="121900" bIns="121900" anchor="t" anchorCtr="0">
            <a:noAutofit/>
          </a:bodyPr>
          <a:lstStyle/>
          <a:p>
            <a:pPr>
              <a:spcBef>
                <a:spcPts val="400"/>
              </a:spcBef>
              <a:buClr>
                <a:srgbClr val="000000"/>
              </a:buClr>
              <a:buFont typeface="Arial"/>
              <a:buNone/>
            </a:pPr>
            <a:r>
              <a:rPr lang="en" sz="1467" kern="0">
                <a:solidFill>
                  <a:srgbClr val="1F1C51"/>
                </a:solidFill>
                <a:latin typeface="DM Sans"/>
                <a:ea typeface="DM Sans"/>
                <a:cs typeface="DM Sans"/>
                <a:sym typeface="DM Sans"/>
              </a:rPr>
              <a:t>CREDITS: This presentation template was created by </a:t>
            </a:r>
            <a:r>
              <a:rPr lang="en" sz="1467" b="1" kern="0">
                <a:solidFill>
                  <a:srgbClr val="1F1C51"/>
                </a:solidFill>
                <a:uFill>
                  <a:noFill/>
                </a:uFill>
                <a:latin typeface="DM Sans"/>
                <a:ea typeface="DM Sans"/>
                <a:cs typeface="DM Sans"/>
                <a:sym typeface="DM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467" kern="0">
                <a:solidFill>
                  <a:srgbClr val="1F1C51"/>
                </a:solidFill>
                <a:latin typeface="DM Sans"/>
                <a:ea typeface="DM Sans"/>
                <a:cs typeface="DM Sans"/>
                <a:sym typeface="DM Sans"/>
              </a:rPr>
              <a:t>, including icons by </a:t>
            </a:r>
            <a:r>
              <a:rPr lang="en" sz="1467" b="1" kern="0">
                <a:solidFill>
                  <a:srgbClr val="1F1C51"/>
                </a:solidFill>
                <a:uFill>
                  <a:noFill/>
                </a:u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467" kern="0">
                <a:solidFill>
                  <a:srgbClr val="1F1C51"/>
                </a:solidFill>
                <a:latin typeface="DM Sans"/>
                <a:ea typeface="DM Sans"/>
                <a:cs typeface="DM Sans"/>
                <a:sym typeface="DM Sans"/>
              </a:rPr>
              <a:t>, infographics &amp; images by </a:t>
            </a:r>
            <a:r>
              <a:rPr lang="en" sz="1467" b="1" kern="0">
                <a:solidFill>
                  <a:srgbClr val="1F1C51"/>
                </a:solidFill>
                <a:uFill>
                  <a:noFill/>
                </a:uFill>
                <a:latin typeface="DM Sans"/>
                <a:ea typeface="DM Sans"/>
                <a:cs typeface="DM Sans"/>
                <a:sym typeface="DM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467" kern="0">
                <a:solidFill>
                  <a:srgbClr val="1F1C51"/>
                </a:solidFill>
                <a:latin typeface="DM Sans"/>
                <a:ea typeface="DM Sans"/>
                <a:cs typeface="DM Sans"/>
                <a:sym typeface="DM Sans"/>
              </a:rPr>
              <a:t> and illustrations by </a:t>
            </a:r>
            <a:r>
              <a:rPr lang="en" sz="1467" kern="0">
                <a:solidFill>
                  <a:srgbClr val="1F1C51"/>
                </a:solidFill>
                <a:uFill>
                  <a:noFill/>
                </a:uFill>
                <a:latin typeface="DM Sans"/>
                <a:ea typeface="DM Sans"/>
                <a:cs typeface="DM Sans"/>
                <a:sym typeface="DM Sans"/>
                <a:hlinkClick r:id="rId5"/>
              </a:rPr>
              <a:t>Stories</a:t>
            </a:r>
            <a:endParaRPr sz="1467" kern="0">
              <a:solidFill>
                <a:srgbClr val="1F1C51"/>
              </a:solidFill>
              <a:latin typeface="DM Sans"/>
              <a:ea typeface="DM Sans"/>
              <a:cs typeface="DM Sans"/>
              <a:sym typeface="DM Sans"/>
            </a:endParaRPr>
          </a:p>
          <a:p>
            <a:pPr>
              <a:spcBef>
                <a:spcPts val="400"/>
              </a:spcBef>
              <a:buClr>
                <a:srgbClr val="000000"/>
              </a:buClr>
              <a:buFont typeface="Arial"/>
              <a:buNone/>
            </a:pPr>
            <a:endParaRPr sz="1467" kern="0">
              <a:solidFill>
                <a:srgbClr val="1F1C51"/>
              </a:solidFill>
              <a:latin typeface="DM Sans"/>
              <a:ea typeface="DM Sans"/>
              <a:cs typeface="DM Sans"/>
              <a:sym typeface="DM Sans"/>
            </a:endParaRPr>
          </a:p>
          <a:p>
            <a:pPr>
              <a:spcBef>
                <a:spcPts val="400"/>
              </a:spcBef>
              <a:buClr>
                <a:srgbClr val="000000"/>
              </a:buClr>
              <a:buFont typeface="Arial"/>
              <a:buNone/>
            </a:pPr>
            <a:endParaRPr sz="1467" b="1" kern="0">
              <a:solidFill>
                <a:srgbClr val="1F1C51"/>
              </a:solidFill>
              <a:latin typeface="DM Sans"/>
              <a:ea typeface="DM Sans"/>
              <a:cs typeface="DM Sans"/>
              <a:sym typeface="DM Sans"/>
            </a:endParaRPr>
          </a:p>
        </p:txBody>
      </p:sp>
    </p:spTree>
    <p:extLst>
      <p:ext uri="{BB962C8B-B14F-4D97-AF65-F5344CB8AC3E}">
        <p14:creationId xmlns:p14="http://schemas.microsoft.com/office/powerpoint/2010/main" val="22087970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963467" y="1781033"/>
            <a:ext cx="4818800" cy="4356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cxnSp>
        <p:nvCxnSpPr>
          <p:cNvPr id="148" name="Google Shape;148;p26"/>
          <p:cNvCxnSpPr/>
          <p:nvPr/>
        </p:nvCxnSpPr>
        <p:spPr>
          <a:xfrm>
            <a:off x="526667" y="1013900"/>
            <a:ext cx="119844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1038700" y="6541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78298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0411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835500" y="1872800"/>
            <a:ext cx="3713600" cy="4239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endParaRPr/>
          </a:p>
        </p:txBody>
      </p:sp>
    </p:spTree>
    <p:extLst>
      <p:ext uri="{BB962C8B-B14F-4D97-AF65-F5344CB8AC3E}">
        <p14:creationId xmlns:p14="http://schemas.microsoft.com/office/powerpoint/2010/main" val="81826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406633" y="701800"/>
            <a:ext cx="36408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endParaRPr/>
          </a:p>
        </p:txBody>
      </p:sp>
    </p:spTree>
    <p:extLst>
      <p:ext uri="{BB962C8B-B14F-4D97-AF65-F5344CB8AC3E}">
        <p14:creationId xmlns:p14="http://schemas.microsoft.com/office/powerpoint/2010/main" val="1312559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835500" y="2020067"/>
            <a:ext cx="2587600" cy="100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867">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835500" y="3022467"/>
            <a:ext cx="3901200" cy="3189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cxnSp>
        <p:nvCxnSpPr>
          <p:cNvPr id="36" name="Google Shape;36;p9"/>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66269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6639167" y="2704567"/>
            <a:ext cx="4763200" cy="71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0" name="Google Shape;40;p10"/>
          <p:cNvSpPr txBox="1">
            <a:spLocks noGrp="1"/>
          </p:cNvSpPr>
          <p:nvPr>
            <p:ph type="body" idx="1"/>
          </p:nvPr>
        </p:nvSpPr>
        <p:spPr>
          <a:xfrm>
            <a:off x="6639167" y="3424167"/>
            <a:ext cx="3713600" cy="28600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57189" rtl="0">
              <a:spcBef>
                <a:spcPts val="2133"/>
              </a:spcBef>
              <a:spcAft>
                <a:spcPts val="0"/>
              </a:spcAft>
              <a:buSzPts val="1800"/>
              <a:buChar char="○"/>
              <a:defRPr sz="2400"/>
            </a:lvl2pPr>
            <a:lvl3pPr marL="1828754" lvl="2" indent="-457189" rtl="0">
              <a:spcBef>
                <a:spcPts val="2133"/>
              </a:spcBef>
              <a:spcAft>
                <a:spcPts val="0"/>
              </a:spcAft>
              <a:buSzPts val="1800"/>
              <a:buChar char="■"/>
              <a:defRPr sz="2400"/>
            </a:lvl3pPr>
            <a:lvl4pPr marL="2438339" lvl="3" indent="-457189" rtl="0">
              <a:spcBef>
                <a:spcPts val="2133"/>
              </a:spcBef>
              <a:spcAft>
                <a:spcPts val="0"/>
              </a:spcAft>
              <a:buSzPts val="1800"/>
              <a:buChar char="●"/>
              <a:defRPr sz="2400"/>
            </a:lvl4pPr>
            <a:lvl5pPr marL="3047924" lvl="4" indent="-457189" rtl="0">
              <a:spcBef>
                <a:spcPts val="2133"/>
              </a:spcBef>
              <a:spcAft>
                <a:spcPts val="0"/>
              </a:spcAft>
              <a:buSzPts val="1800"/>
              <a:buChar char="○"/>
              <a:defRPr sz="2400"/>
            </a:lvl5pPr>
            <a:lvl6pPr marL="3657509" lvl="5" indent="-457189" rtl="0">
              <a:spcBef>
                <a:spcPts val="2133"/>
              </a:spcBef>
              <a:spcAft>
                <a:spcPts val="0"/>
              </a:spcAft>
              <a:buSzPts val="1800"/>
              <a:buChar char="■"/>
              <a:defRPr sz="2400"/>
            </a:lvl6pPr>
            <a:lvl7pPr marL="4267093" lvl="6" indent="-457189" rtl="0">
              <a:spcBef>
                <a:spcPts val="2133"/>
              </a:spcBef>
              <a:spcAft>
                <a:spcPts val="0"/>
              </a:spcAft>
              <a:buSzPts val="1800"/>
              <a:buChar char="●"/>
              <a:defRPr sz="2400"/>
            </a:lvl7pPr>
            <a:lvl8pPr marL="4876678" lvl="7" indent="-457189" rtl="0">
              <a:spcBef>
                <a:spcPts val="2133"/>
              </a:spcBef>
              <a:spcAft>
                <a:spcPts val="0"/>
              </a:spcAft>
              <a:buSzPts val="1800"/>
              <a:buChar char="○"/>
              <a:defRPr sz="2400"/>
            </a:lvl8pPr>
            <a:lvl9pPr marL="5486263" lvl="8" indent="-457189" rtl="0">
              <a:spcBef>
                <a:spcPts val="2133"/>
              </a:spcBef>
              <a:spcAft>
                <a:spcPts val="2133"/>
              </a:spcAft>
              <a:buSzPts val="1800"/>
              <a:buChar char="■"/>
              <a:defRPr sz="2400"/>
            </a:lvl9pPr>
          </a:lstStyle>
          <a:p>
            <a:endParaRPr/>
          </a:p>
        </p:txBody>
      </p:sp>
    </p:spTree>
    <p:extLst>
      <p:ext uri="{BB962C8B-B14F-4D97-AF65-F5344CB8AC3E}">
        <p14:creationId xmlns:p14="http://schemas.microsoft.com/office/powerpoint/2010/main" val="141002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85844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3207160478"/>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1" r:id="rId14"/>
    <p:sldLayoutId id="2147483682" r:id="rId15"/>
    <p:sldLayoutId id="214748368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318672711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8036380" y="1645659"/>
            <a:ext cx="6486488" cy="4701245"/>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0" name="Google Shape;1650;p44"/>
          <p:cNvSpPr txBox="1">
            <a:spLocks noGrp="1"/>
          </p:cNvSpPr>
          <p:nvPr>
            <p:ph type="title"/>
          </p:nvPr>
        </p:nvSpPr>
        <p:spPr>
          <a:xfrm>
            <a:off x="2782861" y="1945300"/>
            <a:ext cx="5958424" cy="4124065"/>
          </a:xfrm>
          <a:prstGeom prst="rect">
            <a:avLst/>
          </a:prstGeom>
        </p:spPr>
        <p:txBody>
          <a:bodyPr spcFirstLastPara="1" wrap="square" lIns="121900" tIns="121900" rIns="121900" bIns="121900" anchor="ctr" anchorCtr="0">
            <a:noAutofit/>
          </a:bodyPr>
          <a:lstStyle/>
          <a:p>
            <a:pPr lvl="0"/>
            <a:r>
              <a:rPr lang="en-US" b="1" dirty="0" err="1"/>
              <a:t>Các</a:t>
            </a:r>
            <a:r>
              <a:rPr lang="en-US" b="1" dirty="0"/>
              <a:t> </a:t>
            </a:r>
            <a:r>
              <a:rPr lang="en-US" b="1" dirty="0" err="1"/>
              <a:t>điểm</a:t>
            </a:r>
            <a:r>
              <a:rPr lang="en-US" b="1" dirty="0"/>
              <a:t> </a:t>
            </a:r>
            <a:r>
              <a:rPr lang="en-US" b="1" dirty="0" err="1"/>
              <a:t>yếu</a:t>
            </a:r>
            <a:r>
              <a:rPr lang="en-US" b="1" dirty="0"/>
              <a:t> </a:t>
            </a:r>
            <a:r>
              <a:rPr lang="en-US" b="1" dirty="0" err="1"/>
              <a:t>và</a:t>
            </a:r>
            <a:r>
              <a:rPr lang="en-US" b="1" dirty="0"/>
              <a:t> </a:t>
            </a:r>
            <a:r>
              <a:rPr lang="en-US" b="1" dirty="0" err="1"/>
              <a:t>các</a:t>
            </a:r>
            <a:r>
              <a:rPr lang="en-US" b="1" dirty="0"/>
              <a:t> </a:t>
            </a:r>
            <a:r>
              <a:rPr lang="en-US" b="1" dirty="0" err="1"/>
              <a:t>dạng</a:t>
            </a:r>
            <a:r>
              <a:rPr lang="en-US" b="1" dirty="0"/>
              <a:t> </a:t>
            </a:r>
            <a:r>
              <a:rPr lang="en-US" b="1" dirty="0" err="1"/>
              <a:t>tấn</a:t>
            </a:r>
            <a:r>
              <a:rPr lang="en-US" b="1" dirty="0"/>
              <a:t> </a:t>
            </a:r>
            <a:r>
              <a:rPr lang="en-US" b="1" dirty="0" err="1"/>
              <a:t>công</a:t>
            </a:r>
            <a:r>
              <a:rPr lang="en-US" b="1" dirty="0"/>
              <a:t> </a:t>
            </a:r>
            <a:endParaRPr dirty="0"/>
          </a:p>
        </p:txBody>
      </p:sp>
      <p:sp>
        <p:nvSpPr>
          <p:cNvPr id="1652" name="Google Shape;1652;p44"/>
          <p:cNvSpPr txBox="1">
            <a:spLocks noGrp="1"/>
          </p:cNvSpPr>
          <p:nvPr>
            <p:ph type="title" idx="2"/>
          </p:nvPr>
        </p:nvSpPr>
        <p:spPr>
          <a:xfrm>
            <a:off x="3370571" y="1101543"/>
            <a:ext cx="4679237" cy="1056800"/>
          </a:xfrm>
          <a:prstGeom prst="rect">
            <a:avLst/>
          </a:prstGeom>
        </p:spPr>
        <p:txBody>
          <a:bodyPr spcFirstLastPara="1" wrap="square" lIns="121900" tIns="121900" rIns="121900" bIns="121900" anchor="b" anchorCtr="0">
            <a:noAutofit/>
          </a:bodyPr>
          <a:lstStyle/>
          <a:p>
            <a:r>
              <a:rPr lang="en" dirty="0"/>
              <a:t>03</a:t>
            </a:r>
            <a:endParaRPr dirty="0"/>
          </a:p>
        </p:txBody>
      </p:sp>
      <p:grpSp>
        <p:nvGrpSpPr>
          <p:cNvPr id="1653" name="Google Shape;1653;p44"/>
          <p:cNvGrpSpPr/>
          <p:nvPr/>
        </p:nvGrpSpPr>
        <p:grpSpPr>
          <a:xfrm>
            <a:off x="8872337" y="1056571"/>
            <a:ext cx="3046683" cy="5504316"/>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761" name="Google Shape;1761;p44"/>
          <p:cNvSpPr/>
          <p:nvPr/>
        </p:nvSpPr>
        <p:spPr>
          <a:xfrm rot="6517079">
            <a:off x="-2751087" y="1078375"/>
            <a:ext cx="6486488" cy="4701245"/>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762" name="Google Shape;1762;p44"/>
          <p:cNvGrpSpPr/>
          <p:nvPr/>
        </p:nvGrpSpPr>
        <p:grpSpPr>
          <a:xfrm>
            <a:off x="704034" y="1829449"/>
            <a:ext cx="2280617" cy="4419728"/>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045985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6"/>
          <p:cNvSpPr txBox="1">
            <a:spLocks noGrp="1"/>
          </p:cNvSpPr>
          <p:nvPr>
            <p:ph type="title"/>
          </p:nvPr>
        </p:nvSpPr>
        <p:spPr>
          <a:xfrm>
            <a:off x="835500" y="450900"/>
            <a:ext cx="8112000" cy="719600"/>
          </a:xfrm>
          <a:prstGeom prst="rect">
            <a:avLst/>
          </a:prstGeom>
        </p:spPr>
        <p:txBody>
          <a:bodyPr spcFirstLastPara="1" wrap="square" lIns="121900" tIns="121900" rIns="121900" bIns="121900" anchor="t" anchorCtr="0">
            <a:noAutofit/>
          </a:bodyPr>
          <a:lstStyle/>
          <a:p>
            <a:pPr lvl="0"/>
            <a:r>
              <a:rPr lang="vi-VN" b="1" dirty="0"/>
              <a:t>2</a:t>
            </a:r>
            <a:r>
              <a:rPr lang="en-US" b="1" dirty="0"/>
              <a:t>. </a:t>
            </a:r>
            <a:r>
              <a:rPr lang="en-US" b="1" dirty="0" err="1"/>
              <a:t>Các</a:t>
            </a:r>
            <a:r>
              <a:rPr lang="en-US" b="1" dirty="0"/>
              <a:t> </a:t>
            </a:r>
            <a:r>
              <a:rPr lang="en-US" b="1" dirty="0" err="1"/>
              <a:t>cuộc</a:t>
            </a:r>
            <a:r>
              <a:rPr lang="en-US" b="1" dirty="0"/>
              <a:t> </a:t>
            </a:r>
            <a:r>
              <a:rPr lang="en-US" b="1" dirty="0" err="1"/>
              <a:t>tấn</a:t>
            </a:r>
            <a:r>
              <a:rPr lang="en-US" b="1" dirty="0"/>
              <a:t> </a:t>
            </a:r>
            <a:r>
              <a:rPr lang="en-US" b="1" dirty="0" err="1"/>
              <a:t>công</a:t>
            </a:r>
            <a:r>
              <a:rPr lang="en-US" b="1" dirty="0"/>
              <a:t>:</a:t>
            </a:r>
            <a:endParaRPr dirty="0"/>
          </a:p>
        </p:txBody>
      </p:sp>
      <p:grpSp>
        <p:nvGrpSpPr>
          <p:cNvPr id="1870" name="Google Shape;1870;p46"/>
          <p:cNvGrpSpPr/>
          <p:nvPr/>
        </p:nvGrpSpPr>
        <p:grpSpPr>
          <a:xfrm>
            <a:off x="5875405" y="3603427"/>
            <a:ext cx="2140143" cy="441815"/>
            <a:chOff x="4808316" y="2800065"/>
            <a:chExt cx="1999386" cy="412910"/>
          </a:xfrm>
        </p:grpSpPr>
        <p:sp>
          <p:nvSpPr>
            <p:cNvPr id="1871" name="Google Shape;1871;p46"/>
            <p:cNvSpPr/>
            <p:nvPr/>
          </p:nvSpPr>
          <p:spPr>
            <a:xfrm>
              <a:off x="4849302" y="3079475"/>
              <a:ext cx="1958400" cy="133500"/>
            </a:xfrm>
            <a:prstGeom prst="rect">
              <a:avLst/>
            </a:prstGeom>
            <a:gradFill>
              <a:gsLst>
                <a:gs pos="0">
                  <a:srgbClr val="8BE3FF"/>
                </a:gs>
                <a:gs pos="100000">
                  <a:srgbClr val="ACFFD9"/>
                </a:gs>
              </a:gsLst>
              <a:lin ang="5400700" scaled="0"/>
            </a:gra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72" name="Google Shape;1872;p46"/>
            <p:cNvGrpSpPr/>
            <p:nvPr/>
          </p:nvGrpSpPr>
          <p:grpSpPr>
            <a:xfrm>
              <a:off x="4808316" y="2800065"/>
              <a:ext cx="92400" cy="411825"/>
              <a:chOff x="845575" y="2563700"/>
              <a:chExt cx="92400" cy="411825"/>
            </a:xfrm>
          </p:grpSpPr>
          <p:cxnSp>
            <p:nvCxnSpPr>
              <p:cNvPr id="1873" name="Google Shape;1873;p46"/>
              <p:cNvCxnSpPr/>
              <p:nvPr/>
            </p:nvCxnSpPr>
            <p:spPr>
              <a:xfrm>
                <a:off x="891775"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874" name="Google Shape;1874;p46"/>
              <p:cNvSpPr/>
              <p:nvPr/>
            </p:nvSpPr>
            <p:spPr>
              <a:xfrm>
                <a:off x="845575" y="2563700"/>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1875" name="Google Shape;1875;p46"/>
          <p:cNvCxnSpPr/>
          <p:nvPr/>
        </p:nvCxnSpPr>
        <p:spPr>
          <a:xfrm>
            <a:off x="10512859" y="3660841"/>
            <a:ext cx="0" cy="384400"/>
          </a:xfrm>
          <a:prstGeom prst="straightConnector1">
            <a:avLst/>
          </a:prstGeom>
          <a:noFill/>
          <a:ln w="19050" cap="flat" cmpd="sng">
            <a:solidFill>
              <a:schemeClr val="accent1"/>
            </a:solidFill>
            <a:prstDash val="solid"/>
            <a:round/>
            <a:headEnd type="none" w="sm" len="sm"/>
            <a:tailEnd type="none" w="sm" len="sm"/>
          </a:ln>
        </p:spPr>
      </p:cxnSp>
      <p:sp>
        <p:nvSpPr>
          <p:cNvPr id="1876" name="Google Shape;1876;p46"/>
          <p:cNvSpPr/>
          <p:nvPr/>
        </p:nvSpPr>
        <p:spPr>
          <a:xfrm>
            <a:off x="10463405" y="3604744"/>
            <a:ext cx="99200" cy="992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877" name="Google Shape;1877;p46"/>
          <p:cNvGrpSpPr/>
          <p:nvPr/>
        </p:nvGrpSpPr>
        <p:grpSpPr>
          <a:xfrm>
            <a:off x="1653432" y="3604745"/>
            <a:ext cx="2151657" cy="442375"/>
            <a:chOff x="803163" y="1111974"/>
            <a:chExt cx="591158" cy="121545"/>
          </a:xfrm>
        </p:grpSpPr>
        <p:grpSp>
          <p:nvGrpSpPr>
            <p:cNvPr id="1878" name="Google Shape;1878;p46"/>
            <p:cNvGrpSpPr/>
            <p:nvPr/>
          </p:nvGrpSpPr>
          <p:grpSpPr>
            <a:xfrm>
              <a:off x="803163" y="1111974"/>
              <a:ext cx="27175" cy="121077"/>
              <a:chOff x="845575" y="2563700"/>
              <a:chExt cx="92400" cy="411825"/>
            </a:xfrm>
          </p:grpSpPr>
          <p:cxnSp>
            <p:nvCxnSpPr>
              <p:cNvPr id="1879" name="Google Shape;1879;p46"/>
              <p:cNvCxnSpPr/>
              <p:nvPr/>
            </p:nvCxnSpPr>
            <p:spPr>
              <a:xfrm>
                <a:off x="891775"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880" name="Google Shape;1880;p46"/>
              <p:cNvSpPr/>
              <p:nvPr/>
            </p:nvSpPr>
            <p:spPr>
              <a:xfrm>
                <a:off x="845575" y="2563700"/>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881" name="Google Shape;1881;p46"/>
            <p:cNvSpPr/>
            <p:nvPr/>
          </p:nvSpPr>
          <p:spPr>
            <a:xfrm>
              <a:off x="818321" y="1194219"/>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882" name="Google Shape;1882;p46"/>
          <p:cNvGrpSpPr/>
          <p:nvPr/>
        </p:nvGrpSpPr>
        <p:grpSpPr>
          <a:xfrm>
            <a:off x="-1636534" y="3904083"/>
            <a:ext cx="7551441" cy="384939"/>
            <a:chOff x="-98395" y="1194219"/>
            <a:chExt cx="2068645" cy="105764"/>
          </a:xfrm>
        </p:grpSpPr>
        <p:cxnSp>
          <p:nvCxnSpPr>
            <p:cNvPr id="1884" name="Google Shape;1884;p46"/>
            <p:cNvCxnSpPr/>
            <p:nvPr/>
          </p:nvCxnSpPr>
          <p:spPr>
            <a:xfrm rot="10800000">
              <a:off x="-98395" y="1194319"/>
              <a:ext cx="0" cy="105664"/>
            </a:xfrm>
            <a:prstGeom prst="straightConnector1">
              <a:avLst/>
            </a:prstGeom>
            <a:noFill/>
            <a:ln w="19050" cap="flat" cmpd="sng">
              <a:solidFill>
                <a:schemeClr val="accent1"/>
              </a:solidFill>
              <a:prstDash val="solid"/>
              <a:round/>
              <a:headEnd type="none" w="sm" len="sm"/>
              <a:tailEnd type="none" w="sm" len="sm"/>
            </a:ln>
          </p:spPr>
        </p:cxnSp>
        <p:sp>
          <p:nvSpPr>
            <p:cNvPr id="1886" name="Google Shape;1886;p46"/>
            <p:cNvSpPr/>
            <p:nvPr/>
          </p:nvSpPr>
          <p:spPr>
            <a:xfrm>
              <a:off x="1394250" y="1194219"/>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891" name="Google Shape;1891;p46"/>
          <p:cNvSpPr/>
          <p:nvPr/>
        </p:nvSpPr>
        <p:spPr>
          <a:xfrm>
            <a:off x="5914907" y="3900520"/>
            <a:ext cx="4593584" cy="143561"/>
          </a:xfrm>
          <a:prstGeom prst="rect">
            <a:avLst/>
          </a:prstGeom>
          <a:gradFill>
            <a:gsLst>
              <a:gs pos="0">
                <a:srgbClr val="8BE3FF"/>
              </a:gs>
              <a:gs pos="100000">
                <a:srgbClr val="ACFFD9"/>
              </a:gs>
            </a:gsLst>
            <a:lin ang="5400700" scaled="0"/>
          </a:gra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3" name="Google Shape;1893;p46"/>
          <p:cNvSpPr txBox="1">
            <a:spLocks noGrp="1"/>
          </p:cNvSpPr>
          <p:nvPr>
            <p:ph type="title" idx="4294967295"/>
          </p:nvPr>
        </p:nvSpPr>
        <p:spPr>
          <a:xfrm>
            <a:off x="430306" y="2190968"/>
            <a:ext cx="2617695" cy="673765"/>
          </a:xfrm>
          <a:prstGeom prst="rect">
            <a:avLst/>
          </a:prstGeom>
        </p:spPr>
        <p:txBody>
          <a:bodyPr spcFirstLastPara="1" wrap="square" lIns="121900" tIns="121900" rIns="121900" bIns="121900" anchor="t" anchorCtr="0">
            <a:noAutofit/>
          </a:bodyPr>
          <a:lstStyle/>
          <a:p>
            <a:pPr lvl="0" algn="ctr"/>
            <a:r>
              <a:rPr lang="en-US" sz="2400" dirty="0" err="1"/>
              <a:t>Tấn</a:t>
            </a:r>
            <a:r>
              <a:rPr lang="en-US" sz="2400" dirty="0"/>
              <a:t> </a:t>
            </a:r>
            <a:r>
              <a:rPr lang="en-US" sz="2400" dirty="0" err="1"/>
              <a:t>công</a:t>
            </a:r>
            <a:r>
              <a:rPr lang="en-US" sz="2400" dirty="0"/>
              <a:t> </a:t>
            </a:r>
            <a:r>
              <a:rPr lang="en-US" sz="2400" dirty="0" err="1"/>
              <a:t>đụng</a:t>
            </a:r>
            <a:r>
              <a:rPr lang="en-US" sz="2400" dirty="0"/>
              <a:t> </a:t>
            </a:r>
            <a:r>
              <a:rPr lang="en-US" sz="2400" dirty="0" err="1"/>
              <a:t>độ</a:t>
            </a:r>
            <a:r>
              <a:rPr lang="en-US" sz="2400" dirty="0"/>
              <a:t> (Collision Attack)</a:t>
            </a:r>
            <a:endParaRPr sz="2400" dirty="0"/>
          </a:p>
        </p:txBody>
      </p:sp>
      <p:sp>
        <p:nvSpPr>
          <p:cNvPr id="1899" name="Google Shape;1899;p46"/>
          <p:cNvSpPr txBox="1">
            <a:spLocks noGrp="1"/>
          </p:cNvSpPr>
          <p:nvPr>
            <p:ph type="title" idx="4294967295"/>
          </p:nvPr>
        </p:nvSpPr>
        <p:spPr>
          <a:xfrm>
            <a:off x="4525807" y="2124635"/>
            <a:ext cx="2734000" cy="1279341"/>
          </a:xfrm>
          <a:prstGeom prst="rect">
            <a:avLst/>
          </a:prstGeom>
        </p:spPr>
        <p:txBody>
          <a:bodyPr spcFirstLastPara="1" wrap="square" lIns="121900" tIns="121900" rIns="121900" bIns="121900" anchor="t" anchorCtr="0">
            <a:noAutofit/>
          </a:bodyPr>
          <a:lstStyle/>
          <a:p>
            <a:pPr algn="ctr"/>
            <a:r>
              <a:rPr lang="en-US" sz="2400" dirty="0" err="1"/>
              <a:t>Tấn</a:t>
            </a:r>
            <a:r>
              <a:rPr lang="en-US" sz="2400" dirty="0"/>
              <a:t> </a:t>
            </a:r>
            <a:r>
              <a:rPr lang="en-US" sz="2400" dirty="0" err="1"/>
              <a:t>công</a:t>
            </a:r>
            <a:r>
              <a:rPr lang="en-US" sz="2400" dirty="0"/>
              <a:t> </a:t>
            </a:r>
            <a:r>
              <a:rPr lang="en-US" sz="2400" dirty="0" err="1"/>
              <a:t>hàm</a:t>
            </a:r>
            <a:r>
              <a:rPr lang="en-US" sz="2400" dirty="0"/>
              <a:t> Hash </a:t>
            </a:r>
            <a:r>
              <a:rPr lang="en-US" sz="2400" dirty="0" err="1"/>
              <a:t>theo</a:t>
            </a:r>
            <a:r>
              <a:rPr lang="en-US" sz="2400" dirty="0"/>
              <a:t> </a:t>
            </a:r>
            <a:r>
              <a:rPr lang="en-US" sz="2400" dirty="0" err="1"/>
              <a:t>kiểu</a:t>
            </a:r>
            <a:r>
              <a:rPr lang="en-US" sz="2400" dirty="0"/>
              <a:t> </a:t>
            </a:r>
            <a:r>
              <a:rPr lang="en-US" sz="2400" dirty="0" err="1"/>
              <a:t>ngày</a:t>
            </a:r>
            <a:r>
              <a:rPr lang="en-US" sz="2400" dirty="0"/>
              <a:t> </a:t>
            </a:r>
            <a:r>
              <a:rPr lang="en-US" sz="2400" dirty="0" err="1"/>
              <a:t>sinh</a:t>
            </a:r>
            <a:r>
              <a:rPr lang="en-US" sz="2400" dirty="0"/>
              <a:t> </a:t>
            </a:r>
            <a:r>
              <a:rPr lang="en-US" sz="2400" dirty="0" err="1"/>
              <a:t>nhật</a:t>
            </a:r>
            <a:r>
              <a:rPr lang="en-US" sz="2400" b="1" dirty="0"/>
              <a:t/>
            </a:r>
            <a:br>
              <a:rPr lang="en-US" sz="2400" b="1" dirty="0"/>
            </a:br>
            <a:endParaRPr sz="2400" dirty="0"/>
          </a:p>
        </p:txBody>
      </p:sp>
      <p:sp>
        <p:nvSpPr>
          <p:cNvPr id="1901" name="Google Shape;1901;p46"/>
          <p:cNvSpPr txBox="1">
            <a:spLocks noGrp="1"/>
          </p:cNvSpPr>
          <p:nvPr>
            <p:ph type="title" idx="4294967295"/>
          </p:nvPr>
        </p:nvSpPr>
        <p:spPr>
          <a:xfrm>
            <a:off x="9051826" y="2190968"/>
            <a:ext cx="2823159" cy="1026968"/>
          </a:xfrm>
          <a:prstGeom prst="rect">
            <a:avLst/>
          </a:prstGeom>
        </p:spPr>
        <p:txBody>
          <a:bodyPr spcFirstLastPara="1" wrap="square" lIns="121900" tIns="121900" rIns="121900" bIns="121900" anchor="t" anchorCtr="0">
            <a:noAutofit/>
          </a:bodyPr>
          <a:lstStyle/>
          <a:p>
            <a:pPr algn="ctr"/>
            <a:r>
              <a:rPr lang="en-US" sz="2400" dirty="0" err="1"/>
              <a:t>Tấn</a:t>
            </a:r>
            <a:r>
              <a:rPr lang="en-US" sz="2400" dirty="0"/>
              <a:t> </a:t>
            </a:r>
            <a:r>
              <a:rPr lang="en-US" sz="2400" dirty="0" err="1"/>
              <a:t>công</a:t>
            </a:r>
            <a:r>
              <a:rPr lang="en-US" sz="2400" dirty="0"/>
              <a:t> </a:t>
            </a:r>
            <a:r>
              <a:rPr lang="en-US" sz="2400" dirty="0" err="1"/>
              <a:t>gặp</a:t>
            </a:r>
            <a:r>
              <a:rPr lang="en-US" sz="2400" dirty="0"/>
              <a:t> </a:t>
            </a:r>
            <a:r>
              <a:rPr lang="en-US" sz="2400" dirty="0" err="1"/>
              <a:t>nhau</a:t>
            </a:r>
            <a:r>
              <a:rPr lang="en-US" sz="2400" dirty="0"/>
              <a:t> ở </a:t>
            </a:r>
            <a:r>
              <a:rPr lang="en-US" sz="2400" dirty="0" err="1"/>
              <a:t>giữa</a:t>
            </a:r>
            <a:r>
              <a:rPr lang="en-US" sz="2400" dirty="0"/>
              <a:t>(Meet-in-the-middle)</a:t>
            </a:r>
            <a:r>
              <a:rPr lang="en-US" sz="2400" b="1" dirty="0"/>
              <a:t/>
            </a:r>
            <a:br>
              <a:rPr lang="en-US" sz="2400" b="1" dirty="0"/>
            </a:br>
            <a:endParaRPr sz="2400" dirty="0"/>
          </a:p>
        </p:txBody>
      </p:sp>
    </p:spTree>
    <p:extLst>
      <p:ext uri="{BB962C8B-B14F-4D97-AF65-F5344CB8AC3E}">
        <p14:creationId xmlns:p14="http://schemas.microsoft.com/office/powerpoint/2010/main" val="3410592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835500" y="450900"/>
            <a:ext cx="8112000" cy="719600"/>
          </a:xfrm>
          <a:prstGeom prst="rect">
            <a:avLst/>
          </a:prstGeom>
        </p:spPr>
        <p:txBody>
          <a:bodyPr spcFirstLastPara="1" wrap="square" lIns="121900" tIns="121900" rIns="121900" bIns="121900" anchor="t" anchorCtr="0">
            <a:noAutofit/>
          </a:bodyPr>
          <a:lstStyle/>
          <a:p>
            <a:r>
              <a:rPr lang="en-US" b="1" dirty="0"/>
              <a:t/>
            </a:r>
            <a:br>
              <a:rPr lang="en-US" b="1" dirty="0"/>
            </a:br>
            <a:endParaRPr dirty="0"/>
          </a:p>
        </p:txBody>
      </p:sp>
      <p:sp>
        <p:nvSpPr>
          <p:cNvPr id="329" name="Google Shape;329;p32"/>
          <p:cNvSpPr txBox="1">
            <a:spLocks noGrp="1"/>
          </p:cNvSpPr>
          <p:nvPr>
            <p:ph type="body" idx="1"/>
          </p:nvPr>
        </p:nvSpPr>
        <p:spPr>
          <a:xfrm>
            <a:off x="835499" y="1443317"/>
            <a:ext cx="5480559" cy="4975412"/>
          </a:xfrm>
          <a:prstGeom prst="rect">
            <a:avLst/>
          </a:prstGeom>
        </p:spPr>
        <p:txBody>
          <a:bodyPr spcFirstLastPara="1" wrap="square" lIns="121900" tIns="121900" rIns="121900" bIns="121900" anchor="t" anchorCtr="0">
            <a:noAutofit/>
          </a:bodyPr>
          <a:lstStyle/>
          <a:p>
            <a:pPr marL="152396" indent="0" fontAlgn="base">
              <a:buNone/>
            </a:pPr>
            <a:r>
              <a:rPr lang="vi-VN" dirty="0" smtClean="0"/>
              <a:t>1)</a:t>
            </a:r>
            <a:r>
              <a:rPr lang="en-US" dirty="0" err="1" smtClean="0">
                <a:latin typeface="Viga" panose="020B0604020202020204" charset="0"/>
              </a:rPr>
              <a:t>Tấn</a:t>
            </a:r>
            <a:r>
              <a:rPr lang="en-US" dirty="0" smtClean="0">
                <a:latin typeface="Viga" panose="020B0604020202020204" charset="0"/>
              </a:rPr>
              <a:t> </a:t>
            </a:r>
            <a:r>
              <a:rPr lang="en-US" dirty="0" err="1">
                <a:latin typeface="Viga" panose="020B0604020202020204" charset="0"/>
              </a:rPr>
              <a:t>công</a:t>
            </a:r>
            <a:r>
              <a:rPr lang="en-US" dirty="0">
                <a:latin typeface="Viga" panose="020B0604020202020204" charset="0"/>
              </a:rPr>
              <a:t> </a:t>
            </a:r>
            <a:r>
              <a:rPr lang="en-US" dirty="0" err="1">
                <a:latin typeface="Viga" panose="020B0604020202020204" charset="0"/>
              </a:rPr>
              <a:t>đụng</a:t>
            </a:r>
            <a:r>
              <a:rPr lang="en-US" dirty="0">
                <a:latin typeface="Viga" panose="020B0604020202020204" charset="0"/>
              </a:rPr>
              <a:t> </a:t>
            </a:r>
            <a:r>
              <a:rPr lang="en-US" dirty="0" err="1">
                <a:latin typeface="Viga" panose="020B0604020202020204" charset="0"/>
              </a:rPr>
              <a:t>độ</a:t>
            </a:r>
            <a:r>
              <a:rPr lang="en-US" dirty="0">
                <a:latin typeface="Viga" panose="020B0604020202020204" charset="0"/>
              </a:rPr>
              <a:t> (Collision Attack</a:t>
            </a:r>
            <a:r>
              <a:rPr lang="en-US" dirty="0" smtClean="0">
                <a:latin typeface="Viga" panose="020B0604020202020204" charset="0"/>
              </a:rPr>
              <a:t>)</a:t>
            </a:r>
            <a:r>
              <a:rPr lang="vi-VN" dirty="0" smtClean="0">
                <a:latin typeface="Viga" panose="020B0604020202020204" charset="0"/>
              </a:rPr>
              <a:t>:</a:t>
            </a:r>
          </a:p>
          <a:p>
            <a:pPr marL="152396" indent="0" fontAlgn="base">
              <a:buNone/>
            </a:pPr>
            <a:endParaRPr lang="en-US" b="1" dirty="0">
              <a:latin typeface="Viga" panose="020B0604020202020204" charset="0"/>
            </a:endParaRPr>
          </a:p>
          <a:p>
            <a:pPr fontAlgn="base"/>
            <a:r>
              <a:rPr lang="en-US" dirty="0" smtClean="0"/>
              <a:t>-</a:t>
            </a:r>
            <a:r>
              <a:rPr lang="en-US" dirty="0"/>
              <a:t>  </a:t>
            </a:r>
            <a:r>
              <a:rPr lang="en-US" dirty="0" err="1" smtClean="0"/>
              <a:t>Là</a:t>
            </a:r>
            <a:r>
              <a:rPr lang="en-US" dirty="0" smtClean="0"/>
              <a:t> </a:t>
            </a:r>
            <a:r>
              <a:rPr lang="en-US" dirty="0" err="1"/>
              <a:t>một</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vào</a:t>
            </a:r>
            <a:r>
              <a:rPr lang="en-US" dirty="0"/>
              <a:t> </a:t>
            </a:r>
            <a:r>
              <a:rPr lang="en-US" dirty="0" err="1"/>
              <a:t>hàm</a:t>
            </a:r>
            <a:r>
              <a:rPr lang="en-US" dirty="0"/>
              <a:t> </a:t>
            </a:r>
            <a:r>
              <a:rPr lang="en-US" dirty="0" err="1"/>
              <a:t>băm</a:t>
            </a:r>
            <a:r>
              <a:rPr lang="en-US" dirty="0"/>
              <a:t> </a:t>
            </a:r>
            <a:r>
              <a:rPr lang="en-US" dirty="0" err="1"/>
              <a:t>trong</a:t>
            </a:r>
            <a:r>
              <a:rPr lang="en-US" dirty="0"/>
              <a:t> </a:t>
            </a:r>
            <a:r>
              <a:rPr lang="en-US" dirty="0" err="1"/>
              <a:t>mật</a:t>
            </a:r>
            <a:r>
              <a:rPr lang="en-US" dirty="0"/>
              <a:t> </a:t>
            </a:r>
            <a:r>
              <a:rPr lang="en-US" dirty="0" err="1"/>
              <a:t>mã</a:t>
            </a:r>
            <a:r>
              <a:rPr lang="en-US" dirty="0"/>
              <a:t> </a:t>
            </a:r>
            <a:r>
              <a:rPr lang="en-US" dirty="0" err="1"/>
              <a:t>học</a:t>
            </a:r>
            <a:r>
              <a:rPr lang="en-US" dirty="0"/>
              <a:t>, </a:t>
            </a:r>
            <a:r>
              <a:rPr lang="en-US" dirty="0" err="1"/>
              <a:t>trong</a:t>
            </a:r>
            <a:r>
              <a:rPr lang="en-US" dirty="0"/>
              <a:t> </a:t>
            </a:r>
            <a:r>
              <a:rPr lang="en-US" dirty="0" err="1"/>
              <a:t>đó</a:t>
            </a:r>
            <a:r>
              <a:rPr lang="en-US" dirty="0"/>
              <a:t> tin </a:t>
            </a:r>
            <a:r>
              <a:rPr lang="en-US" dirty="0" err="1"/>
              <a:t>tặc</a:t>
            </a:r>
            <a:r>
              <a:rPr lang="en-US" dirty="0"/>
              <a:t> </a:t>
            </a:r>
            <a:r>
              <a:rPr lang="en-US" dirty="0" err="1"/>
              <a:t>sẽ</a:t>
            </a:r>
            <a:r>
              <a:rPr lang="en-US" dirty="0"/>
              <a:t> </a:t>
            </a:r>
            <a:r>
              <a:rPr lang="en-US" dirty="0" err="1"/>
              <a:t>tìm</a:t>
            </a:r>
            <a:r>
              <a:rPr lang="en-US" dirty="0"/>
              <a:t> </a:t>
            </a:r>
            <a:r>
              <a:rPr lang="en-US" dirty="0" err="1"/>
              <a:t>ra</a:t>
            </a:r>
            <a:r>
              <a:rPr lang="en-US" dirty="0"/>
              <a:t> </a:t>
            </a:r>
            <a:r>
              <a:rPr lang="en-US" dirty="0" err="1"/>
              <a:t>hai</a:t>
            </a:r>
            <a:r>
              <a:rPr lang="en-US" dirty="0"/>
              <a:t> input </a:t>
            </a:r>
            <a:r>
              <a:rPr lang="en-US" dirty="0" err="1"/>
              <a:t>sinh</a:t>
            </a:r>
            <a:r>
              <a:rPr lang="en-US" dirty="0"/>
              <a:t> </a:t>
            </a:r>
            <a:r>
              <a:rPr lang="en-US" dirty="0" err="1"/>
              <a:t>ra</a:t>
            </a:r>
            <a:r>
              <a:rPr lang="en-US" dirty="0"/>
              <a:t> </a:t>
            </a:r>
            <a:r>
              <a:rPr lang="en-US" dirty="0" err="1"/>
              <a:t>cùng</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băm</a:t>
            </a:r>
            <a:r>
              <a:rPr lang="en-US" dirty="0" smtClean="0"/>
              <a:t>.</a:t>
            </a:r>
            <a:endParaRPr lang="vi-VN" dirty="0" smtClean="0"/>
          </a:p>
          <a:p>
            <a:pPr fontAlgn="base"/>
            <a:endParaRPr lang="en-US" dirty="0"/>
          </a:p>
          <a:p>
            <a:pPr fontAlgn="base"/>
            <a:r>
              <a:rPr lang="en-US" dirty="0" smtClean="0"/>
              <a:t>-</a:t>
            </a:r>
            <a:r>
              <a:rPr lang="en-US" dirty="0" err="1" smtClean="0"/>
              <a:t>Có</a:t>
            </a:r>
            <a:r>
              <a:rPr lang="en-US" dirty="0" smtClean="0"/>
              <a:t> </a:t>
            </a:r>
            <a:r>
              <a:rPr lang="en-US" dirty="0"/>
              <a:t>2 </a:t>
            </a:r>
            <a:r>
              <a:rPr lang="en-US" dirty="0" err="1"/>
              <a:t>loại</a:t>
            </a:r>
            <a:r>
              <a:rPr lang="en-US" dirty="0"/>
              <a:t> collision attack </a:t>
            </a:r>
            <a:r>
              <a:rPr lang="en-US" dirty="0" err="1"/>
              <a:t>là</a:t>
            </a:r>
            <a:r>
              <a:rPr lang="en-US" dirty="0" smtClean="0"/>
              <a:t>:</a:t>
            </a:r>
            <a:endParaRPr lang="vi-VN" dirty="0" smtClean="0"/>
          </a:p>
          <a:p>
            <a:pPr fontAlgn="base"/>
            <a:endParaRPr lang="en-US" dirty="0"/>
          </a:p>
          <a:p>
            <a:pPr marL="152396" indent="0">
              <a:buNone/>
            </a:pPr>
            <a:r>
              <a:rPr lang="en-US" dirty="0"/>
              <a:t> </a:t>
            </a:r>
            <a:r>
              <a:rPr lang="vi-VN" dirty="0" smtClean="0"/>
              <a:t>    +   </a:t>
            </a:r>
            <a:r>
              <a:rPr lang="en-US" dirty="0" smtClean="0"/>
              <a:t>Classical </a:t>
            </a:r>
            <a:r>
              <a:rPr lang="en-US" dirty="0"/>
              <a:t>collision </a:t>
            </a:r>
            <a:r>
              <a:rPr lang="en-US" dirty="0" smtClean="0"/>
              <a:t>attack</a:t>
            </a:r>
            <a:endParaRPr lang="vi-VN" dirty="0" smtClean="0"/>
          </a:p>
          <a:p>
            <a:pPr marL="152396" indent="0">
              <a:buNone/>
            </a:pPr>
            <a:r>
              <a:rPr lang="vi-VN" dirty="0"/>
              <a:t> </a:t>
            </a:r>
            <a:r>
              <a:rPr lang="vi-VN" dirty="0" smtClean="0"/>
              <a:t>    +   </a:t>
            </a:r>
            <a:r>
              <a:rPr lang="en-US" dirty="0" smtClean="0"/>
              <a:t>Chosen-prefix </a:t>
            </a:r>
            <a:r>
              <a:rPr lang="en-US" dirty="0"/>
              <a:t>collision </a:t>
            </a:r>
            <a:r>
              <a:rPr lang="en-US" dirty="0" smtClean="0"/>
              <a:t>attack</a:t>
            </a:r>
            <a:endParaRPr lang="vi-VN" dirty="0" smtClean="0"/>
          </a:p>
          <a:p>
            <a:pPr marL="152396" indent="0">
              <a:buNone/>
            </a:pPr>
            <a:endParaRPr lang="en-US" dirty="0"/>
          </a:p>
          <a:p>
            <a:endParaRPr u="sng" dirty="0"/>
          </a:p>
        </p:txBody>
      </p:sp>
      <p:sp>
        <p:nvSpPr>
          <p:cNvPr id="330" name="Google Shape;330;p32"/>
          <p:cNvSpPr/>
          <p:nvPr/>
        </p:nvSpPr>
        <p:spPr>
          <a:xfrm>
            <a:off x="4867763" y="3511327"/>
            <a:ext cx="16947" cy="47943"/>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1" name="Google Shape;331;p32"/>
          <p:cNvSpPr/>
          <p:nvPr/>
        </p:nvSpPr>
        <p:spPr>
          <a:xfrm>
            <a:off x="6569926" y="979162"/>
            <a:ext cx="4784644" cy="5188341"/>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32" name="Google Shape;332;p32"/>
          <p:cNvGrpSpPr/>
          <p:nvPr/>
        </p:nvGrpSpPr>
        <p:grpSpPr>
          <a:xfrm>
            <a:off x="6332518" y="813739"/>
            <a:ext cx="4925493" cy="5500940"/>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grpSp>
    </p:spTree>
    <p:extLst>
      <p:ext uri="{BB962C8B-B14F-4D97-AF65-F5344CB8AC3E}">
        <p14:creationId xmlns:p14="http://schemas.microsoft.com/office/powerpoint/2010/main" val="1495954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54"/>
          <p:cNvSpPr txBox="1">
            <a:spLocks noGrp="1"/>
          </p:cNvSpPr>
          <p:nvPr>
            <p:ph type="subTitle" idx="1"/>
          </p:nvPr>
        </p:nvSpPr>
        <p:spPr>
          <a:xfrm>
            <a:off x="1008030" y="1818430"/>
            <a:ext cx="4975065" cy="1229525"/>
          </a:xfrm>
          <a:prstGeom prst="rect">
            <a:avLst/>
          </a:prstGeom>
        </p:spPr>
        <p:txBody>
          <a:bodyPr spcFirstLastPara="1" wrap="square" lIns="121900" tIns="121900" rIns="121900" bIns="121900" anchor="t" anchorCtr="0">
            <a:noAutofit/>
          </a:bodyPr>
          <a:lstStyle/>
          <a:p>
            <a:pPr marL="0" indent="0"/>
            <a:r>
              <a:rPr lang="vi-VN" sz="2400" dirty="0"/>
              <a:t>2)</a:t>
            </a:r>
            <a:r>
              <a:rPr lang="en-US" sz="2400" dirty="0"/>
              <a:t> </a:t>
            </a:r>
            <a:r>
              <a:rPr lang="en-US" sz="2400" dirty="0" err="1"/>
              <a:t>Tấn</a:t>
            </a:r>
            <a:r>
              <a:rPr lang="en-US" sz="2400" dirty="0"/>
              <a:t> </a:t>
            </a:r>
            <a:r>
              <a:rPr lang="en-US" sz="2400" dirty="0" err="1"/>
              <a:t>công</a:t>
            </a:r>
            <a:r>
              <a:rPr lang="en-US" sz="2400" dirty="0"/>
              <a:t> </a:t>
            </a:r>
            <a:r>
              <a:rPr lang="en-US" sz="2400" dirty="0" err="1"/>
              <a:t>hàm</a:t>
            </a:r>
            <a:r>
              <a:rPr lang="en-US" sz="2400" dirty="0"/>
              <a:t> Hash </a:t>
            </a:r>
            <a:r>
              <a:rPr lang="en-US" sz="2400" dirty="0" err="1"/>
              <a:t>theo</a:t>
            </a:r>
            <a:r>
              <a:rPr lang="en-US" sz="2400" dirty="0"/>
              <a:t> </a:t>
            </a:r>
            <a:r>
              <a:rPr lang="en-US" sz="2400" dirty="0" err="1"/>
              <a:t>kiểu</a:t>
            </a:r>
            <a:r>
              <a:rPr lang="en-US" sz="2400" dirty="0"/>
              <a:t> </a:t>
            </a:r>
            <a:r>
              <a:rPr lang="en-US" sz="2400" dirty="0" err="1"/>
              <a:t>ngày</a:t>
            </a:r>
            <a:r>
              <a:rPr lang="en-US" sz="2400" dirty="0"/>
              <a:t> </a:t>
            </a:r>
            <a:r>
              <a:rPr lang="en-US" sz="2400" dirty="0" err="1"/>
              <a:t>sinh</a:t>
            </a:r>
            <a:r>
              <a:rPr lang="en-US" sz="2400" dirty="0"/>
              <a:t> </a:t>
            </a:r>
            <a:r>
              <a:rPr lang="en-US" sz="2400" dirty="0" err="1"/>
              <a:t>nhật</a:t>
            </a:r>
            <a:r>
              <a:rPr lang="vi-VN" sz="2400" dirty="0"/>
              <a:t>:</a:t>
            </a:r>
            <a:endParaRPr lang="en-US" sz="2400" b="1" dirty="0"/>
          </a:p>
          <a:p>
            <a:pPr marL="0" indent="0"/>
            <a:endParaRPr dirty="0"/>
          </a:p>
        </p:txBody>
      </p:sp>
      <p:sp>
        <p:nvSpPr>
          <p:cNvPr id="2331" name="Google Shape;2331;p54"/>
          <p:cNvSpPr txBox="1">
            <a:spLocks noGrp="1"/>
          </p:cNvSpPr>
          <p:nvPr>
            <p:ph type="body" idx="2"/>
          </p:nvPr>
        </p:nvSpPr>
        <p:spPr>
          <a:xfrm>
            <a:off x="835500" y="3022467"/>
            <a:ext cx="5324977" cy="3189200"/>
          </a:xfrm>
          <a:prstGeom prst="rect">
            <a:avLst/>
          </a:prstGeom>
        </p:spPr>
        <p:txBody>
          <a:bodyPr spcFirstLastPara="1" wrap="square" lIns="121900" tIns="121900" rIns="121900" bIns="121900" anchor="t" anchorCtr="0">
            <a:noAutofit/>
          </a:bodyPr>
          <a:lstStyle/>
          <a:p>
            <a:pPr marL="186262" indent="0">
              <a:buNone/>
            </a:pPr>
            <a:r>
              <a:rPr lang="vi-VN" dirty="0"/>
              <a:t>Birthday attack hay tấn công sinh nhật là một loại tấn công mật mã thuộc loại tấn công duyệt toàn bộ( brute force attack) . </a:t>
            </a:r>
          </a:p>
          <a:p>
            <a:pPr marL="186262" indent="0">
              <a:buNone/>
            </a:pPr>
            <a:endParaRPr lang="vi-VN" dirty="0"/>
          </a:p>
          <a:p>
            <a:pPr marL="186262" indent="0">
              <a:buNone/>
            </a:pPr>
            <a:r>
              <a:rPr lang="vi-VN" dirty="0"/>
              <a:t>Nó khai thác một vấn đề toán học về sinh nhật trong lý thuyết xác suất. Sự thành công của cuộc tấn công này phần lớn phụ thuộc vào khả năng xảy ra va chạm(collision attack) cao hơn khi tìm thấy giữa các lần tấn công ngẫu nhiên với một mức độ hoán vị cố định.</a:t>
            </a:r>
          </a:p>
          <a:p>
            <a:pPr marL="186262" indent="0">
              <a:buNone/>
            </a:pPr>
            <a:endParaRPr dirty="0"/>
          </a:p>
        </p:txBody>
      </p:sp>
      <p:grpSp>
        <p:nvGrpSpPr>
          <p:cNvPr id="2333" name="Google Shape;2333;p54"/>
          <p:cNvGrpSpPr/>
          <p:nvPr/>
        </p:nvGrpSpPr>
        <p:grpSpPr>
          <a:xfrm>
            <a:off x="6192763" y="1548265"/>
            <a:ext cx="5339171" cy="481168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25385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grpSp>
        <p:nvGrpSpPr>
          <p:cNvPr id="2199" name="Google Shape;2199;p52"/>
          <p:cNvGrpSpPr/>
          <p:nvPr/>
        </p:nvGrpSpPr>
        <p:grpSpPr>
          <a:xfrm>
            <a:off x="5885855" y="1498589"/>
            <a:ext cx="5292060" cy="4951905"/>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298" name="Google Shape;2298;p52"/>
          <p:cNvSpPr txBox="1">
            <a:spLocks noGrp="1"/>
          </p:cNvSpPr>
          <p:nvPr>
            <p:ph type="body" idx="4294967295"/>
          </p:nvPr>
        </p:nvSpPr>
        <p:spPr>
          <a:xfrm>
            <a:off x="788221" y="2693894"/>
            <a:ext cx="4992475" cy="3411071"/>
          </a:xfrm>
          <a:prstGeom prst="rect">
            <a:avLst/>
          </a:prstGeom>
        </p:spPr>
        <p:txBody>
          <a:bodyPr spcFirstLastPara="1" wrap="square" lIns="121900" tIns="121900" rIns="121900" bIns="121900" anchor="t" anchorCtr="0">
            <a:noAutofit/>
          </a:bodyPr>
          <a:lstStyle/>
          <a:p>
            <a:pPr fontAlgn="base"/>
            <a:r>
              <a:rPr lang="vi-VN" sz="1867" dirty="0"/>
              <a:t>Một cuộc tấn công Gặp nhau giữa (MitM) là một loại tấn công phân tích mật mã trong đó kẻ tấn công sử dụng một số loại đánh đổi không gian hoặc thời gian để hỗ trợ cuộc tấn công.</a:t>
            </a:r>
          </a:p>
          <a:p>
            <a:pPr fontAlgn="base"/>
            <a:endParaRPr lang="vi-VN" sz="1867" dirty="0"/>
          </a:p>
          <a:p>
            <a:pPr fontAlgn="base"/>
            <a:r>
              <a:rPr lang="vi-VN" sz="1867" dirty="0"/>
              <a:t>Một mật mã, sẽ bị phá vỡ bằng cách sử dụng cuộc tấn công gặp gỡ giữa, có thể được định nghĩa là hai thuật toán, một thuật toán để mã hóa và một để giải mã.</a:t>
            </a:r>
          </a:p>
          <a:p>
            <a:pPr marL="0" indent="0" algn="r">
              <a:spcAft>
                <a:spcPts val="2133"/>
              </a:spcAft>
              <a:buNone/>
            </a:pPr>
            <a:endParaRPr sz="1867" dirty="0"/>
          </a:p>
        </p:txBody>
      </p:sp>
      <p:sp>
        <p:nvSpPr>
          <p:cNvPr id="108" name="Google Shape;2302;p52"/>
          <p:cNvSpPr txBox="1">
            <a:spLocks noGrp="1"/>
          </p:cNvSpPr>
          <p:nvPr>
            <p:ph type="title" idx="4294967295"/>
          </p:nvPr>
        </p:nvSpPr>
        <p:spPr>
          <a:xfrm>
            <a:off x="629537" y="1130765"/>
            <a:ext cx="6659696" cy="1087311"/>
          </a:xfrm>
          <a:prstGeom prst="rect">
            <a:avLst/>
          </a:prstGeom>
        </p:spPr>
        <p:txBody>
          <a:bodyPr spcFirstLastPara="1" wrap="square" lIns="121900" tIns="121900" rIns="121900" bIns="121900" anchor="t" anchorCtr="0">
            <a:noAutofit/>
          </a:bodyPr>
          <a:lstStyle/>
          <a:p>
            <a:pPr algn="r">
              <a:spcBef>
                <a:spcPts val="2133"/>
              </a:spcBef>
              <a:spcAft>
                <a:spcPts val="2133"/>
              </a:spcAft>
            </a:pPr>
            <a:r>
              <a:rPr lang="en-US" sz="2400" dirty="0" err="1"/>
              <a:t>Tấn</a:t>
            </a:r>
            <a:r>
              <a:rPr lang="vi-VN" sz="2400" dirty="0"/>
              <a:t> </a:t>
            </a:r>
            <a:r>
              <a:rPr lang="en-US" sz="2400" dirty="0" err="1"/>
              <a:t>công</a:t>
            </a:r>
            <a:r>
              <a:rPr lang="en-US" sz="2400" dirty="0"/>
              <a:t> </a:t>
            </a:r>
            <a:r>
              <a:rPr lang="en-US" sz="2400" dirty="0" err="1"/>
              <a:t>gặp</a:t>
            </a:r>
            <a:r>
              <a:rPr lang="en-US" sz="2400" dirty="0"/>
              <a:t> </a:t>
            </a:r>
            <a:r>
              <a:rPr lang="en-US" sz="2400" dirty="0" err="1"/>
              <a:t>nhau</a:t>
            </a:r>
            <a:r>
              <a:rPr lang="en-US" sz="2400" dirty="0"/>
              <a:t> ở </a:t>
            </a:r>
            <a:r>
              <a:rPr lang="en-US" sz="2400" dirty="0" err="1"/>
              <a:t>giữa</a:t>
            </a:r>
            <a:r>
              <a:rPr lang="en-US" sz="2400" dirty="0"/>
              <a:t>(Meet-in-the-middle)</a:t>
            </a:r>
            <a:r>
              <a:rPr lang="en-US" sz="2400" b="1" dirty="0"/>
              <a:t/>
            </a:r>
            <a:br>
              <a:rPr lang="en-US" sz="2400" b="1" dirty="0"/>
            </a:br>
            <a:endParaRPr sz="2400" dirty="0"/>
          </a:p>
        </p:txBody>
      </p:sp>
    </p:spTree>
    <p:extLst>
      <p:ext uri="{BB962C8B-B14F-4D97-AF65-F5344CB8AC3E}">
        <p14:creationId xmlns:p14="http://schemas.microsoft.com/office/powerpoint/2010/main" val="351657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835500" y="450900"/>
            <a:ext cx="8112000" cy="719600"/>
          </a:xfrm>
          <a:prstGeom prst="rect">
            <a:avLst/>
          </a:prstGeom>
        </p:spPr>
        <p:txBody>
          <a:bodyPr spcFirstLastPara="1" wrap="square" lIns="121900" tIns="121900" rIns="121900" bIns="121900" anchor="t" anchorCtr="0">
            <a:noAutofit/>
          </a:bodyPr>
          <a:lstStyle/>
          <a:p>
            <a:pPr lvl="0"/>
            <a:r>
              <a:rPr lang="vi-VN" dirty="0" smtClean="0"/>
              <a:t>04</a:t>
            </a:r>
            <a:r>
              <a:rPr lang="vi-VN" dirty="0"/>
              <a:t> </a:t>
            </a:r>
            <a:r>
              <a:rPr lang="en-US" b="1" dirty="0" smtClean="0"/>
              <a:t> </a:t>
            </a:r>
            <a:r>
              <a:rPr lang="en-US" b="1" dirty="0" err="1"/>
              <a:t>Ứng</a:t>
            </a:r>
            <a:r>
              <a:rPr lang="en-US" b="1" dirty="0"/>
              <a:t> </a:t>
            </a:r>
            <a:r>
              <a:rPr lang="en-US" b="1" dirty="0" err="1"/>
              <a:t>dụng</a:t>
            </a:r>
            <a:endParaRPr dirty="0"/>
          </a:p>
        </p:txBody>
      </p:sp>
      <p:grpSp>
        <p:nvGrpSpPr>
          <p:cNvPr id="1930" name="Google Shape;1930;p48"/>
          <p:cNvGrpSpPr/>
          <p:nvPr/>
        </p:nvGrpSpPr>
        <p:grpSpPr>
          <a:xfrm>
            <a:off x="3751976" y="2123091"/>
            <a:ext cx="4688272" cy="4476747"/>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032" name="Google Shape;2032;p48"/>
          <p:cNvSpPr txBox="1">
            <a:spLocks noGrp="1"/>
          </p:cNvSpPr>
          <p:nvPr>
            <p:ph type="title" idx="4294967295"/>
          </p:nvPr>
        </p:nvSpPr>
        <p:spPr>
          <a:xfrm>
            <a:off x="871921" y="2285833"/>
            <a:ext cx="2411200" cy="719600"/>
          </a:xfrm>
          <a:prstGeom prst="rect">
            <a:avLst/>
          </a:prstGeom>
        </p:spPr>
        <p:txBody>
          <a:bodyPr spcFirstLastPara="1" wrap="square" lIns="121900" tIns="121900" rIns="121900" bIns="121900" anchor="t" anchorCtr="0">
            <a:noAutofit/>
          </a:bodyPr>
          <a:lstStyle/>
          <a:p>
            <a:pPr algn="r"/>
            <a:r>
              <a:rPr lang="vi-VN" sz="2400" b="1" dirty="0"/>
              <a:t>1.</a:t>
            </a:r>
            <a:r>
              <a:rPr lang="en-US" sz="2400" b="1" dirty="0" err="1"/>
              <a:t>Che</a:t>
            </a:r>
            <a:r>
              <a:rPr lang="en-US" sz="2400" b="1" dirty="0"/>
              <a:t> </a:t>
            </a:r>
            <a:r>
              <a:rPr lang="en-US" sz="2400" b="1" dirty="0" err="1"/>
              <a:t>dấu</a:t>
            </a:r>
            <a:r>
              <a:rPr lang="en-US" sz="2400" b="1" dirty="0"/>
              <a:t> </a:t>
            </a:r>
            <a:r>
              <a:rPr lang="en-US" sz="2400" b="1" dirty="0" err="1"/>
              <a:t>dữ</a:t>
            </a:r>
            <a:r>
              <a:rPr lang="en-US" sz="2400" b="1" dirty="0"/>
              <a:t> </a:t>
            </a:r>
            <a:r>
              <a:rPr lang="en-US" sz="2400" b="1" dirty="0" err="1"/>
              <a:t>liệu</a:t>
            </a:r>
            <a:r>
              <a:rPr lang="en-US" sz="2400" b="1" dirty="0"/>
              <a:t> </a:t>
            </a:r>
            <a:r>
              <a:rPr lang="en-US" sz="2400" b="1" dirty="0" err="1"/>
              <a:t>gốc</a:t>
            </a:r>
            <a:r>
              <a:rPr lang="en-US" sz="2400" b="1" dirty="0"/>
              <a:t/>
            </a:r>
            <a:br>
              <a:rPr lang="en-US" sz="2400" b="1" dirty="0"/>
            </a:br>
            <a:endParaRPr sz="2400" dirty="0"/>
          </a:p>
        </p:txBody>
      </p:sp>
      <p:sp>
        <p:nvSpPr>
          <p:cNvPr id="2034" name="Google Shape;2034;p48"/>
          <p:cNvSpPr txBox="1">
            <a:spLocks noGrp="1"/>
          </p:cNvSpPr>
          <p:nvPr>
            <p:ph type="title" idx="4294967295"/>
          </p:nvPr>
        </p:nvSpPr>
        <p:spPr>
          <a:xfrm>
            <a:off x="871921" y="4267033"/>
            <a:ext cx="2411200" cy="1516731"/>
          </a:xfrm>
          <a:prstGeom prst="rect">
            <a:avLst/>
          </a:prstGeom>
        </p:spPr>
        <p:txBody>
          <a:bodyPr spcFirstLastPara="1" wrap="square" lIns="121900" tIns="121900" rIns="121900" bIns="121900" anchor="t" anchorCtr="0">
            <a:noAutofit/>
          </a:bodyPr>
          <a:lstStyle/>
          <a:p>
            <a:pPr algn="r"/>
            <a:r>
              <a:rPr lang="vi-VN" sz="2400" b="1" dirty="0"/>
              <a:t>2.</a:t>
            </a:r>
            <a:r>
              <a:rPr lang="en-US" sz="2400" b="1" dirty="0"/>
              <a:t>Hashing </a:t>
            </a:r>
            <a:r>
              <a:rPr lang="en-US" sz="2400" b="1" dirty="0" err="1"/>
              <a:t>trong</a:t>
            </a:r>
            <a:r>
              <a:rPr lang="en-US" sz="2400" b="1" dirty="0"/>
              <a:t> </a:t>
            </a:r>
            <a:r>
              <a:rPr lang="en-US" sz="2400" b="1" dirty="0" err="1"/>
              <a:t>định</a:t>
            </a:r>
            <a:r>
              <a:rPr lang="en-US" sz="2400" b="1" dirty="0"/>
              <a:t> </a:t>
            </a:r>
            <a:r>
              <a:rPr lang="en-US" sz="2400" b="1" dirty="0" err="1"/>
              <a:t>danh</a:t>
            </a:r>
            <a:r>
              <a:rPr lang="en-US" sz="2400" b="1" dirty="0"/>
              <a:t> </a:t>
            </a:r>
            <a:r>
              <a:rPr lang="en-US" sz="2400" b="1" dirty="0" err="1"/>
              <a:t>dữ</a:t>
            </a:r>
            <a:r>
              <a:rPr lang="en-US" sz="2400" b="1" dirty="0"/>
              <a:t> </a:t>
            </a:r>
            <a:r>
              <a:rPr lang="en-US" sz="2400" b="1" dirty="0" err="1"/>
              <a:t>liệu</a:t>
            </a:r>
            <a:r>
              <a:rPr lang="en-US" sz="2400" b="1" dirty="0"/>
              <a:t/>
            </a:r>
            <a:br>
              <a:rPr lang="en-US" sz="2400" b="1" dirty="0"/>
            </a:br>
            <a:endParaRPr sz="2400" dirty="0"/>
          </a:p>
        </p:txBody>
      </p:sp>
      <p:sp>
        <p:nvSpPr>
          <p:cNvPr id="2036" name="Google Shape;2036;p48"/>
          <p:cNvSpPr txBox="1">
            <a:spLocks noGrp="1"/>
          </p:cNvSpPr>
          <p:nvPr>
            <p:ph type="title" idx="4294967295"/>
          </p:nvPr>
        </p:nvSpPr>
        <p:spPr>
          <a:xfrm>
            <a:off x="8908888" y="1775013"/>
            <a:ext cx="2411200" cy="1640747"/>
          </a:xfrm>
          <a:prstGeom prst="rect">
            <a:avLst/>
          </a:prstGeom>
        </p:spPr>
        <p:txBody>
          <a:bodyPr spcFirstLastPara="1" wrap="square" lIns="121900" tIns="121900" rIns="121900" bIns="121900" anchor="t" anchorCtr="0">
            <a:noAutofit/>
          </a:bodyPr>
          <a:lstStyle/>
          <a:p>
            <a:pPr lvl="0"/>
            <a:r>
              <a:rPr lang="vi-VN" sz="2400" b="1" dirty="0"/>
              <a:t>3.</a:t>
            </a:r>
            <a:r>
              <a:rPr lang="en-US" sz="2400" b="1" dirty="0" err="1"/>
              <a:t>Ứng</a:t>
            </a:r>
            <a:r>
              <a:rPr lang="en-US" sz="2400" b="1" dirty="0"/>
              <a:t> </a:t>
            </a:r>
            <a:r>
              <a:rPr lang="en-US" sz="2400" b="1" dirty="0" err="1"/>
              <a:t>dụng</a:t>
            </a:r>
            <a:r>
              <a:rPr lang="en-US" sz="2400" b="1" dirty="0"/>
              <a:t> </a:t>
            </a:r>
            <a:r>
              <a:rPr lang="en-US" sz="2400" b="1" dirty="0" err="1"/>
              <a:t>trong</a:t>
            </a:r>
            <a:r>
              <a:rPr lang="en-US" sz="2400" b="1" dirty="0"/>
              <a:t> </a:t>
            </a:r>
            <a:r>
              <a:rPr lang="en-US" sz="2400" b="1" dirty="0" err="1"/>
              <a:t>lập</a:t>
            </a:r>
            <a:r>
              <a:rPr lang="en-US" sz="2400" b="1" dirty="0"/>
              <a:t> </a:t>
            </a:r>
            <a:r>
              <a:rPr lang="en-US" sz="2400" b="1" dirty="0" err="1"/>
              <a:t>chỉ</a:t>
            </a:r>
            <a:r>
              <a:rPr lang="en-US" sz="2400" b="1" dirty="0"/>
              <a:t> </a:t>
            </a:r>
            <a:r>
              <a:rPr lang="en-US" sz="2400" b="1" dirty="0" err="1"/>
              <a:t>mục</a:t>
            </a:r>
            <a:r>
              <a:rPr lang="en-US" sz="2400" b="1" dirty="0"/>
              <a:t> </a:t>
            </a:r>
            <a:r>
              <a:rPr lang="en-US" sz="2400" b="1" dirty="0" err="1"/>
              <a:t>và</a:t>
            </a:r>
            <a:r>
              <a:rPr lang="en-US" sz="2400" b="1" dirty="0"/>
              <a:t> </a:t>
            </a:r>
            <a:r>
              <a:rPr lang="en-US" sz="2400" b="1" dirty="0" err="1"/>
              <a:t>truy</a:t>
            </a:r>
            <a:r>
              <a:rPr lang="en-US" sz="2400" b="1" dirty="0"/>
              <a:t> </a:t>
            </a:r>
            <a:r>
              <a:rPr lang="en-US" sz="2400" b="1" dirty="0" err="1"/>
              <a:t>xuất</a:t>
            </a:r>
            <a:r>
              <a:rPr lang="en-US" sz="2400" b="1" dirty="0"/>
              <a:t> </a:t>
            </a:r>
            <a:r>
              <a:rPr lang="en-US" sz="2400" b="1" dirty="0" err="1"/>
              <a:t>dữ</a:t>
            </a:r>
            <a:r>
              <a:rPr lang="en-US" sz="2400" b="1" dirty="0"/>
              <a:t> </a:t>
            </a:r>
            <a:r>
              <a:rPr lang="en-US" sz="2400" b="1" dirty="0" err="1"/>
              <a:t>liệu</a:t>
            </a:r>
            <a:endParaRPr sz="2400" dirty="0"/>
          </a:p>
        </p:txBody>
      </p:sp>
      <p:sp>
        <p:nvSpPr>
          <p:cNvPr id="2038" name="Google Shape;2038;p48"/>
          <p:cNvSpPr txBox="1">
            <a:spLocks noGrp="1"/>
          </p:cNvSpPr>
          <p:nvPr>
            <p:ph type="title" idx="4294967295"/>
          </p:nvPr>
        </p:nvSpPr>
        <p:spPr>
          <a:xfrm>
            <a:off x="8908888" y="4267033"/>
            <a:ext cx="2411200" cy="719600"/>
          </a:xfrm>
          <a:prstGeom prst="rect">
            <a:avLst/>
          </a:prstGeom>
        </p:spPr>
        <p:txBody>
          <a:bodyPr spcFirstLastPara="1" wrap="square" lIns="121900" tIns="121900" rIns="121900" bIns="121900" anchor="t" anchorCtr="0">
            <a:noAutofit/>
          </a:bodyPr>
          <a:lstStyle/>
          <a:p>
            <a:r>
              <a:rPr lang="en-US" sz="2400" b="1" dirty="0"/>
              <a:t>4.Ứng </a:t>
            </a:r>
            <a:r>
              <a:rPr lang="en-US" sz="2400" b="1" dirty="0" err="1"/>
              <a:t>dụng</a:t>
            </a:r>
            <a:r>
              <a:rPr lang="en-US" sz="2400" b="1" dirty="0"/>
              <a:t> </a:t>
            </a:r>
            <a:r>
              <a:rPr lang="en-US" sz="2400" b="1" dirty="0" err="1"/>
              <a:t>trong</a:t>
            </a:r>
            <a:r>
              <a:rPr lang="en-US" sz="2400" b="1" dirty="0"/>
              <a:t> </a:t>
            </a:r>
            <a:r>
              <a:rPr lang="en-US" sz="2400" b="1" dirty="0" err="1"/>
              <a:t>bằng</a:t>
            </a:r>
            <a:r>
              <a:rPr lang="en-US" sz="2400" b="1" dirty="0"/>
              <a:t> </a:t>
            </a:r>
            <a:r>
              <a:rPr lang="en-US" sz="2400" b="1" dirty="0" err="1"/>
              <a:t>chứng</a:t>
            </a:r>
            <a:r>
              <a:rPr lang="en-US" sz="2400" b="1" dirty="0"/>
              <a:t> </a:t>
            </a:r>
            <a:r>
              <a:rPr lang="en-US" sz="2400" b="1" dirty="0" err="1"/>
              <a:t>công</a:t>
            </a:r>
            <a:r>
              <a:rPr lang="en-US" sz="2400" b="1" dirty="0"/>
              <a:t> </a:t>
            </a:r>
            <a:r>
              <a:rPr lang="en-US" sz="2400" b="1" dirty="0" err="1"/>
              <a:t>việc</a:t>
            </a:r>
            <a:r>
              <a:rPr lang="en-US" sz="2400" b="1" dirty="0"/>
              <a:t> (Proof of Work)</a:t>
            </a:r>
            <a:r>
              <a:rPr lang="en-US" sz="2400" b="1" dirty="0"/>
              <a:t/>
            </a:r>
            <a:br>
              <a:rPr lang="en-US" sz="2400" b="1" dirty="0"/>
            </a:br>
            <a:endParaRPr sz="2400" dirty="0"/>
          </a:p>
        </p:txBody>
      </p:sp>
      <p:cxnSp>
        <p:nvCxnSpPr>
          <p:cNvPr id="2039" name="Google Shape;2039;p48"/>
          <p:cNvCxnSpPr>
            <a:stCxn id="2034" idx="3"/>
          </p:cNvCxnSpPr>
          <p:nvPr/>
        </p:nvCxnSpPr>
        <p:spPr>
          <a:xfrm flipV="1">
            <a:off x="3283121" y="3073234"/>
            <a:ext cx="1542800" cy="1952165"/>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stCxn id="2032" idx="3"/>
          </p:cNvCxnSpPr>
          <p:nvPr/>
        </p:nvCxnSpPr>
        <p:spPr>
          <a:xfrm rot="10800000" flipH="1">
            <a:off x="3283121" y="2324033"/>
            <a:ext cx="2317600" cy="321600"/>
          </a:xfrm>
          <a:prstGeom prst="bentConnector3">
            <a:avLst>
              <a:gd name="adj1" fmla="val 22186"/>
            </a:avLst>
          </a:prstGeom>
          <a:noFill/>
          <a:ln w="19050" cap="flat" cmpd="sng">
            <a:solidFill>
              <a:schemeClr val="accent2"/>
            </a:solidFill>
            <a:prstDash val="solid"/>
            <a:round/>
            <a:headEnd type="oval" w="med" len="med"/>
            <a:tailEnd type="oval" w="med" len="med"/>
          </a:ln>
        </p:spPr>
      </p:cxnSp>
      <p:cxnSp>
        <p:nvCxnSpPr>
          <p:cNvPr id="2041" name="Google Shape;2041;p48"/>
          <p:cNvCxnSpPr>
            <a:stCxn id="2036" idx="1"/>
          </p:cNvCxnSpPr>
          <p:nvPr/>
        </p:nvCxnSpPr>
        <p:spPr>
          <a:xfrm rot="10800000">
            <a:off x="6908888" y="2324038"/>
            <a:ext cx="2000000" cy="271351"/>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2" name="Google Shape;2042;p48"/>
          <p:cNvCxnSpPr>
            <a:stCxn id="2038" idx="1"/>
          </p:cNvCxnSpPr>
          <p:nvPr/>
        </p:nvCxnSpPr>
        <p:spPr>
          <a:xfrm rot="10800000">
            <a:off x="7289688" y="3035233"/>
            <a:ext cx="1619200" cy="1591600"/>
          </a:xfrm>
          <a:prstGeom prst="bentConnector3">
            <a:avLst>
              <a:gd name="adj1" fmla="val 15285"/>
            </a:avLst>
          </a:prstGeom>
          <a:noFill/>
          <a:ln w="19050"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124112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1168433" y="1945300"/>
            <a:ext cx="6078800" cy="2229200"/>
          </a:xfrm>
          <a:prstGeom prst="rect">
            <a:avLst/>
          </a:prstGeom>
        </p:spPr>
        <p:txBody>
          <a:bodyPr spcFirstLastPara="1" wrap="square" lIns="121900" tIns="121900" rIns="121900" bIns="121900" anchor="ctr" anchorCtr="0">
            <a:noAutofit/>
          </a:bodyPr>
          <a:lstStyle/>
          <a:p>
            <a:pPr lvl="0"/>
            <a:r>
              <a:rPr lang="en-US" b="1" dirty="0" err="1"/>
              <a:t>Cài</a:t>
            </a:r>
            <a:r>
              <a:rPr lang="en-US" b="1" dirty="0"/>
              <a:t> </a:t>
            </a:r>
            <a:r>
              <a:rPr lang="en-US" b="1" dirty="0" err="1"/>
              <a:t>đặt</a:t>
            </a:r>
            <a:r>
              <a:rPr lang="en-US" b="1" dirty="0"/>
              <a:t> </a:t>
            </a:r>
            <a:r>
              <a:rPr lang="en-US" b="1" dirty="0" err="1"/>
              <a:t>thử</a:t>
            </a:r>
            <a:r>
              <a:rPr lang="en-US" b="1" dirty="0"/>
              <a:t> </a:t>
            </a:r>
            <a:r>
              <a:rPr lang="en-US" b="1" dirty="0" err="1"/>
              <a:t>nghiệm</a:t>
            </a:r>
            <a:endParaRPr dirty="0"/>
          </a:p>
        </p:txBody>
      </p:sp>
      <p:sp>
        <p:nvSpPr>
          <p:cNvPr id="2088" name="Google Shape;2088;p51"/>
          <p:cNvSpPr txBox="1">
            <a:spLocks noGrp="1"/>
          </p:cNvSpPr>
          <p:nvPr>
            <p:ph type="title" idx="2"/>
          </p:nvPr>
        </p:nvSpPr>
        <p:spPr>
          <a:xfrm>
            <a:off x="1168433" y="1056567"/>
            <a:ext cx="3543600" cy="1056800"/>
          </a:xfrm>
          <a:prstGeom prst="rect">
            <a:avLst/>
          </a:prstGeom>
        </p:spPr>
        <p:txBody>
          <a:bodyPr spcFirstLastPara="1" wrap="square" lIns="121900" tIns="121900" rIns="121900" bIns="121900" anchor="b" anchorCtr="0">
            <a:noAutofit/>
          </a:bodyPr>
          <a:lstStyle/>
          <a:p>
            <a:r>
              <a:rPr lang="en" dirty="0" smtClean="0"/>
              <a:t>0</a:t>
            </a:r>
            <a:r>
              <a:rPr lang="vi-VN" dirty="0" smtClean="0"/>
              <a:t>5</a:t>
            </a:r>
            <a:endParaRPr dirty="0"/>
          </a:p>
        </p:txBody>
      </p:sp>
      <p:grpSp>
        <p:nvGrpSpPr>
          <p:cNvPr id="2089" name="Google Shape;2089;p51"/>
          <p:cNvGrpSpPr/>
          <p:nvPr/>
        </p:nvGrpSpPr>
        <p:grpSpPr>
          <a:xfrm>
            <a:off x="6921433" y="1224768"/>
            <a:ext cx="5461132" cy="5404187"/>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77424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sp>
        <p:nvSpPr>
          <p:cNvPr id="2048" name="Google Shape;2048;p49"/>
          <p:cNvSpPr txBox="1">
            <a:spLocks noGrp="1"/>
          </p:cNvSpPr>
          <p:nvPr>
            <p:ph type="body" idx="1"/>
          </p:nvPr>
        </p:nvSpPr>
        <p:spPr>
          <a:xfrm>
            <a:off x="7386917" y="1253690"/>
            <a:ext cx="4518212" cy="4000501"/>
          </a:xfrm>
          <a:prstGeom prst="rect">
            <a:avLst/>
          </a:prstGeom>
        </p:spPr>
        <p:txBody>
          <a:bodyPr spcFirstLastPara="1" wrap="square" lIns="121900" tIns="121900" rIns="121900" bIns="121900" anchor="t" anchorCtr="0">
            <a:noAutofit/>
          </a:bodyPr>
          <a:lstStyle/>
          <a:p>
            <a:pPr marL="152396" indent="0">
              <a:buNone/>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java </a:t>
            </a:r>
            <a:r>
              <a:rPr lang="en-US" dirty="0" err="1"/>
              <a:t>có</a:t>
            </a:r>
            <a:r>
              <a:rPr lang="en-US" dirty="0"/>
              <a:t> </a:t>
            </a:r>
            <a:r>
              <a:rPr lang="en-US" dirty="0" err="1"/>
              <a:t>hỗ</a:t>
            </a:r>
            <a:r>
              <a:rPr lang="en-US" dirty="0"/>
              <a:t> </a:t>
            </a:r>
            <a:r>
              <a:rPr lang="en-US" dirty="0" err="1"/>
              <a:t>trợ</a:t>
            </a:r>
            <a:r>
              <a:rPr lang="en-US" dirty="0"/>
              <a:t> class </a:t>
            </a:r>
            <a:r>
              <a:rPr lang="en-US" dirty="0" err="1"/>
              <a:t>chuyên</a:t>
            </a:r>
            <a:r>
              <a:rPr lang="en-US" dirty="0"/>
              <a:t> </a:t>
            </a:r>
            <a:r>
              <a:rPr lang="en-US" dirty="0" err="1"/>
              <a:t>dụng</a:t>
            </a:r>
            <a:r>
              <a:rPr lang="en-US" dirty="0"/>
              <a:t> </a:t>
            </a:r>
            <a:r>
              <a:rPr lang="en-US" dirty="0" err="1"/>
              <a:t>để</a:t>
            </a:r>
            <a:r>
              <a:rPr lang="en-US" dirty="0"/>
              <a:t> </a:t>
            </a:r>
            <a:r>
              <a:rPr lang="en-US" dirty="0" err="1"/>
              <a:t>tạo</a:t>
            </a:r>
            <a:r>
              <a:rPr lang="en-US" dirty="0"/>
              <a:t> </a:t>
            </a:r>
            <a:r>
              <a:rPr lang="en-US" dirty="0" err="1"/>
              <a:t>hàm</a:t>
            </a:r>
            <a:r>
              <a:rPr lang="en-US" dirty="0"/>
              <a:t> </a:t>
            </a:r>
            <a:r>
              <a:rPr lang="en-US" dirty="0" err="1"/>
              <a:t>băm</a:t>
            </a:r>
            <a:r>
              <a:rPr lang="en-US" dirty="0"/>
              <a:t> </a:t>
            </a:r>
            <a:r>
              <a:rPr lang="en-US" dirty="0" err="1"/>
              <a:t>là</a:t>
            </a:r>
            <a:r>
              <a:rPr lang="en-US" dirty="0"/>
              <a:t> </a:t>
            </a:r>
            <a:r>
              <a:rPr lang="en-US" dirty="0" err="1"/>
              <a:t>MessageDisgest</a:t>
            </a:r>
            <a:r>
              <a:rPr lang="en-US" dirty="0"/>
              <a:t>. Class </a:t>
            </a:r>
            <a:r>
              <a:rPr lang="en-US" dirty="0" err="1"/>
              <a:t>này</a:t>
            </a:r>
            <a:r>
              <a:rPr lang="en-US" dirty="0"/>
              <a:t> </a:t>
            </a:r>
            <a:r>
              <a:rPr lang="en-US" dirty="0" err="1"/>
              <a:t>hỗ</a:t>
            </a:r>
            <a:r>
              <a:rPr lang="en-US" dirty="0"/>
              <a:t> </a:t>
            </a:r>
            <a:r>
              <a:rPr lang="en-US" dirty="0" err="1"/>
              <a:t>trợ</a:t>
            </a:r>
            <a:r>
              <a:rPr lang="en-US" dirty="0"/>
              <a:t> 3 </a:t>
            </a:r>
            <a:r>
              <a:rPr lang="en-US" dirty="0" err="1"/>
              <a:t>thuật</a:t>
            </a:r>
            <a:r>
              <a:rPr lang="en-US" dirty="0"/>
              <a:t> </a:t>
            </a:r>
            <a:r>
              <a:rPr lang="en-US" dirty="0" err="1"/>
              <a:t>toán</a:t>
            </a:r>
            <a:r>
              <a:rPr lang="en-US" dirty="0"/>
              <a:t> </a:t>
            </a:r>
            <a:r>
              <a:rPr lang="en-US" dirty="0" err="1"/>
              <a:t>băm</a:t>
            </a:r>
            <a:r>
              <a:rPr lang="en-US" dirty="0"/>
              <a:t> </a:t>
            </a:r>
            <a:r>
              <a:rPr lang="en-US" dirty="0" err="1"/>
              <a:t>tiêu</a:t>
            </a:r>
            <a:r>
              <a:rPr lang="en-US" dirty="0"/>
              <a:t> </a:t>
            </a:r>
            <a:r>
              <a:rPr lang="en-US" dirty="0" err="1"/>
              <a:t>chuẩn</a:t>
            </a:r>
            <a:r>
              <a:rPr lang="en-US" dirty="0"/>
              <a:t> </a:t>
            </a:r>
            <a:r>
              <a:rPr lang="en-US" dirty="0" err="1"/>
              <a:t>là</a:t>
            </a:r>
            <a:r>
              <a:rPr lang="en-US" dirty="0"/>
              <a:t> MD5, SHA-1 </a:t>
            </a:r>
            <a:r>
              <a:rPr lang="en-US" dirty="0" err="1"/>
              <a:t>và</a:t>
            </a:r>
            <a:r>
              <a:rPr lang="en-US" dirty="0"/>
              <a:t> SHA-256.</a:t>
            </a:r>
            <a:endParaRPr lang="en-US" dirty="0"/>
          </a:p>
          <a:p>
            <a:pPr marL="152396" indent="0">
              <a:buNone/>
            </a:pPr>
            <a:r>
              <a:rPr lang="en-US" dirty="0"/>
              <a:t/>
            </a:r>
            <a:br>
              <a:rPr lang="en-US" dirty="0"/>
            </a:br>
            <a:endParaRPr dirty="0"/>
          </a:p>
        </p:txBody>
      </p:sp>
      <p:pic>
        <p:nvPicPr>
          <p:cNvPr id="1028" name="Picture 4" descr="https://lh4.googleusercontent.com/uHO-HoF78pyViPSZQNku0vCdb8xThORASKUFtfcvgZKt9v6UWdM7sRp9QjLNbIDcb_C9hbNdOLGSVAOfm835F_ZyznVq_cpx29qPDftrFIVuqSacaK8uwNQXPztNxQ=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40" y="1352300"/>
            <a:ext cx="7117976"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51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sp>
        <p:nvSpPr>
          <p:cNvPr id="2048" name="Google Shape;2048;p49"/>
          <p:cNvSpPr txBox="1">
            <a:spLocks noGrp="1"/>
          </p:cNvSpPr>
          <p:nvPr>
            <p:ph type="body" idx="1"/>
          </p:nvPr>
        </p:nvSpPr>
        <p:spPr>
          <a:xfrm>
            <a:off x="1" y="582706"/>
            <a:ext cx="11967881" cy="1730189"/>
          </a:xfrm>
          <a:prstGeom prst="rect">
            <a:avLst/>
          </a:prstGeom>
        </p:spPr>
        <p:txBody>
          <a:bodyPr spcFirstLastPara="1" wrap="square" lIns="121900" tIns="121900" rIns="121900" bIns="121900" anchor="t" anchorCtr="0">
            <a:noAutofit/>
          </a:bodyPr>
          <a:lstStyle/>
          <a:p>
            <a:pPr marL="152396" indent="0">
              <a:buNone/>
            </a:pPr>
            <a:r>
              <a:rPr lang="vi-VN" dirty="0" smtClean="0"/>
              <a:t>Kết quả sau khi chạy và so sánh với SHA1-online</a:t>
            </a:r>
            <a:r>
              <a:rPr lang="en-US" dirty="0"/>
              <a:t/>
            </a:r>
            <a:br>
              <a:rPr lang="en-US" dirty="0"/>
            </a:br>
            <a:endParaRPr dirty="0"/>
          </a:p>
        </p:txBody>
      </p:sp>
      <p:pic>
        <p:nvPicPr>
          <p:cNvPr id="2050" name="Picture 2" descr="https://lh5.googleusercontent.com/4y78_s1lstijzrsDSy9bha0sjM916a_l95Q7Bn6umX9mvp51MEH4xvd_udTPXz0KXOoSyaQHKJQN9-6kB-guEGhRo1pIJJ32socVGb_Z8Ypfuw0LSEZpLSMsZZwbyA=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89" y="2503021"/>
            <a:ext cx="5384552" cy="30226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SiI2WcmEBXn1S6n314CarG0Ait_FycwKmTtJFHH_qhky3fi72fD68WzeSddqp_GxbynySTBsSeQ-hJ7sBgRZf27hFAUS8nQm1KKgYsfyDcL3iYA6nfpZEK6y6kp1uQ=s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435" y="2503020"/>
            <a:ext cx="5952564" cy="302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702671"/>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Words>
  <Application>Microsoft Office PowerPoint</Application>
  <PresentationFormat>Widescreen</PresentationFormat>
  <Paragraphs>33</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DM Sans</vt:lpstr>
      <vt:lpstr>Viga</vt:lpstr>
      <vt:lpstr>Cyber Security Business Plan</vt:lpstr>
      <vt:lpstr>1_Cyber Security Business Plan</vt:lpstr>
      <vt:lpstr>Các điểm yếu và các dạng tấn công </vt:lpstr>
      <vt:lpstr>2. Các cuộc tấn công:</vt:lpstr>
      <vt:lpstr> </vt:lpstr>
      <vt:lpstr>PowerPoint Presentation</vt:lpstr>
      <vt:lpstr>Tấn công gặp nhau ở giữa(Meet-in-the-middle) </vt:lpstr>
      <vt:lpstr>04  Ứng dụng</vt:lpstr>
      <vt:lpstr>Cài đặt thử nghiệm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điểm yếu và các dạng tấn công </dc:title>
  <dc:creator>LE QUOC HUNG D19AT01</dc:creator>
  <cp:lastModifiedBy>LE QUOC HUNG D19AT01</cp:lastModifiedBy>
  <cp:revision>1</cp:revision>
  <dcterms:created xsi:type="dcterms:W3CDTF">2021-10-02T07:08:06Z</dcterms:created>
  <dcterms:modified xsi:type="dcterms:W3CDTF">2021-10-02T07:08:20Z</dcterms:modified>
</cp:coreProperties>
</file>