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96">
          <p15:clr>
            <a:srgbClr val="A4A3A4"/>
          </p15:clr>
        </p15:guide>
        <p15:guide id="4">
          <p15:clr>
            <a:srgbClr val="A4A3A4"/>
          </p15:clr>
        </p15:guide>
        <p15:guide id="5" pos="48">
          <p15:clr>
            <a:srgbClr val="A4A3A4"/>
          </p15:clr>
        </p15:guide>
        <p15:guide id="6" pos="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DF7"/>
    <a:srgbClr val="800040"/>
    <a:srgbClr val="FF0080"/>
    <a:srgbClr val="5D7E9D"/>
    <a:srgbClr val="191919"/>
    <a:srgbClr val="FFFDDD"/>
    <a:srgbClr val="CEC339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8" autoAdjust="0"/>
    <p:restoredTop sz="92980" autoAdjust="0"/>
  </p:normalViewPr>
  <p:slideViewPr>
    <p:cSldViewPr snapToObjects="1">
      <p:cViewPr varScale="1">
        <p:scale>
          <a:sx n="61" d="100"/>
          <a:sy n="61" d="100"/>
        </p:scale>
        <p:origin x="798" y="72"/>
      </p:cViewPr>
      <p:guideLst>
        <p:guide orient="horz"/>
        <p:guide orient="horz" pos="192"/>
        <p:guide orient="horz" pos="96"/>
        <p:guide/>
        <p:guide pos="48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D7C2FA3-FE04-4AB7-A5CF-98D5A50CE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5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FBA17-F77E-4D4A-A313-0092102A1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08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094B09-5B37-4D5C-AFD2-D2D3F1C3D1A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17178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B59D07-1A73-4E02-95D0-1694D08BD4D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8453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37F021-6AD9-4FFA-99F3-259A65B3B24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11198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06C70D-C0A5-430D-A2A1-DD9061B06C0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4392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09419FB-DE9E-4896-8849-F7736AC3BF2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1233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F28B1-33C0-4633-8A05-F20DC6FCB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C8B2B-0614-43B4-B0C5-97E142154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AE138-3DB1-427D-99B2-C3412A1D0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êu đề và biểu đ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Biểu đồ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69ED9-CE66-4F67-8996-E03B21C57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êu đề, Văn bản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2A3D9-0F89-4D75-889A-A7A4C5A79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0C702-D406-4042-B7DF-D74571A8A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EE1E5-C51F-47A4-8251-D2F3646CC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B422A-A82F-44A2-83DA-C3299F76C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6BD55-9D09-4C7D-9638-45B9C7EF7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78F53-DB0B-455D-BD88-8BFF8B967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19445-3D97-484A-B83A-E69DED21D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2C709-0B81-4AC4-AFD7-7637845EA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D270-3D19-4540-8A11-9FA83C963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931E11C7-852F-462A-97E4-D07222573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2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101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100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99" descr="card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98" descr="card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-28575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Text Box 103"/>
          <p:cNvSpPr txBox="1">
            <a:spLocks noChangeArrowheads="1"/>
          </p:cNvSpPr>
          <p:nvPr/>
        </p:nvSpPr>
        <p:spPr bwMode="auto">
          <a:xfrm>
            <a:off x="533400" y="2168525"/>
            <a:ext cx="79248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0" dirty="0">
                <a:solidFill>
                  <a:schemeClr val="tx2"/>
                </a:solidFill>
              </a:rPr>
              <a:t>COLOUR</a:t>
            </a:r>
            <a:endParaRPr lang="en-US" sz="6000" dirty="0"/>
          </a:p>
        </p:txBody>
      </p:sp>
      <p:sp>
        <p:nvSpPr>
          <p:cNvPr id="5128" name="Rectangle 105"/>
          <p:cNvSpPr>
            <a:spLocks noChangeArrowheads="1"/>
          </p:cNvSpPr>
          <p:nvPr/>
        </p:nvSpPr>
        <p:spPr bwMode="auto">
          <a:xfrm>
            <a:off x="5715000" y="166688"/>
            <a:ext cx="1447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83" name="Text Box 108"/>
          <p:cNvSpPr txBox="1">
            <a:spLocks noChangeArrowheads="1"/>
          </p:cNvSpPr>
          <p:nvPr/>
        </p:nvSpPr>
        <p:spPr bwMode="auto">
          <a:xfrm>
            <a:off x="66294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6000" smtClean="0">
                <a:solidFill>
                  <a:srgbClr val="F2FDF7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01</a:t>
            </a:r>
            <a:endParaRPr lang="en-US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131" name="Hình chữ nhật 1"/>
          <p:cNvSpPr>
            <a:spLocks noChangeArrowheads="1"/>
          </p:cNvSpPr>
          <p:nvPr/>
        </p:nvSpPr>
        <p:spPr bwMode="auto">
          <a:xfrm>
            <a:off x="601663" y="3960813"/>
            <a:ext cx="29622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dirty="0"/>
              <a:t>SLIDES</a:t>
            </a:r>
          </a:p>
        </p:txBody>
      </p:sp>
      <p:sp>
        <p:nvSpPr>
          <p:cNvPr id="3" name="Hộp_Văn_Bản 2"/>
          <p:cNvSpPr txBox="1"/>
          <p:nvPr/>
        </p:nvSpPr>
        <p:spPr>
          <a:xfrm rot="5400000">
            <a:off x="5503397" y="3424297"/>
            <a:ext cx="2268253" cy="405455"/>
          </a:xfrm>
          <a:prstGeom prst="rect">
            <a:avLst/>
          </a:prstGeom>
          <a:noFill/>
        </p:spPr>
        <p:txBody>
          <a:bodyPr wrap="none">
            <a:prstTxWarp prst="textPlain">
              <a:avLst/>
            </a:prstTxWarp>
            <a:spAutoFit/>
          </a:bodyPr>
          <a:lstStyle/>
          <a:p>
            <a:pPr>
              <a:defRPr/>
            </a:pPr>
            <a:r>
              <a:rPr lang="en-US" sz="4000">
                <a:solidFill>
                  <a:schemeClr val="tx1">
                    <a:lumMod val="60000"/>
                    <a:lumOff val="40000"/>
                  </a:schemeClr>
                </a:solidFill>
              </a:rPr>
              <a:t>Template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3888" y="4319808"/>
            <a:ext cx="283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http://phamlocblog.com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4" descr="Untitled-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55" descr="card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56" descr="card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7" descr="card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58" descr="card1"/>
          <p:cNvPicPr>
            <a:picLocks noChangeAspect="1" noChangeArrowheads="1"/>
          </p:cNvPicPr>
          <p:nvPr/>
        </p:nvPicPr>
        <p:blipFill>
          <a:blip r:embed="rId8"/>
          <a:srcRect l="78838"/>
          <a:stretch>
            <a:fillRect/>
          </a:stretch>
        </p:blipFill>
        <p:spPr bwMode="auto">
          <a:xfrm>
            <a:off x="0" y="0"/>
            <a:ext cx="1943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51" name="Object 36"/>
          <p:cNvGraphicFramePr>
            <a:graphicFrameLocks noChangeAspect="1"/>
          </p:cNvGraphicFramePr>
          <p:nvPr/>
        </p:nvGraphicFramePr>
        <p:xfrm>
          <a:off x="1371600" y="1447800"/>
          <a:ext cx="64008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9" imgW="6401355" imgH="4346825" progId="Excel.Chart.8">
                  <p:embed/>
                </p:oleObj>
              </mc:Choice>
              <mc:Fallback>
                <p:oleObj r:id="rId9" imgW="6401355" imgH="4346825" progId="Excel.Chart.8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6400800" cy="435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33"/>
          <p:cNvSpPr txBox="1">
            <a:spLocks noChangeArrowheads="1"/>
          </p:cNvSpPr>
          <p:nvPr/>
        </p:nvSpPr>
        <p:spPr bwMode="auto">
          <a:xfrm>
            <a:off x="2232025" y="5791200"/>
            <a:ext cx="434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/>
              <a:t>Biểu đồ minh họa</a:t>
            </a:r>
            <a:endParaRPr lang="en-US" sz="2400" i="1"/>
          </a:p>
        </p:txBody>
      </p:sp>
      <p:sp>
        <p:nvSpPr>
          <p:cNvPr id="4105" name="Text Box 60"/>
          <p:cNvSpPr txBox="1">
            <a:spLocks noChangeArrowheads="1"/>
          </p:cNvSpPr>
          <p:nvPr/>
        </p:nvSpPr>
        <p:spPr bwMode="auto">
          <a:xfrm>
            <a:off x="67056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6000" smtClean="0">
                <a:solidFill>
                  <a:srgbClr val="F2FDF7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  <a:endParaRPr lang="en-US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154" name="Hộp_Văn_Bản 1"/>
          <p:cNvSpPr txBox="1">
            <a:spLocks noChangeArrowheads="1"/>
          </p:cNvSpPr>
          <p:nvPr/>
        </p:nvSpPr>
        <p:spPr bwMode="auto">
          <a:xfrm>
            <a:off x="5203825" y="1536700"/>
            <a:ext cx="25050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i="1"/>
              <a:t>Click 2 lần để thay đổi số liệu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350963" y="4000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3200" b="1" i="1" kern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TIÊU ĐỀ</a:t>
            </a:r>
            <a:endParaRPr lang="en-US" sz="32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8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59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60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61" descr="card2"/>
          <p:cNvPicPr>
            <a:picLocks noChangeAspect="1" noChangeArrowheads="1"/>
          </p:cNvPicPr>
          <p:nvPr/>
        </p:nvPicPr>
        <p:blipFill>
          <a:blip r:embed="rId6"/>
          <a:srcRect l="79668"/>
          <a:stretch>
            <a:fillRect/>
          </a:stretch>
        </p:blipFill>
        <p:spPr bwMode="auto">
          <a:xfrm>
            <a:off x="0" y="0"/>
            <a:ext cx="18669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2" descr="card1"/>
          <p:cNvPicPr>
            <a:picLocks noChangeAspect="1" noChangeArrowheads="1"/>
          </p:cNvPicPr>
          <p:nvPr/>
        </p:nvPicPr>
        <p:blipFill>
          <a:blip r:embed="rId7"/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Rectangle 37"/>
          <p:cNvSpPr>
            <a:spLocks noChangeArrowheads="1"/>
          </p:cNvSpPr>
          <p:nvPr/>
        </p:nvSpPr>
        <p:spPr bwMode="auto">
          <a:xfrm>
            <a:off x="5340350" y="2135188"/>
            <a:ext cx="26162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Thay hình ảnh giả bằng hình ảnh của Bạn</a:t>
            </a:r>
          </a:p>
        </p:txBody>
      </p:sp>
      <p:sp>
        <p:nvSpPr>
          <p:cNvPr id="5128" name="Text Box 72"/>
          <p:cNvSpPr txBox="1">
            <a:spLocks noChangeArrowheads="1"/>
          </p:cNvSpPr>
          <p:nvPr/>
        </p:nvSpPr>
        <p:spPr bwMode="auto">
          <a:xfrm>
            <a:off x="69342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6000" smtClean="0">
                <a:solidFill>
                  <a:srgbClr val="F2FDF7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  <a:endParaRPr lang="en-US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177" name="Picture 73" descr="C:\Users\Administrator\Desktop\smf_icon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0263" y="1700213"/>
            <a:ext cx="3921125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8" name="Rectangle 37"/>
          <p:cNvSpPr>
            <a:spLocks noChangeArrowheads="1"/>
          </p:cNvSpPr>
          <p:nvPr/>
        </p:nvSpPr>
        <p:spPr bwMode="auto">
          <a:xfrm>
            <a:off x="5340350" y="2857500"/>
            <a:ext cx="2616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7179" name="Rectangle 37"/>
          <p:cNvSpPr>
            <a:spLocks noChangeArrowheads="1"/>
          </p:cNvSpPr>
          <p:nvPr/>
        </p:nvSpPr>
        <p:spPr bwMode="auto">
          <a:xfrm>
            <a:off x="5340350" y="3362325"/>
            <a:ext cx="2616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7180" name="Rectangle 37"/>
          <p:cNvSpPr>
            <a:spLocks noChangeArrowheads="1"/>
          </p:cNvSpPr>
          <p:nvPr/>
        </p:nvSpPr>
        <p:spPr bwMode="auto">
          <a:xfrm>
            <a:off x="5340350" y="3917950"/>
            <a:ext cx="2616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7181" name="Rectangle 37"/>
          <p:cNvSpPr>
            <a:spLocks noChangeArrowheads="1"/>
          </p:cNvSpPr>
          <p:nvPr/>
        </p:nvSpPr>
        <p:spPr bwMode="auto">
          <a:xfrm>
            <a:off x="5340350" y="4437063"/>
            <a:ext cx="2616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1350963" y="4000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3200" b="1" i="1" kern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TIÊU ĐỀ</a:t>
            </a:r>
            <a:endParaRPr lang="en-US" sz="32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9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60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61" descr="card4"/>
          <p:cNvPicPr>
            <a:picLocks noChangeAspect="1" noChangeArrowheads="1"/>
          </p:cNvPicPr>
          <p:nvPr/>
        </p:nvPicPr>
        <p:blipFill>
          <a:blip r:embed="rId5"/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62" descr="card2"/>
          <p:cNvPicPr>
            <a:picLocks noChangeAspect="1" noChangeArrowheads="1"/>
          </p:cNvPicPr>
          <p:nvPr/>
        </p:nvPicPr>
        <p:blipFill>
          <a:blip r:embed="rId6"/>
          <a:srcRect l="81328" r="6224"/>
          <a:stretch>
            <a:fillRect/>
          </a:stretch>
        </p:blipFill>
        <p:spPr bwMode="auto">
          <a:xfrm>
            <a:off x="0" y="0"/>
            <a:ext cx="11430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3" descr="card1"/>
          <p:cNvPicPr>
            <a:picLocks noChangeAspect="1" noChangeArrowheads="1"/>
          </p:cNvPicPr>
          <p:nvPr/>
        </p:nvPicPr>
        <p:blipFill>
          <a:blip r:embed="rId7"/>
          <a:srcRect l="82158" r="8714"/>
          <a:stretch>
            <a:fillRect/>
          </a:stretch>
        </p:blipFill>
        <p:spPr bwMode="auto">
          <a:xfrm>
            <a:off x="0" y="0"/>
            <a:ext cx="8382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Text Box 66"/>
          <p:cNvSpPr txBox="1">
            <a:spLocks noChangeArrowheads="1"/>
          </p:cNvSpPr>
          <p:nvPr/>
        </p:nvSpPr>
        <p:spPr bwMode="auto">
          <a:xfrm>
            <a:off x="71628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6000" smtClean="0">
                <a:solidFill>
                  <a:srgbClr val="F2FDF7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04</a:t>
            </a:r>
            <a:endParaRPr lang="en-US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Плюс 53"/>
          <p:cNvSpPr/>
          <p:nvPr/>
        </p:nvSpPr>
        <p:spPr>
          <a:xfrm>
            <a:off x="2924175" y="2308225"/>
            <a:ext cx="966788" cy="966788"/>
          </a:xfrm>
          <a:prstGeom prst="mathPlus">
            <a:avLst>
              <a:gd name="adj1" fmla="val 16963"/>
            </a:avLst>
          </a:prstGeom>
          <a:gradFill>
            <a:gsLst>
              <a:gs pos="0">
                <a:sysClr val="windowText" lastClr="000000">
                  <a:lumMod val="95000"/>
                  <a:lumOff val="5000"/>
                </a:sysClr>
              </a:gs>
              <a:gs pos="50000">
                <a:sysClr val="windowText" lastClr="000000">
                  <a:lumMod val="75000"/>
                  <a:lumOff val="2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27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Равно 54"/>
          <p:cNvSpPr/>
          <p:nvPr/>
        </p:nvSpPr>
        <p:spPr>
          <a:xfrm>
            <a:off x="5705475" y="2549525"/>
            <a:ext cx="966788" cy="544513"/>
          </a:xfrm>
          <a:prstGeom prst="mathEqual">
            <a:avLst/>
          </a:prstGeom>
          <a:gradFill>
            <a:gsLst>
              <a:gs pos="0">
                <a:sysClr val="windowText" lastClr="000000">
                  <a:lumMod val="95000"/>
                  <a:lumOff val="5000"/>
                </a:sysClr>
              </a:gs>
              <a:gs pos="50000">
                <a:sysClr val="windowText" lastClr="000000">
                  <a:lumMod val="75000"/>
                  <a:lumOff val="2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27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202" name="Группа 58"/>
          <p:cNvGrpSpPr>
            <a:grpSpLocks/>
          </p:cNvGrpSpPr>
          <p:nvPr/>
        </p:nvGrpSpPr>
        <p:grpSpPr bwMode="auto">
          <a:xfrm>
            <a:off x="1331913" y="4181475"/>
            <a:ext cx="1944687" cy="1571625"/>
            <a:chOff x="5429256" y="428604"/>
            <a:chExt cx="1857388" cy="1857388"/>
          </a:xfrm>
        </p:grpSpPr>
        <p:sp>
          <p:nvSpPr>
            <p:cNvPr id="20" name="Прямоугольник 59"/>
            <p:cNvSpPr/>
            <p:nvPr/>
          </p:nvSpPr>
          <p:spPr>
            <a:xfrm>
              <a:off x="5429256" y="428604"/>
              <a:ext cx="1857388" cy="185738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kern="0">
                <a:solidFill>
                  <a:prstClr val="white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21" name="Прямоугольник 60"/>
            <p:cNvSpPr/>
            <p:nvPr/>
          </p:nvSpPr>
          <p:spPr>
            <a:xfrm>
              <a:off x="5429256" y="428604"/>
              <a:ext cx="1857388" cy="285175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4EE7FC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kern="0">
                <a:solidFill>
                  <a:prstClr val="white"/>
                </a:solidFill>
                <a:latin typeface="Calibri"/>
                <a:cs typeface="Arial" pitchFamily="34" charset="0"/>
              </a:endParaRPr>
            </a:p>
          </p:txBody>
        </p:sp>
      </p:grpSp>
      <p:sp>
        <p:nvSpPr>
          <p:cNvPr id="19" name="Прямоугольник 65"/>
          <p:cNvSpPr/>
          <p:nvPr/>
        </p:nvSpPr>
        <p:spPr bwMode="auto">
          <a:xfrm>
            <a:off x="1628775" y="4543425"/>
            <a:ext cx="1349375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Tiêu đề 1</a:t>
            </a:r>
            <a:endParaRPr lang="en-US" sz="16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204" name="Группа 83"/>
          <p:cNvGrpSpPr>
            <a:grpSpLocks/>
          </p:cNvGrpSpPr>
          <p:nvPr/>
        </p:nvGrpSpPr>
        <p:grpSpPr bwMode="auto">
          <a:xfrm>
            <a:off x="3902075" y="4181475"/>
            <a:ext cx="1944688" cy="1571625"/>
            <a:chOff x="5429256" y="428604"/>
            <a:chExt cx="1857388" cy="1857388"/>
          </a:xfrm>
        </p:grpSpPr>
        <p:sp>
          <p:nvSpPr>
            <p:cNvPr id="26" name="Прямоугольник 86"/>
            <p:cNvSpPr/>
            <p:nvPr/>
          </p:nvSpPr>
          <p:spPr>
            <a:xfrm>
              <a:off x="5429256" y="428604"/>
              <a:ext cx="1857388" cy="185738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kern="0">
                <a:solidFill>
                  <a:prstClr val="white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27" name="Прямоугольник 87"/>
            <p:cNvSpPr/>
            <p:nvPr/>
          </p:nvSpPr>
          <p:spPr>
            <a:xfrm>
              <a:off x="5429256" y="428604"/>
              <a:ext cx="1857388" cy="285175"/>
            </a:xfrm>
            <a:prstGeom prst="rect">
              <a:avLst/>
            </a:prstGeom>
            <a:gradFill flip="none" rotWithShape="1">
              <a:gsLst>
                <a:gs pos="0">
                  <a:srgbClr val="FF9900"/>
                </a:gs>
                <a:gs pos="100000">
                  <a:srgbClr val="FFFF00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kern="0">
                <a:solidFill>
                  <a:prstClr val="white"/>
                </a:solidFill>
                <a:latin typeface="Calibri"/>
                <a:cs typeface="Arial" pitchFamily="34" charset="0"/>
              </a:endParaRPr>
            </a:p>
          </p:txBody>
        </p:sp>
      </p:grpSp>
      <p:sp>
        <p:nvSpPr>
          <p:cNvPr id="25" name="Прямоугольник 85"/>
          <p:cNvSpPr/>
          <p:nvPr/>
        </p:nvSpPr>
        <p:spPr bwMode="auto">
          <a:xfrm>
            <a:off x="4200525" y="4543425"/>
            <a:ext cx="1347788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Tiêu đề 2</a:t>
            </a:r>
            <a:endParaRPr lang="en-US" sz="16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206" name="Группа 89"/>
          <p:cNvGrpSpPr>
            <a:grpSpLocks/>
          </p:cNvGrpSpPr>
          <p:nvPr/>
        </p:nvGrpSpPr>
        <p:grpSpPr bwMode="auto">
          <a:xfrm>
            <a:off x="6618288" y="4181475"/>
            <a:ext cx="1944687" cy="1571625"/>
            <a:chOff x="5429256" y="428604"/>
            <a:chExt cx="1857388" cy="1857388"/>
          </a:xfrm>
        </p:grpSpPr>
        <p:sp>
          <p:nvSpPr>
            <p:cNvPr id="32" name="Прямоугольник 95"/>
            <p:cNvSpPr/>
            <p:nvPr/>
          </p:nvSpPr>
          <p:spPr>
            <a:xfrm>
              <a:off x="5429256" y="428604"/>
              <a:ext cx="1857388" cy="185738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kern="0">
                <a:solidFill>
                  <a:prstClr val="white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33" name="Прямоугольник 96"/>
            <p:cNvSpPr/>
            <p:nvPr/>
          </p:nvSpPr>
          <p:spPr>
            <a:xfrm>
              <a:off x="5429256" y="428604"/>
              <a:ext cx="1857388" cy="285175"/>
            </a:xfrm>
            <a:prstGeom prst="rect">
              <a:avLst/>
            </a:prstGeom>
            <a:gradFill flip="none" rotWithShape="1">
              <a:gsLst>
                <a:gs pos="0">
                  <a:srgbClr val="127D12"/>
                </a:gs>
                <a:gs pos="100000">
                  <a:srgbClr val="28D728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kern="0">
                <a:solidFill>
                  <a:prstClr val="white"/>
                </a:solidFill>
                <a:latin typeface="Calibri"/>
                <a:cs typeface="Arial" pitchFamily="34" charset="0"/>
              </a:endParaRPr>
            </a:p>
          </p:txBody>
        </p:sp>
      </p:grpSp>
      <p:sp>
        <p:nvSpPr>
          <p:cNvPr id="31" name="Прямоугольник 91"/>
          <p:cNvSpPr/>
          <p:nvPr/>
        </p:nvSpPr>
        <p:spPr bwMode="auto">
          <a:xfrm>
            <a:off x="6867525" y="4543425"/>
            <a:ext cx="1349375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Tiêu đề 3</a:t>
            </a:r>
            <a:endParaRPr lang="en-US" sz="16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Ellipse 98"/>
          <p:cNvSpPr/>
          <p:nvPr/>
        </p:nvSpPr>
        <p:spPr bwMode="auto">
          <a:xfrm>
            <a:off x="6981822" y="3367495"/>
            <a:ext cx="1382191" cy="302193"/>
          </a:xfrm>
          <a:prstGeom prst="ellipse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0">
                <a:srgbClr val="E6E6E6">
                  <a:lumMod val="10000"/>
                  <a:alpha val="57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Can 56"/>
          <p:cNvSpPr/>
          <p:nvPr/>
        </p:nvSpPr>
        <p:spPr>
          <a:xfrm>
            <a:off x="7118350" y="2065338"/>
            <a:ext cx="1089025" cy="1390650"/>
          </a:xfrm>
          <a:prstGeom prst="can">
            <a:avLst/>
          </a:prstGeom>
          <a:gradFill>
            <a:gsLst>
              <a:gs pos="0">
                <a:srgbClr val="127D12"/>
              </a:gs>
              <a:gs pos="100000">
                <a:srgbClr val="28D728"/>
              </a:gs>
            </a:gsLst>
            <a:lin ang="5400000" scaled="0"/>
          </a:gradFill>
          <a:ln w="12700" cap="flat" cmpd="sng" algn="ctr">
            <a:solidFill>
              <a:srgbClr val="127D12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Ellipse 98"/>
          <p:cNvSpPr/>
          <p:nvPr/>
        </p:nvSpPr>
        <p:spPr bwMode="auto">
          <a:xfrm>
            <a:off x="4117028" y="3367495"/>
            <a:ext cx="1382191" cy="302193"/>
          </a:xfrm>
          <a:prstGeom prst="ellipse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0">
                <a:srgbClr val="E6E6E6">
                  <a:lumMod val="10000"/>
                  <a:alpha val="57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Can 62"/>
          <p:cNvSpPr/>
          <p:nvPr/>
        </p:nvSpPr>
        <p:spPr>
          <a:xfrm>
            <a:off x="4254500" y="2065338"/>
            <a:ext cx="1087438" cy="1390650"/>
          </a:xfrm>
          <a:prstGeom prst="can">
            <a:avLst/>
          </a:prstGeom>
          <a:gradFill>
            <a:gsLst>
              <a:gs pos="0">
                <a:srgbClr val="FF9900"/>
              </a:gs>
              <a:gs pos="100000">
                <a:srgbClr val="FFFF00"/>
              </a:gs>
            </a:gsLst>
            <a:lin ang="5400000" scaled="0"/>
          </a:gradFill>
          <a:ln w="12700" cap="flat" cmpd="sng" algn="ctr">
            <a:solidFill>
              <a:srgbClr val="FF99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Ellipse 98"/>
          <p:cNvSpPr/>
          <p:nvPr/>
        </p:nvSpPr>
        <p:spPr bwMode="auto">
          <a:xfrm>
            <a:off x="1457726" y="3367495"/>
            <a:ext cx="1382191" cy="302193"/>
          </a:xfrm>
          <a:prstGeom prst="ellipse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0">
                <a:srgbClr val="E6E6E6">
                  <a:lumMod val="10000"/>
                  <a:alpha val="57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Can 64"/>
          <p:cNvSpPr/>
          <p:nvPr/>
        </p:nvSpPr>
        <p:spPr>
          <a:xfrm>
            <a:off x="1595438" y="2065338"/>
            <a:ext cx="1087437" cy="1390650"/>
          </a:xfrm>
          <a:prstGeom prst="can">
            <a:avLst/>
          </a:prstGeom>
          <a:gradFill>
            <a:gsLst>
              <a:gs pos="0">
                <a:srgbClr val="0070C0"/>
              </a:gs>
              <a:gs pos="100000">
                <a:srgbClr val="4EE7FC"/>
              </a:gs>
            </a:gsLst>
            <a:lin ang="5400000" scaled="0"/>
          </a:gradFill>
          <a:ln w="12700" cap="flat" cmpd="sng" algn="ctr">
            <a:solidFill>
              <a:srgbClr val="0070C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1350963" y="4000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3200" b="1" i="1" kern="0" smtClean="0">
                <a:solidFill>
                  <a:schemeClr val="bg2">
                    <a:lumMod val="75000"/>
                  </a:schemeClr>
                </a:solidFill>
              </a:rPr>
              <a:t>TIÊU ĐỀ</a:t>
            </a:r>
            <a:endParaRPr lang="en-US" sz="3200" b="1" i="1" ker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21" name="Rectangle 37"/>
          <p:cNvSpPr>
            <a:spLocks noChangeArrowheads="1"/>
          </p:cNvSpPr>
          <p:nvPr/>
        </p:nvSpPr>
        <p:spPr bwMode="auto">
          <a:xfrm>
            <a:off x="1530350" y="4957763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/>
              <a:t>Mô tả nội dung</a:t>
            </a:r>
          </a:p>
        </p:txBody>
      </p:sp>
      <p:sp>
        <p:nvSpPr>
          <p:cNvPr id="8222" name="Rectangle 37"/>
          <p:cNvSpPr>
            <a:spLocks noChangeArrowheads="1"/>
          </p:cNvSpPr>
          <p:nvPr/>
        </p:nvSpPr>
        <p:spPr bwMode="auto">
          <a:xfrm>
            <a:off x="4149725" y="4957763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/>
              <a:t>Mô tả nội dung</a:t>
            </a:r>
          </a:p>
        </p:txBody>
      </p:sp>
      <p:sp>
        <p:nvSpPr>
          <p:cNvPr id="8223" name="Rectangle 37"/>
          <p:cNvSpPr>
            <a:spLocks noChangeArrowheads="1"/>
          </p:cNvSpPr>
          <p:nvPr/>
        </p:nvSpPr>
        <p:spPr bwMode="auto">
          <a:xfrm>
            <a:off x="6832600" y="4957763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/>
              <a:t>Mô tả nội dung</a:t>
            </a:r>
          </a:p>
        </p:txBody>
      </p:sp>
      <p:sp>
        <p:nvSpPr>
          <p:cNvPr id="8225" name="Rectangle 37"/>
          <p:cNvSpPr>
            <a:spLocks noChangeArrowheads="1"/>
          </p:cNvSpPr>
          <p:nvPr/>
        </p:nvSpPr>
        <p:spPr bwMode="auto">
          <a:xfrm>
            <a:off x="1530350" y="5265738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/>
              <a:t>Mô tả nội dung</a:t>
            </a:r>
          </a:p>
        </p:txBody>
      </p:sp>
      <p:sp>
        <p:nvSpPr>
          <p:cNvPr id="8226" name="Rectangle 37"/>
          <p:cNvSpPr>
            <a:spLocks noChangeArrowheads="1"/>
          </p:cNvSpPr>
          <p:nvPr/>
        </p:nvSpPr>
        <p:spPr bwMode="auto">
          <a:xfrm>
            <a:off x="4121150" y="5265738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/>
              <a:t>Mô tả nội dung</a:t>
            </a:r>
          </a:p>
        </p:txBody>
      </p:sp>
      <p:sp>
        <p:nvSpPr>
          <p:cNvPr id="8227" name="Rectangle 37"/>
          <p:cNvSpPr>
            <a:spLocks noChangeArrowheads="1"/>
          </p:cNvSpPr>
          <p:nvPr/>
        </p:nvSpPr>
        <p:spPr bwMode="auto">
          <a:xfrm>
            <a:off x="6813550" y="5265738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/>
              <a:t>Mô tả nội 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4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5" descr="card5"/>
          <p:cNvPicPr>
            <a:picLocks noChangeAspect="1" noChangeArrowheads="1"/>
          </p:cNvPicPr>
          <p:nvPr/>
        </p:nvPicPr>
        <p:blipFill>
          <a:blip r:embed="rId4"/>
          <a:srcRect l="82158"/>
          <a:stretch>
            <a:fillRect/>
          </a:stretch>
        </p:blipFill>
        <p:spPr bwMode="auto">
          <a:xfrm>
            <a:off x="0" y="-28575"/>
            <a:ext cx="16383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36" descr="card4"/>
          <p:cNvPicPr>
            <a:picLocks noChangeAspect="1" noChangeArrowheads="1"/>
          </p:cNvPicPr>
          <p:nvPr/>
        </p:nvPicPr>
        <p:blipFill>
          <a:blip r:embed="rId5"/>
          <a:srcRect l="82158"/>
          <a:stretch>
            <a:fillRect/>
          </a:stretch>
        </p:blipFill>
        <p:spPr bwMode="auto">
          <a:xfrm>
            <a:off x="0" y="0"/>
            <a:ext cx="16383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37" descr="card2"/>
          <p:cNvPicPr>
            <a:picLocks noChangeAspect="1" noChangeArrowheads="1"/>
          </p:cNvPicPr>
          <p:nvPr/>
        </p:nvPicPr>
        <p:blipFill>
          <a:blip r:embed="rId6"/>
          <a:srcRect l="82988" r="6224"/>
          <a:stretch>
            <a:fillRect/>
          </a:stretch>
        </p:blipFill>
        <p:spPr bwMode="auto">
          <a:xfrm>
            <a:off x="0" y="0"/>
            <a:ext cx="9906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38" descr="card1"/>
          <p:cNvPicPr>
            <a:picLocks noChangeAspect="1" noChangeArrowheads="1"/>
          </p:cNvPicPr>
          <p:nvPr/>
        </p:nvPicPr>
        <p:blipFill>
          <a:blip r:embed="rId7"/>
          <a:srcRect l="83818" r="8714"/>
          <a:stretch>
            <a:fillRect/>
          </a:stretch>
        </p:blipFill>
        <p:spPr bwMode="auto">
          <a:xfrm>
            <a:off x="0" y="0"/>
            <a:ext cx="6858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Text Box 39"/>
          <p:cNvSpPr txBox="1">
            <a:spLocks noChangeArrowheads="1"/>
          </p:cNvSpPr>
          <p:nvPr/>
        </p:nvSpPr>
        <p:spPr bwMode="auto">
          <a:xfrm>
            <a:off x="739775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6000" smtClean="0">
                <a:solidFill>
                  <a:srgbClr val="F2FDF7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05</a:t>
            </a:r>
            <a:endParaRPr lang="en-US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224" name="Rectangle 40"/>
          <p:cNvSpPr>
            <a:spLocks noChangeArrowheads="1"/>
          </p:cNvSpPr>
          <p:nvPr/>
        </p:nvSpPr>
        <p:spPr bwMode="auto">
          <a:xfrm>
            <a:off x="755650" y="1268413"/>
            <a:ext cx="8208963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Nhóm 2"/>
          <p:cNvGrpSpPr>
            <a:grpSpLocks/>
          </p:cNvGrpSpPr>
          <p:nvPr/>
        </p:nvGrpSpPr>
        <p:grpSpPr bwMode="auto">
          <a:xfrm>
            <a:off x="2663825" y="1511300"/>
            <a:ext cx="4392613" cy="3082925"/>
            <a:chOff x="1710252" y="1302390"/>
            <a:chExt cx="6005020" cy="4214842"/>
          </a:xfrm>
        </p:grpSpPr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710252" y="3417222"/>
              <a:ext cx="2111424" cy="2100010"/>
            </a:xfrm>
            <a:custGeom>
              <a:avLst/>
              <a:gdLst/>
              <a:ahLst/>
              <a:cxnLst>
                <a:cxn ang="0">
                  <a:pos x="1527" y="869"/>
                </a:cxn>
                <a:cxn ang="0">
                  <a:pos x="1183" y="1063"/>
                </a:cxn>
                <a:cxn ang="0">
                  <a:pos x="939" y="1369"/>
                </a:cxn>
                <a:cxn ang="0">
                  <a:pos x="829" y="1756"/>
                </a:cxn>
                <a:cxn ang="0">
                  <a:pos x="877" y="2164"/>
                </a:cxn>
                <a:cxn ang="0">
                  <a:pos x="1072" y="2508"/>
                </a:cxn>
                <a:cxn ang="0">
                  <a:pos x="1379" y="2752"/>
                </a:cxn>
                <a:cxn ang="0">
                  <a:pos x="1766" y="2862"/>
                </a:cxn>
                <a:cxn ang="0">
                  <a:pos x="2174" y="2814"/>
                </a:cxn>
                <a:cxn ang="0">
                  <a:pos x="2518" y="2619"/>
                </a:cxn>
                <a:cxn ang="0">
                  <a:pos x="2762" y="2312"/>
                </a:cxn>
                <a:cxn ang="0">
                  <a:pos x="2872" y="1925"/>
                </a:cxn>
                <a:cxn ang="0">
                  <a:pos x="2824" y="1517"/>
                </a:cxn>
                <a:cxn ang="0">
                  <a:pos x="2628" y="1174"/>
                </a:cxn>
                <a:cxn ang="0">
                  <a:pos x="2322" y="931"/>
                </a:cxn>
                <a:cxn ang="0">
                  <a:pos x="1935" y="820"/>
                </a:cxn>
                <a:cxn ang="0">
                  <a:pos x="2097" y="16"/>
                </a:cxn>
                <a:cxn ang="0">
                  <a:pos x="2278" y="473"/>
                </a:cxn>
                <a:cxn ang="0">
                  <a:pos x="2574" y="601"/>
                </a:cxn>
                <a:cxn ang="0">
                  <a:pos x="2967" y="376"/>
                </a:cxn>
                <a:cxn ang="0">
                  <a:pos x="3276" y="672"/>
                </a:cxn>
                <a:cxn ang="0">
                  <a:pos x="3057" y="1059"/>
                </a:cxn>
                <a:cxn ang="0">
                  <a:pos x="3172" y="1272"/>
                </a:cxn>
                <a:cxn ang="0">
                  <a:pos x="3527" y="1353"/>
                </a:cxn>
                <a:cxn ang="0">
                  <a:pos x="3700" y="1764"/>
                </a:cxn>
                <a:cxn ang="0">
                  <a:pos x="3289" y="1974"/>
                </a:cxn>
                <a:cxn ang="0">
                  <a:pos x="3248" y="2213"/>
                </a:cxn>
                <a:cxn ang="0">
                  <a:pos x="3374" y="2480"/>
                </a:cxn>
                <a:cxn ang="0">
                  <a:pos x="3384" y="2892"/>
                </a:cxn>
                <a:cxn ang="0">
                  <a:pos x="2967" y="2923"/>
                </a:cxn>
                <a:cxn ang="0">
                  <a:pos x="2729" y="3001"/>
                </a:cxn>
                <a:cxn ang="0">
                  <a:pos x="2615" y="3316"/>
                </a:cxn>
                <a:cxn ang="0">
                  <a:pos x="2406" y="3621"/>
                </a:cxn>
                <a:cxn ang="0">
                  <a:pos x="2032" y="3425"/>
                </a:cxn>
                <a:cxn ang="0">
                  <a:pos x="1786" y="3299"/>
                </a:cxn>
                <a:cxn ang="0">
                  <a:pos x="1495" y="3467"/>
                </a:cxn>
                <a:cxn ang="0">
                  <a:pos x="1140" y="3567"/>
                </a:cxn>
                <a:cxn ang="0">
                  <a:pos x="958" y="3244"/>
                </a:cxn>
                <a:cxn ang="0">
                  <a:pos x="908" y="2954"/>
                </a:cxn>
                <a:cxn ang="0">
                  <a:pos x="639" y="2824"/>
                </a:cxn>
                <a:cxn ang="0">
                  <a:pos x="228" y="2756"/>
                </a:cxn>
                <a:cxn ang="0">
                  <a:pos x="273" y="2348"/>
                </a:cxn>
                <a:cxn ang="0">
                  <a:pos x="414" y="2044"/>
                </a:cxn>
                <a:cxn ang="0">
                  <a:pos x="299" y="1820"/>
                </a:cxn>
                <a:cxn ang="0">
                  <a:pos x="27" y="1505"/>
                </a:cxn>
                <a:cxn ang="0">
                  <a:pos x="324" y="1220"/>
                </a:cxn>
                <a:cxn ang="0">
                  <a:pos x="601" y="1119"/>
                </a:cxn>
                <a:cxn ang="0">
                  <a:pos x="741" y="920"/>
                </a:cxn>
                <a:cxn ang="0">
                  <a:pos x="587" y="494"/>
                </a:cxn>
                <a:cxn ang="0">
                  <a:pos x="933" y="243"/>
                </a:cxn>
                <a:cxn ang="0">
                  <a:pos x="1290" y="519"/>
                </a:cxn>
                <a:cxn ang="0">
                  <a:pos x="1599" y="428"/>
                </a:cxn>
                <a:cxn ang="0">
                  <a:pos x="1841" y="0"/>
                </a:cxn>
              </a:cxnLst>
              <a:rect l="0" t="0" r="r" b="b"/>
              <a:pathLst>
                <a:path w="3702" h="3682">
                  <a:moveTo>
                    <a:pt x="1850" y="817"/>
                  </a:moveTo>
                  <a:lnTo>
                    <a:pt x="1766" y="820"/>
                  </a:lnTo>
                  <a:lnTo>
                    <a:pt x="1685" y="830"/>
                  </a:lnTo>
                  <a:lnTo>
                    <a:pt x="1605" y="846"/>
                  </a:lnTo>
                  <a:lnTo>
                    <a:pt x="1527" y="869"/>
                  </a:lnTo>
                  <a:lnTo>
                    <a:pt x="1451" y="897"/>
                  </a:lnTo>
                  <a:lnTo>
                    <a:pt x="1379" y="931"/>
                  </a:lnTo>
                  <a:lnTo>
                    <a:pt x="1310" y="970"/>
                  </a:lnTo>
                  <a:lnTo>
                    <a:pt x="1245" y="1014"/>
                  </a:lnTo>
                  <a:lnTo>
                    <a:pt x="1183" y="1063"/>
                  </a:lnTo>
                  <a:lnTo>
                    <a:pt x="1125" y="1117"/>
                  </a:lnTo>
                  <a:lnTo>
                    <a:pt x="1072" y="1174"/>
                  </a:lnTo>
                  <a:lnTo>
                    <a:pt x="1023" y="1236"/>
                  </a:lnTo>
                  <a:lnTo>
                    <a:pt x="979" y="1300"/>
                  </a:lnTo>
                  <a:lnTo>
                    <a:pt x="939" y="1369"/>
                  </a:lnTo>
                  <a:lnTo>
                    <a:pt x="905" y="1441"/>
                  </a:lnTo>
                  <a:lnTo>
                    <a:pt x="877" y="1517"/>
                  </a:lnTo>
                  <a:lnTo>
                    <a:pt x="855" y="1595"/>
                  </a:lnTo>
                  <a:lnTo>
                    <a:pt x="839" y="1675"/>
                  </a:lnTo>
                  <a:lnTo>
                    <a:pt x="829" y="1756"/>
                  </a:lnTo>
                  <a:lnTo>
                    <a:pt x="825" y="1841"/>
                  </a:lnTo>
                  <a:lnTo>
                    <a:pt x="829" y="1925"/>
                  </a:lnTo>
                  <a:lnTo>
                    <a:pt x="839" y="2006"/>
                  </a:lnTo>
                  <a:lnTo>
                    <a:pt x="855" y="2086"/>
                  </a:lnTo>
                  <a:lnTo>
                    <a:pt x="877" y="2164"/>
                  </a:lnTo>
                  <a:lnTo>
                    <a:pt x="905" y="2240"/>
                  </a:lnTo>
                  <a:lnTo>
                    <a:pt x="939" y="2312"/>
                  </a:lnTo>
                  <a:lnTo>
                    <a:pt x="979" y="2381"/>
                  </a:lnTo>
                  <a:lnTo>
                    <a:pt x="1023" y="2446"/>
                  </a:lnTo>
                  <a:lnTo>
                    <a:pt x="1072" y="2508"/>
                  </a:lnTo>
                  <a:lnTo>
                    <a:pt x="1125" y="2566"/>
                  </a:lnTo>
                  <a:lnTo>
                    <a:pt x="1183" y="2619"/>
                  </a:lnTo>
                  <a:lnTo>
                    <a:pt x="1245" y="2668"/>
                  </a:lnTo>
                  <a:lnTo>
                    <a:pt x="1310" y="2712"/>
                  </a:lnTo>
                  <a:lnTo>
                    <a:pt x="1379" y="2752"/>
                  </a:lnTo>
                  <a:lnTo>
                    <a:pt x="1451" y="2786"/>
                  </a:lnTo>
                  <a:lnTo>
                    <a:pt x="1527" y="2814"/>
                  </a:lnTo>
                  <a:lnTo>
                    <a:pt x="1605" y="2836"/>
                  </a:lnTo>
                  <a:lnTo>
                    <a:pt x="1685" y="2852"/>
                  </a:lnTo>
                  <a:lnTo>
                    <a:pt x="1766" y="2862"/>
                  </a:lnTo>
                  <a:lnTo>
                    <a:pt x="1850" y="2866"/>
                  </a:lnTo>
                  <a:lnTo>
                    <a:pt x="1935" y="2862"/>
                  </a:lnTo>
                  <a:lnTo>
                    <a:pt x="2016" y="2852"/>
                  </a:lnTo>
                  <a:lnTo>
                    <a:pt x="2096" y="2836"/>
                  </a:lnTo>
                  <a:lnTo>
                    <a:pt x="2174" y="2814"/>
                  </a:lnTo>
                  <a:lnTo>
                    <a:pt x="2250" y="2786"/>
                  </a:lnTo>
                  <a:lnTo>
                    <a:pt x="2322" y="2752"/>
                  </a:lnTo>
                  <a:lnTo>
                    <a:pt x="2391" y="2712"/>
                  </a:lnTo>
                  <a:lnTo>
                    <a:pt x="2456" y="2668"/>
                  </a:lnTo>
                  <a:lnTo>
                    <a:pt x="2518" y="2619"/>
                  </a:lnTo>
                  <a:lnTo>
                    <a:pt x="2575" y="2566"/>
                  </a:lnTo>
                  <a:lnTo>
                    <a:pt x="2628" y="2508"/>
                  </a:lnTo>
                  <a:lnTo>
                    <a:pt x="2678" y="2446"/>
                  </a:lnTo>
                  <a:lnTo>
                    <a:pt x="2722" y="2381"/>
                  </a:lnTo>
                  <a:lnTo>
                    <a:pt x="2762" y="2312"/>
                  </a:lnTo>
                  <a:lnTo>
                    <a:pt x="2795" y="2240"/>
                  </a:lnTo>
                  <a:lnTo>
                    <a:pt x="2824" y="2164"/>
                  </a:lnTo>
                  <a:lnTo>
                    <a:pt x="2846" y="2086"/>
                  </a:lnTo>
                  <a:lnTo>
                    <a:pt x="2862" y="2006"/>
                  </a:lnTo>
                  <a:lnTo>
                    <a:pt x="2872" y="1925"/>
                  </a:lnTo>
                  <a:lnTo>
                    <a:pt x="2875" y="1841"/>
                  </a:lnTo>
                  <a:lnTo>
                    <a:pt x="2872" y="1756"/>
                  </a:lnTo>
                  <a:lnTo>
                    <a:pt x="2862" y="1675"/>
                  </a:lnTo>
                  <a:lnTo>
                    <a:pt x="2846" y="1595"/>
                  </a:lnTo>
                  <a:lnTo>
                    <a:pt x="2824" y="1517"/>
                  </a:lnTo>
                  <a:lnTo>
                    <a:pt x="2795" y="1441"/>
                  </a:lnTo>
                  <a:lnTo>
                    <a:pt x="2762" y="1369"/>
                  </a:lnTo>
                  <a:lnTo>
                    <a:pt x="2722" y="1300"/>
                  </a:lnTo>
                  <a:lnTo>
                    <a:pt x="2678" y="1236"/>
                  </a:lnTo>
                  <a:lnTo>
                    <a:pt x="2628" y="1174"/>
                  </a:lnTo>
                  <a:lnTo>
                    <a:pt x="2575" y="1117"/>
                  </a:lnTo>
                  <a:lnTo>
                    <a:pt x="2518" y="1063"/>
                  </a:lnTo>
                  <a:lnTo>
                    <a:pt x="2456" y="1014"/>
                  </a:lnTo>
                  <a:lnTo>
                    <a:pt x="2391" y="970"/>
                  </a:lnTo>
                  <a:lnTo>
                    <a:pt x="2322" y="931"/>
                  </a:lnTo>
                  <a:lnTo>
                    <a:pt x="2250" y="897"/>
                  </a:lnTo>
                  <a:lnTo>
                    <a:pt x="2174" y="869"/>
                  </a:lnTo>
                  <a:lnTo>
                    <a:pt x="2096" y="846"/>
                  </a:lnTo>
                  <a:lnTo>
                    <a:pt x="2016" y="830"/>
                  </a:lnTo>
                  <a:lnTo>
                    <a:pt x="1935" y="820"/>
                  </a:lnTo>
                  <a:lnTo>
                    <a:pt x="1850" y="817"/>
                  </a:lnTo>
                  <a:close/>
                  <a:moveTo>
                    <a:pt x="1841" y="0"/>
                  </a:moveTo>
                  <a:lnTo>
                    <a:pt x="1927" y="1"/>
                  </a:lnTo>
                  <a:lnTo>
                    <a:pt x="2013" y="6"/>
                  </a:lnTo>
                  <a:lnTo>
                    <a:pt x="2097" y="16"/>
                  </a:lnTo>
                  <a:lnTo>
                    <a:pt x="2182" y="31"/>
                  </a:lnTo>
                  <a:lnTo>
                    <a:pt x="2201" y="172"/>
                  </a:lnTo>
                  <a:lnTo>
                    <a:pt x="2212" y="314"/>
                  </a:lnTo>
                  <a:lnTo>
                    <a:pt x="2216" y="456"/>
                  </a:lnTo>
                  <a:lnTo>
                    <a:pt x="2278" y="473"/>
                  </a:lnTo>
                  <a:lnTo>
                    <a:pt x="2340" y="493"/>
                  </a:lnTo>
                  <a:lnTo>
                    <a:pt x="2400" y="517"/>
                  </a:lnTo>
                  <a:lnTo>
                    <a:pt x="2445" y="535"/>
                  </a:lnTo>
                  <a:lnTo>
                    <a:pt x="2489" y="556"/>
                  </a:lnTo>
                  <a:lnTo>
                    <a:pt x="2574" y="601"/>
                  </a:lnTo>
                  <a:lnTo>
                    <a:pt x="2650" y="529"/>
                  </a:lnTo>
                  <a:lnTo>
                    <a:pt x="2730" y="459"/>
                  </a:lnTo>
                  <a:lnTo>
                    <a:pt x="2812" y="392"/>
                  </a:lnTo>
                  <a:lnTo>
                    <a:pt x="2898" y="325"/>
                  </a:lnTo>
                  <a:lnTo>
                    <a:pt x="2967" y="376"/>
                  </a:lnTo>
                  <a:lnTo>
                    <a:pt x="3034" y="430"/>
                  </a:lnTo>
                  <a:lnTo>
                    <a:pt x="3099" y="486"/>
                  </a:lnTo>
                  <a:lnTo>
                    <a:pt x="3162" y="545"/>
                  </a:lnTo>
                  <a:lnTo>
                    <a:pt x="3220" y="607"/>
                  </a:lnTo>
                  <a:lnTo>
                    <a:pt x="3276" y="672"/>
                  </a:lnTo>
                  <a:lnTo>
                    <a:pt x="3218" y="763"/>
                  </a:lnTo>
                  <a:lnTo>
                    <a:pt x="3158" y="851"/>
                  </a:lnTo>
                  <a:lnTo>
                    <a:pt x="3094" y="937"/>
                  </a:lnTo>
                  <a:lnTo>
                    <a:pt x="3029" y="1020"/>
                  </a:lnTo>
                  <a:lnTo>
                    <a:pt x="3057" y="1059"/>
                  </a:lnTo>
                  <a:lnTo>
                    <a:pt x="3082" y="1100"/>
                  </a:lnTo>
                  <a:lnTo>
                    <a:pt x="3107" y="1143"/>
                  </a:lnTo>
                  <a:lnTo>
                    <a:pt x="3130" y="1184"/>
                  </a:lnTo>
                  <a:lnTo>
                    <a:pt x="3151" y="1228"/>
                  </a:lnTo>
                  <a:lnTo>
                    <a:pt x="3172" y="1272"/>
                  </a:lnTo>
                  <a:lnTo>
                    <a:pt x="3191" y="1316"/>
                  </a:lnTo>
                  <a:lnTo>
                    <a:pt x="3208" y="1361"/>
                  </a:lnTo>
                  <a:lnTo>
                    <a:pt x="3313" y="1355"/>
                  </a:lnTo>
                  <a:lnTo>
                    <a:pt x="3420" y="1352"/>
                  </a:lnTo>
                  <a:lnTo>
                    <a:pt x="3527" y="1353"/>
                  </a:lnTo>
                  <a:lnTo>
                    <a:pt x="3634" y="1358"/>
                  </a:lnTo>
                  <a:lnTo>
                    <a:pt x="3659" y="1458"/>
                  </a:lnTo>
                  <a:lnTo>
                    <a:pt x="3677" y="1559"/>
                  </a:lnTo>
                  <a:lnTo>
                    <a:pt x="3691" y="1661"/>
                  </a:lnTo>
                  <a:lnTo>
                    <a:pt x="3700" y="1764"/>
                  </a:lnTo>
                  <a:lnTo>
                    <a:pt x="3702" y="1867"/>
                  </a:lnTo>
                  <a:lnTo>
                    <a:pt x="3599" y="1899"/>
                  </a:lnTo>
                  <a:lnTo>
                    <a:pt x="3496" y="1929"/>
                  </a:lnTo>
                  <a:lnTo>
                    <a:pt x="3392" y="1953"/>
                  </a:lnTo>
                  <a:lnTo>
                    <a:pt x="3289" y="1974"/>
                  </a:lnTo>
                  <a:lnTo>
                    <a:pt x="3285" y="2022"/>
                  </a:lnTo>
                  <a:lnTo>
                    <a:pt x="3278" y="2070"/>
                  </a:lnTo>
                  <a:lnTo>
                    <a:pt x="3269" y="2118"/>
                  </a:lnTo>
                  <a:lnTo>
                    <a:pt x="3261" y="2165"/>
                  </a:lnTo>
                  <a:lnTo>
                    <a:pt x="3248" y="2213"/>
                  </a:lnTo>
                  <a:lnTo>
                    <a:pt x="3236" y="2259"/>
                  </a:lnTo>
                  <a:lnTo>
                    <a:pt x="3223" y="2306"/>
                  </a:lnTo>
                  <a:lnTo>
                    <a:pt x="3206" y="2351"/>
                  </a:lnTo>
                  <a:lnTo>
                    <a:pt x="3290" y="2413"/>
                  </a:lnTo>
                  <a:lnTo>
                    <a:pt x="3374" y="2480"/>
                  </a:lnTo>
                  <a:lnTo>
                    <a:pt x="3456" y="2550"/>
                  </a:lnTo>
                  <a:lnTo>
                    <a:pt x="3535" y="2622"/>
                  </a:lnTo>
                  <a:lnTo>
                    <a:pt x="3489" y="2715"/>
                  </a:lnTo>
                  <a:lnTo>
                    <a:pt x="3439" y="2804"/>
                  </a:lnTo>
                  <a:lnTo>
                    <a:pt x="3384" y="2892"/>
                  </a:lnTo>
                  <a:lnTo>
                    <a:pt x="3324" y="2975"/>
                  </a:lnTo>
                  <a:lnTo>
                    <a:pt x="3260" y="3056"/>
                  </a:lnTo>
                  <a:lnTo>
                    <a:pt x="3161" y="3016"/>
                  </a:lnTo>
                  <a:lnTo>
                    <a:pt x="3063" y="2970"/>
                  </a:lnTo>
                  <a:lnTo>
                    <a:pt x="2967" y="2923"/>
                  </a:lnTo>
                  <a:lnTo>
                    <a:pt x="2874" y="2872"/>
                  </a:lnTo>
                  <a:lnTo>
                    <a:pt x="2840" y="2906"/>
                  </a:lnTo>
                  <a:lnTo>
                    <a:pt x="2803" y="2939"/>
                  </a:lnTo>
                  <a:lnTo>
                    <a:pt x="2766" y="2969"/>
                  </a:lnTo>
                  <a:lnTo>
                    <a:pt x="2729" y="3001"/>
                  </a:lnTo>
                  <a:lnTo>
                    <a:pt x="2650" y="3057"/>
                  </a:lnTo>
                  <a:lnTo>
                    <a:pt x="2609" y="3083"/>
                  </a:lnTo>
                  <a:lnTo>
                    <a:pt x="2568" y="3107"/>
                  </a:lnTo>
                  <a:lnTo>
                    <a:pt x="2592" y="3211"/>
                  </a:lnTo>
                  <a:lnTo>
                    <a:pt x="2615" y="3316"/>
                  </a:lnTo>
                  <a:lnTo>
                    <a:pt x="2632" y="3420"/>
                  </a:lnTo>
                  <a:lnTo>
                    <a:pt x="2645" y="3526"/>
                  </a:lnTo>
                  <a:lnTo>
                    <a:pt x="2568" y="3562"/>
                  </a:lnTo>
                  <a:lnTo>
                    <a:pt x="2488" y="3594"/>
                  </a:lnTo>
                  <a:lnTo>
                    <a:pt x="2406" y="3621"/>
                  </a:lnTo>
                  <a:lnTo>
                    <a:pt x="2324" y="3645"/>
                  </a:lnTo>
                  <a:lnTo>
                    <a:pt x="2241" y="3665"/>
                  </a:lnTo>
                  <a:lnTo>
                    <a:pt x="2157" y="3682"/>
                  </a:lnTo>
                  <a:lnTo>
                    <a:pt x="2091" y="3555"/>
                  </a:lnTo>
                  <a:lnTo>
                    <a:pt x="2032" y="3425"/>
                  </a:lnTo>
                  <a:lnTo>
                    <a:pt x="1979" y="3295"/>
                  </a:lnTo>
                  <a:lnTo>
                    <a:pt x="1932" y="3297"/>
                  </a:lnTo>
                  <a:lnTo>
                    <a:pt x="1883" y="3300"/>
                  </a:lnTo>
                  <a:lnTo>
                    <a:pt x="1835" y="3301"/>
                  </a:lnTo>
                  <a:lnTo>
                    <a:pt x="1786" y="3299"/>
                  </a:lnTo>
                  <a:lnTo>
                    <a:pt x="1721" y="3295"/>
                  </a:lnTo>
                  <a:lnTo>
                    <a:pt x="1656" y="3287"/>
                  </a:lnTo>
                  <a:lnTo>
                    <a:pt x="1593" y="3277"/>
                  </a:lnTo>
                  <a:lnTo>
                    <a:pt x="1546" y="3373"/>
                  </a:lnTo>
                  <a:lnTo>
                    <a:pt x="1495" y="3467"/>
                  </a:lnTo>
                  <a:lnTo>
                    <a:pt x="1441" y="3558"/>
                  </a:lnTo>
                  <a:lnTo>
                    <a:pt x="1384" y="3648"/>
                  </a:lnTo>
                  <a:lnTo>
                    <a:pt x="1301" y="3626"/>
                  </a:lnTo>
                  <a:lnTo>
                    <a:pt x="1220" y="3599"/>
                  </a:lnTo>
                  <a:lnTo>
                    <a:pt x="1140" y="3567"/>
                  </a:lnTo>
                  <a:lnTo>
                    <a:pt x="1061" y="3532"/>
                  </a:lnTo>
                  <a:lnTo>
                    <a:pt x="984" y="3494"/>
                  </a:lnTo>
                  <a:lnTo>
                    <a:pt x="909" y="3453"/>
                  </a:lnTo>
                  <a:lnTo>
                    <a:pt x="933" y="3347"/>
                  </a:lnTo>
                  <a:lnTo>
                    <a:pt x="958" y="3244"/>
                  </a:lnTo>
                  <a:lnTo>
                    <a:pt x="989" y="3143"/>
                  </a:lnTo>
                  <a:lnTo>
                    <a:pt x="1023" y="3043"/>
                  </a:lnTo>
                  <a:lnTo>
                    <a:pt x="983" y="3013"/>
                  </a:lnTo>
                  <a:lnTo>
                    <a:pt x="945" y="2984"/>
                  </a:lnTo>
                  <a:lnTo>
                    <a:pt x="908" y="2954"/>
                  </a:lnTo>
                  <a:lnTo>
                    <a:pt x="872" y="2921"/>
                  </a:lnTo>
                  <a:lnTo>
                    <a:pt x="824" y="2877"/>
                  </a:lnTo>
                  <a:lnTo>
                    <a:pt x="779" y="2831"/>
                  </a:lnTo>
                  <a:lnTo>
                    <a:pt x="737" y="2781"/>
                  </a:lnTo>
                  <a:lnTo>
                    <a:pt x="639" y="2824"/>
                  </a:lnTo>
                  <a:lnTo>
                    <a:pt x="541" y="2862"/>
                  </a:lnTo>
                  <a:lnTo>
                    <a:pt x="441" y="2898"/>
                  </a:lnTo>
                  <a:lnTo>
                    <a:pt x="338" y="2930"/>
                  </a:lnTo>
                  <a:lnTo>
                    <a:pt x="281" y="2845"/>
                  </a:lnTo>
                  <a:lnTo>
                    <a:pt x="228" y="2756"/>
                  </a:lnTo>
                  <a:lnTo>
                    <a:pt x="180" y="2665"/>
                  </a:lnTo>
                  <a:lnTo>
                    <a:pt x="139" y="2571"/>
                  </a:lnTo>
                  <a:lnTo>
                    <a:pt x="101" y="2475"/>
                  </a:lnTo>
                  <a:lnTo>
                    <a:pt x="187" y="2410"/>
                  </a:lnTo>
                  <a:lnTo>
                    <a:pt x="273" y="2348"/>
                  </a:lnTo>
                  <a:lnTo>
                    <a:pt x="361" y="2289"/>
                  </a:lnTo>
                  <a:lnTo>
                    <a:pt x="451" y="2234"/>
                  </a:lnTo>
                  <a:lnTo>
                    <a:pt x="428" y="2139"/>
                  </a:lnTo>
                  <a:lnTo>
                    <a:pt x="419" y="2092"/>
                  </a:lnTo>
                  <a:lnTo>
                    <a:pt x="414" y="2044"/>
                  </a:lnTo>
                  <a:lnTo>
                    <a:pt x="407" y="1996"/>
                  </a:lnTo>
                  <a:lnTo>
                    <a:pt x="404" y="1948"/>
                  </a:lnTo>
                  <a:lnTo>
                    <a:pt x="401" y="1899"/>
                  </a:lnTo>
                  <a:lnTo>
                    <a:pt x="400" y="1851"/>
                  </a:lnTo>
                  <a:lnTo>
                    <a:pt x="299" y="1820"/>
                  </a:lnTo>
                  <a:lnTo>
                    <a:pt x="198" y="1786"/>
                  </a:lnTo>
                  <a:lnTo>
                    <a:pt x="99" y="1749"/>
                  </a:lnTo>
                  <a:lnTo>
                    <a:pt x="0" y="1708"/>
                  </a:lnTo>
                  <a:lnTo>
                    <a:pt x="10" y="1606"/>
                  </a:lnTo>
                  <a:lnTo>
                    <a:pt x="27" y="1505"/>
                  </a:lnTo>
                  <a:lnTo>
                    <a:pt x="48" y="1404"/>
                  </a:lnTo>
                  <a:lnTo>
                    <a:pt x="77" y="1305"/>
                  </a:lnTo>
                  <a:lnTo>
                    <a:pt x="111" y="1208"/>
                  </a:lnTo>
                  <a:lnTo>
                    <a:pt x="218" y="1213"/>
                  </a:lnTo>
                  <a:lnTo>
                    <a:pt x="324" y="1220"/>
                  </a:lnTo>
                  <a:lnTo>
                    <a:pt x="428" y="1232"/>
                  </a:lnTo>
                  <a:lnTo>
                    <a:pt x="533" y="1247"/>
                  </a:lnTo>
                  <a:lnTo>
                    <a:pt x="555" y="1205"/>
                  </a:lnTo>
                  <a:lnTo>
                    <a:pt x="577" y="1161"/>
                  </a:lnTo>
                  <a:lnTo>
                    <a:pt x="601" y="1119"/>
                  </a:lnTo>
                  <a:lnTo>
                    <a:pt x="627" y="1077"/>
                  </a:lnTo>
                  <a:lnTo>
                    <a:pt x="653" y="1037"/>
                  </a:lnTo>
                  <a:lnTo>
                    <a:pt x="681" y="997"/>
                  </a:lnTo>
                  <a:lnTo>
                    <a:pt x="712" y="959"/>
                  </a:lnTo>
                  <a:lnTo>
                    <a:pt x="741" y="920"/>
                  </a:lnTo>
                  <a:lnTo>
                    <a:pt x="682" y="833"/>
                  </a:lnTo>
                  <a:lnTo>
                    <a:pt x="627" y="742"/>
                  </a:lnTo>
                  <a:lnTo>
                    <a:pt x="575" y="650"/>
                  </a:lnTo>
                  <a:lnTo>
                    <a:pt x="525" y="554"/>
                  </a:lnTo>
                  <a:lnTo>
                    <a:pt x="587" y="494"/>
                  </a:lnTo>
                  <a:lnTo>
                    <a:pt x="652" y="438"/>
                  </a:lnTo>
                  <a:lnTo>
                    <a:pt x="718" y="384"/>
                  </a:lnTo>
                  <a:lnTo>
                    <a:pt x="787" y="333"/>
                  </a:lnTo>
                  <a:lnTo>
                    <a:pt x="859" y="286"/>
                  </a:lnTo>
                  <a:lnTo>
                    <a:pt x="933" y="243"/>
                  </a:lnTo>
                  <a:lnTo>
                    <a:pt x="1011" y="314"/>
                  </a:lnTo>
                  <a:lnTo>
                    <a:pt x="1087" y="388"/>
                  </a:lnTo>
                  <a:lnTo>
                    <a:pt x="1160" y="465"/>
                  </a:lnTo>
                  <a:lnTo>
                    <a:pt x="1231" y="545"/>
                  </a:lnTo>
                  <a:lnTo>
                    <a:pt x="1290" y="519"/>
                  </a:lnTo>
                  <a:lnTo>
                    <a:pt x="1350" y="495"/>
                  </a:lnTo>
                  <a:lnTo>
                    <a:pt x="1412" y="474"/>
                  </a:lnTo>
                  <a:lnTo>
                    <a:pt x="1474" y="456"/>
                  </a:lnTo>
                  <a:lnTo>
                    <a:pt x="1536" y="441"/>
                  </a:lnTo>
                  <a:lnTo>
                    <a:pt x="1599" y="428"/>
                  </a:lnTo>
                  <a:lnTo>
                    <a:pt x="1616" y="289"/>
                  </a:lnTo>
                  <a:lnTo>
                    <a:pt x="1640" y="149"/>
                  </a:lnTo>
                  <a:lnTo>
                    <a:pt x="1670" y="8"/>
                  </a:lnTo>
                  <a:lnTo>
                    <a:pt x="1756" y="3"/>
                  </a:lnTo>
                  <a:lnTo>
                    <a:pt x="1841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 w="0">
              <a:noFill/>
              <a:prstDash val="solid"/>
              <a:round/>
              <a:headEnd/>
              <a:tailEnd/>
            </a:ln>
            <a:scene3d>
              <a:camera prst="perspectiveRight">
                <a:rot lat="0" lon="20700000" rev="0"/>
              </a:camera>
              <a:lightRig rig="threePt" dir="t"/>
            </a:scene3d>
            <a:sp3d extrusionH="209550"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11"/>
            <p:cNvSpPr>
              <a:spLocks noEditPoints="1"/>
            </p:cNvSpPr>
            <p:nvPr/>
          </p:nvSpPr>
          <p:spPr bwMode="auto">
            <a:xfrm>
              <a:off x="3737500" y="3461611"/>
              <a:ext cx="1306004" cy="1303404"/>
            </a:xfrm>
            <a:custGeom>
              <a:avLst/>
              <a:gdLst/>
              <a:ahLst/>
              <a:cxnLst>
                <a:cxn ang="0">
                  <a:pos x="1520" y="838"/>
                </a:cxn>
                <a:cxn ang="0">
                  <a:pos x="1236" y="964"/>
                </a:cxn>
                <a:cxn ang="0">
                  <a:pos x="1010" y="1171"/>
                </a:cxn>
                <a:cxn ang="0">
                  <a:pos x="861" y="1443"/>
                </a:cxn>
                <a:cxn ang="0">
                  <a:pos x="808" y="1758"/>
                </a:cxn>
                <a:cxn ang="0">
                  <a:pos x="861" y="2073"/>
                </a:cxn>
                <a:cxn ang="0">
                  <a:pos x="1010" y="2345"/>
                </a:cxn>
                <a:cxn ang="0">
                  <a:pos x="1236" y="2553"/>
                </a:cxn>
                <a:cxn ang="0">
                  <a:pos x="1520" y="2679"/>
                </a:cxn>
                <a:cxn ang="0">
                  <a:pos x="1842" y="2706"/>
                </a:cxn>
                <a:cxn ang="0">
                  <a:pos x="2147" y="2627"/>
                </a:cxn>
                <a:cxn ang="0">
                  <a:pos x="2405" y="2458"/>
                </a:cxn>
                <a:cxn ang="0">
                  <a:pos x="2594" y="2216"/>
                </a:cxn>
                <a:cxn ang="0">
                  <a:pos x="2697" y="1920"/>
                </a:cxn>
                <a:cxn ang="0">
                  <a:pos x="2697" y="1596"/>
                </a:cxn>
                <a:cxn ang="0">
                  <a:pos x="2594" y="1301"/>
                </a:cxn>
                <a:cxn ang="0">
                  <a:pos x="2405" y="1059"/>
                </a:cxn>
                <a:cxn ang="0">
                  <a:pos x="2147" y="889"/>
                </a:cxn>
                <a:cxn ang="0">
                  <a:pos x="1842" y="810"/>
                </a:cxn>
                <a:cxn ang="0">
                  <a:pos x="2237" y="39"/>
                </a:cxn>
                <a:cxn ang="0">
                  <a:pos x="2574" y="168"/>
                </a:cxn>
                <a:cxn ang="0">
                  <a:pos x="2600" y="522"/>
                </a:cxn>
                <a:cxn ang="0">
                  <a:pos x="2712" y="734"/>
                </a:cxn>
                <a:cxn ang="0">
                  <a:pos x="2850" y="881"/>
                </a:cxn>
                <a:cxn ang="0">
                  <a:pos x="3106" y="913"/>
                </a:cxn>
                <a:cxn ang="0">
                  <a:pos x="3395" y="1047"/>
                </a:cxn>
                <a:cxn ang="0">
                  <a:pos x="3504" y="1390"/>
                </a:cxn>
                <a:cxn ang="0">
                  <a:pos x="3303" y="1604"/>
                </a:cxn>
                <a:cxn ang="0">
                  <a:pos x="3094" y="2142"/>
                </a:cxn>
                <a:cxn ang="0">
                  <a:pos x="3348" y="2357"/>
                </a:cxn>
                <a:cxn ang="0">
                  <a:pos x="3287" y="2659"/>
                </a:cxn>
                <a:cxn ang="0">
                  <a:pos x="3070" y="2948"/>
                </a:cxn>
                <a:cxn ang="0">
                  <a:pos x="2688" y="2778"/>
                </a:cxn>
                <a:cxn ang="0">
                  <a:pos x="2537" y="2893"/>
                </a:cxn>
                <a:cxn ang="0">
                  <a:pos x="2341" y="3005"/>
                </a:cxn>
                <a:cxn ang="0">
                  <a:pos x="2279" y="3341"/>
                </a:cxn>
                <a:cxn ang="0">
                  <a:pos x="1957" y="3505"/>
                </a:cxn>
                <a:cxn ang="0">
                  <a:pos x="1614" y="3433"/>
                </a:cxn>
                <a:cxn ang="0">
                  <a:pos x="1536" y="3107"/>
                </a:cxn>
                <a:cxn ang="0">
                  <a:pos x="1351" y="3064"/>
                </a:cxn>
                <a:cxn ang="0">
                  <a:pos x="927" y="3077"/>
                </a:cxn>
                <a:cxn ang="0">
                  <a:pos x="609" y="3083"/>
                </a:cxn>
                <a:cxn ang="0">
                  <a:pos x="363" y="2819"/>
                </a:cxn>
                <a:cxn ang="0">
                  <a:pos x="493" y="2489"/>
                </a:cxn>
                <a:cxn ang="0">
                  <a:pos x="499" y="2282"/>
                </a:cxn>
                <a:cxn ang="0">
                  <a:pos x="438" y="2119"/>
                </a:cxn>
                <a:cxn ang="0">
                  <a:pos x="407" y="1963"/>
                </a:cxn>
                <a:cxn ang="0">
                  <a:pos x="80" y="1880"/>
                </a:cxn>
                <a:cxn ang="0">
                  <a:pos x="13" y="1536"/>
                </a:cxn>
                <a:cxn ang="0">
                  <a:pos x="160" y="1219"/>
                </a:cxn>
                <a:cxn ang="0">
                  <a:pos x="497" y="1214"/>
                </a:cxn>
                <a:cxn ang="0">
                  <a:pos x="564" y="1070"/>
                </a:cxn>
                <a:cxn ang="0">
                  <a:pos x="718" y="849"/>
                </a:cxn>
                <a:cxn ang="0">
                  <a:pos x="623" y="532"/>
                </a:cxn>
                <a:cxn ang="0">
                  <a:pos x="800" y="265"/>
                </a:cxn>
                <a:cxn ang="0">
                  <a:pos x="1122" y="101"/>
                </a:cxn>
                <a:cxn ang="0">
                  <a:pos x="1390" y="414"/>
                </a:cxn>
                <a:cxn ang="0">
                  <a:pos x="1804" y="367"/>
                </a:cxn>
                <a:cxn ang="0">
                  <a:pos x="2004" y="88"/>
                </a:cxn>
              </a:cxnLst>
              <a:rect l="0" t="0" r="r" b="b"/>
              <a:pathLst>
                <a:path w="3519" h="3516">
                  <a:moveTo>
                    <a:pt x="1760" y="807"/>
                  </a:moveTo>
                  <a:lnTo>
                    <a:pt x="1678" y="810"/>
                  </a:lnTo>
                  <a:lnTo>
                    <a:pt x="1598" y="821"/>
                  </a:lnTo>
                  <a:lnTo>
                    <a:pt x="1520" y="838"/>
                  </a:lnTo>
                  <a:lnTo>
                    <a:pt x="1445" y="861"/>
                  </a:lnTo>
                  <a:lnTo>
                    <a:pt x="1371" y="889"/>
                  </a:lnTo>
                  <a:lnTo>
                    <a:pt x="1303" y="924"/>
                  </a:lnTo>
                  <a:lnTo>
                    <a:pt x="1236" y="964"/>
                  </a:lnTo>
                  <a:lnTo>
                    <a:pt x="1173" y="1009"/>
                  </a:lnTo>
                  <a:lnTo>
                    <a:pt x="1114" y="1059"/>
                  </a:lnTo>
                  <a:lnTo>
                    <a:pt x="1061" y="1113"/>
                  </a:lnTo>
                  <a:lnTo>
                    <a:pt x="1010" y="1171"/>
                  </a:lnTo>
                  <a:lnTo>
                    <a:pt x="965" y="1234"/>
                  </a:lnTo>
                  <a:lnTo>
                    <a:pt x="925" y="1301"/>
                  </a:lnTo>
                  <a:lnTo>
                    <a:pt x="891" y="1370"/>
                  </a:lnTo>
                  <a:lnTo>
                    <a:pt x="861" y="1443"/>
                  </a:lnTo>
                  <a:lnTo>
                    <a:pt x="838" y="1518"/>
                  </a:lnTo>
                  <a:lnTo>
                    <a:pt x="822" y="1596"/>
                  </a:lnTo>
                  <a:lnTo>
                    <a:pt x="811" y="1676"/>
                  </a:lnTo>
                  <a:lnTo>
                    <a:pt x="808" y="1758"/>
                  </a:lnTo>
                  <a:lnTo>
                    <a:pt x="811" y="1840"/>
                  </a:lnTo>
                  <a:lnTo>
                    <a:pt x="822" y="1920"/>
                  </a:lnTo>
                  <a:lnTo>
                    <a:pt x="838" y="1998"/>
                  </a:lnTo>
                  <a:lnTo>
                    <a:pt x="861" y="2073"/>
                  </a:lnTo>
                  <a:lnTo>
                    <a:pt x="891" y="2147"/>
                  </a:lnTo>
                  <a:lnTo>
                    <a:pt x="925" y="2216"/>
                  </a:lnTo>
                  <a:lnTo>
                    <a:pt x="965" y="2282"/>
                  </a:lnTo>
                  <a:lnTo>
                    <a:pt x="1010" y="2345"/>
                  </a:lnTo>
                  <a:lnTo>
                    <a:pt x="1061" y="2403"/>
                  </a:lnTo>
                  <a:lnTo>
                    <a:pt x="1114" y="2458"/>
                  </a:lnTo>
                  <a:lnTo>
                    <a:pt x="1173" y="2507"/>
                  </a:lnTo>
                  <a:lnTo>
                    <a:pt x="1236" y="2553"/>
                  </a:lnTo>
                  <a:lnTo>
                    <a:pt x="1303" y="2592"/>
                  </a:lnTo>
                  <a:lnTo>
                    <a:pt x="1371" y="2627"/>
                  </a:lnTo>
                  <a:lnTo>
                    <a:pt x="1445" y="2656"/>
                  </a:lnTo>
                  <a:lnTo>
                    <a:pt x="1520" y="2679"/>
                  </a:lnTo>
                  <a:lnTo>
                    <a:pt x="1598" y="2695"/>
                  </a:lnTo>
                  <a:lnTo>
                    <a:pt x="1678" y="2706"/>
                  </a:lnTo>
                  <a:lnTo>
                    <a:pt x="1760" y="2709"/>
                  </a:lnTo>
                  <a:lnTo>
                    <a:pt x="1842" y="2706"/>
                  </a:lnTo>
                  <a:lnTo>
                    <a:pt x="1922" y="2695"/>
                  </a:lnTo>
                  <a:lnTo>
                    <a:pt x="2000" y="2679"/>
                  </a:lnTo>
                  <a:lnTo>
                    <a:pt x="2075" y="2656"/>
                  </a:lnTo>
                  <a:lnTo>
                    <a:pt x="2147" y="2627"/>
                  </a:lnTo>
                  <a:lnTo>
                    <a:pt x="2218" y="2592"/>
                  </a:lnTo>
                  <a:lnTo>
                    <a:pt x="2283" y="2553"/>
                  </a:lnTo>
                  <a:lnTo>
                    <a:pt x="2346" y="2507"/>
                  </a:lnTo>
                  <a:lnTo>
                    <a:pt x="2405" y="2458"/>
                  </a:lnTo>
                  <a:lnTo>
                    <a:pt x="2458" y="2403"/>
                  </a:lnTo>
                  <a:lnTo>
                    <a:pt x="2509" y="2345"/>
                  </a:lnTo>
                  <a:lnTo>
                    <a:pt x="2554" y="2282"/>
                  </a:lnTo>
                  <a:lnTo>
                    <a:pt x="2594" y="2216"/>
                  </a:lnTo>
                  <a:lnTo>
                    <a:pt x="2628" y="2147"/>
                  </a:lnTo>
                  <a:lnTo>
                    <a:pt x="2658" y="2073"/>
                  </a:lnTo>
                  <a:lnTo>
                    <a:pt x="2681" y="1998"/>
                  </a:lnTo>
                  <a:lnTo>
                    <a:pt x="2697" y="1920"/>
                  </a:lnTo>
                  <a:lnTo>
                    <a:pt x="2708" y="1840"/>
                  </a:lnTo>
                  <a:lnTo>
                    <a:pt x="2711" y="1758"/>
                  </a:lnTo>
                  <a:lnTo>
                    <a:pt x="2708" y="1676"/>
                  </a:lnTo>
                  <a:lnTo>
                    <a:pt x="2697" y="1596"/>
                  </a:lnTo>
                  <a:lnTo>
                    <a:pt x="2681" y="1518"/>
                  </a:lnTo>
                  <a:lnTo>
                    <a:pt x="2658" y="1443"/>
                  </a:lnTo>
                  <a:lnTo>
                    <a:pt x="2628" y="1370"/>
                  </a:lnTo>
                  <a:lnTo>
                    <a:pt x="2594" y="1301"/>
                  </a:lnTo>
                  <a:lnTo>
                    <a:pt x="2554" y="1234"/>
                  </a:lnTo>
                  <a:lnTo>
                    <a:pt x="2509" y="1171"/>
                  </a:lnTo>
                  <a:lnTo>
                    <a:pt x="2458" y="1113"/>
                  </a:lnTo>
                  <a:lnTo>
                    <a:pt x="2405" y="1059"/>
                  </a:lnTo>
                  <a:lnTo>
                    <a:pt x="2346" y="1009"/>
                  </a:lnTo>
                  <a:lnTo>
                    <a:pt x="2283" y="964"/>
                  </a:lnTo>
                  <a:lnTo>
                    <a:pt x="2218" y="924"/>
                  </a:lnTo>
                  <a:lnTo>
                    <a:pt x="2147" y="889"/>
                  </a:lnTo>
                  <a:lnTo>
                    <a:pt x="2075" y="861"/>
                  </a:lnTo>
                  <a:lnTo>
                    <a:pt x="2000" y="838"/>
                  </a:lnTo>
                  <a:lnTo>
                    <a:pt x="1922" y="821"/>
                  </a:lnTo>
                  <a:lnTo>
                    <a:pt x="1842" y="810"/>
                  </a:lnTo>
                  <a:lnTo>
                    <a:pt x="1760" y="807"/>
                  </a:lnTo>
                  <a:close/>
                  <a:moveTo>
                    <a:pt x="2060" y="0"/>
                  </a:moveTo>
                  <a:lnTo>
                    <a:pt x="2150" y="17"/>
                  </a:lnTo>
                  <a:lnTo>
                    <a:pt x="2237" y="39"/>
                  </a:lnTo>
                  <a:lnTo>
                    <a:pt x="2324" y="65"/>
                  </a:lnTo>
                  <a:lnTo>
                    <a:pt x="2408" y="96"/>
                  </a:lnTo>
                  <a:lnTo>
                    <a:pt x="2492" y="131"/>
                  </a:lnTo>
                  <a:lnTo>
                    <a:pt x="2574" y="168"/>
                  </a:lnTo>
                  <a:lnTo>
                    <a:pt x="2655" y="209"/>
                  </a:lnTo>
                  <a:lnTo>
                    <a:pt x="2641" y="316"/>
                  </a:lnTo>
                  <a:lnTo>
                    <a:pt x="2623" y="421"/>
                  </a:lnTo>
                  <a:lnTo>
                    <a:pt x="2600" y="522"/>
                  </a:lnTo>
                  <a:lnTo>
                    <a:pt x="2572" y="623"/>
                  </a:lnTo>
                  <a:lnTo>
                    <a:pt x="2621" y="657"/>
                  </a:lnTo>
                  <a:lnTo>
                    <a:pt x="2669" y="693"/>
                  </a:lnTo>
                  <a:lnTo>
                    <a:pt x="2712" y="734"/>
                  </a:lnTo>
                  <a:lnTo>
                    <a:pt x="2753" y="776"/>
                  </a:lnTo>
                  <a:lnTo>
                    <a:pt x="2786" y="811"/>
                  </a:lnTo>
                  <a:lnTo>
                    <a:pt x="2818" y="845"/>
                  </a:lnTo>
                  <a:lnTo>
                    <a:pt x="2850" y="881"/>
                  </a:lnTo>
                  <a:lnTo>
                    <a:pt x="2880" y="919"/>
                  </a:lnTo>
                  <a:lnTo>
                    <a:pt x="2905" y="958"/>
                  </a:lnTo>
                  <a:lnTo>
                    <a:pt x="3005" y="934"/>
                  </a:lnTo>
                  <a:lnTo>
                    <a:pt x="3106" y="913"/>
                  </a:lnTo>
                  <a:lnTo>
                    <a:pt x="3210" y="897"/>
                  </a:lnTo>
                  <a:lnTo>
                    <a:pt x="3316" y="885"/>
                  </a:lnTo>
                  <a:lnTo>
                    <a:pt x="3358" y="965"/>
                  </a:lnTo>
                  <a:lnTo>
                    <a:pt x="3395" y="1047"/>
                  </a:lnTo>
                  <a:lnTo>
                    <a:pt x="3429" y="1130"/>
                  </a:lnTo>
                  <a:lnTo>
                    <a:pt x="3459" y="1215"/>
                  </a:lnTo>
                  <a:lnTo>
                    <a:pt x="3484" y="1303"/>
                  </a:lnTo>
                  <a:lnTo>
                    <a:pt x="3504" y="1390"/>
                  </a:lnTo>
                  <a:lnTo>
                    <a:pt x="3519" y="1480"/>
                  </a:lnTo>
                  <a:lnTo>
                    <a:pt x="3448" y="1524"/>
                  </a:lnTo>
                  <a:lnTo>
                    <a:pt x="3376" y="1566"/>
                  </a:lnTo>
                  <a:lnTo>
                    <a:pt x="3303" y="1604"/>
                  </a:lnTo>
                  <a:lnTo>
                    <a:pt x="3229" y="1640"/>
                  </a:lnTo>
                  <a:lnTo>
                    <a:pt x="3151" y="1673"/>
                  </a:lnTo>
                  <a:lnTo>
                    <a:pt x="3146" y="1910"/>
                  </a:lnTo>
                  <a:lnTo>
                    <a:pt x="3094" y="2142"/>
                  </a:lnTo>
                  <a:lnTo>
                    <a:pt x="3162" y="2193"/>
                  </a:lnTo>
                  <a:lnTo>
                    <a:pt x="3227" y="2245"/>
                  </a:lnTo>
                  <a:lnTo>
                    <a:pt x="3288" y="2300"/>
                  </a:lnTo>
                  <a:lnTo>
                    <a:pt x="3348" y="2357"/>
                  </a:lnTo>
                  <a:lnTo>
                    <a:pt x="3407" y="2417"/>
                  </a:lnTo>
                  <a:lnTo>
                    <a:pt x="3372" y="2500"/>
                  </a:lnTo>
                  <a:lnTo>
                    <a:pt x="3332" y="2581"/>
                  </a:lnTo>
                  <a:lnTo>
                    <a:pt x="3287" y="2659"/>
                  </a:lnTo>
                  <a:lnTo>
                    <a:pt x="3238" y="2736"/>
                  </a:lnTo>
                  <a:lnTo>
                    <a:pt x="3185" y="2809"/>
                  </a:lnTo>
                  <a:lnTo>
                    <a:pt x="3129" y="2880"/>
                  </a:lnTo>
                  <a:lnTo>
                    <a:pt x="3070" y="2948"/>
                  </a:lnTo>
                  <a:lnTo>
                    <a:pt x="2970" y="2911"/>
                  </a:lnTo>
                  <a:lnTo>
                    <a:pt x="2873" y="2870"/>
                  </a:lnTo>
                  <a:lnTo>
                    <a:pt x="2779" y="2825"/>
                  </a:lnTo>
                  <a:lnTo>
                    <a:pt x="2688" y="2778"/>
                  </a:lnTo>
                  <a:lnTo>
                    <a:pt x="2653" y="2811"/>
                  </a:lnTo>
                  <a:lnTo>
                    <a:pt x="2616" y="2841"/>
                  </a:lnTo>
                  <a:lnTo>
                    <a:pt x="2578" y="2868"/>
                  </a:lnTo>
                  <a:lnTo>
                    <a:pt x="2537" y="2893"/>
                  </a:lnTo>
                  <a:lnTo>
                    <a:pt x="2497" y="2919"/>
                  </a:lnTo>
                  <a:lnTo>
                    <a:pt x="2447" y="2952"/>
                  </a:lnTo>
                  <a:lnTo>
                    <a:pt x="2395" y="2981"/>
                  </a:lnTo>
                  <a:lnTo>
                    <a:pt x="2341" y="3005"/>
                  </a:lnTo>
                  <a:lnTo>
                    <a:pt x="2285" y="3027"/>
                  </a:lnTo>
                  <a:lnTo>
                    <a:pt x="2288" y="3130"/>
                  </a:lnTo>
                  <a:lnTo>
                    <a:pt x="2285" y="3235"/>
                  </a:lnTo>
                  <a:lnTo>
                    <a:pt x="2279" y="3341"/>
                  </a:lnTo>
                  <a:lnTo>
                    <a:pt x="2268" y="3448"/>
                  </a:lnTo>
                  <a:lnTo>
                    <a:pt x="2165" y="3472"/>
                  </a:lnTo>
                  <a:lnTo>
                    <a:pt x="2061" y="3491"/>
                  </a:lnTo>
                  <a:lnTo>
                    <a:pt x="1957" y="3505"/>
                  </a:lnTo>
                  <a:lnTo>
                    <a:pt x="1852" y="3514"/>
                  </a:lnTo>
                  <a:lnTo>
                    <a:pt x="1747" y="3516"/>
                  </a:lnTo>
                  <a:lnTo>
                    <a:pt x="1642" y="3511"/>
                  </a:lnTo>
                  <a:lnTo>
                    <a:pt x="1614" y="3433"/>
                  </a:lnTo>
                  <a:lnTo>
                    <a:pt x="1589" y="3353"/>
                  </a:lnTo>
                  <a:lnTo>
                    <a:pt x="1568" y="3272"/>
                  </a:lnTo>
                  <a:lnTo>
                    <a:pt x="1551" y="3190"/>
                  </a:lnTo>
                  <a:lnTo>
                    <a:pt x="1536" y="3107"/>
                  </a:lnTo>
                  <a:lnTo>
                    <a:pt x="1490" y="3096"/>
                  </a:lnTo>
                  <a:lnTo>
                    <a:pt x="1443" y="3086"/>
                  </a:lnTo>
                  <a:lnTo>
                    <a:pt x="1397" y="3076"/>
                  </a:lnTo>
                  <a:lnTo>
                    <a:pt x="1351" y="3064"/>
                  </a:lnTo>
                  <a:lnTo>
                    <a:pt x="1306" y="3049"/>
                  </a:lnTo>
                  <a:lnTo>
                    <a:pt x="1087" y="2951"/>
                  </a:lnTo>
                  <a:lnTo>
                    <a:pt x="1009" y="3016"/>
                  </a:lnTo>
                  <a:lnTo>
                    <a:pt x="927" y="3077"/>
                  </a:lnTo>
                  <a:lnTo>
                    <a:pt x="842" y="3136"/>
                  </a:lnTo>
                  <a:lnTo>
                    <a:pt x="752" y="3192"/>
                  </a:lnTo>
                  <a:lnTo>
                    <a:pt x="679" y="3139"/>
                  </a:lnTo>
                  <a:lnTo>
                    <a:pt x="609" y="3083"/>
                  </a:lnTo>
                  <a:lnTo>
                    <a:pt x="542" y="3021"/>
                  </a:lnTo>
                  <a:lnTo>
                    <a:pt x="479" y="2957"/>
                  </a:lnTo>
                  <a:lnTo>
                    <a:pt x="419" y="2889"/>
                  </a:lnTo>
                  <a:lnTo>
                    <a:pt x="363" y="2819"/>
                  </a:lnTo>
                  <a:lnTo>
                    <a:pt x="311" y="2745"/>
                  </a:lnTo>
                  <a:lnTo>
                    <a:pt x="369" y="2656"/>
                  </a:lnTo>
                  <a:lnTo>
                    <a:pt x="429" y="2570"/>
                  </a:lnTo>
                  <a:lnTo>
                    <a:pt x="493" y="2489"/>
                  </a:lnTo>
                  <a:lnTo>
                    <a:pt x="558" y="2412"/>
                  </a:lnTo>
                  <a:lnTo>
                    <a:pt x="536" y="2370"/>
                  </a:lnTo>
                  <a:lnTo>
                    <a:pt x="517" y="2326"/>
                  </a:lnTo>
                  <a:lnTo>
                    <a:pt x="499" y="2282"/>
                  </a:lnTo>
                  <a:lnTo>
                    <a:pt x="482" y="2238"/>
                  </a:lnTo>
                  <a:lnTo>
                    <a:pt x="464" y="2194"/>
                  </a:lnTo>
                  <a:lnTo>
                    <a:pt x="449" y="2157"/>
                  </a:lnTo>
                  <a:lnTo>
                    <a:pt x="438" y="2119"/>
                  </a:lnTo>
                  <a:lnTo>
                    <a:pt x="429" y="2080"/>
                  </a:lnTo>
                  <a:lnTo>
                    <a:pt x="421" y="2042"/>
                  </a:lnTo>
                  <a:lnTo>
                    <a:pt x="415" y="2002"/>
                  </a:lnTo>
                  <a:lnTo>
                    <a:pt x="407" y="1963"/>
                  </a:lnTo>
                  <a:lnTo>
                    <a:pt x="326" y="1946"/>
                  </a:lnTo>
                  <a:lnTo>
                    <a:pt x="243" y="1927"/>
                  </a:lnTo>
                  <a:lnTo>
                    <a:pt x="161" y="1905"/>
                  </a:lnTo>
                  <a:lnTo>
                    <a:pt x="80" y="1880"/>
                  </a:lnTo>
                  <a:lnTo>
                    <a:pt x="2" y="1851"/>
                  </a:lnTo>
                  <a:lnTo>
                    <a:pt x="0" y="1746"/>
                  </a:lnTo>
                  <a:lnTo>
                    <a:pt x="3" y="1641"/>
                  </a:lnTo>
                  <a:lnTo>
                    <a:pt x="13" y="1536"/>
                  </a:lnTo>
                  <a:lnTo>
                    <a:pt x="28" y="1433"/>
                  </a:lnTo>
                  <a:lnTo>
                    <a:pt x="50" y="1329"/>
                  </a:lnTo>
                  <a:lnTo>
                    <a:pt x="78" y="1227"/>
                  </a:lnTo>
                  <a:lnTo>
                    <a:pt x="160" y="1219"/>
                  </a:lnTo>
                  <a:lnTo>
                    <a:pt x="244" y="1212"/>
                  </a:lnTo>
                  <a:lnTo>
                    <a:pt x="329" y="1210"/>
                  </a:lnTo>
                  <a:lnTo>
                    <a:pt x="414" y="1211"/>
                  </a:lnTo>
                  <a:lnTo>
                    <a:pt x="497" y="1214"/>
                  </a:lnTo>
                  <a:lnTo>
                    <a:pt x="513" y="1178"/>
                  </a:lnTo>
                  <a:lnTo>
                    <a:pt x="529" y="1142"/>
                  </a:lnTo>
                  <a:lnTo>
                    <a:pt x="545" y="1106"/>
                  </a:lnTo>
                  <a:lnTo>
                    <a:pt x="564" y="1070"/>
                  </a:lnTo>
                  <a:lnTo>
                    <a:pt x="583" y="1036"/>
                  </a:lnTo>
                  <a:lnTo>
                    <a:pt x="606" y="1004"/>
                  </a:lnTo>
                  <a:lnTo>
                    <a:pt x="688" y="886"/>
                  </a:lnTo>
                  <a:lnTo>
                    <a:pt x="718" y="849"/>
                  </a:lnTo>
                  <a:lnTo>
                    <a:pt x="750" y="814"/>
                  </a:lnTo>
                  <a:lnTo>
                    <a:pt x="704" y="723"/>
                  </a:lnTo>
                  <a:lnTo>
                    <a:pt x="661" y="629"/>
                  </a:lnTo>
                  <a:lnTo>
                    <a:pt x="623" y="532"/>
                  </a:lnTo>
                  <a:lnTo>
                    <a:pt x="588" y="432"/>
                  </a:lnTo>
                  <a:lnTo>
                    <a:pt x="656" y="372"/>
                  </a:lnTo>
                  <a:lnTo>
                    <a:pt x="727" y="317"/>
                  </a:lnTo>
                  <a:lnTo>
                    <a:pt x="800" y="265"/>
                  </a:lnTo>
                  <a:lnTo>
                    <a:pt x="877" y="217"/>
                  </a:lnTo>
                  <a:lnTo>
                    <a:pt x="957" y="173"/>
                  </a:lnTo>
                  <a:lnTo>
                    <a:pt x="1038" y="135"/>
                  </a:lnTo>
                  <a:lnTo>
                    <a:pt x="1122" y="101"/>
                  </a:lnTo>
                  <a:lnTo>
                    <a:pt x="1195" y="177"/>
                  </a:lnTo>
                  <a:lnTo>
                    <a:pt x="1264" y="254"/>
                  </a:lnTo>
                  <a:lnTo>
                    <a:pt x="1330" y="333"/>
                  </a:lnTo>
                  <a:lnTo>
                    <a:pt x="1390" y="414"/>
                  </a:lnTo>
                  <a:lnTo>
                    <a:pt x="1625" y="370"/>
                  </a:lnTo>
                  <a:lnTo>
                    <a:pt x="1685" y="366"/>
                  </a:lnTo>
                  <a:lnTo>
                    <a:pt x="1744" y="366"/>
                  </a:lnTo>
                  <a:lnTo>
                    <a:pt x="1804" y="367"/>
                  </a:lnTo>
                  <a:lnTo>
                    <a:pt x="1863" y="368"/>
                  </a:lnTo>
                  <a:lnTo>
                    <a:pt x="1906" y="272"/>
                  </a:lnTo>
                  <a:lnTo>
                    <a:pt x="1953" y="179"/>
                  </a:lnTo>
                  <a:lnTo>
                    <a:pt x="2004" y="88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 w="0">
              <a:noFill/>
              <a:prstDash val="solid"/>
              <a:round/>
              <a:headEnd/>
              <a:tailEnd/>
            </a:ln>
            <a:scene3d>
              <a:camera prst="perspectiveRight">
                <a:rot lat="0" lon="20700000" rev="0"/>
              </a:camera>
              <a:lightRig rig="threePt" dir="t"/>
            </a:scene3d>
            <a:sp3d extrusionH="209550"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4845116" y="2763049"/>
              <a:ext cx="1802292" cy="1798704"/>
            </a:xfrm>
            <a:custGeom>
              <a:avLst/>
              <a:gdLst/>
              <a:ahLst/>
              <a:cxnLst>
                <a:cxn ang="0">
                  <a:pos x="1520" y="838"/>
                </a:cxn>
                <a:cxn ang="0">
                  <a:pos x="1236" y="964"/>
                </a:cxn>
                <a:cxn ang="0">
                  <a:pos x="1010" y="1171"/>
                </a:cxn>
                <a:cxn ang="0">
                  <a:pos x="861" y="1443"/>
                </a:cxn>
                <a:cxn ang="0">
                  <a:pos x="808" y="1758"/>
                </a:cxn>
                <a:cxn ang="0">
                  <a:pos x="861" y="2073"/>
                </a:cxn>
                <a:cxn ang="0">
                  <a:pos x="1010" y="2345"/>
                </a:cxn>
                <a:cxn ang="0">
                  <a:pos x="1236" y="2553"/>
                </a:cxn>
                <a:cxn ang="0">
                  <a:pos x="1520" y="2679"/>
                </a:cxn>
                <a:cxn ang="0">
                  <a:pos x="1842" y="2706"/>
                </a:cxn>
                <a:cxn ang="0">
                  <a:pos x="2147" y="2627"/>
                </a:cxn>
                <a:cxn ang="0">
                  <a:pos x="2405" y="2458"/>
                </a:cxn>
                <a:cxn ang="0">
                  <a:pos x="2594" y="2216"/>
                </a:cxn>
                <a:cxn ang="0">
                  <a:pos x="2697" y="1920"/>
                </a:cxn>
                <a:cxn ang="0">
                  <a:pos x="2697" y="1596"/>
                </a:cxn>
                <a:cxn ang="0">
                  <a:pos x="2594" y="1301"/>
                </a:cxn>
                <a:cxn ang="0">
                  <a:pos x="2405" y="1059"/>
                </a:cxn>
                <a:cxn ang="0">
                  <a:pos x="2147" y="889"/>
                </a:cxn>
                <a:cxn ang="0">
                  <a:pos x="1842" y="810"/>
                </a:cxn>
                <a:cxn ang="0">
                  <a:pos x="2237" y="39"/>
                </a:cxn>
                <a:cxn ang="0">
                  <a:pos x="2574" y="168"/>
                </a:cxn>
                <a:cxn ang="0">
                  <a:pos x="2600" y="522"/>
                </a:cxn>
                <a:cxn ang="0">
                  <a:pos x="2712" y="734"/>
                </a:cxn>
                <a:cxn ang="0">
                  <a:pos x="2850" y="881"/>
                </a:cxn>
                <a:cxn ang="0">
                  <a:pos x="3106" y="913"/>
                </a:cxn>
                <a:cxn ang="0">
                  <a:pos x="3395" y="1047"/>
                </a:cxn>
                <a:cxn ang="0">
                  <a:pos x="3504" y="1390"/>
                </a:cxn>
                <a:cxn ang="0">
                  <a:pos x="3303" y="1604"/>
                </a:cxn>
                <a:cxn ang="0">
                  <a:pos x="3094" y="2142"/>
                </a:cxn>
                <a:cxn ang="0">
                  <a:pos x="3348" y="2357"/>
                </a:cxn>
                <a:cxn ang="0">
                  <a:pos x="3287" y="2659"/>
                </a:cxn>
                <a:cxn ang="0">
                  <a:pos x="3070" y="2948"/>
                </a:cxn>
                <a:cxn ang="0">
                  <a:pos x="2688" y="2778"/>
                </a:cxn>
                <a:cxn ang="0">
                  <a:pos x="2537" y="2893"/>
                </a:cxn>
                <a:cxn ang="0">
                  <a:pos x="2341" y="3005"/>
                </a:cxn>
                <a:cxn ang="0">
                  <a:pos x="2279" y="3341"/>
                </a:cxn>
                <a:cxn ang="0">
                  <a:pos x="1957" y="3505"/>
                </a:cxn>
                <a:cxn ang="0">
                  <a:pos x="1614" y="3433"/>
                </a:cxn>
                <a:cxn ang="0">
                  <a:pos x="1536" y="3107"/>
                </a:cxn>
                <a:cxn ang="0">
                  <a:pos x="1351" y="3064"/>
                </a:cxn>
                <a:cxn ang="0">
                  <a:pos x="927" y="3077"/>
                </a:cxn>
                <a:cxn ang="0">
                  <a:pos x="609" y="3083"/>
                </a:cxn>
                <a:cxn ang="0">
                  <a:pos x="363" y="2819"/>
                </a:cxn>
                <a:cxn ang="0">
                  <a:pos x="493" y="2489"/>
                </a:cxn>
                <a:cxn ang="0">
                  <a:pos x="499" y="2282"/>
                </a:cxn>
                <a:cxn ang="0">
                  <a:pos x="438" y="2119"/>
                </a:cxn>
                <a:cxn ang="0">
                  <a:pos x="407" y="1963"/>
                </a:cxn>
                <a:cxn ang="0">
                  <a:pos x="80" y="1880"/>
                </a:cxn>
                <a:cxn ang="0">
                  <a:pos x="13" y="1536"/>
                </a:cxn>
                <a:cxn ang="0">
                  <a:pos x="160" y="1219"/>
                </a:cxn>
                <a:cxn ang="0">
                  <a:pos x="497" y="1214"/>
                </a:cxn>
                <a:cxn ang="0">
                  <a:pos x="564" y="1070"/>
                </a:cxn>
                <a:cxn ang="0">
                  <a:pos x="718" y="849"/>
                </a:cxn>
                <a:cxn ang="0">
                  <a:pos x="623" y="532"/>
                </a:cxn>
                <a:cxn ang="0">
                  <a:pos x="800" y="265"/>
                </a:cxn>
                <a:cxn ang="0">
                  <a:pos x="1122" y="101"/>
                </a:cxn>
                <a:cxn ang="0">
                  <a:pos x="1390" y="414"/>
                </a:cxn>
                <a:cxn ang="0">
                  <a:pos x="1804" y="367"/>
                </a:cxn>
                <a:cxn ang="0">
                  <a:pos x="2004" y="88"/>
                </a:cxn>
              </a:cxnLst>
              <a:rect l="0" t="0" r="r" b="b"/>
              <a:pathLst>
                <a:path w="3519" h="3516">
                  <a:moveTo>
                    <a:pt x="1760" y="807"/>
                  </a:moveTo>
                  <a:lnTo>
                    <a:pt x="1678" y="810"/>
                  </a:lnTo>
                  <a:lnTo>
                    <a:pt x="1598" y="821"/>
                  </a:lnTo>
                  <a:lnTo>
                    <a:pt x="1520" y="838"/>
                  </a:lnTo>
                  <a:lnTo>
                    <a:pt x="1445" y="861"/>
                  </a:lnTo>
                  <a:lnTo>
                    <a:pt x="1371" y="889"/>
                  </a:lnTo>
                  <a:lnTo>
                    <a:pt x="1303" y="924"/>
                  </a:lnTo>
                  <a:lnTo>
                    <a:pt x="1236" y="964"/>
                  </a:lnTo>
                  <a:lnTo>
                    <a:pt x="1173" y="1009"/>
                  </a:lnTo>
                  <a:lnTo>
                    <a:pt x="1114" y="1059"/>
                  </a:lnTo>
                  <a:lnTo>
                    <a:pt x="1061" y="1113"/>
                  </a:lnTo>
                  <a:lnTo>
                    <a:pt x="1010" y="1171"/>
                  </a:lnTo>
                  <a:lnTo>
                    <a:pt x="965" y="1234"/>
                  </a:lnTo>
                  <a:lnTo>
                    <a:pt x="925" y="1301"/>
                  </a:lnTo>
                  <a:lnTo>
                    <a:pt x="891" y="1370"/>
                  </a:lnTo>
                  <a:lnTo>
                    <a:pt x="861" y="1443"/>
                  </a:lnTo>
                  <a:lnTo>
                    <a:pt x="838" y="1518"/>
                  </a:lnTo>
                  <a:lnTo>
                    <a:pt x="822" y="1596"/>
                  </a:lnTo>
                  <a:lnTo>
                    <a:pt x="811" y="1676"/>
                  </a:lnTo>
                  <a:lnTo>
                    <a:pt x="808" y="1758"/>
                  </a:lnTo>
                  <a:lnTo>
                    <a:pt x="811" y="1840"/>
                  </a:lnTo>
                  <a:lnTo>
                    <a:pt x="822" y="1920"/>
                  </a:lnTo>
                  <a:lnTo>
                    <a:pt x="838" y="1998"/>
                  </a:lnTo>
                  <a:lnTo>
                    <a:pt x="861" y="2073"/>
                  </a:lnTo>
                  <a:lnTo>
                    <a:pt x="891" y="2147"/>
                  </a:lnTo>
                  <a:lnTo>
                    <a:pt x="925" y="2216"/>
                  </a:lnTo>
                  <a:lnTo>
                    <a:pt x="965" y="2282"/>
                  </a:lnTo>
                  <a:lnTo>
                    <a:pt x="1010" y="2345"/>
                  </a:lnTo>
                  <a:lnTo>
                    <a:pt x="1061" y="2403"/>
                  </a:lnTo>
                  <a:lnTo>
                    <a:pt x="1114" y="2458"/>
                  </a:lnTo>
                  <a:lnTo>
                    <a:pt x="1173" y="2507"/>
                  </a:lnTo>
                  <a:lnTo>
                    <a:pt x="1236" y="2553"/>
                  </a:lnTo>
                  <a:lnTo>
                    <a:pt x="1303" y="2592"/>
                  </a:lnTo>
                  <a:lnTo>
                    <a:pt x="1371" y="2627"/>
                  </a:lnTo>
                  <a:lnTo>
                    <a:pt x="1445" y="2656"/>
                  </a:lnTo>
                  <a:lnTo>
                    <a:pt x="1520" y="2679"/>
                  </a:lnTo>
                  <a:lnTo>
                    <a:pt x="1598" y="2695"/>
                  </a:lnTo>
                  <a:lnTo>
                    <a:pt x="1678" y="2706"/>
                  </a:lnTo>
                  <a:lnTo>
                    <a:pt x="1760" y="2709"/>
                  </a:lnTo>
                  <a:lnTo>
                    <a:pt x="1842" y="2706"/>
                  </a:lnTo>
                  <a:lnTo>
                    <a:pt x="1922" y="2695"/>
                  </a:lnTo>
                  <a:lnTo>
                    <a:pt x="2000" y="2679"/>
                  </a:lnTo>
                  <a:lnTo>
                    <a:pt x="2075" y="2656"/>
                  </a:lnTo>
                  <a:lnTo>
                    <a:pt x="2147" y="2627"/>
                  </a:lnTo>
                  <a:lnTo>
                    <a:pt x="2218" y="2592"/>
                  </a:lnTo>
                  <a:lnTo>
                    <a:pt x="2283" y="2553"/>
                  </a:lnTo>
                  <a:lnTo>
                    <a:pt x="2346" y="2507"/>
                  </a:lnTo>
                  <a:lnTo>
                    <a:pt x="2405" y="2458"/>
                  </a:lnTo>
                  <a:lnTo>
                    <a:pt x="2458" y="2403"/>
                  </a:lnTo>
                  <a:lnTo>
                    <a:pt x="2509" y="2345"/>
                  </a:lnTo>
                  <a:lnTo>
                    <a:pt x="2554" y="2282"/>
                  </a:lnTo>
                  <a:lnTo>
                    <a:pt x="2594" y="2216"/>
                  </a:lnTo>
                  <a:lnTo>
                    <a:pt x="2628" y="2147"/>
                  </a:lnTo>
                  <a:lnTo>
                    <a:pt x="2658" y="2073"/>
                  </a:lnTo>
                  <a:lnTo>
                    <a:pt x="2681" y="1998"/>
                  </a:lnTo>
                  <a:lnTo>
                    <a:pt x="2697" y="1920"/>
                  </a:lnTo>
                  <a:lnTo>
                    <a:pt x="2708" y="1840"/>
                  </a:lnTo>
                  <a:lnTo>
                    <a:pt x="2711" y="1758"/>
                  </a:lnTo>
                  <a:lnTo>
                    <a:pt x="2708" y="1676"/>
                  </a:lnTo>
                  <a:lnTo>
                    <a:pt x="2697" y="1596"/>
                  </a:lnTo>
                  <a:lnTo>
                    <a:pt x="2681" y="1518"/>
                  </a:lnTo>
                  <a:lnTo>
                    <a:pt x="2658" y="1443"/>
                  </a:lnTo>
                  <a:lnTo>
                    <a:pt x="2628" y="1370"/>
                  </a:lnTo>
                  <a:lnTo>
                    <a:pt x="2594" y="1301"/>
                  </a:lnTo>
                  <a:lnTo>
                    <a:pt x="2554" y="1234"/>
                  </a:lnTo>
                  <a:lnTo>
                    <a:pt x="2509" y="1171"/>
                  </a:lnTo>
                  <a:lnTo>
                    <a:pt x="2458" y="1113"/>
                  </a:lnTo>
                  <a:lnTo>
                    <a:pt x="2405" y="1059"/>
                  </a:lnTo>
                  <a:lnTo>
                    <a:pt x="2346" y="1009"/>
                  </a:lnTo>
                  <a:lnTo>
                    <a:pt x="2283" y="964"/>
                  </a:lnTo>
                  <a:lnTo>
                    <a:pt x="2218" y="924"/>
                  </a:lnTo>
                  <a:lnTo>
                    <a:pt x="2147" y="889"/>
                  </a:lnTo>
                  <a:lnTo>
                    <a:pt x="2075" y="861"/>
                  </a:lnTo>
                  <a:lnTo>
                    <a:pt x="2000" y="838"/>
                  </a:lnTo>
                  <a:lnTo>
                    <a:pt x="1922" y="821"/>
                  </a:lnTo>
                  <a:lnTo>
                    <a:pt x="1842" y="810"/>
                  </a:lnTo>
                  <a:lnTo>
                    <a:pt x="1760" y="807"/>
                  </a:lnTo>
                  <a:close/>
                  <a:moveTo>
                    <a:pt x="2060" y="0"/>
                  </a:moveTo>
                  <a:lnTo>
                    <a:pt x="2150" y="17"/>
                  </a:lnTo>
                  <a:lnTo>
                    <a:pt x="2237" y="39"/>
                  </a:lnTo>
                  <a:lnTo>
                    <a:pt x="2324" y="65"/>
                  </a:lnTo>
                  <a:lnTo>
                    <a:pt x="2408" y="96"/>
                  </a:lnTo>
                  <a:lnTo>
                    <a:pt x="2492" y="131"/>
                  </a:lnTo>
                  <a:lnTo>
                    <a:pt x="2574" y="168"/>
                  </a:lnTo>
                  <a:lnTo>
                    <a:pt x="2655" y="209"/>
                  </a:lnTo>
                  <a:lnTo>
                    <a:pt x="2641" y="316"/>
                  </a:lnTo>
                  <a:lnTo>
                    <a:pt x="2623" y="421"/>
                  </a:lnTo>
                  <a:lnTo>
                    <a:pt x="2600" y="522"/>
                  </a:lnTo>
                  <a:lnTo>
                    <a:pt x="2572" y="623"/>
                  </a:lnTo>
                  <a:lnTo>
                    <a:pt x="2621" y="657"/>
                  </a:lnTo>
                  <a:lnTo>
                    <a:pt x="2669" y="693"/>
                  </a:lnTo>
                  <a:lnTo>
                    <a:pt x="2712" y="734"/>
                  </a:lnTo>
                  <a:lnTo>
                    <a:pt x="2753" y="776"/>
                  </a:lnTo>
                  <a:lnTo>
                    <a:pt x="2786" y="811"/>
                  </a:lnTo>
                  <a:lnTo>
                    <a:pt x="2818" y="845"/>
                  </a:lnTo>
                  <a:lnTo>
                    <a:pt x="2850" y="881"/>
                  </a:lnTo>
                  <a:lnTo>
                    <a:pt x="2880" y="919"/>
                  </a:lnTo>
                  <a:lnTo>
                    <a:pt x="2905" y="958"/>
                  </a:lnTo>
                  <a:lnTo>
                    <a:pt x="3005" y="934"/>
                  </a:lnTo>
                  <a:lnTo>
                    <a:pt x="3106" y="913"/>
                  </a:lnTo>
                  <a:lnTo>
                    <a:pt x="3210" y="897"/>
                  </a:lnTo>
                  <a:lnTo>
                    <a:pt x="3316" y="885"/>
                  </a:lnTo>
                  <a:lnTo>
                    <a:pt x="3358" y="965"/>
                  </a:lnTo>
                  <a:lnTo>
                    <a:pt x="3395" y="1047"/>
                  </a:lnTo>
                  <a:lnTo>
                    <a:pt x="3429" y="1130"/>
                  </a:lnTo>
                  <a:lnTo>
                    <a:pt x="3459" y="1215"/>
                  </a:lnTo>
                  <a:lnTo>
                    <a:pt x="3484" y="1303"/>
                  </a:lnTo>
                  <a:lnTo>
                    <a:pt x="3504" y="1390"/>
                  </a:lnTo>
                  <a:lnTo>
                    <a:pt x="3519" y="1480"/>
                  </a:lnTo>
                  <a:lnTo>
                    <a:pt x="3448" y="1524"/>
                  </a:lnTo>
                  <a:lnTo>
                    <a:pt x="3376" y="1566"/>
                  </a:lnTo>
                  <a:lnTo>
                    <a:pt x="3303" y="1604"/>
                  </a:lnTo>
                  <a:lnTo>
                    <a:pt x="3229" y="1640"/>
                  </a:lnTo>
                  <a:lnTo>
                    <a:pt x="3151" y="1673"/>
                  </a:lnTo>
                  <a:lnTo>
                    <a:pt x="3146" y="1910"/>
                  </a:lnTo>
                  <a:lnTo>
                    <a:pt x="3094" y="2142"/>
                  </a:lnTo>
                  <a:lnTo>
                    <a:pt x="3162" y="2193"/>
                  </a:lnTo>
                  <a:lnTo>
                    <a:pt x="3227" y="2245"/>
                  </a:lnTo>
                  <a:lnTo>
                    <a:pt x="3288" y="2300"/>
                  </a:lnTo>
                  <a:lnTo>
                    <a:pt x="3348" y="2357"/>
                  </a:lnTo>
                  <a:lnTo>
                    <a:pt x="3407" y="2417"/>
                  </a:lnTo>
                  <a:lnTo>
                    <a:pt x="3372" y="2500"/>
                  </a:lnTo>
                  <a:lnTo>
                    <a:pt x="3332" y="2581"/>
                  </a:lnTo>
                  <a:lnTo>
                    <a:pt x="3287" y="2659"/>
                  </a:lnTo>
                  <a:lnTo>
                    <a:pt x="3238" y="2736"/>
                  </a:lnTo>
                  <a:lnTo>
                    <a:pt x="3185" y="2809"/>
                  </a:lnTo>
                  <a:lnTo>
                    <a:pt x="3129" y="2880"/>
                  </a:lnTo>
                  <a:lnTo>
                    <a:pt x="3070" y="2948"/>
                  </a:lnTo>
                  <a:lnTo>
                    <a:pt x="2970" y="2911"/>
                  </a:lnTo>
                  <a:lnTo>
                    <a:pt x="2873" y="2870"/>
                  </a:lnTo>
                  <a:lnTo>
                    <a:pt x="2779" y="2825"/>
                  </a:lnTo>
                  <a:lnTo>
                    <a:pt x="2688" y="2778"/>
                  </a:lnTo>
                  <a:lnTo>
                    <a:pt x="2653" y="2811"/>
                  </a:lnTo>
                  <a:lnTo>
                    <a:pt x="2616" y="2841"/>
                  </a:lnTo>
                  <a:lnTo>
                    <a:pt x="2578" y="2868"/>
                  </a:lnTo>
                  <a:lnTo>
                    <a:pt x="2537" y="2893"/>
                  </a:lnTo>
                  <a:lnTo>
                    <a:pt x="2497" y="2919"/>
                  </a:lnTo>
                  <a:lnTo>
                    <a:pt x="2447" y="2952"/>
                  </a:lnTo>
                  <a:lnTo>
                    <a:pt x="2395" y="2981"/>
                  </a:lnTo>
                  <a:lnTo>
                    <a:pt x="2341" y="3005"/>
                  </a:lnTo>
                  <a:lnTo>
                    <a:pt x="2285" y="3027"/>
                  </a:lnTo>
                  <a:lnTo>
                    <a:pt x="2288" y="3130"/>
                  </a:lnTo>
                  <a:lnTo>
                    <a:pt x="2285" y="3235"/>
                  </a:lnTo>
                  <a:lnTo>
                    <a:pt x="2279" y="3341"/>
                  </a:lnTo>
                  <a:lnTo>
                    <a:pt x="2268" y="3448"/>
                  </a:lnTo>
                  <a:lnTo>
                    <a:pt x="2165" y="3472"/>
                  </a:lnTo>
                  <a:lnTo>
                    <a:pt x="2061" y="3491"/>
                  </a:lnTo>
                  <a:lnTo>
                    <a:pt x="1957" y="3505"/>
                  </a:lnTo>
                  <a:lnTo>
                    <a:pt x="1852" y="3514"/>
                  </a:lnTo>
                  <a:lnTo>
                    <a:pt x="1747" y="3516"/>
                  </a:lnTo>
                  <a:lnTo>
                    <a:pt x="1642" y="3511"/>
                  </a:lnTo>
                  <a:lnTo>
                    <a:pt x="1614" y="3433"/>
                  </a:lnTo>
                  <a:lnTo>
                    <a:pt x="1589" y="3353"/>
                  </a:lnTo>
                  <a:lnTo>
                    <a:pt x="1568" y="3272"/>
                  </a:lnTo>
                  <a:lnTo>
                    <a:pt x="1551" y="3190"/>
                  </a:lnTo>
                  <a:lnTo>
                    <a:pt x="1536" y="3107"/>
                  </a:lnTo>
                  <a:lnTo>
                    <a:pt x="1490" y="3096"/>
                  </a:lnTo>
                  <a:lnTo>
                    <a:pt x="1443" y="3086"/>
                  </a:lnTo>
                  <a:lnTo>
                    <a:pt x="1397" y="3076"/>
                  </a:lnTo>
                  <a:lnTo>
                    <a:pt x="1351" y="3064"/>
                  </a:lnTo>
                  <a:lnTo>
                    <a:pt x="1306" y="3049"/>
                  </a:lnTo>
                  <a:lnTo>
                    <a:pt x="1087" y="2951"/>
                  </a:lnTo>
                  <a:lnTo>
                    <a:pt x="1009" y="3016"/>
                  </a:lnTo>
                  <a:lnTo>
                    <a:pt x="927" y="3077"/>
                  </a:lnTo>
                  <a:lnTo>
                    <a:pt x="842" y="3136"/>
                  </a:lnTo>
                  <a:lnTo>
                    <a:pt x="752" y="3192"/>
                  </a:lnTo>
                  <a:lnTo>
                    <a:pt x="679" y="3139"/>
                  </a:lnTo>
                  <a:lnTo>
                    <a:pt x="609" y="3083"/>
                  </a:lnTo>
                  <a:lnTo>
                    <a:pt x="542" y="3021"/>
                  </a:lnTo>
                  <a:lnTo>
                    <a:pt x="479" y="2957"/>
                  </a:lnTo>
                  <a:lnTo>
                    <a:pt x="419" y="2889"/>
                  </a:lnTo>
                  <a:lnTo>
                    <a:pt x="363" y="2819"/>
                  </a:lnTo>
                  <a:lnTo>
                    <a:pt x="311" y="2745"/>
                  </a:lnTo>
                  <a:lnTo>
                    <a:pt x="369" y="2656"/>
                  </a:lnTo>
                  <a:lnTo>
                    <a:pt x="429" y="2570"/>
                  </a:lnTo>
                  <a:lnTo>
                    <a:pt x="493" y="2489"/>
                  </a:lnTo>
                  <a:lnTo>
                    <a:pt x="558" y="2412"/>
                  </a:lnTo>
                  <a:lnTo>
                    <a:pt x="536" y="2370"/>
                  </a:lnTo>
                  <a:lnTo>
                    <a:pt x="517" y="2326"/>
                  </a:lnTo>
                  <a:lnTo>
                    <a:pt x="499" y="2282"/>
                  </a:lnTo>
                  <a:lnTo>
                    <a:pt x="482" y="2238"/>
                  </a:lnTo>
                  <a:lnTo>
                    <a:pt x="464" y="2194"/>
                  </a:lnTo>
                  <a:lnTo>
                    <a:pt x="449" y="2157"/>
                  </a:lnTo>
                  <a:lnTo>
                    <a:pt x="438" y="2119"/>
                  </a:lnTo>
                  <a:lnTo>
                    <a:pt x="429" y="2080"/>
                  </a:lnTo>
                  <a:lnTo>
                    <a:pt x="421" y="2042"/>
                  </a:lnTo>
                  <a:lnTo>
                    <a:pt x="415" y="2002"/>
                  </a:lnTo>
                  <a:lnTo>
                    <a:pt x="407" y="1963"/>
                  </a:lnTo>
                  <a:lnTo>
                    <a:pt x="326" y="1946"/>
                  </a:lnTo>
                  <a:lnTo>
                    <a:pt x="243" y="1927"/>
                  </a:lnTo>
                  <a:lnTo>
                    <a:pt x="161" y="1905"/>
                  </a:lnTo>
                  <a:lnTo>
                    <a:pt x="80" y="1880"/>
                  </a:lnTo>
                  <a:lnTo>
                    <a:pt x="2" y="1851"/>
                  </a:lnTo>
                  <a:lnTo>
                    <a:pt x="0" y="1746"/>
                  </a:lnTo>
                  <a:lnTo>
                    <a:pt x="3" y="1641"/>
                  </a:lnTo>
                  <a:lnTo>
                    <a:pt x="13" y="1536"/>
                  </a:lnTo>
                  <a:lnTo>
                    <a:pt x="28" y="1433"/>
                  </a:lnTo>
                  <a:lnTo>
                    <a:pt x="50" y="1329"/>
                  </a:lnTo>
                  <a:lnTo>
                    <a:pt x="78" y="1227"/>
                  </a:lnTo>
                  <a:lnTo>
                    <a:pt x="160" y="1219"/>
                  </a:lnTo>
                  <a:lnTo>
                    <a:pt x="244" y="1212"/>
                  </a:lnTo>
                  <a:lnTo>
                    <a:pt x="329" y="1210"/>
                  </a:lnTo>
                  <a:lnTo>
                    <a:pt x="414" y="1211"/>
                  </a:lnTo>
                  <a:lnTo>
                    <a:pt x="497" y="1214"/>
                  </a:lnTo>
                  <a:lnTo>
                    <a:pt x="513" y="1178"/>
                  </a:lnTo>
                  <a:lnTo>
                    <a:pt x="529" y="1142"/>
                  </a:lnTo>
                  <a:lnTo>
                    <a:pt x="545" y="1106"/>
                  </a:lnTo>
                  <a:lnTo>
                    <a:pt x="564" y="1070"/>
                  </a:lnTo>
                  <a:lnTo>
                    <a:pt x="583" y="1036"/>
                  </a:lnTo>
                  <a:lnTo>
                    <a:pt x="606" y="1004"/>
                  </a:lnTo>
                  <a:lnTo>
                    <a:pt x="688" y="886"/>
                  </a:lnTo>
                  <a:lnTo>
                    <a:pt x="718" y="849"/>
                  </a:lnTo>
                  <a:lnTo>
                    <a:pt x="750" y="814"/>
                  </a:lnTo>
                  <a:lnTo>
                    <a:pt x="704" y="723"/>
                  </a:lnTo>
                  <a:lnTo>
                    <a:pt x="661" y="629"/>
                  </a:lnTo>
                  <a:lnTo>
                    <a:pt x="623" y="532"/>
                  </a:lnTo>
                  <a:lnTo>
                    <a:pt x="588" y="432"/>
                  </a:lnTo>
                  <a:lnTo>
                    <a:pt x="656" y="372"/>
                  </a:lnTo>
                  <a:lnTo>
                    <a:pt x="727" y="317"/>
                  </a:lnTo>
                  <a:lnTo>
                    <a:pt x="800" y="265"/>
                  </a:lnTo>
                  <a:lnTo>
                    <a:pt x="877" y="217"/>
                  </a:lnTo>
                  <a:lnTo>
                    <a:pt x="957" y="173"/>
                  </a:lnTo>
                  <a:lnTo>
                    <a:pt x="1038" y="135"/>
                  </a:lnTo>
                  <a:lnTo>
                    <a:pt x="1122" y="101"/>
                  </a:lnTo>
                  <a:lnTo>
                    <a:pt x="1195" y="177"/>
                  </a:lnTo>
                  <a:lnTo>
                    <a:pt x="1264" y="254"/>
                  </a:lnTo>
                  <a:lnTo>
                    <a:pt x="1330" y="333"/>
                  </a:lnTo>
                  <a:lnTo>
                    <a:pt x="1390" y="414"/>
                  </a:lnTo>
                  <a:lnTo>
                    <a:pt x="1625" y="370"/>
                  </a:lnTo>
                  <a:lnTo>
                    <a:pt x="1685" y="366"/>
                  </a:lnTo>
                  <a:lnTo>
                    <a:pt x="1744" y="366"/>
                  </a:lnTo>
                  <a:lnTo>
                    <a:pt x="1804" y="367"/>
                  </a:lnTo>
                  <a:lnTo>
                    <a:pt x="1863" y="368"/>
                  </a:lnTo>
                  <a:lnTo>
                    <a:pt x="1906" y="272"/>
                  </a:lnTo>
                  <a:lnTo>
                    <a:pt x="1953" y="179"/>
                  </a:lnTo>
                  <a:lnTo>
                    <a:pt x="2004" y="88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 w="0">
              <a:noFill/>
              <a:prstDash val="solid"/>
              <a:round/>
              <a:headEnd/>
              <a:tailEnd/>
            </a:ln>
            <a:scene3d>
              <a:camera prst="perspectiveRight">
                <a:rot lat="0" lon="20700000" rev="0"/>
              </a:camera>
              <a:lightRig rig="threePt" dir="t"/>
            </a:scene3d>
            <a:sp3d extrusionH="209550"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11"/>
            <p:cNvSpPr>
              <a:spLocks noEditPoints="1"/>
            </p:cNvSpPr>
            <p:nvPr/>
          </p:nvSpPr>
          <p:spPr bwMode="auto">
            <a:xfrm>
              <a:off x="6409268" y="3847370"/>
              <a:ext cx="1306004" cy="1303404"/>
            </a:xfrm>
            <a:custGeom>
              <a:avLst/>
              <a:gdLst/>
              <a:ahLst/>
              <a:cxnLst>
                <a:cxn ang="0">
                  <a:pos x="1520" y="838"/>
                </a:cxn>
                <a:cxn ang="0">
                  <a:pos x="1236" y="964"/>
                </a:cxn>
                <a:cxn ang="0">
                  <a:pos x="1010" y="1171"/>
                </a:cxn>
                <a:cxn ang="0">
                  <a:pos x="861" y="1443"/>
                </a:cxn>
                <a:cxn ang="0">
                  <a:pos x="808" y="1758"/>
                </a:cxn>
                <a:cxn ang="0">
                  <a:pos x="861" y="2073"/>
                </a:cxn>
                <a:cxn ang="0">
                  <a:pos x="1010" y="2345"/>
                </a:cxn>
                <a:cxn ang="0">
                  <a:pos x="1236" y="2553"/>
                </a:cxn>
                <a:cxn ang="0">
                  <a:pos x="1520" y="2679"/>
                </a:cxn>
                <a:cxn ang="0">
                  <a:pos x="1842" y="2706"/>
                </a:cxn>
                <a:cxn ang="0">
                  <a:pos x="2147" y="2627"/>
                </a:cxn>
                <a:cxn ang="0">
                  <a:pos x="2405" y="2458"/>
                </a:cxn>
                <a:cxn ang="0">
                  <a:pos x="2594" y="2216"/>
                </a:cxn>
                <a:cxn ang="0">
                  <a:pos x="2697" y="1920"/>
                </a:cxn>
                <a:cxn ang="0">
                  <a:pos x="2697" y="1596"/>
                </a:cxn>
                <a:cxn ang="0">
                  <a:pos x="2594" y="1301"/>
                </a:cxn>
                <a:cxn ang="0">
                  <a:pos x="2405" y="1059"/>
                </a:cxn>
                <a:cxn ang="0">
                  <a:pos x="2147" y="889"/>
                </a:cxn>
                <a:cxn ang="0">
                  <a:pos x="1842" y="810"/>
                </a:cxn>
                <a:cxn ang="0">
                  <a:pos x="2237" y="39"/>
                </a:cxn>
                <a:cxn ang="0">
                  <a:pos x="2574" y="168"/>
                </a:cxn>
                <a:cxn ang="0">
                  <a:pos x="2600" y="522"/>
                </a:cxn>
                <a:cxn ang="0">
                  <a:pos x="2712" y="734"/>
                </a:cxn>
                <a:cxn ang="0">
                  <a:pos x="2850" y="881"/>
                </a:cxn>
                <a:cxn ang="0">
                  <a:pos x="3106" y="913"/>
                </a:cxn>
                <a:cxn ang="0">
                  <a:pos x="3395" y="1047"/>
                </a:cxn>
                <a:cxn ang="0">
                  <a:pos x="3504" y="1390"/>
                </a:cxn>
                <a:cxn ang="0">
                  <a:pos x="3303" y="1604"/>
                </a:cxn>
                <a:cxn ang="0">
                  <a:pos x="3094" y="2142"/>
                </a:cxn>
                <a:cxn ang="0">
                  <a:pos x="3348" y="2357"/>
                </a:cxn>
                <a:cxn ang="0">
                  <a:pos x="3287" y="2659"/>
                </a:cxn>
                <a:cxn ang="0">
                  <a:pos x="3070" y="2948"/>
                </a:cxn>
                <a:cxn ang="0">
                  <a:pos x="2688" y="2778"/>
                </a:cxn>
                <a:cxn ang="0">
                  <a:pos x="2537" y="2893"/>
                </a:cxn>
                <a:cxn ang="0">
                  <a:pos x="2341" y="3005"/>
                </a:cxn>
                <a:cxn ang="0">
                  <a:pos x="2279" y="3341"/>
                </a:cxn>
                <a:cxn ang="0">
                  <a:pos x="1957" y="3505"/>
                </a:cxn>
                <a:cxn ang="0">
                  <a:pos x="1614" y="3433"/>
                </a:cxn>
                <a:cxn ang="0">
                  <a:pos x="1536" y="3107"/>
                </a:cxn>
                <a:cxn ang="0">
                  <a:pos x="1351" y="3064"/>
                </a:cxn>
                <a:cxn ang="0">
                  <a:pos x="927" y="3077"/>
                </a:cxn>
                <a:cxn ang="0">
                  <a:pos x="609" y="3083"/>
                </a:cxn>
                <a:cxn ang="0">
                  <a:pos x="363" y="2819"/>
                </a:cxn>
                <a:cxn ang="0">
                  <a:pos x="493" y="2489"/>
                </a:cxn>
                <a:cxn ang="0">
                  <a:pos x="499" y="2282"/>
                </a:cxn>
                <a:cxn ang="0">
                  <a:pos x="438" y="2119"/>
                </a:cxn>
                <a:cxn ang="0">
                  <a:pos x="407" y="1963"/>
                </a:cxn>
                <a:cxn ang="0">
                  <a:pos x="80" y="1880"/>
                </a:cxn>
                <a:cxn ang="0">
                  <a:pos x="13" y="1536"/>
                </a:cxn>
                <a:cxn ang="0">
                  <a:pos x="160" y="1219"/>
                </a:cxn>
                <a:cxn ang="0">
                  <a:pos x="497" y="1214"/>
                </a:cxn>
                <a:cxn ang="0">
                  <a:pos x="564" y="1070"/>
                </a:cxn>
                <a:cxn ang="0">
                  <a:pos x="718" y="849"/>
                </a:cxn>
                <a:cxn ang="0">
                  <a:pos x="623" y="532"/>
                </a:cxn>
                <a:cxn ang="0">
                  <a:pos x="800" y="265"/>
                </a:cxn>
                <a:cxn ang="0">
                  <a:pos x="1122" y="101"/>
                </a:cxn>
                <a:cxn ang="0">
                  <a:pos x="1390" y="414"/>
                </a:cxn>
                <a:cxn ang="0">
                  <a:pos x="1804" y="367"/>
                </a:cxn>
                <a:cxn ang="0">
                  <a:pos x="2004" y="88"/>
                </a:cxn>
              </a:cxnLst>
              <a:rect l="0" t="0" r="r" b="b"/>
              <a:pathLst>
                <a:path w="3519" h="3516">
                  <a:moveTo>
                    <a:pt x="1760" y="807"/>
                  </a:moveTo>
                  <a:lnTo>
                    <a:pt x="1678" y="810"/>
                  </a:lnTo>
                  <a:lnTo>
                    <a:pt x="1598" y="821"/>
                  </a:lnTo>
                  <a:lnTo>
                    <a:pt x="1520" y="838"/>
                  </a:lnTo>
                  <a:lnTo>
                    <a:pt x="1445" y="861"/>
                  </a:lnTo>
                  <a:lnTo>
                    <a:pt x="1371" y="889"/>
                  </a:lnTo>
                  <a:lnTo>
                    <a:pt x="1303" y="924"/>
                  </a:lnTo>
                  <a:lnTo>
                    <a:pt x="1236" y="964"/>
                  </a:lnTo>
                  <a:lnTo>
                    <a:pt x="1173" y="1009"/>
                  </a:lnTo>
                  <a:lnTo>
                    <a:pt x="1114" y="1059"/>
                  </a:lnTo>
                  <a:lnTo>
                    <a:pt x="1061" y="1113"/>
                  </a:lnTo>
                  <a:lnTo>
                    <a:pt x="1010" y="1171"/>
                  </a:lnTo>
                  <a:lnTo>
                    <a:pt x="965" y="1234"/>
                  </a:lnTo>
                  <a:lnTo>
                    <a:pt x="925" y="1301"/>
                  </a:lnTo>
                  <a:lnTo>
                    <a:pt x="891" y="1370"/>
                  </a:lnTo>
                  <a:lnTo>
                    <a:pt x="861" y="1443"/>
                  </a:lnTo>
                  <a:lnTo>
                    <a:pt x="838" y="1518"/>
                  </a:lnTo>
                  <a:lnTo>
                    <a:pt x="822" y="1596"/>
                  </a:lnTo>
                  <a:lnTo>
                    <a:pt x="811" y="1676"/>
                  </a:lnTo>
                  <a:lnTo>
                    <a:pt x="808" y="1758"/>
                  </a:lnTo>
                  <a:lnTo>
                    <a:pt x="811" y="1840"/>
                  </a:lnTo>
                  <a:lnTo>
                    <a:pt x="822" y="1920"/>
                  </a:lnTo>
                  <a:lnTo>
                    <a:pt x="838" y="1998"/>
                  </a:lnTo>
                  <a:lnTo>
                    <a:pt x="861" y="2073"/>
                  </a:lnTo>
                  <a:lnTo>
                    <a:pt x="891" y="2147"/>
                  </a:lnTo>
                  <a:lnTo>
                    <a:pt x="925" y="2216"/>
                  </a:lnTo>
                  <a:lnTo>
                    <a:pt x="965" y="2282"/>
                  </a:lnTo>
                  <a:lnTo>
                    <a:pt x="1010" y="2345"/>
                  </a:lnTo>
                  <a:lnTo>
                    <a:pt x="1061" y="2403"/>
                  </a:lnTo>
                  <a:lnTo>
                    <a:pt x="1114" y="2458"/>
                  </a:lnTo>
                  <a:lnTo>
                    <a:pt x="1173" y="2507"/>
                  </a:lnTo>
                  <a:lnTo>
                    <a:pt x="1236" y="2553"/>
                  </a:lnTo>
                  <a:lnTo>
                    <a:pt x="1303" y="2592"/>
                  </a:lnTo>
                  <a:lnTo>
                    <a:pt x="1371" y="2627"/>
                  </a:lnTo>
                  <a:lnTo>
                    <a:pt x="1445" y="2656"/>
                  </a:lnTo>
                  <a:lnTo>
                    <a:pt x="1520" y="2679"/>
                  </a:lnTo>
                  <a:lnTo>
                    <a:pt x="1598" y="2695"/>
                  </a:lnTo>
                  <a:lnTo>
                    <a:pt x="1678" y="2706"/>
                  </a:lnTo>
                  <a:lnTo>
                    <a:pt x="1760" y="2709"/>
                  </a:lnTo>
                  <a:lnTo>
                    <a:pt x="1842" y="2706"/>
                  </a:lnTo>
                  <a:lnTo>
                    <a:pt x="1922" y="2695"/>
                  </a:lnTo>
                  <a:lnTo>
                    <a:pt x="2000" y="2679"/>
                  </a:lnTo>
                  <a:lnTo>
                    <a:pt x="2075" y="2656"/>
                  </a:lnTo>
                  <a:lnTo>
                    <a:pt x="2147" y="2627"/>
                  </a:lnTo>
                  <a:lnTo>
                    <a:pt x="2218" y="2592"/>
                  </a:lnTo>
                  <a:lnTo>
                    <a:pt x="2283" y="2553"/>
                  </a:lnTo>
                  <a:lnTo>
                    <a:pt x="2346" y="2507"/>
                  </a:lnTo>
                  <a:lnTo>
                    <a:pt x="2405" y="2458"/>
                  </a:lnTo>
                  <a:lnTo>
                    <a:pt x="2458" y="2403"/>
                  </a:lnTo>
                  <a:lnTo>
                    <a:pt x="2509" y="2345"/>
                  </a:lnTo>
                  <a:lnTo>
                    <a:pt x="2554" y="2282"/>
                  </a:lnTo>
                  <a:lnTo>
                    <a:pt x="2594" y="2216"/>
                  </a:lnTo>
                  <a:lnTo>
                    <a:pt x="2628" y="2147"/>
                  </a:lnTo>
                  <a:lnTo>
                    <a:pt x="2658" y="2073"/>
                  </a:lnTo>
                  <a:lnTo>
                    <a:pt x="2681" y="1998"/>
                  </a:lnTo>
                  <a:lnTo>
                    <a:pt x="2697" y="1920"/>
                  </a:lnTo>
                  <a:lnTo>
                    <a:pt x="2708" y="1840"/>
                  </a:lnTo>
                  <a:lnTo>
                    <a:pt x="2711" y="1758"/>
                  </a:lnTo>
                  <a:lnTo>
                    <a:pt x="2708" y="1676"/>
                  </a:lnTo>
                  <a:lnTo>
                    <a:pt x="2697" y="1596"/>
                  </a:lnTo>
                  <a:lnTo>
                    <a:pt x="2681" y="1518"/>
                  </a:lnTo>
                  <a:lnTo>
                    <a:pt x="2658" y="1443"/>
                  </a:lnTo>
                  <a:lnTo>
                    <a:pt x="2628" y="1370"/>
                  </a:lnTo>
                  <a:lnTo>
                    <a:pt x="2594" y="1301"/>
                  </a:lnTo>
                  <a:lnTo>
                    <a:pt x="2554" y="1234"/>
                  </a:lnTo>
                  <a:lnTo>
                    <a:pt x="2509" y="1171"/>
                  </a:lnTo>
                  <a:lnTo>
                    <a:pt x="2458" y="1113"/>
                  </a:lnTo>
                  <a:lnTo>
                    <a:pt x="2405" y="1059"/>
                  </a:lnTo>
                  <a:lnTo>
                    <a:pt x="2346" y="1009"/>
                  </a:lnTo>
                  <a:lnTo>
                    <a:pt x="2283" y="964"/>
                  </a:lnTo>
                  <a:lnTo>
                    <a:pt x="2218" y="924"/>
                  </a:lnTo>
                  <a:lnTo>
                    <a:pt x="2147" y="889"/>
                  </a:lnTo>
                  <a:lnTo>
                    <a:pt x="2075" y="861"/>
                  </a:lnTo>
                  <a:lnTo>
                    <a:pt x="2000" y="838"/>
                  </a:lnTo>
                  <a:lnTo>
                    <a:pt x="1922" y="821"/>
                  </a:lnTo>
                  <a:lnTo>
                    <a:pt x="1842" y="810"/>
                  </a:lnTo>
                  <a:lnTo>
                    <a:pt x="1760" y="807"/>
                  </a:lnTo>
                  <a:close/>
                  <a:moveTo>
                    <a:pt x="2060" y="0"/>
                  </a:moveTo>
                  <a:lnTo>
                    <a:pt x="2150" y="17"/>
                  </a:lnTo>
                  <a:lnTo>
                    <a:pt x="2237" y="39"/>
                  </a:lnTo>
                  <a:lnTo>
                    <a:pt x="2324" y="65"/>
                  </a:lnTo>
                  <a:lnTo>
                    <a:pt x="2408" y="96"/>
                  </a:lnTo>
                  <a:lnTo>
                    <a:pt x="2492" y="131"/>
                  </a:lnTo>
                  <a:lnTo>
                    <a:pt x="2574" y="168"/>
                  </a:lnTo>
                  <a:lnTo>
                    <a:pt x="2655" y="209"/>
                  </a:lnTo>
                  <a:lnTo>
                    <a:pt x="2641" y="316"/>
                  </a:lnTo>
                  <a:lnTo>
                    <a:pt x="2623" y="421"/>
                  </a:lnTo>
                  <a:lnTo>
                    <a:pt x="2600" y="522"/>
                  </a:lnTo>
                  <a:lnTo>
                    <a:pt x="2572" y="623"/>
                  </a:lnTo>
                  <a:lnTo>
                    <a:pt x="2621" y="657"/>
                  </a:lnTo>
                  <a:lnTo>
                    <a:pt x="2669" y="693"/>
                  </a:lnTo>
                  <a:lnTo>
                    <a:pt x="2712" y="734"/>
                  </a:lnTo>
                  <a:lnTo>
                    <a:pt x="2753" y="776"/>
                  </a:lnTo>
                  <a:lnTo>
                    <a:pt x="2786" y="811"/>
                  </a:lnTo>
                  <a:lnTo>
                    <a:pt x="2818" y="845"/>
                  </a:lnTo>
                  <a:lnTo>
                    <a:pt x="2850" y="881"/>
                  </a:lnTo>
                  <a:lnTo>
                    <a:pt x="2880" y="919"/>
                  </a:lnTo>
                  <a:lnTo>
                    <a:pt x="2905" y="958"/>
                  </a:lnTo>
                  <a:lnTo>
                    <a:pt x="3005" y="934"/>
                  </a:lnTo>
                  <a:lnTo>
                    <a:pt x="3106" y="913"/>
                  </a:lnTo>
                  <a:lnTo>
                    <a:pt x="3210" y="897"/>
                  </a:lnTo>
                  <a:lnTo>
                    <a:pt x="3316" y="885"/>
                  </a:lnTo>
                  <a:lnTo>
                    <a:pt x="3358" y="965"/>
                  </a:lnTo>
                  <a:lnTo>
                    <a:pt x="3395" y="1047"/>
                  </a:lnTo>
                  <a:lnTo>
                    <a:pt x="3429" y="1130"/>
                  </a:lnTo>
                  <a:lnTo>
                    <a:pt x="3459" y="1215"/>
                  </a:lnTo>
                  <a:lnTo>
                    <a:pt x="3484" y="1303"/>
                  </a:lnTo>
                  <a:lnTo>
                    <a:pt x="3504" y="1390"/>
                  </a:lnTo>
                  <a:lnTo>
                    <a:pt x="3519" y="1480"/>
                  </a:lnTo>
                  <a:lnTo>
                    <a:pt x="3448" y="1524"/>
                  </a:lnTo>
                  <a:lnTo>
                    <a:pt x="3376" y="1566"/>
                  </a:lnTo>
                  <a:lnTo>
                    <a:pt x="3303" y="1604"/>
                  </a:lnTo>
                  <a:lnTo>
                    <a:pt x="3229" y="1640"/>
                  </a:lnTo>
                  <a:lnTo>
                    <a:pt x="3151" y="1673"/>
                  </a:lnTo>
                  <a:lnTo>
                    <a:pt x="3146" y="1910"/>
                  </a:lnTo>
                  <a:lnTo>
                    <a:pt x="3094" y="2142"/>
                  </a:lnTo>
                  <a:lnTo>
                    <a:pt x="3162" y="2193"/>
                  </a:lnTo>
                  <a:lnTo>
                    <a:pt x="3227" y="2245"/>
                  </a:lnTo>
                  <a:lnTo>
                    <a:pt x="3288" y="2300"/>
                  </a:lnTo>
                  <a:lnTo>
                    <a:pt x="3348" y="2357"/>
                  </a:lnTo>
                  <a:lnTo>
                    <a:pt x="3407" y="2417"/>
                  </a:lnTo>
                  <a:lnTo>
                    <a:pt x="3372" y="2500"/>
                  </a:lnTo>
                  <a:lnTo>
                    <a:pt x="3332" y="2581"/>
                  </a:lnTo>
                  <a:lnTo>
                    <a:pt x="3287" y="2659"/>
                  </a:lnTo>
                  <a:lnTo>
                    <a:pt x="3238" y="2736"/>
                  </a:lnTo>
                  <a:lnTo>
                    <a:pt x="3185" y="2809"/>
                  </a:lnTo>
                  <a:lnTo>
                    <a:pt x="3129" y="2880"/>
                  </a:lnTo>
                  <a:lnTo>
                    <a:pt x="3070" y="2948"/>
                  </a:lnTo>
                  <a:lnTo>
                    <a:pt x="2970" y="2911"/>
                  </a:lnTo>
                  <a:lnTo>
                    <a:pt x="2873" y="2870"/>
                  </a:lnTo>
                  <a:lnTo>
                    <a:pt x="2779" y="2825"/>
                  </a:lnTo>
                  <a:lnTo>
                    <a:pt x="2688" y="2778"/>
                  </a:lnTo>
                  <a:lnTo>
                    <a:pt x="2653" y="2811"/>
                  </a:lnTo>
                  <a:lnTo>
                    <a:pt x="2616" y="2841"/>
                  </a:lnTo>
                  <a:lnTo>
                    <a:pt x="2578" y="2868"/>
                  </a:lnTo>
                  <a:lnTo>
                    <a:pt x="2537" y="2893"/>
                  </a:lnTo>
                  <a:lnTo>
                    <a:pt x="2497" y="2919"/>
                  </a:lnTo>
                  <a:lnTo>
                    <a:pt x="2447" y="2952"/>
                  </a:lnTo>
                  <a:lnTo>
                    <a:pt x="2395" y="2981"/>
                  </a:lnTo>
                  <a:lnTo>
                    <a:pt x="2341" y="3005"/>
                  </a:lnTo>
                  <a:lnTo>
                    <a:pt x="2285" y="3027"/>
                  </a:lnTo>
                  <a:lnTo>
                    <a:pt x="2288" y="3130"/>
                  </a:lnTo>
                  <a:lnTo>
                    <a:pt x="2285" y="3235"/>
                  </a:lnTo>
                  <a:lnTo>
                    <a:pt x="2279" y="3341"/>
                  </a:lnTo>
                  <a:lnTo>
                    <a:pt x="2268" y="3448"/>
                  </a:lnTo>
                  <a:lnTo>
                    <a:pt x="2165" y="3472"/>
                  </a:lnTo>
                  <a:lnTo>
                    <a:pt x="2061" y="3491"/>
                  </a:lnTo>
                  <a:lnTo>
                    <a:pt x="1957" y="3505"/>
                  </a:lnTo>
                  <a:lnTo>
                    <a:pt x="1852" y="3514"/>
                  </a:lnTo>
                  <a:lnTo>
                    <a:pt x="1747" y="3516"/>
                  </a:lnTo>
                  <a:lnTo>
                    <a:pt x="1642" y="3511"/>
                  </a:lnTo>
                  <a:lnTo>
                    <a:pt x="1614" y="3433"/>
                  </a:lnTo>
                  <a:lnTo>
                    <a:pt x="1589" y="3353"/>
                  </a:lnTo>
                  <a:lnTo>
                    <a:pt x="1568" y="3272"/>
                  </a:lnTo>
                  <a:lnTo>
                    <a:pt x="1551" y="3190"/>
                  </a:lnTo>
                  <a:lnTo>
                    <a:pt x="1536" y="3107"/>
                  </a:lnTo>
                  <a:lnTo>
                    <a:pt x="1490" y="3096"/>
                  </a:lnTo>
                  <a:lnTo>
                    <a:pt x="1443" y="3086"/>
                  </a:lnTo>
                  <a:lnTo>
                    <a:pt x="1397" y="3076"/>
                  </a:lnTo>
                  <a:lnTo>
                    <a:pt x="1351" y="3064"/>
                  </a:lnTo>
                  <a:lnTo>
                    <a:pt x="1306" y="3049"/>
                  </a:lnTo>
                  <a:lnTo>
                    <a:pt x="1087" y="2951"/>
                  </a:lnTo>
                  <a:lnTo>
                    <a:pt x="1009" y="3016"/>
                  </a:lnTo>
                  <a:lnTo>
                    <a:pt x="927" y="3077"/>
                  </a:lnTo>
                  <a:lnTo>
                    <a:pt x="842" y="3136"/>
                  </a:lnTo>
                  <a:lnTo>
                    <a:pt x="752" y="3192"/>
                  </a:lnTo>
                  <a:lnTo>
                    <a:pt x="679" y="3139"/>
                  </a:lnTo>
                  <a:lnTo>
                    <a:pt x="609" y="3083"/>
                  </a:lnTo>
                  <a:lnTo>
                    <a:pt x="542" y="3021"/>
                  </a:lnTo>
                  <a:lnTo>
                    <a:pt x="479" y="2957"/>
                  </a:lnTo>
                  <a:lnTo>
                    <a:pt x="419" y="2889"/>
                  </a:lnTo>
                  <a:lnTo>
                    <a:pt x="363" y="2819"/>
                  </a:lnTo>
                  <a:lnTo>
                    <a:pt x="311" y="2745"/>
                  </a:lnTo>
                  <a:lnTo>
                    <a:pt x="369" y="2656"/>
                  </a:lnTo>
                  <a:lnTo>
                    <a:pt x="429" y="2570"/>
                  </a:lnTo>
                  <a:lnTo>
                    <a:pt x="493" y="2489"/>
                  </a:lnTo>
                  <a:lnTo>
                    <a:pt x="558" y="2412"/>
                  </a:lnTo>
                  <a:lnTo>
                    <a:pt x="536" y="2370"/>
                  </a:lnTo>
                  <a:lnTo>
                    <a:pt x="517" y="2326"/>
                  </a:lnTo>
                  <a:lnTo>
                    <a:pt x="499" y="2282"/>
                  </a:lnTo>
                  <a:lnTo>
                    <a:pt x="482" y="2238"/>
                  </a:lnTo>
                  <a:lnTo>
                    <a:pt x="464" y="2194"/>
                  </a:lnTo>
                  <a:lnTo>
                    <a:pt x="449" y="2157"/>
                  </a:lnTo>
                  <a:lnTo>
                    <a:pt x="438" y="2119"/>
                  </a:lnTo>
                  <a:lnTo>
                    <a:pt x="429" y="2080"/>
                  </a:lnTo>
                  <a:lnTo>
                    <a:pt x="421" y="2042"/>
                  </a:lnTo>
                  <a:lnTo>
                    <a:pt x="415" y="2002"/>
                  </a:lnTo>
                  <a:lnTo>
                    <a:pt x="407" y="1963"/>
                  </a:lnTo>
                  <a:lnTo>
                    <a:pt x="326" y="1946"/>
                  </a:lnTo>
                  <a:lnTo>
                    <a:pt x="243" y="1927"/>
                  </a:lnTo>
                  <a:lnTo>
                    <a:pt x="161" y="1905"/>
                  </a:lnTo>
                  <a:lnTo>
                    <a:pt x="80" y="1880"/>
                  </a:lnTo>
                  <a:lnTo>
                    <a:pt x="2" y="1851"/>
                  </a:lnTo>
                  <a:lnTo>
                    <a:pt x="0" y="1746"/>
                  </a:lnTo>
                  <a:lnTo>
                    <a:pt x="3" y="1641"/>
                  </a:lnTo>
                  <a:lnTo>
                    <a:pt x="13" y="1536"/>
                  </a:lnTo>
                  <a:lnTo>
                    <a:pt x="28" y="1433"/>
                  </a:lnTo>
                  <a:lnTo>
                    <a:pt x="50" y="1329"/>
                  </a:lnTo>
                  <a:lnTo>
                    <a:pt x="78" y="1227"/>
                  </a:lnTo>
                  <a:lnTo>
                    <a:pt x="160" y="1219"/>
                  </a:lnTo>
                  <a:lnTo>
                    <a:pt x="244" y="1212"/>
                  </a:lnTo>
                  <a:lnTo>
                    <a:pt x="329" y="1210"/>
                  </a:lnTo>
                  <a:lnTo>
                    <a:pt x="414" y="1211"/>
                  </a:lnTo>
                  <a:lnTo>
                    <a:pt x="497" y="1214"/>
                  </a:lnTo>
                  <a:lnTo>
                    <a:pt x="513" y="1178"/>
                  </a:lnTo>
                  <a:lnTo>
                    <a:pt x="529" y="1142"/>
                  </a:lnTo>
                  <a:lnTo>
                    <a:pt x="545" y="1106"/>
                  </a:lnTo>
                  <a:lnTo>
                    <a:pt x="564" y="1070"/>
                  </a:lnTo>
                  <a:lnTo>
                    <a:pt x="583" y="1036"/>
                  </a:lnTo>
                  <a:lnTo>
                    <a:pt x="606" y="1004"/>
                  </a:lnTo>
                  <a:lnTo>
                    <a:pt x="688" y="886"/>
                  </a:lnTo>
                  <a:lnTo>
                    <a:pt x="718" y="849"/>
                  </a:lnTo>
                  <a:lnTo>
                    <a:pt x="750" y="814"/>
                  </a:lnTo>
                  <a:lnTo>
                    <a:pt x="704" y="723"/>
                  </a:lnTo>
                  <a:lnTo>
                    <a:pt x="661" y="629"/>
                  </a:lnTo>
                  <a:lnTo>
                    <a:pt x="623" y="532"/>
                  </a:lnTo>
                  <a:lnTo>
                    <a:pt x="588" y="432"/>
                  </a:lnTo>
                  <a:lnTo>
                    <a:pt x="656" y="372"/>
                  </a:lnTo>
                  <a:lnTo>
                    <a:pt x="727" y="317"/>
                  </a:lnTo>
                  <a:lnTo>
                    <a:pt x="800" y="265"/>
                  </a:lnTo>
                  <a:lnTo>
                    <a:pt x="877" y="217"/>
                  </a:lnTo>
                  <a:lnTo>
                    <a:pt x="957" y="173"/>
                  </a:lnTo>
                  <a:lnTo>
                    <a:pt x="1038" y="135"/>
                  </a:lnTo>
                  <a:lnTo>
                    <a:pt x="1122" y="101"/>
                  </a:lnTo>
                  <a:lnTo>
                    <a:pt x="1195" y="177"/>
                  </a:lnTo>
                  <a:lnTo>
                    <a:pt x="1264" y="254"/>
                  </a:lnTo>
                  <a:lnTo>
                    <a:pt x="1330" y="333"/>
                  </a:lnTo>
                  <a:lnTo>
                    <a:pt x="1390" y="414"/>
                  </a:lnTo>
                  <a:lnTo>
                    <a:pt x="1625" y="370"/>
                  </a:lnTo>
                  <a:lnTo>
                    <a:pt x="1685" y="366"/>
                  </a:lnTo>
                  <a:lnTo>
                    <a:pt x="1744" y="366"/>
                  </a:lnTo>
                  <a:lnTo>
                    <a:pt x="1804" y="367"/>
                  </a:lnTo>
                  <a:lnTo>
                    <a:pt x="1863" y="368"/>
                  </a:lnTo>
                  <a:lnTo>
                    <a:pt x="1906" y="272"/>
                  </a:lnTo>
                  <a:lnTo>
                    <a:pt x="1953" y="179"/>
                  </a:lnTo>
                  <a:lnTo>
                    <a:pt x="2004" y="88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 w="0">
              <a:noFill/>
              <a:prstDash val="solid"/>
              <a:round/>
              <a:headEnd/>
              <a:tailEnd/>
            </a:ln>
            <a:scene3d>
              <a:camera prst="perspectiveRight">
                <a:rot lat="0" lon="20700000" rev="0"/>
              </a:camera>
              <a:lightRig rig="threePt" dir="t"/>
            </a:scene3d>
            <a:sp3d extrusionH="209550"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2" name="Group 114"/>
            <p:cNvGrpSpPr/>
            <p:nvPr/>
          </p:nvGrpSpPr>
          <p:grpSpPr>
            <a:xfrm>
              <a:off x="2786050" y="1302390"/>
              <a:ext cx="2043108" cy="2414980"/>
              <a:chOff x="1139573" y="1733929"/>
              <a:chExt cx="2128838" cy="2516315"/>
            </a:xfrm>
            <a:gradFill>
              <a:gsLst>
                <a:gs pos="0">
                  <a:srgbClr val="FFCC00"/>
                </a:gs>
                <a:gs pos="100000">
                  <a:srgbClr val="FF9900"/>
                </a:gs>
              </a:gsLst>
              <a:lin ang="5400000" scaled="0"/>
            </a:gradFill>
            <a:scene3d>
              <a:camera prst="perspectiveRight"/>
              <a:lightRig rig="threePt" dir="t"/>
            </a:scene3d>
          </p:grpSpPr>
          <p:sp>
            <p:nvSpPr>
              <p:cNvPr id="73" name="Freeform 12"/>
              <p:cNvSpPr>
                <a:spLocks/>
              </p:cNvSpPr>
              <p:nvPr/>
            </p:nvSpPr>
            <p:spPr bwMode="auto">
              <a:xfrm rot="19694758">
                <a:off x="1139573" y="2303969"/>
                <a:ext cx="2128838" cy="1946275"/>
              </a:xfrm>
              <a:custGeom>
                <a:avLst/>
                <a:gdLst/>
                <a:ahLst/>
                <a:cxnLst>
                  <a:cxn ang="0">
                    <a:pos x="2513" y="45"/>
                  </a:cxn>
                  <a:cxn ang="0">
                    <a:pos x="2676" y="198"/>
                  </a:cxn>
                  <a:cxn ang="0">
                    <a:pos x="2936" y="441"/>
                  </a:cxn>
                  <a:cxn ang="0">
                    <a:pos x="3074" y="567"/>
                  </a:cxn>
                  <a:cxn ang="0">
                    <a:pos x="3158" y="629"/>
                  </a:cxn>
                  <a:cxn ang="0">
                    <a:pos x="3292" y="623"/>
                  </a:cxn>
                  <a:cxn ang="0">
                    <a:pos x="3424" y="583"/>
                  </a:cxn>
                  <a:cxn ang="0">
                    <a:pos x="3660" y="510"/>
                  </a:cxn>
                  <a:cxn ang="0">
                    <a:pos x="3856" y="493"/>
                  </a:cxn>
                  <a:cxn ang="0">
                    <a:pos x="3996" y="620"/>
                  </a:cxn>
                  <a:cxn ang="0">
                    <a:pos x="4015" y="804"/>
                  </a:cxn>
                  <a:cxn ang="0">
                    <a:pos x="3886" y="932"/>
                  </a:cxn>
                  <a:cxn ang="0">
                    <a:pos x="3054" y="1144"/>
                  </a:cxn>
                  <a:cxn ang="0">
                    <a:pos x="2972" y="1113"/>
                  </a:cxn>
                  <a:cxn ang="0">
                    <a:pos x="2710" y="858"/>
                  </a:cxn>
                  <a:cxn ang="0">
                    <a:pos x="2587" y="733"/>
                  </a:cxn>
                  <a:cxn ang="0">
                    <a:pos x="2548" y="730"/>
                  </a:cxn>
                  <a:cxn ang="0">
                    <a:pos x="2509" y="836"/>
                  </a:cxn>
                  <a:cxn ang="0">
                    <a:pos x="2413" y="1040"/>
                  </a:cxn>
                  <a:cxn ang="0">
                    <a:pos x="2259" y="1338"/>
                  </a:cxn>
                  <a:cxn ang="0">
                    <a:pos x="2151" y="1542"/>
                  </a:cxn>
                  <a:cxn ang="0">
                    <a:pos x="2109" y="1620"/>
                  </a:cxn>
                  <a:cxn ang="0">
                    <a:pos x="2119" y="1740"/>
                  </a:cxn>
                  <a:cxn ang="0">
                    <a:pos x="2238" y="1845"/>
                  </a:cxn>
                  <a:cxn ang="0">
                    <a:pos x="2529" y="2054"/>
                  </a:cxn>
                  <a:cxn ang="0">
                    <a:pos x="2609" y="2109"/>
                  </a:cxn>
                  <a:cxn ang="0">
                    <a:pos x="2645" y="2136"/>
                  </a:cxn>
                  <a:cxn ang="0">
                    <a:pos x="2686" y="2247"/>
                  </a:cxn>
                  <a:cxn ang="0">
                    <a:pos x="2511" y="3523"/>
                  </a:cxn>
                  <a:cxn ang="0">
                    <a:pos x="2383" y="3661"/>
                  </a:cxn>
                  <a:cxn ang="0">
                    <a:pos x="2219" y="3660"/>
                  </a:cxn>
                  <a:cxn ang="0">
                    <a:pos x="2108" y="3513"/>
                  </a:cxn>
                  <a:cxn ang="0">
                    <a:pos x="2205" y="2384"/>
                  </a:cxn>
                  <a:cxn ang="0">
                    <a:pos x="2134" y="2291"/>
                  </a:cxn>
                  <a:cxn ang="0">
                    <a:pos x="1999" y="2198"/>
                  </a:cxn>
                  <a:cxn ang="0">
                    <a:pos x="1813" y="2043"/>
                  </a:cxn>
                  <a:cxn ang="0">
                    <a:pos x="1739" y="1978"/>
                  </a:cxn>
                  <a:cxn ang="0">
                    <a:pos x="1326" y="2602"/>
                  </a:cxn>
                  <a:cxn ang="0">
                    <a:pos x="1062" y="2629"/>
                  </a:cxn>
                  <a:cxn ang="0">
                    <a:pos x="256" y="2630"/>
                  </a:cxn>
                  <a:cxn ang="0">
                    <a:pos x="59" y="2554"/>
                  </a:cxn>
                  <a:cxn ang="0">
                    <a:pos x="0" y="2383"/>
                  </a:cxn>
                  <a:cxn ang="0">
                    <a:pos x="87" y="2220"/>
                  </a:cxn>
                  <a:cxn ang="0">
                    <a:pos x="340" y="2167"/>
                  </a:cxn>
                  <a:cxn ang="0">
                    <a:pos x="1043" y="2166"/>
                  </a:cxn>
                  <a:cxn ang="0">
                    <a:pos x="1908" y="724"/>
                  </a:cxn>
                  <a:cxn ang="0">
                    <a:pos x="1863" y="693"/>
                  </a:cxn>
                  <a:cxn ang="0">
                    <a:pos x="1732" y="762"/>
                  </a:cxn>
                  <a:cxn ang="0">
                    <a:pos x="1481" y="903"/>
                  </a:cxn>
                  <a:cxn ang="0">
                    <a:pos x="1157" y="1081"/>
                  </a:cxn>
                  <a:cxn ang="0">
                    <a:pos x="951" y="1177"/>
                  </a:cxn>
                  <a:cxn ang="0">
                    <a:pos x="792" y="1109"/>
                  </a:cxn>
                  <a:cxn ang="0">
                    <a:pos x="720" y="936"/>
                  </a:cxn>
                  <a:cxn ang="0">
                    <a:pos x="805" y="760"/>
                  </a:cxn>
                  <a:cxn ang="0">
                    <a:pos x="2276" y="16"/>
                  </a:cxn>
                </a:cxnLst>
                <a:rect l="0" t="0" r="r" b="b"/>
                <a:pathLst>
                  <a:path w="4024" h="3678">
                    <a:moveTo>
                      <a:pt x="2351" y="0"/>
                    </a:moveTo>
                    <a:lnTo>
                      <a:pt x="2382" y="0"/>
                    </a:lnTo>
                    <a:lnTo>
                      <a:pt x="2414" y="2"/>
                    </a:lnTo>
                    <a:lnTo>
                      <a:pt x="2446" y="11"/>
                    </a:lnTo>
                    <a:lnTo>
                      <a:pt x="2480" y="24"/>
                    </a:lnTo>
                    <a:lnTo>
                      <a:pt x="2513" y="45"/>
                    </a:lnTo>
                    <a:lnTo>
                      <a:pt x="2547" y="73"/>
                    </a:lnTo>
                    <a:lnTo>
                      <a:pt x="2568" y="94"/>
                    </a:lnTo>
                    <a:lnTo>
                      <a:pt x="2591" y="116"/>
                    </a:lnTo>
                    <a:lnTo>
                      <a:pt x="2618" y="142"/>
                    </a:lnTo>
                    <a:lnTo>
                      <a:pt x="2646" y="169"/>
                    </a:lnTo>
                    <a:lnTo>
                      <a:pt x="2676" y="198"/>
                    </a:lnTo>
                    <a:lnTo>
                      <a:pt x="2708" y="227"/>
                    </a:lnTo>
                    <a:lnTo>
                      <a:pt x="2741" y="258"/>
                    </a:lnTo>
                    <a:lnTo>
                      <a:pt x="2774" y="290"/>
                    </a:lnTo>
                    <a:lnTo>
                      <a:pt x="2874" y="382"/>
                    </a:lnTo>
                    <a:lnTo>
                      <a:pt x="2906" y="412"/>
                    </a:lnTo>
                    <a:lnTo>
                      <a:pt x="2936" y="441"/>
                    </a:lnTo>
                    <a:lnTo>
                      <a:pt x="2966" y="467"/>
                    </a:lnTo>
                    <a:lnTo>
                      <a:pt x="2993" y="493"/>
                    </a:lnTo>
                    <a:lnTo>
                      <a:pt x="3017" y="515"/>
                    </a:lnTo>
                    <a:lnTo>
                      <a:pt x="3040" y="536"/>
                    </a:lnTo>
                    <a:lnTo>
                      <a:pt x="3058" y="553"/>
                    </a:lnTo>
                    <a:lnTo>
                      <a:pt x="3074" y="567"/>
                    </a:lnTo>
                    <a:lnTo>
                      <a:pt x="3085" y="578"/>
                    </a:lnTo>
                    <a:lnTo>
                      <a:pt x="3092" y="584"/>
                    </a:lnTo>
                    <a:lnTo>
                      <a:pt x="3111" y="602"/>
                    </a:lnTo>
                    <a:lnTo>
                      <a:pt x="3123" y="611"/>
                    </a:lnTo>
                    <a:lnTo>
                      <a:pt x="3139" y="621"/>
                    </a:lnTo>
                    <a:lnTo>
                      <a:pt x="3158" y="629"/>
                    </a:lnTo>
                    <a:lnTo>
                      <a:pt x="3178" y="637"/>
                    </a:lnTo>
                    <a:lnTo>
                      <a:pt x="3202" y="640"/>
                    </a:lnTo>
                    <a:lnTo>
                      <a:pt x="3229" y="640"/>
                    </a:lnTo>
                    <a:lnTo>
                      <a:pt x="3257" y="636"/>
                    </a:lnTo>
                    <a:lnTo>
                      <a:pt x="3288" y="624"/>
                    </a:lnTo>
                    <a:lnTo>
                      <a:pt x="3292" y="623"/>
                    </a:lnTo>
                    <a:lnTo>
                      <a:pt x="3301" y="621"/>
                    </a:lnTo>
                    <a:lnTo>
                      <a:pt x="3317" y="616"/>
                    </a:lnTo>
                    <a:lnTo>
                      <a:pt x="3338" y="609"/>
                    </a:lnTo>
                    <a:lnTo>
                      <a:pt x="3364" y="601"/>
                    </a:lnTo>
                    <a:lnTo>
                      <a:pt x="3394" y="593"/>
                    </a:lnTo>
                    <a:lnTo>
                      <a:pt x="3424" y="583"/>
                    </a:lnTo>
                    <a:lnTo>
                      <a:pt x="3459" y="573"/>
                    </a:lnTo>
                    <a:lnTo>
                      <a:pt x="3493" y="562"/>
                    </a:lnTo>
                    <a:lnTo>
                      <a:pt x="3564" y="540"/>
                    </a:lnTo>
                    <a:lnTo>
                      <a:pt x="3599" y="530"/>
                    </a:lnTo>
                    <a:lnTo>
                      <a:pt x="3631" y="520"/>
                    </a:lnTo>
                    <a:lnTo>
                      <a:pt x="3660" y="510"/>
                    </a:lnTo>
                    <a:lnTo>
                      <a:pt x="3687" y="503"/>
                    </a:lnTo>
                    <a:lnTo>
                      <a:pt x="3709" y="495"/>
                    </a:lnTo>
                    <a:lnTo>
                      <a:pt x="3749" y="485"/>
                    </a:lnTo>
                    <a:lnTo>
                      <a:pt x="3787" y="483"/>
                    </a:lnTo>
                    <a:lnTo>
                      <a:pt x="3822" y="485"/>
                    </a:lnTo>
                    <a:lnTo>
                      <a:pt x="3856" y="493"/>
                    </a:lnTo>
                    <a:lnTo>
                      <a:pt x="3886" y="505"/>
                    </a:lnTo>
                    <a:lnTo>
                      <a:pt x="3913" y="521"/>
                    </a:lnTo>
                    <a:lnTo>
                      <a:pt x="3938" y="542"/>
                    </a:lnTo>
                    <a:lnTo>
                      <a:pt x="3960" y="565"/>
                    </a:lnTo>
                    <a:lnTo>
                      <a:pt x="3980" y="591"/>
                    </a:lnTo>
                    <a:lnTo>
                      <a:pt x="3996" y="620"/>
                    </a:lnTo>
                    <a:lnTo>
                      <a:pt x="4008" y="649"/>
                    </a:lnTo>
                    <a:lnTo>
                      <a:pt x="4017" y="680"/>
                    </a:lnTo>
                    <a:lnTo>
                      <a:pt x="4022" y="712"/>
                    </a:lnTo>
                    <a:lnTo>
                      <a:pt x="4024" y="743"/>
                    </a:lnTo>
                    <a:lnTo>
                      <a:pt x="4022" y="775"/>
                    </a:lnTo>
                    <a:lnTo>
                      <a:pt x="4015" y="804"/>
                    </a:lnTo>
                    <a:lnTo>
                      <a:pt x="4004" y="832"/>
                    </a:lnTo>
                    <a:lnTo>
                      <a:pt x="3990" y="858"/>
                    </a:lnTo>
                    <a:lnTo>
                      <a:pt x="3971" y="882"/>
                    </a:lnTo>
                    <a:lnTo>
                      <a:pt x="3948" y="903"/>
                    </a:lnTo>
                    <a:lnTo>
                      <a:pt x="3920" y="920"/>
                    </a:lnTo>
                    <a:lnTo>
                      <a:pt x="3886" y="932"/>
                    </a:lnTo>
                    <a:lnTo>
                      <a:pt x="3204" y="1133"/>
                    </a:lnTo>
                    <a:lnTo>
                      <a:pt x="3171" y="1144"/>
                    </a:lnTo>
                    <a:lnTo>
                      <a:pt x="3139" y="1149"/>
                    </a:lnTo>
                    <a:lnTo>
                      <a:pt x="3108" y="1150"/>
                    </a:lnTo>
                    <a:lnTo>
                      <a:pt x="3080" y="1149"/>
                    </a:lnTo>
                    <a:lnTo>
                      <a:pt x="3054" y="1144"/>
                    </a:lnTo>
                    <a:lnTo>
                      <a:pt x="3031" y="1138"/>
                    </a:lnTo>
                    <a:lnTo>
                      <a:pt x="3011" y="1131"/>
                    </a:lnTo>
                    <a:lnTo>
                      <a:pt x="2994" y="1124"/>
                    </a:lnTo>
                    <a:lnTo>
                      <a:pt x="2982" y="1119"/>
                    </a:lnTo>
                    <a:lnTo>
                      <a:pt x="2974" y="1114"/>
                    </a:lnTo>
                    <a:lnTo>
                      <a:pt x="2972" y="1113"/>
                    </a:lnTo>
                    <a:lnTo>
                      <a:pt x="2944" y="1087"/>
                    </a:lnTo>
                    <a:lnTo>
                      <a:pt x="2885" y="1030"/>
                    </a:lnTo>
                    <a:lnTo>
                      <a:pt x="2823" y="971"/>
                    </a:lnTo>
                    <a:lnTo>
                      <a:pt x="2764" y="912"/>
                    </a:lnTo>
                    <a:lnTo>
                      <a:pt x="2736" y="885"/>
                    </a:lnTo>
                    <a:lnTo>
                      <a:pt x="2710" y="858"/>
                    </a:lnTo>
                    <a:lnTo>
                      <a:pt x="2684" y="834"/>
                    </a:lnTo>
                    <a:lnTo>
                      <a:pt x="2662" y="810"/>
                    </a:lnTo>
                    <a:lnTo>
                      <a:pt x="2624" y="772"/>
                    </a:lnTo>
                    <a:lnTo>
                      <a:pt x="2611" y="757"/>
                    </a:lnTo>
                    <a:lnTo>
                      <a:pt x="2590" y="736"/>
                    </a:lnTo>
                    <a:lnTo>
                      <a:pt x="2587" y="733"/>
                    </a:lnTo>
                    <a:lnTo>
                      <a:pt x="2582" y="729"/>
                    </a:lnTo>
                    <a:lnTo>
                      <a:pt x="2576" y="725"/>
                    </a:lnTo>
                    <a:lnTo>
                      <a:pt x="2570" y="723"/>
                    </a:lnTo>
                    <a:lnTo>
                      <a:pt x="2563" y="722"/>
                    </a:lnTo>
                    <a:lnTo>
                      <a:pt x="2555" y="724"/>
                    </a:lnTo>
                    <a:lnTo>
                      <a:pt x="2548" y="730"/>
                    </a:lnTo>
                    <a:lnTo>
                      <a:pt x="2541" y="740"/>
                    </a:lnTo>
                    <a:lnTo>
                      <a:pt x="2534" y="757"/>
                    </a:lnTo>
                    <a:lnTo>
                      <a:pt x="2528" y="781"/>
                    </a:lnTo>
                    <a:lnTo>
                      <a:pt x="2525" y="794"/>
                    </a:lnTo>
                    <a:lnTo>
                      <a:pt x="2518" y="813"/>
                    </a:lnTo>
                    <a:lnTo>
                      <a:pt x="2509" y="836"/>
                    </a:lnTo>
                    <a:lnTo>
                      <a:pt x="2498" y="862"/>
                    </a:lnTo>
                    <a:lnTo>
                      <a:pt x="2484" y="893"/>
                    </a:lnTo>
                    <a:lnTo>
                      <a:pt x="2468" y="926"/>
                    </a:lnTo>
                    <a:lnTo>
                      <a:pt x="2451" y="962"/>
                    </a:lnTo>
                    <a:lnTo>
                      <a:pt x="2432" y="1000"/>
                    </a:lnTo>
                    <a:lnTo>
                      <a:pt x="2413" y="1040"/>
                    </a:lnTo>
                    <a:lnTo>
                      <a:pt x="2392" y="1082"/>
                    </a:lnTo>
                    <a:lnTo>
                      <a:pt x="2370" y="1124"/>
                    </a:lnTo>
                    <a:lnTo>
                      <a:pt x="2348" y="1167"/>
                    </a:lnTo>
                    <a:lnTo>
                      <a:pt x="2325" y="1211"/>
                    </a:lnTo>
                    <a:lnTo>
                      <a:pt x="2303" y="1254"/>
                    </a:lnTo>
                    <a:lnTo>
                      <a:pt x="2259" y="1338"/>
                    </a:lnTo>
                    <a:lnTo>
                      <a:pt x="2238" y="1379"/>
                    </a:lnTo>
                    <a:lnTo>
                      <a:pt x="2219" y="1417"/>
                    </a:lnTo>
                    <a:lnTo>
                      <a:pt x="2199" y="1452"/>
                    </a:lnTo>
                    <a:lnTo>
                      <a:pt x="2182" y="1486"/>
                    </a:lnTo>
                    <a:lnTo>
                      <a:pt x="2166" y="1516"/>
                    </a:lnTo>
                    <a:lnTo>
                      <a:pt x="2151" y="1542"/>
                    </a:lnTo>
                    <a:lnTo>
                      <a:pt x="2139" y="1566"/>
                    </a:lnTo>
                    <a:lnTo>
                      <a:pt x="2129" y="1584"/>
                    </a:lnTo>
                    <a:lnTo>
                      <a:pt x="2121" y="1598"/>
                    </a:lnTo>
                    <a:lnTo>
                      <a:pt x="2116" y="1606"/>
                    </a:lnTo>
                    <a:lnTo>
                      <a:pt x="2114" y="1611"/>
                    </a:lnTo>
                    <a:lnTo>
                      <a:pt x="2109" y="1620"/>
                    </a:lnTo>
                    <a:lnTo>
                      <a:pt x="2105" y="1632"/>
                    </a:lnTo>
                    <a:lnTo>
                      <a:pt x="2101" y="1649"/>
                    </a:lnTo>
                    <a:lnTo>
                      <a:pt x="2099" y="1669"/>
                    </a:lnTo>
                    <a:lnTo>
                      <a:pt x="2101" y="1691"/>
                    </a:lnTo>
                    <a:lnTo>
                      <a:pt x="2107" y="1715"/>
                    </a:lnTo>
                    <a:lnTo>
                      <a:pt x="2119" y="1740"/>
                    </a:lnTo>
                    <a:lnTo>
                      <a:pt x="2140" y="1765"/>
                    </a:lnTo>
                    <a:lnTo>
                      <a:pt x="2152" y="1777"/>
                    </a:lnTo>
                    <a:lnTo>
                      <a:pt x="2169" y="1791"/>
                    </a:lnTo>
                    <a:lnTo>
                      <a:pt x="2189" y="1808"/>
                    </a:lnTo>
                    <a:lnTo>
                      <a:pt x="2212" y="1825"/>
                    </a:lnTo>
                    <a:lnTo>
                      <a:pt x="2238" y="1845"/>
                    </a:lnTo>
                    <a:lnTo>
                      <a:pt x="2265" y="1866"/>
                    </a:lnTo>
                    <a:lnTo>
                      <a:pt x="2295" y="1888"/>
                    </a:lnTo>
                    <a:lnTo>
                      <a:pt x="2418" y="1977"/>
                    </a:lnTo>
                    <a:lnTo>
                      <a:pt x="2448" y="1997"/>
                    </a:lnTo>
                    <a:lnTo>
                      <a:pt x="2505" y="2037"/>
                    </a:lnTo>
                    <a:lnTo>
                      <a:pt x="2529" y="2054"/>
                    </a:lnTo>
                    <a:lnTo>
                      <a:pt x="2552" y="2070"/>
                    </a:lnTo>
                    <a:lnTo>
                      <a:pt x="2571" y="2084"/>
                    </a:lnTo>
                    <a:lnTo>
                      <a:pt x="2587" y="2095"/>
                    </a:lnTo>
                    <a:lnTo>
                      <a:pt x="2600" y="2102"/>
                    </a:lnTo>
                    <a:lnTo>
                      <a:pt x="2607" y="2108"/>
                    </a:lnTo>
                    <a:lnTo>
                      <a:pt x="2609" y="2109"/>
                    </a:lnTo>
                    <a:lnTo>
                      <a:pt x="2611" y="2109"/>
                    </a:lnTo>
                    <a:lnTo>
                      <a:pt x="2614" y="2112"/>
                    </a:lnTo>
                    <a:lnTo>
                      <a:pt x="2620" y="2116"/>
                    </a:lnTo>
                    <a:lnTo>
                      <a:pt x="2628" y="2120"/>
                    </a:lnTo>
                    <a:lnTo>
                      <a:pt x="2636" y="2127"/>
                    </a:lnTo>
                    <a:lnTo>
                      <a:pt x="2645" y="2136"/>
                    </a:lnTo>
                    <a:lnTo>
                      <a:pt x="2655" y="2148"/>
                    </a:lnTo>
                    <a:lnTo>
                      <a:pt x="2663" y="2161"/>
                    </a:lnTo>
                    <a:lnTo>
                      <a:pt x="2672" y="2178"/>
                    </a:lnTo>
                    <a:lnTo>
                      <a:pt x="2678" y="2198"/>
                    </a:lnTo>
                    <a:lnTo>
                      <a:pt x="2683" y="2220"/>
                    </a:lnTo>
                    <a:lnTo>
                      <a:pt x="2686" y="2247"/>
                    </a:lnTo>
                    <a:lnTo>
                      <a:pt x="2687" y="2277"/>
                    </a:lnTo>
                    <a:lnTo>
                      <a:pt x="2683" y="2311"/>
                    </a:lnTo>
                    <a:lnTo>
                      <a:pt x="2677" y="2349"/>
                    </a:lnTo>
                    <a:lnTo>
                      <a:pt x="2666" y="2391"/>
                    </a:lnTo>
                    <a:lnTo>
                      <a:pt x="2522" y="3487"/>
                    </a:lnTo>
                    <a:lnTo>
                      <a:pt x="2511" y="3523"/>
                    </a:lnTo>
                    <a:lnTo>
                      <a:pt x="2496" y="3555"/>
                    </a:lnTo>
                    <a:lnTo>
                      <a:pt x="2478" y="3583"/>
                    </a:lnTo>
                    <a:lnTo>
                      <a:pt x="2457" y="3609"/>
                    </a:lnTo>
                    <a:lnTo>
                      <a:pt x="2435" y="3630"/>
                    </a:lnTo>
                    <a:lnTo>
                      <a:pt x="2409" y="3647"/>
                    </a:lnTo>
                    <a:lnTo>
                      <a:pt x="2383" y="3661"/>
                    </a:lnTo>
                    <a:lnTo>
                      <a:pt x="2356" y="3671"/>
                    </a:lnTo>
                    <a:lnTo>
                      <a:pt x="2328" y="3677"/>
                    </a:lnTo>
                    <a:lnTo>
                      <a:pt x="2300" y="3678"/>
                    </a:lnTo>
                    <a:lnTo>
                      <a:pt x="2273" y="3677"/>
                    </a:lnTo>
                    <a:lnTo>
                      <a:pt x="2246" y="3671"/>
                    </a:lnTo>
                    <a:lnTo>
                      <a:pt x="2219" y="3660"/>
                    </a:lnTo>
                    <a:lnTo>
                      <a:pt x="2194" y="3646"/>
                    </a:lnTo>
                    <a:lnTo>
                      <a:pt x="2172" y="3628"/>
                    </a:lnTo>
                    <a:lnTo>
                      <a:pt x="2151" y="3605"/>
                    </a:lnTo>
                    <a:lnTo>
                      <a:pt x="2134" y="3578"/>
                    </a:lnTo>
                    <a:lnTo>
                      <a:pt x="2119" y="3548"/>
                    </a:lnTo>
                    <a:lnTo>
                      <a:pt x="2108" y="3513"/>
                    </a:lnTo>
                    <a:lnTo>
                      <a:pt x="2102" y="3474"/>
                    </a:lnTo>
                    <a:lnTo>
                      <a:pt x="2099" y="3429"/>
                    </a:lnTo>
                    <a:lnTo>
                      <a:pt x="2102" y="3382"/>
                    </a:lnTo>
                    <a:lnTo>
                      <a:pt x="2203" y="2391"/>
                    </a:lnTo>
                    <a:lnTo>
                      <a:pt x="2204" y="2389"/>
                    </a:lnTo>
                    <a:lnTo>
                      <a:pt x="2205" y="2384"/>
                    </a:lnTo>
                    <a:lnTo>
                      <a:pt x="2205" y="2364"/>
                    </a:lnTo>
                    <a:lnTo>
                      <a:pt x="2201" y="2351"/>
                    </a:lnTo>
                    <a:lnTo>
                      <a:pt x="2193" y="2337"/>
                    </a:lnTo>
                    <a:lnTo>
                      <a:pt x="2180" y="2321"/>
                    </a:lnTo>
                    <a:lnTo>
                      <a:pt x="2161" y="2306"/>
                    </a:lnTo>
                    <a:lnTo>
                      <a:pt x="2134" y="2291"/>
                    </a:lnTo>
                    <a:lnTo>
                      <a:pt x="2118" y="2283"/>
                    </a:lnTo>
                    <a:lnTo>
                      <a:pt x="2098" y="2271"/>
                    </a:lnTo>
                    <a:lnTo>
                      <a:pt x="2076" y="2256"/>
                    </a:lnTo>
                    <a:lnTo>
                      <a:pt x="2051" y="2239"/>
                    </a:lnTo>
                    <a:lnTo>
                      <a:pt x="2026" y="2219"/>
                    </a:lnTo>
                    <a:lnTo>
                      <a:pt x="1999" y="2198"/>
                    </a:lnTo>
                    <a:lnTo>
                      <a:pt x="1971" y="2176"/>
                    </a:lnTo>
                    <a:lnTo>
                      <a:pt x="1915" y="2129"/>
                    </a:lnTo>
                    <a:lnTo>
                      <a:pt x="1888" y="2107"/>
                    </a:lnTo>
                    <a:lnTo>
                      <a:pt x="1861" y="2084"/>
                    </a:lnTo>
                    <a:lnTo>
                      <a:pt x="1836" y="2063"/>
                    </a:lnTo>
                    <a:lnTo>
                      <a:pt x="1813" y="2043"/>
                    </a:lnTo>
                    <a:lnTo>
                      <a:pt x="1792" y="2025"/>
                    </a:lnTo>
                    <a:lnTo>
                      <a:pt x="1775" y="2009"/>
                    </a:lnTo>
                    <a:lnTo>
                      <a:pt x="1760" y="1996"/>
                    </a:lnTo>
                    <a:lnTo>
                      <a:pt x="1749" y="1986"/>
                    </a:lnTo>
                    <a:lnTo>
                      <a:pt x="1742" y="1980"/>
                    </a:lnTo>
                    <a:lnTo>
                      <a:pt x="1739" y="1978"/>
                    </a:lnTo>
                    <a:lnTo>
                      <a:pt x="1364" y="2561"/>
                    </a:lnTo>
                    <a:lnTo>
                      <a:pt x="1363" y="2563"/>
                    </a:lnTo>
                    <a:lnTo>
                      <a:pt x="1358" y="2570"/>
                    </a:lnTo>
                    <a:lnTo>
                      <a:pt x="1351" y="2579"/>
                    </a:lnTo>
                    <a:lnTo>
                      <a:pt x="1340" y="2589"/>
                    </a:lnTo>
                    <a:lnTo>
                      <a:pt x="1326" y="2602"/>
                    </a:lnTo>
                    <a:lnTo>
                      <a:pt x="1309" y="2611"/>
                    </a:lnTo>
                    <a:lnTo>
                      <a:pt x="1287" y="2621"/>
                    </a:lnTo>
                    <a:lnTo>
                      <a:pt x="1262" y="2627"/>
                    </a:lnTo>
                    <a:lnTo>
                      <a:pt x="1233" y="2630"/>
                    </a:lnTo>
                    <a:lnTo>
                      <a:pt x="1110" y="2630"/>
                    </a:lnTo>
                    <a:lnTo>
                      <a:pt x="1062" y="2629"/>
                    </a:lnTo>
                    <a:lnTo>
                      <a:pt x="832" y="2629"/>
                    </a:lnTo>
                    <a:lnTo>
                      <a:pt x="768" y="2627"/>
                    </a:lnTo>
                    <a:lnTo>
                      <a:pt x="454" y="2627"/>
                    </a:lnTo>
                    <a:lnTo>
                      <a:pt x="397" y="2629"/>
                    </a:lnTo>
                    <a:lnTo>
                      <a:pt x="297" y="2629"/>
                    </a:lnTo>
                    <a:lnTo>
                      <a:pt x="256" y="2630"/>
                    </a:lnTo>
                    <a:lnTo>
                      <a:pt x="214" y="2627"/>
                    </a:lnTo>
                    <a:lnTo>
                      <a:pt x="175" y="2621"/>
                    </a:lnTo>
                    <a:lnTo>
                      <a:pt x="140" y="2610"/>
                    </a:lnTo>
                    <a:lnTo>
                      <a:pt x="109" y="2594"/>
                    </a:lnTo>
                    <a:lnTo>
                      <a:pt x="82" y="2576"/>
                    </a:lnTo>
                    <a:lnTo>
                      <a:pt x="59" y="2554"/>
                    </a:lnTo>
                    <a:lnTo>
                      <a:pt x="39" y="2529"/>
                    </a:lnTo>
                    <a:lnTo>
                      <a:pt x="23" y="2502"/>
                    </a:lnTo>
                    <a:lnTo>
                      <a:pt x="12" y="2474"/>
                    </a:lnTo>
                    <a:lnTo>
                      <a:pt x="4" y="2444"/>
                    </a:lnTo>
                    <a:lnTo>
                      <a:pt x="0" y="2413"/>
                    </a:lnTo>
                    <a:lnTo>
                      <a:pt x="0" y="2383"/>
                    </a:lnTo>
                    <a:lnTo>
                      <a:pt x="5" y="2352"/>
                    </a:lnTo>
                    <a:lnTo>
                      <a:pt x="14" y="2322"/>
                    </a:lnTo>
                    <a:lnTo>
                      <a:pt x="26" y="2294"/>
                    </a:lnTo>
                    <a:lnTo>
                      <a:pt x="42" y="2267"/>
                    </a:lnTo>
                    <a:lnTo>
                      <a:pt x="63" y="2242"/>
                    </a:lnTo>
                    <a:lnTo>
                      <a:pt x="87" y="2220"/>
                    </a:lnTo>
                    <a:lnTo>
                      <a:pt x="116" y="2202"/>
                    </a:lnTo>
                    <a:lnTo>
                      <a:pt x="149" y="2186"/>
                    </a:lnTo>
                    <a:lnTo>
                      <a:pt x="187" y="2175"/>
                    </a:lnTo>
                    <a:lnTo>
                      <a:pt x="229" y="2168"/>
                    </a:lnTo>
                    <a:lnTo>
                      <a:pt x="274" y="2166"/>
                    </a:lnTo>
                    <a:lnTo>
                      <a:pt x="340" y="2167"/>
                    </a:lnTo>
                    <a:lnTo>
                      <a:pt x="407" y="2167"/>
                    </a:lnTo>
                    <a:lnTo>
                      <a:pt x="473" y="2168"/>
                    </a:lnTo>
                    <a:lnTo>
                      <a:pt x="843" y="2168"/>
                    </a:lnTo>
                    <a:lnTo>
                      <a:pt x="895" y="2167"/>
                    </a:lnTo>
                    <a:lnTo>
                      <a:pt x="1015" y="2167"/>
                    </a:lnTo>
                    <a:lnTo>
                      <a:pt x="1043" y="2166"/>
                    </a:lnTo>
                    <a:lnTo>
                      <a:pt x="1082" y="2166"/>
                    </a:lnTo>
                    <a:lnTo>
                      <a:pt x="1909" y="756"/>
                    </a:lnTo>
                    <a:lnTo>
                      <a:pt x="1909" y="750"/>
                    </a:lnTo>
                    <a:lnTo>
                      <a:pt x="1910" y="743"/>
                    </a:lnTo>
                    <a:lnTo>
                      <a:pt x="1909" y="733"/>
                    </a:lnTo>
                    <a:lnTo>
                      <a:pt x="1908" y="724"/>
                    </a:lnTo>
                    <a:lnTo>
                      <a:pt x="1905" y="714"/>
                    </a:lnTo>
                    <a:lnTo>
                      <a:pt x="1901" y="706"/>
                    </a:lnTo>
                    <a:lnTo>
                      <a:pt x="1895" y="698"/>
                    </a:lnTo>
                    <a:lnTo>
                      <a:pt x="1888" y="693"/>
                    </a:lnTo>
                    <a:lnTo>
                      <a:pt x="1877" y="691"/>
                    </a:lnTo>
                    <a:lnTo>
                      <a:pt x="1863" y="693"/>
                    </a:lnTo>
                    <a:lnTo>
                      <a:pt x="1846" y="700"/>
                    </a:lnTo>
                    <a:lnTo>
                      <a:pt x="1833" y="707"/>
                    </a:lnTo>
                    <a:lnTo>
                      <a:pt x="1814" y="717"/>
                    </a:lnTo>
                    <a:lnTo>
                      <a:pt x="1791" y="729"/>
                    </a:lnTo>
                    <a:lnTo>
                      <a:pt x="1764" y="745"/>
                    </a:lnTo>
                    <a:lnTo>
                      <a:pt x="1732" y="762"/>
                    </a:lnTo>
                    <a:lnTo>
                      <a:pt x="1696" y="782"/>
                    </a:lnTo>
                    <a:lnTo>
                      <a:pt x="1657" y="804"/>
                    </a:lnTo>
                    <a:lnTo>
                      <a:pt x="1616" y="826"/>
                    </a:lnTo>
                    <a:lnTo>
                      <a:pt x="1572" y="851"/>
                    </a:lnTo>
                    <a:lnTo>
                      <a:pt x="1528" y="877"/>
                    </a:lnTo>
                    <a:lnTo>
                      <a:pt x="1481" y="903"/>
                    </a:lnTo>
                    <a:lnTo>
                      <a:pt x="1433" y="928"/>
                    </a:lnTo>
                    <a:lnTo>
                      <a:pt x="1385" y="955"/>
                    </a:lnTo>
                    <a:lnTo>
                      <a:pt x="1337" y="981"/>
                    </a:lnTo>
                    <a:lnTo>
                      <a:pt x="1244" y="1033"/>
                    </a:lnTo>
                    <a:lnTo>
                      <a:pt x="1200" y="1058"/>
                    </a:lnTo>
                    <a:lnTo>
                      <a:pt x="1157" y="1081"/>
                    </a:lnTo>
                    <a:lnTo>
                      <a:pt x="1116" y="1103"/>
                    </a:lnTo>
                    <a:lnTo>
                      <a:pt x="1078" y="1123"/>
                    </a:lnTo>
                    <a:lnTo>
                      <a:pt x="1043" y="1141"/>
                    </a:lnTo>
                    <a:lnTo>
                      <a:pt x="1013" y="1157"/>
                    </a:lnTo>
                    <a:lnTo>
                      <a:pt x="982" y="1170"/>
                    </a:lnTo>
                    <a:lnTo>
                      <a:pt x="951" y="1177"/>
                    </a:lnTo>
                    <a:lnTo>
                      <a:pt x="921" y="1177"/>
                    </a:lnTo>
                    <a:lnTo>
                      <a:pt x="891" y="1172"/>
                    </a:lnTo>
                    <a:lnTo>
                      <a:pt x="864" y="1163"/>
                    </a:lnTo>
                    <a:lnTo>
                      <a:pt x="837" y="1149"/>
                    </a:lnTo>
                    <a:lnTo>
                      <a:pt x="814" y="1130"/>
                    </a:lnTo>
                    <a:lnTo>
                      <a:pt x="792" y="1109"/>
                    </a:lnTo>
                    <a:lnTo>
                      <a:pt x="772" y="1085"/>
                    </a:lnTo>
                    <a:lnTo>
                      <a:pt x="755" y="1058"/>
                    </a:lnTo>
                    <a:lnTo>
                      <a:pt x="741" y="1029"/>
                    </a:lnTo>
                    <a:lnTo>
                      <a:pt x="730" y="998"/>
                    </a:lnTo>
                    <a:lnTo>
                      <a:pt x="724" y="968"/>
                    </a:lnTo>
                    <a:lnTo>
                      <a:pt x="720" y="936"/>
                    </a:lnTo>
                    <a:lnTo>
                      <a:pt x="723" y="904"/>
                    </a:lnTo>
                    <a:lnTo>
                      <a:pt x="729" y="872"/>
                    </a:lnTo>
                    <a:lnTo>
                      <a:pt x="740" y="841"/>
                    </a:lnTo>
                    <a:lnTo>
                      <a:pt x="756" y="813"/>
                    </a:lnTo>
                    <a:lnTo>
                      <a:pt x="777" y="784"/>
                    </a:lnTo>
                    <a:lnTo>
                      <a:pt x="805" y="760"/>
                    </a:lnTo>
                    <a:lnTo>
                      <a:pt x="838" y="738"/>
                    </a:lnTo>
                    <a:lnTo>
                      <a:pt x="2233" y="35"/>
                    </a:lnTo>
                    <a:lnTo>
                      <a:pt x="2236" y="34"/>
                    </a:lnTo>
                    <a:lnTo>
                      <a:pt x="2244" y="29"/>
                    </a:lnTo>
                    <a:lnTo>
                      <a:pt x="2258" y="23"/>
                    </a:lnTo>
                    <a:lnTo>
                      <a:pt x="2276" y="16"/>
                    </a:lnTo>
                    <a:lnTo>
                      <a:pt x="2298" y="9"/>
                    </a:lnTo>
                    <a:lnTo>
                      <a:pt x="2323" y="3"/>
                    </a:lnTo>
                    <a:lnTo>
                      <a:pt x="23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sp3d extrusionH="196850"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Oval 113"/>
              <p:cNvSpPr/>
              <p:nvPr/>
            </p:nvSpPr>
            <p:spPr>
              <a:xfrm rot="19694758">
                <a:off x="1553342" y="1733929"/>
                <a:ext cx="533428" cy="533428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  <a:sp3d extrusionH="196850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9226" name="Rectangle 37"/>
          <p:cNvSpPr>
            <a:spLocks noChangeArrowheads="1"/>
          </p:cNvSpPr>
          <p:nvPr/>
        </p:nvSpPr>
        <p:spPr bwMode="auto">
          <a:xfrm>
            <a:off x="5232400" y="5343525"/>
            <a:ext cx="2616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9227" name="Rectangle 37"/>
          <p:cNvSpPr>
            <a:spLocks noChangeArrowheads="1"/>
          </p:cNvSpPr>
          <p:nvPr/>
        </p:nvSpPr>
        <p:spPr bwMode="auto">
          <a:xfrm>
            <a:off x="5232400" y="5008563"/>
            <a:ext cx="2616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9228" name="Rectangle 37"/>
          <p:cNvSpPr>
            <a:spLocks noChangeArrowheads="1"/>
          </p:cNvSpPr>
          <p:nvPr/>
        </p:nvSpPr>
        <p:spPr bwMode="auto">
          <a:xfrm>
            <a:off x="2051050" y="5343525"/>
            <a:ext cx="2616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9229" name="Rectangle 37"/>
          <p:cNvSpPr>
            <a:spLocks noChangeArrowheads="1"/>
          </p:cNvSpPr>
          <p:nvPr/>
        </p:nvSpPr>
        <p:spPr bwMode="auto">
          <a:xfrm>
            <a:off x="2051050" y="5008563"/>
            <a:ext cx="2616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84" name="Rectangle 3"/>
          <p:cNvSpPr txBox="1">
            <a:spLocks noChangeArrowheads="1"/>
          </p:cNvSpPr>
          <p:nvPr/>
        </p:nvSpPr>
        <p:spPr>
          <a:xfrm>
            <a:off x="1350963" y="4000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3200" b="1" i="1" kern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TIÊU ĐỀ</a:t>
            </a:r>
            <a:endParaRPr lang="en-US" sz="32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231" name="Rectangle 37"/>
          <p:cNvSpPr>
            <a:spLocks noChangeArrowheads="1"/>
          </p:cNvSpPr>
          <p:nvPr/>
        </p:nvSpPr>
        <p:spPr bwMode="auto">
          <a:xfrm>
            <a:off x="5232400" y="5683250"/>
            <a:ext cx="2616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9232" name="Rectangle 37"/>
          <p:cNvSpPr>
            <a:spLocks noChangeArrowheads="1"/>
          </p:cNvSpPr>
          <p:nvPr/>
        </p:nvSpPr>
        <p:spPr bwMode="auto">
          <a:xfrm>
            <a:off x="2051050" y="5683250"/>
            <a:ext cx="2616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algn="ctr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cxnSp>
        <p:nvCxnSpPr>
          <p:cNvPr id="6" name="Đường kết nối Thẳng 5"/>
          <p:cNvCxnSpPr/>
          <p:nvPr/>
        </p:nvCxnSpPr>
        <p:spPr>
          <a:xfrm>
            <a:off x="5102225" y="5008563"/>
            <a:ext cx="0" cy="10128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2989</TotalTime>
  <Words>118</Words>
  <Application>Microsoft Office PowerPoint</Application>
  <PresentationFormat>On-screen Show (4:3)</PresentationFormat>
  <Paragraphs>40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Default Design</vt:lpstr>
      <vt:lpstr>Microsoft Excel Chart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Coloured slides template background</dc:title>
  <dc:creator>Presentation Magazine</dc:creator>
  <cp:lastModifiedBy>Loc Pham</cp:lastModifiedBy>
  <cp:revision>143</cp:revision>
  <dcterms:modified xsi:type="dcterms:W3CDTF">2016-11-26T10:52:33Z</dcterms:modified>
</cp:coreProperties>
</file>