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>
      <p:cViewPr varScale="1">
        <p:scale>
          <a:sx n="190" d="100"/>
          <a:sy n="19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92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3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2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0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6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77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0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5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66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71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8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03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1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167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1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96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87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21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112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4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4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4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38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4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0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8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49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7274894" y="1870745"/>
            <a:ext cx="936899" cy="9368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0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8207105" y="2807566"/>
            <a:ext cx="936899" cy="9368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274902" y="55"/>
            <a:ext cx="936899" cy="9368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" y="4206738"/>
            <a:ext cx="936899" cy="9368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936765" y="4674986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4206735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75675" y="3742993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675680" y="3274748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7594613" y="2115524"/>
            <a:ext cx="297650" cy="471862"/>
            <a:chOff x="6718575" y="2318625"/>
            <a:chExt cx="256950" cy="407375"/>
          </a:xfrm>
        </p:grpSpPr>
        <p:sp>
          <p:nvSpPr>
            <p:cNvPr id="218" name="Shape 2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4" y="0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5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7275208" y="3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208899" y="935036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275208" y="2795481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" y="4208473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35031" y="4208476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0" y="467611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741457" y="935016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676589" y="46763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89535" y="3100147"/>
            <a:ext cx="410308" cy="37325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7385584" y="3052605"/>
            <a:ext cx="273000" cy="2483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8107794" y="31101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4" cy="20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8pPr>
            <a:lvl9pPr lvl="8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070023" y="103770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070023" y="4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107728" y="312216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1032726" y="99505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-3494" y="20327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1032726" y="30657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2070427" y="4624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551734" y="15140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4" cy="103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1310131" y="3331423"/>
            <a:ext cx="482890" cy="506303"/>
            <a:chOff x="5961125" y="1623900"/>
            <a:chExt cx="427450" cy="448175"/>
          </a:xfrm>
        </p:grpSpPr>
        <p:sp>
          <p:nvSpPr>
            <p:cNvPr id="80" name="Shape 8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7349050" y="1316723"/>
            <a:ext cx="479648" cy="479648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030660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106244" y="2071755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106235" y="10346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293" y="3586794"/>
            <a:ext cx="1037699" cy="10376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309" y="3586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25222" y="3113165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068340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8352270" y="1280646"/>
            <a:ext cx="545654" cy="545654"/>
            <a:chOff x="5941025" y="3634400"/>
            <a:chExt cx="467650" cy="467650"/>
          </a:xfrm>
        </p:grpSpPr>
        <p:sp>
          <p:nvSpPr>
            <p:cNvPr id="147" name="Shape 1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070023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106244" y="10377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70023" y="310245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9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587472" y="1037690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52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29848" y="3440573"/>
            <a:ext cx="455350" cy="41422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H="1">
            <a:off x="7192539" y="3387810"/>
            <a:ext cx="302960" cy="27557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699" cy="10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8106248" y="103770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070032" y="1037694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18690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623697" y="3114515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6236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699" cy="103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Shape 180"/>
          <p:cNvGrpSpPr/>
          <p:nvPr/>
        </p:nvGrpSpPr>
        <p:grpSpPr>
          <a:xfrm>
            <a:off x="7331725" y="290387"/>
            <a:ext cx="514305" cy="456925"/>
            <a:chOff x="5292575" y="3681900"/>
            <a:chExt cx="420150" cy="373275"/>
          </a:xfrm>
        </p:grpSpPr>
        <p:sp>
          <p:nvSpPr>
            <p:cNvPr id="181" name="Shape 18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5"/>
            <a:ext cx="1863360" cy="18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284049" y="1858485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3335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84049" y="8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" y="4212883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5163" y="4212880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18875" y="0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48093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7519838" y="241964"/>
            <a:ext cx="446725" cy="446699"/>
            <a:chOff x="1923675" y="1633650"/>
            <a:chExt cx="436000" cy="435975"/>
          </a:xfrm>
        </p:grpSpPr>
        <p:sp>
          <p:nvSpPr>
            <p:cNvPr id="200" name="Shape 20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hyperlink" Target="https://facebook.github.io/design/handskit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Arvo:400,700,400italic,700italic|Muli:400,400italic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53237" y="2033388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259699" y="3039298"/>
            <a:ext cx="260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https://cuongquach.com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09989" y="1187850"/>
            <a:ext cx="19868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310000" y="1809750"/>
            <a:ext cx="1986899" cy="24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412578" y="1867535"/>
            <a:ext cx="1859699" cy="1859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Want big impact?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419243" y="2013662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54" name="Shape 354"/>
          <p:cNvSpPr/>
          <p:nvPr/>
        </p:nvSpPr>
        <p:spPr>
          <a:xfrm>
            <a:off x="1945824" y="2008625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4599342" y="2008625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1910000" y="1874081"/>
          <a:ext cx="4803300" cy="2302000"/>
        </p:xfrm>
        <a:graphic>
          <a:graphicData uri="http://schemas.openxmlformats.org/drawingml/2006/table">
            <a:tbl>
              <a:tblPr>
                <a:noFill/>
                <a:tableStyleId>{AF9D12E2-CA7E-492E-8489-3082BA34075F}</a:tableStyleId>
              </a:tblPr>
              <a:tblGrid>
                <a:gridCol w="1200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0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0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5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55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076399" y="1432025"/>
            <a:ext cx="6522243" cy="310705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title" idx="4294967295"/>
          </p:nvPr>
        </p:nvSpPr>
        <p:spPr>
          <a:xfrm>
            <a:off x="1144375" y="708250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2398250" y="1898700"/>
            <a:ext cx="669899" cy="410792"/>
            <a:chOff x="2169650" y="1822500"/>
            <a:chExt cx="669899" cy="410792"/>
          </a:xfrm>
        </p:grpSpPr>
        <p:sp>
          <p:nvSpPr>
            <p:cNvPr id="369" name="Shape 369"/>
            <p:cNvSpPr/>
            <p:nvPr/>
          </p:nvSpPr>
          <p:spPr>
            <a:xfrm>
              <a:off x="2169650" y="1822500"/>
              <a:ext cx="669899" cy="179399"/>
            </a:xfrm>
            <a:prstGeom prst="rect">
              <a:avLst/>
            </a:prstGeom>
            <a:solidFill>
              <a:srgbClr val="B0D8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rPr>
                <a:t>our office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2243878" y="1990292"/>
              <a:ext cx="0" cy="243000"/>
            </a:xfrm>
            <a:prstGeom prst="straightConnector1">
              <a:avLst/>
            </a:prstGeom>
            <a:noFill/>
            <a:ln w="9525" cap="flat" cmpd="sng">
              <a:solidFill>
                <a:srgbClr val="B0D85B"/>
              </a:solidFill>
              <a:prstDash val="solid"/>
              <a:round/>
              <a:headEnd type="none" w="lg" len="lg"/>
              <a:tailEnd type="oval" w="lg" len="lg"/>
            </a:ln>
          </p:spPr>
        </p:cxnSp>
      </p:grpSp>
      <p:sp>
        <p:nvSpPr>
          <p:cNvPr id="371" name="Shape 371"/>
          <p:cNvSpPr/>
          <p:nvPr/>
        </p:nvSpPr>
        <p:spPr>
          <a:xfrm>
            <a:off x="1585300" y="24357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860125" y="37626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76250" y="226032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310500" y="396907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586250" y="40173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050150" y="267702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 idx="4294967295"/>
          </p:nvPr>
        </p:nvSpPr>
        <p:spPr>
          <a:xfrm>
            <a:off x="1953600" y="1583350"/>
            <a:ext cx="47153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37A9DD"/>
                </a:solidFill>
              </a:rPr>
              <a:t>89,526,124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4294967295"/>
          </p:nvPr>
        </p:nvSpPr>
        <p:spPr>
          <a:xfrm>
            <a:off x="1953600" y="2611450"/>
            <a:ext cx="2511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2767675" y="495600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b="1"/>
              <a:t>89,526,124</a:t>
            </a:r>
            <a:r>
              <a:rPr lang="en" sz="3000" b="1">
                <a:solidFill>
                  <a:srgbClr val="37A9DD"/>
                </a:solidFill>
              </a:rPr>
              <a:t>$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2767675" y="1182707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That’s a lot of money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ctrTitle" idx="4294967295"/>
          </p:nvPr>
        </p:nvSpPr>
        <p:spPr>
          <a:xfrm>
            <a:off x="2767675" y="3429292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b="1"/>
              <a:t>100</a:t>
            </a:r>
            <a:r>
              <a:rPr lang="en" sz="3000" b="1">
                <a:solidFill>
                  <a:srgbClr val="37A9DD"/>
                </a:solidFill>
              </a:rPr>
              <a:t>%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ubTitle" idx="4294967295"/>
          </p:nvPr>
        </p:nvSpPr>
        <p:spPr>
          <a:xfrm>
            <a:off x="2767675" y="4116400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2767675" y="1962446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185,244 </a:t>
            </a:r>
            <a:r>
              <a:rPr lang="en" sz="3000" b="1">
                <a:solidFill>
                  <a:srgbClr val="37A9DD"/>
                </a:solidFill>
              </a:rPr>
              <a:t>users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2767675" y="2649553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6138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8" name="Shape 398"/>
          <p:cNvSpPr/>
          <p:nvPr/>
        </p:nvSpPr>
        <p:spPr>
          <a:xfrm>
            <a:off x="4812692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4D77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  <p:sp>
        <p:nvSpPr>
          <p:cNvPr id="399" name="Shape 399"/>
          <p:cNvSpPr/>
          <p:nvPr/>
        </p:nvSpPr>
        <p:spPr>
          <a:xfrm>
            <a:off x="3271724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00" name="Shape 400"/>
          <p:cNvSpPr/>
          <p:nvPr/>
        </p:nvSpPr>
        <p:spPr>
          <a:xfrm>
            <a:off x="1734581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690075" y="9684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690075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2"/>
          </p:nvPr>
        </p:nvSpPr>
        <p:spPr>
          <a:xfrm>
            <a:off x="3284947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3"/>
          </p:nvPr>
        </p:nvSpPr>
        <p:spPr>
          <a:xfrm>
            <a:off x="4879819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  <p:sp>
        <p:nvSpPr>
          <p:cNvPr id="409" name="Shape 409"/>
          <p:cNvSpPr txBox="1">
            <a:spLocks noGrp="1"/>
          </p:cNvSpPr>
          <p:nvPr>
            <p:ph type="body" idx="4"/>
          </p:nvPr>
        </p:nvSpPr>
        <p:spPr>
          <a:xfrm>
            <a:off x="1690075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5"/>
          </p:nvPr>
        </p:nvSpPr>
        <p:spPr>
          <a:xfrm>
            <a:off x="3284947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6"/>
          </p:nvPr>
        </p:nvSpPr>
        <p:spPr>
          <a:xfrm>
            <a:off x="4879819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2555500" y="3953400"/>
            <a:ext cx="3345900" cy="8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4" y="712174"/>
            <a:ext cx="5470225" cy="3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Instructions for use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36425" y="1123950"/>
            <a:ext cx="57549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b="1"/>
              <a:t>You have to be signed in to your Google account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636425" y="2035350"/>
            <a:ext cx="2641200" cy="1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3"/>
          </p:nvPr>
        </p:nvSpPr>
        <p:spPr>
          <a:xfrm>
            <a:off x="3488775" y="2035350"/>
            <a:ext cx="2902799" cy="1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4"/>
          </p:nvPr>
        </p:nvSpPr>
        <p:spPr>
          <a:xfrm>
            <a:off x="1668250" y="4148350"/>
            <a:ext cx="6425999" cy="9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 b="1">
                <a:solidFill>
                  <a:srgbClr val="37A9DD"/>
                </a:solidFill>
              </a:rPr>
              <a:t>More info on how to use this template at </a:t>
            </a:r>
            <a:r>
              <a:rPr lang="en" sz="900" b="1" u="sng">
                <a:solidFill>
                  <a:srgbClr val="37A9D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A9DD"/>
                </a:solidFill>
              </a:rPr>
              <a:t>This template is free to use under </a:t>
            </a:r>
            <a:r>
              <a:rPr lang="en" sz="900" u="sng">
                <a:solidFill>
                  <a:srgbClr val="37A9DD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rgbClr val="37A9DD"/>
                </a:solidFill>
              </a:rPr>
              <a:t>. If you use the graphic assets (photos, icons and typographies) provided with this presentation you must keep the </a:t>
            </a:r>
            <a:r>
              <a:rPr lang="en" sz="900" u="sng">
                <a:solidFill>
                  <a:srgbClr val="37A9DD"/>
                </a:solidFill>
                <a:hlinkClick r:id="rId6"/>
              </a:rPr>
              <a:t>Credits slide</a:t>
            </a:r>
            <a:r>
              <a:rPr lang="en" sz="900">
                <a:solidFill>
                  <a:srgbClr val="37A9DD"/>
                </a:solidFill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>
              <a:solidFill>
                <a:srgbClr val="37A9D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solidFill>
                <a:srgbClr val="37A9DD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353443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424" name="Shape 424"/>
          <p:cNvSpPr/>
          <p:nvPr/>
        </p:nvSpPr>
        <p:spPr>
          <a:xfrm>
            <a:off x="3627755" y="839000"/>
            <a:ext cx="1888499" cy="33561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44" y="489800"/>
            <a:ext cx="369191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563995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695725" y="1188850"/>
            <a:ext cx="1589700" cy="281190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49" y="489800"/>
            <a:ext cx="376430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90365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102350" y="910325"/>
            <a:ext cx="2493299" cy="3333599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2720625" y="729494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881950" y="888875"/>
            <a:ext cx="3532500" cy="225570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ctrTitle" idx="4294967295"/>
          </p:nvPr>
        </p:nvSpPr>
        <p:spPr>
          <a:xfrm>
            <a:off x="925725" y="5927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Thanks!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ubTitle" idx="4294967295"/>
          </p:nvPr>
        </p:nvSpPr>
        <p:spPr>
          <a:xfrm>
            <a:off x="925725" y="17923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</a:t>
            </a:r>
            <a:r>
              <a:rPr lang="en" sz="3600" b="1">
                <a:solidFill>
                  <a:srgbClr val="FAA99C"/>
                </a:solidFill>
              </a:rPr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and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4294967295"/>
          </p:nvPr>
        </p:nvSpPr>
        <p:spPr>
          <a:xfrm>
            <a:off x="1842475" y="1842075"/>
            <a:ext cx="43661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Special thanks to all the people who made and released these awesome resources for free: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Presentation template by </a:t>
            </a:r>
            <a:r>
              <a:rPr lang="en" sz="1200" u="sng">
                <a:hlinkClick r:id="rId3"/>
              </a:rPr>
              <a:t>SlidesCarnival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Muli"/>
            </a:pPr>
            <a:r>
              <a:rPr lang="en" sz="1200"/>
              <a:t>Photographs by </a:t>
            </a:r>
            <a:r>
              <a:rPr lang="en" sz="1200" u="sng">
                <a:hlinkClick r:id="rId4"/>
              </a:rPr>
              <a:t>Death to the Stock Photo</a:t>
            </a:r>
            <a:r>
              <a:rPr lang="en" sz="1200"/>
              <a:t> (</a:t>
            </a:r>
            <a:r>
              <a:rPr lang="en" sz="1200" u="sng">
                <a:hlinkClick r:id="rId5"/>
              </a:rPr>
              <a:t>license</a:t>
            </a:r>
            <a:r>
              <a:rPr lang="en" sz="1200"/>
              <a:t>)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Diverse device hand photos by </a:t>
            </a:r>
            <a:r>
              <a:rPr lang="en" sz="1200" u="sng">
                <a:hlinkClick r:id="rId6"/>
              </a:rPr>
              <a:t>Facebook Design Resources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 idx="4294967295"/>
          </p:nvPr>
        </p:nvSpPr>
        <p:spPr>
          <a:xfrm>
            <a:off x="1232875" y="6636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4294967295"/>
          </p:nvPr>
        </p:nvSpPr>
        <p:spPr>
          <a:xfrm>
            <a:off x="1232875" y="1276350"/>
            <a:ext cx="5103600" cy="29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Arvo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hlinkClick r:id="rId3"/>
              </a:rPr>
              <a:t>https://www.google.com/fonts#UsePlace:use/Collection:Arvo:400,700,400italic,700italic|Muli:400,400italic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Dark gray </a:t>
            </a:r>
            <a:r>
              <a:rPr lang="en" sz="1000" b="1">
                <a:solidFill>
                  <a:srgbClr val="4D778A"/>
                </a:solidFill>
              </a:rPr>
              <a:t>#4d778a</a:t>
            </a:r>
            <a:r>
              <a:rPr lang="en" sz="1000"/>
              <a:t>		Medium gray </a:t>
            </a:r>
            <a:r>
              <a:rPr lang="en" sz="1000" b="1">
                <a:solidFill>
                  <a:srgbClr val="7198A9"/>
                </a:solidFill>
              </a:rPr>
              <a:t>#7198a9</a:t>
            </a:r>
            <a:r>
              <a:rPr lang="en" sz="1000"/>
              <a:t>		Light gray </a:t>
            </a:r>
            <a:r>
              <a:rPr lang="en" sz="1000" b="1">
                <a:solidFill>
                  <a:srgbClr val="CEDBE0"/>
                </a:solidFill>
                <a:highlight>
                  <a:srgbClr val="4D778A"/>
                </a:highlight>
              </a:rPr>
              <a:t>#cedbe0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Salmon </a:t>
            </a:r>
            <a:r>
              <a:rPr lang="en" sz="1000" b="1">
                <a:solidFill>
                  <a:srgbClr val="FAA99C"/>
                </a:solidFill>
              </a:rPr>
              <a:t>#faa99c</a:t>
            </a:r>
            <a:r>
              <a:rPr lang="en" sz="1000">
                <a:solidFill>
                  <a:srgbClr val="FAA99C"/>
                </a:solidFill>
              </a:rPr>
              <a:t>		</a:t>
            </a:r>
            <a:r>
              <a:rPr lang="en" sz="1000"/>
              <a:t>Sand </a:t>
            </a:r>
            <a:r>
              <a:rPr lang="en" sz="1000" b="1">
                <a:solidFill>
                  <a:srgbClr val="EDC67B"/>
                </a:solidFill>
              </a:rPr>
              <a:t>#edc67b</a:t>
            </a:r>
            <a:r>
              <a:rPr lang="en" sz="1000"/>
              <a:t>			Lime </a:t>
            </a:r>
            <a:r>
              <a:rPr lang="en" sz="1000" b="1">
                <a:solidFill>
                  <a:srgbClr val="B0D85B"/>
                </a:solidFill>
              </a:rPr>
              <a:t>#b0d85b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Sky </a:t>
            </a:r>
            <a:r>
              <a:rPr lang="en" sz="1000" b="1">
                <a:solidFill>
                  <a:srgbClr val="37A9DD"/>
                </a:solidFill>
              </a:rPr>
              <a:t>#37a9dd</a:t>
            </a:r>
            <a:r>
              <a:rPr lang="en" sz="1000"/>
              <a:t>		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232875" y="4247850"/>
            <a:ext cx="76077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B0D85B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1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150" y="27194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Shape 482"/>
          <p:cNvGrpSpPr/>
          <p:nvPr/>
        </p:nvGrpSpPr>
        <p:grpSpPr>
          <a:xfrm>
            <a:off x="1902094" y="501665"/>
            <a:ext cx="318995" cy="416107"/>
            <a:chOff x="590250" y="244200"/>
            <a:chExt cx="407975" cy="532175"/>
          </a:xfrm>
        </p:grpSpPr>
        <p:sp>
          <p:nvSpPr>
            <p:cNvPr id="483" name="Shape 48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2416252" y="563083"/>
            <a:ext cx="346616" cy="288521"/>
            <a:chOff x="1247825" y="322750"/>
            <a:chExt cx="443300" cy="369000"/>
          </a:xfrm>
        </p:grpSpPr>
        <p:sp>
          <p:nvSpPr>
            <p:cNvPr id="498" name="Shape 49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2949469" y="561656"/>
            <a:ext cx="331369" cy="291375"/>
            <a:chOff x="1929775" y="320925"/>
            <a:chExt cx="423800" cy="372650"/>
          </a:xfrm>
        </p:grpSpPr>
        <p:sp>
          <p:nvSpPr>
            <p:cNvPr id="504" name="Shape 50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505226" y="551199"/>
            <a:ext cx="271377" cy="31232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049436" y="552157"/>
            <a:ext cx="234237" cy="310414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5060873" y="528797"/>
            <a:ext cx="313287" cy="357074"/>
            <a:chOff x="4630125" y="278900"/>
            <a:chExt cx="400675" cy="456675"/>
          </a:xfrm>
        </p:grpSpPr>
        <p:sp>
          <p:nvSpPr>
            <p:cNvPr id="512" name="Shape 512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5563969" y="550730"/>
            <a:ext cx="358989" cy="313268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1906864" y="1037247"/>
            <a:ext cx="318976" cy="388975"/>
            <a:chOff x="596350" y="929175"/>
            <a:chExt cx="407950" cy="497475"/>
          </a:xfrm>
        </p:grpSpPr>
        <p:sp>
          <p:nvSpPr>
            <p:cNvPr id="518" name="Shape 5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952792" y="1093915"/>
            <a:ext cx="324723" cy="278043"/>
            <a:chOff x="1934025" y="1001650"/>
            <a:chExt cx="415300" cy="355600"/>
          </a:xfrm>
        </p:grpSpPr>
        <p:sp>
          <p:nvSpPr>
            <p:cNvPr id="526" name="Shape 52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477622" y="1070641"/>
            <a:ext cx="326599" cy="324703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003730" y="1086828"/>
            <a:ext cx="325661" cy="29233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4534119" y="1089212"/>
            <a:ext cx="316141" cy="28756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70235" y="1092067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5580269" y="1072960"/>
            <a:ext cx="325661" cy="326130"/>
            <a:chOff x="5294400" y="974850"/>
            <a:chExt cx="416500" cy="417100"/>
          </a:xfrm>
        </p:grpSpPr>
        <p:sp>
          <p:nvSpPr>
            <p:cNvPr id="535" name="Shape 535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6066826" y="1036309"/>
            <a:ext cx="403734" cy="393256"/>
            <a:chOff x="5916675" y="927975"/>
            <a:chExt cx="516350" cy="502950"/>
          </a:xfrm>
        </p:grpSpPr>
        <p:sp>
          <p:nvSpPr>
            <p:cNvPr id="538" name="Shape 5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1882097" y="1640444"/>
            <a:ext cx="363739" cy="245672"/>
            <a:chOff x="564675" y="1700625"/>
            <a:chExt cx="465200" cy="314200"/>
          </a:xfrm>
        </p:grpSpPr>
        <p:sp>
          <p:nvSpPr>
            <p:cNvPr id="541" name="Shape 5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407690" y="1580452"/>
            <a:ext cx="363739" cy="356135"/>
            <a:chOff x="1236875" y="1623900"/>
            <a:chExt cx="465200" cy="455475"/>
          </a:xfrm>
        </p:grpSpPr>
        <p:sp>
          <p:nvSpPr>
            <p:cNvPr id="545" name="Shape 545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944699" y="1588076"/>
            <a:ext cx="340908" cy="340888"/>
            <a:chOff x="1923675" y="1633650"/>
            <a:chExt cx="436000" cy="435975"/>
          </a:xfrm>
        </p:grpSpPr>
        <p:sp>
          <p:nvSpPr>
            <p:cNvPr id="553" name="Shape 55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468865" y="1586649"/>
            <a:ext cx="343742" cy="343742"/>
            <a:chOff x="2594050" y="1631825"/>
            <a:chExt cx="439625" cy="439625"/>
          </a:xfrm>
        </p:grpSpPr>
        <p:sp>
          <p:nvSpPr>
            <p:cNvPr id="560" name="Shape 56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4" name="Shape 564"/>
          <p:cNvSpPr/>
          <p:nvPr/>
        </p:nvSpPr>
        <p:spPr>
          <a:xfrm>
            <a:off x="4009907" y="1601987"/>
            <a:ext cx="313287" cy="31328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4552422" y="1560944"/>
            <a:ext cx="279001" cy="395152"/>
            <a:chOff x="3979850" y="1598950"/>
            <a:chExt cx="356825" cy="505375"/>
          </a:xfrm>
        </p:grpSpPr>
        <p:sp>
          <p:nvSpPr>
            <p:cNvPr id="566" name="Shape 56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033741" y="1645682"/>
            <a:ext cx="367551" cy="225675"/>
            <a:chOff x="4595425" y="1707325"/>
            <a:chExt cx="470075" cy="288625"/>
          </a:xfrm>
        </p:grpSpPr>
        <p:sp>
          <p:nvSpPr>
            <p:cNvPr id="569" name="Shape 56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5576946" y="1590461"/>
            <a:ext cx="332327" cy="336119"/>
            <a:chOff x="5290150" y="1636700"/>
            <a:chExt cx="425025" cy="429875"/>
          </a:xfrm>
        </p:grpSpPr>
        <p:sp>
          <p:nvSpPr>
            <p:cNvPr id="575" name="Shape 575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6101581" y="1580452"/>
            <a:ext cx="334223" cy="350428"/>
            <a:chOff x="5961125" y="1623900"/>
            <a:chExt cx="427450" cy="448175"/>
          </a:xfrm>
        </p:grpSpPr>
        <p:sp>
          <p:nvSpPr>
            <p:cNvPr id="578" name="Shape 57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615739" y="1589503"/>
            <a:ext cx="357074" cy="338034"/>
            <a:chOff x="6618700" y="1635475"/>
            <a:chExt cx="456675" cy="432325"/>
          </a:xfrm>
        </p:grpSpPr>
        <p:sp>
          <p:nvSpPr>
            <p:cNvPr id="586" name="Shape 58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922561" y="2132239"/>
            <a:ext cx="282813" cy="303748"/>
            <a:chOff x="616425" y="2329600"/>
            <a:chExt cx="361700" cy="388475"/>
          </a:xfrm>
        </p:grpSpPr>
        <p:sp>
          <p:nvSpPr>
            <p:cNvPr id="592" name="Shape 592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440550" y="2135093"/>
            <a:ext cx="298040" cy="298040"/>
            <a:chOff x="1278900" y="2333250"/>
            <a:chExt cx="381175" cy="381175"/>
          </a:xfrm>
        </p:grpSpPr>
        <p:sp>
          <p:nvSpPr>
            <p:cNvPr id="601" name="Shape 60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966123" y="2135093"/>
            <a:ext cx="298060" cy="298040"/>
            <a:chOff x="1951075" y="2333250"/>
            <a:chExt cx="381200" cy="381175"/>
          </a:xfrm>
        </p:grpSpPr>
        <p:sp>
          <p:nvSpPr>
            <p:cNvPr id="606" name="Shape 60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491717" y="2135093"/>
            <a:ext cx="298040" cy="298040"/>
            <a:chOff x="2623275" y="2333250"/>
            <a:chExt cx="381175" cy="381175"/>
          </a:xfrm>
        </p:grpSpPr>
        <p:sp>
          <p:nvSpPr>
            <p:cNvPr id="611" name="Shape 61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086821" y="2083683"/>
            <a:ext cx="159018" cy="397068"/>
            <a:chOff x="3384375" y="2267500"/>
            <a:chExt cx="203375" cy="507825"/>
          </a:xfrm>
        </p:grpSpPr>
        <p:sp>
          <p:nvSpPr>
            <p:cNvPr id="616" name="Shape 61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5152277" y="2134135"/>
            <a:ext cx="130460" cy="296144"/>
            <a:chOff x="4747025" y="2332025"/>
            <a:chExt cx="166850" cy="378750"/>
          </a:xfrm>
        </p:grpSpPr>
        <p:sp>
          <p:nvSpPr>
            <p:cNvPr id="619" name="Shape 61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624318" y="2085579"/>
            <a:ext cx="135210" cy="393256"/>
            <a:chOff x="4071800" y="2269925"/>
            <a:chExt cx="172925" cy="502950"/>
          </a:xfrm>
        </p:grpSpPr>
        <p:sp>
          <p:nvSpPr>
            <p:cNvPr id="622" name="Shape 622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4" name="Shape 624"/>
          <p:cNvSpPr/>
          <p:nvPr/>
        </p:nvSpPr>
        <p:spPr>
          <a:xfrm>
            <a:off x="5594446" y="2127157"/>
            <a:ext cx="298040" cy="31422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5" name="Shape 625"/>
          <p:cNvGrpSpPr/>
          <p:nvPr/>
        </p:nvGrpSpPr>
        <p:grpSpPr>
          <a:xfrm>
            <a:off x="6110632" y="2132708"/>
            <a:ext cx="321849" cy="302810"/>
            <a:chOff x="5972700" y="2330200"/>
            <a:chExt cx="411625" cy="387275"/>
          </a:xfrm>
        </p:grpSpPr>
        <p:sp>
          <p:nvSpPr>
            <p:cNvPr id="626" name="Shape 6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013026" y="2624015"/>
            <a:ext cx="101901" cy="371363"/>
            <a:chOff x="732125" y="2958550"/>
            <a:chExt cx="130325" cy="474950"/>
          </a:xfrm>
        </p:grpSpPr>
        <p:sp>
          <p:nvSpPr>
            <p:cNvPr id="629" name="Shape 62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959119" y="2609455"/>
            <a:ext cx="312329" cy="40088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473948" y="2609455"/>
            <a:ext cx="231403" cy="4008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460304" y="2635920"/>
            <a:ext cx="360885" cy="341846"/>
            <a:chOff x="2583100" y="2973775"/>
            <a:chExt cx="461550" cy="437200"/>
          </a:xfrm>
        </p:grpSpPr>
        <p:sp>
          <p:nvSpPr>
            <p:cNvPr id="640" name="Shape 6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2" name="Shape 642"/>
          <p:cNvSpPr/>
          <p:nvPr/>
        </p:nvSpPr>
        <p:spPr>
          <a:xfrm>
            <a:off x="5052133" y="2644213"/>
            <a:ext cx="331369" cy="331369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3" name="Shape 643"/>
          <p:cNvGrpSpPr/>
          <p:nvPr/>
        </p:nvGrpSpPr>
        <p:grpSpPr>
          <a:xfrm>
            <a:off x="5543618" y="2662113"/>
            <a:ext cx="404691" cy="300894"/>
            <a:chOff x="5247525" y="3007275"/>
            <a:chExt cx="517575" cy="384825"/>
          </a:xfrm>
        </p:grpSpPr>
        <p:sp>
          <p:nvSpPr>
            <p:cNvPr id="644" name="Shape 6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4530529" y="2644970"/>
            <a:ext cx="318976" cy="325661"/>
            <a:chOff x="3951850" y="2985350"/>
            <a:chExt cx="407950" cy="416500"/>
          </a:xfrm>
        </p:grpSpPr>
        <p:sp>
          <p:nvSpPr>
            <p:cNvPr id="647" name="Shape 6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1885440" y="3193414"/>
            <a:ext cx="369447" cy="283751"/>
            <a:chOff x="568950" y="3686775"/>
            <a:chExt cx="472500" cy="362900"/>
          </a:xfrm>
        </p:grpSpPr>
        <p:sp>
          <p:nvSpPr>
            <p:cNvPr id="652" name="Shape 652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6143407" y="2628984"/>
            <a:ext cx="251380" cy="361843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2413887" y="3217223"/>
            <a:ext cx="351366" cy="236153"/>
            <a:chOff x="1244800" y="3717225"/>
            <a:chExt cx="449375" cy="302025"/>
          </a:xfrm>
        </p:grpSpPr>
        <p:sp>
          <p:nvSpPr>
            <p:cNvPr id="657" name="Shape 65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944230" y="3199122"/>
            <a:ext cx="341846" cy="267097"/>
            <a:chOff x="1923075" y="3694075"/>
            <a:chExt cx="437200" cy="341600"/>
          </a:xfrm>
        </p:grpSpPr>
        <p:sp>
          <p:nvSpPr>
            <p:cNvPr id="664" name="Shape 66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3473146" y="3194841"/>
            <a:ext cx="335180" cy="275189"/>
            <a:chOff x="2599525" y="3688600"/>
            <a:chExt cx="428675" cy="351950"/>
          </a:xfrm>
        </p:grpSpPr>
        <p:sp>
          <p:nvSpPr>
            <p:cNvPr id="674" name="Shape 67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4014925" y="3175802"/>
            <a:ext cx="310433" cy="306133"/>
            <a:chOff x="3292425" y="3664250"/>
            <a:chExt cx="397025" cy="391525"/>
          </a:xfrm>
        </p:grpSpPr>
        <p:sp>
          <p:nvSpPr>
            <p:cNvPr id="678" name="Shape 67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515282" y="3215307"/>
            <a:ext cx="343762" cy="249484"/>
            <a:chOff x="3932350" y="3714775"/>
            <a:chExt cx="439650" cy="319075"/>
          </a:xfrm>
        </p:grpSpPr>
        <p:sp>
          <p:nvSpPr>
            <p:cNvPr id="682" name="Shape 682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5040875" y="3215307"/>
            <a:ext cx="343742" cy="249484"/>
            <a:chOff x="4604550" y="3714775"/>
            <a:chExt cx="439625" cy="319075"/>
          </a:xfrm>
        </p:grpSpPr>
        <p:sp>
          <p:nvSpPr>
            <p:cNvPr id="688" name="Shape 68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5578842" y="3189603"/>
            <a:ext cx="328515" cy="291863"/>
            <a:chOff x="5292575" y="3681900"/>
            <a:chExt cx="420150" cy="373275"/>
          </a:xfrm>
        </p:grpSpPr>
        <p:sp>
          <p:nvSpPr>
            <p:cNvPr id="691" name="Shape 69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6085865" y="3152462"/>
            <a:ext cx="365655" cy="365655"/>
            <a:chOff x="5941025" y="3634400"/>
            <a:chExt cx="467650" cy="467650"/>
          </a:xfrm>
        </p:grpSpPr>
        <p:sp>
          <p:nvSpPr>
            <p:cNvPr id="699" name="Shape 69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6634798" y="3175802"/>
            <a:ext cx="318976" cy="318995"/>
            <a:chOff x="6643075" y="3664250"/>
            <a:chExt cx="407950" cy="407975"/>
          </a:xfrm>
        </p:grpSpPr>
        <p:sp>
          <p:nvSpPr>
            <p:cNvPr id="706" name="Shape 70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891148" y="3688064"/>
            <a:ext cx="345658" cy="345638"/>
            <a:chOff x="576250" y="4319400"/>
            <a:chExt cx="442075" cy="442050"/>
          </a:xfrm>
        </p:grpSpPr>
        <p:sp>
          <p:nvSpPr>
            <p:cNvPr id="709" name="Shape 70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3" name="Shape 713"/>
          <p:cNvSpPr/>
          <p:nvPr/>
        </p:nvSpPr>
        <p:spPr>
          <a:xfrm>
            <a:off x="2402534" y="3755487"/>
            <a:ext cx="374217" cy="21138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33650" y="3702626"/>
            <a:ext cx="317079" cy="317099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008011" y="3722624"/>
            <a:ext cx="317079" cy="277105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057861" y="3701198"/>
            <a:ext cx="319933" cy="31995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7" name="Shape 717"/>
          <p:cNvGrpSpPr/>
          <p:nvPr/>
        </p:nvGrpSpPr>
        <p:grpSpPr>
          <a:xfrm>
            <a:off x="5559803" y="3705676"/>
            <a:ext cx="366593" cy="302810"/>
            <a:chOff x="5268225" y="4341925"/>
            <a:chExt cx="468850" cy="387275"/>
          </a:xfrm>
        </p:grpSpPr>
        <p:sp>
          <p:nvSpPr>
            <p:cNvPr id="718" name="Shape 71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6103966" y="3696156"/>
            <a:ext cx="329453" cy="329453"/>
            <a:chOff x="5964175" y="4329750"/>
            <a:chExt cx="421350" cy="421350"/>
          </a:xfrm>
        </p:grpSpPr>
        <p:sp>
          <p:nvSpPr>
            <p:cNvPr id="727" name="Shape 72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2416252" y="4221750"/>
            <a:ext cx="346616" cy="335180"/>
            <a:chOff x="1247825" y="5001950"/>
            <a:chExt cx="443300" cy="428675"/>
          </a:xfrm>
        </p:grpSpPr>
        <p:sp>
          <p:nvSpPr>
            <p:cNvPr id="730" name="Shape 73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972789" y="4205076"/>
            <a:ext cx="284728" cy="362801"/>
            <a:chOff x="1959600" y="4980625"/>
            <a:chExt cx="364150" cy="464000"/>
          </a:xfrm>
        </p:grpSpPr>
        <p:sp>
          <p:nvSpPr>
            <p:cNvPr id="737" name="Shape 7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477447" y="4218896"/>
            <a:ext cx="326599" cy="335650"/>
            <a:chOff x="2605025" y="4998300"/>
            <a:chExt cx="417700" cy="429275"/>
          </a:xfrm>
        </p:grpSpPr>
        <p:sp>
          <p:nvSpPr>
            <p:cNvPr id="745" name="Shape 745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3971138" y="4221750"/>
            <a:ext cx="390402" cy="325172"/>
            <a:chOff x="3236425" y="5001950"/>
            <a:chExt cx="499300" cy="415875"/>
          </a:xfrm>
        </p:grpSpPr>
        <p:sp>
          <p:nvSpPr>
            <p:cNvPr id="749" name="Shape 7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543372" y="4205076"/>
            <a:ext cx="297102" cy="353751"/>
            <a:chOff x="3968275" y="4980625"/>
            <a:chExt cx="379975" cy="452425"/>
          </a:xfrm>
        </p:grpSpPr>
        <p:sp>
          <p:nvSpPr>
            <p:cNvPr id="756" name="Shape 75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6083480" y="4284106"/>
            <a:ext cx="376132" cy="204740"/>
            <a:chOff x="5937975" y="5081700"/>
            <a:chExt cx="481050" cy="261850"/>
          </a:xfrm>
        </p:grpSpPr>
        <p:sp>
          <p:nvSpPr>
            <p:cNvPr id="760" name="Shape 76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6658587" y="4244601"/>
            <a:ext cx="269950" cy="310414"/>
            <a:chOff x="6673500" y="5031175"/>
            <a:chExt cx="345250" cy="397000"/>
          </a:xfrm>
        </p:grpSpPr>
        <p:sp>
          <p:nvSpPr>
            <p:cNvPr id="764" name="Shape 76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511490" y="546409"/>
            <a:ext cx="360885" cy="321849"/>
            <a:chOff x="3927500" y="301425"/>
            <a:chExt cx="461550" cy="411625"/>
          </a:xfrm>
        </p:grpSpPr>
        <p:sp>
          <p:nvSpPr>
            <p:cNvPr id="770" name="Shape 77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6639548" y="552606"/>
            <a:ext cx="309476" cy="309476"/>
            <a:chOff x="6649150" y="309350"/>
            <a:chExt cx="395800" cy="395800"/>
          </a:xfrm>
        </p:grpSpPr>
        <p:sp>
          <p:nvSpPr>
            <p:cNvPr id="798" name="Shape 79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6111570" y="559741"/>
            <a:ext cx="314245" cy="297571"/>
            <a:chOff x="5973900" y="318475"/>
            <a:chExt cx="401900" cy="380575"/>
          </a:xfrm>
        </p:grpSpPr>
        <p:sp>
          <p:nvSpPr>
            <p:cNvPr id="822" name="Shape 822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2432457" y="1037247"/>
            <a:ext cx="318976" cy="388975"/>
            <a:chOff x="1268550" y="929175"/>
            <a:chExt cx="407950" cy="497475"/>
          </a:xfrm>
        </p:grpSpPr>
        <p:sp>
          <p:nvSpPr>
            <p:cNvPr id="837" name="Shape 8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6605751" y="1052005"/>
            <a:ext cx="377071" cy="361843"/>
            <a:chOff x="6605925" y="948050"/>
            <a:chExt cx="482250" cy="462775"/>
          </a:xfrm>
        </p:grpSpPr>
        <p:sp>
          <p:nvSpPr>
            <p:cNvPr id="841" name="Shape 8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6693832" y="2123658"/>
            <a:ext cx="200909" cy="318526"/>
            <a:chOff x="6718575" y="2318625"/>
            <a:chExt cx="256950" cy="407375"/>
          </a:xfrm>
        </p:grpSpPr>
        <p:sp>
          <p:nvSpPr>
            <p:cNvPr id="848" name="Shape 8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3997313" y="2706857"/>
            <a:ext cx="338034" cy="205698"/>
            <a:chOff x="3269900" y="3064500"/>
            <a:chExt cx="432325" cy="263075"/>
          </a:xfrm>
        </p:grpSpPr>
        <p:sp>
          <p:nvSpPr>
            <p:cNvPr id="857" name="Shape 85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6670961" y="2644012"/>
            <a:ext cx="246630" cy="346616"/>
            <a:chOff x="6689325" y="2984125"/>
            <a:chExt cx="315425" cy="443300"/>
          </a:xfrm>
        </p:grpSpPr>
        <p:sp>
          <p:nvSpPr>
            <p:cNvPr id="861" name="Shape 86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2995171" y="3662359"/>
            <a:ext cx="238538" cy="385633"/>
            <a:chOff x="1988225" y="4286525"/>
            <a:chExt cx="305075" cy="493200"/>
          </a:xfrm>
        </p:grpSpPr>
        <p:sp>
          <p:nvSpPr>
            <p:cNvPr id="867" name="Shape 86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3501236" y="3689491"/>
            <a:ext cx="288051" cy="364697"/>
            <a:chOff x="2635450" y="4321225"/>
            <a:chExt cx="368400" cy="466425"/>
          </a:xfrm>
        </p:grpSpPr>
        <p:sp>
          <p:nvSpPr>
            <p:cNvPr id="875" name="Shape 875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6634798" y="3680440"/>
            <a:ext cx="318976" cy="357074"/>
            <a:chOff x="6643075" y="4309650"/>
            <a:chExt cx="407950" cy="456675"/>
          </a:xfrm>
        </p:grpSpPr>
        <p:sp>
          <p:nvSpPr>
            <p:cNvPr id="882" name="Shape 882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532671" y="4184609"/>
            <a:ext cx="420877" cy="403734"/>
            <a:chOff x="5233525" y="4954450"/>
            <a:chExt cx="538275" cy="516350"/>
          </a:xfrm>
        </p:grpSpPr>
        <p:sp>
          <p:nvSpPr>
            <p:cNvPr id="892" name="Shape 89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5003266" y="4191744"/>
            <a:ext cx="428500" cy="389464"/>
            <a:chOff x="4556450" y="4963575"/>
            <a:chExt cx="548025" cy="498100"/>
          </a:xfrm>
        </p:grpSpPr>
        <p:sp>
          <p:nvSpPr>
            <p:cNvPr id="904" name="Shape 90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1856392" y="4276013"/>
            <a:ext cx="414211" cy="229018"/>
            <a:chOff x="531800" y="5071350"/>
            <a:chExt cx="529750" cy="292900"/>
          </a:xfrm>
        </p:grpSpPr>
        <p:sp>
          <p:nvSpPr>
            <p:cNvPr id="910" name="Shape 91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7" name="Shape 917"/>
          <p:cNvSpPr txBox="1"/>
          <p:nvPr/>
        </p:nvSpPr>
        <p:spPr>
          <a:xfrm>
            <a:off x="96350" y="385237"/>
            <a:ext cx="17763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794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794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18" name="Shape 918"/>
          <p:cNvGrpSpPr/>
          <p:nvPr/>
        </p:nvGrpSpPr>
        <p:grpSpPr>
          <a:xfrm>
            <a:off x="1072290" y="2105137"/>
            <a:ext cx="424542" cy="413525"/>
            <a:chOff x="5916675" y="927975"/>
            <a:chExt cx="516350" cy="502950"/>
          </a:xfrm>
        </p:grpSpPr>
        <p:sp>
          <p:nvSpPr>
            <p:cNvPr id="919" name="Shape 91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207828" y="2795754"/>
            <a:ext cx="745712" cy="726360"/>
            <a:chOff x="5916675" y="927975"/>
            <a:chExt cx="516350" cy="502950"/>
          </a:xfrm>
        </p:grpSpPr>
        <p:sp>
          <p:nvSpPr>
            <p:cNvPr id="922" name="Shape 9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EDC67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EDC67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207658" y="2105137"/>
            <a:ext cx="424542" cy="413525"/>
            <a:chOff x="5916675" y="927975"/>
            <a:chExt cx="516350" cy="502950"/>
          </a:xfrm>
        </p:grpSpPr>
        <p:sp>
          <p:nvSpPr>
            <p:cNvPr id="925" name="Shape 92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7" name="Shape 927"/>
          <p:cNvSpPr/>
          <p:nvPr/>
        </p:nvSpPr>
        <p:spPr>
          <a:xfrm>
            <a:off x="1260488" y="2336414"/>
            <a:ext cx="393504" cy="22228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37A9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95857" y="2336414"/>
            <a:ext cx="393504" cy="22228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37A9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37830" y="3201933"/>
            <a:ext cx="691194" cy="39043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37A9D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ctrTitle" idx="4294967295"/>
          </p:nvPr>
        </p:nvSpPr>
        <p:spPr>
          <a:xfrm>
            <a:off x="925725" y="4403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Hello!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</a:t>
            </a:r>
            <a:r>
              <a:rPr lang="en" sz="3600" b="1">
                <a:solidFill>
                  <a:srgbClr val="B0D85B"/>
                </a:solidFill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 idx="4294967295"/>
          </p:nvPr>
        </p:nvSpPr>
        <p:spPr>
          <a:xfrm>
            <a:off x="914042" y="2057900"/>
            <a:ext cx="5230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4294967295"/>
          </p:nvPr>
        </p:nvSpPr>
        <p:spPr>
          <a:xfrm>
            <a:off x="931400" y="3047900"/>
            <a:ext cx="36740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300" name="Shape 300"/>
          <p:cNvSpPr/>
          <p:nvPr/>
        </p:nvSpPr>
        <p:spPr>
          <a:xfrm>
            <a:off x="2655235" y="1877092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1079169" y="1146435"/>
            <a:ext cx="325661" cy="326130"/>
            <a:chOff x="5294400" y="974850"/>
            <a:chExt cx="416500" cy="417100"/>
          </a:xfrm>
        </p:grpSpPr>
        <p:sp>
          <p:nvSpPr>
            <p:cNvPr id="302" name="Shape 30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404827" y="1472586"/>
            <a:ext cx="586760" cy="586760"/>
            <a:chOff x="5941025" y="3634400"/>
            <a:chExt cx="467650" cy="467650"/>
          </a:xfrm>
        </p:grpSpPr>
        <p:sp>
          <p:nvSpPr>
            <p:cNvPr id="305" name="Shape 30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950422" y="473436"/>
            <a:ext cx="1075600" cy="1075666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 rot="1385783">
            <a:off x="2236722" y="1152386"/>
            <a:ext cx="468581" cy="468555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9" name="Shape 319"/>
          <p:cNvSpPr/>
          <p:nvPr/>
        </p:nvSpPr>
        <p:spPr>
          <a:xfrm rot="6304741">
            <a:off x="2778431" y="584491"/>
            <a:ext cx="190684" cy="18203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735981">
            <a:off x="3689066" y="1509745"/>
            <a:ext cx="203906" cy="1946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7A9DD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7A9DD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Macintosh PowerPoint</Application>
  <PresentationFormat>On-screen Show (16:9)</PresentationFormat>
  <Paragraphs>138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Muli</vt:lpstr>
      <vt:lpstr>Arvo</vt:lpstr>
      <vt:lpstr>Titania template</vt:lpstr>
      <vt:lpstr>Slide PowerPoint Đẹp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Cường. Quách Chí</cp:lastModifiedBy>
  <cp:revision>3</cp:revision>
  <dcterms:modified xsi:type="dcterms:W3CDTF">2018-02-04T05:24:55Z</dcterms:modified>
</cp:coreProperties>
</file>