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0" y="2708275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720975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2176463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381000" y="271463"/>
            <a:ext cx="10890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b="1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2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77FC70-716C-40BF-B175-2B48BE74B56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1C2E4C-EA64-47D3-9B59-88B32A0A311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5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A7FBD0-78A5-48F4-B6EF-67CF6A57DF8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4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Chân trang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8" name="Chỗ dành sẵn cho Số hiệu Bản chiế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27EDE1-B9A8-4512-8C5C-EC4879B6A93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55C08-761E-4982-A8D8-28793D00B756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47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3" name="Chỗ dành sẵn cho Số hiệu Bản chiế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09C0FD-90B7-4A6D-8B9C-BF2CE42E271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19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6690F8-9C5A-46FB-B2A3-03C4BBC96F79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8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0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C3EAE-AB23-46D4-B0D6-3D8C9A86EE6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9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0C02D-B2E2-4343-9E38-B775AA87CA1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5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D2AF0-2B8B-4A7B-BC64-B1820C98A18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55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êu đề và B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ảng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vi-VN" smtClean="0"/>
              <a:t>Bấm biểu tượng để thêm bảng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98202ED1-675A-4FA8-9C11-B94FEC5A67A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3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A1BC-9888-4AA6-B885-EBED2501298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3EAF5A-02A3-47C7-A2DA-BB9F5281BFB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Mẫu PowerPoint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http://www.phamlocblog.com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1958975" y="1905000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1958975" y="2809875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1958975" y="3714750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1958975" y="4702175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</a:t>
            </a:r>
            <a:endParaRPr lang="en-US" sz="16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46945"/>
            <a:chOff x="624" y="967"/>
            <a:chExt cx="4416" cy="2750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05" y="1942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001D3A"/>
                  </a:solidFill>
                  <a:latin typeface="Verdana" pitchFamily="34" charset="0"/>
                </a:rPr>
                <a:t>Ý chính</a:t>
              </a:r>
              <a:endParaRPr lang="en-US" sz="1900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1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2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3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4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</a:t>
              </a: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588" y="1107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590" y="3459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001D3A"/>
                  </a:solidFill>
                  <a:latin typeface="Verdana" pitchFamily="34" charset="0"/>
                </a:rPr>
                <a:t>Ý chính</a:t>
              </a:r>
              <a:endParaRPr lang="en-US" sz="1900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1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2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3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4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</a:t>
              </a: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gray">
            <a:xfrm>
              <a:off x="2605" y="2265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gray">
            <a:xfrm>
              <a:off x="2605" y="2622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</p:grpSp>
      <p:sp>
        <p:nvSpPr>
          <p:cNvPr id="27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96000" y="6218670"/>
            <a:ext cx="2897187" cy="320675"/>
          </a:xfrm>
        </p:spPr>
        <p:txBody>
          <a:bodyPr/>
          <a:lstStyle/>
          <a:p>
            <a:r>
              <a:rPr lang="en-US" b="0" i="1" dirty="0"/>
              <a:t>http://blogcongdong.com</a:t>
            </a:r>
          </a:p>
        </p:txBody>
      </p:sp>
    </p:spTree>
    <p:extLst>
      <p:ext uri="{BB962C8B-B14F-4D97-AF65-F5344CB8AC3E}">
        <p14:creationId xmlns:p14="http://schemas.microsoft.com/office/powerpoint/2010/main" val="12981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</a:t>
            </a:r>
            <a:endParaRPr lang="en-US" sz="16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00198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243" y="1920"/>
              <a:ext cx="119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500" b="1" smtClean="0">
                  <a:solidFill>
                    <a:srgbClr val="FFFFFF"/>
                  </a:solidFill>
                </a:rPr>
                <a:t>Khái niệm</a:t>
              </a:r>
              <a:endParaRPr lang="en-US" sz="2500" b="1">
                <a:solidFill>
                  <a:srgbClr val="FFFFFF"/>
                </a:solidFill>
              </a:endParaRP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smtClean="0">
                  <a:solidFill>
                    <a:srgbClr val="000066"/>
                  </a:solidFill>
                </a:rPr>
                <a:t>Thêm chữ</a:t>
              </a:r>
              <a:endParaRPr lang="en-US" sz="1900" i="1">
                <a:solidFill>
                  <a:srgbClr val="000066"/>
                </a:solidFill>
              </a:endParaRP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23" y="168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gray">
            <a:xfrm>
              <a:off x="823" y="2032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gray">
            <a:xfrm>
              <a:off x="823" y="234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gray">
            <a:xfrm>
              <a:off x="4342" y="234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gray">
            <a:xfrm>
              <a:off x="4342" y="2026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gray">
            <a:xfrm>
              <a:off x="4342" y="168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</p:grpSp>
      <p:sp>
        <p:nvSpPr>
          <p:cNvPr id="35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96000" y="6218670"/>
            <a:ext cx="2897187" cy="320675"/>
          </a:xfrm>
        </p:spPr>
        <p:txBody>
          <a:bodyPr/>
          <a:lstStyle/>
          <a:p>
            <a:r>
              <a:rPr lang="en-US" b="0" i="1" dirty="0"/>
              <a:t>http://blogcongdong.com</a:t>
            </a:r>
          </a:p>
          <a:p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235200" y="2232025"/>
            <a:ext cx="4724400" cy="37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/>
              <a:t>http://</a:t>
            </a:r>
            <a:r>
              <a:rPr lang="en-US" i="1" dirty="0" smtClean="0"/>
              <a:t>blogcongdong.com</a:t>
            </a:r>
            <a:endParaRPr lang="en-US" i="1" dirty="0"/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51050" y="2777835"/>
            <a:ext cx="5092700" cy="7175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5BBE5"/>
                    </a:gs>
                    <a:gs pos="50000">
                      <a:srgbClr val="35BBE5">
                        <a:gamma/>
                        <a:tint val="0"/>
                        <a:invGamma/>
                      </a:srgbClr>
                    </a:gs>
                    <a:gs pos="100000">
                      <a:srgbClr val="35BBE5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CẢM 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35BBE5"/>
                  </a:gs>
                  <a:gs pos="50000">
                    <a:srgbClr val="35BBE5">
                      <a:gamma/>
                      <a:tint val="0"/>
                      <a:invGamma/>
                    </a:srgbClr>
                  </a:gs>
                  <a:gs pos="100000">
                    <a:srgbClr val="35BBE5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86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Wingdings</vt:lpstr>
      <vt:lpstr>Chủ đề của Office</vt:lpstr>
      <vt:lpstr>cdb2004c019l</vt:lpstr>
      <vt:lpstr>Mẫu PowerPoint</vt:lpstr>
      <vt:lpstr>Nội dung</vt:lpstr>
      <vt:lpstr>Sơ đồ khối</vt:lpstr>
      <vt:lpstr>Sơ đồ khối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MA^PowerPoint</dc:title>
  <dc:creator>Carcassonno</dc:creator>
  <cp:lastModifiedBy>Loc Pham</cp:lastModifiedBy>
  <cp:revision>10</cp:revision>
  <dcterms:created xsi:type="dcterms:W3CDTF">2013-03-30T05:32:17Z</dcterms:created>
  <dcterms:modified xsi:type="dcterms:W3CDTF">2016-11-26T09:37:32Z</dcterms:modified>
</cp:coreProperties>
</file>