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i="1" smtClean="0"/>
              <a:t>Mẫu PowerPoint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http://www.phamlocblog.com</a:t>
            </a:r>
          </a:p>
          <a:p>
            <a:endParaRPr lang="en-US"/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  <a:endParaRPr lang="en-US" sz="240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852863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>
                <a:solidFill>
                  <a:srgbClr val="0A2068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3124200"/>
            <a:ext cx="2992437" cy="1077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"Thêm Slogan tại đây"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1614488" y="1828800"/>
            <a:ext cx="5929312" cy="3946525"/>
            <a:chOff x="1017" y="1152"/>
            <a:chExt cx="3735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410" y="15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1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304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4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12" y="2170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2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>
              <a:off x="2424" y="2746"/>
              <a:ext cx="952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Arial" charset="0"/>
                </a:rPr>
                <a:t>Tiêu đề 3</a:t>
              </a:r>
            </a:p>
            <a:p>
              <a:pPr algn="ctr" eaLnBrk="0" hangingPunct="0"/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Chú thích</a:t>
              </a: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52400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33400" y="1905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533400" y="3048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533400" y="41910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i="1">
                <a:solidFill>
                  <a:srgbClr val="FFFFFF"/>
                </a:solidFill>
                <a:latin typeface="+mn-lt"/>
                <a:cs typeface="+mn-cs"/>
              </a:rPr>
              <a:t>Thêm chữ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6102350" y="2895600"/>
            <a:ext cx="2514600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Tiêu đề </a:t>
            </a: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Sơ đồ khối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0" y="2889250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0" y="2941638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 rot="3877067">
            <a:off x="4631532" y="4066381"/>
            <a:ext cx="2503488" cy="974725"/>
            <a:chOff x="2290" y="2725"/>
            <a:chExt cx="1832" cy="713"/>
          </a:xfrm>
        </p:grpSpPr>
        <p:grpSp>
          <p:nvGrpSpPr>
            <p:cNvPr id="20567" name="Group 6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71" name="Freeform 7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8" name="Group 9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69" name="Freeform 1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1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4427538" y="2292350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87" name="Group 23"/>
          <p:cNvGrpSpPr>
            <a:grpSpLocks/>
          </p:cNvGrpSpPr>
          <p:nvPr/>
        </p:nvGrpSpPr>
        <p:grpSpPr bwMode="auto">
          <a:xfrm rot="3877067">
            <a:off x="6863557" y="4139406"/>
            <a:ext cx="2503488" cy="974725"/>
            <a:chOff x="2290" y="2725"/>
            <a:chExt cx="1832" cy="713"/>
          </a:xfrm>
        </p:grpSpPr>
        <p:grpSp>
          <p:nvGrpSpPr>
            <p:cNvPr id="20551" name="Group 24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55" name="Freeform 2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Freeform 2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2" name="Group 27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53" name="Freeform 2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Freeform 2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8" name="Oval 30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9" name="Oval 31"/>
          <p:cNvSpPr>
            <a:spLocks noChangeArrowheads="1"/>
          </p:cNvSpPr>
          <p:nvPr/>
        </p:nvSpPr>
        <p:spPr bwMode="gray">
          <a:xfrm>
            <a:off x="6442075" y="2133600"/>
            <a:ext cx="1730375" cy="172720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0" name="Oval 32"/>
          <p:cNvSpPr>
            <a:spLocks noChangeArrowheads="1"/>
          </p:cNvSpPr>
          <p:nvPr/>
        </p:nvSpPr>
        <p:spPr bwMode="gray">
          <a:xfrm>
            <a:off x="6557963" y="2246313"/>
            <a:ext cx="1501775" cy="1500187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1" name="Oval 33"/>
          <p:cNvSpPr>
            <a:spLocks noChangeArrowheads="1"/>
          </p:cNvSpPr>
          <p:nvPr/>
        </p:nvSpPr>
        <p:spPr bwMode="gray">
          <a:xfrm>
            <a:off x="6559550" y="2249488"/>
            <a:ext cx="1501775" cy="1500187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92" name="Oval 34"/>
          <p:cNvSpPr>
            <a:spLocks noChangeArrowheads="1"/>
          </p:cNvSpPr>
          <p:nvPr/>
        </p:nvSpPr>
        <p:spPr bwMode="gray">
          <a:xfrm>
            <a:off x="6632575" y="2322513"/>
            <a:ext cx="1352550" cy="1349375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93" name="Group 35"/>
          <p:cNvGrpSpPr>
            <a:grpSpLocks/>
          </p:cNvGrpSpPr>
          <p:nvPr/>
        </p:nvGrpSpPr>
        <p:grpSpPr bwMode="auto">
          <a:xfrm>
            <a:off x="6653213" y="2343150"/>
            <a:ext cx="1311275" cy="1309688"/>
            <a:chOff x="4166" y="1706"/>
            <a:chExt cx="1252" cy="1252"/>
          </a:xfrm>
        </p:grpSpPr>
        <p:sp>
          <p:nvSpPr>
            <p:cNvPr id="20547" name="Oval 3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8" name="Oval 3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49" name="Oval 3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0" name="Oval 3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grpSp>
        <p:nvGrpSpPr>
          <p:cNvPr id="20494" name="Group 40"/>
          <p:cNvGrpSpPr>
            <a:grpSpLocks/>
          </p:cNvGrpSpPr>
          <p:nvPr/>
        </p:nvGrpSpPr>
        <p:grpSpPr bwMode="auto">
          <a:xfrm rot="3877067">
            <a:off x="2583657" y="4066381"/>
            <a:ext cx="2503488" cy="974725"/>
            <a:chOff x="2290" y="2725"/>
            <a:chExt cx="1832" cy="713"/>
          </a:xfrm>
        </p:grpSpPr>
        <p:grpSp>
          <p:nvGrpSpPr>
            <p:cNvPr id="20541" name="Group 41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45" name="Freeform 42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Freeform 43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2" name="Group 44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43" name="Freeform 45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46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2379663" y="2292350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6" name="Group 58"/>
          <p:cNvGrpSpPr>
            <a:grpSpLocks/>
          </p:cNvGrpSpPr>
          <p:nvPr/>
        </p:nvGrpSpPr>
        <p:grpSpPr bwMode="auto">
          <a:xfrm rot="3877067">
            <a:off x="600869" y="4066381"/>
            <a:ext cx="2503488" cy="974725"/>
            <a:chOff x="2290" y="2725"/>
            <a:chExt cx="1832" cy="713"/>
          </a:xfrm>
        </p:grpSpPr>
        <p:grpSp>
          <p:nvGrpSpPr>
            <p:cNvPr id="20525" name="Group 59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20529" name="Freeform 60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61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6" name="Group 62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20527" name="Freeform 6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6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6875" y="2292350"/>
            <a:ext cx="1439863" cy="1439863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20498" name="Text Box 76"/>
          <p:cNvSpPr txBox="1">
            <a:spLocks noChangeArrowheads="1"/>
          </p:cNvSpPr>
          <p:nvPr/>
        </p:nvSpPr>
        <p:spPr bwMode="gray">
          <a:xfrm rot="3925970">
            <a:off x="862012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499" name="Text Box 77"/>
          <p:cNvSpPr txBox="1">
            <a:spLocks noChangeArrowheads="1"/>
          </p:cNvSpPr>
          <p:nvPr/>
        </p:nvSpPr>
        <p:spPr bwMode="gray">
          <a:xfrm rot="3925970">
            <a:off x="1380332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0" name="Text Box 84"/>
          <p:cNvSpPr txBox="1">
            <a:spLocks noChangeArrowheads="1"/>
          </p:cNvSpPr>
          <p:nvPr/>
        </p:nvSpPr>
        <p:spPr bwMode="auto">
          <a:xfrm>
            <a:off x="746125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2010</a:t>
            </a:r>
          </a:p>
        </p:txBody>
      </p:sp>
      <p:sp>
        <p:nvSpPr>
          <p:cNvPr id="20501" name="Text Box 85"/>
          <p:cNvSpPr txBox="1">
            <a:spLocks noChangeArrowheads="1"/>
          </p:cNvSpPr>
          <p:nvPr/>
        </p:nvSpPr>
        <p:spPr bwMode="auto">
          <a:xfrm>
            <a:off x="27368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2011</a:t>
            </a:r>
          </a:p>
        </p:txBody>
      </p:sp>
      <p:sp>
        <p:nvSpPr>
          <p:cNvPr id="20502" name="Text Box 86"/>
          <p:cNvSpPr txBox="1">
            <a:spLocks noChangeArrowheads="1"/>
          </p:cNvSpPr>
          <p:nvPr/>
        </p:nvSpPr>
        <p:spPr bwMode="auto">
          <a:xfrm>
            <a:off x="4718050" y="1643063"/>
            <a:ext cx="77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FF"/>
                </a:solidFill>
                <a:latin typeface="Verdana" pitchFamily="34" charset="0"/>
              </a:rPr>
              <a:t>2012</a:t>
            </a:r>
          </a:p>
        </p:txBody>
      </p:sp>
      <p:sp>
        <p:nvSpPr>
          <p:cNvPr id="20503" name="Text Box 87"/>
          <p:cNvSpPr txBox="1">
            <a:spLocks noChangeArrowheads="1"/>
          </p:cNvSpPr>
          <p:nvPr/>
        </p:nvSpPr>
        <p:spPr bwMode="auto">
          <a:xfrm>
            <a:off x="6705600" y="1600200"/>
            <a:ext cx="106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FFFF"/>
                </a:solidFill>
                <a:latin typeface="Verdana" pitchFamily="34" charset="0"/>
              </a:rPr>
              <a:t>2013</a:t>
            </a:r>
          </a:p>
        </p:txBody>
      </p:sp>
      <p:cxnSp>
        <p:nvCxnSpPr>
          <p:cNvPr id="20504" name="AutoShape 88"/>
          <p:cNvCxnSpPr>
            <a:cxnSpLocks noChangeShapeType="1"/>
            <a:stCxn id="20500" idx="3"/>
            <a:endCxn id="20501" idx="1"/>
          </p:cNvCxnSpPr>
          <p:nvPr/>
        </p:nvCxnSpPr>
        <p:spPr bwMode="auto">
          <a:xfrm>
            <a:off x="1520825" y="1827213"/>
            <a:ext cx="1216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5" name="AutoShape 89"/>
          <p:cNvCxnSpPr>
            <a:cxnSpLocks noChangeShapeType="1"/>
            <a:stCxn id="20501" idx="3"/>
            <a:endCxn id="20502" idx="1"/>
          </p:cNvCxnSpPr>
          <p:nvPr/>
        </p:nvCxnSpPr>
        <p:spPr bwMode="auto">
          <a:xfrm>
            <a:off x="3511550" y="1827213"/>
            <a:ext cx="1206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06" name="AutoShape 90"/>
          <p:cNvCxnSpPr>
            <a:cxnSpLocks noChangeShapeType="1"/>
            <a:stCxn id="20502" idx="3"/>
            <a:endCxn id="20503" idx="1"/>
          </p:cNvCxnSpPr>
          <p:nvPr/>
        </p:nvCxnSpPr>
        <p:spPr bwMode="auto">
          <a:xfrm>
            <a:off x="5492750" y="1827213"/>
            <a:ext cx="12128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http://blogcongdong.com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 rot="3925970">
            <a:off x="282575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09" name="Text Box 77"/>
          <p:cNvSpPr txBox="1">
            <a:spLocks noChangeArrowheads="1"/>
          </p:cNvSpPr>
          <p:nvPr/>
        </p:nvSpPr>
        <p:spPr bwMode="gray">
          <a:xfrm rot="3925970">
            <a:off x="334406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 rot="3925970">
            <a:off x="4899025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1" name="Text Box 77"/>
          <p:cNvSpPr txBox="1">
            <a:spLocks noChangeArrowheads="1"/>
          </p:cNvSpPr>
          <p:nvPr/>
        </p:nvSpPr>
        <p:spPr bwMode="gray">
          <a:xfrm rot="3925970">
            <a:off x="5417344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gray">
          <a:xfrm rot="3925970">
            <a:off x="7073900" y="4235451"/>
            <a:ext cx="142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gray">
          <a:xfrm rot="3925970">
            <a:off x="7592219" y="3947319"/>
            <a:ext cx="1049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FFFFFF"/>
                </a:solidFill>
                <a:latin typeface="Arial" charset="0"/>
              </a:rPr>
              <a:t>Thêm chữ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FFFFFF"/>
                </a:solidFill>
                <a:latin typeface="Arial" charset="0"/>
              </a:rPr>
              <a:t>http://</a:t>
            </a:r>
            <a:r>
              <a:rPr lang="en-US" i="1" dirty="0" smtClean="0">
                <a:solidFill>
                  <a:srgbClr val="FFFFFF"/>
                </a:solidFill>
                <a:latin typeface="Arial" charset="0"/>
              </a:rPr>
              <a:t>blogcongdong.com</a:t>
            </a:r>
            <a:endParaRPr lang="en-US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>
                <a:solidFill>
                  <a:srgbClr val="FFFFFF"/>
                </a:solidFill>
                <a:latin typeface="Arial" charset="0"/>
              </a:rPr>
              <a:t>“Thêm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Chủ đề của Office</vt:lpstr>
      <vt:lpstr>cdb2004218d</vt:lpstr>
      <vt:lpstr>Mẫu PowerPoint</vt:lpstr>
      <vt:lpstr>Sơ đồ khối</vt:lpstr>
      <vt:lpstr>Sơ đồ khối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Loc Pham</cp:lastModifiedBy>
  <cp:revision>9</cp:revision>
  <dcterms:created xsi:type="dcterms:W3CDTF">2013-03-30T05:37:07Z</dcterms:created>
  <dcterms:modified xsi:type="dcterms:W3CDTF">2016-11-26T09:37:50Z</dcterms:modified>
</cp:coreProperties>
</file>