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1"/>
  </p:notesMasterIdLst>
  <p:sldIdLst>
    <p:sldId id="256" r:id="rId2"/>
    <p:sldId id="258" r:id="rId3"/>
    <p:sldId id="311" r:id="rId4"/>
    <p:sldId id="261" r:id="rId5"/>
    <p:sldId id="262" r:id="rId6"/>
    <p:sldId id="264" r:id="rId7"/>
    <p:sldId id="265" r:id="rId8"/>
    <p:sldId id="268" r:id="rId9"/>
    <p:sldId id="269" r:id="rId10"/>
    <p:sldId id="272" r:id="rId11"/>
    <p:sldId id="312" r:id="rId12"/>
    <p:sldId id="319" r:id="rId13"/>
    <p:sldId id="318" r:id="rId14"/>
    <p:sldId id="313" r:id="rId15"/>
    <p:sldId id="259" r:id="rId16"/>
    <p:sldId id="260" r:id="rId17"/>
    <p:sldId id="316" r:id="rId18"/>
    <p:sldId id="314" r:id="rId19"/>
    <p:sldId id="315" r:id="rId20"/>
  </p:sldIdLst>
  <p:sldSz cx="9144000" cy="5143500" type="screen16x9"/>
  <p:notesSz cx="6858000" cy="9144000"/>
  <p:embeddedFontLst>
    <p:embeddedFont>
      <p:font typeface="Agency FB" panose="020B0503020202020204" pitchFamily="34" charset="0"/>
      <p:regular r:id="rId22"/>
      <p:bold r:id="rId23"/>
    </p:embeddedFont>
    <p:embeddedFont>
      <p:font typeface="Calibri" panose="020F0502020204030204" pitchFamily="34" charset="0"/>
      <p:regular r:id="rId24"/>
      <p:bold r:id="rId25"/>
      <p:italic r:id="rId26"/>
      <p:boldItalic r:id="rId27"/>
    </p:embeddedFont>
    <p:embeddedFont>
      <p:font typeface="Cambria Math" panose="02040503050406030204" pitchFamily="18" charset="0"/>
      <p:regular r:id="rId28"/>
    </p:embeddedFont>
    <p:embeddedFont>
      <p:font typeface="DM Sans" panose="020B0604020202020204" charset="0"/>
      <p:regular r:id="rId29"/>
      <p:bold r:id="rId30"/>
      <p:italic r:id="rId31"/>
      <p:boldItalic r:id="rId32"/>
    </p:embeddedFont>
    <p:embeddedFont>
      <p:font typeface="Viga"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1DA817-4701-4775-A885-D661522C6DB0}">
  <a:tblStyle styleId="{A21DA817-4701-4775-A885-D661522C6DB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103" d="100"/>
          <a:sy n="103" d="100"/>
        </p:scale>
        <p:origin x="883" y="77"/>
      </p:cViewPr>
      <p:guideLst>
        <p:guide orient="horz" pos="461"/>
        <p:guide pos="2880"/>
        <p:guide pos="456"/>
        <p:guide orient="horz" pos="1732"/>
        <p:guide orient="horz" pos="26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7"/>
        <p:cNvGrpSpPr/>
        <p:nvPr/>
      </p:nvGrpSpPr>
      <p:grpSpPr>
        <a:xfrm>
          <a:off x="0" y="0"/>
          <a:ext cx="0" cy="0"/>
          <a:chOff x="0" y="0"/>
          <a:chExt cx="0" cy="0"/>
        </a:xfrm>
      </p:grpSpPr>
      <p:sp>
        <p:nvSpPr>
          <p:cNvPr id="1848" name="Google Shape;1848;g6bdca54fc3_0_26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9" name="Google Shape;1849;g6bdca54fc3_0_26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8612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5"/>
        <p:cNvGrpSpPr/>
        <p:nvPr/>
      </p:nvGrpSpPr>
      <p:grpSpPr>
        <a:xfrm>
          <a:off x="0" y="0"/>
          <a:ext cx="0" cy="0"/>
          <a:chOff x="0" y="0"/>
          <a:chExt cx="0" cy="0"/>
        </a:xfrm>
      </p:grpSpPr>
      <p:sp>
        <p:nvSpPr>
          <p:cNvPr id="1866" name="Google Shape;1866;g6bdca54fc3_0_26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7" name="Google Shape;1867;g6bdca54fc3_0_26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374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6225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6bdca54fc3_0_26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9904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Google Shape;2195;g6bdca54fc3_0_26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6" name="Google Shape;2196;g6bdca54fc3_0_26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04359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4948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4175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2"/>
        <p:cNvGrpSpPr/>
        <p:nvPr/>
      </p:nvGrpSpPr>
      <p:grpSpPr>
        <a:xfrm>
          <a:off x="0" y="0"/>
          <a:ext cx="0" cy="0"/>
          <a:chOff x="0" y="0"/>
          <a:chExt cx="0" cy="0"/>
        </a:xfrm>
      </p:grpSpPr>
      <p:sp>
        <p:nvSpPr>
          <p:cNvPr id="2083" name="Google Shape;2083;g6bdca54fc3_0_26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4" name="Google Shape;2084;g6bdca54fc3_0_26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9438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066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6"/>
        <p:cNvGrpSpPr/>
        <p:nvPr/>
      </p:nvGrpSpPr>
      <p:grpSpPr>
        <a:xfrm>
          <a:off x="0" y="0"/>
          <a:ext cx="0" cy="0"/>
          <a:chOff x="0" y="0"/>
          <a:chExt cx="0" cy="0"/>
        </a:xfrm>
      </p:grpSpPr>
      <p:sp>
        <p:nvSpPr>
          <p:cNvPr id="1367" name="Google Shape;1367;g6bdca54fc3_0_1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8" name="Google Shape;1368;g6bdca54fc3_0_1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5"/>
        <p:cNvGrpSpPr/>
        <p:nvPr/>
      </p:nvGrpSpPr>
      <p:grpSpPr>
        <a:xfrm>
          <a:off x="0" y="0"/>
          <a:ext cx="0" cy="0"/>
          <a:chOff x="0" y="0"/>
          <a:chExt cx="0" cy="0"/>
        </a:xfrm>
      </p:grpSpPr>
      <p:sp>
        <p:nvSpPr>
          <p:cNvPr id="1466" name="Google Shape;1466;g6bdca54fc3_0_1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7" name="Google Shape;1467;g6bdca54fc3_0_1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2">
  <p:cSld name="SECTION_HEADER_1_1">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6" name="Google Shape;116;p22"/>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17" name="Google Shape;117;p22"/>
          <p:cNvSpPr txBox="1">
            <a:spLocks noGrp="1"/>
          </p:cNvSpPr>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Six Columns  ">
  <p:cSld name="ONE_COLUMN_TEXT_1_1_1_1_1">
    <p:bg>
      <p:bgPr>
        <a:gradFill>
          <a:gsLst>
            <a:gs pos="0">
              <a:srgbClr val="8BE3FF"/>
            </a:gs>
            <a:gs pos="100000">
              <a:srgbClr val="ACFFD9"/>
            </a:gs>
          </a:gsLst>
          <a:lin ang="5400700" scaled="0"/>
        </a:gradFill>
        <a:effectLst/>
      </p:bgPr>
    </p:bg>
    <p:spTree>
      <p:nvGrpSpPr>
        <p:cNvPr id="1" name="Shape 118"/>
        <p:cNvGrpSpPr/>
        <p:nvPr/>
      </p:nvGrpSpPr>
      <p:grpSpPr>
        <a:xfrm>
          <a:off x="0" y="0"/>
          <a:ext cx="0" cy="0"/>
          <a:chOff x="0" y="0"/>
          <a:chExt cx="0" cy="0"/>
        </a:xfrm>
      </p:grpSpPr>
      <p:cxnSp>
        <p:nvCxnSpPr>
          <p:cNvPr id="119" name="Google Shape;119;p23"/>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20" name="Google Shape;120;p2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 name="Google Shape;121;p23"/>
          <p:cNvSpPr txBox="1">
            <a:spLocks noGrp="1"/>
          </p:cNvSpPr>
          <p:nvPr>
            <p:ph type="body" idx="1"/>
          </p:nvPr>
        </p:nvSpPr>
        <p:spPr>
          <a:xfrm>
            <a:off x="346500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2" name="Google Shape;122;p23"/>
          <p:cNvSpPr txBox="1">
            <a:spLocks noGrp="1"/>
          </p:cNvSpPr>
          <p:nvPr>
            <p:ph type="title" idx="2"/>
          </p:nvPr>
        </p:nvSpPr>
        <p:spPr>
          <a:xfrm>
            <a:off x="346499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3" name="Google Shape;123;p23"/>
          <p:cNvSpPr txBox="1">
            <a:spLocks noGrp="1"/>
          </p:cNvSpPr>
          <p:nvPr>
            <p:ph type="body" idx="3"/>
          </p:nvPr>
        </p:nvSpPr>
        <p:spPr>
          <a:xfrm>
            <a:off x="83522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4" name="Google Shape;124;p23"/>
          <p:cNvSpPr txBox="1">
            <a:spLocks noGrp="1"/>
          </p:cNvSpPr>
          <p:nvPr>
            <p:ph type="title" idx="4"/>
          </p:nvPr>
        </p:nvSpPr>
        <p:spPr>
          <a:xfrm>
            <a:off x="835213"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5" name="Google Shape;125;p23"/>
          <p:cNvSpPr txBox="1">
            <a:spLocks noGrp="1"/>
          </p:cNvSpPr>
          <p:nvPr>
            <p:ph type="body" idx="5"/>
          </p:nvPr>
        </p:nvSpPr>
        <p:spPr>
          <a:xfrm>
            <a:off x="6094780"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6" name="Google Shape;126;p23"/>
          <p:cNvSpPr txBox="1">
            <a:spLocks noGrp="1"/>
          </p:cNvSpPr>
          <p:nvPr>
            <p:ph type="title" idx="6"/>
          </p:nvPr>
        </p:nvSpPr>
        <p:spPr>
          <a:xfrm>
            <a:off x="609477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7" name="Google Shape;127;p23"/>
          <p:cNvSpPr txBox="1">
            <a:spLocks noGrp="1"/>
          </p:cNvSpPr>
          <p:nvPr>
            <p:ph type="body" idx="7"/>
          </p:nvPr>
        </p:nvSpPr>
        <p:spPr>
          <a:xfrm>
            <a:off x="346500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8" name="Google Shape;128;p23"/>
          <p:cNvSpPr txBox="1">
            <a:spLocks noGrp="1"/>
          </p:cNvSpPr>
          <p:nvPr>
            <p:ph type="title" idx="8"/>
          </p:nvPr>
        </p:nvSpPr>
        <p:spPr>
          <a:xfrm>
            <a:off x="346499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9" name="Google Shape;129;p23"/>
          <p:cNvSpPr txBox="1">
            <a:spLocks noGrp="1"/>
          </p:cNvSpPr>
          <p:nvPr>
            <p:ph type="body" idx="9"/>
          </p:nvPr>
        </p:nvSpPr>
        <p:spPr>
          <a:xfrm>
            <a:off x="83522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0" name="Google Shape;130;p23"/>
          <p:cNvSpPr txBox="1">
            <a:spLocks noGrp="1"/>
          </p:cNvSpPr>
          <p:nvPr>
            <p:ph type="title" idx="13"/>
          </p:nvPr>
        </p:nvSpPr>
        <p:spPr>
          <a:xfrm>
            <a:off x="835213"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1" name="Google Shape;131;p23"/>
          <p:cNvSpPr txBox="1">
            <a:spLocks noGrp="1"/>
          </p:cNvSpPr>
          <p:nvPr>
            <p:ph type="body" idx="14"/>
          </p:nvPr>
        </p:nvSpPr>
        <p:spPr>
          <a:xfrm>
            <a:off x="6094780"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2" name="Google Shape;132;p23"/>
          <p:cNvSpPr txBox="1">
            <a:spLocks noGrp="1"/>
          </p:cNvSpPr>
          <p:nvPr>
            <p:ph type="title" idx="15"/>
          </p:nvPr>
        </p:nvSpPr>
        <p:spPr>
          <a:xfrm>
            <a:off x="609477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312651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189" lvl="0" indent="-342892">
              <a:spcBef>
                <a:spcPts val="0"/>
              </a:spcBef>
              <a:spcAft>
                <a:spcPts val="0"/>
              </a:spcAft>
              <a:buSzPts val="1800"/>
              <a:buChar char="●"/>
              <a:defRPr/>
            </a:lvl1pPr>
            <a:lvl2pPr marL="914378" lvl="1" indent="-342892">
              <a:spcBef>
                <a:spcPts val="1600"/>
              </a:spcBef>
              <a:spcAft>
                <a:spcPts val="0"/>
              </a:spcAft>
              <a:buSzPts val="1800"/>
              <a:buChar char="○"/>
              <a:defRPr sz="1800"/>
            </a:lvl2pPr>
            <a:lvl3pPr marL="1371566" lvl="2" indent="-342892">
              <a:spcBef>
                <a:spcPts val="1600"/>
              </a:spcBef>
              <a:spcAft>
                <a:spcPts val="0"/>
              </a:spcAft>
              <a:buSzPts val="1800"/>
              <a:buChar char="■"/>
              <a:defRPr sz="1800"/>
            </a:lvl3pPr>
            <a:lvl4pPr marL="1828754" lvl="3" indent="-342892">
              <a:spcBef>
                <a:spcPts val="1600"/>
              </a:spcBef>
              <a:spcAft>
                <a:spcPts val="0"/>
              </a:spcAft>
              <a:buSzPts val="1800"/>
              <a:buChar char="●"/>
              <a:defRPr sz="1800"/>
            </a:lvl4pPr>
            <a:lvl5pPr marL="2285943" lvl="4" indent="-342892">
              <a:spcBef>
                <a:spcPts val="1600"/>
              </a:spcBef>
              <a:spcAft>
                <a:spcPts val="0"/>
              </a:spcAft>
              <a:buSzPts val="1800"/>
              <a:buChar char="○"/>
              <a:defRPr sz="1800"/>
            </a:lvl5pPr>
            <a:lvl6pPr marL="2743132" lvl="5" indent="-342892">
              <a:spcBef>
                <a:spcPts val="1600"/>
              </a:spcBef>
              <a:spcAft>
                <a:spcPts val="0"/>
              </a:spcAft>
              <a:buSzPts val="1800"/>
              <a:buChar char="■"/>
              <a:defRPr sz="1800"/>
            </a:lvl6pPr>
            <a:lvl7pPr marL="3200320" lvl="6" indent="-342892">
              <a:spcBef>
                <a:spcPts val="1600"/>
              </a:spcBef>
              <a:spcAft>
                <a:spcPts val="0"/>
              </a:spcAft>
              <a:buSzPts val="1800"/>
              <a:buChar char="●"/>
              <a:defRPr sz="1800"/>
            </a:lvl7pPr>
            <a:lvl8pPr marL="3657509" lvl="7" indent="-342892">
              <a:spcBef>
                <a:spcPts val="1600"/>
              </a:spcBef>
              <a:spcAft>
                <a:spcPts val="0"/>
              </a:spcAft>
              <a:buSzPts val="1800"/>
              <a:buChar char="○"/>
              <a:defRPr sz="1800"/>
            </a:lvl8pPr>
            <a:lvl9pPr marL="4114697" lvl="8" indent="-342892">
              <a:spcBef>
                <a:spcPts val="1600"/>
              </a:spcBef>
              <a:spcAft>
                <a:spcPts val="1600"/>
              </a:spcAft>
              <a:buSzPts val="1800"/>
              <a:buChar char="■"/>
              <a:defRPr sz="1800"/>
            </a:lvl9pPr>
          </a:lstStyle>
          <a:p>
            <a:endParaRPr/>
          </a:p>
        </p:txBody>
      </p:sp>
    </p:spTree>
    <p:extLst>
      <p:ext uri="{BB962C8B-B14F-4D97-AF65-F5344CB8AC3E}">
        <p14:creationId xmlns:p14="http://schemas.microsoft.com/office/powerpoint/2010/main" val="3996290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626625" y="1515050"/>
            <a:ext cx="1940700" cy="751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a:endParaRPr/>
          </a:p>
        </p:txBody>
      </p:sp>
      <p:sp>
        <p:nvSpPr>
          <p:cNvPr id="35" name="Google Shape;35;p9"/>
          <p:cNvSpPr txBox="1">
            <a:spLocks noGrp="1"/>
          </p:cNvSpPr>
          <p:nvPr>
            <p:ph type="body" idx="2"/>
          </p:nvPr>
        </p:nvSpPr>
        <p:spPr>
          <a:xfrm>
            <a:off x="626625" y="2266850"/>
            <a:ext cx="2925900" cy="2391900"/>
          </a:xfrm>
          <a:prstGeom prst="rect">
            <a:avLst/>
          </a:prstGeom>
        </p:spPr>
        <p:txBody>
          <a:bodyPr spcFirstLastPara="1" wrap="square" lIns="91425" tIns="91425" rIns="91425" bIns="91425" anchor="t" anchorCtr="0">
            <a:noAutofit/>
          </a:bodyPr>
          <a:lstStyle>
            <a:lvl1pPr marL="457189" lvl="0" indent="-317492">
              <a:spcBef>
                <a:spcPts val="0"/>
              </a:spcBef>
              <a:spcAft>
                <a:spcPts val="0"/>
              </a:spcAft>
              <a:buSzPts val="1400"/>
              <a:buChar char="●"/>
              <a:defRPr sz="1400"/>
            </a:lvl1pPr>
            <a:lvl2pPr marL="914378" lvl="1" indent="-317492">
              <a:spcBef>
                <a:spcPts val="1600"/>
              </a:spcBef>
              <a:spcAft>
                <a:spcPts val="0"/>
              </a:spcAft>
              <a:buSzPts val="1400"/>
              <a:buChar char="○"/>
              <a:defRPr/>
            </a:lvl2pPr>
            <a:lvl3pPr marL="1371566" lvl="2" indent="-317492">
              <a:spcBef>
                <a:spcPts val="1600"/>
              </a:spcBef>
              <a:spcAft>
                <a:spcPts val="0"/>
              </a:spcAft>
              <a:buSzPts val="1400"/>
              <a:buChar char="■"/>
              <a:defRPr/>
            </a:lvl3pPr>
            <a:lvl4pPr marL="1828754" lvl="3" indent="-317492">
              <a:spcBef>
                <a:spcPts val="1600"/>
              </a:spcBef>
              <a:spcAft>
                <a:spcPts val="0"/>
              </a:spcAft>
              <a:buSzPts val="1400"/>
              <a:buChar char="●"/>
              <a:defRPr/>
            </a:lvl4pPr>
            <a:lvl5pPr marL="2285943" lvl="4" indent="-317492">
              <a:spcBef>
                <a:spcPts val="1600"/>
              </a:spcBef>
              <a:spcAft>
                <a:spcPts val="0"/>
              </a:spcAft>
              <a:buSzPts val="1400"/>
              <a:buChar char="○"/>
              <a:defRPr/>
            </a:lvl5pPr>
            <a:lvl6pPr marL="2743132" lvl="5" indent="-317492">
              <a:spcBef>
                <a:spcPts val="1600"/>
              </a:spcBef>
              <a:spcAft>
                <a:spcPts val="0"/>
              </a:spcAft>
              <a:buSzPts val="1400"/>
              <a:buChar char="■"/>
              <a:defRPr/>
            </a:lvl6pPr>
            <a:lvl7pPr marL="3200320" lvl="6" indent="-317492">
              <a:spcBef>
                <a:spcPts val="1600"/>
              </a:spcBef>
              <a:spcAft>
                <a:spcPts val="0"/>
              </a:spcAft>
              <a:buSzPts val="1400"/>
              <a:buChar char="●"/>
              <a:defRPr/>
            </a:lvl7pPr>
            <a:lvl8pPr marL="3657509" lvl="7" indent="-317492">
              <a:spcBef>
                <a:spcPts val="1600"/>
              </a:spcBef>
              <a:spcAft>
                <a:spcPts val="0"/>
              </a:spcAft>
              <a:buSzPts val="1400"/>
              <a:buChar char="○"/>
              <a:defRPr/>
            </a:lvl8pPr>
            <a:lvl9pPr marL="4114697" lvl="8" indent="-317492">
              <a:spcBef>
                <a:spcPts val="1600"/>
              </a:spcBef>
              <a:spcAft>
                <a:spcPts val="1600"/>
              </a:spcAft>
              <a:buSzPts val="1400"/>
              <a:buChar char="■"/>
              <a:defRPr/>
            </a:lvl9pPr>
          </a:lstStyle>
          <a:p>
            <a:endParaRPr/>
          </a:p>
        </p:txBody>
      </p:sp>
      <p:cxnSp>
        <p:nvCxnSpPr>
          <p:cNvPr id="36" name="Google Shape;36;p9"/>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37" name="Google Shape;37;p9"/>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2884029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ext 1">
  <p:cSld name="ONE_COLUMN_TEXT_1_1">
    <p:spTree>
      <p:nvGrpSpPr>
        <p:cNvPr id="1"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0" name="Google Shape;70;p1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5"/>
          <p:cNvSpPr txBox="1">
            <a:spLocks noGrp="1"/>
          </p:cNvSpPr>
          <p:nvPr>
            <p:ph type="body" idx="1"/>
          </p:nvPr>
        </p:nvSpPr>
        <p:spPr>
          <a:xfrm>
            <a:off x="5953575" y="3447525"/>
            <a:ext cx="2430300" cy="114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2" name="Google Shape;72;p15"/>
          <p:cNvSpPr txBox="1">
            <a:spLocks noGrp="1"/>
          </p:cNvSpPr>
          <p:nvPr>
            <p:ph type="title" idx="2"/>
          </p:nvPr>
        </p:nvSpPr>
        <p:spPr>
          <a:xfrm>
            <a:off x="5953575" y="2949674"/>
            <a:ext cx="24303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hree Columns ">
  <p:cSld name="ONE_COLUMN_TEXT_1_1_1_1">
    <p:bg>
      <p:bgPr>
        <a:gradFill>
          <a:gsLst>
            <a:gs pos="0">
              <a:srgbClr val="8BE3FF"/>
            </a:gs>
            <a:gs pos="100000">
              <a:srgbClr val="ACFFD9"/>
            </a:gs>
          </a:gsLst>
          <a:lin ang="5400700" scaled="0"/>
        </a:gradFill>
        <a:effectLst/>
      </p:bgPr>
    </p:bg>
    <p:spTree>
      <p:nvGrpSpPr>
        <p:cNvPr id="1"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4" name="Google Shape;84;p1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6" name="Google Shape;86;p1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8" name="Google Shape;88;p1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wo Columns 1">
  <p:cSld name="ONE_COLUMN_TEXT_1_1_1_2">
    <p:spTree>
      <p:nvGrpSpPr>
        <p:cNvPr id="1"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91" name="Google Shape;91;p1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8"/>
          <p:cNvSpPr txBox="1">
            <a:spLocks noGrp="1"/>
          </p:cNvSpPr>
          <p:nvPr>
            <p:ph type="body" idx="1"/>
          </p:nvPr>
        </p:nvSpPr>
        <p:spPr>
          <a:xfrm>
            <a:off x="4933300" y="18799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3" name="Google Shape;93;p18"/>
          <p:cNvSpPr txBox="1">
            <a:spLocks noGrp="1"/>
          </p:cNvSpPr>
          <p:nvPr>
            <p:ph type="title" idx="2"/>
          </p:nvPr>
        </p:nvSpPr>
        <p:spPr>
          <a:xfrm>
            <a:off x="4933300" y="15085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4" name="Google Shape;94;p18"/>
          <p:cNvSpPr txBox="1">
            <a:spLocks noGrp="1"/>
          </p:cNvSpPr>
          <p:nvPr>
            <p:ph type="body" idx="3"/>
          </p:nvPr>
        </p:nvSpPr>
        <p:spPr>
          <a:xfrm>
            <a:off x="4933300" y="35951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5" name="Google Shape;95;p18"/>
          <p:cNvSpPr txBox="1">
            <a:spLocks noGrp="1"/>
          </p:cNvSpPr>
          <p:nvPr>
            <p:ph type="title" idx="4"/>
          </p:nvPr>
        </p:nvSpPr>
        <p:spPr>
          <a:xfrm>
            <a:off x="4933300" y="32237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Design">
  <p:cSld name="TITLE_ONLY_1">
    <p:bg>
      <p:bgPr>
        <a:gradFill>
          <a:gsLst>
            <a:gs pos="0">
              <a:srgbClr val="8BE3FF"/>
            </a:gs>
            <a:gs pos="100000">
              <a:srgbClr val="ACFFD9"/>
            </a:gs>
          </a:gsLst>
          <a:lin ang="5400700" scaled="0"/>
        </a:gradFill>
        <a:effectLst/>
      </p:bgPr>
    </p:bg>
    <p:spTree>
      <p:nvGrpSpPr>
        <p:cNvPr id="1"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02" name="Google Shape;102;p2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Four Columns ">
  <p:cSld name="ONE_COLUMN_TEXT_1_1_1_3">
    <p:spTree>
      <p:nvGrpSpPr>
        <p:cNvPr id="1" name="Shape 103"/>
        <p:cNvGrpSpPr/>
        <p:nvPr/>
      </p:nvGrpSpPr>
      <p:grpSpPr>
        <a:xfrm>
          <a:off x="0" y="0"/>
          <a:ext cx="0" cy="0"/>
          <a:chOff x="0" y="0"/>
          <a:chExt cx="0" cy="0"/>
        </a:xfrm>
      </p:grpSpPr>
      <p:cxnSp>
        <p:nvCxnSpPr>
          <p:cNvPr id="104" name="Google Shape;104;p21"/>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05" name="Google Shape;105;p21"/>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21"/>
          <p:cNvSpPr txBox="1">
            <a:spLocks noGrp="1"/>
          </p:cNvSpPr>
          <p:nvPr>
            <p:ph type="body" idx="1"/>
          </p:nvPr>
        </p:nvSpPr>
        <p:spPr>
          <a:xfrm>
            <a:off x="1010100"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7" name="Google Shape;107;p21"/>
          <p:cNvSpPr txBox="1">
            <a:spLocks noGrp="1"/>
          </p:cNvSpPr>
          <p:nvPr>
            <p:ph type="title" idx="2"/>
          </p:nvPr>
        </p:nvSpPr>
        <p:spPr>
          <a:xfrm>
            <a:off x="1010088"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21"/>
          <p:cNvSpPr txBox="1">
            <a:spLocks noGrp="1"/>
          </p:cNvSpPr>
          <p:nvPr>
            <p:ph type="body" idx="3"/>
          </p:nvPr>
        </p:nvSpPr>
        <p:spPr>
          <a:xfrm>
            <a:off x="2891901"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9" name="Google Shape;109;p21"/>
          <p:cNvSpPr txBox="1">
            <a:spLocks noGrp="1"/>
          </p:cNvSpPr>
          <p:nvPr>
            <p:ph type="title" idx="4"/>
          </p:nvPr>
        </p:nvSpPr>
        <p:spPr>
          <a:xfrm>
            <a:off x="2891894"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21"/>
          <p:cNvSpPr txBox="1">
            <a:spLocks noGrp="1"/>
          </p:cNvSpPr>
          <p:nvPr>
            <p:ph type="body" idx="5"/>
          </p:nvPr>
        </p:nvSpPr>
        <p:spPr>
          <a:xfrm>
            <a:off x="4773703"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11" name="Google Shape;111;p21"/>
          <p:cNvSpPr txBox="1">
            <a:spLocks noGrp="1"/>
          </p:cNvSpPr>
          <p:nvPr>
            <p:ph type="title" idx="6"/>
          </p:nvPr>
        </p:nvSpPr>
        <p:spPr>
          <a:xfrm>
            <a:off x="4773701"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2" name="Google Shape;112;p21"/>
          <p:cNvSpPr txBox="1">
            <a:spLocks noGrp="1"/>
          </p:cNvSpPr>
          <p:nvPr>
            <p:ph type="body" idx="7"/>
          </p:nvPr>
        </p:nvSpPr>
        <p:spPr>
          <a:xfrm>
            <a:off x="6655504"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13" name="Google Shape;113;p21"/>
          <p:cNvSpPr txBox="1">
            <a:spLocks noGrp="1"/>
          </p:cNvSpPr>
          <p:nvPr>
            <p:ph type="title" idx="8"/>
          </p:nvPr>
        </p:nvSpPr>
        <p:spPr>
          <a:xfrm>
            <a:off x="6655507"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1" r:id="rId5"/>
    <p:sldLayoutId id="2147483663" r:id="rId6"/>
    <p:sldLayoutId id="2147483664" r:id="rId7"/>
    <p:sldLayoutId id="2147483666" r:id="rId8"/>
    <p:sldLayoutId id="2147483667" r:id="rId9"/>
    <p:sldLayoutId id="2147483668" r:id="rId10"/>
    <p:sldLayoutId id="2147483669" r:id="rId11"/>
    <p:sldLayoutId id="2147483675" r:id="rId12"/>
    <p:sldLayoutId id="2147483676" r:id="rId13"/>
    <p:sldLayoutId id="214748367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6.xml"/><Relationship Id="rId7" Type="http://schemas.openxmlformats.org/officeDocument/2006/relationships/image" Target="../media/image3.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qvault.io/golang/strings-builder-concatenation-golang/"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3789896" y="405462"/>
            <a:ext cx="6116651" cy="96693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4000" b="1" dirty="0">
                <a:solidFill>
                  <a:schemeClr val="lt2"/>
                </a:solidFill>
              </a:rPr>
              <a:t>Cơ </a:t>
            </a:r>
            <a:r>
              <a:rPr lang="vi-VN" sz="4000" b="1" dirty="0" err="1">
                <a:solidFill>
                  <a:schemeClr val="lt2"/>
                </a:solidFill>
              </a:rPr>
              <a:t>sở</a:t>
            </a:r>
            <a:r>
              <a:rPr lang="vi-VN" sz="4000" b="1" dirty="0">
                <a:solidFill>
                  <a:schemeClr val="lt2"/>
                </a:solidFill>
              </a:rPr>
              <a:t> </a:t>
            </a:r>
            <a:r>
              <a:rPr lang="vi-VN" sz="4000" dirty="0">
                <a:solidFill>
                  <a:schemeClr val="lt2"/>
                </a:solidFill>
              </a:rPr>
              <a:t>an </a:t>
            </a:r>
            <a:r>
              <a:rPr lang="vi-VN" sz="4000" dirty="0" err="1">
                <a:solidFill>
                  <a:schemeClr val="lt2"/>
                </a:solidFill>
              </a:rPr>
              <a:t>toàn</a:t>
            </a:r>
            <a:r>
              <a:rPr lang="vi-VN" sz="4000" dirty="0">
                <a:solidFill>
                  <a:schemeClr val="lt2"/>
                </a:solidFill>
              </a:rPr>
              <a:t> thông tin</a:t>
            </a:r>
            <a:endParaRPr sz="4000" dirty="0">
              <a:solidFill>
                <a:schemeClr val="lt2"/>
              </a:solidFill>
            </a:endParaRPr>
          </a:p>
        </p:txBody>
      </p:sp>
      <p:sp>
        <p:nvSpPr>
          <p:cNvPr id="160" name="Google Shape;160;p29"/>
          <p:cNvSpPr txBox="1">
            <a:spLocks noGrp="1"/>
          </p:cNvSpPr>
          <p:nvPr>
            <p:ph type="subTitle" idx="1"/>
          </p:nvPr>
        </p:nvSpPr>
        <p:spPr>
          <a:xfrm>
            <a:off x="4075600" y="2233069"/>
            <a:ext cx="4908380" cy="1692247"/>
          </a:xfrm>
          <a:prstGeom prst="rect">
            <a:avLst/>
          </a:prstGeom>
        </p:spPr>
        <p:txBody>
          <a:bodyPr spcFirstLastPara="1" wrap="square" lIns="91425" tIns="91425" rIns="91425" bIns="91425" anchor="t" anchorCtr="0">
            <a:noAutofit/>
          </a:bodyPr>
          <a:lstStyle/>
          <a:p>
            <a:pPr algn="ctr">
              <a:lnSpc>
                <a:spcPct val="107000"/>
              </a:lnSpc>
              <a:spcAft>
                <a:spcPts val="800"/>
              </a:spcAft>
            </a:pPr>
            <a:r>
              <a:rPr lang="vi-VN" sz="2000" b="1" dirty="0" err="1">
                <a:solidFill>
                  <a:srgbClr val="0D0D0D"/>
                </a:solidFill>
                <a:effectLst/>
                <a:latin typeface="Times New Roman" panose="02020603050405020304" pitchFamily="18" charset="0"/>
                <a:ea typeface="Arial" panose="020B0604020202020204" pitchFamily="34" charset="0"/>
                <a:cs typeface="Mangal" panose="02040503050203030202" pitchFamily="18" charset="0"/>
              </a:rPr>
              <a:t>Tìm</a:t>
            </a:r>
            <a:r>
              <a:rPr lang="vi-VN" sz="2000" b="1" dirty="0">
                <a:solidFill>
                  <a:srgbClr val="0D0D0D"/>
                </a:solidFill>
                <a:effectLst/>
                <a:latin typeface="Times New Roman" panose="02020603050405020304" pitchFamily="18" charset="0"/>
                <a:ea typeface="Arial" panose="020B0604020202020204" pitchFamily="34" charset="0"/>
                <a:cs typeface="Mangal" panose="02040503050203030202" pitchFamily="18" charset="0"/>
              </a:rPr>
              <a:t> </a:t>
            </a:r>
            <a:r>
              <a:rPr lang="vi-VN" sz="2000" b="1" dirty="0" err="1">
                <a:solidFill>
                  <a:srgbClr val="0D0D0D"/>
                </a:solidFill>
                <a:effectLst/>
                <a:latin typeface="Times New Roman" panose="02020603050405020304" pitchFamily="18" charset="0"/>
                <a:ea typeface="Arial" panose="020B0604020202020204" pitchFamily="34" charset="0"/>
                <a:cs typeface="Mangal" panose="02040503050203030202" pitchFamily="18" charset="0"/>
              </a:rPr>
              <a:t>hiểu</a:t>
            </a:r>
            <a:r>
              <a:rPr lang="vi-VN" sz="2000" b="1" dirty="0">
                <a:solidFill>
                  <a:srgbClr val="0D0D0D"/>
                </a:solidFill>
                <a:effectLst/>
                <a:latin typeface="Times New Roman" panose="02020603050405020304" pitchFamily="18" charset="0"/>
                <a:ea typeface="Arial" panose="020B0604020202020204" pitchFamily="34" charset="0"/>
                <a:cs typeface="Mangal" panose="02040503050203030202" pitchFamily="18" charset="0"/>
              </a:rPr>
              <a:t> </a:t>
            </a:r>
            <a:r>
              <a:rPr lang="vi-VN" sz="2000" b="1" dirty="0" err="1">
                <a:solidFill>
                  <a:srgbClr val="0D0D0D"/>
                </a:solidFill>
                <a:effectLst/>
                <a:latin typeface="Times New Roman" panose="02020603050405020304" pitchFamily="18" charset="0"/>
                <a:ea typeface="Arial" panose="020B0604020202020204" pitchFamily="34" charset="0"/>
                <a:cs typeface="Mangal" panose="02040503050203030202" pitchFamily="18" charset="0"/>
              </a:rPr>
              <a:t>các</a:t>
            </a:r>
            <a:r>
              <a:rPr lang="vi-VN" sz="2000" b="1" dirty="0">
                <a:solidFill>
                  <a:srgbClr val="0D0D0D"/>
                </a:solidFill>
                <a:effectLst/>
                <a:latin typeface="Times New Roman" panose="02020603050405020304" pitchFamily="18" charset="0"/>
                <a:ea typeface="Arial" panose="020B0604020202020204" pitchFamily="34" charset="0"/>
                <a:cs typeface="Mangal" panose="02040503050203030202" pitchFamily="18" charset="0"/>
              </a:rPr>
              <a:t> </a:t>
            </a:r>
            <a:r>
              <a:rPr lang="vi-VN" sz="2000" b="1" dirty="0" err="1">
                <a:solidFill>
                  <a:srgbClr val="0D0D0D"/>
                </a:solidFill>
                <a:effectLst/>
                <a:latin typeface="Times New Roman" panose="02020603050405020304" pitchFamily="18" charset="0"/>
                <a:ea typeface="Arial" panose="020B0604020202020204" pitchFamily="34" charset="0"/>
                <a:cs typeface="Mangal" panose="02040503050203030202" pitchFamily="18" charset="0"/>
              </a:rPr>
              <a:t>giải</a:t>
            </a:r>
            <a:r>
              <a:rPr lang="vi-VN" sz="2000" b="1" dirty="0">
                <a:solidFill>
                  <a:srgbClr val="0D0D0D"/>
                </a:solidFill>
                <a:effectLst/>
                <a:latin typeface="Times New Roman" panose="02020603050405020304" pitchFamily="18" charset="0"/>
                <a:ea typeface="Arial" panose="020B0604020202020204" pitchFamily="34" charset="0"/>
                <a:cs typeface="Mangal" panose="02040503050203030202" pitchFamily="18" charset="0"/>
              </a:rPr>
              <a:t> </a:t>
            </a:r>
            <a:r>
              <a:rPr lang="vi-VN" sz="2000" b="1" dirty="0" err="1">
                <a:solidFill>
                  <a:srgbClr val="0D0D0D"/>
                </a:solidFill>
                <a:effectLst/>
                <a:latin typeface="Times New Roman" panose="02020603050405020304" pitchFamily="18" charset="0"/>
                <a:ea typeface="Arial" panose="020B0604020202020204" pitchFamily="34" charset="0"/>
                <a:cs typeface="Mangal" panose="02040503050203030202" pitchFamily="18" charset="0"/>
              </a:rPr>
              <a:t>thuật</a:t>
            </a:r>
            <a:r>
              <a:rPr lang="vi-VN" sz="2000" b="1" dirty="0">
                <a:solidFill>
                  <a:srgbClr val="0D0D0D"/>
                </a:solidFill>
                <a:effectLst/>
                <a:latin typeface="Times New Roman" panose="02020603050405020304" pitchFamily="18" charset="0"/>
                <a:ea typeface="Arial" panose="020B0604020202020204" pitchFamily="34" charset="0"/>
                <a:cs typeface="Mangal" panose="02040503050203030202" pitchFamily="18" charset="0"/>
              </a:rPr>
              <a:t> băm SHA-0,1,2,3</a:t>
            </a:r>
            <a:endParaRPr lang="vi-VN" sz="2000" dirty="0">
              <a:effectLst/>
              <a:latin typeface="Arial" panose="020B0604020202020204" pitchFamily="34" charset="0"/>
              <a:ea typeface="Arial" panose="020B0604020202020204" pitchFamily="34" charset="0"/>
              <a:cs typeface="Mangal" panose="02040503050203030202" pitchFamily="18" charset="0"/>
            </a:endParaRPr>
          </a:p>
          <a:p>
            <a:pPr algn="ctr">
              <a:lnSpc>
                <a:spcPct val="107000"/>
              </a:lnSpc>
              <a:spcAft>
                <a:spcPts val="800"/>
              </a:spcAft>
            </a:pPr>
            <a:r>
              <a:rPr lang="vi-VN" sz="2000" b="1" dirty="0" err="1">
                <a:solidFill>
                  <a:srgbClr val="0D0D0D"/>
                </a:solidFill>
                <a:effectLst/>
                <a:latin typeface="Times New Roman" panose="02020603050405020304" pitchFamily="18" charset="0"/>
                <a:ea typeface="Arial" panose="020B0604020202020204" pitchFamily="34" charset="0"/>
                <a:cs typeface="Mangal" panose="02040503050203030202" pitchFamily="18" charset="0"/>
              </a:rPr>
              <a:t>Các</a:t>
            </a:r>
            <a:r>
              <a:rPr lang="vi-VN" sz="2000" b="1" dirty="0">
                <a:solidFill>
                  <a:srgbClr val="0D0D0D"/>
                </a:solidFill>
                <a:effectLst/>
                <a:latin typeface="Times New Roman" panose="02020603050405020304" pitchFamily="18" charset="0"/>
                <a:ea typeface="Arial" panose="020B0604020202020204" pitchFamily="34" charset="0"/>
                <a:cs typeface="Mangal" panose="02040503050203030202" pitchFamily="18" charset="0"/>
              </a:rPr>
              <a:t> </a:t>
            </a:r>
            <a:r>
              <a:rPr lang="vi-VN" sz="2000" b="1" dirty="0" err="1">
                <a:solidFill>
                  <a:srgbClr val="0D0D0D"/>
                </a:solidFill>
                <a:effectLst/>
                <a:latin typeface="Times New Roman" panose="02020603050405020304" pitchFamily="18" charset="0"/>
                <a:ea typeface="Arial" panose="020B0604020202020204" pitchFamily="34" charset="0"/>
                <a:cs typeface="Mangal" panose="02040503050203030202" pitchFamily="18" charset="0"/>
              </a:rPr>
              <a:t>điểm</a:t>
            </a:r>
            <a:r>
              <a:rPr lang="vi-VN" sz="2000" b="1" dirty="0">
                <a:solidFill>
                  <a:srgbClr val="0D0D0D"/>
                </a:solidFill>
                <a:effectLst/>
                <a:latin typeface="Times New Roman" panose="02020603050405020304" pitchFamily="18" charset="0"/>
                <a:ea typeface="Arial" panose="020B0604020202020204" pitchFamily="34" charset="0"/>
                <a:cs typeface="Mangal" panose="02040503050203030202" pitchFamily="18" charset="0"/>
              </a:rPr>
              <a:t> </a:t>
            </a:r>
            <a:r>
              <a:rPr lang="vi-VN" sz="2000" b="1" dirty="0" err="1">
                <a:solidFill>
                  <a:srgbClr val="0D0D0D"/>
                </a:solidFill>
                <a:effectLst/>
                <a:latin typeface="Times New Roman" panose="02020603050405020304" pitchFamily="18" charset="0"/>
                <a:ea typeface="Arial" panose="020B0604020202020204" pitchFamily="34" charset="0"/>
                <a:cs typeface="Mangal" panose="02040503050203030202" pitchFamily="18" charset="0"/>
              </a:rPr>
              <a:t>yếu</a:t>
            </a:r>
            <a:r>
              <a:rPr lang="vi-VN" sz="2000" b="1" dirty="0">
                <a:solidFill>
                  <a:srgbClr val="0D0D0D"/>
                </a:solidFill>
                <a:effectLst/>
                <a:latin typeface="Times New Roman" panose="02020603050405020304" pitchFamily="18" charset="0"/>
                <a:ea typeface="Arial" panose="020B0604020202020204" pitchFamily="34" charset="0"/>
                <a:cs typeface="Mangal" panose="02040503050203030202" pitchFamily="18" charset="0"/>
              </a:rPr>
              <a:t>, </a:t>
            </a:r>
            <a:r>
              <a:rPr lang="vi-VN" sz="2000" b="1" dirty="0" err="1">
                <a:solidFill>
                  <a:srgbClr val="0D0D0D"/>
                </a:solidFill>
                <a:effectLst/>
                <a:latin typeface="Times New Roman" panose="02020603050405020304" pitchFamily="18" charset="0"/>
                <a:ea typeface="Arial" panose="020B0604020202020204" pitchFamily="34" charset="0"/>
                <a:cs typeface="Mangal" panose="02040503050203030202" pitchFamily="18" charset="0"/>
              </a:rPr>
              <a:t>các</a:t>
            </a:r>
            <a:r>
              <a:rPr lang="vi-VN" sz="2000" b="1" dirty="0">
                <a:solidFill>
                  <a:srgbClr val="0D0D0D"/>
                </a:solidFill>
                <a:effectLst/>
                <a:latin typeface="Times New Roman" panose="02020603050405020304" pitchFamily="18" charset="0"/>
                <a:ea typeface="Arial" panose="020B0604020202020204" pitchFamily="34" charset="0"/>
                <a:cs typeface="Mangal" panose="02040503050203030202" pitchFamily="18" charset="0"/>
              </a:rPr>
              <a:t> </a:t>
            </a:r>
            <a:r>
              <a:rPr lang="vi-VN" sz="2000" b="1" dirty="0" err="1">
                <a:solidFill>
                  <a:srgbClr val="0D0D0D"/>
                </a:solidFill>
                <a:effectLst/>
                <a:latin typeface="Times New Roman" panose="02020603050405020304" pitchFamily="18" charset="0"/>
                <a:ea typeface="Arial" panose="020B0604020202020204" pitchFamily="34" charset="0"/>
                <a:cs typeface="Mangal" panose="02040503050203030202" pitchFamily="18" charset="0"/>
              </a:rPr>
              <a:t>dạng</a:t>
            </a:r>
            <a:r>
              <a:rPr lang="vi-VN" sz="2000" b="1" dirty="0">
                <a:solidFill>
                  <a:srgbClr val="0D0D0D"/>
                </a:solidFill>
                <a:effectLst/>
                <a:latin typeface="Times New Roman" panose="02020603050405020304" pitchFamily="18" charset="0"/>
                <a:ea typeface="Arial" panose="020B0604020202020204" pitchFamily="34" charset="0"/>
                <a:cs typeface="Mangal" panose="02040503050203030202" pitchFamily="18" charset="0"/>
              </a:rPr>
              <a:t> </a:t>
            </a:r>
            <a:r>
              <a:rPr lang="vi-VN" sz="2000" b="1" dirty="0" err="1">
                <a:solidFill>
                  <a:srgbClr val="0D0D0D"/>
                </a:solidFill>
                <a:effectLst/>
                <a:latin typeface="Times New Roman" panose="02020603050405020304" pitchFamily="18" charset="0"/>
                <a:ea typeface="Arial" panose="020B0604020202020204" pitchFamily="34" charset="0"/>
                <a:cs typeface="Mangal" panose="02040503050203030202" pitchFamily="18" charset="0"/>
              </a:rPr>
              <a:t>tấn</a:t>
            </a:r>
            <a:r>
              <a:rPr lang="vi-VN" sz="2000" b="1" dirty="0">
                <a:solidFill>
                  <a:srgbClr val="0D0D0D"/>
                </a:solidFill>
                <a:effectLst/>
                <a:latin typeface="Times New Roman" panose="02020603050405020304" pitchFamily="18" charset="0"/>
                <a:ea typeface="Arial" panose="020B0604020202020204" pitchFamily="34" charset="0"/>
                <a:cs typeface="Mangal" panose="02040503050203030202" pitchFamily="18" charset="0"/>
              </a:rPr>
              <a:t> công </a:t>
            </a:r>
            <a:r>
              <a:rPr lang="vi-VN" sz="2000" b="1" dirty="0" err="1">
                <a:solidFill>
                  <a:srgbClr val="0D0D0D"/>
                </a:solidFill>
                <a:effectLst/>
                <a:latin typeface="Times New Roman" panose="02020603050405020304" pitchFamily="18" charset="0"/>
                <a:ea typeface="Arial" panose="020B0604020202020204" pitchFamily="34" charset="0"/>
                <a:cs typeface="Mangal" panose="02040503050203030202" pitchFamily="18" charset="0"/>
              </a:rPr>
              <a:t>vào</a:t>
            </a:r>
            <a:r>
              <a:rPr lang="vi-VN" sz="2000" b="1" dirty="0">
                <a:solidFill>
                  <a:srgbClr val="0D0D0D"/>
                </a:solidFill>
                <a:effectLst/>
                <a:latin typeface="Times New Roman" panose="02020603050405020304" pitchFamily="18" charset="0"/>
                <a:ea typeface="Arial" panose="020B0604020202020204" pitchFamily="34" charset="0"/>
                <a:cs typeface="Mangal" panose="02040503050203030202" pitchFamily="18" charset="0"/>
              </a:rPr>
              <a:t> SHA</a:t>
            </a:r>
            <a:endParaRPr lang="vi-VN" sz="2000" dirty="0">
              <a:effectLst/>
              <a:latin typeface="Arial" panose="020B0604020202020204" pitchFamily="34" charset="0"/>
              <a:ea typeface="Arial" panose="020B0604020202020204" pitchFamily="34" charset="0"/>
              <a:cs typeface="Mangal" panose="02040503050203030202" pitchFamily="18" charset="0"/>
            </a:endParaRPr>
          </a:p>
          <a:p>
            <a:pPr algn="ctr"/>
            <a:r>
              <a:rPr lang="vi-VN" sz="2000" b="1" dirty="0" err="1">
                <a:solidFill>
                  <a:srgbClr val="0D0D0D"/>
                </a:solidFill>
                <a:effectLst/>
                <a:latin typeface="Times New Roman" panose="02020603050405020304" pitchFamily="18" charset="0"/>
                <a:ea typeface="Arial" panose="020B0604020202020204" pitchFamily="34" charset="0"/>
              </a:rPr>
              <a:t>Cài</a:t>
            </a:r>
            <a:r>
              <a:rPr lang="vi-VN" sz="2000" b="1" dirty="0">
                <a:solidFill>
                  <a:srgbClr val="0D0D0D"/>
                </a:solidFill>
                <a:effectLst/>
                <a:latin typeface="Times New Roman" panose="02020603050405020304" pitchFamily="18" charset="0"/>
                <a:ea typeface="Arial" panose="020B0604020202020204" pitchFamily="34" charset="0"/>
              </a:rPr>
              <a:t> </a:t>
            </a:r>
            <a:r>
              <a:rPr lang="vi-VN" sz="2000" b="1" dirty="0" err="1">
                <a:solidFill>
                  <a:srgbClr val="0D0D0D"/>
                </a:solidFill>
                <a:effectLst/>
                <a:latin typeface="Times New Roman" panose="02020603050405020304" pitchFamily="18" charset="0"/>
                <a:ea typeface="Arial" panose="020B0604020202020204" pitchFamily="34" charset="0"/>
              </a:rPr>
              <a:t>đặt</a:t>
            </a:r>
            <a:r>
              <a:rPr lang="vi-VN" sz="2000" b="1" dirty="0">
                <a:solidFill>
                  <a:srgbClr val="0D0D0D"/>
                </a:solidFill>
                <a:effectLst/>
                <a:latin typeface="Times New Roman" panose="02020603050405020304" pitchFamily="18" charset="0"/>
                <a:ea typeface="Arial" panose="020B0604020202020204" pitchFamily="34" charset="0"/>
              </a:rPr>
              <a:t> </a:t>
            </a:r>
            <a:r>
              <a:rPr lang="vi-VN" sz="2000" b="1" dirty="0" err="1">
                <a:solidFill>
                  <a:srgbClr val="0D0D0D"/>
                </a:solidFill>
                <a:effectLst/>
                <a:latin typeface="Times New Roman" panose="02020603050405020304" pitchFamily="18" charset="0"/>
                <a:ea typeface="Arial" panose="020B0604020202020204" pitchFamily="34" charset="0"/>
              </a:rPr>
              <a:t>thử</a:t>
            </a:r>
            <a:r>
              <a:rPr lang="vi-VN" sz="2000" b="1" dirty="0">
                <a:solidFill>
                  <a:srgbClr val="0D0D0D"/>
                </a:solidFill>
                <a:effectLst/>
                <a:latin typeface="Times New Roman" panose="02020603050405020304" pitchFamily="18" charset="0"/>
                <a:ea typeface="Arial" panose="020B0604020202020204" pitchFamily="34" charset="0"/>
              </a:rPr>
              <a:t> </a:t>
            </a:r>
            <a:r>
              <a:rPr lang="vi-VN" sz="2000" b="1" dirty="0" err="1">
                <a:solidFill>
                  <a:srgbClr val="0D0D0D"/>
                </a:solidFill>
                <a:effectLst/>
                <a:latin typeface="Times New Roman" panose="02020603050405020304" pitchFamily="18" charset="0"/>
                <a:ea typeface="Arial" panose="020B0604020202020204" pitchFamily="34" charset="0"/>
              </a:rPr>
              <a:t>nghiệm</a:t>
            </a:r>
            <a:r>
              <a:rPr lang="vi-VN" sz="2000" b="1" dirty="0">
                <a:solidFill>
                  <a:srgbClr val="0D0D0D"/>
                </a:solidFill>
                <a:effectLst/>
                <a:latin typeface="Times New Roman" panose="02020603050405020304" pitchFamily="18" charset="0"/>
                <a:ea typeface="Arial" panose="020B0604020202020204" pitchFamily="34" charset="0"/>
              </a:rPr>
              <a:t> SHA1</a:t>
            </a:r>
            <a:endParaRPr sz="2000" dirty="0">
              <a:solidFill>
                <a:schemeClr val="lt2"/>
              </a:solidFill>
            </a:endParaRPr>
          </a:p>
        </p:txBody>
      </p:sp>
      <p:grpSp>
        <p:nvGrpSpPr>
          <p:cNvPr id="161" name="Google Shape;161;p29"/>
          <p:cNvGrpSpPr/>
          <p:nvPr/>
        </p:nvGrpSpPr>
        <p:grpSpPr>
          <a:xfrm>
            <a:off x="1" y="0"/>
            <a:ext cx="3924299" cy="5044440"/>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0"/>
        <p:cNvGrpSpPr/>
        <p:nvPr/>
      </p:nvGrpSpPr>
      <p:grpSpPr>
        <a:xfrm>
          <a:off x="0" y="0"/>
          <a:ext cx="0" cy="0"/>
          <a:chOff x="0" y="0"/>
          <a:chExt cx="0" cy="0"/>
        </a:xfrm>
      </p:grpSpPr>
      <p:sp>
        <p:nvSpPr>
          <p:cNvPr id="1851" name="Google Shape;1851;p4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SHA-3</a:t>
            </a:r>
            <a:endParaRPr dirty="0"/>
          </a:p>
        </p:txBody>
      </p:sp>
      <p:sp>
        <p:nvSpPr>
          <p:cNvPr id="41" name="Hộp Văn bản 40">
            <a:extLst>
              <a:ext uri="{FF2B5EF4-FFF2-40B4-BE49-F238E27FC236}">
                <a16:creationId xmlns:a16="http://schemas.microsoft.com/office/drawing/2014/main" id="{4AFFE4D7-E56A-485A-9EC7-B96F17007104}"/>
              </a:ext>
            </a:extLst>
          </p:cNvPr>
          <p:cNvSpPr txBox="1"/>
          <p:nvPr/>
        </p:nvSpPr>
        <p:spPr>
          <a:xfrm>
            <a:off x="235104" y="1027203"/>
            <a:ext cx="8673791" cy="3493264"/>
          </a:xfrm>
          <a:prstGeom prst="rect">
            <a:avLst/>
          </a:prstGeom>
          <a:noFill/>
        </p:spPr>
        <p:txBody>
          <a:bodyPr wrap="square">
            <a:spAutoFit/>
          </a:bodyPr>
          <a:lstStyle/>
          <a:p>
            <a:pPr algn="just">
              <a:spcBef>
                <a:spcPts val="150"/>
              </a:spcBef>
              <a:spcAft>
                <a:spcPts val="150"/>
              </a:spcAft>
            </a:pPr>
            <a:r>
              <a:rPr lang="en-US" sz="1400" b="1" dirty="0" err="1">
                <a:solidFill>
                  <a:srgbClr val="000000"/>
                </a:solidFill>
                <a:effectLst/>
                <a:latin typeface="+mn-lt"/>
                <a:ea typeface="SimSun" panose="02010600030101010101" pitchFamily="2" charset="-122"/>
                <a:cs typeface="Times New Roman" panose="02020603050405020304" pitchFamily="18" charset="0"/>
              </a:rPr>
              <a:t>Bước</a:t>
            </a:r>
            <a:r>
              <a:rPr lang="en-US" sz="1400" b="1" dirty="0">
                <a:solidFill>
                  <a:srgbClr val="000000"/>
                </a:solidFill>
                <a:effectLst/>
                <a:latin typeface="+mn-lt"/>
                <a:ea typeface="SimSun" panose="02010600030101010101" pitchFamily="2" charset="-122"/>
                <a:cs typeface="Times New Roman" panose="02020603050405020304" pitchFamily="18" charset="0"/>
              </a:rPr>
              <a:t> 1. </a:t>
            </a:r>
            <a:r>
              <a:rPr lang="en-US" sz="1400" b="1" dirty="0" err="1">
                <a:solidFill>
                  <a:srgbClr val="000000"/>
                </a:solidFill>
                <a:effectLst/>
                <a:latin typeface="+mn-lt"/>
                <a:ea typeface="SimSun" panose="02010600030101010101" pitchFamily="2" charset="-122"/>
                <a:cs typeface="Times New Roman" panose="02020603050405020304" pitchFamily="18" charset="0"/>
              </a:rPr>
              <a:t>Thêm</a:t>
            </a:r>
            <a:r>
              <a:rPr lang="en-US" sz="1400" b="1" dirty="0">
                <a:solidFill>
                  <a:srgbClr val="000000"/>
                </a:solidFill>
                <a:effectLst/>
                <a:latin typeface="+mn-lt"/>
                <a:ea typeface="SimSun" panose="02010600030101010101" pitchFamily="2" charset="-122"/>
                <a:cs typeface="Times New Roman" panose="02020603050405020304" pitchFamily="18" charset="0"/>
              </a:rPr>
              <a:t> bit </a:t>
            </a:r>
            <a:r>
              <a:rPr lang="en-US" sz="1400" b="1" dirty="0" err="1">
                <a:solidFill>
                  <a:srgbClr val="000000"/>
                </a:solidFill>
                <a:effectLst/>
                <a:latin typeface="+mn-lt"/>
                <a:ea typeface="SimSun" panose="02010600030101010101" pitchFamily="2" charset="-122"/>
                <a:cs typeface="Times New Roman" panose="02020603050405020304" pitchFamily="18" charset="0"/>
              </a:rPr>
              <a:t>đệm</a:t>
            </a:r>
            <a:r>
              <a:rPr lang="en-US" sz="1400" b="1" dirty="0">
                <a:solidFill>
                  <a:srgbClr val="000000"/>
                </a:solidFill>
                <a:effectLst/>
                <a:latin typeface="+mn-lt"/>
                <a:ea typeface="SimSun" panose="02010600030101010101" pitchFamily="2" charset="-122"/>
                <a:cs typeface="Times New Roman" panose="02020603050405020304" pitchFamily="18" charset="0"/>
              </a:rPr>
              <a:t>. </a:t>
            </a:r>
            <a:endParaRPr lang="vi-VN" sz="1600" b="1" dirty="0">
              <a:effectLst/>
              <a:latin typeface="+mn-lt"/>
              <a:ea typeface="SimSun" panose="02010600030101010101" pitchFamily="2" charset="-122"/>
              <a:cs typeface="Times New Roman" panose="02020603050405020304" pitchFamily="18" charset="0"/>
            </a:endParaRPr>
          </a:p>
          <a:p>
            <a:pPr algn="just">
              <a:spcBef>
                <a:spcPts val="150"/>
              </a:spcBef>
              <a:spcAft>
                <a:spcPts val="150"/>
              </a:spcAft>
            </a:pPr>
            <a:r>
              <a:rPr lang="en-US" sz="1400" b="1" dirty="0" err="1">
                <a:solidFill>
                  <a:srgbClr val="000000"/>
                </a:solidFill>
                <a:effectLst/>
                <a:latin typeface="+mn-lt"/>
                <a:ea typeface="SimSun" panose="02010600030101010101" pitchFamily="2" charset="-122"/>
                <a:cs typeface="Times New Roman" panose="02020603050405020304" pitchFamily="18" charset="0"/>
              </a:rPr>
              <a:t>Bước</a:t>
            </a:r>
            <a:r>
              <a:rPr lang="en-US" sz="1400" b="1" dirty="0">
                <a:solidFill>
                  <a:srgbClr val="000000"/>
                </a:solidFill>
                <a:effectLst/>
                <a:latin typeface="+mn-lt"/>
                <a:ea typeface="SimSun" panose="02010600030101010101" pitchFamily="2" charset="-122"/>
                <a:cs typeface="Times New Roman" panose="02020603050405020304" pitchFamily="18" charset="0"/>
              </a:rPr>
              <a:t> 2. </a:t>
            </a:r>
            <a:r>
              <a:rPr lang="en-US" sz="1400" b="1" dirty="0" err="1">
                <a:solidFill>
                  <a:srgbClr val="000000"/>
                </a:solidFill>
                <a:effectLst/>
                <a:latin typeface="+mn-lt"/>
                <a:ea typeface="SimSun" panose="02010600030101010101" pitchFamily="2" charset="-122"/>
                <a:cs typeface="Times New Roman" panose="02020603050405020304" pitchFamily="18" charset="0"/>
              </a:rPr>
              <a:t>Thêm</a:t>
            </a:r>
            <a:r>
              <a:rPr lang="en-US" sz="1400" b="1" dirty="0">
                <a:solidFill>
                  <a:srgbClr val="000000"/>
                </a:solidFill>
                <a:effectLst/>
                <a:latin typeface="+mn-lt"/>
                <a:ea typeface="SimSun" panose="02010600030101010101" pitchFamily="2" charset="-122"/>
                <a:cs typeface="Times New Roman" panose="02020603050405020304" pitchFamily="18" charset="0"/>
              </a:rPr>
              <a:t> </a:t>
            </a:r>
            <a:r>
              <a:rPr lang="en-US" sz="1400" b="1" dirty="0" err="1">
                <a:solidFill>
                  <a:srgbClr val="000000"/>
                </a:solidFill>
                <a:effectLst/>
                <a:latin typeface="+mn-lt"/>
                <a:ea typeface="SimSun" panose="02010600030101010101" pitchFamily="2" charset="-122"/>
                <a:cs typeface="Times New Roman" panose="02020603050405020304" pitchFamily="18" charset="0"/>
              </a:rPr>
              <a:t>chiều</a:t>
            </a:r>
            <a:r>
              <a:rPr lang="en-US" sz="1400" b="1" dirty="0">
                <a:solidFill>
                  <a:srgbClr val="000000"/>
                </a:solidFill>
                <a:effectLst/>
                <a:latin typeface="+mn-lt"/>
                <a:ea typeface="SimSun" panose="02010600030101010101" pitchFamily="2" charset="-122"/>
                <a:cs typeface="Times New Roman" panose="02020603050405020304" pitchFamily="18" charset="0"/>
              </a:rPr>
              <a:t> </a:t>
            </a:r>
            <a:r>
              <a:rPr lang="en-US" sz="1400" b="1" dirty="0" err="1">
                <a:solidFill>
                  <a:srgbClr val="000000"/>
                </a:solidFill>
                <a:effectLst/>
                <a:latin typeface="+mn-lt"/>
                <a:ea typeface="SimSun" panose="02010600030101010101" pitchFamily="2" charset="-122"/>
                <a:cs typeface="Times New Roman" panose="02020603050405020304" pitchFamily="18" charset="0"/>
              </a:rPr>
              <a:t>dài</a:t>
            </a:r>
            <a:r>
              <a:rPr lang="en-US" sz="1400" b="1" dirty="0">
                <a:solidFill>
                  <a:srgbClr val="000000"/>
                </a:solidFill>
                <a:effectLst/>
                <a:latin typeface="+mn-lt"/>
                <a:ea typeface="SimSun" panose="02010600030101010101" pitchFamily="2" charset="-122"/>
                <a:cs typeface="Times New Roman" panose="02020603050405020304" pitchFamily="18" charset="0"/>
              </a:rPr>
              <a:t>. </a:t>
            </a:r>
            <a:endParaRPr lang="vi-VN" sz="1600" b="1" dirty="0">
              <a:effectLst/>
              <a:latin typeface="+mn-lt"/>
              <a:ea typeface="SimSun" panose="02010600030101010101" pitchFamily="2" charset="-122"/>
              <a:cs typeface="Times New Roman" panose="02020603050405020304" pitchFamily="18" charset="0"/>
            </a:endParaRPr>
          </a:p>
          <a:p>
            <a:pPr algn="just">
              <a:spcBef>
                <a:spcPts val="150"/>
              </a:spcBef>
              <a:spcAft>
                <a:spcPts val="150"/>
              </a:spcAft>
            </a:pPr>
            <a:r>
              <a:rPr lang="en-US" sz="1400" b="1" dirty="0" err="1">
                <a:solidFill>
                  <a:srgbClr val="000000"/>
                </a:solidFill>
                <a:effectLst/>
                <a:latin typeface="+mn-lt"/>
                <a:ea typeface="SimSun" panose="02010600030101010101" pitchFamily="2" charset="-122"/>
                <a:cs typeface="Times New Roman" panose="02020603050405020304" pitchFamily="18" charset="0"/>
              </a:rPr>
              <a:t>Bước</a:t>
            </a:r>
            <a:r>
              <a:rPr lang="en-US" sz="1400" b="1" dirty="0">
                <a:solidFill>
                  <a:srgbClr val="000000"/>
                </a:solidFill>
                <a:effectLst/>
                <a:latin typeface="+mn-lt"/>
                <a:ea typeface="SimSun" panose="02010600030101010101" pitchFamily="2" charset="-122"/>
                <a:cs typeface="Times New Roman" panose="02020603050405020304" pitchFamily="18" charset="0"/>
              </a:rPr>
              <a:t> 3. </a:t>
            </a:r>
            <a:r>
              <a:rPr lang="en-US" sz="1400" b="1" dirty="0" err="1">
                <a:solidFill>
                  <a:srgbClr val="000000"/>
                </a:solidFill>
                <a:effectLst/>
                <a:latin typeface="+mn-lt"/>
                <a:ea typeface="SimSun" panose="02010600030101010101" pitchFamily="2" charset="-122"/>
                <a:cs typeface="Times New Roman" panose="02020603050405020304" pitchFamily="18" charset="0"/>
              </a:rPr>
              <a:t>Khởi</a:t>
            </a:r>
            <a:r>
              <a:rPr lang="en-US" sz="1400" b="1" dirty="0">
                <a:solidFill>
                  <a:srgbClr val="000000"/>
                </a:solidFill>
                <a:effectLst/>
                <a:latin typeface="+mn-lt"/>
                <a:ea typeface="SimSun" panose="02010600030101010101" pitchFamily="2" charset="-122"/>
                <a:cs typeface="Times New Roman" panose="02020603050405020304" pitchFamily="18" charset="0"/>
              </a:rPr>
              <a:t> </a:t>
            </a:r>
            <a:r>
              <a:rPr lang="en-US" sz="1400" b="1" dirty="0" err="1">
                <a:solidFill>
                  <a:srgbClr val="000000"/>
                </a:solidFill>
                <a:effectLst/>
                <a:latin typeface="+mn-lt"/>
                <a:ea typeface="SimSun" panose="02010600030101010101" pitchFamily="2" charset="-122"/>
                <a:cs typeface="Times New Roman" panose="02020603050405020304" pitchFamily="18" charset="0"/>
              </a:rPr>
              <a:t>tạo</a:t>
            </a:r>
            <a:r>
              <a:rPr lang="en-US" sz="1400" b="1" dirty="0">
                <a:solidFill>
                  <a:srgbClr val="000000"/>
                </a:solidFill>
                <a:effectLst/>
                <a:latin typeface="+mn-lt"/>
                <a:ea typeface="SimSun" panose="02010600030101010101" pitchFamily="2" charset="-122"/>
                <a:cs typeface="Times New Roman" panose="02020603050405020304" pitchFamily="18" charset="0"/>
              </a:rPr>
              <a:t> </a:t>
            </a:r>
            <a:r>
              <a:rPr lang="en-US" sz="1400" b="1" dirty="0" err="1">
                <a:solidFill>
                  <a:srgbClr val="000000"/>
                </a:solidFill>
                <a:effectLst/>
                <a:latin typeface="+mn-lt"/>
                <a:ea typeface="SimSun" panose="02010600030101010101" pitchFamily="2" charset="-122"/>
                <a:cs typeface="Times New Roman" panose="02020603050405020304" pitchFamily="18" charset="0"/>
              </a:rPr>
              <a:t>bộ</a:t>
            </a:r>
            <a:r>
              <a:rPr lang="en-US" sz="1400" b="1" dirty="0">
                <a:solidFill>
                  <a:srgbClr val="000000"/>
                </a:solidFill>
                <a:effectLst/>
                <a:latin typeface="+mn-lt"/>
                <a:ea typeface="SimSun" panose="02010600030101010101" pitchFamily="2" charset="-122"/>
                <a:cs typeface="Times New Roman" panose="02020603050405020304" pitchFamily="18" charset="0"/>
              </a:rPr>
              <a:t> </a:t>
            </a:r>
            <a:r>
              <a:rPr lang="en-US" sz="1400" b="1" dirty="0" err="1">
                <a:solidFill>
                  <a:srgbClr val="000000"/>
                </a:solidFill>
                <a:effectLst/>
                <a:latin typeface="+mn-lt"/>
                <a:ea typeface="SimSun" panose="02010600030101010101" pitchFamily="2" charset="-122"/>
                <a:cs typeface="Times New Roman" panose="02020603050405020304" pitchFamily="18" charset="0"/>
              </a:rPr>
              <a:t>đệm</a:t>
            </a:r>
            <a:r>
              <a:rPr lang="en-US" sz="1400" b="1" dirty="0">
                <a:solidFill>
                  <a:srgbClr val="000000"/>
                </a:solidFill>
                <a:effectLst/>
                <a:latin typeface="+mn-lt"/>
                <a:ea typeface="SimSun" panose="02010600030101010101" pitchFamily="2" charset="-122"/>
                <a:cs typeface="Times New Roman" panose="02020603050405020304" pitchFamily="18" charset="0"/>
              </a:rPr>
              <a:t> </a:t>
            </a:r>
            <a:r>
              <a:rPr lang="en-US" sz="1400" b="1" dirty="0" err="1">
                <a:solidFill>
                  <a:srgbClr val="000000"/>
                </a:solidFill>
                <a:effectLst/>
                <a:latin typeface="+mn-lt"/>
                <a:ea typeface="SimSun" panose="02010600030101010101" pitchFamily="2" charset="-122"/>
                <a:cs typeface="Times New Roman" panose="02020603050405020304" pitchFamily="18" charset="0"/>
              </a:rPr>
              <a:t>băm</a:t>
            </a:r>
            <a:r>
              <a:rPr lang="en-US" sz="1400" dirty="0">
                <a:solidFill>
                  <a:srgbClr val="000000"/>
                </a:solidFill>
                <a:effectLst/>
                <a:latin typeface="+mn-lt"/>
                <a:ea typeface="SimSun" panose="02010600030101010101" pitchFamily="2" charset="-122"/>
                <a:cs typeface="Times New Roman" panose="02020603050405020304" pitchFamily="18" charset="0"/>
              </a:rPr>
              <a:t>. </a:t>
            </a:r>
            <a:endParaRPr lang="vi-VN" sz="1600" dirty="0">
              <a:effectLst/>
              <a:latin typeface="+mn-lt"/>
              <a:ea typeface="SimSun" panose="02010600030101010101" pitchFamily="2" charset="-122"/>
              <a:cs typeface="Times New Roman" panose="02020603050405020304" pitchFamily="18" charset="0"/>
            </a:endParaRPr>
          </a:p>
          <a:p>
            <a:pPr algn="just">
              <a:spcBef>
                <a:spcPts val="150"/>
              </a:spcBef>
              <a:spcAft>
                <a:spcPts val="150"/>
              </a:spcAft>
            </a:pPr>
            <a:r>
              <a:rPr lang="en-US" sz="1400" dirty="0" err="1">
                <a:solidFill>
                  <a:srgbClr val="000000"/>
                </a:solidFill>
                <a:effectLst/>
                <a:latin typeface="+mn-lt"/>
                <a:ea typeface="SimSun" panose="02010600030101010101" pitchFamily="2" charset="-122"/>
                <a:cs typeface="Times New Roman" panose="02020603050405020304" pitchFamily="18" charset="0"/>
              </a:rPr>
              <a:t>Một</a:t>
            </a:r>
            <a:r>
              <a:rPr lang="en-US" sz="1400" dirty="0">
                <a:solidFill>
                  <a:srgbClr val="000000"/>
                </a:solidFill>
                <a:effectLst/>
                <a:latin typeface="+mn-lt"/>
                <a:ea typeface="SimSun" panose="02010600030101010101" pitchFamily="2" charset="-122"/>
                <a:cs typeface="Times New Roman" panose="02020603050405020304" pitchFamily="18" charset="0"/>
              </a:rPr>
              <a:t> </a:t>
            </a:r>
            <a:r>
              <a:rPr lang="en-US" sz="1400" dirty="0" err="1">
                <a:solidFill>
                  <a:srgbClr val="000000"/>
                </a:solidFill>
                <a:effectLst/>
                <a:latin typeface="+mn-lt"/>
                <a:ea typeface="SimSun" panose="02010600030101010101" pitchFamily="2" charset="-122"/>
                <a:cs typeface="Times New Roman" panose="02020603050405020304" pitchFamily="18" charset="0"/>
              </a:rPr>
              <a:t>bộ</a:t>
            </a:r>
            <a:r>
              <a:rPr lang="en-US" sz="1400" dirty="0">
                <a:solidFill>
                  <a:srgbClr val="000000"/>
                </a:solidFill>
                <a:effectLst/>
                <a:latin typeface="+mn-lt"/>
                <a:ea typeface="SimSun" panose="02010600030101010101" pitchFamily="2" charset="-122"/>
                <a:cs typeface="Times New Roman" panose="02020603050405020304" pitchFamily="18" charset="0"/>
              </a:rPr>
              <a:t> </a:t>
            </a:r>
            <a:r>
              <a:rPr lang="en-US" sz="1400" dirty="0" err="1">
                <a:solidFill>
                  <a:srgbClr val="000000"/>
                </a:solidFill>
                <a:effectLst/>
                <a:latin typeface="+mn-lt"/>
                <a:ea typeface="SimSun" panose="02010600030101010101" pitchFamily="2" charset="-122"/>
                <a:cs typeface="Times New Roman" panose="02020603050405020304" pitchFamily="18" charset="0"/>
              </a:rPr>
              <a:t>đệm</a:t>
            </a:r>
            <a:r>
              <a:rPr lang="en-US" sz="1400" dirty="0">
                <a:solidFill>
                  <a:srgbClr val="000000"/>
                </a:solidFill>
                <a:effectLst/>
                <a:latin typeface="+mn-lt"/>
                <a:ea typeface="SimSun" panose="02010600030101010101" pitchFamily="2" charset="-122"/>
                <a:cs typeface="Times New Roman" panose="02020603050405020304" pitchFamily="18" charset="0"/>
              </a:rPr>
              <a:t> 512-bit </a:t>
            </a:r>
            <a:r>
              <a:rPr lang="en-US" sz="1400" dirty="0" err="1">
                <a:solidFill>
                  <a:srgbClr val="000000"/>
                </a:solidFill>
                <a:effectLst/>
                <a:latin typeface="+mn-lt"/>
                <a:ea typeface="SimSun" panose="02010600030101010101" pitchFamily="2" charset="-122"/>
                <a:cs typeface="Times New Roman" panose="02020603050405020304" pitchFamily="18" charset="0"/>
              </a:rPr>
              <a:t>được</a:t>
            </a:r>
            <a:r>
              <a:rPr lang="en-US" sz="1400" dirty="0">
                <a:solidFill>
                  <a:srgbClr val="000000"/>
                </a:solidFill>
                <a:effectLst/>
                <a:latin typeface="+mn-lt"/>
                <a:ea typeface="SimSun" panose="02010600030101010101" pitchFamily="2" charset="-122"/>
                <a:cs typeface="Times New Roman" panose="02020603050405020304" pitchFamily="18" charset="0"/>
              </a:rPr>
              <a:t> </a:t>
            </a:r>
            <a:r>
              <a:rPr lang="en-US" sz="1400" dirty="0" err="1">
                <a:solidFill>
                  <a:srgbClr val="000000"/>
                </a:solidFill>
                <a:effectLst/>
                <a:latin typeface="+mn-lt"/>
                <a:ea typeface="SimSun" panose="02010600030101010101" pitchFamily="2" charset="-122"/>
                <a:cs typeface="Times New Roman" panose="02020603050405020304" pitchFamily="18" charset="0"/>
              </a:rPr>
              <a:t>sử</a:t>
            </a:r>
            <a:r>
              <a:rPr lang="en-US" sz="1400" dirty="0">
                <a:solidFill>
                  <a:srgbClr val="000000"/>
                </a:solidFill>
                <a:effectLst/>
                <a:latin typeface="+mn-lt"/>
                <a:ea typeface="SimSun" panose="02010600030101010101" pitchFamily="2" charset="-122"/>
                <a:cs typeface="Times New Roman" panose="02020603050405020304" pitchFamily="18" charset="0"/>
              </a:rPr>
              <a:t> </a:t>
            </a:r>
            <a:r>
              <a:rPr lang="en-US" sz="1400" dirty="0" err="1">
                <a:solidFill>
                  <a:srgbClr val="000000"/>
                </a:solidFill>
                <a:effectLst/>
                <a:latin typeface="+mn-lt"/>
                <a:ea typeface="SimSun" panose="02010600030101010101" pitchFamily="2" charset="-122"/>
                <a:cs typeface="Times New Roman" panose="02020603050405020304" pitchFamily="18" charset="0"/>
              </a:rPr>
              <a:t>dụng</a:t>
            </a:r>
            <a:r>
              <a:rPr lang="en-US" sz="1400" dirty="0">
                <a:solidFill>
                  <a:srgbClr val="000000"/>
                </a:solidFill>
                <a:effectLst/>
                <a:latin typeface="+mn-lt"/>
                <a:ea typeface="SimSun" panose="02010600030101010101" pitchFamily="2" charset="-122"/>
                <a:cs typeface="Times New Roman" panose="02020603050405020304" pitchFamily="18" charset="0"/>
              </a:rPr>
              <a:t> </a:t>
            </a:r>
            <a:r>
              <a:rPr lang="en-US" sz="1400" dirty="0" err="1">
                <a:solidFill>
                  <a:srgbClr val="000000"/>
                </a:solidFill>
                <a:effectLst/>
                <a:latin typeface="+mn-lt"/>
                <a:ea typeface="SimSun" panose="02010600030101010101" pitchFamily="2" charset="-122"/>
                <a:cs typeface="Times New Roman" panose="02020603050405020304" pitchFamily="18" charset="0"/>
              </a:rPr>
              <a:t>để</a:t>
            </a:r>
            <a:r>
              <a:rPr lang="en-US" sz="1400" dirty="0">
                <a:solidFill>
                  <a:srgbClr val="000000"/>
                </a:solidFill>
                <a:effectLst/>
                <a:latin typeface="+mn-lt"/>
                <a:ea typeface="SimSun" panose="02010600030101010101" pitchFamily="2" charset="-122"/>
                <a:cs typeface="Times New Roman" panose="02020603050405020304" pitchFamily="18" charset="0"/>
              </a:rPr>
              <a:t> </a:t>
            </a:r>
            <a:r>
              <a:rPr lang="en-US" sz="1400" dirty="0" err="1">
                <a:solidFill>
                  <a:srgbClr val="000000"/>
                </a:solidFill>
                <a:effectLst/>
                <a:latin typeface="+mn-lt"/>
                <a:ea typeface="SimSun" panose="02010600030101010101" pitchFamily="2" charset="-122"/>
                <a:cs typeface="Times New Roman" panose="02020603050405020304" pitchFamily="18" charset="0"/>
              </a:rPr>
              <a:t>giữ</a:t>
            </a:r>
            <a:r>
              <a:rPr lang="en-US" sz="1400" dirty="0">
                <a:solidFill>
                  <a:srgbClr val="000000"/>
                </a:solidFill>
                <a:effectLst/>
                <a:latin typeface="+mn-lt"/>
                <a:ea typeface="SimSun" panose="02010600030101010101" pitchFamily="2" charset="-122"/>
                <a:cs typeface="Times New Roman" panose="02020603050405020304" pitchFamily="18" charset="0"/>
              </a:rPr>
              <a:t> </a:t>
            </a:r>
            <a:r>
              <a:rPr lang="en-US" sz="1400" dirty="0" err="1">
                <a:solidFill>
                  <a:srgbClr val="000000"/>
                </a:solidFill>
                <a:effectLst/>
                <a:latin typeface="+mn-lt"/>
                <a:ea typeface="SimSun" panose="02010600030101010101" pitchFamily="2" charset="-122"/>
                <a:cs typeface="Times New Roman" panose="02020603050405020304" pitchFamily="18" charset="0"/>
              </a:rPr>
              <a:t>trung</a:t>
            </a:r>
            <a:r>
              <a:rPr lang="en-US" sz="1400" dirty="0">
                <a:solidFill>
                  <a:srgbClr val="000000"/>
                </a:solidFill>
                <a:effectLst/>
                <a:latin typeface="+mn-lt"/>
                <a:ea typeface="SimSun" panose="02010600030101010101" pitchFamily="2" charset="-122"/>
                <a:cs typeface="Times New Roman" panose="02020603050405020304" pitchFamily="18" charset="0"/>
              </a:rPr>
              <a:t> </a:t>
            </a:r>
            <a:r>
              <a:rPr lang="en-US" sz="1400" dirty="0" err="1">
                <a:solidFill>
                  <a:srgbClr val="000000"/>
                </a:solidFill>
                <a:effectLst/>
                <a:latin typeface="+mn-lt"/>
                <a:ea typeface="SimSun" panose="02010600030101010101" pitchFamily="2" charset="-122"/>
                <a:cs typeface="Times New Roman" panose="02020603050405020304" pitchFamily="18" charset="0"/>
              </a:rPr>
              <a:t>gian</a:t>
            </a:r>
            <a:r>
              <a:rPr lang="en-US" sz="1400" dirty="0">
                <a:solidFill>
                  <a:srgbClr val="000000"/>
                </a:solidFill>
                <a:effectLst/>
                <a:latin typeface="+mn-lt"/>
                <a:ea typeface="SimSun" panose="02010600030101010101" pitchFamily="2" charset="-122"/>
                <a:cs typeface="Times New Roman" panose="02020603050405020304" pitchFamily="18" charset="0"/>
              </a:rPr>
              <a:t> </a:t>
            </a:r>
            <a:r>
              <a:rPr lang="en-US" sz="1400" dirty="0" err="1">
                <a:solidFill>
                  <a:srgbClr val="000000"/>
                </a:solidFill>
                <a:effectLst/>
                <a:latin typeface="+mn-lt"/>
                <a:ea typeface="SimSun" panose="02010600030101010101" pitchFamily="2" charset="-122"/>
                <a:cs typeface="Times New Roman" panose="02020603050405020304" pitchFamily="18" charset="0"/>
              </a:rPr>
              <a:t>và</a:t>
            </a:r>
            <a:r>
              <a:rPr lang="en-US" sz="1400" dirty="0">
                <a:solidFill>
                  <a:srgbClr val="000000"/>
                </a:solidFill>
                <a:effectLst/>
                <a:latin typeface="+mn-lt"/>
                <a:ea typeface="SimSun" panose="02010600030101010101" pitchFamily="2" charset="-122"/>
                <a:cs typeface="Times New Roman" panose="02020603050405020304" pitchFamily="18" charset="0"/>
              </a:rPr>
              <a:t> </a:t>
            </a:r>
            <a:r>
              <a:rPr lang="en-US" sz="1400" dirty="0" err="1">
                <a:solidFill>
                  <a:srgbClr val="000000"/>
                </a:solidFill>
                <a:effectLst/>
                <a:latin typeface="+mn-lt"/>
                <a:ea typeface="SimSun" panose="02010600030101010101" pitchFamily="2" charset="-122"/>
                <a:cs typeface="Times New Roman" panose="02020603050405020304" pitchFamily="18" charset="0"/>
              </a:rPr>
              <a:t>cuối</a:t>
            </a:r>
            <a:r>
              <a:rPr lang="en-US" sz="1400" dirty="0">
                <a:solidFill>
                  <a:srgbClr val="000000"/>
                </a:solidFill>
                <a:effectLst/>
                <a:latin typeface="+mn-lt"/>
                <a:ea typeface="SimSun" panose="02010600030101010101" pitchFamily="2" charset="-122"/>
                <a:cs typeface="Times New Roman" panose="02020603050405020304" pitchFamily="18" charset="0"/>
              </a:rPr>
              <a:t> </a:t>
            </a:r>
            <a:r>
              <a:rPr lang="en-US" sz="1400" dirty="0" err="1">
                <a:solidFill>
                  <a:srgbClr val="000000"/>
                </a:solidFill>
                <a:effectLst/>
                <a:latin typeface="+mn-lt"/>
                <a:ea typeface="SimSun" panose="02010600030101010101" pitchFamily="2" charset="-122"/>
                <a:cs typeface="Times New Roman" panose="02020603050405020304" pitchFamily="18" charset="0"/>
              </a:rPr>
              <a:t>cùng</a:t>
            </a:r>
            <a:endParaRPr lang="vi-VN" sz="1600" dirty="0">
              <a:effectLst/>
              <a:latin typeface="+mn-lt"/>
              <a:ea typeface="SimSun" panose="02010600030101010101" pitchFamily="2" charset="-122"/>
              <a:cs typeface="Times New Roman" panose="02020603050405020304" pitchFamily="18" charset="0"/>
            </a:endParaRPr>
          </a:p>
          <a:p>
            <a:pPr algn="just">
              <a:spcBef>
                <a:spcPts val="150"/>
              </a:spcBef>
              <a:spcAft>
                <a:spcPts val="150"/>
              </a:spcAft>
            </a:pPr>
            <a:r>
              <a:rPr lang="en-US" sz="1400" dirty="0" err="1">
                <a:solidFill>
                  <a:srgbClr val="000000"/>
                </a:solidFill>
                <a:effectLst/>
                <a:latin typeface="+mn-lt"/>
                <a:ea typeface="SimSun" panose="02010600030101010101" pitchFamily="2" charset="-122"/>
                <a:cs typeface="Times New Roman" panose="02020603050405020304" pitchFamily="18" charset="0"/>
              </a:rPr>
              <a:t>kết</a:t>
            </a:r>
            <a:r>
              <a:rPr lang="en-US" sz="1400" dirty="0">
                <a:solidFill>
                  <a:srgbClr val="000000"/>
                </a:solidFill>
                <a:effectLst/>
                <a:latin typeface="+mn-lt"/>
                <a:ea typeface="SimSun" panose="02010600030101010101" pitchFamily="2" charset="-122"/>
                <a:cs typeface="Times New Roman" panose="02020603050405020304" pitchFamily="18" charset="0"/>
              </a:rPr>
              <a:t> </a:t>
            </a:r>
            <a:r>
              <a:rPr lang="en-US" sz="1400" dirty="0" err="1">
                <a:solidFill>
                  <a:srgbClr val="000000"/>
                </a:solidFill>
                <a:effectLst/>
                <a:latin typeface="+mn-lt"/>
                <a:ea typeface="SimSun" panose="02010600030101010101" pitchFamily="2" charset="-122"/>
                <a:cs typeface="Times New Roman" panose="02020603050405020304" pitchFamily="18" charset="0"/>
              </a:rPr>
              <a:t>quả</a:t>
            </a:r>
            <a:r>
              <a:rPr lang="en-US" sz="1400" dirty="0">
                <a:solidFill>
                  <a:srgbClr val="000000"/>
                </a:solidFill>
                <a:effectLst/>
                <a:latin typeface="+mn-lt"/>
                <a:ea typeface="SimSun" panose="02010600030101010101" pitchFamily="2" charset="-122"/>
                <a:cs typeface="Times New Roman" panose="02020603050405020304" pitchFamily="18" charset="0"/>
              </a:rPr>
              <a:t> </a:t>
            </a:r>
            <a:r>
              <a:rPr lang="en-US" sz="1400" dirty="0" err="1">
                <a:solidFill>
                  <a:srgbClr val="000000"/>
                </a:solidFill>
                <a:effectLst/>
                <a:latin typeface="+mn-lt"/>
                <a:ea typeface="SimSun" panose="02010600030101010101" pitchFamily="2" charset="-122"/>
                <a:cs typeface="Times New Roman" panose="02020603050405020304" pitchFamily="18" charset="0"/>
              </a:rPr>
              <a:t>của</a:t>
            </a:r>
            <a:r>
              <a:rPr lang="en-US" sz="1400" dirty="0">
                <a:solidFill>
                  <a:srgbClr val="000000"/>
                </a:solidFill>
                <a:effectLst/>
                <a:latin typeface="+mn-lt"/>
                <a:ea typeface="SimSun" panose="02010600030101010101" pitchFamily="2" charset="-122"/>
                <a:cs typeface="Times New Roman" panose="02020603050405020304" pitchFamily="18" charset="0"/>
              </a:rPr>
              <a:t> </a:t>
            </a:r>
            <a:r>
              <a:rPr lang="en-US" sz="1400" dirty="0" err="1">
                <a:solidFill>
                  <a:srgbClr val="000000"/>
                </a:solidFill>
                <a:effectLst/>
                <a:latin typeface="+mn-lt"/>
                <a:ea typeface="SimSun" panose="02010600030101010101" pitchFamily="2" charset="-122"/>
                <a:cs typeface="Times New Roman" panose="02020603050405020304" pitchFamily="18" charset="0"/>
              </a:rPr>
              <a:t>hàm</a:t>
            </a:r>
            <a:r>
              <a:rPr lang="en-US" sz="1400" dirty="0">
                <a:solidFill>
                  <a:srgbClr val="000000"/>
                </a:solidFill>
                <a:effectLst/>
                <a:latin typeface="+mn-lt"/>
                <a:ea typeface="SimSun" panose="02010600030101010101" pitchFamily="2" charset="-122"/>
                <a:cs typeface="Times New Roman" panose="02020603050405020304" pitchFamily="18" charset="0"/>
              </a:rPr>
              <a:t> </a:t>
            </a:r>
            <a:r>
              <a:rPr lang="en-US" sz="1400" dirty="0" err="1">
                <a:solidFill>
                  <a:srgbClr val="000000"/>
                </a:solidFill>
                <a:effectLst/>
                <a:latin typeface="+mn-lt"/>
                <a:ea typeface="SimSun" panose="02010600030101010101" pitchFamily="2" charset="-122"/>
                <a:cs typeface="Times New Roman" panose="02020603050405020304" pitchFamily="18" charset="0"/>
              </a:rPr>
              <a:t>băm</a:t>
            </a:r>
            <a:r>
              <a:rPr lang="en-US" sz="1400" dirty="0">
                <a:solidFill>
                  <a:srgbClr val="000000"/>
                </a:solidFill>
                <a:effectLst/>
                <a:latin typeface="+mn-lt"/>
                <a:ea typeface="SimSun" panose="02010600030101010101" pitchFamily="2" charset="-122"/>
                <a:cs typeface="Times New Roman" panose="02020603050405020304" pitchFamily="18" charset="0"/>
              </a:rPr>
              <a:t>. </a:t>
            </a:r>
            <a:r>
              <a:rPr lang="en-US" sz="1400" dirty="0" err="1">
                <a:solidFill>
                  <a:srgbClr val="000000"/>
                </a:solidFill>
                <a:effectLst/>
                <a:latin typeface="+mn-lt"/>
                <a:ea typeface="SimSun" panose="02010600030101010101" pitchFamily="2" charset="-122"/>
                <a:cs typeface="Times New Roman" panose="02020603050405020304" pitchFamily="18" charset="0"/>
              </a:rPr>
              <a:t>Bộ</a:t>
            </a:r>
            <a:r>
              <a:rPr lang="en-US" sz="1400" dirty="0">
                <a:solidFill>
                  <a:srgbClr val="000000"/>
                </a:solidFill>
                <a:effectLst/>
                <a:latin typeface="+mn-lt"/>
                <a:ea typeface="SimSun" panose="02010600030101010101" pitchFamily="2" charset="-122"/>
                <a:cs typeface="Times New Roman" panose="02020603050405020304" pitchFamily="18" charset="0"/>
              </a:rPr>
              <a:t> </a:t>
            </a:r>
            <a:r>
              <a:rPr lang="en-US" sz="1400" dirty="0" err="1">
                <a:solidFill>
                  <a:srgbClr val="000000"/>
                </a:solidFill>
                <a:effectLst/>
                <a:latin typeface="+mn-lt"/>
                <a:ea typeface="SimSun" panose="02010600030101010101" pitchFamily="2" charset="-122"/>
                <a:cs typeface="Times New Roman" panose="02020603050405020304" pitchFamily="18" charset="0"/>
              </a:rPr>
              <a:t>đệm</a:t>
            </a:r>
            <a:r>
              <a:rPr lang="en-US" sz="1400" dirty="0">
                <a:solidFill>
                  <a:srgbClr val="000000"/>
                </a:solidFill>
                <a:effectLst/>
                <a:latin typeface="+mn-lt"/>
                <a:ea typeface="SimSun" panose="02010600030101010101" pitchFamily="2" charset="-122"/>
                <a:cs typeface="Times New Roman" panose="02020603050405020304" pitchFamily="18" charset="0"/>
              </a:rPr>
              <a:t> </a:t>
            </a:r>
            <a:r>
              <a:rPr lang="en-US" sz="1400" dirty="0" err="1">
                <a:solidFill>
                  <a:srgbClr val="000000"/>
                </a:solidFill>
                <a:effectLst/>
                <a:latin typeface="+mn-lt"/>
                <a:ea typeface="SimSun" panose="02010600030101010101" pitchFamily="2" charset="-122"/>
                <a:cs typeface="Times New Roman" panose="02020603050405020304" pitchFamily="18" charset="0"/>
              </a:rPr>
              <a:t>có</a:t>
            </a:r>
            <a:r>
              <a:rPr lang="en-US" sz="1400" dirty="0">
                <a:solidFill>
                  <a:srgbClr val="000000"/>
                </a:solidFill>
                <a:effectLst/>
                <a:latin typeface="+mn-lt"/>
                <a:ea typeface="SimSun" panose="02010600030101010101" pitchFamily="2" charset="-122"/>
                <a:cs typeface="Times New Roman" panose="02020603050405020304" pitchFamily="18" charset="0"/>
              </a:rPr>
              <a:t> </a:t>
            </a:r>
            <a:r>
              <a:rPr lang="en-US" sz="1400" dirty="0" err="1">
                <a:solidFill>
                  <a:srgbClr val="000000"/>
                </a:solidFill>
                <a:effectLst/>
                <a:latin typeface="+mn-lt"/>
                <a:ea typeface="SimSun" panose="02010600030101010101" pitchFamily="2" charset="-122"/>
                <a:cs typeface="Times New Roman" panose="02020603050405020304" pitchFamily="18" charset="0"/>
              </a:rPr>
              <a:t>thể</a:t>
            </a:r>
            <a:r>
              <a:rPr lang="en-US" sz="1400" dirty="0">
                <a:solidFill>
                  <a:srgbClr val="000000"/>
                </a:solidFill>
                <a:effectLst/>
                <a:latin typeface="+mn-lt"/>
                <a:ea typeface="SimSun" panose="02010600030101010101" pitchFamily="2" charset="-122"/>
                <a:cs typeface="Times New Roman" panose="02020603050405020304" pitchFamily="18" charset="0"/>
              </a:rPr>
              <a:t> </a:t>
            </a:r>
            <a:r>
              <a:rPr lang="en-US" sz="1400" dirty="0" err="1">
                <a:solidFill>
                  <a:srgbClr val="000000"/>
                </a:solidFill>
                <a:effectLst/>
                <a:latin typeface="+mn-lt"/>
                <a:ea typeface="SimSun" panose="02010600030101010101" pitchFamily="2" charset="-122"/>
                <a:cs typeface="Times New Roman" panose="02020603050405020304" pitchFamily="18" charset="0"/>
              </a:rPr>
              <a:t>được</a:t>
            </a:r>
            <a:r>
              <a:rPr lang="en-US" sz="1400" dirty="0">
                <a:solidFill>
                  <a:srgbClr val="000000"/>
                </a:solidFill>
                <a:effectLst/>
                <a:latin typeface="+mn-lt"/>
                <a:ea typeface="SimSun" panose="02010600030101010101" pitchFamily="2" charset="-122"/>
                <a:cs typeface="Times New Roman" panose="02020603050405020304" pitchFamily="18" charset="0"/>
              </a:rPr>
              <a:t> </a:t>
            </a:r>
            <a:r>
              <a:rPr lang="en-US" sz="1400" dirty="0" err="1">
                <a:solidFill>
                  <a:srgbClr val="000000"/>
                </a:solidFill>
                <a:effectLst/>
                <a:latin typeface="+mn-lt"/>
                <a:ea typeface="SimSun" panose="02010600030101010101" pitchFamily="2" charset="-122"/>
                <a:cs typeface="Times New Roman" panose="02020603050405020304" pitchFamily="18" charset="0"/>
              </a:rPr>
              <a:t>biểu</a:t>
            </a:r>
            <a:r>
              <a:rPr lang="en-US" sz="1400" dirty="0">
                <a:solidFill>
                  <a:srgbClr val="000000"/>
                </a:solidFill>
                <a:effectLst/>
                <a:latin typeface="+mn-lt"/>
                <a:ea typeface="SimSun" panose="02010600030101010101" pitchFamily="2" charset="-122"/>
                <a:cs typeface="Times New Roman" panose="02020603050405020304" pitchFamily="18" charset="0"/>
              </a:rPr>
              <a:t> </a:t>
            </a:r>
            <a:r>
              <a:rPr lang="en-US" sz="1400" dirty="0" err="1">
                <a:solidFill>
                  <a:srgbClr val="000000"/>
                </a:solidFill>
                <a:effectLst/>
                <a:latin typeface="+mn-lt"/>
                <a:ea typeface="SimSun" panose="02010600030101010101" pitchFamily="2" charset="-122"/>
                <a:cs typeface="Times New Roman" panose="02020603050405020304" pitchFamily="18" charset="0"/>
              </a:rPr>
              <a:t>diễn</a:t>
            </a:r>
            <a:r>
              <a:rPr lang="en-US" sz="1400" dirty="0">
                <a:solidFill>
                  <a:srgbClr val="000000"/>
                </a:solidFill>
                <a:effectLst/>
                <a:latin typeface="+mn-lt"/>
                <a:ea typeface="SimSun" panose="02010600030101010101" pitchFamily="2" charset="-122"/>
                <a:cs typeface="Times New Roman" panose="02020603050405020304" pitchFamily="18" charset="0"/>
              </a:rPr>
              <a:t> </a:t>
            </a:r>
            <a:r>
              <a:rPr lang="en-US" sz="1400" dirty="0" err="1">
                <a:solidFill>
                  <a:srgbClr val="000000"/>
                </a:solidFill>
                <a:effectLst/>
                <a:latin typeface="+mn-lt"/>
                <a:ea typeface="SimSun" panose="02010600030101010101" pitchFamily="2" charset="-122"/>
                <a:cs typeface="Times New Roman" panose="02020603050405020304" pitchFamily="18" charset="0"/>
              </a:rPr>
              <a:t>dưới</a:t>
            </a:r>
            <a:r>
              <a:rPr lang="en-US" sz="1400" dirty="0">
                <a:solidFill>
                  <a:srgbClr val="000000"/>
                </a:solidFill>
                <a:effectLst/>
                <a:latin typeface="+mn-lt"/>
                <a:ea typeface="SimSun" panose="02010600030101010101" pitchFamily="2" charset="-122"/>
                <a:cs typeface="Times New Roman" panose="02020603050405020304" pitchFamily="18" charset="0"/>
              </a:rPr>
              <a:t> </a:t>
            </a:r>
            <a:r>
              <a:rPr lang="en-US" sz="1400" dirty="0" err="1">
                <a:solidFill>
                  <a:srgbClr val="000000"/>
                </a:solidFill>
                <a:effectLst/>
                <a:latin typeface="+mn-lt"/>
                <a:ea typeface="SimSun" panose="02010600030101010101" pitchFamily="2" charset="-122"/>
                <a:cs typeface="Times New Roman" panose="02020603050405020304" pitchFamily="18" charset="0"/>
              </a:rPr>
              <a:t>dạng</a:t>
            </a:r>
            <a:r>
              <a:rPr lang="en-US" sz="1400" dirty="0">
                <a:solidFill>
                  <a:srgbClr val="000000"/>
                </a:solidFill>
                <a:effectLst/>
                <a:latin typeface="+mn-lt"/>
                <a:ea typeface="SimSun" panose="02010600030101010101" pitchFamily="2" charset="-122"/>
                <a:cs typeface="Times New Roman" panose="02020603050405020304" pitchFamily="18" charset="0"/>
              </a:rPr>
              <a:t> 8 </a:t>
            </a:r>
            <a:r>
              <a:rPr lang="en-US" sz="1400" dirty="0" err="1">
                <a:solidFill>
                  <a:srgbClr val="000000"/>
                </a:solidFill>
                <a:effectLst/>
                <a:latin typeface="+mn-lt"/>
                <a:ea typeface="SimSun" panose="02010600030101010101" pitchFamily="2" charset="-122"/>
                <a:cs typeface="Times New Roman" panose="02020603050405020304" pitchFamily="18" charset="0"/>
              </a:rPr>
              <a:t>thanh</a:t>
            </a:r>
            <a:r>
              <a:rPr lang="en-US" sz="1400" dirty="0">
                <a:solidFill>
                  <a:srgbClr val="000000"/>
                </a:solidFill>
                <a:effectLst/>
                <a:latin typeface="+mn-lt"/>
                <a:ea typeface="SimSun" panose="02010600030101010101" pitchFamily="2" charset="-122"/>
                <a:cs typeface="Times New Roman" panose="02020603050405020304" pitchFamily="18" charset="0"/>
              </a:rPr>
              <a:t> </a:t>
            </a:r>
            <a:r>
              <a:rPr lang="en-US" sz="1400" dirty="0" err="1">
                <a:solidFill>
                  <a:srgbClr val="000000"/>
                </a:solidFill>
                <a:effectLst/>
                <a:latin typeface="+mn-lt"/>
                <a:ea typeface="SimSun" panose="02010600030101010101" pitchFamily="2" charset="-122"/>
                <a:cs typeface="Times New Roman" panose="02020603050405020304" pitchFamily="18" charset="0"/>
              </a:rPr>
              <a:t>ghi</a:t>
            </a:r>
            <a:r>
              <a:rPr lang="en-US" sz="1400" dirty="0">
                <a:solidFill>
                  <a:srgbClr val="000000"/>
                </a:solidFill>
                <a:effectLst/>
                <a:latin typeface="+mn-lt"/>
                <a:ea typeface="SimSun" panose="02010600030101010101" pitchFamily="2" charset="-122"/>
                <a:cs typeface="Times New Roman" panose="02020603050405020304" pitchFamily="18" charset="0"/>
              </a:rPr>
              <a:t> 64 bit (a, b, c, d, e, f, g, h). </a:t>
            </a:r>
            <a:r>
              <a:rPr lang="en-US" sz="1400" dirty="0" err="1">
                <a:solidFill>
                  <a:srgbClr val="000000"/>
                </a:solidFill>
                <a:effectLst/>
                <a:latin typeface="+mn-lt"/>
                <a:ea typeface="SimSun" panose="02010600030101010101" pitchFamily="2" charset="-122"/>
                <a:cs typeface="Times New Roman" panose="02020603050405020304" pitchFamily="18" charset="0"/>
              </a:rPr>
              <a:t>Các</a:t>
            </a:r>
            <a:r>
              <a:rPr lang="en-US" sz="1400" dirty="0">
                <a:solidFill>
                  <a:srgbClr val="000000"/>
                </a:solidFill>
                <a:effectLst/>
                <a:latin typeface="+mn-lt"/>
                <a:ea typeface="SimSun" panose="02010600030101010101" pitchFamily="2" charset="-122"/>
                <a:cs typeface="Times New Roman" panose="02020603050405020304" pitchFamily="18" charset="0"/>
              </a:rPr>
              <a:t> </a:t>
            </a:r>
            <a:r>
              <a:rPr lang="en-US" sz="1400" dirty="0" err="1">
                <a:solidFill>
                  <a:srgbClr val="000000"/>
                </a:solidFill>
                <a:effectLst/>
                <a:latin typeface="+mn-lt"/>
                <a:ea typeface="SimSun" panose="02010600030101010101" pitchFamily="2" charset="-122"/>
                <a:cs typeface="Times New Roman" panose="02020603050405020304" pitchFamily="18" charset="0"/>
              </a:rPr>
              <a:t>thanh</a:t>
            </a:r>
            <a:r>
              <a:rPr lang="en-US" sz="1400" dirty="0">
                <a:solidFill>
                  <a:srgbClr val="000000"/>
                </a:solidFill>
                <a:effectLst/>
                <a:latin typeface="+mn-lt"/>
                <a:ea typeface="SimSun" panose="02010600030101010101" pitchFamily="2" charset="-122"/>
                <a:cs typeface="Times New Roman" panose="02020603050405020304" pitchFamily="18" charset="0"/>
              </a:rPr>
              <a:t> </a:t>
            </a:r>
            <a:r>
              <a:rPr lang="en-US" sz="1400" dirty="0" err="1">
                <a:solidFill>
                  <a:srgbClr val="000000"/>
                </a:solidFill>
                <a:effectLst/>
                <a:latin typeface="+mn-lt"/>
                <a:ea typeface="SimSun" panose="02010600030101010101" pitchFamily="2" charset="-122"/>
                <a:cs typeface="Times New Roman" panose="02020603050405020304" pitchFamily="18" charset="0"/>
              </a:rPr>
              <a:t>ghi</a:t>
            </a:r>
            <a:r>
              <a:rPr lang="en-US" sz="1400" dirty="0">
                <a:solidFill>
                  <a:srgbClr val="000000"/>
                </a:solidFill>
                <a:effectLst/>
                <a:latin typeface="+mn-lt"/>
                <a:ea typeface="SimSun" panose="02010600030101010101" pitchFamily="2" charset="-122"/>
                <a:cs typeface="Times New Roman" panose="02020603050405020304" pitchFamily="18" charset="0"/>
              </a:rPr>
              <a:t> </a:t>
            </a:r>
            <a:r>
              <a:rPr lang="en-US" sz="1400" dirty="0" err="1">
                <a:solidFill>
                  <a:srgbClr val="000000"/>
                </a:solidFill>
                <a:effectLst/>
                <a:latin typeface="+mn-lt"/>
                <a:ea typeface="SimSun" panose="02010600030101010101" pitchFamily="2" charset="-122"/>
                <a:cs typeface="Times New Roman" panose="02020603050405020304" pitchFamily="18" charset="0"/>
              </a:rPr>
              <a:t>này</a:t>
            </a:r>
            <a:r>
              <a:rPr lang="en-US" sz="1400" dirty="0">
                <a:solidFill>
                  <a:srgbClr val="000000"/>
                </a:solidFill>
                <a:effectLst/>
                <a:latin typeface="+mn-lt"/>
                <a:ea typeface="SimSun" panose="02010600030101010101" pitchFamily="2" charset="-122"/>
                <a:cs typeface="Times New Roman" panose="02020603050405020304" pitchFamily="18" charset="0"/>
              </a:rPr>
              <a:t> </a:t>
            </a:r>
            <a:r>
              <a:rPr lang="en-US" sz="1400" dirty="0" err="1">
                <a:solidFill>
                  <a:srgbClr val="000000"/>
                </a:solidFill>
                <a:effectLst/>
                <a:latin typeface="+mn-lt"/>
                <a:ea typeface="SimSun" panose="02010600030101010101" pitchFamily="2" charset="-122"/>
                <a:cs typeface="Times New Roman" panose="02020603050405020304" pitchFamily="18" charset="0"/>
              </a:rPr>
              <a:t>được</a:t>
            </a:r>
            <a:r>
              <a:rPr lang="en-US" sz="1400" dirty="0">
                <a:solidFill>
                  <a:srgbClr val="000000"/>
                </a:solidFill>
                <a:effectLst/>
                <a:latin typeface="+mn-lt"/>
                <a:ea typeface="SimSun" panose="02010600030101010101" pitchFamily="2" charset="-122"/>
                <a:cs typeface="Times New Roman" panose="02020603050405020304" pitchFamily="18" charset="0"/>
              </a:rPr>
              <a:t> </a:t>
            </a:r>
            <a:r>
              <a:rPr lang="en-US" sz="1400" dirty="0" err="1">
                <a:solidFill>
                  <a:srgbClr val="000000"/>
                </a:solidFill>
                <a:effectLst/>
                <a:latin typeface="+mn-lt"/>
                <a:ea typeface="SimSun" panose="02010600030101010101" pitchFamily="2" charset="-122"/>
                <a:cs typeface="Times New Roman" panose="02020603050405020304" pitchFamily="18" charset="0"/>
              </a:rPr>
              <a:t>khởi</a:t>
            </a:r>
            <a:r>
              <a:rPr lang="en-US" sz="1400" dirty="0">
                <a:solidFill>
                  <a:srgbClr val="000000"/>
                </a:solidFill>
                <a:effectLst/>
                <a:latin typeface="+mn-lt"/>
                <a:ea typeface="SimSun" panose="02010600030101010101" pitchFamily="2" charset="-122"/>
                <a:cs typeface="Times New Roman" panose="02020603050405020304" pitchFamily="18" charset="0"/>
              </a:rPr>
              <a:t> </a:t>
            </a:r>
            <a:r>
              <a:rPr lang="en-US" sz="1400" dirty="0" err="1">
                <a:solidFill>
                  <a:srgbClr val="000000"/>
                </a:solidFill>
                <a:effectLst/>
                <a:latin typeface="+mn-lt"/>
                <a:ea typeface="SimSun" panose="02010600030101010101" pitchFamily="2" charset="-122"/>
                <a:cs typeface="Times New Roman" panose="02020603050405020304" pitchFamily="18" charset="0"/>
              </a:rPr>
              <a:t>tạo</a:t>
            </a:r>
            <a:r>
              <a:rPr lang="en-US" sz="1400" dirty="0">
                <a:solidFill>
                  <a:srgbClr val="000000"/>
                </a:solidFill>
                <a:effectLst/>
                <a:latin typeface="+mn-lt"/>
                <a:ea typeface="SimSun" panose="02010600030101010101" pitchFamily="2" charset="-122"/>
                <a:cs typeface="Times New Roman" panose="02020603050405020304" pitchFamily="18" charset="0"/>
              </a:rPr>
              <a:t> </a:t>
            </a:r>
            <a:r>
              <a:rPr lang="en-US" sz="1400" dirty="0" err="1">
                <a:solidFill>
                  <a:srgbClr val="000000"/>
                </a:solidFill>
                <a:effectLst/>
                <a:latin typeface="+mn-lt"/>
                <a:ea typeface="SimSun" panose="02010600030101010101" pitchFamily="2" charset="-122"/>
                <a:cs typeface="Times New Roman" panose="02020603050405020304" pitchFamily="18" charset="0"/>
              </a:rPr>
              <a:t>cho</a:t>
            </a:r>
            <a:r>
              <a:rPr lang="en-US" sz="1400" dirty="0">
                <a:solidFill>
                  <a:srgbClr val="000000"/>
                </a:solidFill>
                <a:effectLst/>
                <a:latin typeface="+mn-lt"/>
                <a:ea typeface="SimSun" panose="02010600030101010101" pitchFamily="2" charset="-122"/>
                <a:cs typeface="Times New Roman" panose="02020603050405020304" pitchFamily="18" charset="0"/>
              </a:rPr>
              <a:t> </a:t>
            </a:r>
            <a:r>
              <a:rPr lang="en-US" sz="1400" dirty="0" err="1">
                <a:solidFill>
                  <a:srgbClr val="000000"/>
                </a:solidFill>
                <a:effectLst/>
                <a:latin typeface="+mn-lt"/>
                <a:ea typeface="SimSun" panose="02010600030101010101" pitchFamily="2" charset="-122"/>
                <a:cs typeface="Times New Roman" panose="02020603050405020304" pitchFamily="18" charset="0"/>
              </a:rPr>
              <a:t>các</a:t>
            </a:r>
            <a:r>
              <a:rPr lang="en-US" sz="1400" dirty="0">
                <a:solidFill>
                  <a:srgbClr val="000000"/>
                </a:solidFill>
                <a:effectLst/>
                <a:latin typeface="+mn-lt"/>
                <a:ea typeface="SimSun" panose="02010600030101010101" pitchFamily="2" charset="-122"/>
                <a:cs typeface="Times New Roman" panose="02020603050405020304" pitchFamily="18" charset="0"/>
              </a:rPr>
              <a:t> bit 64-bit </a:t>
            </a:r>
            <a:r>
              <a:rPr lang="en-US" sz="1400" dirty="0" err="1">
                <a:solidFill>
                  <a:srgbClr val="000000"/>
                </a:solidFill>
                <a:effectLst/>
                <a:latin typeface="+mn-lt"/>
                <a:ea typeface="SimSun" panose="02010600030101010101" pitchFamily="2" charset="-122"/>
                <a:cs typeface="Times New Roman" panose="02020603050405020304" pitchFamily="18" charset="0"/>
              </a:rPr>
              <a:t>sau</a:t>
            </a:r>
            <a:endParaRPr lang="vi-VN" sz="1600" dirty="0">
              <a:effectLst/>
              <a:latin typeface="+mn-lt"/>
              <a:ea typeface="SimSun" panose="02010600030101010101" pitchFamily="2" charset="-122"/>
              <a:cs typeface="Times New Roman" panose="02020603050405020304" pitchFamily="18" charset="0"/>
            </a:endParaRPr>
          </a:p>
          <a:p>
            <a:pPr algn="just">
              <a:spcBef>
                <a:spcPts val="150"/>
              </a:spcBef>
              <a:spcAft>
                <a:spcPts val="150"/>
              </a:spcAft>
            </a:pPr>
            <a:r>
              <a:rPr lang="en-US" sz="1400" dirty="0">
                <a:solidFill>
                  <a:srgbClr val="000000"/>
                </a:solidFill>
                <a:effectLst/>
                <a:latin typeface="+mn-lt"/>
                <a:ea typeface="SimSun" panose="02010600030101010101" pitchFamily="2" charset="-122"/>
                <a:cs typeface="Times New Roman" panose="02020603050405020304" pitchFamily="18" charset="0"/>
              </a:rPr>
              <a:t>a = 6A09E667F3BCC908                e = 510E527FADE682D1</a:t>
            </a:r>
            <a:endParaRPr lang="vi-VN" sz="1600" dirty="0">
              <a:effectLst/>
              <a:latin typeface="+mn-lt"/>
              <a:ea typeface="SimSun" panose="02010600030101010101" pitchFamily="2" charset="-122"/>
              <a:cs typeface="Times New Roman" panose="02020603050405020304" pitchFamily="18" charset="0"/>
            </a:endParaRPr>
          </a:p>
          <a:p>
            <a:pPr algn="just">
              <a:spcBef>
                <a:spcPts val="150"/>
              </a:spcBef>
              <a:spcAft>
                <a:spcPts val="150"/>
              </a:spcAft>
            </a:pPr>
            <a:r>
              <a:rPr lang="en-US" sz="1400" dirty="0">
                <a:solidFill>
                  <a:srgbClr val="000000"/>
                </a:solidFill>
                <a:effectLst/>
                <a:latin typeface="+mn-lt"/>
                <a:ea typeface="SimSun" panose="02010600030101010101" pitchFamily="2" charset="-122"/>
                <a:cs typeface="Times New Roman" panose="02020603050405020304" pitchFamily="18" charset="0"/>
              </a:rPr>
              <a:t>b = BB67AE8584CAA73B               f = 9B05688C2B3E6C1F</a:t>
            </a:r>
            <a:endParaRPr lang="vi-VN" sz="1600" dirty="0">
              <a:effectLst/>
              <a:latin typeface="+mn-lt"/>
              <a:ea typeface="SimSun" panose="02010600030101010101" pitchFamily="2" charset="-122"/>
              <a:cs typeface="Times New Roman" panose="02020603050405020304" pitchFamily="18" charset="0"/>
            </a:endParaRPr>
          </a:p>
          <a:p>
            <a:pPr algn="just">
              <a:spcBef>
                <a:spcPts val="150"/>
              </a:spcBef>
              <a:spcAft>
                <a:spcPts val="150"/>
              </a:spcAft>
            </a:pPr>
            <a:r>
              <a:rPr lang="en-US" sz="1400" dirty="0">
                <a:solidFill>
                  <a:srgbClr val="000000"/>
                </a:solidFill>
                <a:effectLst/>
                <a:latin typeface="+mn-lt"/>
                <a:ea typeface="SimSun" panose="02010600030101010101" pitchFamily="2" charset="-122"/>
                <a:cs typeface="Times New Roman" panose="02020603050405020304" pitchFamily="18" charset="0"/>
              </a:rPr>
              <a:t>c = 3C6EF372FE94F82B                 g = 1F83D9ABFB41BD6B</a:t>
            </a:r>
            <a:endParaRPr lang="vi-VN" sz="1600" dirty="0">
              <a:effectLst/>
              <a:latin typeface="+mn-lt"/>
              <a:ea typeface="SimSun" panose="02010600030101010101" pitchFamily="2" charset="-122"/>
              <a:cs typeface="Times New Roman" panose="02020603050405020304" pitchFamily="18" charset="0"/>
            </a:endParaRPr>
          </a:p>
          <a:p>
            <a:r>
              <a:rPr lang="en-US" sz="1400" dirty="0">
                <a:solidFill>
                  <a:srgbClr val="000000"/>
                </a:solidFill>
                <a:effectLst/>
                <a:latin typeface="+mn-lt"/>
                <a:ea typeface="SimSun" panose="02010600030101010101" pitchFamily="2" charset="-122"/>
              </a:rPr>
              <a:t>d = A54FF53A5F1D36F1                 h = 5BE0CD19137E2179</a:t>
            </a:r>
          </a:p>
          <a:p>
            <a:r>
              <a:rPr lang="en-US" b="1" dirty="0" err="1">
                <a:solidFill>
                  <a:srgbClr val="000000"/>
                </a:solidFill>
                <a:effectLst/>
                <a:latin typeface="+mn-lt"/>
                <a:ea typeface="SimSun" panose="02010600030101010101" pitchFamily="2" charset="-122"/>
                <a:cs typeface="Times New Roman" panose="02020603050405020304" pitchFamily="18" charset="0"/>
              </a:rPr>
              <a:t>Bước</a:t>
            </a:r>
            <a:r>
              <a:rPr lang="en-US" b="1" dirty="0">
                <a:solidFill>
                  <a:srgbClr val="000000"/>
                </a:solidFill>
                <a:effectLst/>
                <a:latin typeface="+mn-lt"/>
                <a:ea typeface="SimSun" panose="02010600030101010101" pitchFamily="2" charset="-122"/>
                <a:cs typeface="Times New Roman" panose="02020603050405020304" pitchFamily="18" charset="0"/>
              </a:rPr>
              <a:t> 4. </a:t>
            </a:r>
            <a:r>
              <a:rPr lang="en-US" b="1" dirty="0" err="1">
                <a:solidFill>
                  <a:srgbClr val="000000"/>
                </a:solidFill>
                <a:effectLst/>
                <a:latin typeface="+mn-lt"/>
                <a:ea typeface="SimSun" panose="02010600030101010101" pitchFamily="2" charset="-122"/>
                <a:cs typeface="Times New Roman" panose="02020603050405020304" pitchFamily="18" charset="0"/>
              </a:rPr>
              <a:t>Thông</a:t>
            </a:r>
            <a:r>
              <a:rPr lang="en-US" b="1" dirty="0">
                <a:solidFill>
                  <a:srgbClr val="000000"/>
                </a:solidFill>
                <a:effectLst/>
                <a:latin typeface="+mn-lt"/>
                <a:ea typeface="SimSun" panose="02010600030101010101" pitchFamily="2" charset="-122"/>
                <a:cs typeface="Times New Roman" panose="02020603050405020304" pitchFamily="18" charset="0"/>
              </a:rPr>
              <a:t> </a:t>
            </a:r>
            <a:r>
              <a:rPr lang="en-US" b="1" dirty="0" err="1">
                <a:solidFill>
                  <a:srgbClr val="000000"/>
                </a:solidFill>
                <a:effectLst/>
                <a:latin typeface="+mn-lt"/>
                <a:ea typeface="SimSun" panose="02010600030101010101" pitchFamily="2" charset="-122"/>
                <a:cs typeface="Times New Roman" panose="02020603050405020304" pitchFamily="18" charset="0"/>
              </a:rPr>
              <a:t>báo</a:t>
            </a:r>
            <a:r>
              <a:rPr lang="en-US" b="1" dirty="0">
                <a:solidFill>
                  <a:srgbClr val="000000"/>
                </a:solidFill>
                <a:effectLst/>
                <a:latin typeface="+mn-lt"/>
                <a:ea typeface="SimSun" panose="02010600030101010101" pitchFamily="2" charset="-122"/>
                <a:cs typeface="Times New Roman" panose="02020603050405020304" pitchFamily="18" charset="0"/>
              </a:rPr>
              <a:t> </a:t>
            </a:r>
            <a:r>
              <a:rPr lang="en-US" b="1" dirty="0" err="1">
                <a:solidFill>
                  <a:srgbClr val="000000"/>
                </a:solidFill>
                <a:effectLst/>
                <a:latin typeface="+mn-lt"/>
                <a:ea typeface="SimSun" panose="02010600030101010101" pitchFamily="2" charset="-122"/>
                <a:cs typeface="Times New Roman" panose="02020603050405020304" pitchFamily="18" charset="0"/>
              </a:rPr>
              <a:t>quy</a:t>
            </a:r>
            <a:r>
              <a:rPr lang="en-US" b="1" dirty="0">
                <a:solidFill>
                  <a:srgbClr val="000000"/>
                </a:solidFill>
                <a:effectLst/>
                <a:latin typeface="+mn-lt"/>
                <a:ea typeface="SimSun" panose="02010600030101010101" pitchFamily="2" charset="-122"/>
                <a:cs typeface="Times New Roman" panose="02020603050405020304" pitchFamily="18" charset="0"/>
              </a:rPr>
              <a:t> </a:t>
            </a:r>
            <a:r>
              <a:rPr lang="en-US" b="1" dirty="0" err="1">
                <a:solidFill>
                  <a:srgbClr val="000000"/>
                </a:solidFill>
                <a:effectLst/>
                <a:latin typeface="+mn-lt"/>
                <a:ea typeface="SimSun" panose="02010600030101010101" pitchFamily="2" charset="-122"/>
                <a:cs typeface="Times New Roman" panose="02020603050405020304" pitchFamily="18" charset="0"/>
              </a:rPr>
              <a:t>trình</a:t>
            </a:r>
            <a:r>
              <a:rPr lang="en-US" b="1" dirty="0">
                <a:solidFill>
                  <a:srgbClr val="000000"/>
                </a:solidFill>
                <a:effectLst/>
                <a:latin typeface="+mn-lt"/>
                <a:ea typeface="SimSun" panose="02010600030101010101" pitchFamily="2" charset="-122"/>
                <a:cs typeface="Times New Roman" panose="02020603050405020304" pitchFamily="18" charset="0"/>
              </a:rPr>
              <a:t> </a:t>
            </a:r>
            <a:r>
              <a:rPr lang="en-US" b="1" dirty="0" err="1">
                <a:solidFill>
                  <a:srgbClr val="000000"/>
                </a:solidFill>
                <a:effectLst/>
                <a:latin typeface="+mn-lt"/>
                <a:ea typeface="SimSun" panose="02010600030101010101" pitchFamily="2" charset="-122"/>
                <a:cs typeface="Times New Roman" panose="02020603050405020304" pitchFamily="18" charset="0"/>
              </a:rPr>
              <a:t>bằng</a:t>
            </a:r>
            <a:r>
              <a:rPr lang="en-US" b="1" dirty="0">
                <a:solidFill>
                  <a:srgbClr val="000000"/>
                </a:solidFill>
                <a:effectLst/>
                <a:latin typeface="+mn-lt"/>
                <a:ea typeface="SimSun" panose="02010600030101010101" pitchFamily="2" charset="-122"/>
                <a:cs typeface="Times New Roman" panose="02020603050405020304" pitchFamily="18" charset="0"/>
              </a:rPr>
              <a:t> </a:t>
            </a:r>
            <a:r>
              <a:rPr lang="en-US" b="1" dirty="0" err="1">
                <a:solidFill>
                  <a:srgbClr val="000000"/>
                </a:solidFill>
                <a:effectLst/>
                <a:latin typeface="+mn-lt"/>
                <a:ea typeface="SimSun" panose="02010600030101010101" pitchFamily="2" charset="-122"/>
                <a:cs typeface="Times New Roman" panose="02020603050405020304" pitchFamily="18" charset="0"/>
              </a:rPr>
              <a:t>các</a:t>
            </a:r>
            <a:r>
              <a:rPr lang="en-US" b="1" dirty="0">
                <a:solidFill>
                  <a:srgbClr val="000000"/>
                </a:solidFill>
                <a:effectLst/>
                <a:latin typeface="+mn-lt"/>
                <a:ea typeface="SimSun" panose="02010600030101010101" pitchFamily="2" charset="-122"/>
                <a:cs typeface="Times New Roman" panose="02020603050405020304" pitchFamily="18" charset="0"/>
              </a:rPr>
              <a:t> </a:t>
            </a:r>
            <a:r>
              <a:rPr lang="en-US" b="1" dirty="0" err="1">
                <a:solidFill>
                  <a:srgbClr val="000000"/>
                </a:solidFill>
                <a:effectLst/>
                <a:latin typeface="+mn-lt"/>
                <a:ea typeface="SimSun" panose="02010600030101010101" pitchFamily="2" charset="-122"/>
                <a:cs typeface="Times New Roman" panose="02020603050405020304" pitchFamily="18" charset="0"/>
              </a:rPr>
              <a:t>khối</a:t>
            </a:r>
            <a:r>
              <a:rPr lang="en-US" b="1" dirty="0">
                <a:solidFill>
                  <a:srgbClr val="000000"/>
                </a:solidFill>
                <a:effectLst/>
                <a:latin typeface="+mn-lt"/>
                <a:ea typeface="SimSun" panose="02010600030101010101" pitchFamily="2" charset="-122"/>
                <a:cs typeface="Times New Roman" panose="02020603050405020304" pitchFamily="18" charset="0"/>
              </a:rPr>
              <a:t> 1024-bit (128 </a:t>
            </a:r>
            <a:r>
              <a:rPr lang="en-US" b="1" dirty="0" err="1">
                <a:solidFill>
                  <a:srgbClr val="000000"/>
                </a:solidFill>
                <a:effectLst/>
                <a:latin typeface="+mn-lt"/>
                <a:ea typeface="SimSun" panose="02010600030101010101" pitchFamily="2" charset="-122"/>
                <a:cs typeface="Times New Roman" panose="02020603050405020304" pitchFamily="18" charset="0"/>
              </a:rPr>
              <a:t>từ</a:t>
            </a:r>
            <a:r>
              <a:rPr lang="en-US" b="1" dirty="0">
                <a:solidFill>
                  <a:srgbClr val="000000"/>
                </a:solidFill>
                <a:effectLst/>
                <a:latin typeface="+mn-lt"/>
                <a:ea typeface="SimSun" panose="02010600030101010101" pitchFamily="2" charset="-122"/>
                <a:cs typeface="Times New Roman" panose="02020603050405020304" pitchFamily="18" charset="0"/>
              </a:rPr>
              <a:t>). </a:t>
            </a:r>
            <a:endParaRPr lang="vi-VN" b="1" dirty="0">
              <a:effectLst/>
              <a:latin typeface="+mn-lt"/>
              <a:ea typeface="SimSun" panose="02010600030101010101" pitchFamily="2" charset="-122"/>
              <a:cs typeface="Times New Roman" panose="02020603050405020304" pitchFamily="18" charset="0"/>
            </a:endParaRPr>
          </a:p>
          <a:p>
            <a:r>
              <a:rPr lang="en-US" b="1" dirty="0" err="1">
                <a:solidFill>
                  <a:srgbClr val="000000"/>
                </a:solidFill>
                <a:effectLst/>
                <a:latin typeface="+mn-lt"/>
                <a:ea typeface="SimSun" panose="02010600030101010101" pitchFamily="2" charset="-122"/>
                <a:cs typeface="Times New Roman" panose="02020603050405020304" pitchFamily="18" charset="0"/>
              </a:rPr>
              <a:t>Bước</a:t>
            </a:r>
            <a:r>
              <a:rPr lang="en-US" b="1" dirty="0">
                <a:solidFill>
                  <a:srgbClr val="000000"/>
                </a:solidFill>
                <a:effectLst/>
                <a:latin typeface="+mn-lt"/>
                <a:ea typeface="SimSun" panose="02010600030101010101" pitchFamily="2" charset="-122"/>
                <a:cs typeface="Times New Roman" panose="02020603050405020304" pitchFamily="18" charset="0"/>
              </a:rPr>
              <a:t> 5. </a:t>
            </a:r>
            <a:r>
              <a:rPr lang="en-US" b="1" dirty="0" err="1">
                <a:solidFill>
                  <a:srgbClr val="000000"/>
                </a:solidFill>
                <a:effectLst/>
                <a:latin typeface="+mn-lt"/>
                <a:ea typeface="SimSun" panose="02010600030101010101" pitchFamily="2" charset="-122"/>
                <a:cs typeface="Times New Roman" panose="02020603050405020304" pitchFamily="18" charset="0"/>
              </a:rPr>
              <a:t>Kết</a:t>
            </a:r>
            <a:r>
              <a:rPr lang="en-US" b="1" dirty="0">
                <a:solidFill>
                  <a:srgbClr val="000000"/>
                </a:solidFill>
                <a:effectLst/>
                <a:latin typeface="+mn-lt"/>
                <a:ea typeface="SimSun" panose="02010600030101010101" pitchFamily="2" charset="-122"/>
                <a:cs typeface="Times New Roman" panose="02020603050405020304" pitchFamily="18" charset="0"/>
              </a:rPr>
              <a:t> </a:t>
            </a:r>
            <a:r>
              <a:rPr lang="en-US" b="1" dirty="0" err="1">
                <a:solidFill>
                  <a:srgbClr val="000000"/>
                </a:solidFill>
                <a:effectLst/>
                <a:latin typeface="+mn-lt"/>
                <a:ea typeface="SimSun" panose="02010600030101010101" pitchFamily="2" charset="-122"/>
                <a:cs typeface="Times New Roman" panose="02020603050405020304" pitchFamily="18" charset="0"/>
              </a:rPr>
              <a:t>quả</a:t>
            </a:r>
            <a:r>
              <a:rPr lang="en-US" b="1" dirty="0">
                <a:solidFill>
                  <a:srgbClr val="000000"/>
                </a:solidFill>
                <a:effectLst/>
                <a:latin typeface="+mn-lt"/>
                <a:ea typeface="SimSun" panose="02010600030101010101" pitchFamily="2" charset="-122"/>
                <a:cs typeface="Times New Roman" panose="02020603050405020304" pitchFamily="18" charset="0"/>
              </a:rPr>
              <a:t> </a:t>
            </a:r>
            <a:r>
              <a:rPr lang="en-US" b="1" dirty="0" err="1">
                <a:solidFill>
                  <a:srgbClr val="000000"/>
                </a:solidFill>
                <a:effectLst/>
                <a:latin typeface="+mn-lt"/>
                <a:ea typeface="SimSun" panose="02010600030101010101" pitchFamily="2" charset="-122"/>
                <a:cs typeface="Times New Roman" panose="02020603050405020304" pitchFamily="18" charset="0"/>
              </a:rPr>
              <a:t>đầu</a:t>
            </a:r>
            <a:r>
              <a:rPr lang="en-US" b="1" dirty="0">
                <a:solidFill>
                  <a:srgbClr val="000000"/>
                </a:solidFill>
                <a:effectLst/>
                <a:latin typeface="+mn-lt"/>
                <a:ea typeface="SimSun" panose="02010600030101010101" pitchFamily="2" charset="-122"/>
                <a:cs typeface="Times New Roman" panose="02020603050405020304" pitchFamily="18" charset="0"/>
              </a:rPr>
              <a:t> ra. Sau </a:t>
            </a:r>
            <a:r>
              <a:rPr lang="en-US" b="1" dirty="0" err="1">
                <a:solidFill>
                  <a:srgbClr val="000000"/>
                </a:solidFill>
                <a:effectLst/>
                <a:latin typeface="+mn-lt"/>
                <a:ea typeface="SimSun" panose="02010600030101010101" pitchFamily="2" charset="-122"/>
                <a:cs typeface="Times New Roman" panose="02020603050405020304" pitchFamily="18" charset="0"/>
              </a:rPr>
              <a:t>khi</a:t>
            </a:r>
            <a:r>
              <a:rPr lang="en-US" b="1" dirty="0">
                <a:solidFill>
                  <a:srgbClr val="000000"/>
                </a:solidFill>
                <a:effectLst/>
                <a:latin typeface="+mn-lt"/>
                <a:ea typeface="SimSun" panose="02010600030101010101" pitchFamily="2" charset="-122"/>
                <a:cs typeface="Times New Roman" panose="02020603050405020304" pitchFamily="18" charset="0"/>
              </a:rPr>
              <a:t> </a:t>
            </a:r>
            <a:r>
              <a:rPr lang="en-US" b="1" dirty="0" err="1">
                <a:solidFill>
                  <a:srgbClr val="000000"/>
                </a:solidFill>
                <a:effectLst/>
                <a:latin typeface="+mn-lt"/>
                <a:ea typeface="SimSun" panose="02010600030101010101" pitchFamily="2" charset="-122"/>
                <a:cs typeface="Times New Roman" panose="02020603050405020304" pitchFamily="18" charset="0"/>
              </a:rPr>
              <a:t>tất</a:t>
            </a:r>
            <a:r>
              <a:rPr lang="en-US" b="1" dirty="0">
                <a:solidFill>
                  <a:srgbClr val="000000"/>
                </a:solidFill>
                <a:effectLst/>
                <a:latin typeface="+mn-lt"/>
                <a:ea typeface="SimSun" panose="02010600030101010101" pitchFamily="2" charset="-122"/>
                <a:cs typeface="Times New Roman" panose="02020603050405020304" pitchFamily="18" charset="0"/>
              </a:rPr>
              <a:t> </a:t>
            </a:r>
            <a:r>
              <a:rPr lang="en-US" b="1" dirty="0" err="1">
                <a:solidFill>
                  <a:srgbClr val="000000"/>
                </a:solidFill>
                <a:effectLst/>
                <a:latin typeface="+mn-lt"/>
                <a:ea typeface="SimSun" panose="02010600030101010101" pitchFamily="2" charset="-122"/>
                <a:cs typeface="Times New Roman" panose="02020603050405020304" pitchFamily="18" charset="0"/>
              </a:rPr>
              <a:t>cả</a:t>
            </a:r>
            <a:r>
              <a:rPr lang="en-US" b="1" dirty="0">
                <a:solidFill>
                  <a:srgbClr val="000000"/>
                </a:solidFill>
                <a:effectLst/>
                <a:latin typeface="+mn-lt"/>
                <a:ea typeface="SimSun" panose="02010600030101010101" pitchFamily="2" charset="-122"/>
                <a:cs typeface="Times New Roman" panose="02020603050405020304" pitchFamily="18" charset="0"/>
              </a:rPr>
              <a:t> </a:t>
            </a:r>
            <a:r>
              <a:rPr lang="en-US" b="1" dirty="0" err="1">
                <a:solidFill>
                  <a:srgbClr val="000000"/>
                </a:solidFill>
                <a:effectLst/>
                <a:latin typeface="+mn-lt"/>
                <a:ea typeface="SimSun" panose="02010600030101010101" pitchFamily="2" charset="-122"/>
                <a:cs typeface="Times New Roman" panose="02020603050405020304" pitchFamily="18" charset="0"/>
              </a:rPr>
              <a:t>các</a:t>
            </a:r>
            <a:r>
              <a:rPr lang="en-US" b="1" dirty="0">
                <a:solidFill>
                  <a:srgbClr val="000000"/>
                </a:solidFill>
                <a:effectLst/>
                <a:latin typeface="+mn-lt"/>
                <a:ea typeface="SimSun" panose="02010600030101010101" pitchFamily="2" charset="-122"/>
                <a:cs typeface="Times New Roman" panose="02020603050405020304" pitchFamily="18" charset="0"/>
              </a:rPr>
              <a:t> </a:t>
            </a:r>
            <a:r>
              <a:rPr lang="en-US" b="1" dirty="0" err="1">
                <a:solidFill>
                  <a:srgbClr val="000000"/>
                </a:solidFill>
                <a:effectLst/>
                <a:latin typeface="+mn-lt"/>
                <a:ea typeface="SimSun" panose="02010600030101010101" pitchFamily="2" charset="-122"/>
                <a:cs typeface="Times New Roman" panose="02020603050405020304" pitchFamily="18" charset="0"/>
              </a:rPr>
              <a:t>khối</a:t>
            </a:r>
            <a:r>
              <a:rPr lang="en-US" b="1" dirty="0">
                <a:solidFill>
                  <a:srgbClr val="000000"/>
                </a:solidFill>
                <a:effectLst/>
                <a:latin typeface="+mn-lt"/>
                <a:ea typeface="SimSun" panose="02010600030101010101" pitchFamily="2" charset="-122"/>
                <a:cs typeface="Times New Roman" panose="02020603050405020304" pitchFamily="18" charset="0"/>
              </a:rPr>
              <a:t> 1024-bit </a:t>
            </a:r>
            <a:r>
              <a:rPr lang="en-US" b="1" dirty="0" err="1">
                <a:solidFill>
                  <a:srgbClr val="000000"/>
                </a:solidFill>
                <a:effectLst/>
                <a:latin typeface="+mn-lt"/>
                <a:ea typeface="SimSun" panose="02010600030101010101" pitchFamily="2" charset="-122"/>
                <a:cs typeface="Times New Roman" panose="02020603050405020304" pitchFamily="18" charset="0"/>
              </a:rPr>
              <a:t>đã</a:t>
            </a:r>
            <a:r>
              <a:rPr lang="en-US" b="1" dirty="0">
                <a:solidFill>
                  <a:srgbClr val="000000"/>
                </a:solidFill>
                <a:effectLst/>
                <a:latin typeface="+mn-lt"/>
                <a:ea typeface="SimSun" panose="02010600030101010101" pitchFamily="2" charset="-122"/>
                <a:cs typeface="Times New Roman" panose="02020603050405020304" pitchFamily="18" charset="0"/>
              </a:rPr>
              <a:t> </a:t>
            </a:r>
            <a:r>
              <a:rPr lang="en-US" b="1" dirty="0" err="1">
                <a:solidFill>
                  <a:srgbClr val="000000"/>
                </a:solidFill>
                <a:effectLst/>
                <a:latin typeface="+mn-lt"/>
                <a:ea typeface="SimSun" panose="02010600030101010101" pitchFamily="2" charset="-122"/>
                <a:cs typeface="Times New Roman" panose="02020603050405020304" pitchFamily="18" charset="0"/>
              </a:rPr>
              <a:t>được</a:t>
            </a:r>
            <a:r>
              <a:rPr lang="en-US" b="1" dirty="0">
                <a:solidFill>
                  <a:srgbClr val="000000"/>
                </a:solidFill>
                <a:effectLst/>
                <a:latin typeface="+mn-lt"/>
                <a:ea typeface="SimSun" panose="02010600030101010101" pitchFamily="2" charset="-122"/>
                <a:cs typeface="Times New Roman" panose="02020603050405020304" pitchFamily="18" charset="0"/>
              </a:rPr>
              <a:t> </a:t>
            </a:r>
            <a:r>
              <a:rPr lang="en-US" b="1" dirty="0" err="1">
                <a:solidFill>
                  <a:srgbClr val="000000"/>
                </a:solidFill>
                <a:effectLst/>
                <a:latin typeface="+mn-lt"/>
                <a:ea typeface="SimSun" panose="02010600030101010101" pitchFamily="2" charset="-122"/>
                <a:cs typeface="Times New Roman" panose="02020603050405020304" pitchFamily="18" charset="0"/>
              </a:rPr>
              <a:t>xử</a:t>
            </a:r>
            <a:r>
              <a:rPr lang="en-US" b="1" dirty="0">
                <a:solidFill>
                  <a:srgbClr val="000000"/>
                </a:solidFill>
                <a:effectLst/>
                <a:latin typeface="+mn-lt"/>
                <a:ea typeface="SimSun" panose="02010600030101010101" pitchFamily="2" charset="-122"/>
                <a:cs typeface="Times New Roman" panose="02020603050405020304" pitchFamily="18" charset="0"/>
              </a:rPr>
              <a:t> </a:t>
            </a:r>
            <a:r>
              <a:rPr lang="en-US" b="1" dirty="0" err="1">
                <a:solidFill>
                  <a:srgbClr val="000000"/>
                </a:solidFill>
                <a:effectLst/>
                <a:latin typeface="+mn-lt"/>
                <a:ea typeface="SimSun" panose="02010600030101010101" pitchFamily="2" charset="-122"/>
                <a:cs typeface="Times New Roman" panose="02020603050405020304" pitchFamily="18" charset="0"/>
              </a:rPr>
              <a:t>lý</a:t>
            </a:r>
            <a:r>
              <a:rPr lang="en-US" b="1" dirty="0">
                <a:solidFill>
                  <a:srgbClr val="000000"/>
                </a:solidFill>
                <a:effectLst/>
                <a:latin typeface="+mn-lt"/>
                <a:ea typeface="SimSun" panose="02010600030101010101" pitchFamily="2" charset="-122"/>
                <a:cs typeface="Times New Roman" panose="02020603050405020304" pitchFamily="18" charset="0"/>
              </a:rPr>
              <a:t>, </a:t>
            </a:r>
            <a:r>
              <a:rPr lang="en-US" b="1" dirty="0" err="1">
                <a:solidFill>
                  <a:srgbClr val="000000"/>
                </a:solidFill>
                <a:effectLst/>
                <a:latin typeface="+mn-lt"/>
                <a:ea typeface="SimSun" panose="02010600030101010101" pitchFamily="2" charset="-122"/>
                <a:cs typeface="Times New Roman" panose="02020603050405020304" pitchFamily="18" charset="0"/>
              </a:rPr>
              <a:t>đầu</a:t>
            </a:r>
            <a:r>
              <a:rPr lang="en-US" b="1" dirty="0">
                <a:solidFill>
                  <a:srgbClr val="000000"/>
                </a:solidFill>
                <a:effectLst/>
                <a:latin typeface="+mn-lt"/>
                <a:ea typeface="SimSun" panose="02010600030101010101" pitchFamily="2" charset="-122"/>
                <a:cs typeface="Times New Roman" panose="02020603050405020304" pitchFamily="18" charset="0"/>
              </a:rPr>
              <a:t> ra </a:t>
            </a:r>
            <a:r>
              <a:rPr lang="en-US" b="1" dirty="0" err="1">
                <a:solidFill>
                  <a:srgbClr val="000000"/>
                </a:solidFill>
                <a:effectLst/>
                <a:latin typeface="+mn-lt"/>
                <a:ea typeface="SimSun" panose="02010600030101010101" pitchFamily="2" charset="-122"/>
                <a:cs typeface="Times New Roman" panose="02020603050405020304" pitchFamily="18" charset="0"/>
              </a:rPr>
              <a:t>là</a:t>
            </a:r>
            <a:r>
              <a:rPr lang="en-US" b="1" dirty="0">
                <a:solidFill>
                  <a:srgbClr val="000000"/>
                </a:solidFill>
                <a:effectLst/>
                <a:latin typeface="+mn-lt"/>
                <a:ea typeface="SimSun" panose="02010600030101010101" pitchFamily="2" charset="-122"/>
                <a:cs typeface="Times New Roman" panose="02020603050405020304" pitchFamily="18" charset="0"/>
              </a:rPr>
              <a:t> </a:t>
            </a:r>
            <a:r>
              <a:rPr lang="en-US" b="1" dirty="0" err="1">
                <a:solidFill>
                  <a:srgbClr val="000000"/>
                </a:solidFill>
                <a:effectLst/>
                <a:latin typeface="+mn-lt"/>
                <a:ea typeface="SimSun" panose="02010600030101010101" pitchFamily="2" charset="-122"/>
                <a:cs typeface="Times New Roman" panose="02020603050405020304" pitchFamily="18" charset="0"/>
              </a:rPr>
              <a:t>thông</a:t>
            </a:r>
            <a:r>
              <a:rPr lang="en-US" b="1" dirty="0">
                <a:solidFill>
                  <a:srgbClr val="000000"/>
                </a:solidFill>
                <a:effectLst/>
                <a:latin typeface="+mn-lt"/>
                <a:ea typeface="SimSun" panose="02010600030101010101" pitchFamily="2" charset="-122"/>
                <a:cs typeface="Times New Roman" panose="02020603050405020304" pitchFamily="18" charset="0"/>
              </a:rPr>
              <a:t> </a:t>
            </a:r>
            <a:r>
              <a:rPr lang="en-US" b="1" dirty="0" err="1">
                <a:solidFill>
                  <a:srgbClr val="000000"/>
                </a:solidFill>
                <a:effectLst/>
                <a:latin typeface="+mn-lt"/>
                <a:ea typeface="SimSun" panose="02010600030101010101" pitchFamily="2" charset="-122"/>
                <a:cs typeface="Times New Roman" panose="02020603050405020304" pitchFamily="18" charset="0"/>
              </a:rPr>
              <a:t>báo</a:t>
            </a:r>
            <a:r>
              <a:rPr lang="en-US" b="1" dirty="0">
                <a:solidFill>
                  <a:srgbClr val="000000"/>
                </a:solidFill>
                <a:effectLst/>
                <a:latin typeface="+mn-lt"/>
                <a:ea typeface="SimSun" panose="02010600030101010101" pitchFamily="2" charset="-122"/>
                <a:cs typeface="Times New Roman" panose="02020603050405020304" pitchFamily="18" charset="0"/>
              </a:rPr>
              <a:t> </a:t>
            </a:r>
            <a:r>
              <a:rPr lang="en-US" b="1" dirty="0" err="1">
                <a:solidFill>
                  <a:srgbClr val="000000"/>
                </a:solidFill>
                <a:effectLst/>
                <a:latin typeface="+mn-lt"/>
                <a:ea typeface="SimSun" panose="02010600030101010101" pitchFamily="2" charset="-122"/>
                <a:cs typeface="Times New Roman" panose="02020603050405020304" pitchFamily="18" charset="0"/>
              </a:rPr>
              <a:t>thư</a:t>
            </a:r>
            <a:r>
              <a:rPr lang="en-US" b="1" dirty="0">
                <a:solidFill>
                  <a:srgbClr val="000000"/>
                </a:solidFill>
                <a:effectLst/>
                <a:latin typeface="+mn-lt"/>
                <a:ea typeface="SimSun" panose="02010600030101010101" pitchFamily="2" charset="-122"/>
                <a:cs typeface="Times New Roman" panose="02020603050405020304" pitchFamily="18" charset="0"/>
              </a:rPr>
              <a:t> </a:t>
            </a:r>
            <a:r>
              <a:rPr lang="en-US" b="1" dirty="0" err="1">
                <a:solidFill>
                  <a:srgbClr val="000000"/>
                </a:solidFill>
                <a:effectLst/>
                <a:latin typeface="+mn-lt"/>
                <a:ea typeface="SimSun" panose="02010600030101010101" pitchFamily="2" charset="-122"/>
                <a:cs typeface="Times New Roman" panose="02020603050405020304" pitchFamily="18" charset="0"/>
              </a:rPr>
              <a:t>thoại</a:t>
            </a:r>
            <a:r>
              <a:rPr lang="en-US" b="1" dirty="0">
                <a:solidFill>
                  <a:srgbClr val="000000"/>
                </a:solidFill>
                <a:effectLst/>
                <a:latin typeface="+mn-lt"/>
                <a:ea typeface="SimSun" panose="02010600030101010101" pitchFamily="2" charset="-122"/>
                <a:cs typeface="Times New Roman" panose="02020603050405020304" pitchFamily="18" charset="0"/>
              </a:rPr>
              <a:t> 512-bit.</a:t>
            </a:r>
            <a:endParaRPr lang="vi-VN" b="1" dirty="0">
              <a:effectLst/>
              <a:latin typeface="+mn-lt"/>
              <a:ea typeface="SimSun" panose="02010600030101010101" pitchFamily="2" charset="-122"/>
              <a:cs typeface="Times New Roman" panose="02020603050405020304" pitchFamily="18" charset="0"/>
            </a:endParaRPr>
          </a:p>
          <a:p>
            <a:endParaRPr lang="vi-VN"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51"/>
                                        </p:tgtEl>
                                        <p:attrNameLst>
                                          <p:attrName>style.visibility</p:attrName>
                                        </p:attrNameLst>
                                      </p:cBhvr>
                                      <p:to>
                                        <p:strVal val="visible"/>
                                      </p:to>
                                    </p:set>
                                    <p:anim calcmode="lin" valueType="num">
                                      <p:cBhvr>
                                        <p:cTn id="7" dur="500" fill="hold"/>
                                        <p:tgtEl>
                                          <p:spTgt spid="1851"/>
                                        </p:tgtEl>
                                        <p:attrNameLst>
                                          <p:attrName>ppt_w</p:attrName>
                                        </p:attrNameLst>
                                      </p:cBhvr>
                                      <p:tavLst>
                                        <p:tav tm="0">
                                          <p:val>
                                            <p:fltVal val="0"/>
                                          </p:val>
                                        </p:tav>
                                        <p:tav tm="100000">
                                          <p:val>
                                            <p:strVal val="#ppt_w"/>
                                          </p:val>
                                        </p:tav>
                                      </p:tavLst>
                                    </p:anim>
                                    <p:anim calcmode="lin" valueType="num">
                                      <p:cBhvr>
                                        <p:cTn id="8" dur="500" fill="hold"/>
                                        <p:tgtEl>
                                          <p:spTgt spid="1851"/>
                                        </p:tgtEl>
                                        <p:attrNameLst>
                                          <p:attrName>ppt_h</p:attrName>
                                        </p:attrNameLst>
                                      </p:cBhvr>
                                      <p:tavLst>
                                        <p:tav tm="0">
                                          <p:val>
                                            <p:fltVal val="0"/>
                                          </p:val>
                                        </p:tav>
                                        <p:tav tm="100000">
                                          <p:val>
                                            <p:strVal val="#ppt_h"/>
                                          </p:val>
                                        </p:tav>
                                      </p:tavLst>
                                    </p:anim>
                                    <p:animEffect transition="in" filter="fade">
                                      <p:cBhvr>
                                        <p:cTn id="9" dur="500"/>
                                        <p:tgtEl>
                                          <p:spTgt spid="1851"/>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1">
                                            <p:txEl>
                                              <p:pRg st="0" end="0"/>
                                            </p:txEl>
                                          </p:spTgt>
                                        </p:tgtEl>
                                        <p:attrNameLst>
                                          <p:attrName>style.visibility</p:attrName>
                                        </p:attrNameLst>
                                      </p:cBhvr>
                                      <p:to>
                                        <p:strVal val="visible"/>
                                      </p:to>
                                    </p:set>
                                    <p:animEffect transition="in" filter="barn(inVertical)">
                                      <p:cBhvr>
                                        <p:cTn id="14" dur="500"/>
                                        <p:tgtEl>
                                          <p:spTgt spid="4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1">
                                            <p:txEl>
                                              <p:pRg st="1" end="1"/>
                                            </p:txEl>
                                          </p:spTgt>
                                        </p:tgtEl>
                                        <p:attrNameLst>
                                          <p:attrName>style.visibility</p:attrName>
                                        </p:attrNameLst>
                                      </p:cBhvr>
                                      <p:to>
                                        <p:strVal val="visible"/>
                                      </p:to>
                                    </p:set>
                                    <p:animEffect transition="in" filter="wipe(down)">
                                      <p:cBhvr>
                                        <p:cTn id="19" dur="500"/>
                                        <p:tgtEl>
                                          <p:spTgt spid="41">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1">
                                            <p:txEl>
                                              <p:pRg st="2" end="2"/>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41">
                                            <p:txEl>
                                              <p:pRg st="3" end="3"/>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1">
                                            <p:txEl>
                                              <p:pRg st="4" end="4"/>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1">
                                            <p:txEl>
                                              <p:pRg st="5" end="5"/>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1">
                                            <p:txEl>
                                              <p:pRg st="6" end="6"/>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1">
                                            <p:txEl>
                                              <p:pRg st="7" end="7"/>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1">
                                            <p:txEl>
                                              <p:pRg st="8" end="8"/>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41">
                                            <p:txEl>
                                              <p:pRg st="9" end="9"/>
                                            </p:txEl>
                                          </p:spTgt>
                                        </p:tgtEl>
                                        <p:attrNameLst>
                                          <p:attrName>style.visibility</p:attrName>
                                        </p:attrNameLst>
                                      </p:cBhvr>
                                      <p:to>
                                        <p:strVal val="visible"/>
                                      </p:to>
                                    </p:set>
                                    <p:animEffect transition="in" filter="circle(in)">
                                      <p:cBhvr>
                                        <p:cTn id="40" dur="2000"/>
                                        <p:tgtEl>
                                          <p:spTgt spid="41">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41">
                                            <p:txEl>
                                              <p:pRg st="10" end="10"/>
                                            </p:txEl>
                                          </p:spTgt>
                                        </p:tgtEl>
                                        <p:attrNameLst>
                                          <p:attrName>style.visibility</p:attrName>
                                        </p:attrNameLst>
                                      </p:cBhvr>
                                      <p:to>
                                        <p:strVal val="visible"/>
                                      </p:to>
                                    </p:set>
                                    <p:anim calcmode="lin" valueType="num">
                                      <p:cBhvr>
                                        <p:cTn id="45" dur="500" fill="hold"/>
                                        <p:tgtEl>
                                          <p:spTgt spid="41">
                                            <p:txEl>
                                              <p:pRg st="10" end="10"/>
                                            </p:txEl>
                                          </p:spTgt>
                                        </p:tgtEl>
                                        <p:attrNameLst>
                                          <p:attrName>ppt_w</p:attrName>
                                        </p:attrNameLst>
                                      </p:cBhvr>
                                      <p:tavLst>
                                        <p:tav tm="0">
                                          <p:val>
                                            <p:fltVal val="0"/>
                                          </p:val>
                                        </p:tav>
                                        <p:tav tm="100000">
                                          <p:val>
                                            <p:strVal val="#ppt_w"/>
                                          </p:val>
                                        </p:tav>
                                      </p:tavLst>
                                    </p:anim>
                                    <p:anim calcmode="lin" valueType="num">
                                      <p:cBhvr>
                                        <p:cTn id="46" dur="500" fill="hold"/>
                                        <p:tgtEl>
                                          <p:spTgt spid="41">
                                            <p:txEl>
                                              <p:pRg st="10" end="10"/>
                                            </p:txEl>
                                          </p:spTgt>
                                        </p:tgtEl>
                                        <p:attrNameLst>
                                          <p:attrName>ppt_h</p:attrName>
                                        </p:attrNameLst>
                                      </p:cBhvr>
                                      <p:tavLst>
                                        <p:tav tm="0">
                                          <p:val>
                                            <p:fltVal val="0"/>
                                          </p:val>
                                        </p:tav>
                                        <p:tav tm="100000">
                                          <p:val>
                                            <p:strVal val="#ppt_h"/>
                                          </p:val>
                                        </p:tav>
                                      </p:tavLst>
                                    </p:anim>
                                    <p:animEffect transition="in" filter="fade">
                                      <p:cBhvr>
                                        <p:cTn id="47" dur="500"/>
                                        <p:tgtEl>
                                          <p:spTgt spid="4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6027285" y="1234245"/>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defTabSz="685800"/>
            <a:endParaRPr>
              <a:ea typeface="+mn-ea"/>
            </a:endParaRPr>
          </a:p>
        </p:txBody>
      </p:sp>
      <p:sp>
        <p:nvSpPr>
          <p:cNvPr id="1650" name="Google Shape;1650;p44"/>
          <p:cNvSpPr txBox="1">
            <a:spLocks noGrp="1"/>
          </p:cNvSpPr>
          <p:nvPr>
            <p:ph type="title"/>
          </p:nvPr>
        </p:nvSpPr>
        <p:spPr>
          <a:xfrm>
            <a:off x="2087146" y="1458975"/>
            <a:ext cx="4468818" cy="3093049"/>
          </a:xfrm>
          <a:prstGeom prst="rect">
            <a:avLst/>
          </a:prstGeom>
        </p:spPr>
        <p:txBody>
          <a:bodyPr spcFirstLastPara="1" wrap="square" lIns="91425" tIns="91425" rIns="91425" bIns="91425" anchor="ctr" anchorCtr="0">
            <a:noAutofit/>
          </a:bodyPr>
          <a:lstStyle/>
          <a:p>
            <a:pPr lvl="0"/>
            <a:r>
              <a:rPr lang="en-US" b="1" dirty="0" err="1"/>
              <a:t>Các</a:t>
            </a:r>
            <a:r>
              <a:rPr lang="en-US" b="1" dirty="0"/>
              <a:t> </a:t>
            </a:r>
            <a:r>
              <a:rPr lang="en-US" b="1" dirty="0" err="1"/>
              <a:t>điểm</a:t>
            </a:r>
            <a:r>
              <a:rPr lang="en-US" b="1" dirty="0"/>
              <a:t> </a:t>
            </a:r>
            <a:r>
              <a:rPr lang="en-US" b="1" dirty="0" err="1"/>
              <a:t>yếu</a:t>
            </a:r>
            <a:r>
              <a:rPr lang="en-US" b="1" dirty="0"/>
              <a:t> </a:t>
            </a:r>
            <a:r>
              <a:rPr lang="en-US" b="1" dirty="0" err="1"/>
              <a:t>và</a:t>
            </a:r>
            <a:r>
              <a:rPr lang="en-US" b="1" dirty="0"/>
              <a:t> </a:t>
            </a:r>
            <a:r>
              <a:rPr lang="en-US" b="1" dirty="0" err="1"/>
              <a:t>các</a:t>
            </a:r>
            <a:r>
              <a:rPr lang="en-US" b="1" dirty="0"/>
              <a:t> </a:t>
            </a:r>
            <a:r>
              <a:rPr lang="en-US" b="1" dirty="0" err="1"/>
              <a:t>dạng</a:t>
            </a:r>
            <a:r>
              <a:rPr lang="en-US" b="1" dirty="0"/>
              <a:t> </a:t>
            </a:r>
            <a:r>
              <a:rPr lang="en-US" b="1" dirty="0" err="1"/>
              <a:t>tấn</a:t>
            </a:r>
            <a:r>
              <a:rPr lang="en-US" b="1" dirty="0"/>
              <a:t> </a:t>
            </a:r>
            <a:r>
              <a:rPr lang="en-US" b="1" dirty="0" err="1"/>
              <a:t>công</a:t>
            </a:r>
            <a:r>
              <a:rPr lang="en-US" b="1" dirty="0"/>
              <a:t> </a:t>
            </a:r>
            <a:endParaRPr dirty="0"/>
          </a:p>
        </p:txBody>
      </p:sp>
      <p:sp>
        <p:nvSpPr>
          <p:cNvPr id="1652" name="Google Shape;1652;p44"/>
          <p:cNvSpPr txBox="1">
            <a:spLocks noGrp="1"/>
          </p:cNvSpPr>
          <p:nvPr>
            <p:ph type="title" idx="2"/>
          </p:nvPr>
        </p:nvSpPr>
        <p:spPr>
          <a:xfrm>
            <a:off x="2527929" y="826157"/>
            <a:ext cx="3509428" cy="792600"/>
          </a:xfrm>
          <a:prstGeom prst="rect">
            <a:avLst/>
          </a:prstGeom>
        </p:spPr>
        <p:txBody>
          <a:bodyPr spcFirstLastPara="1" wrap="square" lIns="91425" tIns="91425" rIns="91425" bIns="91425" anchor="b" anchorCtr="0">
            <a:noAutofit/>
          </a:bodyPr>
          <a:lstStyle/>
          <a:p>
            <a:r>
              <a:rPr lang="en" dirty="0"/>
              <a:t>02</a:t>
            </a:r>
            <a:endParaRPr dirty="0"/>
          </a:p>
        </p:txBody>
      </p:sp>
      <p:grpSp>
        <p:nvGrpSpPr>
          <p:cNvPr id="1653" name="Google Shape;1653;p44"/>
          <p:cNvGrpSpPr/>
          <p:nvPr/>
        </p:nvGrpSpPr>
        <p:grpSpPr>
          <a:xfrm>
            <a:off x="6654253" y="792428"/>
            <a:ext cx="2285012" cy="4128237"/>
            <a:chOff x="2360075" y="238275"/>
            <a:chExt cx="2899025" cy="5237550"/>
          </a:xfrm>
        </p:grpSpPr>
        <p:sp>
          <p:nvSpPr>
            <p:cNvPr id="1654" name="Google Shape;1654;p44"/>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1655" name="Google Shape;1655;p44"/>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56" name="Google Shape;1656;p44"/>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57" name="Google Shape;1657;p44"/>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58" name="Google Shape;1658;p44"/>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59" name="Google Shape;1659;p44"/>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60" name="Google Shape;1660;p44"/>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61" name="Google Shape;1661;p44"/>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62" name="Google Shape;1662;p44"/>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63" name="Google Shape;1663;p44"/>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664" name="Google Shape;1664;p44"/>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defTabSz="685800"/>
              <a:endParaRPr>
                <a:ea typeface="+mn-ea"/>
              </a:endParaRPr>
            </a:p>
          </p:txBody>
        </p:sp>
        <p:sp>
          <p:nvSpPr>
            <p:cNvPr id="1665" name="Google Shape;1665;p44"/>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666" name="Google Shape;1666;p44"/>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defTabSz="685800"/>
              <a:endParaRPr>
                <a:ea typeface="+mn-ea"/>
              </a:endParaRPr>
            </a:p>
          </p:txBody>
        </p:sp>
        <p:sp>
          <p:nvSpPr>
            <p:cNvPr id="1667" name="Google Shape;1667;p44"/>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668" name="Google Shape;1668;p44"/>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69" name="Google Shape;1669;p44"/>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70" name="Google Shape;1670;p44"/>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71" name="Google Shape;1671;p44"/>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72" name="Google Shape;1672;p44"/>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73" name="Google Shape;1673;p44"/>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74" name="Google Shape;1674;p44"/>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75" name="Google Shape;1675;p44"/>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76" name="Google Shape;1676;p44"/>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677" name="Google Shape;1677;p44"/>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78" name="Google Shape;1678;p44"/>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679" name="Google Shape;1679;p44"/>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80" name="Google Shape;1680;p44"/>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681" name="Google Shape;1681;p44"/>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82" name="Google Shape;1682;p44"/>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defTabSz="685800"/>
              <a:endParaRPr>
                <a:ea typeface="+mn-ea"/>
              </a:endParaRPr>
            </a:p>
          </p:txBody>
        </p:sp>
        <p:sp>
          <p:nvSpPr>
            <p:cNvPr id="1683" name="Google Shape;1683;p44"/>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84" name="Google Shape;1684;p44"/>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85" name="Google Shape;1685;p44"/>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defTabSz="685800"/>
              <a:endParaRPr>
                <a:ea typeface="+mn-ea"/>
              </a:endParaRPr>
            </a:p>
          </p:txBody>
        </p:sp>
        <p:sp>
          <p:nvSpPr>
            <p:cNvPr id="1686" name="Google Shape;1686;p44"/>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87" name="Google Shape;1687;p44"/>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88" name="Google Shape;1688;p44"/>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89" name="Google Shape;1689;p44"/>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90" name="Google Shape;1690;p44"/>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91" name="Google Shape;1691;p44"/>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92" name="Google Shape;1692;p44"/>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93" name="Google Shape;1693;p44"/>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94" name="Google Shape;1694;p44"/>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95" name="Google Shape;1695;p44"/>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96" name="Google Shape;1696;p44"/>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97" name="Google Shape;1697;p44"/>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98" name="Google Shape;1698;p44"/>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99" name="Google Shape;1699;p44"/>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700" name="Google Shape;1700;p44"/>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01" name="Google Shape;1701;p44"/>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02" name="Google Shape;1702;p44"/>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703" name="Google Shape;1703;p44"/>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04" name="Google Shape;1704;p44"/>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05" name="Google Shape;1705;p44"/>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06" name="Google Shape;1706;p44"/>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07" name="Google Shape;1707;p44"/>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08" name="Google Shape;1708;p44"/>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defTabSz="685800"/>
              <a:endParaRPr>
                <a:ea typeface="+mn-ea"/>
              </a:endParaRPr>
            </a:p>
          </p:txBody>
        </p:sp>
        <p:sp>
          <p:nvSpPr>
            <p:cNvPr id="1709" name="Google Shape;1709;p44"/>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10" name="Google Shape;1710;p44"/>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711" name="Google Shape;1711;p44"/>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12" name="Google Shape;1712;p44"/>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713" name="Google Shape;1713;p44"/>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14" name="Google Shape;1714;p44"/>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715" name="Google Shape;1715;p44"/>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16" name="Google Shape;1716;p44"/>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sp>
          <p:nvSpPr>
            <p:cNvPr id="1717" name="Google Shape;1717;p44"/>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18" name="Google Shape;1718;p44"/>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719" name="Google Shape;1719;p44"/>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20" name="Google Shape;1720;p44"/>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21" name="Google Shape;1721;p44"/>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22" name="Google Shape;1722;p44"/>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723" name="Google Shape;1723;p44"/>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24" name="Google Shape;1724;p44"/>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725" name="Google Shape;1725;p44"/>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26" name="Google Shape;1726;p44"/>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727" name="Google Shape;1727;p44"/>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28" name="Google Shape;1728;p44"/>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1729" name="Google Shape;1729;p44"/>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30" name="Google Shape;1730;p44"/>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731" name="Google Shape;1731;p44"/>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32" name="Google Shape;1732;p44"/>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733" name="Google Shape;1733;p44"/>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34" name="Google Shape;1734;p44"/>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735" name="Google Shape;1735;p44"/>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36" name="Google Shape;1736;p44"/>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737" name="Google Shape;1737;p44"/>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38" name="Google Shape;1738;p44"/>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sp>
          <p:nvSpPr>
            <p:cNvPr id="1739" name="Google Shape;1739;p44"/>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685800"/>
              <a:endParaRPr>
                <a:ea typeface="+mn-ea"/>
              </a:endParaRPr>
            </a:p>
          </p:txBody>
        </p:sp>
        <p:sp>
          <p:nvSpPr>
            <p:cNvPr id="1740" name="Google Shape;1740;p44"/>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685800"/>
              <a:endParaRPr>
                <a:ea typeface="+mn-ea"/>
              </a:endParaRPr>
            </a:p>
          </p:txBody>
        </p:sp>
        <p:sp>
          <p:nvSpPr>
            <p:cNvPr id="1741" name="Google Shape;1741;p44"/>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685800"/>
              <a:endParaRPr>
                <a:ea typeface="+mn-ea"/>
              </a:endParaRPr>
            </a:p>
          </p:txBody>
        </p:sp>
        <p:sp>
          <p:nvSpPr>
            <p:cNvPr id="1742" name="Google Shape;1742;p44"/>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685800"/>
              <a:endParaRPr>
                <a:ea typeface="+mn-ea"/>
              </a:endParaRPr>
            </a:p>
          </p:txBody>
        </p:sp>
        <p:sp>
          <p:nvSpPr>
            <p:cNvPr id="1743" name="Google Shape;1743;p44"/>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685800"/>
              <a:endParaRPr>
                <a:ea typeface="+mn-ea"/>
              </a:endParaRPr>
            </a:p>
          </p:txBody>
        </p:sp>
        <p:sp>
          <p:nvSpPr>
            <p:cNvPr id="1744" name="Google Shape;1744;p44"/>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685800"/>
              <a:endParaRPr>
                <a:ea typeface="+mn-ea"/>
              </a:endParaRPr>
            </a:p>
          </p:txBody>
        </p:sp>
        <p:sp>
          <p:nvSpPr>
            <p:cNvPr id="1745" name="Google Shape;1745;p44"/>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685800"/>
              <a:endParaRPr>
                <a:ea typeface="+mn-ea"/>
              </a:endParaRPr>
            </a:p>
          </p:txBody>
        </p:sp>
        <p:sp>
          <p:nvSpPr>
            <p:cNvPr id="1746" name="Google Shape;1746;p44"/>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685800"/>
              <a:endParaRPr>
                <a:ea typeface="+mn-ea"/>
              </a:endParaRPr>
            </a:p>
          </p:txBody>
        </p:sp>
        <p:sp>
          <p:nvSpPr>
            <p:cNvPr id="1747" name="Google Shape;1747;p44"/>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48" name="Google Shape;1748;p44"/>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49" name="Google Shape;1749;p44"/>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50" name="Google Shape;1750;p44"/>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51" name="Google Shape;1751;p44"/>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52" name="Google Shape;1752;p44"/>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53" name="Google Shape;1753;p44"/>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54" name="Google Shape;1754;p44"/>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55" name="Google Shape;1755;p44"/>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56" name="Google Shape;1756;p44"/>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57" name="Google Shape;1757;p44"/>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685800"/>
              <a:endParaRPr>
                <a:ea typeface="+mn-ea"/>
              </a:endParaRPr>
            </a:p>
          </p:txBody>
        </p:sp>
        <p:sp>
          <p:nvSpPr>
            <p:cNvPr id="1758" name="Google Shape;1758;p44"/>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defTabSz="685800"/>
              <a:endParaRPr>
                <a:ea typeface="+mn-ea"/>
              </a:endParaRPr>
            </a:p>
          </p:txBody>
        </p:sp>
        <p:sp>
          <p:nvSpPr>
            <p:cNvPr id="1759" name="Google Shape;1759;p44"/>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685800"/>
              <a:endParaRPr>
                <a:ea typeface="+mn-ea"/>
              </a:endParaRPr>
            </a:p>
          </p:txBody>
        </p:sp>
        <p:sp>
          <p:nvSpPr>
            <p:cNvPr id="1760" name="Google Shape;1760;p44"/>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685800"/>
              <a:endParaRPr>
                <a:ea typeface="+mn-ea"/>
              </a:endParaRPr>
            </a:p>
          </p:txBody>
        </p:sp>
      </p:grpSp>
      <p:sp>
        <p:nvSpPr>
          <p:cNvPr id="1761" name="Google Shape;1761;p44"/>
          <p:cNvSpPr/>
          <p:nvPr/>
        </p:nvSpPr>
        <p:spPr>
          <a:xfrm rot="6517079">
            <a:off x="-2063315" y="808782"/>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defTabSz="685800"/>
            <a:endParaRPr>
              <a:ea typeface="+mn-ea"/>
            </a:endParaRPr>
          </a:p>
        </p:txBody>
      </p:sp>
      <p:grpSp>
        <p:nvGrpSpPr>
          <p:cNvPr id="1762" name="Google Shape;1762;p44"/>
          <p:cNvGrpSpPr/>
          <p:nvPr/>
        </p:nvGrpSpPr>
        <p:grpSpPr>
          <a:xfrm>
            <a:off x="528026" y="1372087"/>
            <a:ext cx="1710463" cy="3314796"/>
            <a:chOff x="794725" y="1585024"/>
            <a:chExt cx="1710463" cy="3314796"/>
          </a:xfrm>
        </p:grpSpPr>
        <p:sp>
          <p:nvSpPr>
            <p:cNvPr id="1763" name="Google Shape;1763;p44"/>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64" name="Google Shape;1764;p44"/>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765" name="Google Shape;1765;p44"/>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66" name="Google Shape;1766;p44"/>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67" name="Google Shape;1767;p44"/>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68" name="Google Shape;1768;p44"/>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defTabSz="685800"/>
              <a:endParaRPr>
                <a:ea typeface="+mn-ea"/>
              </a:endParaRPr>
            </a:p>
          </p:txBody>
        </p:sp>
        <p:sp>
          <p:nvSpPr>
            <p:cNvPr id="1769" name="Google Shape;1769;p44"/>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70" name="Google Shape;1770;p44"/>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771" name="Google Shape;1771;p44"/>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72" name="Google Shape;1772;p44"/>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73" name="Google Shape;1773;p44"/>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74" name="Google Shape;1774;p44"/>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75" name="Google Shape;1775;p44"/>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76" name="Google Shape;1776;p44"/>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77" name="Google Shape;1777;p44"/>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78" name="Google Shape;1778;p44"/>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79" name="Google Shape;1779;p44"/>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80" name="Google Shape;1780;p44"/>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81" name="Google Shape;1781;p44"/>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82" name="Google Shape;1782;p44"/>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83" name="Google Shape;1783;p44"/>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84" name="Google Shape;1784;p44"/>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85" name="Google Shape;1785;p44"/>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86" name="Google Shape;1786;p44"/>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87" name="Google Shape;1787;p44"/>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88" name="Google Shape;1788;p44"/>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89" name="Google Shape;1789;p44"/>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90" name="Google Shape;1790;p44"/>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91" name="Google Shape;1791;p44"/>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92" name="Google Shape;1792;p44"/>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93" name="Google Shape;1793;p44"/>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94" name="Google Shape;1794;p44"/>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95" name="Google Shape;1795;p44"/>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96" name="Google Shape;1796;p44"/>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97" name="Google Shape;1797;p44"/>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98" name="Google Shape;1798;p44"/>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799" name="Google Shape;1799;p44"/>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00" name="Google Shape;1800;p44"/>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01" name="Google Shape;1801;p44"/>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02" name="Google Shape;1802;p44"/>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03" name="Google Shape;1803;p44"/>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defTabSz="685800"/>
              <a:endParaRPr>
                <a:ea typeface="+mn-ea"/>
              </a:endParaRPr>
            </a:p>
          </p:txBody>
        </p:sp>
        <p:sp>
          <p:nvSpPr>
            <p:cNvPr id="1804" name="Google Shape;1804;p44"/>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805" name="Google Shape;1805;p44"/>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defTabSz="685800"/>
              <a:endParaRPr>
                <a:ea typeface="+mn-ea"/>
              </a:endParaRPr>
            </a:p>
          </p:txBody>
        </p:sp>
        <p:sp>
          <p:nvSpPr>
            <p:cNvPr id="1806" name="Google Shape;1806;p44"/>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07" name="Google Shape;1807;p44"/>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08" name="Google Shape;1808;p44"/>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09" name="Google Shape;1809;p44"/>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10" name="Google Shape;1810;p44"/>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11" name="Google Shape;1811;p44"/>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12" name="Google Shape;1812;p44"/>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13" name="Google Shape;1813;p44"/>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814" name="Google Shape;1814;p44"/>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15" name="Google Shape;1815;p44"/>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16" name="Google Shape;1816;p44"/>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17" name="Google Shape;1817;p44"/>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18" name="Google Shape;1818;p44"/>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819" name="Google Shape;1819;p44"/>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20" name="Google Shape;1820;p44"/>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21" name="Google Shape;1821;p44"/>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22" name="Google Shape;1822;p44"/>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23" name="Google Shape;1823;p44"/>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24" name="Google Shape;1824;p44"/>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25" name="Google Shape;1825;p44"/>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26" name="Google Shape;1826;p44"/>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27" name="Google Shape;1827;p44"/>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28" name="Google Shape;1828;p44"/>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29" name="Google Shape;1829;p44"/>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30" name="Google Shape;1830;p44"/>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31" name="Google Shape;1831;p44"/>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32" name="Google Shape;1832;p44"/>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33" name="Google Shape;1833;p44"/>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34" name="Google Shape;1834;p44"/>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35" name="Google Shape;1835;p44"/>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36" name="Google Shape;1836;p44"/>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37" name="Google Shape;1837;p44"/>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38" name="Google Shape;1838;p44"/>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39" name="Google Shape;1839;p44"/>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40" name="Google Shape;1840;p44"/>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41" name="Google Shape;1841;p44"/>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42" name="Google Shape;1842;p44"/>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43" name="Google Shape;1843;p44"/>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defTabSz="685800"/>
              <a:endParaRPr>
                <a:ea typeface="+mn-ea"/>
              </a:endParaRPr>
            </a:p>
          </p:txBody>
        </p:sp>
        <p:sp>
          <p:nvSpPr>
            <p:cNvPr id="1844" name="Google Shape;1844;p44"/>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45" name="Google Shape;1845;p44"/>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46" name="Google Shape;1846;p44"/>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grpSp>
    </p:spTree>
    <p:extLst>
      <p:ext uri="{BB962C8B-B14F-4D97-AF65-F5344CB8AC3E}">
        <p14:creationId xmlns:p14="http://schemas.microsoft.com/office/powerpoint/2010/main" val="353425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50"/>
                                        </p:tgtEl>
                                        <p:attrNameLst>
                                          <p:attrName>style.visibility</p:attrName>
                                        </p:attrNameLst>
                                      </p:cBhvr>
                                      <p:to>
                                        <p:strVal val="visible"/>
                                      </p:to>
                                    </p:set>
                                    <p:animEffect transition="in" filter="wipe(down)">
                                      <p:cBhvr>
                                        <p:cTn id="7" dur="500"/>
                                        <p:tgtEl>
                                          <p:spTgt spid="165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49"/>
                                        </p:tgtEl>
                                        <p:attrNameLst>
                                          <p:attrName>style.visibility</p:attrName>
                                        </p:attrNameLst>
                                      </p:cBhvr>
                                      <p:to>
                                        <p:strVal val="visible"/>
                                      </p:to>
                                    </p:set>
                                    <p:animEffect transition="in" filter="wipe(down)">
                                      <p:cBhvr>
                                        <p:cTn id="10" dur="500"/>
                                        <p:tgtEl>
                                          <p:spTgt spid="164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652"/>
                                        </p:tgtEl>
                                        <p:attrNameLst>
                                          <p:attrName>style.visibility</p:attrName>
                                        </p:attrNameLst>
                                      </p:cBhvr>
                                      <p:to>
                                        <p:strVal val="visible"/>
                                      </p:to>
                                    </p:set>
                                    <p:animEffect transition="in" filter="wipe(down)">
                                      <p:cBhvr>
                                        <p:cTn id="13" dur="500"/>
                                        <p:tgtEl>
                                          <p:spTgt spid="1652"/>
                                        </p:tgtEl>
                                      </p:cBhvr>
                                    </p:animEffect>
                                  </p:childTnLst>
                                </p:cTn>
                              </p:par>
                              <p:par>
                                <p:cTn id="14" presetID="22" presetClass="entr" presetSubtype="4" fill="hold" nodeType="withEffect">
                                  <p:stCondLst>
                                    <p:cond delay="0"/>
                                  </p:stCondLst>
                                  <p:childTnLst>
                                    <p:set>
                                      <p:cBhvr>
                                        <p:cTn id="15" dur="1" fill="hold">
                                          <p:stCondLst>
                                            <p:cond delay="0"/>
                                          </p:stCondLst>
                                        </p:cTn>
                                        <p:tgtEl>
                                          <p:spTgt spid="1653"/>
                                        </p:tgtEl>
                                        <p:attrNameLst>
                                          <p:attrName>style.visibility</p:attrName>
                                        </p:attrNameLst>
                                      </p:cBhvr>
                                      <p:to>
                                        <p:strVal val="visible"/>
                                      </p:to>
                                    </p:set>
                                    <p:animEffect transition="in" filter="wipe(down)">
                                      <p:cBhvr>
                                        <p:cTn id="16" dur="500"/>
                                        <p:tgtEl>
                                          <p:spTgt spid="165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761"/>
                                        </p:tgtEl>
                                        <p:attrNameLst>
                                          <p:attrName>style.visibility</p:attrName>
                                        </p:attrNameLst>
                                      </p:cBhvr>
                                      <p:to>
                                        <p:strVal val="visible"/>
                                      </p:to>
                                    </p:set>
                                    <p:animEffect transition="in" filter="wipe(down)">
                                      <p:cBhvr>
                                        <p:cTn id="19" dur="500"/>
                                        <p:tgtEl>
                                          <p:spTgt spid="1761"/>
                                        </p:tgtEl>
                                      </p:cBhvr>
                                    </p:animEffect>
                                  </p:childTnLst>
                                </p:cTn>
                              </p:par>
                              <p:par>
                                <p:cTn id="20" presetID="22" presetClass="entr" presetSubtype="4" fill="hold" nodeType="withEffect">
                                  <p:stCondLst>
                                    <p:cond delay="0"/>
                                  </p:stCondLst>
                                  <p:childTnLst>
                                    <p:set>
                                      <p:cBhvr>
                                        <p:cTn id="21" dur="1" fill="hold">
                                          <p:stCondLst>
                                            <p:cond delay="0"/>
                                          </p:stCondLst>
                                        </p:cTn>
                                        <p:tgtEl>
                                          <p:spTgt spid="1762"/>
                                        </p:tgtEl>
                                        <p:attrNameLst>
                                          <p:attrName>style.visibility</p:attrName>
                                        </p:attrNameLst>
                                      </p:cBhvr>
                                      <p:to>
                                        <p:strVal val="visible"/>
                                      </p:to>
                                    </p:set>
                                    <p:animEffect transition="in" filter="wipe(down)">
                                      <p:cBhvr>
                                        <p:cTn id="22" dur="500"/>
                                        <p:tgtEl>
                                          <p:spTgt spid="1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 grpId="0" animBg="1"/>
      <p:bldP spid="1650" grpId="0"/>
      <p:bldP spid="1652" grpId="0"/>
      <p:bldP spid="176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308;p53">
            <a:extLst>
              <a:ext uri="{FF2B5EF4-FFF2-40B4-BE49-F238E27FC236}">
                <a16:creationId xmlns:a16="http://schemas.microsoft.com/office/drawing/2014/main" id="{49ED3AED-D334-4D59-AF10-6165ADA2C5EF}"/>
              </a:ext>
            </a:extLst>
          </p:cNvPr>
          <p:cNvSpPr txBox="1">
            <a:spLocks noGrp="1"/>
          </p:cNvSpPr>
          <p:nvPr>
            <p:ph type="title"/>
          </p:nvPr>
        </p:nvSpPr>
        <p:spPr>
          <a:xfrm>
            <a:off x="155963" y="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1.</a:t>
            </a:r>
            <a:r>
              <a:rPr lang="en-US" sz="2400" b="1" dirty="0"/>
              <a:t>Các </a:t>
            </a:r>
            <a:r>
              <a:rPr lang="en-US" sz="2400" b="1" dirty="0" err="1"/>
              <a:t>điểm</a:t>
            </a:r>
            <a:r>
              <a:rPr lang="en-US" sz="2400" b="1" dirty="0"/>
              <a:t> </a:t>
            </a:r>
            <a:r>
              <a:rPr lang="en-US" sz="2400" b="1" dirty="0" err="1"/>
              <a:t>yếu</a:t>
            </a:r>
            <a:endParaRPr sz="2400" b="1" dirty="0"/>
          </a:p>
        </p:txBody>
      </p:sp>
      <p:sp>
        <p:nvSpPr>
          <p:cNvPr id="6" name="Google Shape;2309;p53">
            <a:extLst>
              <a:ext uri="{FF2B5EF4-FFF2-40B4-BE49-F238E27FC236}">
                <a16:creationId xmlns:a16="http://schemas.microsoft.com/office/drawing/2014/main" id="{66DD7BBA-1D81-4A8B-802E-FE993158E4DA}"/>
              </a:ext>
            </a:extLst>
          </p:cNvPr>
          <p:cNvSpPr/>
          <p:nvPr/>
        </p:nvSpPr>
        <p:spPr>
          <a:xfrm>
            <a:off x="74168" y="2144676"/>
            <a:ext cx="1200300" cy="12003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2"/>
                </a:solidFill>
                <a:latin typeface="Agency FB" panose="020B0503020202020204" pitchFamily="34" charset="0"/>
                <a:ea typeface="Viga"/>
                <a:cs typeface="Viga"/>
                <a:sym typeface="Viga"/>
              </a:rPr>
              <a:t>Điểm yếu</a:t>
            </a:r>
            <a:endParaRPr sz="1800" b="1" dirty="0">
              <a:solidFill>
                <a:schemeClr val="lt2"/>
              </a:solidFill>
              <a:latin typeface="Agency FB" panose="020B0503020202020204" pitchFamily="34" charset="0"/>
              <a:ea typeface="Viga"/>
              <a:cs typeface="Viga"/>
              <a:sym typeface="Viga"/>
            </a:endParaRPr>
          </a:p>
        </p:txBody>
      </p:sp>
      <p:sp>
        <p:nvSpPr>
          <p:cNvPr id="7" name="Google Shape;2310;p53">
            <a:extLst>
              <a:ext uri="{FF2B5EF4-FFF2-40B4-BE49-F238E27FC236}">
                <a16:creationId xmlns:a16="http://schemas.microsoft.com/office/drawing/2014/main" id="{C3CEB555-9BD4-4E7E-BAEE-956646C12753}"/>
              </a:ext>
            </a:extLst>
          </p:cNvPr>
          <p:cNvSpPr/>
          <p:nvPr/>
        </p:nvSpPr>
        <p:spPr>
          <a:xfrm>
            <a:off x="1751381" y="636341"/>
            <a:ext cx="5641237" cy="976679"/>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1200" dirty="0"/>
              <a:t>SHA0: Khi 2 thông </a:t>
            </a:r>
            <a:r>
              <a:rPr lang="vi-VN" sz="1200" dirty="0" err="1"/>
              <a:t>điệp</a:t>
            </a:r>
            <a:r>
              <a:rPr lang="vi-VN" sz="1200" dirty="0"/>
              <a:t> </a:t>
            </a:r>
            <a:r>
              <a:rPr lang="vi-VN" sz="1200" dirty="0" err="1"/>
              <a:t>muốn</a:t>
            </a:r>
            <a:r>
              <a:rPr lang="vi-VN" sz="1200" dirty="0"/>
              <a:t> </a:t>
            </a:r>
            <a:r>
              <a:rPr lang="vi-VN" sz="1200" dirty="0" err="1"/>
              <a:t>mã</a:t>
            </a:r>
            <a:r>
              <a:rPr lang="vi-VN" sz="1200" dirty="0"/>
              <a:t> </a:t>
            </a:r>
            <a:r>
              <a:rPr lang="vi-VN" sz="1200" dirty="0" err="1"/>
              <a:t>hóa</a:t>
            </a:r>
            <a:r>
              <a:rPr lang="vi-VN" sz="1200" dirty="0"/>
              <a:t> </a:t>
            </a:r>
            <a:r>
              <a:rPr lang="vi-VN" sz="1200" dirty="0" err="1"/>
              <a:t>có</a:t>
            </a:r>
            <a:r>
              <a:rPr lang="vi-VN" sz="1200" dirty="0"/>
              <a:t> </a:t>
            </a:r>
            <a:r>
              <a:rPr lang="vi-VN" sz="1200" dirty="0" err="1"/>
              <a:t>giá</a:t>
            </a:r>
            <a:r>
              <a:rPr lang="vi-VN" sz="1200" dirty="0"/>
              <a:t> </a:t>
            </a:r>
            <a:r>
              <a:rPr lang="vi-VN" sz="1200" dirty="0" err="1"/>
              <a:t>trị</a:t>
            </a:r>
            <a:r>
              <a:rPr lang="vi-VN" sz="1200" dirty="0"/>
              <a:t> </a:t>
            </a:r>
            <a:r>
              <a:rPr lang="vi-VN" sz="1200" dirty="0" err="1"/>
              <a:t>gần</a:t>
            </a:r>
            <a:r>
              <a:rPr lang="vi-VN" sz="1200" dirty="0"/>
              <a:t> như nhau, trong </a:t>
            </a:r>
            <a:r>
              <a:rPr lang="vi-VN" sz="1200" dirty="0" err="1"/>
              <a:t>trường</a:t>
            </a:r>
            <a:r>
              <a:rPr lang="vi-VN" sz="1200" dirty="0"/>
              <a:t> </a:t>
            </a:r>
            <a:r>
              <a:rPr lang="vi-VN" sz="1200" dirty="0" err="1"/>
              <a:t>hợp</a:t>
            </a:r>
            <a:r>
              <a:rPr lang="vi-VN" sz="1200" dirty="0"/>
              <a:t> </a:t>
            </a:r>
            <a:r>
              <a:rPr lang="vi-VN" sz="1200" dirty="0" err="1"/>
              <a:t>này</a:t>
            </a:r>
            <a:r>
              <a:rPr lang="vi-VN" sz="1200" dirty="0"/>
              <a:t> </a:t>
            </a:r>
            <a:r>
              <a:rPr lang="vi-VN" sz="1200" dirty="0" err="1"/>
              <a:t>họ</a:t>
            </a:r>
            <a:r>
              <a:rPr lang="vi-VN" sz="1200" dirty="0"/>
              <a:t> </a:t>
            </a:r>
            <a:r>
              <a:rPr lang="vi-VN" sz="1200" dirty="0" err="1"/>
              <a:t>phát</a:t>
            </a:r>
            <a:r>
              <a:rPr lang="vi-VN" sz="1200" dirty="0"/>
              <a:t> </a:t>
            </a:r>
            <a:r>
              <a:rPr lang="vi-VN" sz="1200" dirty="0" err="1"/>
              <a:t>hiện</a:t>
            </a:r>
            <a:r>
              <a:rPr lang="vi-VN" sz="1200" dirty="0"/>
              <a:t> 142 </a:t>
            </a:r>
            <a:r>
              <a:rPr lang="vi-VN" sz="1200" dirty="0" err="1"/>
              <a:t>bit</a:t>
            </a:r>
            <a:r>
              <a:rPr lang="vi-VN" sz="1200" dirty="0"/>
              <a:t> trong </a:t>
            </a:r>
            <a:r>
              <a:rPr lang="vi-VN" sz="1200" dirty="0" err="1"/>
              <a:t>số</a:t>
            </a:r>
            <a:r>
              <a:rPr lang="vi-VN" sz="1200" dirty="0"/>
              <a:t> 160 </a:t>
            </a:r>
            <a:r>
              <a:rPr lang="vi-VN" sz="1200" dirty="0" err="1"/>
              <a:t>bít</a:t>
            </a:r>
            <a:r>
              <a:rPr lang="vi-VN" sz="1200" dirty="0"/>
              <a:t> </a:t>
            </a:r>
            <a:r>
              <a:rPr lang="vi-VN" sz="1200" dirty="0" err="1"/>
              <a:t>bằng</a:t>
            </a:r>
            <a:r>
              <a:rPr lang="vi-VN" sz="1200" dirty="0"/>
              <a:t> nhau </a:t>
            </a:r>
            <a:r>
              <a:rPr lang="vi-VN" sz="1200" dirty="0" err="1"/>
              <a:t>và</a:t>
            </a:r>
            <a:r>
              <a:rPr lang="vi-VN" sz="1200" dirty="0"/>
              <a:t> </a:t>
            </a:r>
            <a:r>
              <a:rPr lang="vi-VN" sz="1200" dirty="0" err="1"/>
              <a:t>các</a:t>
            </a:r>
            <a:r>
              <a:rPr lang="vi-VN" sz="1200" dirty="0"/>
              <a:t> va </a:t>
            </a:r>
            <a:r>
              <a:rPr lang="vi-VN" sz="1200" dirty="0" err="1"/>
              <a:t>chạm</a:t>
            </a:r>
            <a:r>
              <a:rPr lang="vi-VN" sz="1200" dirty="0"/>
              <a:t> </a:t>
            </a:r>
            <a:r>
              <a:rPr lang="vi-VN" sz="1200" dirty="0" err="1"/>
              <a:t>hoàn</a:t>
            </a:r>
            <a:r>
              <a:rPr lang="vi-VN" sz="1200" dirty="0"/>
              <a:t> </a:t>
            </a:r>
            <a:r>
              <a:rPr lang="vi-VN" sz="1200" dirty="0" err="1"/>
              <a:t>toàn</a:t>
            </a:r>
            <a:r>
              <a:rPr lang="vi-VN" sz="1200" dirty="0"/>
              <a:t> </a:t>
            </a:r>
            <a:r>
              <a:rPr lang="vi-VN" sz="1200" dirty="0" err="1"/>
              <a:t>của</a:t>
            </a:r>
            <a:r>
              <a:rPr lang="vi-VN" sz="1200" dirty="0"/>
              <a:t> SHA-0 </a:t>
            </a:r>
            <a:r>
              <a:rPr lang="vi-VN" sz="1200" dirty="0" err="1"/>
              <a:t>giảm</a:t>
            </a:r>
            <a:r>
              <a:rPr lang="vi-VN" sz="1200" dirty="0"/>
              <a:t> </a:t>
            </a:r>
            <a:r>
              <a:rPr lang="vi-VN" sz="1200" dirty="0" err="1"/>
              <a:t>xuống</a:t>
            </a:r>
            <a:r>
              <a:rPr lang="vi-VN" sz="1200" dirty="0"/>
              <a:t> </a:t>
            </a:r>
            <a:r>
              <a:rPr lang="vi-VN" sz="1200" dirty="0" err="1"/>
              <a:t>còn</a:t>
            </a:r>
            <a:r>
              <a:rPr lang="vi-VN" sz="1200" dirty="0"/>
              <a:t> 62 trong 80 </a:t>
            </a:r>
            <a:r>
              <a:rPr lang="vi-VN" sz="1200" dirty="0" err="1"/>
              <a:t>vòng</a:t>
            </a:r>
            <a:r>
              <a:rPr lang="vi-VN" sz="1200" dirty="0"/>
              <a:t> theo nghiên </a:t>
            </a:r>
            <a:r>
              <a:rPr lang="vi-VN" sz="1200" dirty="0" err="1"/>
              <a:t>cứu</a:t>
            </a:r>
            <a:r>
              <a:rPr lang="vi-VN" sz="1200" dirty="0"/>
              <a:t> </a:t>
            </a:r>
            <a:r>
              <a:rPr lang="vi-VN" sz="1200" dirty="0" err="1"/>
              <a:t>trước</a:t>
            </a:r>
            <a:r>
              <a:rPr lang="vi-VN" sz="1200" dirty="0"/>
              <a:t> </a:t>
            </a:r>
            <a:r>
              <a:rPr lang="vi-VN" sz="1200" dirty="0" err="1"/>
              <a:t>đó</a:t>
            </a:r>
            <a:r>
              <a:rPr lang="vi-VN" sz="1200" dirty="0"/>
              <a:t> </a:t>
            </a:r>
            <a:r>
              <a:rPr lang="vi-VN" sz="1200" dirty="0" err="1"/>
              <a:t>của</a:t>
            </a:r>
            <a:r>
              <a:rPr lang="vi-VN" sz="1200" dirty="0"/>
              <a:t> </a:t>
            </a:r>
            <a:r>
              <a:rPr lang="vi-VN" sz="1200" dirty="0" err="1"/>
              <a:t>thuật</a:t>
            </a:r>
            <a:r>
              <a:rPr lang="vi-VN" sz="1200" dirty="0"/>
              <a:t> </a:t>
            </a:r>
            <a:r>
              <a:rPr lang="vi-VN" sz="1200" dirty="0" err="1"/>
              <a:t>toán</a:t>
            </a:r>
            <a:r>
              <a:rPr lang="vi-VN" sz="1200" dirty="0"/>
              <a:t>. SHA0 không </a:t>
            </a:r>
            <a:r>
              <a:rPr lang="vi-VN" sz="1200" dirty="0" err="1"/>
              <a:t>được</a:t>
            </a:r>
            <a:r>
              <a:rPr lang="vi-VN" sz="1200" dirty="0"/>
              <a:t> </a:t>
            </a:r>
            <a:r>
              <a:rPr lang="vi-VN" sz="1200" dirty="0" err="1"/>
              <a:t>sử</a:t>
            </a:r>
            <a:r>
              <a:rPr lang="vi-VN" sz="1200" dirty="0"/>
              <a:t> </a:t>
            </a:r>
            <a:r>
              <a:rPr lang="vi-VN" sz="1200" dirty="0" err="1"/>
              <a:t>dụng</a:t>
            </a:r>
            <a:r>
              <a:rPr lang="vi-VN" sz="1200" dirty="0"/>
              <a:t> </a:t>
            </a:r>
            <a:r>
              <a:rPr lang="vi-VN" sz="1200" dirty="0" err="1"/>
              <a:t>nhiều</a:t>
            </a:r>
            <a:r>
              <a:rPr lang="vi-VN" sz="1200" dirty="0"/>
              <a:t> </a:t>
            </a:r>
            <a:r>
              <a:rPr lang="vi-VN" sz="1200" dirty="0" err="1"/>
              <a:t>và</a:t>
            </a:r>
            <a:r>
              <a:rPr lang="vi-VN" sz="1200" dirty="0"/>
              <a:t> </a:t>
            </a:r>
            <a:r>
              <a:rPr lang="vi-VN" sz="1200" dirty="0" err="1"/>
              <a:t>được</a:t>
            </a:r>
            <a:r>
              <a:rPr lang="vi-VN" sz="1200" dirty="0"/>
              <a:t> thay </a:t>
            </a:r>
            <a:r>
              <a:rPr lang="vi-VN" sz="1200" dirty="0" err="1"/>
              <a:t>thế</a:t>
            </a:r>
            <a:r>
              <a:rPr lang="vi-VN" sz="1200" dirty="0"/>
              <a:t> </a:t>
            </a:r>
            <a:r>
              <a:rPr lang="vi-VN" sz="1200" dirty="0" err="1"/>
              <a:t>bởi</a:t>
            </a:r>
            <a:r>
              <a:rPr lang="vi-VN" sz="1200" dirty="0"/>
              <a:t> SHA1.</a:t>
            </a:r>
            <a:endParaRPr sz="1200" dirty="0">
              <a:solidFill>
                <a:schemeClr val="lt2"/>
              </a:solidFill>
              <a:latin typeface="DM Sans"/>
              <a:ea typeface="DM Sans"/>
              <a:cs typeface="DM Sans"/>
              <a:sym typeface="DM Sans"/>
            </a:endParaRPr>
          </a:p>
        </p:txBody>
      </p:sp>
      <p:sp>
        <p:nvSpPr>
          <p:cNvPr id="8" name="Google Shape;2311;p53">
            <a:extLst>
              <a:ext uri="{FF2B5EF4-FFF2-40B4-BE49-F238E27FC236}">
                <a16:creationId xmlns:a16="http://schemas.microsoft.com/office/drawing/2014/main" id="{8F38CC2E-65EE-42C8-AD4C-459BF8BA1F2C}"/>
              </a:ext>
            </a:extLst>
          </p:cNvPr>
          <p:cNvSpPr/>
          <p:nvPr/>
        </p:nvSpPr>
        <p:spPr>
          <a:xfrm>
            <a:off x="1668778" y="4007389"/>
            <a:ext cx="5744165" cy="7239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t>Khi </a:t>
            </a:r>
            <a:r>
              <a:rPr lang="vi-VN" dirty="0" err="1"/>
              <a:t>sử</a:t>
            </a:r>
            <a:r>
              <a:rPr lang="vi-VN" dirty="0"/>
              <a:t> </a:t>
            </a:r>
            <a:r>
              <a:rPr lang="vi-VN" dirty="0" err="1"/>
              <a:t>dụng</a:t>
            </a:r>
            <a:r>
              <a:rPr lang="vi-VN" dirty="0"/>
              <a:t> SHA </a:t>
            </a:r>
            <a:r>
              <a:rPr lang="vi-VN" dirty="0" err="1"/>
              <a:t>để</a:t>
            </a:r>
            <a:r>
              <a:rPr lang="vi-VN" dirty="0"/>
              <a:t> </a:t>
            </a:r>
            <a:r>
              <a:rPr lang="vi-VN" dirty="0" err="1"/>
              <a:t>mã</a:t>
            </a:r>
            <a:r>
              <a:rPr lang="vi-VN" dirty="0"/>
              <a:t> </a:t>
            </a:r>
            <a:r>
              <a:rPr lang="vi-VN" dirty="0" err="1"/>
              <a:t>hóa</a:t>
            </a:r>
            <a:r>
              <a:rPr lang="vi-VN" dirty="0"/>
              <a:t> </a:t>
            </a:r>
            <a:r>
              <a:rPr lang="vi-VN" dirty="0" err="1"/>
              <a:t>mật</a:t>
            </a:r>
            <a:r>
              <a:rPr lang="vi-VN" dirty="0"/>
              <a:t> </a:t>
            </a:r>
            <a:r>
              <a:rPr lang="vi-VN" dirty="0" err="1"/>
              <a:t>khẩu</a:t>
            </a:r>
            <a:r>
              <a:rPr lang="vi-VN" dirty="0"/>
              <a:t>: phương </a:t>
            </a:r>
            <a:r>
              <a:rPr lang="vi-VN" dirty="0" err="1"/>
              <a:t>pháp</a:t>
            </a:r>
            <a:r>
              <a:rPr lang="vi-VN" dirty="0"/>
              <a:t> </a:t>
            </a:r>
            <a:r>
              <a:rPr lang="vi-VN" dirty="0" err="1"/>
              <a:t>này</a:t>
            </a:r>
            <a:r>
              <a:rPr lang="vi-VN" dirty="0"/>
              <a:t> </a:t>
            </a:r>
            <a:r>
              <a:rPr lang="vi-VN" dirty="0" err="1"/>
              <a:t>cũng</a:t>
            </a:r>
            <a:r>
              <a:rPr lang="vi-VN" dirty="0"/>
              <a:t> không </a:t>
            </a:r>
            <a:r>
              <a:rPr lang="vi-VN" dirty="0" err="1"/>
              <a:t>khó</a:t>
            </a:r>
            <a:r>
              <a:rPr lang="vi-VN" dirty="0"/>
              <a:t> khăn cho </a:t>
            </a:r>
            <a:r>
              <a:rPr lang="vi-VN" dirty="0" err="1"/>
              <a:t>những</a:t>
            </a:r>
            <a:r>
              <a:rPr lang="vi-VN" dirty="0"/>
              <a:t> </a:t>
            </a:r>
            <a:r>
              <a:rPr lang="vi-VN" dirty="0" err="1"/>
              <a:t>kẻ</a:t>
            </a:r>
            <a:r>
              <a:rPr lang="vi-VN" dirty="0"/>
              <a:t> </a:t>
            </a:r>
            <a:r>
              <a:rPr lang="vi-VN" dirty="0" err="1"/>
              <a:t>tấn</a:t>
            </a:r>
            <a:r>
              <a:rPr lang="vi-VN" dirty="0"/>
              <a:t> công khi </a:t>
            </a:r>
            <a:r>
              <a:rPr lang="vi-VN" dirty="0" err="1"/>
              <a:t>chúng</a:t>
            </a:r>
            <a:r>
              <a:rPr lang="vi-VN" dirty="0"/>
              <a:t> </a:t>
            </a:r>
            <a:r>
              <a:rPr lang="vi-VN" dirty="0" err="1"/>
              <a:t>có</a:t>
            </a:r>
            <a:r>
              <a:rPr lang="vi-VN" dirty="0"/>
              <a:t> thư </a:t>
            </a:r>
            <a:r>
              <a:rPr lang="vi-VN" dirty="0" err="1"/>
              <a:t>viện</a:t>
            </a:r>
            <a:r>
              <a:rPr lang="vi-VN" dirty="0"/>
              <a:t> </a:t>
            </a:r>
            <a:r>
              <a:rPr lang="vi-VN" dirty="0" err="1"/>
              <a:t>mật</a:t>
            </a:r>
            <a:r>
              <a:rPr lang="vi-VN" dirty="0"/>
              <a:t> </a:t>
            </a:r>
            <a:r>
              <a:rPr lang="vi-VN" dirty="0" err="1"/>
              <a:t>khẩu</a:t>
            </a:r>
            <a:endParaRPr dirty="0">
              <a:solidFill>
                <a:schemeClr val="lt2"/>
              </a:solidFill>
              <a:latin typeface="DM Sans"/>
              <a:ea typeface="DM Sans"/>
              <a:cs typeface="DM Sans"/>
              <a:sym typeface="DM Sans"/>
            </a:endParaRPr>
          </a:p>
        </p:txBody>
      </p:sp>
      <p:cxnSp>
        <p:nvCxnSpPr>
          <p:cNvPr id="17" name="Google Shape;2320;p53">
            <a:extLst>
              <a:ext uri="{FF2B5EF4-FFF2-40B4-BE49-F238E27FC236}">
                <a16:creationId xmlns:a16="http://schemas.microsoft.com/office/drawing/2014/main" id="{2DCD6883-72B8-4CC0-8967-424CB6D1EC2B}"/>
              </a:ext>
            </a:extLst>
          </p:cNvPr>
          <p:cNvCxnSpPr>
            <a:cxnSpLocks/>
            <a:stCxn id="6" idx="0"/>
            <a:endCxn id="7" idx="1"/>
          </p:cNvCxnSpPr>
          <p:nvPr/>
        </p:nvCxnSpPr>
        <p:spPr>
          <a:xfrm rot="5400000" flipH="1" flipV="1">
            <a:off x="702852" y="1096148"/>
            <a:ext cx="1019995" cy="1077063"/>
          </a:xfrm>
          <a:prstGeom prst="bentConnector2">
            <a:avLst/>
          </a:prstGeom>
          <a:noFill/>
          <a:ln w="19050" cap="flat" cmpd="sng">
            <a:solidFill>
              <a:schemeClr val="accent1"/>
            </a:solidFill>
            <a:prstDash val="solid"/>
            <a:round/>
            <a:headEnd type="none" w="med" len="med"/>
            <a:tailEnd type="none" w="med" len="med"/>
          </a:ln>
        </p:spPr>
      </p:cxnSp>
      <p:cxnSp>
        <p:nvCxnSpPr>
          <p:cNvPr id="18" name="Google Shape;2321;p53">
            <a:extLst>
              <a:ext uri="{FF2B5EF4-FFF2-40B4-BE49-F238E27FC236}">
                <a16:creationId xmlns:a16="http://schemas.microsoft.com/office/drawing/2014/main" id="{B004E77E-42B9-4E17-AE25-58756C842C82}"/>
              </a:ext>
            </a:extLst>
          </p:cNvPr>
          <p:cNvCxnSpPr>
            <a:cxnSpLocks/>
            <a:stCxn id="6" idx="4"/>
            <a:endCxn id="8" idx="1"/>
          </p:cNvCxnSpPr>
          <p:nvPr/>
        </p:nvCxnSpPr>
        <p:spPr>
          <a:xfrm rot="16200000" flipH="1">
            <a:off x="659367" y="3359927"/>
            <a:ext cx="1024363" cy="994460"/>
          </a:xfrm>
          <a:prstGeom prst="bentConnector2">
            <a:avLst/>
          </a:prstGeom>
          <a:noFill/>
          <a:ln w="19050" cap="flat" cmpd="sng">
            <a:solidFill>
              <a:schemeClr val="accent1"/>
            </a:solidFill>
            <a:prstDash val="solid"/>
            <a:round/>
            <a:headEnd type="none" w="med" len="med"/>
            <a:tailEnd type="none" w="med" len="med"/>
          </a:ln>
        </p:spPr>
      </p:cxnSp>
      <p:cxnSp>
        <p:nvCxnSpPr>
          <p:cNvPr id="21" name="Google Shape;2324;p53">
            <a:extLst>
              <a:ext uri="{FF2B5EF4-FFF2-40B4-BE49-F238E27FC236}">
                <a16:creationId xmlns:a16="http://schemas.microsoft.com/office/drawing/2014/main" id="{3B0A3F40-A3BA-41F4-8631-159760D081E2}"/>
              </a:ext>
            </a:extLst>
          </p:cNvPr>
          <p:cNvCxnSpPr>
            <a:cxnSpLocks/>
          </p:cNvCxnSpPr>
          <p:nvPr/>
        </p:nvCxnSpPr>
        <p:spPr>
          <a:xfrm>
            <a:off x="1274468" y="2696037"/>
            <a:ext cx="386692" cy="0"/>
          </a:xfrm>
          <a:prstGeom prst="straightConnector1">
            <a:avLst/>
          </a:prstGeom>
          <a:noFill/>
          <a:ln w="19050" cap="flat" cmpd="sng">
            <a:solidFill>
              <a:schemeClr val="accent1"/>
            </a:solidFill>
            <a:prstDash val="solid"/>
            <a:round/>
            <a:headEnd type="none" w="med" len="med"/>
            <a:tailEnd type="none" w="med" len="med"/>
          </a:ln>
        </p:spPr>
      </p:cxnSp>
      <p:sp>
        <p:nvSpPr>
          <p:cNvPr id="42" name="Google Shape;2311;p53">
            <a:extLst>
              <a:ext uri="{FF2B5EF4-FFF2-40B4-BE49-F238E27FC236}">
                <a16:creationId xmlns:a16="http://schemas.microsoft.com/office/drawing/2014/main" id="{74D236AE-87AE-4815-A07B-938C62C3CEC1}"/>
              </a:ext>
            </a:extLst>
          </p:cNvPr>
          <p:cNvSpPr/>
          <p:nvPr/>
        </p:nvSpPr>
        <p:spPr>
          <a:xfrm>
            <a:off x="1668778" y="2301876"/>
            <a:ext cx="5723840" cy="8859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1200" dirty="0"/>
              <a:t>SHA1: Năm 2005, </a:t>
            </a:r>
            <a:r>
              <a:rPr lang="vi-VN" sz="1200" dirty="0" err="1"/>
              <a:t>điểm</a:t>
            </a:r>
            <a:r>
              <a:rPr lang="vi-VN" sz="1200" dirty="0"/>
              <a:t> </a:t>
            </a:r>
            <a:r>
              <a:rPr lang="vi-VN" sz="1200" dirty="0" err="1"/>
              <a:t>yếu</a:t>
            </a:r>
            <a:r>
              <a:rPr lang="vi-VN" sz="1200" dirty="0"/>
              <a:t> </a:t>
            </a:r>
            <a:r>
              <a:rPr lang="vi-VN" sz="1200" dirty="0" err="1"/>
              <a:t>mật</a:t>
            </a:r>
            <a:r>
              <a:rPr lang="vi-VN" sz="1200" dirty="0"/>
              <a:t> </a:t>
            </a:r>
            <a:r>
              <a:rPr lang="vi-VN" sz="1200" dirty="0" err="1"/>
              <a:t>mã</a:t>
            </a:r>
            <a:r>
              <a:rPr lang="vi-VN" sz="1200" dirty="0"/>
              <a:t> </a:t>
            </a:r>
            <a:r>
              <a:rPr lang="vi-VN" sz="1200" dirty="0" err="1"/>
              <a:t>đã</a:t>
            </a:r>
            <a:r>
              <a:rPr lang="vi-VN" sz="1200" dirty="0"/>
              <a:t> </a:t>
            </a:r>
            <a:r>
              <a:rPr lang="vi-VN" sz="1200" dirty="0" err="1"/>
              <a:t>được</a:t>
            </a:r>
            <a:r>
              <a:rPr lang="vi-VN" sz="1200" dirty="0"/>
              <a:t> </a:t>
            </a:r>
            <a:r>
              <a:rPr lang="vi-VN" sz="1200" dirty="0" err="1"/>
              <a:t>phát</a:t>
            </a:r>
            <a:r>
              <a:rPr lang="vi-VN" sz="1200" dirty="0"/>
              <a:t> </a:t>
            </a:r>
            <a:r>
              <a:rPr lang="vi-VN" sz="1200" dirty="0" err="1"/>
              <a:t>hiện</a:t>
            </a:r>
            <a:r>
              <a:rPr lang="vi-VN" sz="1200" dirty="0"/>
              <a:t> trong SHA-1. </a:t>
            </a:r>
            <a:r>
              <a:rPr lang="vi-VN" sz="1200" dirty="0" err="1"/>
              <a:t>Hàm</a:t>
            </a:r>
            <a:r>
              <a:rPr lang="vi-VN" sz="1200" dirty="0"/>
              <a:t> băm </a:t>
            </a:r>
            <a:r>
              <a:rPr lang="vi-VN" sz="1200" dirty="0" err="1"/>
              <a:t>được</a:t>
            </a:r>
            <a:r>
              <a:rPr lang="vi-VN" sz="1200" dirty="0"/>
              <a:t> </a:t>
            </a:r>
            <a:r>
              <a:rPr lang="vi-VN" sz="1200" dirty="0" err="1"/>
              <a:t>thiết</a:t>
            </a:r>
            <a:r>
              <a:rPr lang="vi-VN" sz="1200" dirty="0"/>
              <a:t> </a:t>
            </a:r>
            <a:r>
              <a:rPr lang="vi-VN" sz="1200" dirty="0" err="1"/>
              <a:t>kế</a:t>
            </a:r>
            <a:r>
              <a:rPr lang="vi-VN" sz="1200" dirty="0"/>
              <a:t> </a:t>
            </a:r>
            <a:r>
              <a:rPr lang="vi-VN" sz="1200" dirty="0" err="1"/>
              <a:t>để</a:t>
            </a:r>
            <a:r>
              <a:rPr lang="vi-VN" sz="1200" dirty="0"/>
              <a:t> </a:t>
            </a:r>
            <a:r>
              <a:rPr lang="vi-VN" sz="1200" dirty="0" err="1"/>
              <a:t>giảm</a:t>
            </a:r>
            <a:r>
              <a:rPr lang="vi-VN" sz="1200" dirty="0"/>
              <a:t> </a:t>
            </a:r>
            <a:r>
              <a:rPr lang="vi-VN" sz="1200" dirty="0" err="1"/>
              <a:t>thiểu</a:t>
            </a:r>
            <a:r>
              <a:rPr lang="vi-VN" sz="1200" dirty="0"/>
              <a:t> </a:t>
            </a:r>
            <a:r>
              <a:rPr lang="vi-VN" sz="1200" dirty="0" err="1"/>
              <a:t>xác</a:t>
            </a:r>
            <a:r>
              <a:rPr lang="vi-VN" sz="1200" dirty="0"/>
              <a:t> </a:t>
            </a:r>
            <a:r>
              <a:rPr lang="vi-VN" sz="1200" dirty="0" err="1"/>
              <a:t>suất</a:t>
            </a:r>
            <a:r>
              <a:rPr lang="vi-VN" sz="1200" dirty="0"/>
              <a:t> 2 </a:t>
            </a:r>
            <a:r>
              <a:rPr lang="vi-VN" sz="1200" dirty="0" err="1"/>
              <a:t>dữ</a:t>
            </a:r>
            <a:r>
              <a:rPr lang="vi-VN" sz="1200" dirty="0"/>
              <a:t> </a:t>
            </a:r>
            <a:r>
              <a:rPr lang="vi-VN" sz="1200" dirty="0" err="1"/>
              <a:t>liệu</a:t>
            </a:r>
            <a:r>
              <a:rPr lang="vi-VN" sz="1200" dirty="0"/>
              <a:t> </a:t>
            </a:r>
            <a:r>
              <a:rPr lang="vi-VN" sz="1200" dirty="0" err="1"/>
              <a:t>đầu</a:t>
            </a:r>
            <a:r>
              <a:rPr lang="vi-VN" sz="1200" dirty="0"/>
              <a:t> </a:t>
            </a:r>
            <a:r>
              <a:rPr lang="vi-VN" sz="1200" dirty="0" err="1"/>
              <a:t>vào</a:t>
            </a:r>
            <a:r>
              <a:rPr lang="vi-VN" sz="1200" dirty="0"/>
              <a:t> </a:t>
            </a:r>
            <a:r>
              <a:rPr lang="vi-VN" sz="1200" dirty="0" err="1"/>
              <a:t>khác</a:t>
            </a:r>
            <a:r>
              <a:rPr lang="vi-VN" sz="1200" dirty="0"/>
              <a:t> nhau </a:t>
            </a:r>
            <a:r>
              <a:rPr lang="vi-VN" sz="1200" dirty="0" err="1"/>
              <a:t>lại</a:t>
            </a:r>
            <a:r>
              <a:rPr lang="vi-VN" sz="1200" dirty="0"/>
              <a:t> cho </a:t>
            </a:r>
            <a:r>
              <a:rPr lang="vi-VN" sz="1200" dirty="0" err="1"/>
              <a:t>đầu</a:t>
            </a:r>
            <a:r>
              <a:rPr lang="vi-VN" sz="1200" dirty="0"/>
              <a:t> ra 2 </a:t>
            </a:r>
            <a:r>
              <a:rPr lang="vi-VN" sz="1200" dirty="0" err="1"/>
              <a:t>giá</a:t>
            </a:r>
            <a:r>
              <a:rPr lang="vi-VN" sz="1200" dirty="0"/>
              <a:t> </a:t>
            </a:r>
            <a:r>
              <a:rPr lang="vi-VN" sz="1200" dirty="0" err="1"/>
              <a:t>trị</a:t>
            </a:r>
            <a:r>
              <a:rPr lang="vi-VN" sz="1200" dirty="0"/>
              <a:t> băm </a:t>
            </a:r>
            <a:r>
              <a:rPr lang="vi-VN" sz="1200" dirty="0" err="1"/>
              <a:t>giống</a:t>
            </a:r>
            <a:r>
              <a:rPr lang="vi-VN" sz="1200" dirty="0"/>
              <a:t> nhau, </a:t>
            </a:r>
            <a:r>
              <a:rPr lang="vi-VN" sz="1200" dirty="0" err="1"/>
              <a:t>điều</a:t>
            </a:r>
            <a:r>
              <a:rPr lang="vi-VN" sz="1200" dirty="0"/>
              <a:t> </a:t>
            </a:r>
            <a:r>
              <a:rPr lang="vi-VN" sz="1200" dirty="0" err="1"/>
              <a:t>đó</a:t>
            </a:r>
            <a:r>
              <a:rPr lang="vi-VN" sz="1200" dirty="0"/>
              <a:t> </a:t>
            </a:r>
            <a:r>
              <a:rPr lang="vi-VN" sz="1200" dirty="0" err="1"/>
              <a:t>có</a:t>
            </a:r>
            <a:r>
              <a:rPr lang="vi-VN" sz="1200" dirty="0"/>
              <a:t> </a:t>
            </a:r>
            <a:r>
              <a:rPr lang="vi-VN" sz="1200" dirty="0" err="1"/>
              <a:t>nghĩa</a:t>
            </a:r>
            <a:r>
              <a:rPr lang="vi-VN" sz="1200" dirty="0"/>
              <a:t> </a:t>
            </a:r>
            <a:r>
              <a:rPr lang="vi-VN" sz="1200" dirty="0" err="1"/>
              <a:t>là</a:t>
            </a:r>
            <a:r>
              <a:rPr lang="vi-VN" sz="1200" dirty="0"/>
              <a:t> </a:t>
            </a:r>
            <a:r>
              <a:rPr lang="vi-VN" sz="1200" dirty="0" err="1"/>
              <a:t>có</a:t>
            </a:r>
            <a:r>
              <a:rPr lang="vi-VN" sz="1200" dirty="0"/>
              <a:t> </a:t>
            </a:r>
            <a:r>
              <a:rPr lang="vi-VN" sz="1200" dirty="0" err="1"/>
              <a:t>thể</a:t>
            </a:r>
            <a:r>
              <a:rPr lang="vi-VN" sz="1200" dirty="0"/>
              <a:t> </a:t>
            </a:r>
            <a:r>
              <a:rPr lang="vi-VN" sz="1200" dirty="0" err="1"/>
              <a:t>có</a:t>
            </a:r>
            <a:r>
              <a:rPr lang="vi-VN" sz="1200" dirty="0"/>
              <a:t> 2 </a:t>
            </a:r>
            <a:r>
              <a:rPr lang="vi-VN" sz="1200" dirty="0" err="1"/>
              <a:t>dữ</a:t>
            </a:r>
            <a:r>
              <a:rPr lang="vi-VN" sz="1200" dirty="0"/>
              <a:t> </a:t>
            </a:r>
            <a:r>
              <a:rPr lang="vi-VN" sz="1200" dirty="0" err="1"/>
              <a:t>liệu</a:t>
            </a:r>
            <a:r>
              <a:rPr lang="vi-VN" sz="1200" dirty="0"/>
              <a:t> </a:t>
            </a:r>
            <a:r>
              <a:rPr lang="vi-VN" sz="1200" dirty="0" err="1"/>
              <a:t>đầu</a:t>
            </a:r>
            <a:r>
              <a:rPr lang="vi-VN" sz="1200" dirty="0"/>
              <a:t> </a:t>
            </a:r>
            <a:r>
              <a:rPr lang="vi-VN" sz="1200" dirty="0" err="1"/>
              <a:t>vào</a:t>
            </a:r>
            <a:r>
              <a:rPr lang="vi-VN" sz="1200" dirty="0"/>
              <a:t> </a:t>
            </a:r>
            <a:r>
              <a:rPr lang="vi-VN" sz="1200" dirty="0" err="1"/>
              <a:t>khác</a:t>
            </a:r>
            <a:r>
              <a:rPr lang="vi-VN" sz="1200" dirty="0"/>
              <a:t> nhau cho </a:t>
            </a:r>
            <a:r>
              <a:rPr lang="vi-VN" sz="1200" dirty="0" err="1"/>
              <a:t>đầu</a:t>
            </a:r>
            <a:r>
              <a:rPr lang="vi-VN" sz="1200" dirty="0"/>
              <a:t> ra </a:t>
            </a:r>
            <a:r>
              <a:rPr lang="vi-VN" sz="1200" dirty="0" err="1"/>
              <a:t>là</a:t>
            </a:r>
            <a:r>
              <a:rPr lang="vi-VN" sz="1200" dirty="0"/>
              <a:t> 2 </a:t>
            </a:r>
            <a:r>
              <a:rPr lang="vi-VN" sz="1200" dirty="0" err="1"/>
              <a:t>giá</a:t>
            </a:r>
            <a:r>
              <a:rPr lang="vi-VN" sz="1200" dirty="0"/>
              <a:t> </a:t>
            </a:r>
            <a:r>
              <a:rPr lang="vi-VN" sz="1200" dirty="0" err="1"/>
              <a:t>trị</a:t>
            </a:r>
            <a:r>
              <a:rPr lang="vi-VN" sz="1200" dirty="0"/>
              <a:t> băm </a:t>
            </a:r>
            <a:r>
              <a:rPr lang="vi-VN" sz="1200" dirty="0" err="1"/>
              <a:t>giống</a:t>
            </a:r>
            <a:r>
              <a:rPr lang="vi-VN" sz="1200" dirty="0"/>
              <a:t> nhau</a:t>
            </a:r>
            <a:endParaRPr sz="1200" dirty="0">
              <a:solidFill>
                <a:schemeClr val="lt2"/>
              </a:solidFill>
              <a:latin typeface="DM Sans"/>
              <a:ea typeface="DM Sans"/>
              <a:cs typeface="DM Sans"/>
              <a:sym typeface="DM Sans"/>
            </a:endParaRPr>
          </a:p>
        </p:txBody>
      </p:sp>
    </p:spTree>
    <p:extLst>
      <p:ext uri="{BB962C8B-B14F-4D97-AF65-F5344CB8AC3E}">
        <p14:creationId xmlns:p14="http://schemas.microsoft.com/office/powerpoint/2010/main" val="212136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circle(in)">
                                      <p:cBhvr>
                                        <p:cTn id="26" dur="2000"/>
                                        <p:tgtEl>
                                          <p:spTgt spid="21"/>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circle(in)">
                                      <p:cBhvr>
                                        <p:cTn id="29" dur="2000"/>
                                        <p:tgtEl>
                                          <p:spTgt spid="42"/>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randombar(horizontal)">
                                      <p:cBhvr>
                                        <p:cTn id="34" dur="500"/>
                                        <p:tgtEl>
                                          <p:spTgt spid="18"/>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randombar(horizontal)">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8"/>
        <p:cNvGrpSpPr/>
        <p:nvPr/>
      </p:nvGrpSpPr>
      <p:grpSpPr>
        <a:xfrm>
          <a:off x="0" y="0"/>
          <a:ext cx="0" cy="0"/>
          <a:chOff x="0" y="0"/>
          <a:chExt cx="0" cy="0"/>
        </a:xfrm>
      </p:grpSpPr>
      <p:sp>
        <p:nvSpPr>
          <p:cNvPr id="1869" name="Google Shape;1869;p4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lvl="0"/>
            <a:r>
              <a:rPr lang="vi-VN" b="1" dirty="0"/>
              <a:t>2</a:t>
            </a:r>
            <a:r>
              <a:rPr lang="en-US" b="1" dirty="0"/>
              <a:t>. </a:t>
            </a:r>
            <a:r>
              <a:rPr lang="en-US" b="1" dirty="0" err="1"/>
              <a:t>Các</a:t>
            </a:r>
            <a:r>
              <a:rPr lang="en-US" b="1" dirty="0"/>
              <a:t> </a:t>
            </a:r>
            <a:r>
              <a:rPr lang="en-US" b="1" dirty="0" err="1"/>
              <a:t>cuộc</a:t>
            </a:r>
            <a:r>
              <a:rPr lang="en-US" b="1" dirty="0"/>
              <a:t> </a:t>
            </a:r>
            <a:r>
              <a:rPr lang="en-US" b="1" dirty="0" err="1"/>
              <a:t>tấn</a:t>
            </a:r>
            <a:r>
              <a:rPr lang="en-US" b="1" dirty="0"/>
              <a:t> </a:t>
            </a:r>
            <a:r>
              <a:rPr lang="en-US" b="1" dirty="0" err="1"/>
              <a:t>công</a:t>
            </a:r>
            <a:r>
              <a:rPr lang="en-US" b="1" dirty="0"/>
              <a:t>:</a:t>
            </a:r>
            <a:endParaRPr dirty="0"/>
          </a:p>
        </p:txBody>
      </p:sp>
      <p:grpSp>
        <p:nvGrpSpPr>
          <p:cNvPr id="1870" name="Google Shape;1870;p46"/>
          <p:cNvGrpSpPr/>
          <p:nvPr/>
        </p:nvGrpSpPr>
        <p:grpSpPr>
          <a:xfrm>
            <a:off x="4406554" y="2702571"/>
            <a:ext cx="1605107" cy="331361"/>
            <a:chOff x="4808316" y="2800065"/>
            <a:chExt cx="1999386" cy="412910"/>
          </a:xfrm>
        </p:grpSpPr>
        <p:sp>
          <p:nvSpPr>
            <p:cNvPr id="1871" name="Google Shape;1871;p46"/>
            <p:cNvSpPr/>
            <p:nvPr/>
          </p:nvSpPr>
          <p:spPr>
            <a:xfrm>
              <a:off x="4849302" y="3079475"/>
              <a:ext cx="1958400" cy="133500"/>
            </a:xfrm>
            <a:prstGeom prst="rect">
              <a:avLst/>
            </a:prstGeom>
            <a:gradFill>
              <a:gsLst>
                <a:gs pos="0">
                  <a:srgbClr val="8BE3FF"/>
                </a:gs>
                <a:gs pos="100000">
                  <a:srgbClr val="ACFFD9"/>
                </a:gs>
              </a:gsLst>
              <a:lin ang="5400700" scaled="0"/>
            </a:gra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a:p>
          </p:txBody>
        </p:sp>
        <p:grpSp>
          <p:nvGrpSpPr>
            <p:cNvPr id="1872" name="Google Shape;1872;p46"/>
            <p:cNvGrpSpPr/>
            <p:nvPr/>
          </p:nvGrpSpPr>
          <p:grpSpPr>
            <a:xfrm>
              <a:off x="4808316" y="2800065"/>
              <a:ext cx="92400" cy="411825"/>
              <a:chOff x="845575" y="2563700"/>
              <a:chExt cx="92400" cy="411825"/>
            </a:xfrm>
          </p:grpSpPr>
          <p:cxnSp>
            <p:nvCxnSpPr>
              <p:cNvPr id="1873" name="Google Shape;1873;p46"/>
              <p:cNvCxnSpPr/>
              <p:nvPr/>
            </p:nvCxnSpPr>
            <p:spPr>
              <a:xfrm>
                <a:off x="891775" y="2616125"/>
                <a:ext cx="0" cy="359400"/>
              </a:xfrm>
              <a:prstGeom prst="straightConnector1">
                <a:avLst/>
              </a:prstGeom>
              <a:noFill/>
              <a:ln w="19050" cap="flat" cmpd="sng">
                <a:solidFill>
                  <a:schemeClr val="accent1"/>
                </a:solidFill>
                <a:prstDash val="solid"/>
                <a:round/>
                <a:headEnd type="none" w="sm" len="sm"/>
                <a:tailEnd type="none" w="sm" len="sm"/>
              </a:ln>
            </p:spPr>
          </p:cxnSp>
          <p:sp>
            <p:nvSpPr>
              <p:cNvPr id="1874" name="Google Shape;1874;p46"/>
              <p:cNvSpPr/>
              <p:nvPr/>
            </p:nvSpPr>
            <p:spPr>
              <a:xfrm>
                <a:off x="845575" y="2563700"/>
                <a:ext cx="92400" cy="92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a:p>
            </p:txBody>
          </p:sp>
        </p:grpSp>
      </p:grpSp>
      <p:cxnSp>
        <p:nvCxnSpPr>
          <p:cNvPr id="1875" name="Google Shape;1875;p46"/>
          <p:cNvCxnSpPr/>
          <p:nvPr/>
        </p:nvCxnSpPr>
        <p:spPr>
          <a:xfrm>
            <a:off x="7884644" y="2745631"/>
            <a:ext cx="0" cy="288300"/>
          </a:xfrm>
          <a:prstGeom prst="straightConnector1">
            <a:avLst/>
          </a:prstGeom>
          <a:noFill/>
          <a:ln w="19050" cap="flat" cmpd="sng">
            <a:solidFill>
              <a:schemeClr val="accent1"/>
            </a:solidFill>
            <a:prstDash val="solid"/>
            <a:round/>
            <a:headEnd type="none" w="sm" len="sm"/>
            <a:tailEnd type="none" w="sm" len="sm"/>
          </a:ln>
        </p:spPr>
      </p:cxnSp>
      <p:sp>
        <p:nvSpPr>
          <p:cNvPr id="1876" name="Google Shape;1876;p46"/>
          <p:cNvSpPr/>
          <p:nvPr/>
        </p:nvSpPr>
        <p:spPr>
          <a:xfrm>
            <a:off x="7847554" y="2703558"/>
            <a:ext cx="74400" cy="744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a:p>
        </p:txBody>
      </p:sp>
      <p:grpSp>
        <p:nvGrpSpPr>
          <p:cNvPr id="1877" name="Google Shape;1877;p46"/>
          <p:cNvGrpSpPr/>
          <p:nvPr/>
        </p:nvGrpSpPr>
        <p:grpSpPr>
          <a:xfrm>
            <a:off x="1240074" y="2703559"/>
            <a:ext cx="1613743" cy="331781"/>
            <a:chOff x="803163" y="1111974"/>
            <a:chExt cx="591158" cy="121545"/>
          </a:xfrm>
        </p:grpSpPr>
        <p:grpSp>
          <p:nvGrpSpPr>
            <p:cNvPr id="1878" name="Google Shape;1878;p46"/>
            <p:cNvGrpSpPr/>
            <p:nvPr/>
          </p:nvGrpSpPr>
          <p:grpSpPr>
            <a:xfrm>
              <a:off x="803163" y="1111974"/>
              <a:ext cx="27175" cy="121077"/>
              <a:chOff x="845575" y="2563700"/>
              <a:chExt cx="92400" cy="411825"/>
            </a:xfrm>
          </p:grpSpPr>
          <p:cxnSp>
            <p:nvCxnSpPr>
              <p:cNvPr id="1879" name="Google Shape;1879;p46"/>
              <p:cNvCxnSpPr/>
              <p:nvPr/>
            </p:nvCxnSpPr>
            <p:spPr>
              <a:xfrm>
                <a:off x="891775" y="2616125"/>
                <a:ext cx="0" cy="359400"/>
              </a:xfrm>
              <a:prstGeom prst="straightConnector1">
                <a:avLst/>
              </a:prstGeom>
              <a:noFill/>
              <a:ln w="19050" cap="flat" cmpd="sng">
                <a:solidFill>
                  <a:schemeClr val="accent1"/>
                </a:solidFill>
                <a:prstDash val="solid"/>
                <a:round/>
                <a:headEnd type="none" w="sm" len="sm"/>
                <a:tailEnd type="none" w="sm" len="sm"/>
              </a:ln>
            </p:spPr>
          </p:cxnSp>
          <p:sp>
            <p:nvSpPr>
              <p:cNvPr id="1880" name="Google Shape;1880;p46"/>
              <p:cNvSpPr/>
              <p:nvPr/>
            </p:nvSpPr>
            <p:spPr>
              <a:xfrm>
                <a:off x="845575" y="2563700"/>
                <a:ext cx="92400" cy="92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a:p>
            </p:txBody>
          </p:sp>
        </p:grpSp>
        <p:sp>
          <p:nvSpPr>
            <p:cNvPr id="1881" name="Google Shape;1881;p46"/>
            <p:cNvSpPr/>
            <p:nvPr/>
          </p:nvSpPr>
          <p:spPr>
            <a:xfrm>
              <a:off x="818321" y="1194219"/>
              <a:ext cx="576000" cy="393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a:p>
          </p:txBody>
        </p:sp>
      </p:grpSp>
      <p:grpSp>
        <p:nvGrpSpPr>
          <p:cNvPr id="1882" name="Google Shape;1882;p46"/>
          <p:cNvGrpSpPr/>
          <p:nvPr/>
        </p:nvGrpSpPr>
        <p:grpSpPr>
          <a:xfrm>
            <a:off x="-1227400" y="2928063"/>
            <a:ext cx="5663581" cy="288704"/>
            <a:chOff x="-98395" y="1194219"/>
            <a:chExt cx="2068645" cy="105764"/>
          </a:xfrm>
        </p:grpSpPr>
        <p:cxnSp>
          <p:nvCxnSpPr>
            <p:cNvPr id="1884" name="Google Shape;1884;p46"/>
            <p:cNvCxnSpPr/>
            <p:nvPr/>
          </p:nvCxnSpPr>
          <p:spPr>
            <a:xfrm rot="10800000">
              <a:off x="-98395" y="1194319"/>
              <a:ext cx="0" cy="105664"/>
            </a:xfrm>
            <a:prstGeom prst="straightConnector1">
              <a:avLst/>
            </a:prstGeom>
            <a:noFill/>
            <a:ln w="19050" cap="flat" cmpd="sng">
              <a:solidFill>
                <a:schemeClr val="accent1"/>
              </a:solidFill>
              <a:prstDash val="solid"/>
              <a:round/>
              <a:headEnd type="none" w="sm" len="sm"/>
              <a:tailEnd type="none" w="sm" len="sm"/>
            </a:ln>
          </p:spPr>
        </p:cxnSp>
        <p:sp>
          <p:nvSpPr>
            <p:cNvPr id="1886" name="Google Shape;1886;p46"/>
            <p:cNvSpPr/>
            <p:nvPr/>
          </p:nvSpPr>
          <p:spPr>
            <a:xfrm>
              <a:off x="1394250" y="1194219"/>
              <a:ext cx="576000" cy="393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a:p>
          </p:txBody>
        </p:sp>
      </p:grpSp>
      <p:sp>
        <p:nvSpPr>
          <p:cNvPr id="1891" name="Google Shape;1891;p46"/>
          <p:cNvSpPr/>
          <p:nvPr/>
        </p:nvSpPr>
        <p:spPr>
          <a:xfrm>
            <a:off x="4436180" y="2925390"/>
            <a:ext cx="3445188" cy="107671"/>
          </a:xfrm>
          <a:prstGeom prst="rect">
            <a:avLst/>
          </a:prstGeom>
          <a:gradFill>
            <a:gsLst>
              <a:gs pos="0">
                <a:srgbClr val="8BE3FF"/>
              </a:gs>
              <a:gs pos="100000">
                <a:srgbClr val="ACFFD9"/>
              </a:gs>
            </a:gsLst>
            <a:lin ang="5400700" scaled="0"/>
          </a:gra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a:p>
        </p:txBody>
      </p:sp>
      <p:sp>
        <p:nvSpPr>
          <p:cNvPr id="1893" name="Google Shape;1893;p46"/>
          <p:cNvSpPr txBox="1">
            <a:spLocks noGrp="1"/>
          </p:cNvSpPr>
          <p:nvPr>
            <p:ph type="title" idx="4294967295"/>
          </p:nvPr>
        </p:nvSpPr>
        <p:spPr>
          <a:xfrm>
            <a:off x="322730" y="1643226"/>
            <a:ext cx="1963271" cy="505324"/>
          </a:xfrm>
          <a:prstGeom prst="rect">
            <a:avLst/>
          </a:prstGeom>
        </p:spPr>
        <p:txBody>
          <a:bodyPr spcFirstLastPara="1" wrap="square" lIns="91425" tIns="91425" rIns="91425" bIns="91425" anchor="t" anchorCtr="0">
            <a:noAutofit/>
          </a:bodyPr>
          <a:lstStyle/>
          <a:p>
            <a:pPr lvl="0" algn="ctr"/>
            <a:r>
              <a:rPr lang="en-US" sz="1800" dirty="0" err="1"/>
              <a:t>Tấn</a:t>
            </a:r>
            <a:r>
              <a:rPr lang="en-US" sz="1800" dirty="0"/>
              <a:t> </a:t>
            </a:r>
            <a:r>
              <a:rPr lang="en-US" sz="1800" dirty="0" err="1"/>
              <a:t>công</a:t>
            </a:r>
            <a:r>
              <a:rPr lang="en-US" sz="1800" dirty="0"/>
              <a:t> </a:t>
            </a:r>
            <a:r>
              <a:rPr lang="en-US" sz="1800" dirty="0" err="1"/>
              <a:t>đụng</a:t>
            </a:r>
            <a:r>
              <a:rPr lang="en-US" sz="1800" dirty="0"/>
              <a:t> </a:t>
            </a:r>
            <a:r>
              <a:rPr lang="en-US" sz="1800" dirty="0" err="1"/>
              <a:t>độ</a:t>
            </a:r>
            <a:r>
              <a:rPr lang="en-US" sz="1800" dirty="0"/>
              <a:t> (Collision Attack)</a:t>
            </a:r>
            <a:endParaRPr sz="1800" dirty="0"/>
          </a:p>
        </p:txBody>
      </p:sp>
      <p:sp>
        <p:nvSpPr>
          <p:cNvPr id="1899" name="Google Shape;1899;p46"/>
          <p:cNvSpPr txBox="1">
            <a:spLocks noGrp="1"/>
          </p:cNvSpPr>
          <p:nvPr>
            <p:ph type="title" idx="4294967295"/>
          </p:nvPr>
        </p:nvSpPr>
        <p:spPr>
          <a:xfrm>
            <a:off x="3394355" y="1593477"/>
            <a:ext cx="2050500" cy="959506"/>
          </a:xfrm>
          <a:prstGeom prst="rect">
            <a:avLst/>
          </a:prstGeom>
        </p:spPr>
        <p:txBody>
          <a:bodyPr spcFirstLastPara="1" wrap="square" lIns="91425" tIns="91425" rIns="91425" bIns="91425" anchor="t" anchorCtr="0">
            <a:noAutofit/>
          </a:bodyPr>
          <a:lstStyle/>
          <a:p>
            <a:pPr algn="ctr"/>
            <a:r>
              <a:rPr lang="en-US" sz="1800" dirty="0" err="1"/>
              <a:t>Tấn</a:t>
            </a:r>
            <a:r>
              <a:rPr lang="en-US" sz="1800" dirty="0"/>
              <a:t> </a:t>
            </a:r>
            <a:r>
              <a:rPr lang="en-US" sz="1800" dirty="0" err="1"/>
              <a:t>công</a:t>
            </a:r>
            <a:r>
              <a:rPr lang="en-US" sz="1800" dirty="0"/>
              <a:t> </a:t>
            </a:r>
            <a:r>
              <a:rPr lang="en-US" sz="1800" dirty="0" err="1"/>
              <a:t>hàm</a:t>
            </a:r>
            <a:r>
              <a:rPr lang="en-US" sz="1800" dirty="0"/>
              <a:t> Hash </a:t>
            </a:r>
            <a:r>
              <a:rPr lang="en-US" sz="1800" dirty="0" err="1"/>
              <a:t>theo</a:t>
            </a:r>
            <a:r>
              <a:rPr lang="en-US" sz="1800" dirty="0"/>
              <a:t> </a:t>
            </a:r>
            <a:r>
              <a:rPr lang="en-US" sz="1800" dirty="0" err="1"/>
              <a:t>kiểu</a:t>
            </a:r>
            <a:r>
              <a:rPr lang="en-US" sz="1800" dirty="0"/>
              <a:t> </a:t>
            </a:r>
            <a:r>
              <a:rPr lang="en-US" sz="1800" dirty="0" err="1"/>
              <a:t>ngày</a:t>
            </a:r>
            <a:r>
              <a:rPr lang="en-US" sz="1800" dirty="0"/>
              <a:t> </a:t>
            </a:r>
            <a:r>
              <a:rPr lang="en-US" sz="1800" dirty="0" err="1"/>
              <a:t>sinh</a:t>
            </a:r>
            <a:r>
              <a:rPr lang="en-US" sz="1800" dirty="0"/>
              <a:t> </a:t>
            </a:r>
            <a:r>
              <a:rPr lang="en-US" sz="1800" dirty="0" err="1"/>
              <a:t>nhật</a:t>
            </a:r>
            <a:br>
              <a:rPr lang="en-US" sz="1800" b="1" dirty="0"/>
            </a:br>
            <a:endParaRPr sz="1800" dirty="0"/>
          </a:p>
        </p:txBody>
      </p:sp>
      <p:sp>
        <p:nvSpPr>
          <p:cNvPr id="1901" name="Google Shape;1901;p46"/>
          <p:cNvSpPr txBox="1">
            <a:spLocks noGrp="1"/>
          </p:cNvSpPr>
          <p:nvPr>
            <p:ph type="title" idx="4294967295"/>
          </p:nvPr>
        </p:nvSpPr>
        <p:spPr>
          <a:xfrm>
            <a:off x="6788870" y="1643226"/>
            <a:ext cx="2117369" cy="770226"/>
          </a:xfrm>
          <a:prstGeom prst="rect">
            <a:avLst/>
          </a:prstGeom>
        </p:spPr>
        <p:txBody>
          <a:bodyPr spcFirstLastPara="1" wrap="square" lIns="91425" tIns="91425" rIns="91425" bIns="91425" anchor="t" anchorCtr="0">
            <a:noAutofit/>
          </a:bodyPr>
          <a:lstStyle/>
          <a:p>
            <a:pPr algn="ctr"/>
            <a:r>
              <a:rPr lang="en-US" sz="1800" dirty="0" err="1"/>
              <a:t>Tấn</a:t>
            </a:r>
            <a:r>
              <a:rPr lang="en-US" sz="1800" dirty="0"/>
              <a:t> </a:t>
            </a:r>
            <a:r>
              <a:rPr lang="en-US" sz="1800" dirty="0" err="1"/>
              <a:t>công</a:t>
            </a:r>
            <a:r>
              <a:rPr lang="en-US" sz="1800" dirty="0"/>
              <a:t> </a:t>
            </a:r>
            <a:r>
              <a:rPr lang="en-US" sz="1800" dirty="0" err="1"/>
              <a:t>gặp</a:t>
            </a:r>
            <a:r>
              <a:rPr lang="en-US" sz="1800" dirty="0"/>
              <a:t> </a:t>
            </a:r>
            <a:r>
              <a:rPr lang="en-US" sz="1800" dirty="0" err="1"/>
              <a:t>nhau</a:t>
            </a:r>
            <a:r>
              <a:rPr lang="en-US" sz="1800" dirty="0"/>
              <a:t> ở </a:t>
            </a:r>
            <a:r>
              <a:rPr lang="en-US" sz="1800" dirty="0" err="1"/>
              <a:t>giữa</a:t>
            </a:r>
            <a:r>
              <a:rPr lang="en-US" sz="1800" dirty="0"/>
              <a:t>(Meet-in-the-middle)</a:t>
            </a:r>
            <a:br>
              <a:rPr lang="en-US" sz="1800" b="1" dirty="0"/>
            </a:br>
            <a:endParaRPr sz="1800" dirty="0"/>
          </a:p>
        </p:txBody>
      </p:sp>
    </p:spTree>
    <p:extLst>
      <p:ext uri="{BB962C8B-B14F-4D97-AF65-F5344CB8AC3E}">
        <p14:creationId xmlns:p14="http://schemas.microsoft.com/office/powerpoint/2010/main" val="3614872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br>
              <a:rPr lang="en-US" b="1" dirty="0"/>
            </a:br>
            <a:endParaRPr dirty="0"/>
          </a:p>
        </p:txBody>
      </p:sp>
      <p:sp>
        <p:nvSpPr>
          <p:cNvPr id="329" name="Google Shape;329;p32"/>
          <p:cNvSpPr txBox="1">
            <a:spLocks noGrp="1"/>
          </p:cNvSpPr>
          <p:nvPr>
            <p:ph type="body" idx="1"/>
          </p:nvPr>
        </p:nvSpPr>
        <p:spPr>
          <a:xfrm>
            <a:off x="626625" y="1082488"/>
            <a:ext cx="4110419" cy="3731559"/>
          </a:xfrm>
          <a:prstGeom prst="rect">
            <a:avLst/>
          </a:prstGeom>
        </p:spPr>
        <p:txBody>
          <a:bodyPr spcFirstLastPara="1" wrap="square" lIns="91425" tIns="91425" rIns="91425" bIns="91425" anchor="t" anchorCtr="0">
            <a:noAutofit/>
          </a:bodyPr>
          <a:lstStyle/>
          <a:p>
            <a:pPr marL="114297" indent="0" fontAlgn="base">
              <a:buNone/>
            </a:pPr>
            <a:r>
              <a:rPr lang="vi-VN" b="1" dirty="0">
                <a:latin typeface="+mn-lt"/>
              </a:rPr>
              <a:t>1)</a:t>
            </a:r>
            <a:r>
              <a:rPr lang="en-US" b="1" dirty="0" err="1">
                <a:latin typeface="+mn-lt"/>
              </a:rPr>
              <a:t>Tấn</a:t>
            </a:r>
            <a:r>
              <a:rPr lang="en-US" b="1" dirty="0">
                <a:latin typeface="+mn-lt"/>
              </a:rPr>
              <a:t> </a:t>
            </a:r>
            <a:r>
              <a:rPr lang="en-US" b="1" dirty="0" err="1">
                <a:latin typeface="+mn-lt"/>
              </a:rPr>
              <a:t>công</a:t>
            </a:r>
            <a:r>
              <a:rPr lang="en-US" b="1" dirty="0">
                <a:latin typeface="+mn-lt"/>
              </a:rPr>
              <a:t> </a:t>
            </a:r>
            <a:r>
              <a:rPr lang="en-US" b="1" dirty="0" err="1">
                <a:latin typeface="+mn-lt"/>
              </a:rPr>
              <a:t>đụng</a:t>
            </a:r>
            <a:r>
              <a:rPr lang="en-US" b="1" dirty="0">
                <a:latin typeface="+mn-lt"/>
              </a:rPr>
              <a:t> </a:t>
            </a:r>
            <a:r>
              <a:rPr lang="en-US" b="1" dirty="0" err="1">
                <a:latin typeface="+mn-lt"/>
              </a:rPr>
              <a:t>độ</a:t>
            </a:r>
            <a:r>
              <a:rPr lang="en-US" b="1" dirty="0">
                <a:latin typeface="+mn-lt"/>
              </a:rPr>
              <a:t> (Collision Attack)</a:t>
            </a:r>
            <a:r>
              <a:rPr lang="vi-VN" b="1" dirty="0">
                <a:latin typeface="+mn-lt"/>
              </a:rPr>
              <a:t>:</a:t>
            </a:r>
          </a:p>
          <a:p>
            <a:pPr marL="114297" indent="0" fontAlgn="base">
              <a:buNone/>
            </a:pPr>
            <a:endParaRPr lang="en-US" b="1" dirty="0">
              <a:latin typeface="Times New Roman" panose="02020603050405020304" pitchFamily="18" charset="0"/>
              <a:cs typeface="Times New Roman" panose="02020603050405020304" pitchFamily="18" charset="0"/>
            </a:endParaRPr>
          </a:p>
          <a:p>
            <a:pPr fontAlgn="base"/>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tặc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input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băm</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pPr fontAlgn="base"/>
            <a:endParaRPr lang="en-US" dirty="0"/>
          </a:p>
          <a:p>
            <a:pPr fontAlgn="base"/>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collision attack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pPr fontAlgn="base"/>
            <a:endParaRPr lang="en-US" dirty="0">
              <a:latin typeface="Times New Roman" panose="02020603050405020304" pitchFamily="18" charset="0"/>
              <a:cs typeface="Times New Roman" panose="02020603050405020304" pitchFamily="18" charset="0"/>
            </a:endParaRPr>
          </a:p>
          <a:p>
            <a:pPr marL="114297" indent="0">
              <a:buNone/>
            </a:pP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Classical collision attack</a:t>
            </a:r>
            <a:endParaRPr lang="vi-VN" dirty="0">
              <a:latin typeface="Times New Roman" panose="02020603050405020304" pitchFamily="18" charset="0"/>
              <a:cs typeface="Times New Roman" panose="02020603050405020304" pitchFamily="18" charset="0"/>
            </a:endParaRPr>
          </a:p>
          <a:p>
            <a:pPr marL="114297" indent="0">
              <a:buNone/>
            </a:pPr>
            <a:r>
              <a:rPr lang="vi-VN"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Chosen-prefix collision attack</a:t>
            </a:r>
            <a:endParaRPr lang="vi-VN" dirty="0">
              <a:latin typeface="Times New Roman" panose="02020603050405020304" pitchFamily="18" charset="0"/>
              <a:cs typeface="Times New Roman" panose="02020603050405020304" pitchFamily="18" charset="0"/>
            </a:endParaRPr>
          </a:p>
          <a:p>
            <a:pPr marL="114297" indent="0">
              <a:buNone/>
            </a:pPr>
            <a:endParaRPr lang="en-US" dirty="0"/>
          </a:p>
          <a:p>
            <a:endParaRPr u="sng" dirty="0"/>
          </a:p>
        </p:txBody>
      </p:sp>
      <p:sp>
        <p:nvSpPr>
          <p:cNvPr id="330" name="Google Shape;330;p32"/>
          <p:cNvSpPr/>
          <p:nvPr/>
        </p:nvSpPr>
        <p:spPr>
          <a:xfrm>
            <a:off x="3650823" y="2633496"/>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331" name="Google Shape;331;p32"/>
          <p:cNvSpPr/>
          <p:nvPr/>
        </p:nvSpPr>
        <p:spPr>
          <a:xfrm>
            <a:off x="4927445" y="734372"/>
            <a:ext cx="3588483"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defTabSz="685800"/>
            <a:endParaRPr>
              <a:ea typeface="+mn-ea"/>
            </a:endParaRPr>
          </a:p>
        </p:txBody>
      </p:sp>
      <p:grpSp>
        <p:nvGrpSpPr>
          <p:cNvPr id="332" name="Google Shape;332;p32"/>
          <p:cNvGrpSpPr/>
          <p:nvPr/>
        </p:nvGrpSpPr>
        <p:grpSpPr>
          <a:xfrm>
            <a:off x="4749389" y="610304"/>
            <a:ext cx="3694120" cy="4125705"/>
            <a:chOff x="4749388" y="610304"/>
            <a:chExt cx="3694120"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defTabSz="685800"/>
                <a:endParaRPr>
                  <a:ea typeface="+mn-ea"/>
                </a:endParaR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defTabSz="685800"/>
                <a:endParaRPr>
                  <a:ea typeface="+mn-ea"/>
                </a:endParaR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defTabSz="685800"/>
                <a:endParaRPr>
                  <a:ea typeface="+mn-ea"/>
                </a:endParaR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defTabSz="685800"/>
                <a:endParaRPr>
                  <a:ea typeface="+mn-ea"/>
                </a:endParaR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defTabSz="685800"/>
                <a:endParaRPr>
                  <a:ea typeface="+mn-ea"/>
                </a:endParaR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defTabSz="685800"/>
                <a:endParaRPr>
                  <a:ea typeface="+mn-ea"/>
                </a:endParaR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defTabSz="685800"/>
                <a:endParaRPr>
                  <a:ea typeface="+mn-ea"/>
                </a:endParaR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defTabSz="685800"/>
                <a:endParaRPr>
                  <a:ea typeface="+mn-ea"/>
                </a:endParaR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defTabSz="685800"/>
                <a:endParaRPr>
                  <a:ea typeface="+mn-ea"/>
                </a:endParaR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defTabSz="685800"/>
                <a:endParaRPr>
                  <a:ea typeface="+mn-ea"/>
                </a:endParaR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defTabSz="685800"/>
                <a:endParaRPr>
                  <a:ea typeface="+mn-ea"/>
                </a:endParaR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defTabSz="685800"/>
                <a:endParaRPr>
                  <a:ea typeface="+mn-ea"/>
                </a:endParaR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defTabSz="685800"/>
                <a:endParaRPr>
                  <a:ea typeface="+mn-ea"/>
                </a:endParaR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defTabSz="685800"/>
                <a:endParaRPr>
                  <a:ea typeface="+mn-ea"/>
                </a:endParaR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grpSp>
        <p:grpSp>
          <p:nvGrpSpPr>
            <p:cNvPr id="421" name="Google Shape;421;p32"/>
            <p:cNvGrpSpPr/>
            <p:nvPr/>
          </p:nvGrpSpPr>
          <p:grpSpPr>
            <a:xfrm>
              <a:off x="4866130" y="1140950"/>
              <a:ext cx="3577378" cy="3177375"/>
              <a:chOff x="4866130" y="1140950"/>
              <a:chExt cx="3577378"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defTabSz="685800"/>
                  <a:endParaRPr>
                    <a:ea typeface="+mn-ea"/>
                  </a:endParaR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defTabSz="685800"/>
                  <a:endParaRPr>
                    <a:ea typeface="+mn-ea"/>
                  </a:endParaR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defTabSz="685800"/>
                  <a:endParaRPr>
                    <a:ea typeface="+mn-ea"/>
                  </a:endParaR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defTabSz="685800"/>
                  <a:endParaRPr>
                    <a:ea typeface="+mn-ea"/>
                  </a:endParaR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defTabSz="685800"/>
                  <a:endParaRPr>
                    <a:ea typeface="+mn-ea"/>
                  </a:endParaR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defTabSz="685800"/>
                  <a:endParaRPr>
                    <a:ea typeface="+mn-ea"/>
                  </a:endParaR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defTabSz="685800"/>
                  <a:endParaRPr>
                    <a:ea typeface="+mn-ea"/>
                  </a:endParaR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defTabSz="685800"/>
                  <a:endParaRPr>
                    <a:ea typeface="+mn-ea"/>
                  </a:endParaR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grpSp>
          <p:grpSp>
            <p:nvGrpSpPr>
              <p:cNvPr id="481" name="Google Shape;481;p32"/>
              <p:cNvGrpSpPr/>
              <p:nvPr/>
            </p:nvGrpSpPr>
            <p:grpSpPr>
              <a:xfrm>
                <a:off x="5312187" y="1140950"/>
                <a:ext cx="627501" cy="773285"/>
                <a:chOff x="5312187" y="1140950"/>
                <a:chExt cx="627501"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defTabSz="685800"/>
                  <a:endParaRPr>
                    <a:ea typeface="+mn-ea"/>
                  </a:endParaRPr>
                </a:p>
              </p:txBody>
            </p:sp>
          </p:grpSp>
        </p:grpSp>
      </p:grpSp>
    </p:spTree>
    <p:extLst>
      <p:ext uri="{BB962C8B-B14F-4D97-AF65-F5344CB8AC3E}">
        <p14:creationId xmlns:p14="http://schemas.microsoft.com/office/powerpoint/2010/main" val="166815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9">
                                            <p:txEl>
                                              <p:pRg st="0" end="0"/>
                                            </p:txEl>
                                          </p:spTgt>
                                        </p:tgtEl>
                                        <p:attrNameLst>
                                          <p:attrName>style.visibility</p:attrName>
                                        </p:attrNameLst>
                                      </p:cBhvr>
                                      <p:to>
                                        <p:strVal val="visible"/>
                                      </p:to>
                                    </p:set>
                                    <p:animEffect transition="in" filter="fade">
                                      <p:cBhvr>
                                        <p:cTn id="7" dur="500"/>
                                        <p:tgtEl>
                                          <p:spTgt spid="3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29">
                                            <p:txEl>
                                              <p:pRg st="2" end="2"/>
                                            </p:txEl>
                                          </p:spTgt>
                                        </p:tgtEl>
                                        <p:attrNameLst>
                                          <p:attrName>style.visibility</p:attrName>
                                        </p:attrNameLst>
                                      </p:cBhvr>
                                      <p:to>
                                        <p:strVal val="visible"/>
                                      </p:to>
                                    </p:set>
                                    <p:animEffect transition="in" filter="fade">
                                      <p:cBhvr>
                                        <p:cTn id="12" dur="1000"/>
                                        <p:tgtEl>
                                          <p:spTgt spid="329">
                                            <p:txEl>
                                              <p:pRg st="2" end="2"/>
                                            </p:txEl>
                                          </p:spTgt>
                                        </p:tgtEl>
                                      </p:cBhvr>
                                    </p:animEffect>
                                    <p:anim calcmode="lin" valueType="num">
                                      <p:cBhvr>
                                        <p:cTn id="13" dur="1000" fill="hold"/>
                                        <p:tgtEl>
                                          <p:spTgt spid="329">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2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29">
                                            <p:txEl>
                                              <p:pRg st="4" end="4"/>
                                            </p:txEl>
                                          </p:spTgt>
                                        </p:tgtEl>
                                        <p:attrNameLst>
                                          <p:attrName>style.visibility</p:attrName>
                                        </p:attrNameLst>
                                      </p:cBhvr>
                                      <p:to>
                                        <p:strVal val="visible"/>
                                      </p:to>
                                    </p:set>
                                    <p:animEffect transition="in" filter="wipe(down)">
                                      <p:cBhvr>
                                        <p:cTn id="19" dur="500"/>
                                        <p:tgtEl>
                                          <p:spTgt spid="329">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29">
                                            <p:txEl>
                                              <p:pRg st="6" end="6"/>
                                            </p:txEl>
                                          </p:spTgt>
                                        </p:tgtEl>
                                        <p:attrNameLst>
                                          <p:attrName>style.visibility</p:attrName>
                                        </p:attrNameLst>
                                      </p:cBhvr>
                                      <p:to>
                                        <p:strVal val="visible"/>
                                      </p:to>
                                    </p:set>
                                    <p:animEffect transition="in" filter="wipe(down)">
                                      <p:cBhvr>
                                        <p:cTn id="22" dur="500"/>
                                        <p:tgtEl>
                                          <p:spTgt spid="329">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29">
                                            <p:txEl>
                                              <p:pRg st="7" end="7"/>
                                            </p:txEl>
                                          </p:spTgt>
                                        </p:tgtEl>
                                        <p:attrNameLst>
                                          <p:attrName>style.visibility</p:attrName>
                                        </p:attrNameLst>
                                      </p:cBhvr>
                                      <p:to>
                                        <p:strVal val="visible"/>
                                      </p:to>
                                    </p:set>
                                    <p:animEffect transition="in" filter="wipe(down)">
                                      <p:cBhvr>
                                        <p:cTn id="25" dur="500"/>
                                        <p:tgtEl>
                                          <p:spTgt spid="32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54"/>
          <p:cNvSpPr txBox="1">
            <a:spLocks noGrp="1"/>
          </p:cNvSpPr>
          <p:nvPr>
            <p:ph type="subTitle" idx="1"/>
          </p:nvPr>
        </p:nvSpPr>
        <p:spPr>
          <a:xfrm>
            <a:off x="756023" y="1363823"/>
            <a:ext cx="3731299" cy="922144"/>
          </a:xfrm>
          <a:prstGeom prst="rect">
            <a:avLst/>
          </a:prstGeom>
        </p:spPr>
        <p:txBody>
          <a:bodyPr spcFirstLastPara="1" wrap="square" lIns="91425" tIns="91425" rIns="91425" bIns="91425" anchor="t" anchorCtr="0">
            <a:noAutofit/>
          </a:bodyPr>
          <a:lstStyle/>
          <a:p>
            <a:pPr marL="0" indent="0"/>
            <a:r>
              <a:rPr lang="vi-VN" sz="1800" b="1" dirty="0"/>
              <a:t>2)</a:t>
            </a:r>
            <a:r>
              <a:rPr lang="en-US" sz="1800" b="1" dirty="0"/>
              <a:t> </a:t>
            </a:r>
            <a:r>
              <a:rPr lang="en-US" sz="1800" b="1" dirty="0" err="1"/>
              <a:t>Tấn</a:t>
            </a:r>
            <a:r>
              <a:rPr lang="en-US" sz="1800" b="1" dirty="0"/>
              <a:t> </a:t>
            </a:r>
            <a:r>
              <a:rPr lang="en-US" sz="1800" b="1" dirty="0" err="1"/>
              <a:t>công</a:t>
            </a:r>
            <a:r>
              <a:rPr lang="en-US" sz="1800" b="1" dirty="0"/>
              <a:t> </a:t>
            </a:r>
            <a:r>
              <a:rPr lang="en-US" sz="1800" b="1" dirty="0" err="1"/>
              <a:t>hàm</a:t>
            </a:r>
            <a:r>
              <a:rPr lang="en-US" sz="1800" b="1" dirty="0"/>
              <a:t> Hash </a:t>
            </a:r>
            <a:r>
              <a:rPr lang="en-US" sz="1800" b="1" dirty="0" err="1"/>
              <a:t>theo</a:t>
            </a:r>
            <a:r>
              <a:rPr lang="en-US" sz="1800" b="1" dirty="0"/>
              <a:t> </a:t>
            </a:r>
            <a:r>
              <a:rPr lang="en-US" sz="1800" b="1" dirty="0" err="1"/>
              <a:t>kiểu</a:t>
            </a:r>
            <a:r>
              <a:rPr lang="en-US" sz="1800" b="1" dirty="0"/>
              <a:t> </a:t>
            </a:r>
            <a:r>
              <a:rPr lang="en-US" sz="1800" b="1" dirty="0" err="1"/>
              <a:t>ngày</a:t>
            </a:r>
            <a:r>
              <a:rPr lang="en-US" sz="1800" b="1" dirty="0"/>
              <a:t> </a:t>
            </a:r>
            <a:r>
              <a:rPr lang="en-US" sz="1800" b="1" dirty="0" err="1"/>
              <a:t>sinh</a:t>
            </a:r>
            <a:r>
              <a:rPr lang="en-US" sz="1800" b="1" dirty="0"/>
              <a:t> </a:t>
            </a:r>
            <a:r>
              <a:rPr lang="en-US" sz="1800" b="1" dirty="0" err="1"/>
              <a:t>nhật</a:t>
            </a:r>
            <a:r>
              <a:rPr lang="vi-VN" sz="1800" b="1" dirty="0"/>
              <a:t>:</a:t>
            </a:r>
            <a:endParaRPr lang="en-US" sz="1800" b="1" dirty="0"/>
          </a:p>
          <a:p>
            <a:pPr marL="0" indent="0"/>
            <a:endParaRPr dirty="0"/>
          </a:p>
        </p:txBody>
      </p:sp>
      <p:sp>
        <p:nvSpPr>
          <p:cNvPr id="2331" name="Google Shape;2331;p54"/>
          <p:cNvSpPr txBox="1">
            <a:spLocks noGrp="1"/>
          </p:cNvSpPr>
          <p:nvPr>
            <p:ph type="body" idx="2"/>
          </p:nvPr>
        </p:nvSpPr>
        <p:spPr>
          <a:xfrm>
            <a:off x="626625" y="2266850"/>
            <a:ext cx="3993733" cy="2391900"/>
          </a:xfrm>
          <a:prstGeom prst="rect">
            <a:avLst/>
          </a:prstGeom>
        </p:spPr>
        <p:txBody>
          <a:bodyPr spcFirstLastPara="1" wrap="square" lIns="91425" tIns="91425" rIns="91425" bIns="91425" anchor="t" anchorCtr="0">
            <a:noAutofit/>
          </a:bodyPr>
          <a:lstStyle/>
          <a:p>
            <a:pPr marL="139697" indent="0">
              <a:buNone/>
            </a:pPr>
            <a:r>
              <a:rPr lang="vi-VN" dirty="0"/>
              <a:t>Birthday attack hay tấn công sinh nhật là một loại tấn công mật mã thuộc loại tấn công duyệt toàn bộ( brute force attack) . </a:t>
            </a:r>
          </a:p>
          <a:p>
            <a:pPr marL="139697" indent="0">
              <a:buNone/>
            </a:pPr>
            <a:endParaRPr lang="vi-VN" dirty="0"/>
          </a:p>
          <a:p>
            <a:pPr marL="139697" indent="0">
              <a:buNone/>
            </a:pPr>
            <a:r>
              <a:rPr lang="vi-VN" dirty="0"/>
              <a:t>Nó khai thác một vấn đề toán học về sinh nhật trong lý thuyết xác suất. Sự thành công của cuộc tấn công này phần lớn phụ thuộc vào khả năng xảy ra va chạm(collision attack) cao hơn khi tìm thấy giữa các lần tấn công ngẫu nhiên với một mức độ hoán vị cố định.</a:t>
            </a:r>
          </a:p>
          <a:p>
            <a:pPr marL="139697" indent="0">
              <a:buNone/>
            </a:pPr>
            <a:endParaRPr dirty="0"/>
          </a:p>
        </p:txBody>
      </p:sp>
      <p:grpSp>
        <p:nvGrpSpPr>
          <p:cNvPr id="2333" name="Google Shape;2333;p54"/>
          <p:cNvGrpSpPr/>
          <p:nvPr/>
        </p:nvGrpSpPr>
        <p:grpSpPr>
          <a:xfrm>
            <a:off x="4644573" y="1161199"/>
            <a:ext cx="4004378" cy="3608760"/>
            <a:chOff x="910725" y="305150"/>
            <a:chExt cx="5738575" cy="5171625"/>
          </a:xfrm>
        </p:grpSpPr>
        <p:sp>
          <p:nvSpPr>
            <p:cNvPr id="2334" name="Google Shape;2334;p54"/>
            <p:cNvSpPr/>
            <p:nvPr/>
          </p:nvSpPr>
          <p:spPr>
            <a:xfrm>
              <a:off x="910725" y="305150"/>
              <a:ext cx="5738575" cy="5171625"/>
            </a:xfrm>
            <a:custGeom>
              <a:avLst/>
              <a:gdLst/>
              <a:ahLst/>
              <a:cxnLst/>
              <a:rect l="l" t="t" r="r" b="b"/>
              <a:pathLst>
                <a:path w="229543" h="206865" extrusionOk="0">
                  <a:moveTo>
                    <a:pt x="143620" y="0"/>
                  </a:moveTo>
                  <a:cubicBezTo>
                    <a:pt x="130205" y="0"/>
                    <a:pt x="116938" y="4603"/>
                    <a:pt x="105815" y="13117"/>
                  </a:cubicBezTo>
                  <a:cubicBezTo>
                    <a:pt x="80705" y="32337"/>
                    <a:pt x="62430" y="58549"/>
                    <a:pt x="34953" y="75203"/>
                  </a:cubicBezTo>
                  <a:cubicBezTo>
                    <a:pt x="12012" y="89108"/>
                    <a:pt x="0" y="111569"/>
                    <a:pt x="7717" y="143314"/>
                  </a:cubicBezTo>
                  <a:cubicBezTo>
                    <a:pt x="15007" y="173304"/>
                    <a:pt x="38401" y="191467"/>
                    <a:pt x="64728" y="191467"/>
                  </a:cubicBezTo>
                  <a:cubicBezTo>
                    <a:pt x="66267" y="191467"/>
                    <a:pt x="67817" y="191405"/>
                    <a:pt x="69375" y="191279"/>
                  </a:cubicBezTo>
                  <a:cubicBezTo>
                    <a:pt x="74315" y="190881"/>
                    <a:pt x="79303" y="190656"/>
                    <a:pt x="84288" y="190656"/>
                  </a:cubicBezTo>
                  <a:cubicBezTo>
                    <a:pt x="102953" y="190656"/>
                    <a:pt x="121582" y="193806"/>
                    <a:pt x="137570" y="202784"/>
                  </a:cubicBezTo>
                  <a:cubicBezTo>
                    <a:pt x="142416" y="205504"/>
                    <a:pt x="148258" y="206865"/>
                    <a:pt x="154722" y="206865"/>
                  </a:cubicBezTo>
                  <a:cubicBezTo>
                    <a:pt x="172405" y="206865"/>
                    <a:pt x="194749" y="196686"/>
                    <a:pt x="214129" y="176340"/>
                  </a:cubicBezTo>
                  <a:cubicBezTo>
                    <a:pt x="229542" y="160157"/>
                    <a:pt x="228050" y="139582"/>
                    <a:pt x="223027" y="120341"/>
                  </a:cubicBezTo>
                  <a:cubicBezTo>
                    <a:pt x="219931" y="108481"/>
                    <a:pt x="217912" y="96332"/>
                    <a:pt x="215508" y="84284"/>
                  </a:cubicBezTo>
                  <a:cubicBezTo>
                    <a:pt x="213814" y="75793"/>
                    <a:pt x="211930" y="67350"/>
                    <a:pt x="209343" y="59095"/>
                  </a:cubicBezTo>
                  <a:cubicBezTo>
                    <a:pt x="201836" y="35128"/>
                    <a:pt x="186890" y="10878"/>
                    <a:pt x="161224" y="2726"/>
                  </a:cubicBezTo>
                  <a:cubicBezTo>
                    <a:pt x="155440" y="889"/>
                    <a:pt x="149516" y="0"/>
                    <a:pt x="14362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sp>
          <p:nvSpPr>
            <p:cNvPr id="2335" name="Google Shape;2335;p54"/>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C6FF00"/>
            </a:solidFill>
            <a:ln>
              <a:noFill/>
            </a:ln>
          </p:spPr>
          <p:txBody>
            <a:bodyPr spcFirstLastPara="1" wrap="square" lIns="91425" tIns="91425" rIns="91425" bIns="91425" anchor="ctr" anchorCtr="0">
              <a:noAutofit/>
            </a:bodyPr>
            <a:lstStyle/>
            <a:p>
              <a:pPr defTabSz="685800"/>
              <a:endParaRPr>
                <a:ea typeface="+mn-ea"/>
              </a:endParaRPr>
            </a:p>
          </p:txBody>
        </p:sp>
        <p:sp>
          <p:nvSpPr>
            <p:cNvPr id="2336" name="Google Shape;2336;p54"/>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337" name="Google Shape;2337;p54"/>
            <p:cNvSpPr/>
            <p:nvPr/>
          </p:nvSpPr>
          <p:spPr>
            <a:xfrm>
              <a:off x="2446725" y="1374100"/>
              <a:ext cx="475450" cy="529225"/>
            </a:xfrm>
            <a:custGeom>
              <a:avLst/>
              <a:gdLst/>
              <a:ahLst/>
              <a:cxnLst/>
              <a:rect l="l" t="t" r="r" b="b"/>
              <a:pathLst>
                <a:path w="19018" h="21169" extrusionOk="0">
                  <a:moveTo>
                    <a:pt x="411" y="1"/>
                  </a:moveTo>
                  <a:lnTo>
                    <a:pt x="1" y="367"/>
                  </a:lnTo>
                  <a:lnTo>
                    <a:pt x="6211" y="7310"/>
                  </a:lnTo>
                  <a:lnTo>
                    <a:pt x="2280" y="7358"/>
                  </a:lnTo>
                  <a:lnTo>
                    <a:pt x="2286" y="7907"/>
                  </a:lnTo>
                  <a:lnTo>
                    <a:pt x="6697" y="7854"/>
                  </a:lnTo>
                  <a:lnTo>
                    <a:pt x="11052" y="12721"/>
                  </a:lnTo>
                  <a:lnTo>
                    <a:pt x="4903" y="12729"/>
                  </a:lnTo>
                  <a:lnTo>
                    <a:pt x="4905" y="13279"/>
                  </a:lnTo>
                  <a:lnTo>
                    <a:pt x="11544" y="13271"/>
                  </a:lnTo>
                  <a:lnTo>
                    <a:pt x="15503" y="17698"/>
                  </a:lnTo>
                  <a:lnTo>
                    <a:pt x="11166" y="17959"/>
                  </a:lnTo>
                  <a:lnTo>
                    <a:pt x="11199" y="18507"/>
                  </a:lnTo>
                  <a:lnTo>
                    <a:pt x="15970" y="18220"/>
                  </a:lnTo>
                  <a:lnTo>
                    <a:pt x="18608" y="21168"/>
                  </a:lnTo>
                  <a:lnTo>
                    <a:pt x="19018" y="20802"/>
                  </a:lnTo>
                  <a:lnTo>
                    <a:pt x="14374" y="15609"/>
                  </a:lnTo>
                  <a:lnTo>
                    <a:pt x="15122" y="9016"/>
                  </a:lnTo>
                  <a:lnTo>
                    <a:pt x="14576" y="8954"/>
                  </a:lnTo>
                  <a:lnTo>
                    <a:pt x="13882" y="15060"/>
                  </a:lnTo>
                  <a:lnTo>
                    <a:pt x="10201" y="10945"/>
                  </a:lnTo>
                  <a:lnTo>
                    <a:pt x="10207" y="10943"/>
                  </a:lnTo>
                  <a:lnTo>
                    <a:pt x="9274" y="3553"/>
                  </a:lnTo>
                  <a:lnTo>
                    <a:pt x="8729" y="3622"/>
                  </a:lnTo>
                  <a:lnTo>
                    <a:pt x="9563" y="10232"/>
                  </a:lnTo>
                  <a:lnTo>
                    <a:pt x="411" y="1"/>
                  </a:ln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338" name="Google Shape;2338;p54"/>
            <p:cNvSpPr/>
            <p:nvPr/>
          </p:nvSpPr>
          <p:spPr>
            <a:xfrm>
              <a:off x="3103600" y="1379700"/>
              <a:ext cx="493750" cy="512250"/>
            </a:xfrm>
            <a:custGeom>
              <a:avLst/>
              <a:gdLst/>
              <a:ahLst/>
              <a:cxnLst/>
              <a:rect l="l" t="t" r="r" b="b"/>
              <a:pathLst>
                <a:path w="19750" h="20490" extrusionOk="0">
                  <a:moveTo>
                    <a:pt x="19354" y="1"/>
                  </a:moveTo>
                  <a:lnTo>
                    <a:pt x="12895" y="6713"/>
                  </a:lnTo>
                  <a:lnTo>
                    <a:pt x="12553" y="2794"/>
                  </a:lnTo>
                  <a:lnTo>
                    <a:pt x="12006" y="2842"/>
                  </a:lnTo>
                  <a:lnTo>
                    <a:pt x="12388" y="7238"/>
                  </a:lnTo>
                  <a:lnTo>
                    <a:pt x="7859" y="11944"/>
                  </a:lnTo>
                  <a:lnTo>
                    <a:pt x="7392" y="5813"/>
                  </a:lnTo>
                  <a:lnTo>
                    <a:pt x="6844" y="5854"/>
                  </a:lnTo>
                  <a:lnTo>
                    <a:pt x="7348" y="12475"/>
                  </a:lnTo>
                  <a:lnTo>
                    <a:pt x="3229" y="16753"/>
                  </a:lnTo>
                  <a:lnTo>
                    <a:pt x="2645" y="12449"/>
                  </a:lnTo>
                  <a:lnTo>
                    <a:pt x="2100" y="12523"/>
                  </a:lnTo>
                  <a:lnTo>
                    <a:pt x="2742" y="17260"/>
                  </a:lnTo>
                  <a:lnTo>
                    <a:pt x="0" y="20109"/>
                  </a:lnTo>
                  <a:lnTo>
                    <a:pt x="395" y="20490"/>
                  </a:lnTo>
                  <a:lnTo>
                    <a:pt x="5226" y="15472"/>
                  </a:lnTo>
                  <a:lnTo>
                    <a:pt x="11858" y="15725"/>
                  </a:lnTo>
                  <a:lnTo>
                    <a:pt x="11879" y="15176"/>
                  </a:lnTo>
                  <a:lnTo>
                    <a:pt x="5737" y="14940"/>
                  </a:lnTo>
                  <a:lnTo>
                    <a:pt x="9567" y="10962"/>
                  </a:lnTo>
                  <a:lnTo>
                    <a:pt x="9569" y="10969"/>
                  </a:lnTo>
                  <a:lnTo>
                    <a:pt x="16869" y="9486"/>
                  </a:lnTo>
                  <a:lnTo>
                    <a:pt x="16760" y="8947"/>
                  </a:lnTo>
                  <a:lnTo>
                    <a:pt x="10229" y="10273"/>
                  </a:lnTo>
                  <a:lnTo>
                    <a:pt x="10229" y="10273"/>
                  </a:lnTo>
                  <a:lnTo>
                    <a:pt x="19749" y="383"/>
                  </a:lnTo>
                  <a:lnTo>
                    <a:pt x="19354" y="1"/>
                  </a:ln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339" name="Google Shape;2339;p54"/>
            <p:cNvSpPr/>
            <p:nvPr/>
          </p:nvSpPr>
          <p:spPr>
            <a:xfrm>
              <a:off x="3306500" y="859800"/>
              <a:ext cx="259275" cy="261925"/>
            </a:xfrm>
            <a:custGeom>
              <a:avLst/>
              <a:gdLst/>
              <a:ahLst/>
              <a:cxnLst/>
              <a:rect l="l" t="t" r="r" b="b"/>
              <a:pathLst>
                <a:path w="10371" h="10477" extrusionOk="0">
                  <a:moveTo>
                    <a:pt x="5185" y="0"/>
                  </a:moveTo>
                  <a:cubicBezTo>
                    <a:pt x="2321" y="0"/>
                    <a:pt x="1" y="2345"/>
                    <a:pt x="1" y="5238"/>
                  </a:cubicBezTo>
                  <a:cubicBezTo>
                    <a:pt x="1" y="6627"/>
                    <a:pt x="547" y="7960"/>
                    <a:pt x="1519" y="8942"/>
                  </a:cubicBezTo>
                  <a:cubicBezTo>
                    <a:pt x="2492" y="9924"/>
                    <a:pt x="3810" y="10477"/>
                    <a:pt x="5185" y="10477"/>
                  </a:cubicBezTo>
                  <a:cubicBezTo>
                    <a:pt x="6561" y="10477"/>
                    <a:pt x="7879" y="9924"/>
                    <a:pt x="8852" y="8942"/>
                  </a:cubicBezTo>
                  <a:cubicBezTo>
                    <a:pt x="9824" y="7960"/>
                    <a:pt x="10371" y="6627"/>
                    <a:pt x="10371" y="5238"/>
                  </a:cubicBezTo>
                  <a:cubicBezTo>
                    <a:pt x="10371" y="3849"/>
                    <a:pt x="9824" y="2517"/>
                    <a:pt x="8852" y="1535"/>
                  </a:cubicBezTo>
                  <a:cubicBezTo>
                    <a:pt x="7879" y="552"/>
                    <a:pt x="6561" y="0"/>
                    <a:pt x="5185"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40" name="Google Shape;2340;p54"/>
            <p:cNvSpPr/>
            <p:nvPr/>
          </p:nvSpPr>
          <p:spPr>
            <a:xfrm>
              <a:off x="3298850" y="852150"/>
              <a:ext cx="274575" cy="277225"/>
            </a:xfrm>
            <a:custGeom>
              <a:avLst/>
              <a:gdLst/>
              <a:ahLst/>
              <a:cxnLst/>
              <a:rect l="l" t="t" r="r" b="b"/>
              <a:pathLst>
                <a:path w="10983" h="11089" extrusionOk="0">
                  <a:moveTo>
                    <a:pt x="5491" y="612"/>
                  </a:moveTo>
                  <a:lnTo>
                    <a:pt x="5491" y="613"/>
                  </a:lnTo>
                  <a:cubicBezTo>
                    <a:pt x="8182" y="613"/>
                    <a:pt x="10371" y="2824"/>
                    <a:pt x="10371" y="5544"/>
                  </a:cubicBezTo>
                  <a:cubicBezTo>
                    <a:pt x="10371" y="8263"/>
                    <a:pt x="8182" y="10476"/>
                    <a:pt x="5491" y="10476"/>
                  </a:cubicBezTo>
                  <a:cubicBezTo>
                    <a:pt x="2801" y="10476"/>
                    <a:pt x="612" y="8263"/>
                    <a:pt x="612" y="5544"/>
                  </a:cubicBezTo>
                  <a:cubicBezTo>
                    <a:pt x="612" y="2824"/>
                    <a:pt x="2801" y="612"/>
                    <a:pt x="5491" y="612"/>
                  </a:cubicBezTo>
                  <a:close/>
                  <a:moveTo>
                    <a:pt x="5491" y="1"/>
                  </a:moveTo>
                  <a:cubicBezTo>
                    <a:pt x="2464" y="1"/>
                    <a:pt x="1" y="2486"/>
                    <a:pt x="1" y="5544"/>
                  </a:cubicBezTo>
                  <a:cubicBezTo>
                    <a:pt x="1" y="8601"/>
                    <a:pt x="2464" y="11088"/>
                    <a:pt x="5491" y="11088"/>
                  </a:cubicBezTo>
                  <a:cubicBezTo>
                    <a:pt x="8520" y="11088"/>
                    <a:pt x="10982" y="8600"/>
                    <a:pt x="10982" y="5544"/>
                  </a:cubicBezTo>
                  <a:cubicBezTo>
                    <a:pt x="10982" y="2488"/>
                    <a:pt x="8519" y="1"/>
                    <a:pt x="5491"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41" name="Google Shape;2341;p54"/>
            <p:cNvSpPr/>
            <p:nvPr/>
          </p:nvSpPr>
          <p:spPr>
            <a:xfrm>
              <a:off x="3728725" y="1349175"/>
              <a:ext cx="233850" cy="646550"/>
            </a:xfrm>
            <a:custGeom>
              <a:avLst/>
              <a:gdLst/>
              <a:ahLst/>
              <a:cxnLst/>
              <a:rect l="l" t="t" r="r" b="b"/>
              <a:pathLst>
                <a:path w="9354" h="25862" extrusionOk="0">
                  <a:moveTo>
                    <a:pt x="2702" y="1"/>
                  </a:moveTo>
                  <a:cubicBezTo>
                    <a:pt x="2692" y="1"/>
                    <a:pt x="2687" y="1"/>
                    <a:pt x="2687" y="1"/>
                  </a:cubicBezTo>
                  <a:lnTo>
                    <a:pt x="1" y="9226"/>
                  </a:lnTo>
                  <a:cubicBezTo>
                    <a:pt x="1" y="9226"/>
                    <a:pt x="2052" y="22116"/>
                    <a:pt x="2264" y="23174"/>
                  </a:cubicBezTo>
                  <a:cubicBezTo>
                    <a:pt x="2446" y="24086"/>
                    <a:pt x="3414" y="25862"/>
                    <a:pt x="5168" y="25862"/>
                  </a:cubicBezTo>
                  <a:cubicBezTo>
                    <a:pt x="5449" y="25862"/>
                    <a:pt x="5751" y="25816"/>
                    <a:pt x="6074" y="25713"/>
                  </a:cubicBezTo>
                  <a:cubicBezTo>
                    <a:pt x="8401" y="24973"/>
                    <a:pt x="9354" y="23068"/>
                    <a:pt x="9142" y="21481"/>
                  </a:cubicBezTo>
                  <a:cubicBezTo>
                    <a:pt x="8931" y="19894"/>
                    <a:pt x="6390" y="8572"/>
                    <a:pt x="5756" y="4234"/>
                  </a:cubicBezTo>
                  <a:cubicBezTo>
                    <a:pt x="5150" y="96"/>
                    <a:pt x="2909" y="1"/>
                    <a:pt x="270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sp>
          <p:nvSpPr>
            <p:cNvPr id="2342" name="Google Shape;2342;p54"/>
            <p:cNvSpPr/>
            <p:nvPr/>
          </p:nvSpPr>
          <p:spPr>
            <a:xfrm>
              <a:off x="3721000" y="1341525"/>
              <a:ext cx="249275" cy="661900"/>
            </a:xfrm>
            <a:custGeom>
              <a:avLst/>
              <a:gdLst/>
              <a:ahLst/>
              <a:cxnLst/>
              <a:rect l="l" t="t" r="r" b="b"/>
              <a:pathLst>
                <a:path w="9971" h="26476" extrusionOk="0">
                  <a:moveTo>
                    <a:pt x="3220" y="635"/>
                  </a:moveTo>
                  <a:cubicBezTo>
                    <a:pt x="3778" y="737"/>
                    <a:pt x="5284" y="1316"/>
                    <a:pt x="5762" y="4584"/>
                  </a:cubicBezTo>
                  <a:cubicBezTo>
                    <a:pt x="6144" y="7198"/>
                    <a:pt x="7203" y="12274"/>
                    <a:pt x="8053" y="16353"/>
                  </a:cubicBezTo>
                  <a:cubicBezTo>
                    <a:pt x="8596" y="18956"/>
                    <a:pt x="9065" y="21204"/>
                    <a:pt x="9148" y="21828"/>
                  </a:cubicBezTo>
                  <a:cubicBezTo>
                    <a:pt x="9332" y="23210"/>
                    <a:pt x="8516" y="25020"/>
                    <a:pt x="6290" y="25728"/>
                  </a:cubicBezTo>
                  <a:cubicBezTo>
                    <a:pt x="6010" y="25817"/>
                    <a:pt x="5739" y="25861"/>
                    <a:pt x="5478" y="25861"/>
                  </a:cubicBezTo>
                  <a:cubicBezTo>
                    <a:pt x="5082" y="25861"/>
                    <a:pt x="4709" y="25759"/>
                    <a:pt x="4362" y="25554"/>
                  </a:cubicBezTo>
                  <a:cubicBezTo>
                    <a:pt x="3479" y="25035"/>
                    <a:pt x="2988" y="23993"/>
                    <a:pt x="2873" y="23421"/>
                  </a:cubicBezTo>
                  <a:cubicBezTo>
                    <a:pt x="2673" y="22419"/>
                    <a:pt x="784" y="10564"/>
                    <a:pt x="622" y="9552"/>
                  </a:cubicBezTo>
                  <a:lnTo>
                    <a:pt x="3220" y="635"/>
                  </a:lnTo>
                  <a:close/>
                  <a:moveTo>
                    <a:pt x="3007" y="1"/>
                  </a:moveTo>
                  <a:cubicBezTo>
                    <a:pt x="2995" y="1"/>
                    <a:pt x="2987" y="1"/>
                    <a:pt x="2983" y="1"/>
                  </a:cubicBezTo>
                  <a:cubicBezTo>
                    <a:pt x="2852" y="7"/>
                    <a:pt x="2739" y="95"/>
                    <a:pt x="2703" y="222"/>
                  </a:cubicBezTo>
                  <a:lnTo>
                    <a:pt x="16" y="9447"/>
                  </a:lnTo>
                  <a:cubicBezTo>
                    <a:pt x="3" y="9490"/>
                    <a:pt x="1" y="9536"/>
                    <a:pt x="7" y="9580"/>
                  </a:cubicBezTo>
                  <a:cubicBezTo>
                    <a:pt x="92" y="10107"/>
                    <a:pt x="2062" y="22488"/>
                    <a:pt x="2273" y="23540"/>
                  </a:cubicBezTo>
                  <a:cubicBezTo>
                    <a:pt x="2436" y="24356"/>
                    <a:pt x="3062" y="25500"/>
                    <a:pt x="4051" y="26083"/>
                  </a:cubicBezTo>
                  <a:cubicBezTo>
                    <a:pt x="4495" y="26344"/>
                    <a:pt x="4970" y="26476"/>
                    <a:pt x="5473" y="26476"/>
                  </a:cubicBezTo>
                  <a:cubicBezTo>
                    <a:pt x="5797" y="26476"/>
                    <a:pt x="6131" y="26420"/>
                    <a:pt x="6475" y="26312"/>
                  </a:cubicBezTo>
                  <a:cubicBezTo>
                    <a:pt x="9037" y="25497"/>
                    <a:pt x="9971" y="23374"/>
                    <a:pt x="9755" y="21747"/>
                  </a:cubicBezTo>
                  <a:cubicBezTo>
                    <a:pt x="9668" y="21102"/>
                    <a:pt x="9220" y="18951"/>
                    <a:pt x="8652" y="16228"/>
                  </a:cubicBezTo>
                  <a:cubicBezTo>
                    <a:pt x="7803" y="12157"/>
                    <a:pt x="6747" y="7092"/>
                    <a:pt x="6367" y="4495"/>
                  </a:cubicBezTo>
                  <a:cubicBezTo>
                    <a:pt x="5726" y="112"/>
                    <a:pt x="3295" y="1"/>
                    <a:pt x="3007"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43" name="Google Shape;2343;p54"/>
            <p:cNvSpPr/>
            <p:nvPr/>
          </p:nvSpPr>
          <p:spPr>
            <a:xfrm>
              <a:off x="2932025" y="1529925"/>
              <a:ext cx="876550" cy="681125"/>
            </a:xfrm>
            <a:custGeom>
              <a:avLst/>
              <a:gdLst/>
              <a:ahLst/>
              <a:cxnLst/>
              <a:rect l="l" t="t" r="r" b="b"/>
              <a:pathLst>
                <a:path w="35062" h="27245" extrusionOk="0">
                  <a:moveTo>
                    <a:pt x="25097" y="0"/>
                  </a:moveTo>
                  <a:cubicBezTo>
                    <a:pt x="21863" y="0"/>
                    <a:pt x="17233" y="782"/>
                    <a:pt x="10726" y="3321"/>
                  </a:cubicBezTo>
                  <a:cubicBezTo>
                    <a:pt x="10726" y="3321"/>
                    <a:pt x="0" y="7859"/>
                    <a:pt x="0" y="9508"/>
                  </a:cubicBezTo>
                  <a:cubicBezTo>
                    <a:pt x="0" y="11159"/>
                    <a:pt x="6600" y="27245"/>
                    <a:pt x="6600" y="27245"/>
                  </a:cubicBezTo>
                  <a:lnTo>
                    <a:pt x="35061" y="19822"/>
                  </a:lnTo>
                  <a:lnTo>
                    <a:pt x="31869" y="1997"/>
                  </a:lnTo>
                  <a:cubicBezTo>
                    <a:pt x="31869" y="1997"/>
                    <a:pt x="30267" y="0"/>
                    <a:pt x="25097" y="0"/>
                  </a:cubicBez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344" name="Google Shape;2344;p54"/>
            <p:cNvSpPr/>
            <p:nvPr/>
          </p:nvSpPr>
          <p:spPr>
            <a:xfrm>
              <a:off x="2924375" y="1521975"/>
              <a:ext cx="892450" cy="696750"/>
            </a:xfrm>
            <a:custGeom>
              <a:avLst/>
              <a:gdLst/>
              <a:ahLst/>
              <a:cxnLst/>
              <a:rect l="l" t="t" r="r" b="b"/>
              <a:pathLst>
                <a:path w="35698" h="27870" extrusionOk="0">
                  <a:moveTo>
                    <a:pt x="25369" y="639"/>
                  </a:moveTo>
                  <a:cubicBezTo>
                    <a:pt x="29860" y="639"/>
                    <a:pt x="31593" y="2158"/>
                    <a:pt x="31890" y="2456"/>
                  </a:cubicBezTo>
                  <a:lnTo>
                    <a:pt x="35016" y="19914"/>
                  </a:lnTo>
                  <a:lnTo>
                    <a:pt x="7088" y="27199"/>
                  </a:lnTo>
                  <a:cubicBezTo>
                    <a:pt x="4446" y="20750"/>
                    <a:pt x="612" y="10977"/>
                    <a:pt x="612" y="9826"/>
                  </a:cubicBezTo>
                  <a:cubicBezTo>
                    <a:pt x="612" y="8933"/>
                    <a:pt x="6079" y="6066"/>
                    <a:pt x="11147" y="3923"/>
                  </a:cubicBezTo>
                  <a:cubicBezTo>
                    <a:pt x="17596" y="1406"/>
                    <a:pt x="22179" y="639"/>
                    <a:pt x="25369" y="639"/>
                  </a:cubicBezTo>
                  <a:close/>
                  <a:moveTo>
                    <a:pt x="25433" y="1"/>
                  </a:moveTo>
                  <a:cubicBezTo>
                    <a:pt x="22155" y="1"/>
                    <a:pt x="17479" y="795"/>
                    <a:pt x="10921" y="3355"/>
                  </a:cubicBezTo>
                  <a:lnTo>
                    <a:pt x="10912" y="3357"/>
                  </a:lnTo>
                  <a:cubicBezTo>
                    <a:pt x="8352" y="4440"/>
                    <a:pt x="1" y="8107"/>
                    <a:pt x="1" y="9826"/>
                  </a:cubicBezTo>
                  <a:cubicBezTo>
                    <a:pt x="1" y="11489"/>
                    <a:pt x="5946" y="26027"/>
                    <a:pt x="6624" y="27679"/>
                  </a:cubicBezTo>
                  <a:cubicBezTo>
                    <a:pt x="6671" y="27794"/>
                    <a:pt x="6782" y="27869"/>
                    <a:pt x="6906" y="27870"/>
                  </a:cubicBezTo>
                  <a:cubicBezTo>
                    <a:pt x="6933" y="27869"/>
                    <a:pt x="6959" y="27865"/>
                    <a:pt x="6984" y="27860"/>
                  </a:cubicBezTo>
                  <a:lnTo>
                    <a:pt x="35445" y="20434"/>
                  </a:lnTo>
                  <a:cubicBezTo>
                    <a:pt x="35600" y="20393"/>
                    <a:pt x="35698" y="20241"/>
                    <a:pt x="35669" y="20084"/>
                  </a:cubicBezTo>
                  <a:lnTo>
                    <a:pt x="32476" y="2260"/>
                  </a:lnTo>
                  <a:cubicBezTo>
                    <a:pt x="32467" y="2210"/>
                    <a:pt x="32445" y="2163"/>
                    <a:pt x="32413" y="2123"/>
                  </a:cubicBezTo>
                  <a:cubicBezTo>
                    <a:pt x="32304" y="1986"/>
                    <a:pt x="30615" y="1"/>
                    <a:pt x="25433"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45" name="Google Shape;2345;p54"/>
            <p:cNvSpPr/>
            <p:nvPr/>
          </p:nvSpPr>
          <p:spPr>
            <a:xfrm>
              <a:off x="3153575" y="1347275"/>
              <a:ext cx="693100" cy="849350"/>
            </a:xfrm>
            <a:custGeom>
              <a:avLst/>
              <a:gdLst/>
              <a:ahLst/>
              <a:cxnLst/>
              <a:rect l="l" t="t" r="r" b="b"/>
              <a:pathLst>
                <a:path w="27724" h="33974" extrusionOk="0">
                  <a:moveTo>
                    <a:pt x="20132" y="0"/>
                  </a:moveTo>
                  <a:cubicBezTo>
                    <a:pt x="17271" y="0"/>
                    <a:pt x="13861" y="179"/>
                    <a:pt x="11640" y="893"/>
                  </a:cubicBezTo>
                  <a:cubicBezTo>
                    <a:pt x="11640" y="893"/>
                    <a:pt x="8571" y="2798"/>
                    <a:pt x="6138" y="4173"/>
                  </a:cubicBezTo>
                  <a:cubicBezTo>
                    <a:pt x="3704" y="5549"/>
                    <a:pt x="1" y="7453"/>
                    <a:pt x="1" y="11263"/>
                  </a:cubicBezTo>
                  <a:cubicBezTo>
                    <a:pt x="1" y="15073"/>
                    <a:pt x="2752" y="30204"/>
                    <a:pt x="2752" y="31791"/>
                  </a:cubicBezTo>
                  <a:cubicBezTo>
                    <a:pt x="2752" y="33156"/>
                    <a:pt x="2830" y="33973"/>
                    <a:pt x="2852" y="33973"/>
                  </a:cubicBezTo>
                  <a:cubicBezTo>
                    <a:pt x="2855" y="33973"/>
                    <a:pt x="2857" y="33952"/>
                    <a:pt x="2857" y="33907"/>
                  </a:cubicBezTo>
                  <a:cubicBezTo>
                    <a:pt x="2857" y="33589"/>
                    <a:pt x="21480" y="27452"/>
                    <a:pt x="21480" y="27452"/>
                  </a:cubicBezTo>
                  <a:cubicBezTo>
                    <a:pt x="21480" y="27452"/>
                    <a:pt x="22645" y="22585"/>
                    <a:pt x="23597" y="20257"/>
                  </a:cubicBezTo>
                  <a:cubicBezTo>
                    <a:pt x="24549" y="17930"/>
                    <a:pt x="23597" y="15919"/>
                    <a:pt x="24655" y="12109"/>
                  </a:cubicBezTo>
                  <a:cubicBezTo>
                    <a:pt x="25713" y="8300"/>
                    <a:pt x="27724" y="5761"/>
                    <a:pt x="26877" y="2904"/>
                  </a:cubicBezTo>
                  <a:cubicBezTo>
                    <a:pt x="26031" y="47"/>
                    <a:pt x="25819" y="152"/>
                    <a:pt x="22751" y="47"/>
                  </a:cubicBezTo>
                  <a:cubicBezTo>
                    <a:pt x="21982" y="20"/>
                    <a:pt x="21088" y="0"/>
                    <a:pt x="20132"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sp>
          <p:nvSpPr>
            <p:cNvPr id="2346" name="Google Shape;2346;p54"/>
            <p:cNvSpPr/>
            <p:nvPr/>
          </p:nvSpPr>
          <p:spPr>
            <a:xfrm>
              <a:off x="3145925" y="1339600"/>
              <a:ext cx="701900" cy="864675"/>
            </a:xfrm>
            <a:custGeom>
              <a:avLst/>
              <a:gdLst/>
              <a:ahLst/>
              <a:cxnLst/>
              <a:rect l="l" t="t" r="r" b="b"/>
              <a:pathLst>
                <a:path w="28076" h="34587" extrusionOk="0">
                  <a:moveTo>
                    <a:pt x="20491" y="614"/>
                  </a:moveTo>
                  <a:cubicBezTo>
                    <a:pt x="21446" y="614"/>
                    <a:pt x="22323" y="634"/>
                    <a:pt x="23047" y="659"/>
                  </a:cubicBezTo>
                  <a:lnTo>
                    <a:pt x="23387" y="671"/>
                  </a:lnTo>
                  <a:cubicBezTo>
                    <a:pt x="26088" y="759"/>
                    <a:pt x="26139" y="762"/>
                    <a:pt x="26891" y="3297"/>
                  </a:cubicBezTo>
                  <a:cubicBezTo>
                    <a:pt x="27428" y="5111"/>
                    <a:pt x="26752" y="6780"/>
                    <a:pt x="25897" y="8894"/>
                  </a:cubicBezTo>
                  <a:cubicBezTo>
                    <a:pt x="25486" y="9911"/>
                    <a:pt x="25020" y="11063"/>
                    <a:pt x="24666" y="12334"/>
                  </a:cubicBezTo>
                  <a:cubicBezTo>
                    <a:pt x="24115" y="14322"/>
                    <a:pt x="24100" y="15814"/>
                    <a:pt x="24086" y="17130"/>
                  </a:cubicBezTo>
                  <a:cubicBezTo>
                    <a:pt x="24074" y="18330"/>
                    <a:pt x="24064" y="19366"/>
                    <a:pt x="23621" y="20448"/>
                  </a:cubicBezTo>
                  <a:cubicBezTo>
                    <a:pt x="22758" y="22556"/>
                    <a:pt x="21745" y="26636"/>
                    <a:pt x="21529" y="27522"/>
                  </a:cubicBezTo>
                  <a:cubicBezTo>
                    <a:pt x="8640" y="31770"/>
                    <a:pt x="4648" y="33205"/>
                    <a:pt x="3412" y="33789"/>
                  </a:cubicBezTo>
                  <a:cubicBezTo>
                    <a:pt x="3388" y="33436"/>
                    <a:pt x="3364" y="32867"/>
                    <a:pt x="3364" y="32097"/>
                  </a:cubicBezTo>
                  <a:cubicBezTo>
                    <a:pt x="3364" y="31451"/>
                    <a:pt x="2949" y="28795"/>
                    <a:pt x="2422" y="25431"/>
                  </a:cubicBezTo>
                  <a:cubicBezTo>
                    <a:pt x="1616" y="20276"/>
                    <a:pt x="613" y="13861"/>
                    <a:pt x="613" y="11570"/>
                  </a:cubicBezTo>
                  <a:cubicBezTo>
                    <a:pt x="613" y="8108"/>
                    <a:pt x="3879" y="6273"/>
                    <a:pt x="6264" y="4933"/>
                  </a:cubicBezTo>
                  <a:lnTo>
                    <a:pt x="6595" y="4747"/>
                  </a:lnTo>
                  <a:cubicBezTo>
                    <a:pt x="8873" y="3459"/>
                    <a:pt x="11740" y="1688"/>
                    <a:pt x="12076" y="1481"/>
                  </a:cubicBezTo>
                  <a:cubicBezTo>
                    <a:pt x="14284" y="781"/>
                    <a:pt x="17714" y="614"/>
                    <a:pt x="20491" y="614"/>
                  </a:cubicBezTo>
                  <a:close/>
                  <a:moveTo>
                    <a:pt x="20390" y="0"/>
                  </a:moveTo>
                  <a:cubicBezTo>
                    <a:pt x="17381" y="0"/>
                    <a:pt x="14063" y="198"/>
                    <a:pt x="11853" y="909"/>
                  </a:cubicBezTo>
                  <a:cubicBezTo>
                    <a:pt x="11829" y="917"/>
                    <a:pt x="11806" y="927"/>
                    <a:pt x="11785" y="940"/>
                  </a:cubicBezTo>
                  <a:cubicBezTo>
                    <a:pt x="11754" y="960"/>
                    <a:pt x="8694" y="2857"/>
                    <a:pt x="6293" y="4215"/>
                  </a:cubicBezTo>
                  <a:lnTo>
                    <a:pt x="5964" y="4400"/>
                  </a:lnTo>
                  <a:cubicBezTo>
                    <a:pt x="3447" y="5813"/>
                    <a:pt x="1" y="7749"/>
                    <a:pt x="1" y="11570"/>
                  </a:cubicBezTo>
                  <a:cubicBezTo>
                    <a:pt x="1" y="13909"/>
                    <a:pt x="1008" y="20350"/>
                    <a:pt x="1818" y="25526"/>
                  </a:cubicBezTo>
                  <a:cubicBezTo>
                    <a:pt x="2318" y="28731"/>
                    <a:pt x="2751" y="31499"/>
                    <a:pt x="2751" y="32098"/>
                  </a:cubicBezTo>
                  <a:cubicBezTo>
                    <a:pt x="2751" y="34586"/>
                    <a:pt x="2862" y="34586"/>
                    <a:pt x="3158" y="34586"/>
                  </a:cubicBezTo>
                  <a:cubicBezTo>
                    <a:pt x="3281" y="34586"/>
                    <a:pt x="3389" y="34504"/>
                    <a:pt x="3440" y="34394"/>
                  </a:cubicBezTo>
                  <a:cubicBezTo>
                    <a:pt x="4559" y="33830"/>
                    <a:pt x="14964" y="30330"/>
                    <a:pt x="21883" y="28050"/>
                  </a:cubicBezTo>
                  <a:cubicBezTo>
                    <a:pt x="21983" y="28017"/>
                    <a:pt x="22060" y="27934"/>
                    <a:pt x="22084" y="27830"/>
                  </a:cubicBezTo>
                  <a:cubicBezTo>
                    <a:pt x="22095" y="27782"/>
                    <a:pt x="23254" y="22960"/>
                    <a:pt x="24187" y="20680"/>
                  </a:cubicBezTo>
                  <a:cubicBezTo>
                    <a:pt x="24674" y="19489"/>
                    <a:pt x="24685" y="18400"/>
                    <a:pt x="24698" y="17138"/>
                  </a:cubicBezTo>
                  <a:cubicBezTo>
                    <a:pt x="24711" y="15858"/>
                    <a:pt x="24726" y="14409"/>
                    <a:pt x="25257" y="12498"/>
                  </a:cubicBezTo>
                  <a:cubicBezTo>
                    <a:pt x="25600" y="11261"/>
                    <a:pt x="26040" y="10174"/>
                    <a:pt x="26464" y="9124"/>
                  </a:cubicBezTo>
                  <a:cubicBezTo>
                    <a:pt x="27328" y="6987"/>
                    <a:pt x="28075" y="5143"/>
                    <a:pt x="27477" y="3123"/>
                  </a:cubicBezTo>
                  <a:cubicBezTo>
                    <a:pt x="26628" y="261"/>
                    <a:pt x="26284" y="155"/>
                    <a:pt x="23406" y="59"/>
                  </a:cubicBezTo>
                  <a:lnTo>
                    <a:pt x="23067" y="48"/>
                  </a:lnTo>
                  <a:cubicBezTo>
                    <a:pt x="22233" y="19"/>
                    <a:pt x="21326" y="0"/>
                    <a:pt x="20390"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47" name="Google Shape;2347;p54"/>
            <p:cNvSpPr/>
            <p:nvPr/>
          </p:nvSpPr>
          <p:spPr>
            <a:xfrm>
              <a:off x="3348825" y="1312750"/>
              <a:ext cx="338650" cy="322150"/>
            </a:xfrm>
            <a:custGeom>
              <a:avLst/>
              <a:gdLst/>
              <a:ahLst/>
              <a:cxnLst/>
              <a:rect l="l" t="t" r="r" b="b"/>
              <a:pathLst>
                <a:path w="13546" h="12886" extrusionOk="0">
                  <a:moveTo>
                    <a:pt x="4473" y="1"/>
                  </a:moveTo>
                  <a:cubicBezTo>
                    <a:pt x="3541" y="1"/>
                    <a:pt x="2787" y="200"/>
                    <a:pt x="2434" y="611"/>
                  </a:cubicBezTo>
                  <a:cubicBezTo>
                    <a:pt x="2434" y="611"/>
                    <a:pt x="1058" y="1351"/>
                    <a:pt x="530" y="4738"/>
                  </a:cubicBezTo>
                  <a:cubicBezTo>
                    <a:pt x="0" y="8123"/>
                    <a:pt x="0" y="12886"/>
                    <a:pt x="0" y="12886"/>
                  </a:cubicBezTo>
                  <a:cubicBezTo>
                    <a:pt x="0" y="12886"/>
                    <a:pt x="5714" y="9711"/>
                    <a:pt x="6561" y="9606"/>
                  </a:cubicBezTo>
                  <a:cubicBezTo>
                    <a:pt x="6578" y="9603"/>
                    <a:pt x="6598" y="9602"/>
                    <a:pt x="6619" y="9602"/>
                  </a:cubicBezTo>
                  <a:cubicBezTo>
                    <a:pt x="7657" y="9602"/>
                    <a:pt x="13545" y="12039"/>
                    <a:pt x="13545" y="12039"/>
                  </a:cubicBezTo>
                  <a:cubicBezTo>
                    <a:pt x="13545" y="12039"/>
                    <a:pt x="12699" y="7172"/>
                    <a:pt x="11428" y="3786"/>
                  </a:cubicBezTo>
                  <a:cubicBezTo>
                    <a:pt x="10512" y="1342"/>
                    <a:pt x="6893" y="1"/>
                    <a:pt x="4473"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348" name="Google Shape;2348;p54"/>
            <p:cNvSpPr/>
            <p:nvPr/>
          </p:nvSpPr>
          <p:spPr>
            <a:xfrm>
              <a:off x="3341175" y="1305025"/>
              <a:ext cx="354675" cy="337525"/>
            </a:xfrm>
            <a:custGeom>
              <a:avLst/>
              <a:gdLst/>
              <a:ahLst/>
              <a:cxnLst/>
              <a:rect l="l" t="t" r="r" b="b"/>
              <a:pathLst>
                <a:path w="14187" h="13501" extrusionOk="0">
                  <a:moveTo>
                    <a:pt x="4784" y="616"/>
                  </a:moveTo>
                  <a:cubicBezTo>
                    <a:pt x="5202" y="616"/>
                    <a:pt x="5664" y="658"/>
                    <a:pt x="6149" y="743"/>
                  </a:cubicBezTo>
                  <a:cubicBezTo>
                    <a:pt x="8282" y="1120"/>
                    <a:pt x="10748" y="2336"/>
                    <a:pt x="11448" y="4203"/>
                  </a:cubicBezTo>
                  <a:cubicBezTo>
                    <a:pt x="12445" y="6860"/>
                    <a:pt x="13188" y="10487"/>
                    <a:pt x="13448" y="11852"/>
                  </a:cubicBezTo>
                  <a:cubicBezTo>
                    <a:pt x="11819" y="11188"/>
                    <a:pt x="7840" y="9607"/>
                    <a:pt x="6903" y="9607"/>
                  </a:cubicBezTo>
                  <a:cubicBezTo>
                    <a:pt x="6875" y="9607"/>
                    <a:pt x="6851" y="9608"/>
                    <a:pt x="6829" y="9611"/>
                  </a:cubicBezTo>
                  <a:cubicBezTo>
                    <a:pt x="6067" y="9706"/>
                    <a:pt x="2056" y="11883"/>
                    <a:pt x="618" y="12674"/>
                  </a:cubicBezTo>
                  <a:cubicBezTo>
                    <a:pt x="635" y="11348"/>
                    <a:pt x="721" y="7767"/>
                    <a:pt x="1138" y="5095"/>
                  </a:cubicBezTo>
                  <a:cubicBezTo>
                    <a:pt x="1629" y="1956"/>
                    <a:pt x="2864" y="1202"/>
                    <a:pt x="2889" y="1189"/>
                  </a:cubicBezTo>
                  <a:cubicBezTo>
                    <a:pt x="2921" y="1171"/>
                    <a:pt x="2949" y="1148"/>
                    <a:pt x="2973" y="1120"/>
                  </a:cubicBezTo>
                  <a:cubicBezTo>
                    <a:pt x="3254" y="792"/>
                    <a:pt x="3924" y="616"/>
                    <a:pt x="4784" y="616"/>
                  </a:cubicBezTo>
                  <a:close/>
                  <a:moveTo>
                    <a:pt x="4772" y="0"/>
                  </a:moveTo>
                  <a:cubicBezTo>
                    <a:pt x="3748" y="0"/>
                    <a:pt x="2956" y="236"/>
                    <a:pt x="2541" y="683"/>
                  </a:cubicBezTo>
                  <a:cubicBezTo>
                    <a:pt x="2264" y="865"/>
                    <a:pt x="1028" y="1838"/>
                    <a:pt x="533" y="4999"/>
                  </a:cubicBezTo>
                  <a:cubicBezTo>
                    <a:pt x="7" y="8370"/>
                    <a:pt x="1" y="13147"/>
                    <a:pt x="1" y="13195"/>
                  </a:cubicBezTo>
                  <a:cubicBezTo>
                    <a:pt x="1" y="13364"/>
                    <a:pt x="138" y="13500"/>
                    <a:pt x="306" y="13500"/>
                  </a:cubicBezTo>
                  <a:cubicBezTo>
                    <a:pt x="358" y="13500"/>
                    <a:pt x="409" y="13487"/>
                    <a:pt x="455" y="13462"/>
                  </a:cubicBezTo>
                  <a:cubicBezTo>
                    <a:pt x="2644" y="12245"/>
                    <a:pt x="6330" y="10290"/>
                    <a:pt x="6904" y="10218"/>
                  </a:cubicBezTo>
                  <a:cubicBezTo>
                    <a:pt x="6917" y="10216"/>
                    <a:pt x="6932" y="10215"/>
                    <a:pt x="6949" y="10215"/>
                  </a:cubicBezTo>
                  <a:cubicBezTo>
                    <a:pt x="7565" y="10215"/>
                    <a:pt x="10833" y="11430"/>
                    <a:pt x="13734" y="12631"/>
                  </a:cubicBezTo>
                  <a:cubicBezTo>
                    <a:pt x="13773" y="12647"/>
                    <a:pt x="13813" y="12654"/>
                    <a:pt x="13851" y="12654"/>
                  </a:cubicBezTo>
                  <a:cubicBezTo>
                    <a:pt x="14031" y="12654"/>
                    <a:pt x="14186" y="12491"/>
                    <a:pt x="14152" y="12295"/>
                  </a:cubicBezTo>
                  <a:cubicBezTo>
                    <a:pt x="14144" y="12247"/>
                    <a:pt x="13286" y="7361"/>
                    <a:pt x="12021" y="3987"/>
                  </a:cubicBezTo>
                  <a:cubicBezTo>
                    <a:pt x="11182" y="1752"/>
                    <a:pt x="8391" y="518"/>
                    <a:pt x="6255" y="141"/>
                  </a:cubicBezTo>
                  <a:cubicBezTo>
                    <a:pt x="5724" y="46"/>
                    <a:pt x="5225" y="0"/>
                    <a:pt x="4772"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49" name="Google Shape;2349;p54"/>
            <p:cNvSpPr/>
            <p:nvPr/>
          </p:nvSpPr>
          <p:spPr>
            <a:xfrm>
              <a:off x="3383225" y="1306875"/>
              <a:ext cx="179900" cy="351850"/>
            </a:xfrm>
            <a:custGeom>
              <a:avLst/>
              <a:gdLst/>
              <a:ahLst/>
              <a:cxnLst/>
              <a:rect l="l" t="t" r="r" b="b"/>
              <a:pathLst>
                <a:path w="7196" h="14074" extrusionOk="0">
                  <a:moveTo>
                    <a:pt x="0" y="0"/>
                  </a:moveTo>
                  <a:cubicBezTo>
                    <a:pt x="0" y="0"/>
                    <a:pt x="38" y="130"/>
                    <a:pt x="104" y="362"/>
                  </a:cubicBezTo>
                  <a:cubicBezTo>
                    <a:pt x="516" y="1794"/>
                    <a:pt x="2053" y="7095"/>
                    <a:pt x="2964" y="9735"/>
                  </a:cubicBezTo>
                  <a:cubicBezTo>
                    <a:pt x="4021" y="12804"/>
                    <a:pt x="5608" y="14073"/>
                    <a:pt x="5608" y="14073"/>
                  </a:cubicBezTo>
                  <a:lnTo>
                    <a:pt x="7195" y="7725"/>
                  </a:lnTo>
                  <a:cubicBezTo>
                    <a:pt x="7195" y="7725"/>
                    <a:pt x="953" y="1693"/>
                    <a:pt x="0"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350" name="Google Shape;2350;p54"/>
            <p:cNvSpPr/>
            <p:nvPr/>
          </p:nvSpPr>
          <p:spPr>
            <a:xfrm>
              <a:off x="3374800" y="1299200"/>
              <a:ext cx="196400" cy="367200"/>
            </a:xfrm>
            <a:custGeom>
              <a:avLst/>
              <a:gdLst/>
              <a:ahLst/>
              <a:cxnLst/>
              <a:rect l="l" t="t" r="r" b="b"/>
              <a:pathLst>
                <a:path w="7856" h="14688" extrusionOk="0">
                  <a:moveTo>
                    <a:pt x="1089" y="1808"/>
                  </a:moveTo>
                  <a:lnTo>
                    <a:pt x="1089" y="1808"/>
                  </a:lnTo>
                  <a:cubicBezTo>
                    <a:pt x="2944" y="3983"/>
                    <a:pt x="6461" y="7418"/>
                    <a:pt x="7193" y="8128"/>
                  </a:cubicBezTo>
                  <a:lnTo>
                    <a:pt x="5777" y="13790"/>
                  </a:lnTo>
                  <a:cubicBezTo>
                    <a:pt x="5262" y="13236"/>
                    <a:pt x="4301" y="12004"/>
                    <a:pt x="3590" y="9943"/>
                  </a:cubicBezTo>
                  <a:cubicBezTo>
                    <a:pt x="2856" y="7816"/>
                    <a:pt x="1700" y="3903"/>
                    <a:pt x="1089" y="1808"/>
                  </a:cubicBezTo>
                  <a:close/>
                  <a:moveTo>
                    <a:pt x="338" y="1"/>
                  </a:moveTo>
                  <a:cubicBezTo>
                    <a:pt x="298" y="1"/>
                    <a:pt x="258" y="9"/>
                    <a:pt x="220" y="25"/>
                  </a:cubicBezTo>
                  <a:cubicBezTo>
                    <a:pt x="77" y="83"/>
                    <a:pt x="0" y="242"/>
                    <a:pt x="43" y="390"/>
                  </a:cubicBezTo>
                  <a:lnTo>
                    <a:pt x="148" y="755"/>
                  </a:lnTo>
                  <a:cubicBezTo>
                    <a:pt x="589" y="2288"/>
                    <a:pt x="2099" y="7498"/>
                    <a:pt x="3011" y="10142"/>
                  </a:cubicBezTo>
                  <a:cubicBezTo>
                    <a:pt x="4085" y="13258"/>
                    <a:pt x="5687" y="14565"/>
                    <a:pt x="5754" y="14620"/>
                  </a:cubicBezTo>
                  <a:cubicBezTo>
                    <a:pt x="5809" y="14663"/>
                    <a:pt x="5876" y="14686"/>
                    <a:pt x="5945" y="14686"/>
                  </a:cubicBezTo>
                  <a:lnTo>
                    <a:pt x="5946" y="14687"/>
                  </a:lnTo>
                  <a:cubicBezTo>
                    <a:pt x="6087" y="14687"/>
                    <a:pt x="6208" y="14591"/>
                    <a:pt x="6243" y="14456"/>
                  </a:cubicBezTo>
                  <a:lnTo>
                    <a:pt x="7829" y="8105"/>
                  </a:lnTo>
                  <a:cubicBezTo>
                    <a:pt x="7856" y="8000"/>
                    <a:pt x="7824" y="7887"/>
                    <a:pt x="7745" y="7811"/>
                  </a:cubicBezTo>
                  <a:cubicBezTo>
                    <a:pt x="7683" y="7751"/>
                    <a:pt x="1524" y="1792"/>
                    <a:pt x="604" y="156"/>
                  </a:cubicBezTo>
                  <a:cubicBezTo>
                    <a:pt x="548" y="58"/>
                    <a:pt x="445" y="1"/>
                    <a:pt x="338"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51" name="Google Shape;2351;p54"/>
            <p:cNvSpPr/>
            <p:nvPr/>
          </p:nvSpPr>
          <p:spPr>
            <a:xfrm>
              <a:off x="3303850" y="967400"/>
              <a:ext cx="410075" cy="571100"/>
            </a:xfrm>
            <a:custGeom>
              <a:avLst/>
              <a:gdLst/>
              <a:ahLst/>
              <a:cxnLst/>
              <a:rect l="l" t="t" r="r" b="b"/>
              <a:pathLst>
                <a:path w="16403" h="22844" extrusionOk="0">
                  <a:moveTo>
                    <a:pt x="8230" y="1"/>
                  </a:moveTo>
                  <a:cubicBezTo>
                    <a:pt x="6845" y="1"/>
                    <a:pt x="3239" y="542"/>
                    <a:pt x="1799" y="5960"/>
                  </a:cubicBezTo>
                  <a:cubicBezTo>
                    <a:pt x="0" y="12733"/>
                    <a:pt x="5821" y="18552"/>
                    <a:pt x="7513" y="20774"/>
                  </a:cubicBezTo>
                  <a:cubicBezTo>
                    <a:pt x="8496" y="22063"/>
                    <a:pt x="9729" y="22843"/>
                    <a:pt x="10859" y="22843"/>
                  </a:cubicBezTo>
                  <a:cubicBezTo>
                    <a:pt x="11677" y="22843"/>
                    <a:pt x="12441" y="22435"/>
                    <a:pt x="13016" y="21515"/>
                  </a:cubicBezTo>
                  <a:cubicBezTo>
                    <a:pt x="15133" y="18129"/>
                    <a:pt x="15767" y="16436"/>
                    <a:pt x="16084" y="11992"/>
                  </a:cubicBezTo>
                  <a:cubicBezTo>
                    <a:pt x="16402" y="7547"/>
                    <a:pt x="15873" y="4585"/>
                    <a:pt x="13862" y="2258"/>
                  </a:cubicBezTo>
                  <a:cubicBezTo>
                    <a:pt x="12019" y="122"/>
                    <a:pt x="9285" y="34"/>
                    <a:pt x="8845" y="34"/>
                  </a:cubicBezTo>
                  <a:cubicBezTo>
                    <a:pt x="8805" y="34"/>
                    <a:pt x="8784" y="34"/>
                    <a:pt x="8784" y="34"/>
                  </a:cubicBezTo>
                  <a:cubicBezTo>
                    <a:pt x="8784" y="34"/>
                    <a:pt x="8577" y="1"/>
                    <a:pt x="8230"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352" name="Google Shape;2352;p54"/>
            <p:cNvSpPr/>
            <p:nvPr/>
          </p:nvSpPr>
          <p:spPr>
            <a:xfrm>
              <a:off x="3300900" y="959900"/>
              <a:ext cx="421275" cy="586250"/>
            </a:xfrm>
            <a:custGeom>
              <a:avLst/>
              <a:gdLst/>
              <a:ahLst/>
              <a:cxnLst/>
              <a:rect l="l" t="t" r="r" b="b"/>
              <a:pathLst>
                <a:path w="16851" h="23450" extrusionOk="0">
                  <a:moveTo>
                    <a:pt x="8307" y="601"/>
                  </a:moveTo>
                  <a:lnTo>
                    <a:pt x="8307" y="602"/>
                  </a:lnTo>
                  <a:cubicBezTo>
                    <a:pt x="8616" y="602"/>
                    <a:pt x="8815" y="631"/>
                    <a:pt x="8852" y="637"/>
                  </a:cubicBezTo>
                  <a:cubicBezTo>
                    <a:pt x="8867" y="639"/>
                    <a:pt x="8882" y="641"/>
                    <a:pt x="8897" y="641"/>
                  </a:cubicBezTo>
                  <a:cubicBezTo>
                    <a:pt x="8902" y="641"/>
                    <a:pt x="8907" y="640"/>
                    <a:pt x="8912" y="640"/>
                  </a:cubicBezTo>
                  <a:cubicBezTo>
                    <a:pt x="8914" y="640"/>
                    <a:pt x="8928" y="640"/>
                    <a:pt x="8952" y="640"/>
                  </a:cubicBezTo>
                  <a:cubicBezTo>
                    <a:pt x="9311" y="640"/>
                    <a:pt x="11977" y="705"/>
                    <a:pt x="13748" y="2757"/>
                  </a:cubicBezTo>
                  <a:cubicBezTo>
                    <a:pt x="15604" y="4905"/>
                    <a:pt x="16226" y="7661"/>
                    <a:pt x="15897" y="12270"/>
                  </a:cubicBezTo>
                  <a:cubicBezTo>
                    <a:pt x="15578" y="16729"/>
                    <a:pt x="14933" y="18360"/>
                    <a:pt x="12874" y="21652"/>
                  </a:cubicBezTo>
                  <a:cubicBezTo>
                    <a:pt x="12405" y="22403"/>
                    <a:pt x="11800" y="22801"/>
                    <a:pt x="11075" y="22835"/>
                  </a:cubicBezTo>
                  <a:cubicBezTo>
                    <a:pt x="11045" y="22837"/>
                    <a:pt x="11015" y="22837"/>
                    <a:pt x="10985" y="22837"/>
                  </a:cubicBezTo>
                  <a:cubicBezTo>
                    <a:pt x="9968" y="22837"/>
                    <a:pt x="8812" y="22119"/>
                    <a:pt x="7875" y="20889"/>
                  </a:cubicBezTo>
                  <a:cubicBezTo>
                    <a:pt x="7668" y="20617"/>
                    <a:pt x="7400" y="20291"/>
                    <a:pt x="7092" y="19918"/>
                  </a:cubicBezTo>
                  <a:cubicBezTo>
                    <a:pt x="4849" y="17199"/>
                    <a:pt x="673" y="12138"/>
                    <a:pt x="2214" y="6339"/>
                  </a:cubicBezTo>
                  <a:cubicBezTo>
                    <a:pt x="3596" y="1136"/>
                    <a:pt x="6975" y="601"/>
                    <a:pt x="8307" y="601"/>
                  </a:cubicBezTo>
                  <a:close/>
                  <a:moveTo>
                    <a:pt x="8393" y="1"/>
                  </a:moveTo>
                  <a:cubicBezTo>
                    <a:pt x="6952" y="1"/>
                    <a:pt x="3117" y="552"/>
                    <a:pt x="1622" y="6181"/>
                  </a:cubicBezTo>
                  <a:cubicBezTo>
                    <a:pt x="1" y="12285"/>
                    <a:pt x="4307" y="17504"/>
                    <a:pt x="6619" y="20308"/>
                  </a:cubicBezTo>
                  <a:cubicBezTo>
                    <a:pt x="6922" y="20674"/>
                    <a:pt x="7185" y="20993"/>
                    <a:pt x="7388" y="21260"/>
                  </a:cubicBezTo>
                  <a:cubicBezTo>
                    <a:pt x="8439" y="22639"/>
                    <a:pt x="9773" y="23449"/>
                    <a:pt x="10981" y="23449"/>
                  </a:cubicBezTo>
                  <a:cubicBezTo>
                    <a:pt x="11022" y="23449"/>
                    <a:pt x="11063" y="23448"/>
                    <a:pt x="11104" y="23446"/>
                  </a:cubicBezTo>
                  <a:cubicBezTo>
                    <a:pt x="12028" y="23403"/>
                    <a:pt x="12819" y="22895"/>
                    <a:pt x="13393" y="21977"/>
                  </a:cubicBezTo>
                  <a:cubicBezTo>
                    <a:pt x="15481" y="18638"/>
                    <a:pt x="16182" y="16869"/>
                    <a:pt x="16508" y="12313"/>
                  </a:cubicBezTo>
                  <a:cubicBezTo>
                    <a:pt x="16850" y="7525"/>
                    <a:pt x="16184" y="4641"/>
                    <a:pt x="14211" y="2357"/>
                  </a:cubicBezTo>
                  <a:cubicBezTo>
                    <a:pt x="12261" y="97"/>
                    <a:pt x="9413" y="29"/>
                    <a:pt x="8950" y="29"/>
                  </a:cubicBezTo>
                  <a:cubicBezTo>
                    <a:pt x="8937" y="29"/>
                    <a:pt x="8926" y="29"/>
                    <a:pt x="8917" y="29"/>
                  </a:cubicBezTo>
                  <a:cubicBezTo>
                    <a:pt x="8845" y="20"/>
                    <a:pt x="8660" y="1"/>
                    <a:pt x="8393"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53" name="Google Shape;2353;p54"/>
            <p:cNvSpPr/>
            <p:nvPr/>
          </p:nvSpPr>
          <p:spPr>
            <a:xfrm>
              <a:off x="3335175" y="967400"/>
              <a:ext cx="369675" cy="315775"/>
            </a:xfrm>
            <a:custGeom>
              <a:avLst/>
              <a:gdLst/>
              <a:ahLst/>
              <a:cxnLst/>
              <a:rect l="l" t="t" r="r" b="b"/>
              <a:pathLst>
                <a:path w="14787" h="12631" extrusionOk="0">
                  <a:moveTo>
                    <a:pt x="6977" y="1"/>
                  </a:moveTo>
                  <a:cubicBezTo>
                    <a:pt x="5592" y="1"/>
                    <a:pt x="1986" y="542"/>
                    <a:pt x="546" y="5960"/>
                  </a:cubicBezTo>
                  <a:cubicBezTo>
                    <a:pt x="0" y="8017"/>
                    <a:pt x="159" y="9986"/>
                    <a:pt x="689" y="11792"/>
                  </a:cubicBezTo>
                  <a:cubicBezTo>
                    <a:pt x="878" y="11308"/>
                    <a:pt x="1163" y="10934"/>
                    <a:pt x="1604" y="10934"/>
                  </a:cubicBezTo>
                  <a:cubicBezTo>
                    <a:pt x="2838" y="10934"/>
                    <a:pt x="2973" y="12631"/>
                    <a:pt x="3368" y="12631"/>
                  </a:cubicBezTo>
                  <a:cubicBezTo>
                    <a:pt x="3379" y="12631"/>
                    <a:pt x="3391" y="12630"/>
                    <a:pt x="3403" y="12626"/>
                  </a:cubicBezTo>
                  <a:cubicBezTo>
                    <a:pt x="3826" y="12521"/>
                    <a:pt x="5520" y="11040"/>
                    <a:pt x="5202" y="9664"/>
                  </a:cubicBezTo>
                  <a:cubicBezTo>
                    <a:pt x="4886" y="8288"/>
                    <a:pt x="5309" y="7654"/>
                    <a:pt x="7531" y="7654"/>
                  </a:cubicBezTo>
                  <a:cubicBezTo>
                    <a:pt x="9530" y="7654"/>
                    <a:pt x="10159" y="8425"/>
                    <a:pt x="10805" y="8425"/>
                  </a:cubicBezTo>
                  <a:cubicBezTo>
                    <a:pt x="10877" y="8425"/>
                    <a:pt x="10949" y="8416"/>
                    <a:pt x="11023" y="8395"/>
                  </a:cubicBezTo>
                  <a:cubicBezTo>
                    <a:pt x="11763" y="8183"/>
                    <a:pt x="12292" y="6701"/>
                    <a:pt x="13033" y="6701"/>
                  </a:cubicBezTo>
                  <a:cubicBezTo>
                    <a:pt x="13502" y="6701"/>
                    <a:pt x="14141" y="6873"/>
                    <a:pt x="14787" y="7507"/>
                  </a:cubicBezTo>
                  <a:cubicBezTo>
                    <a:pt x="14526" y="5382"/>
                    <a:pt x="13853" y="3697"/>
                    <a:pt x="12609" y="2257"/>
                  </a:cubicBezTo>
                  <a:cubicBezTo>
                    <a:pt x="10766" y="122"/>
                    <a:pt x="8033" y="34"/>
                    <a:pt x="7592" y="34"/>
                  </a:cubicBezTo>
                  <a:cubicBezTo>
                    <a:pt x="7552" y="34"/>
                    <a:pt x="7531" y="34"/>
                    <a:pt x="7531" y="34"/>
                  </a:cubicBezTo>
                  <a:cubicBezTo>
                    <a:pt x="7531" y="34"/>
                    <a:pt x="7324" y="1"/>
                    <a:pt x="6977"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54" name="Google Shape;2354;p54"/>
            <p:cNvSpPr/>
            <p:nvPr/>
          </p:nvSpPr>
          <p:spPr>
            <a:xfrm>
              <a:off x="3328725" y="959875"/>
              <a:ext cx="384125" cy="331000"/>
            </a:xfrm>
            <a:custGeom>
              <a:avLst/>
              <a:gdLst/>
              <a:ahLst/>
              <a:cxnLst/>
              <a:rect l="l" t="t" r="r" b="b"/>
              <a:pathLst>
                <a:path w="15365" h="13240" extrusionOk="0">
                  <a:moveTo>
                    <a:pt x="7218" y="606"/>
                  </a:moveTo>
                  <a:cubicBezTo>
                    <a:pt x="7539" y="606"/>
                    <a:pt x="7749" y="635"/>
                    <a:pt x="7799" y="642"/>
                  </a:cubicBezTo>
                  <a:cubicBezTo>
                    <a:pt x="7801" y="642"/>
                    <a:pt x="7815" y="642"/>
                    <a:pt x="7840" y="642"/>
                  </a:cubicBezTo>
                  <a:cubicBezTo>
                    <a:pt x="8204" y="642"/>
                    <a:pt x="10866" y="708"/>
                    <a:pt x="12635" y="2758"/>
                  </a:cubicBezTo>
                  <a:cubicBezTo>
                    <a:pt x="13670" y="3956"/>
                    <a:pt x="14311" y="5347"/>
                    <a:pt x="14628" y="7092"/>
                  </a:cubicBezTo>
                  <a:cubicBezTo>
                    <a:pt x="14111" y="6776"/>
                    <a:pt x="13637" y="6696"/>
                    <a:pt x="13291" y="6696"/>
                  </a:cubicBezTo>
                  <a:cubicBezTo>
                    <a:pt x="12749" y="6696"/>
                    <a:pt x="12361" y="7185"/>
                    <a:pt x="11984" y="7656"/>
                  </a:cubicBezTo>
                  <a:cubicBezTo>
                    <a:pt x="11720" y="7987"/>
                    <a:pt x="11448" y="8329"/>
                    <a:pt x="11196" y="8401"/>
                  </a:cubicBezTo>
                  <a:cubicBezTo>
                    <a:pt x="11152" y="8414"/>
                    <a:pt x="11108" y="8420"/>
                    <a:pt x="11062" y="8420"/>
                  </a:cubicBezTo>
                  <a:cubicBezTo>
                    <a:pt x="10902" y="8420"/>
                    <a:pt x="10720" y="8344"/>
                    <a:pt x="10424" y="8215"/>
                  </a:cubicBezTo>
                  <a:cubicBezTo>
                    <a:pt x="9877" y="7977"/>
                    <a:pt x="9128" y="7649"/>
                    <a:pt x="7789" y="7649"/>
                  </a:cubicBezTo>
                  <a:cubicBezTo>
                    <a:pt x="6485" y="7649"/>
                    <a:pt x="5732" y="7864"/>
                    <a:pt x="5347" y="8347"/>
                  </a:cubicBezTo>
                  <a:cubicBezTo>
                    <a:pt x="4953" y="8843"/>
                    <a:pt x="5042" y="9509"/>
                    <a:pt x="5162" y="10034"/>
                  </a:cubicBezTo>
                  <a:cubicBezTo>
                    <a:pt x="5414" y="11125"/>
                    <a:pt x="4113" y="12360"/>
                    <a:pt x="3670" y="12595"/>
                  </a:cubicBezTo>
                  <a:cubicBezTo>
                    <a:pt x="3623" y="12520"/>
                    <a:pt x="3559" y="12392"/>
                    <a:pt x="3511" y="12293"/>
                  </a:cubicBezTo>
                  <a:cubicBezTo>
                    <a:pt x="3260" y="11783"/>
                    <a:pt x="2842" y="10929"/>
                    <a:pt x="1863" y="10929"/>
                  </a:cubicBezTo>
                  <a:cubicBezTo>
                    <a:pt x="1626" y="10929"/>
                    <a:pt x="1329" y="11008"/>
                    <a:pt x="1057" y="11307"/>
                  </a:cubicBezTo>
                  <a:cubicBezTo>
                    <a:pt x="664" y="9597"/>
                    <a:pt x="678" y="7930"/>
                    <a:pt x="1101" y="6341"/>
                  </a:cubicBezTo>
                  <a:cubicBezTo>
                    <a:pt x="2480" y="1148"/>
                    <a:pt x="5849" y="606"/>
                    <a:pt x="7218" y="606"/>
                  </a:cubicBezTo>
                  <a:close/>
                  <a:moveTo>
                    <a:pt x="7281" y="1"/>
                  </a:moveTo>
                  <a:cubicBezTo>
                    <a:pt x="5842" y="1"/>
                    <a:pt x="2005" y="550"/>
                    <a:pt x="509" y="6182"/>
                  </a:cubicBezTo>
                  <a:cubicBezTo>
                    <a:pt x="0" y="8099"/>
                    <a:pt x="49" y="10117"/>
                    <a:pt x="654" y="12179"/>
                  </a:cubicBezTo>
                  <a:cubicBezTo>
                    <a:pt x="690" y="12305"/>
                    <a:pt x="803" y="12392"/>
                    <a:pt x="935" y="12399"/>
                  </a:cubicBezTo>
                  <a:cubicBezTo>
                    <a:pt x="941" y="12399"/>
                    <a:pt x="947" y="12400"/>
                    <a:pt x="954" y="12400"/>
                  </a:cubicBezTo>
                  <a:cubicBezTo>
                    <a:pt x="1072" y="12400"/>
                    <a:pt x="1188" y="12320"/>
                    <a:pt x="1233" y="12203"/>
                  </a:cubicBezTo>
                  <a:cubicBezTo>
                    <a:pt x="1404" y="11763"/>
                    <a:pt x="1615" y="11541"/>
                    <a:pt x="1863" y="11541"/>
                  </a:cubicBezTo>
                  <a:cubicBezTo>
                    <a:pt x="2416" y="11541"/>
                    <a:pt x="2676" y="11983"/>
                    <a:pt x="2961" y="12562"/>
                  </a:cubicBezTo>
                  <a:cubicBezTo>
                    <a:pt x="3117" y="12882"/>
                    <a:pt x="3294" y="13240"/>
                    <a:pt x="3616" y="13240"/>
                  </a:cubicBezTo>
                  <a:cubicBezTo>
                    <a:pt x="3656" y="13239"/>
                    <a:pt x="3697" y="13234"/>
                    <a:pt x="3736" y="13224"/>
                  </a:cubicBezTo>
                  <a:cubicBezTo>
                    <a:pt x="4246" y="13096"/>
                    <a:pt x="6128" y="11498"/>
                    <a:pt x="5758" y="9895"/>
                  </a:cubicBezTo>
                  <a:cubicBezTo>
                    <a:pt x="5626" y="9323"/>
                    <a:pt x="5648" y="8952"/>
                    <a:pt x="5826" y="8728"/>
                  </a:cubicBezTo>
                  <a:cubicBezTo>
                    <a:pt x="6076" y="8412"/>
                    <a:pt x="6718" y="8260"/>
                    <a:pt x="7788" y="8260"/>
                  </a:cubicBezTo>
                  <a:cubicBezTo>
                    <a:pt x="9000" y="8260"/>
                    <a:pt x="9681" y="8558"/>
                    <a:pt x="10178" y="8776"/>
                  </a:cubicBezTo>
                  <a:cubicBezTo>
                    <a:pt x="10487" y="8911"/>
                    <a:pt x="10765" y="9032"/>
                    <a:pt x="11063" y="9032"/>
                  </a:cubicBezTo>
                  <a:cubicBezTo>
                    <a:pt x="11161" y="9032"/>
                    <a:pt x="11260" y="9019"/>
                    <a:pt x="11364" y="8989"/>
                  </a:cubicBezTo>
                  <a:cubicBezTo>
                    <a:pt x="11805" y="8863"/>
                    <a:pt x="12139" y="8443"/>
                    <a:pt x="12463" y="8037"/>
                  </a:cubicBezTo>
                  <a:cubicBezTo>
                    <a:pt x="12735" y="7695"/>
                    <a:pt x="13044" y="7308"/>
                    <a:pt x="13291" y="7308"/>
                  </a:cubicBezTo>
                  <a:cubicBezTo>
                    <a:pt x="13659" y="7308"/>
                    <a:pt x="14226" y="7432"/>
                    <a:pt x="14831" y="8026"/>
                  </a:cubicBezTo>
                  <a:cubicBezTo>
                    <a:pt x="14890" y="8083"/>
                    <a:pt x="14967" y="8113"/>
                    <a:pt x="15045" y="8113"/>
                  </a:cubicBezTo>
                  <a:cubicBezTo>
                    <a:pt x="15091" y="8113"/>
                    <a:pt x="15138" y="8102"/>
                    <a:pt x="15181" y="8081"/>
                  </a:cubicBezTo>
                  <a:cubicBezTo>
                    <a:pt x="15297" y="8023"/>
                    <a:pt x="15365" y="7899"/>
                    <a:pt x="15349" y="7770"/>
                  </a:cubicBezTo>
                  <a:cubicBezTo>
                    <a:pt x="15076" y="5537"/>
                    <a:pt x="14360" y="3818"/>
                    <a:pt x="13098" y="2357"/>
                  </a:cubicBezTo>
                  <a:cubicBezTo>
                    <a:pt x="11192" y="150"/>
                    <a:pt x="8428" y="31"/>
                    <a:pt x="7919" y="31"/>
                  </a:cubicBezTo>
                  <a:cubicBezTo>
                    <a:pt x="7872" y="31"/>
                    <a:pt x="7844" y="32"/>
                    <a:pt x="7838" y="33"/>
                  </a:cubicBezTo>
                  <a:cubicBezTo>
                    <a:pt x="7827" y="31"/>
                    <a:pt x="7621" y="1"/>
                    <a:pt x="7281"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55" name="Google Shape;2355;p54"/>
            <p:cNvSpPr/>
            <p:nvPr/>
          </p:nvSpPr>
          <p:spPr>
            <a:xfrm>
              <a:off x="3339850" y="1239750"/>
              <a:ext cx="80425" cy="120025"/>
            </a:xfrm>
            <a:custGeom>
              <a:avLst/>
              <a:gdLst/>
              <a:ahLst/>
              <a:cxnLst/>
              <a:rect l="l" t="t" r="r" b="b"/>
              <a:pathLst>
                <a:path w="3217" h="4801" extrusionOk="0">
                  <a:moveTo>
                    <a:pt x="1089" y="1"/>
                  </a:moveTo>
                  <a:cubicBezTo>
                    <a:pt x="352" y="1"/>
                    <a:pt x="1" y="683"/>
                    <a:pt x="466" y="2262"/>
                  </a:cubicBezTo>
                  <a:cubicBezTo>
                    <a:pt x="995" y="4061"/>
                    <a:pt x="1735" y="4801"/>
                    <a:pt x="2158" y="4801"/>
                  </a:cubicBezTo>
                  <a:cubicBezTo>
                    <a:pt x="2582" y="4801"/>
                    <a:pt x="2793" y="4166"/>
                    <a:pt x="2793" y="4166"/>
                  </a:cubicBezTo>
                  <a:lnTo>
                    <a:pt x="3216" y="2367"/>
                  </a:lnTo>
                  <a:cubicBezTo>
                    <a:pt x="3216" y="2367"/>
                    <a:pt x="2370" y="251"/>
                    <a:pt x="1417" y="40"/>
                  </a:cubicBezTo>
                  <a:cubicBezTo>
                    <a:pt x="1301" y="14"/>
                    <a:pt x="1191" y="1"/>
                    <a:pt x="1089"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356" name="Google Shape;2356;p54"/>
            <p:cNvSpPr/>
            <p:nvPr/>
          </p:nvSpPr>
          <p:spPr>
            <a:xfrm>
              <a:off x="3335925" y="1232100"/>
              <a:ext cx="92950" cy="135350"/>
            </a:xfrm>
            <a:custGeom>
              <a:avLst/>
              <a:gdLst/>
              <a:ahLst/>
              <a:cxnLst/>
              <a:rect l="l" t="t" r="r" b="b"/>
              <a:pathLst>
                <a:path w="3718" h="5414" extrusionOk="0">
                  <a:moveTo>
                    <a:pt x="1242" y="1"/>
                  </a:moveTo>
                  <a:cubicBezTo>
                    <a:pt x="837" y="1"/>
                    <a:pt x="587" y="165"/>
                    <a:pt x="438" y="325"/>
                  </a:cubicBezTo>
                  <a:cubicBezTo>
                    <a:pt x="37" y="753"/>
                    <a:pt x="0" y="1537"/>
                    <a:pt x="329" y="2654"/>
                  </a:cubicBezTo>
                  <a:cubicBezTo>
                    <a:pt x="822" y="4330"/>
                    <a:pt x="1602" y="5414"/>
                    <a:pt x="2315" y="5414"/>
                  </a:cubicBezTo>
                  <a:cubicBezTo>
                    <a:pt x="2941" y="5414"/>
                    <a:pt x="3212" y="4656"/>
                    <a:pt x="3240" y="4569"/>
                  </a:cubicBezTo>
                  <a:cubicBezTo>
                    <a:pt x="3288" y="4410"/>
                    <a:pt x="3202" y="4243"/>
                    <a:pt x="3044" y="4191"/>
                  </a:cubicBezTo>
                  <a:cubicBezTo>
                    <a:pt x="3012" y="4180"/>
                    <a:pt x="2980" y="4175"/>
                    <a:pt x="2947" y="4175"/>
                  </a:cubicBezTo>
                  <a:cubicBezTo>
                    <a:pt x="2823" y="4175"/>
                    <a:pt x="2706" y="4251"/>
                    <a:pt x="2661" y="4375"/>
                  </a:cubicBezTo>
                  <a:cubicBezTo>
                    <a:pt x="2601" y="4549"/>
                    <a:pt x="2444" y="4801"/>
                    <a:pt x="2315" y="4801"/>
                  </a:cubicBezTo>
                  <a:cubicBezTo>
                    <a:pt x="2124" y="4801"/>
                    <a:pt x="1437" y="4251"/>
                    <a:pt x="916" y="2482"/>
                  </a:cubicBezTo>
                  <a:cubicBezTo>
                    <a:pt x="558" y="1264"/>
                    <a:pt x="776" y="860"/>
                    <a:pt x="885" y="742"/>
                  </a:cubicBezTo>
                  <a:cubicBezTo>
                    <a:pt x="966" y="655"/>
                    <a:pt x="1086" y="612"/>
                    <a:pt x="1243" y="612"/>
                  </a:cubicBezTo>
                  <a:cubicBezTo>
                    <a:pt x="1323" y="612"/>
                    <a:pt x="1411" y="623"/>
                    <a:pt x="1509" y="645"/>
                  </a:cubicBezTo>
                  <a:cubicBezTo>
                    <a:pt x="2086" y="773"/>
                    <a:pt x="2785" y="2027"/>
                    <a:pt x="3090" y="2787"/>
                  </a:cubicBezTo>
                  <a:cubicBezTo>
                    <a:pt x="3139" y="2905"/>
                    <a:pt x="3252" y="2976"/>
                    <a:pt x="3372" y="2976"/>
                  </a:cubicBezTo>
                  <a:cubicBezTo>
                    <a:pt x="3410" y="2976"/>
                    <a:pt x="3448" y="2969"/>
                    <a:pt x="3485" y="2955"/>
                  </a:cubicBezTo>
                  <a:cubicBezTo>
                    <a:pt x="3641" y="2893"/>
                    <a:pt x="3718" y="2716"/>
                    <a:pt x="3658" y="2560"/>
                  </a:cubicBezTo>
                  <a:cubicBezTo>
                    <a:pt x="3565" y="2329"/>
                    <a:pt x="2720" y="287"/>
                    <a:pt x="1641" y="48"/>
                  </a:cubicBezTo>
                  <a:cubicBezTo>
                    <a:pt x="1493" y="15"/>
                    <a:pt x="1361" y="1"/>
                    <a:pt x="1242"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57" name="Google Shape;2357;p54"/>
            <p:cNvSpPr/>
            <p:nvPr/>
          </p:nvSpPr>
          <p:spPr>
            <a:xfrm>
              <a:off x="3218925" y="1833550"/>
              <a:ext cx="225975" cy="160275"/>
            </a:xfrm>
            <a:custGeom>
              <a:avLst/>
              <a:gdLst/>
              <a:ahLst/>
              <a:cxnLst/>
              <a:rect l="l" t="t" r="r" b="b"/>
              <a:pathLst>
                <a:path w="9039" h="6411" extrusionOk="0">
                  <a:moveTo>
                    <a:pt x="333" y="1"/>
                  </a:moveTo>
                  <a:cubicBezTo>
                    <a:pt x="316" y="1"/>
                    <a:pt x="299" y="2"/>
                    <a:pt x="281" y="5"/>
                  </a:cubicBezTo>
                  <a:cubicBezTo>
                    <a:pt x="115" y="31"/>
                    <a:pt x="1" y="187"/>
                    <a:pt x="26" y="354"/>
                  </a:cubicBezTo>
                  <a:cubicBezTo>
                    <a:pt x="49" y="498"/>
                    <a:pt x="605" y="3895"/>
                    <a:pt x="3022" y="5433"/>
                  </a:cubicBezTo>
                  <a:cubicBezTo>
                    <a:pt x="4250" y="6214"/>
                    <a:pt x="5682" y="6410"/>
                    <a:pt x="6807" y="6410"/>
                  </a:cubicBezTo>
                  <a:cubicBezTo>
                    <a:pt x="7890" y="6410"/>
                    <a:pt x="8692" y="6229"/>
                    <a:pt x="8758" y="6213"/>
                  </a:cubicBezTo>
                  <a:cubicBezTo>
                    <a:pt x="8928" y="6180"/>
                    <a:pt x="9038" y="6012"/>
                    <a:pt x="8999" y="5842"/>
                  </a:cubicBezTo>
                  <a:cubicBezTo>
                    <a:pt x="8966" y="5700"/>
                    <a:pt x="8840" y="5606"/>
                    <a:pt x="8701" y="5606"/>
                  </a:cubicBezTo>
                  <a:cubicBezTo>
                    <a:pt x="8674" y="5606"/>
                    <a:pt x="8646" y="5610"/>
                    <a:pt x="8618" y="5617"/>
                  </a:cubicBezTo>
                  <a:cubicBezTo>
                    <a:pt x="8603" y="5621"/>
                    <a:pt x="7841" y="5793"/>
                    <a:pt x="6808" y="5793"/>
                  </a:cubicBezTo>
                  <a:cubicBezTo>
                    <a:pt x="5767" y="5793"/>
                    <a:pt x="4452" y="5618"/>
                    <a:pt x="3351" y="4917"/>
                  </a:cubicBezTo>
                  <a:cubicBezTo>
                    <a:pt x="1170" y="3529"/>
                    <a:pt x="637" y="292"/>
                    <a:pt x="631" y="260"/>
                  </a:cubicBezTo>
                  <a:cubicBezTo>
                    <a:pt x="607" y="110"/>
                    <a:pt x="478" y="1"/>
                    <a:pt x="333"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58" name="Google Shape;2358;p54"/>
            <p:cNvSpPr/>
            <p:nvPr/>
          </p:nvSpPr>
          <p:spPr>
            <a:xfrm>
              <a:off x="3514925" y="1651050"/>
              <a:ext cx="53225" cy="216375"/>
            </a:xfrm>
            <a:custGeom>
              <a:avLst/>
              <a:gdLst/>
              <a:ahLst/>
              <a:cxnLst/>
              <a:rect l="l" t="t" r="r" b="b"/>
              <a:pathLst>
                <a:path w="2129" h="8655" extrusionOk="0">
                  <a:moveTo>
                    <a:pt x="340" y="0"/>
                  </a:moveTo>
                  <a:cubicBezTo>
                    <a:pt x="315" y="0"/>
                    <a:pt x="288" y="4"/>
                    <a:pt x="262" y="11"/>
                  </a:cubicBezTo>
                  <a:cubicBezTo>
                    <a:pt x="98" y="54"/>
                    <a:pt x="1" y="221"/>
                    <a:pt x="44" y="385"/>
                  </a:cubicBezTo>
                  <a:cubicBezTo>
                    <a:pt x="59" y="440"/>
                    <a:pt x="1507" y="5962"/>
                    <a:pt x="1201" y="8309"/>
                  </a:cubicBezTo>
                  <a:cubicBezTo>
                    <a:pt x="1179" y="8476"/>
                    <a:pt x="1297" y="8630"/>
                    <a:pt x="1465" y="8651"/>
                  </a:cubicBezTo>
                  <a:cubicBezTo>
                    <a:pt x="1479" y="8653"/>
                    <a:pt x="1492" y="8655"/>
                    <a:pt x="1505" y="8655"/>
                  </a:cubicBezTo>
                  <a:cubicBezTo>
                    <a:pt x="1658" y="8653"/>
                    <a:pt x="1788" y="8540"/>
                    <a:pt x="1808" y="8388"/>
                  </a:cubicBezTo>
                  <a:cubicBezTo>
                    <a:pt x="2129" y="5923"/>
                    <a:pt x="698" y="459"/>
                    <a:pt x="636" y="228"/>
                  </a:cubicBezTo>
                  <a:cubicBezTo>
                    <a:pt x="599" y="91"/>
                    <a:pt x="476" y="0"/>
                    <a:pt x="340"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59" name="Google Shape;2359;p54"/>
            <p:cNvSpPr/>
            <p:nvPr/>
          </p:nvSpPr>
          <p:spPr>
            <a:xfrm>
              <a:off x="2641850" y="1621350"/>
              <a:ext cx="267825" cy="546700"/>
            </a:xfrm>
            <a:custGeom>
              <a:avLst/>
              <a:gdLst/>
              <a:ahLst/>
              <a:cxnLst/>
              <a:rect l="l" t="t" r="r" b="b"/>
              <a:pathLst>
                <a:path w="10713" h="21868" extrusionOk="0">
                  <a:moveTo>
                    <a:pt x="3260" y="0"/>
                  </a:moveTo>
                  <a:cubicBezTo>
                    <a:pt x="2177" y="0"/>
                    <a:pt x="1014" y="1589"/>
                    <a:pt x="535" y="4461"/>
                  </a:cubicBezTo>
                  <a:cubicBezTo>
                    <a:pt x="0" y="7675"/>
                    <a:pt x="1071" y="13673"/>
                    <a:pt x="1500" y="14316"/>
                  </a:cubicBezTo>
                  <a:cubicBezTo>
                    <a:pt x="1908" y="14929"/>
                    <a:pt x="4652" y="21867"/>
                    <a:pt x="7320" y="21867"/>
                  </a:cubicBezTo>
                  <a:cubicBezTo>
                    <a:pt x="7451" y="21867"/>
                    <a:pt x="7582" y="21850"/>
                    <a:pt x="7712" y="21815"/>
                  </a:cubicBezTo>
                  <a:cubicBezTo>
                    <a:pt x="10497" y="21065"/>
                    <a:pt x="10712" y="18067"/>
                    <a:pt x="10070" y="15709"/>
                  </a:cubicBezTo>
                  <a:cubicBezTo>
                    <a:pt x="9426" y="13352"/>
                    <a:pt x="6856" y="7246"/>
                    <a:pt x="5891" y="3925"/>
                  </a:cubicBezTo>
                  <a:cubicBezTo>
                    <a:pt x="4927" y="604"/>
                    <a:pt x="3642" y="69"/>
                    <a:pt x="3642" y="69"/>
                  </a:cubicBezTo>
                  <a:cubicBezTo>
                    <a:pt x="3517" y="23"/>
                    <a:pt x="3389" y="0"/>
                    <a:pt x="3260"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360" name="Google Shape;2360;p54"/>
            <p:cNvSpPr/>
            <p:nvPr/>
          </p:nvSpPr>
          <p:spPr>
            <a:xfrm>
              <a:off x="2634300" y="1613675"/>
              <a:ext cx="279225" cy="562000"/>
            </a:xfrm>
            <a:custGeom>
              <a:avLst/>
              <a:gdLst/>
              <a:ahLst/>
              <a:cxnLst/>
              <a:rect l="l" t="t" r="r" b="b"/>
              <a:pathLst>
                <a:path w="11169" h="22480" extrusionOk="0">
                  <a:moveTo>
                    <a:pt x="3561" y="614"/>
                  </a:moveTo>
                  <a:cubicBezTo>
                    <a:pt x="3652" y="614"/>
                    <a:pt x="3742" y="629"/>
                    <a:pt x="3827" y="659"/>
                  </a:cubicBezTo>
                  <a:cubicBezTo>
                    <a:pt x="3917" y="706"/>
                    <a:pt x="5036" y="1340"/>
                    <a:pt x="5900" y="4318"/>
                  </a:cubicBezTo>
                  <a:cubicBezTo>
                    <a:pt x="6404" y="6055"/>
                    <a:pt x="7325" y="8497"/>
                    <a:pt x="8217" y="10858"/>
                  </a:cubicBezTo>
                  <a:cubicBezTo>
                    <a:pt x="9016" y="12977"/>
                    <a:pt x="9771" y="14978"/>
                    <a:pt x="10076" y="16096"/>
                  </a:cubicBezTo>
                  <a:cubicBezTo>
                    <a:pt x="10536" y="17780"/>
                    <a:pt x="10452" y="19351"/>
                    <a:pt x="9846" y="20406"/>
                  </a:cubicBezTo>
                  <a:cubicBezTo>
                    <a:pt x="9438" y="21118"/>
                    <a:pt x="8795" y="21595"/>
                    <a:pt x="7935" y="21827"/>
                  </a:cubicBezTo>
                  <a:cubicBezTo>
                    <a:pt x="7829" y="21855"/>
                    <a:pt x="7722" y="21869"/>
                    <a:pt x="7614" y="21869"/>
                  </a:cubicBezTo>
                  <a:cubicBezTo>
                    <a:pt x="5613" y="21869"/>
                    <a:pt x="3361" y="17146"/>
                    <a:pt x="2487" y="15310"/>
                  </a:cubicBezTo>
                  <a:cubicBezTo>
                    <a:pt x="2252" y="14815"/>
                    <a:pt x="2135" y="14573"/>
                    <a:pt x="2056" y="14453"/>
                  </a:cubicBezTo>
                  <a:cubicBezTo>
                    <a:pt x="1714" y="13941"/>
                    <a:pt x="602" y="8039"/>
                    <a:pt x="1140" y="4818"/>
                  </a:cubicBezTo>
                  <a:cubicBezTo>
                    <a:pt x="1538" y="2422"/>
                    <a:pt x="2389" y="1153"/>
                    <a:pt x="3053" y="767"/>
                  </a:cubicBezTo>
                  <a:cubicBezTo>
                    <a:pt x="3226" y="665"/>
                    <a:pt x="3396" y="614"/>
                    <a:pt x="3561" y="614"/>
                  </a:cubicBezTo>
                  <a:close/>
                  <a:moveTo>
                    <a:pt x="3562" y="1"/>
                  </a:moveTo>
                  <a:cubicBezTo>
                    <a:pt x="3289" y="1"/>
                    <a:pt x="3013" y="80"/>
                    <a:pt x="2744" y="237"/>
                  </a:cubicBezTo>
                  <a:cubicBezTo>
                    <a:pt x="1714" y="838"/>
                    <a:pt x="909" y="2470"/>
                    <a:pt x="536" y="4717"/>
                  </a:cubicBezTo>
                  <a:cubicBezTo>
                    <a:pt x="1" y="7925"/>
                    <a:pt x="1022" y="14007"/>
                    <a:pt x="1546" y="14792"/>
                  </a:cubicBezTo>
                  <a:cubicBezTo>
                    <a:pt x="1605" y="14881"/>
                    <a:pt x="1758" y="15201"/>
                    <a:pt x="1934" y="15572"/>
                  </a:cubicBezTo>
                  <a:cubicBezTo>
                    <a:pt x="2943" y="17690"/>
                    <a:pt x="5222" y="22479"/>
                    <a:pt x="7627" y="22479"/>
                  </a:cubicBezTo>
                  <a:cubicBezTo>
                    <a:pt x="7784" y="22479"/>
                    <a:pt x="7941" y="22458"/>
                    <a:pt x="8094" y="22417"/>
                  </a:cubicBezTo>
                  <a:cubicBezTo>
                    <a:pt x="9118" y="22141"/>
                    <a:pt x="9885" y="21567"/>
                    <a:pt x="10376" y="20710"/>
                  </a:cubicBezTo>
                  <a:cubicBezTo>
                    <a:pt x="11063" y="19514"/>
                    <a:pt x="11168" y="17773"/>
                    <a:pt x="10666" y="15934"/>
                  </a:cubicBezTo>
                  <a:cubicBezTo>
                    <a:pt x="10354" y="14789"/>
                    <a:pt x="9594" y="12774"/>
                    <a:pt x="8789" y="10641"/>
                  </a:cubicBezTo>
                  <a:cubicBezTo>
                    <a:pt x="7903" y="8292"/>
                    <a:pt x="6985" y="5861"/>
                    <a:pt x="6487" y="4146"/>
                  </a:cubicBezTo>
                  <a:cubicBezTo>
                    <a:pt x="5494" y="725"/>
                    <a:pt x="4119" y="117"/>
                    <a:pt x="4062" y="93"/>
                  </a:cubicBezTo>
                  <a:cubicBezTo>
                    <a:pt x="4057" y="91"/>
                    <a:pt x="4053" y="90"/>
                    <a:pt x="4049" y="88"/>
                  </a:cubicBezTo>
                  <a:cubicBezTo>
                    <a:pt x="3889" y="30"/>
                    <a:pt x="3726" y="1"/>
                    <a:pt x="3562"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61" name="Google Shape;2361;p54"/>
            <p:cNvSpPr/>
            <p:nvPr/>
          </p:nvSpPr>
          <p:spPr>
            <a:xfrm>
              <a:off x="1933175" y="1901175"/>
              <a:ext cx="693750" cy="1025525"/>
            </a:xfrm>
            <a:custGeom>
              <a:avLst/>
              <a:gdLst/>
              <a:ahLst/>
              <a:cxnLst/>
              <a:rect l="l" t="t" r="r" b="b"/>
              <a:pathLst>
                <a:path w="27750" h="41021" extrusionOk="0">
                  <a:moveTo>
                    <a:pt x="16732" y="1"/>
                  </a:moveTo>
                  <a:cubicBezTo>
                    <a:pt x="16732" y="1"/>
                    <a:pt x="0" y="16324"/>
                    <a:pt x="0" y="18772"/>
                  </a:cubicBezTo>
                  <a:cubicBezTo>
                    <a:pt x="0" y="21193"/>
                    <a:pt x="9627" y="41021"/>
                    <a:pt x="12505" y="41021"/>
                  </a:cubicBezTo>
                  <a:cubicBezTo>
                    <a:pt x="12538" y="41021"/>
                    <a:pt x="12569" y="41018"/>
                    <a:pt x="12600" y="41013"/>
                  </a:cubicBezTo>
                  <a:cubicBezTo>
                    <a:pt x="15354" y="40554"/>
                    <a:pt x="27750" y="27342"/>
                    <a:pt x="27750" y="27342"/>
                  </a:cubicBezTo>
                  <a:lnTo>
                    <a:pt x="16732" y="1"/>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362" name="Google Shape;2362;p54"/>
            <p:cNvSpPr/>
            <p:nvPr/>
          </p:nvSpPr>
          <p:spPr>
            <a:xfrm>
              <a:off x="1925500" y="1893525"/>
              <a:ext cx="709625" cy="1040825"/>
            </a:xfrm>
            <a:custGeom>
              <a:avLst/>
              <a:gdLst/>
              <a:ahLst/>
              <a:cxnLst/>
              <a:rect l="l" t="t" r="r" b="b"/>
              <a:pathLst>
                <a:path w="28385" h="41633" extrusionOk="0">
                  <a:moveTo>
                    <a:pt x="16926" y="845"/>
                  </a:moveTo>
                  <a:lnTo>
                    <a:pt x="27700" y="27582"/>
                  </a:lnTo>
                  <a:cubicBezTo>
                    <a:pt x="24169" y="31335"/>
                    <a:pt x="15005" y="40659"/>
                    <a:pt x="12857" y="41018"/>
                  </a:cubicBezTo>
                  <a:cubicBezTo>
                    <a:pt x="12847" y="41019"/>
                    <a:pt x="12834" y="41020"/>
                    <a:pt x="12818" y="41020"/>
                  </a:cubicBezTo>
                  <a:cubicBezTo>
                    <a:pt x="12708" y="41020"/>
                    <a:pt x="12466" y="40965"/>
                    <a:pt x="12036" y="40602"/>
                  </a:cubicBezTo>
                  <a:cubicBezTo>
                    <a:pt x="8304" y="37440"/>
                    <a:pt x="614" y="21037"/>
                    <a:pt x="614" y="19078"/>
                  </a:cubicBezTo>
                  <a:cubicBezTo>
                    <a:pt x="614" y="17404"/>
                    <a:pt x="10245" y="7382"/>
                    <a:pt x="16926" y="845"/>
                  </a:cubicBezTo>
                  <a:close/>
                  <a:moveTo>
                    <a:pt x="17038" y="1"/>
                  </a:moveTo>
                  <a:cubicBezTo>
                    <a:pt x="16962" y="1"/>
                    <a:pt x="16886" y="28"/>
                    <a:pt x="16825" y="88"/>
                  </a:cubicBezTo>
                  <a:cubicBezTo>
                    <a:pt x="15103" y="1767"/>
                    <a:pt x="0" y="16572"/>
                    <a:pt x="0" y="19078"/>
                  </a:cubicBezTo>
                  <a:cubicBezTo>
                    <a:pt x="0" y="20360"/>
                    <a:pt x="2234" y="25426"/>
                    <a:pt x="4440" y="29767"/>
                  </a:cubicBezTo>
                  <a:cubicBezTo>
                    <a:pt x="7348" y="35488"/>
                    <a:pt x="10040" y="39713"/>
                    <a:pt x="11641" y="41069"/>
                  </a:cubicBezTo>
                  <a:cubicBezTo>
                    <a:pt x="12087" y="41446"/>
                    <a:pt x="12472" y="41633"/>
                    <a:pt x="12811" y="41633"/>
                  </a:cubicBezTo>
                  <a:cubicBezTo>
                    <a:pt x="12859" y="41633"/>
                    <a:pt x="12908" y="41628"/>
                    <a:pt x="12957" y="41620"/>
                  </a:cubicBezTo>
                  <a:cubicBezTo>
                    <a:pt x="15781" y="41150"/>
                    <a:pt x="27771" y="28400"/>
                    <a:pt x="28280" y="27857"/>
                  </a:cubicBezTo>
                  <a:cubicBezTo>
                    <a:pt x="28362" y="27771"/>
                    <a:pt x="28385" y="27645"/>
                    <a:pt x="28341" y="27534"/>
                  </a:cubicBezTo>
                  <a:lnTo>
                    <a:pt x="17323" y="192"/>
                  </a:lnTo>
                  <a:cubicBezTo>
                    <a:pt x="17273" y="69"/>
                    <a:pt x="17156" y="1"/>
                    <a:pt x="17038"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63" name="Google Shape;2363;p54"/>
            <p:cNvSpPr/>
            <p:nvPr/>
          </p:nvSpPr>
          <p:spPr>
            <a:xfrm>
              <a:off x="2044600" y="1622200"/>
              <a:ext cx="669575" cy="1206875"/>
            </a:xfrm>
            <a:custGeom>
              <a:avLst/>
              <a:gdLst/>
              <a:ahLst/>
              <a:cxnLst/>
              <a:rect l="l" t="t" r="r" b="b"/>
              <a:pathLst>
                <a:path w="26783" h="48275" extrusionOk="0">
                  <a:moveTo>
                    <a:pt x="20989" y="1"/>
                  </a:moveTo>
                  <a:cubicBezTo>
                    <a:pt x="18243" y="1"/>
                    <a:pt x="13589" y="1953"/>
                    <a:pt x="12749" y="2606"/>
                  </a:cubicBezTo>
                  <a:cubicBezTo>
                    <a:pt x="12749" y="2606"/>
                    <a:pt x="7499" y="7213"/>
                    <a:pt x="3751" y="11604"/>
                  </a:cubicBezTo>
                  <a:cubicBezTo>
                    <a:pt x="1" y="15995"/>
                    <a:pt x="322" y="23388"/>
                    <a:pt x="1501" y="28422"/>
                  </a:cubicBezTo>
                  <a:cubicBezTo>
                    <a:pt x="2680" y="33456"/>
                    <a:pt x="4822" y="47704"/>
                    <a:pt x="7499" y="48239"/>
                  </a:cubicBezTo>
                  <a:cubicBezTo>
                    <a:pt x="7618" y="48263"/>
                    <a:pt x="7736" y="48275"/>
                    <a:pt x="7853" y="48275"/>
                  </a:cubicBezTo>
                  <a:cubicBezTo>
                    <a:pt x="10373" y="48275"/>
                    <a:pt x="12530" y="42918"/>
                    <a:pt x="17034" y="39027"/>
                  </a:cubicBezTo>
                  <a:cubicBezTo>
                    <a:pt x="21748" y="34956"/>
                    <a:pt x="25496" y="31529"/>
                    <a:pt x="25818" y="28851"/>
                  </a:cubicBezTo>
                  <a:cubicBezTo>
                    <a:pt x="26139" y="26173"/>
                    <a:pt x="25711" y="17603"/>
                    <a:pt x="25925" y="16960"/>
                  </a:cubicBezTo>
                  <a:cubicBezTo>
                    <a:pt x="26139" y="16317"/>
                    <a:pt x="26782" y="10532"/>
                    <a:pt x="26782" y="7426"/>
                  </a:cubicBezTo>
                  <a:cubicBezTo>
                    <a:pt x="26782" y="4319"/>
                    <a:pt x="24425" y="891"/>
                    <a:pt x="22069" y="141"/>
                  </a:cubicBezTo>
                  <a:cubicBezTo>
                    <a:pt x="21764" y="44"/>
                    <a:pt x="21397" y="1"/>
                    <a:pt x="20989"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364" name="Google Shape;2364;p54"/>
            <p:cNvSpPr/>
            <p:nvPr/>
          </p:nvSpPr>
          <p:spPr>
            <a:xfrm>
              <a:off x="2017575" y="1614650"/>
              <a:ext cx="704250" cy="1222100"/>
            </a:xfrm>
            <a:custGeom>
              <a:avLst/>
              <a:gdLst/>
              <a:ahLst/>
              <a:cxnLst/>
              <a:rect l="l" t="t" r="r" b="b"/>
              <a:pathLst>
                <a:path w="28170" h="48884" extrusionOk="0">
                  <a:moveTo>
                    <a:pt x="22071" y="608"/>
                  </a:moveTo>
                  <a:cubicBezTo>
                    <a:pt x="22446" y="608"/>
                    <a:pt x="22780" y="647"/>
                    <a:pt x="23057" y="735"/>
                  </a:cubicBezTo>
                  <a:cubicBezTo>
                    <a:pt x="25370" y="1471"/>
                    <a:pt x="27557" y="4870"/>
                    <a:pt x="27557" y="7728"/>
                  </a:cubicBezTo>
                  <a:cubicBezTo>
                    <a:pt x="27557" y="10802"/>
                    <a:pt x="26910" y="16583"/>
                    <a:pt x="26716" y="17165"/>
                  </a:cubicBezTo>
                  <a:cubicBezTo>
                    <a:pt x="26615" y="17467"/>
                    <a:pt x="26625" y="18666"/>
                    <a:pt x="26672" y="21535"/>
                  </a:cubicBezTo>
                  <a:cubicBezTo>
                    <a:pt x="26717" y="24253"/>
                    <a:pt x="26772" y="27635"/>
                    <a:pt x="26595" y="29117"/>
                  </a:cubicBezTo>
                  <a:cubicBezTo>
                    <a:pt x="26288" y="31680"/>
                    <a:pt x="22482" y="35154"/>
                    <a:pt x="17916" y="39098"/>
                  </a:cubicBezTo>
                  <a:cubicBezTo>
                    <a:pt x="15923" y="40819"/>
                    <a:pt x="14415" y="42782"/>
                    <a:pt x="13086" y="44515"/>
                  </a:cubicBezTo>
                  <a:cubicBezTo>
                    <a:pt x="11486" y="46598"/>
                    <a:pt x="10196" y="48270"/>
                    <a:pt x="8922" y="48270"/>
                  </a:cubicBezTo>
                  <a:cubicBezTo>
                    <a:pt x="8829" y="48270"/>
                    <a:pt x="8735" y="48261"/>
                    <a:pt x="8641" y="48242"/>
                  </a:cubicBezTo>
                  <a:cubicBezTo>
                    <a:pt x="6724" y="47858"/>
                    <a:pt x="4859" y="38451"/>
                    <a:pt x="3745" y="32831"/>
                  </a:cubicBezTo>
                  <a:cubicBezTo>
                    <a:pt x="3415" y="31158"/>
                    <a:pt x="3128" y="29714"/>
                    <a:pt x="2880" y="28655"/>
                  </a:cubicBezTo>
                  <a:cubicBezTo>
                    <a:pt x="2277" y="26078"/>
                    <a:pt x="653" y="17272"/>
                    <a:pt x="5064" y="12104"/>
                  </a:cubicBezTo>
                  <a:cubicBezTo>
                    <a:pt x="8693" y="7854"/>
                    <a:pt x="13803" y="3340"/>
                    <a:pt x="14025" y="3144"/>
                  </a:cubicBezTo>
                  <a:cubicBezTo>
                    <a:pt x="14822" y="2534"/>
                    <a:pt x="19445" y="608"/>
                    <a:pt x="22071" y="608"/>
                  </a:cubicBezTo>
                  <a:close/>
                  <a:moveTo>
                    <a:pt x="22083" y="1"/>
                  </a:moveTo>
                  <a:cubicBezTo>
                    <a:pt x="19224" y="1"/>
                    <a:pt x="14506" y="1993"/>
                    <a:pt x="13642" y="2666"/>
                  </a:cubicBezTo>
                  <a:cubicBezTo>
                    <a:pt x="13637" y="2670"/>
                    <a:pt x="13633" y="2673"/>
                    <a:pt x="13629" y="2677"/>
                  </a:cubicBezTo>
                  <a:cubicBezTo>
                    <a:pt x="13577" y="2724"/>
                    <a:pt x="8319" y="7349"/>
                    <a:pt x="4598" y="11707"/>
                  </a:cubicBezTo>
                  <a:cubicBezTo>
                    <a:pt x="1" y="17093"/>
                    <a:pt x="1665" y="26147"/>
                    <a:pt x="2284" y="28793"/>
                  </a:cubicBezTo>
                  <a:cubicBezTo>
                    <a:pt x="2529" y="29843"/>
                    <a:pt x="2814" y="31282"/>
                    <a:pt x="3145" y="32949"/>
                  </a:cubicBezTo>
                  <a:cubicBezTo>
                    <a:pt x="4817" y="41391"/>
                    <a:pt x="6377" y="48414"/>
                    <a:pt x="8521" y="48842"/>
                  </a:cubicBezTo>
                  <a:cubicBezTo>
                    <a:pt x="8657" y="48869"/>
                    <a:pt x="8796" y="48884"/>
                    <a:pt x="8936" y="48884"/>
                  </a:cubicBezTo>
                  <a:cubicBezTo>
                    <a:pt x="10504" y="48884"/>
                    <a:pt x="11873" y="47099"/>
                    <a:pt x="13571" y="44887"/>
                  </a:cubicBezTo>
                  <a:cubicBezTo>
                    <a:pt x="14884" y="43178"/>
                    <a:pt x="16370" y="41240"/>
                    <a:pt x="18316" y="39561"/>
                  </a:cubicBezTo>
                  <a:cubicBezTo>
                    <a:pt x="23147" y="35389"/>
                    <a:pt x="26869" y="31975"/>
                    <a:pt x="27203" y="29189"/>
                  </a:cubicBezTo>
                  <a:cubicBezTo>
                    <a:pt x="27386" y="27668"/>
                    <a:pt x="27330" y="24261"/>
                    <a:pt x="27284" y="21524"/>
                  </a:cubicBezTo>
                  <a:cubicBezTo>
                    <a:pt x="27252" y="19609"/>
                    <a:pt x="27220" y="17628"/>
                    <a:pt x="27296" y="17359"/>
                  </a:cubicBezTo>
                  <a:cubicBezTo>
                    <a:pt x="27530" y="16657"/>
                    <a:pt x="28169" y="10765"/>
                    <a:pt x="28169" y="7728"/>
                  </a:cubicBezTo>
                  <a:cubicBezTo>
                    <a:pt x="28169" y="4583"/>
                    <a:pt x="25821" y="972"/>
                    <a:pt x="23242" y="152"/>
                  </a:cubicBezTo>
                  <a:cubicBezTo>
                    <a:pt x="22912" y="47"/>
                    <a:pt x="22520" y="1"/>
                    <a:pt x="22083"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65" name="Google Shape;2365;p54"/>
            <p:cNvSpPr/>
            <p:nvPr/>
          </p:nvSpPr>
          <p:spPr>
            <a:xfrm>
              <a:off x="2133825" y="4160525"/>
              <a:ext cx="772050" cy="747925"/>
            </a:xfrm>
            <a:custGeom>
              <a:avLst/>
              <a:gdLst/>
              <a:ahLst/>
              <a:cxnLst/>
              <a:rect l="l" t="t" r="r" b="b"/>
              <a:pathLst>
                <a:path w="30882" h="29917" extrusionOk="0">
                  <a:moveTo>
                    <a:pt x="25503" y="0"/>
                  </a:moveTo>
                  <a:cubicBezTo>
                    <a:pt x="22546" y="0"/>
                    <a:pt x="19978" y="1301"/>
                    <a:pt x="19437" y="1841"/>
                  </a:cubicBezTo>
                  <a:cubicBezTo>
                    <a:pt x="18573" y="2706"/>
                    <a:pt x="8638" y="18902"/>
                    <a:pt x="6047" y="21495"/>
                  </a:cubicBezTo>
                  <a:cubicBezTo>
                    <a:pt x="3455" y="24086"/>
                    <a:pt x="0" y="27325"/>
                    <a:pt x="216" y="28621"/>
                  </a:cubicBezTo>
                  <a:cubicBezTo>
                    <a:pt x="432" y="29917"/>
                    <a:pt x="3887" y="29917"/>
                    <a:pt x="9287" y="29917"/>
                  </a:cubicBezTo>
                  <a:cubicBezTo>
                    <a:pt x="14685" y="29917"/>
                    <a:pt x="17060" y="29268"/>
                    <a:pt x="19004" y="28405"/>
                  </a:cubicBezTo>
                  <a:cubicBezTo>
                    <a:pt x="20947" y="27541"/>
                    <a:pt x="21379" y="26677"/>
                    <a:pt x="19652" y="26461"/>
                  </a:cubicBezTo>
                  <a:cubicBezTo>
                    <a:pt x="17924" y="26245"/>
                    <a:pt x="9717" y="23654"/>
                    <a:pt x="9717" y="23654"/>
                  </a:cubicBezTo>
                  <a:cubicBezTo>
                    <a:pt x="9717" y="23654"/>
                    <a:pt x="17492" y="18039"/>
                    <a:pt x="22459" y="13504"/>
                  </a:cubicBezTo>
                  <a:cubicBezTo>
                    <a:pt x="27426" y="8969"/>
                    <a:pt x="30881" y="1841"/>
                    <a:pt x="30881" y="1841"/>
                  </a:cubicBezTo>
                  <a:cubicBezTo>
                    <a:pt x="29183" y="467"/>
                    <a:pt x="27273" y="0"/>
                    <a:pt x="25503"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366" name="Google Shape;2366;p54"/>
            <p:cNvSpPr/>
            <p:nvPr/>
          </p:nvSpPr>
          <p:spPr>
            <a:xfrm>
              <a:off x="2126575" y="4152525"/>
              <a:ext cx="787750" cy="763575"/>
            </a:xfrm>
            <a:custGeom>
              <a:avLst/>
              <a:gdLst/>
              <a:ahLst/>
              <a:cxnLst/>
              <a:rect l="l" t="t" r="r" b="b"/>
              <a:pathLst>
                <a:path w="31510" h="30543" extrusionOk="0">
                  <a:moveTo>
                    <a:pt x="25799" y="625"/>
                  </a:moveTo>
                  <a:cubicBezTo>
                    <a:pt x="27434" y="625"/>
                    <a:pt x="29196" y="1038"/>
                    <a:pt x="30786" y="2248"/>
                  </a:cubicBezTo>
                  <a:cubicBezTo>
                    <a:pt x="30159" y="3479"/>
                    <a:pt x="26925" y="9596"/>
                    <a:pt x="22543" y="13598"/>
                  </a:cubicBezTo>
                  <a:cubicBezTo>
                    <a:pt x="17647" y="18068"/>
                    <a:pt x="9907" y="23670"/>
                    <a:pt x="9828" y="23725"/>
                  </a:cubicBezTo>
                  <a:cubicBezTo>
                    <a:pt x="9624" y="23873"/>
                    <a:pt x="9675" y="24191"/>
                    <a:pt x="9916" y="24266"/>
                  </a:cubicBezTo>
                  <a:cubicBezTo>
                    <a:pt x="10251" y="24372"/>
                    <a:pt x="18168" y="26868"/>
                    <a:pt x="19904" y="27085"/>
                  </a:cubicBezTo>
                  <a:cubicBezTo>
                    <a:pt x="20633" y="27176"/>
                    <a:pt x="20719" y="27358"/>
                    <a:pt x="20719" y="27360"/>
                  </a:cubicBezTo>
                  <a:cubicBezTo>
                    <a:pt x="20730" y="27439"/>
                    <a:pt x="20501" y="27854"/>
                    <a:pt x="19170" y="28446"/>
                  </a:cubicBezTo>
                  <a:cubicBezTo>
                    <a:pt x="17165" y="29336"/>
                    <a:pt x="14765" y="29930"/>
                    <a:pt x="9575" y="29930"/>
                  </a:cubicBezTo>
                  <a:cubicBezTo>
                    <a:pt x="4774" y="29930"/>
                    <a:pt x="981" y="29930"/>
                    <a:pt x="807" y="28891"/>
                  </a:cubicBezTo>
                  <a:cubicBezTo>
                    <a:pt x="641" y="27893"/>
                    <a:pt x="3551" y="25007"/>
                    <a:pt x="5677" y="22901"/>
                  </a:cubicBezTo>
                  <a:lnTo>
                    <a:pt x="6553" y="22031"/>
                  </a:lnTo>
                  <a:cubicBezTo>
                    <a:pt x="8218" y="20364"/>
                    <a:pt x="12828" y="13229"/>
                    <a:pt x="16194" y="8021"/>
                  </a:cubicBezTo>
                  <a:cubicBezTo>
                    <a:pt x="18048" y="5150"/>
                    <a:pt x="19650" y="2671"/>
                    <a:pt x="19942" y="2379"/>
                  </a:cubicBezTo>
                  <a:cubicBezTo>
                    <a:pt x="20403" y="1918"/>
                    <a:pt x="22904" y="625"/>
                    <a:pt x="25799" y="625"/>
                  </a:cubicBezTo>
                  <a:close/>
                  <a:moveTo>
                    <a:pt x="25792" y="0"/>
                  </a:moveTo>
                  <a:cubicBezTo>
                    <a:pt x="22723" y="0"/>
                    <a:pt x="20076" y="1381"/>
                    <a:pt x="19510" y="1945"/>
                  </a:cubicBezTo>
                  <a:cubicBezTo>
                    <a:pt x="19186" y="2269"/>
                    <a:pt x="17909" y="4237"/>
                    <a:pt x="15680" y="7688"/>
                  </a:cubicBezTo>
                  <a:cubicBezTo>
                    <a:pt x="12329" y="12875"/>
                    <a:pt x="7741" y="19978"/>
                    <a:pt x="6120" y="21599"/>
                  </a:cubicBezTo>
                  <a:lnTo>
                    <a:pt x="5246" y="22467"/>
                  </a:lnTo>
                  <a:cubicBezTo>
                    <a:pt x="2068" y="25616"/>
                    <a:pt x="1" y="27772"/>
                    <a:pt x="204" y="28992"/>
                  </a:cubicBezTo>
                  <a:cubicBezTo>
                    <a:pt x="463" y="30543"/>
                    <a:pt x="3700" y="30543"/>
                    <a:pt x="9577" y="30543"/>
                  </a:cubicBezTo>
                  <a:cubicBezTo>
                    <a:pt x="14873" y="30543"/>
                    <a:pt x="17341" y="29928"/>
                    <a:pt x="19418" y="29005"/>
                  </a:cubicBezTo>
                  <a:cubicBezTo>
                    <a:pt x="20765" y="28407"/>
                    <a:pt x="21405" y="27823"/>
                    <a:pt x="21323" y="27270"/>
                  </a:cubicBezTo>
                  <a:cubicBezTo>
                    <a:pt x="21230" y="26634"/>
                    <a:pt x="20290" y="26517"/>
                    <a:pt x="19981" y="26478"/>
                  </a:cubicBezTo>
                  <a:cubicBezTo>
                    <a:pt x="18564" y="26301"/>
                    <a:pt x="12576" y="24455"/>
                    <a:pt x="10679" y="23864"/>
                  </a:cubicBezTo>
                  <a:cubicBezTo>
                    <a:pt x="12470" y="22551"/>
                    <a:pt x="18751" y="17890"/>
                    <a:pt x="22956" y="14050"/>
                  </a:cubicBezTo>
                  <a:cubicBezTo>
                    <a:pt x="27909" y="9527"/>
                    <a:pt x="31413" y="2368"/>
                    <a:pt x="31447" y="2296"/>
                  </a:cubicBezTo>
                  <a:cubicBezTo>
                    <a:pt x="31509" y="2167"/>
                    <a:pt x="31475" y="2014"/>
                    <a:pt x="31364" y="1924"/>
                  </a:cubicBezTo>
                  <a:cubicBezTo>
                    <a:pt x="29590" y="488"/>
                    <a:pt x="27617" y="0"/>
                    <a:pt x="25792"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67" name="Google Shape;2367;p54"/>
            <p:cNvSpPr/>
            <p:nvPr/>
          </p:nvSpPr>
          <p:spPr>
            <a:xfrm>
              <a:off x="2136300" y="4757250"/>
              <a:ext cx="532025" cy="151200"/>
            </a:xfrm>
            <a:custGeom>
              <a:avLst/>
              <a:gdLst/>
              <a:ahLst/>
              <a:cxnLst/>
              <a:rect l="l" t="t" r="r" b="b"/>
              <a:pathLst>
                <a:path w="21281" h="6048" extrusionOk="0">
                  <a:moveTo>
                    <a:pt x="10310" y="1"/>
                  </a:moveTo>
                  <a:lnTo>
                    <a:pt x="8754" y="3456"/>
                  </a:lnTo>
                  <a:cubicBezTo>
                    <a:pt x="8754" y="3456"/>
                    <a:pt x="8300" y="3554"/>
                    <a:pt x="7582" y="3554"/>
                  </a:cubicBezTo>
                  <a:cubicBezTo>
                    <a:pt x="6281" y="3554"/>
                    <a:pt x="4114" y="3230"/>
                    <a:pt x="2223" y="1407"/>
                  </a:cubicBezTo>
                  <a:cubicBezTo>
                    <a:pt x="935" y="2813"/>
                    <a:pt x="1" y="4059"/>
                    <a:pt x="116" y="4752"/>
                  </a:cubicBezTo>
                  <a:cubicBezTo>
                    <a:pt x="332" y="6048"/>
                    <a:pt x="3787" y="6048"/>
                    <a:pt x="9186" y="6048"/>
                  </a:cubicBezTo>
                  <a:cubicBezTo>
                    <a:pt x="14585" y="6048"/>
                    <a:pt x="16961" y="5400"/>
                    <a:pt x="18905" y="4536"/>
                  </a:cubicBezTo>
                  <a:cubicBezTo>
                    <a:pt x="20848" y="3672"/>
                    <a:pt x="21280" y="2808"/>
                    <a:pt x="19553" y="2592"/>
                  </a:cubicBezTo>
                  <a:cubicBezTo>
                    <a:pt x="18131" y="2414"/>
                    <a:pt x="12319" y="628"/>
                    <a:pt x="10310"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68" name="Google Shape;2368;p54"/>
            <p:cNvSpPr/>
            <p:nvPr/>
          </p:nvSpPr>
          <p:spPr>
            <a:xfrm>
              <a:off x="2128625" y="4749600"/>
              <a:ext cx="533100" cy="166500"/>
            </a:xfrm>
            <a:custGeom>
              <a:avLst/>
              <a:gdLst/>
              <a:ahLst/>
              <a:cxnLst/>
              <a:rect l="l" t="t" r="r" b="b"/>
              <a:pathLst>
                <a:path w="21324" h="6660" extrusionOk="0">
                  <a:moveTo>
                    <a:pt x="10785" y="680"/>
                  </a:moveTo>
                  <a:cubicBezTo>
                    <a:pt x="13235" y="1441"/>
                    <a:pt x="18449" y="3031"/>
                    <a:pt x="19822" y="3202"/>
                  </a:cubicBezTo>
                  <a:cubicBezTo>
                    <a:pt x="20551" y="3293"/>
                    <a:pt x="20637" y="3475"/>
                    <a:pt x="20637" y="3477"/>
                  </a:cubicBezTo>
                  <a:cubicBezTo>
                    <a:pt x="20648" y="3556"/>
                    <a:pt x="20419" y="3971"/>
                    <a:pt x="19088" y="4563"/>
                  </a:cubicBezTo>
                  <a:cubicBezTo>
                    <a:pt x="17083" y="5453"/>
                    <a:pt x="14683" y="6047"/>
                    <a:pt x="9495" y="6047"/>
                  </a:cubicBezTo>
                  <a:cubicBezTo>
                    <a:pt x="4692" y="6047"/>
                    <a:pt x="899" y="6047"/>
                    <a:pt x="725" y="5008"/>
                  </a:cubicBezTo>
                  <a:cubicBezTo>
                    <a:pt x="672" y="4685"/>
                    <a:pt x="952" y="3928"/>
                    <a:pt x="2549" y="2149"/>
                  </a:cubicBezTo>
                  <a:cubicBezTo>
                    <a:pt x="4455" y="3854"/>
                    <a:pt x="6564" y="4171"/>
                    <a:pt x="7868" y="4171"/>
                  </a:cubicBezTo>
                  <a:cubicBezTo>
                    <a:pt x="8595" y="4171"/>
                    <a:pt x="9073" y="4073"/>
                    <a:pt x="9127" y="4061"/>
                  </a:cubicBezTo>
                  <a:cubicBezTo>
                    <a:pt x="9222" y="4040"/>
                    <a:pt x="9302" y="3976"/>
                    <a:pt x="9342" y="3888"/>
                  </a:cubicBezTo>
                  <a:lnTo>
                    <a:pt x="10785" y="680"/>
                  </a:lnTo>
                  <a:close/>
                  <a:moveTo>
                    <a:pt x="10615" y="1"/>
                  </a:moveTo>
                  <a:cubicBezTo>
                    <a:pt x="10498" y="1"/>
                    <a:pt x="10388" y="69"/>
                    <a:pt x="10338" y="181"/>
                  </a:cubicBezTo>
                  <a:lnTo>
                    <a:pt x="8850" y="3488"/>
                  </a:lnTo>
                  <a:cubicBezTo>
                    <a:pt x="8672" y="3514"/>
                    <a:pt x="8344" y="3551"/>
                    <a:pt x="7911" y="3551"/>
                  </a:cubicBezTo>
                  <a:cubicBezTo>
                    <a:pt x="6665" y="3551"/>
                    <a:pt x="4561" y="3245"/>
                    <a:pt x="2743" y="1493"/>
                  </a:cubicBezTo>
                  <a:cubicBezTo>
                    <a:pt x="2683" y="1435"/>
                    <a:pt x="2606" y="1410"/>
                    <a:pt x="2521" y="1408"/>
                  </a:cubicBezTo>
                  <a:cubicBezTo>
                    <a:pt x="2438" y="1410"/>
                    <a:pt x="2360" y="1446"/>
                    <a:pt x="2305" y="1507"/>
                  </a:cubicBezTo>
                  <a:cubicBezTo>
                    <a:pt x="655" y="3310"/>
                    <a:pt x="1" y="4387"/>
                    <a:pt x="122" y="5109"/>
                  </a:cubicBezTo>
                  <a:cubicBezTo>
                    <a:pt x="380" y="6660"/>
                    <a:pt x="3618" y="6660"/>
                    <a:pt x="9495" y="6660"/>
                  </a:cubicBezTo>
                  <a:cubicBezTo>
                    <a:pt x="14791" y="6660"/>
                    <a:pt x="17259" y="6045"/>
                    <a:pt x="19336" y="5122"/>
                  </a:cubicBezTo>
                  <a:cubicBezTo>
                    <a:pt x="20682" y="4524"/>
                    <a:pt x="21323" y="3940"/>
                    <a:pt x="21241" y="3387"/>
                  </a:cubicBezTo>
                  <a:cubicBezTo>
                    <a:pt x="21147" y="2751"/>
                    <a:pt x="20207" y="2634"/>
                    <a:pt x="19898" y="2595"/>
                  </a:cubicBezTo>
                  <a:cubicBezTo>
                    <a:pt x="18484" y="2419"/>
                    <a:pt x="12507" y="576"/>
                    <a:pt x="10708" y="15"/>
                  </a:cubicBezTo>
                  <a:cubicBezTo>
                    <a:pt x="10677" y="5"/>
                    <a:pt x="10646" y="1"/>
                    <a:pt x="10615"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69" name="Google Shape;2369;p54"/>
            <p:cNvSpPr/>
            <p:nvPr/>
          </p:nvSpPr>
          <p:spPr>
            <a:xfrm>
              <a:off x="4454825" y="4160525"/>
              <a:ext cx="772050" cy="747925"/>
            </a:xfrm>
            <a:custGeom>
              <a:avLst/>
              <a:gdLst/>
              <a:ahLst/>
              <a:cxnLst/>
              <a:rect l="l" t="t" r="r" b="b"/>
              <a:pathLst>
                <a:path w="30882" h="29917" extrusionOk="0">
                  <a:moveTo>
                    <a:pt x="5379" y="0"/>
                  </a:moveTo>
                  <a:cubicBezTo>
                    <a:pt x="3609" y="0"/>
                    <a:pt x="1698" y="467"/>
                    <a:pt x="0" y="1841"/>
                  </a:cubicBezTo>
                  <a:cubicBezTo>
                    <a:pt x="0" y="1841"/>
                    <a:pt x="3456" y="8969"/>
                    <a:pt x="8423" y="13504"/>
                  </a:cubicBezTo>
                  <a:cubicBezTo>
                    <a:pt x="13389" y="18039"/>
                    <a:pt x="21164" y="23654"/>
                    <a:pt x="21164" y="23654"/>
                  </a:cubicBezTo>
                  <a:cubicBezTo>
                    <a:pt x="21164" y="23654"/>
                    <a:pt x="12958" y="26245"/>
                    <a:pt x="11230" y="26461"/>
                  </a:cubicBezTo>
                  <a:cubicBezTo>
                    <a:pt x="9503" y="26677"/>
                    <a:pt x="9934" y="27541"/>
                    <a:pt x="11878" y="28405"/>
                  </a:cubicBezTo>
                  <a:cubicBezTo>
                    <a:pt x="13821" y="29268"/>
                    <a:pt x="16197" y="29917"/>
                    <a:pt x="21596" y="29917"/>
                  </a:cubicBezTo>
                  <a:cubicBezTo>
                    <a:pt x="26996" y="29917"/>
                    <a:pt x="30451" y="29917"/>
                    <a:pt x="30666" y="28621"/>
                  </a:cubicBezTo>
                  <a:cubicBezTo>
                    <a:pt x="30882" y="27325"/>
                    <a:pt x="27427" y="24086"/>
                    <a:pt x="24836" y="21495"/>
                  </a:cubicBezTo>
                  <a:cubicBezTo>
                    <a:pt x="22243" y="18902"/>
                    <a:pt x="12309" y="2706"/>
                    <a:pt x="11445" y="1841"/>
                  </a:cubicBezTo>
                  <a:cubicBezTo>
                    <a:pt x="10904" y="1301"/>
                    <a:pt x="8336" y="0"/>
                    <a:pt x="5379"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370" name="Google Shape;2370;p54"/>
            <p:cNvSpPr/>
            <p:nvPr/>
          </p:nvSpPr>
          <p:spPr>
            <a:xfrm>
              <a:off x="4446375" y="4152525"/>
              <a:ext cx="787775" cy="763575"/>
            </a:xfrm>
            <a:custGeom>
              <a:avLst/>
              <a:gdLst/>
              <a:ahLst/>
              <a:cxnLst/>
              <a:rect l="l" t="t" r="r" b="b"/>
              <a:pathLst>
                <a:path w="31511" h="30543" extrusionOk="0">
                  <a:moveTo>
                    <a:pt x="5712" y="625"/>
                  </a:moveTo>
                  <a:cubicBezTo>
                    <a:pt x="8606" y="625"/>
                    <a:pt x="11107" y="1918"/>
                    <a:pt x="11568" y="2379"/>
                  </a:cubicBezTo>
                  <a:cubicBezTo>
                    <a:pt x="11860" y="2672"/>
                    <a:pt x="13462" y="5151"/>
                    <a:pt x="15317" y="8022"/>
                  </a:cubicBezTo>
                  <a:cubicBezTo>
                    <a:pt x="18682" y="13230"/>
                    <a:pt x="23292" y="20366"/>
                    <a:pt x="24956" y="22032"/>
                  </a:cubicBezTo>
                  <a:lnTo>
                    <a:pt x="25835" y="22903"/>
                  </a:lnTo>
                  <a:cubicBezTo>
                    <a:pt x="27960" y="25009"/>
                    <a:pt x="30869" y="27894"/>
                    <a:pt x="30703" y="28891"/>
                  </a:cubicBezTo>
                  <a:cubicBezTo>
                    <a:pt x="30529" y="29930"/>
                    <a:pt x="26736" y="29930"/>
                    <a:pt x="21934" y="29930"/>
                  </a:cubicBezTo>
                  <a:cubicBezTo>
                    <a:pt x="16745" y="29930"/>
                    <a:pt x="14345" y="29337"/>
                    <a:pt x="12340" y="28446"/>
                  </a:cubicBezTo>
                  <a:cubicBezTo>
                    <a:pt x="11009" y="27854"/>
                    <a:pt x="10780" y="27439"/>
                    <a:pt x="10791" y="27360"/>
                  </a:cubicBezTo>
                  <a:cubicBezTo>
                    <a:pt x="10792" y="27358"/>
                    <a:pt x="10877" y="27176"/>
                    <a:pt x="11606" y="27085"/>
                  </a:cubicBezTo>
                  <a:cubicBezTo>
                    <a:pt x="13341" y="26868"/>
                    <a:pt x="21258" y="24372"/>
                    <a:pt x="21594" y="24266"/>
                  </a:cubicBezTo>
                  <a:cubicBezTo>
                    <a:pt x="21834" y="24191"/>
                    <a:pt x="21885" y="23874"/>
                    <a:pt x="21681" y="23727"/>
                  </a:cubicBezTo>
                  <a:cubicBezTo>
                    <a:pt x="21603" y="23670"/>
                    <a:pt x="13863" y="18069"/>
                    <a:pt x="8967" y="13598"/>
                  </a:cubicBezTo>
                  <a:cubicBezTo>
                    <a:pt x="4587" y="9599"/>
                    <a:pt x="1350" y="3481"/>
                    <a:pt x="723" y="2248"/>
                  </a:cubicBezTo>
                  <a:cubicBezTo>
                    <a:pt x="2313" y="1038"/>
                    <a:pt x="4075" y="625"/>
                    <a:pt x="5712" y="625"/>
                  </a:cubicBezTo>
                  <a:close/>
                  <a:moveTo>
                    <a:pt x="5718" y="0"/>
                  </a:moveTo>
                  <a:cubicBezTo>
                    <a:pt x="3893" y="0"/>
                    <a:pt x="1920" y="488"/>
                    <a:pt x="146" y="1924"/>
                  </a:cubicBezTo>
                  <a:cubicBezTo>
                    <a:pt x="35" y="2014"/>
                    <a:pt x="1" y="2168"/>
                    <a:pt x="63" y="2296"/>
                  </a:cubicBezTo>
                  <a:cubicBezTo>
                    <a:pt x="97" y="2368"/>
                    <a:pt x="3601" y="9527"/>
                    <a:pt x="8554" y="14050"/>
                  </a:cubicBezTo>
                  <a:cubicBezTo>
                    <a:pt x="12760" y="17890"/>
                    <a:pt x="19041" y="22551"/>
                    <a:pt x="20831" y="23864"/>
                  </a:cubicBezTo>
                  <a:cubicBezTo>
                    <a:pt x="18934" y="24457"/>
                    <a:pt x="12946" y="26301"/>
                    <a:pt x="11530" y="26478"/>
                  </a:cubicBezTo>
                  <a:cubicBezTo>
                    <a:pt x="11221" y="26517"/>
                    <a:pt x="10281" y="26634"/>
                    <a:pt x="10187" y="27270"/>
                  </a:cubicBezTo>
                  <a:cubicBezTo>
                    <a:pt x="10105" y="27823"/>
                    <a:pt x="10745" y="28407"/>
                    <a:pt x="12091" y="29005"/>
                  </a:cubicBezTo>
                  <a:cubicBezTo>
                    <a:pt x="14168" y="29928"/>
                    <a:pt x="16637" y="30543"/>
                    <a:pt x="21934" y="30543"/>
                  </a:cubicBezTo>
                  <a:cubicBezTo>
                    <a:pt x="27811" y="30543"/>
                    <a:pt x="31048" y="30543"/>
                    <a:pt x="31306" y="28992"/>
                  </a:cubicBezTo>
                  <a:cubicBezTo>
                    <a:pt x="31510" y="27773"/>
                    <a:pt x="29443" y="25618"/>
                    <a:pt x="26266" y="22469"/>
                  </a:cubicBezTo>
                  <a:lnTo>
                    <a:pt x="25390" y="21599"/>
                  </a:lnTo>
                  <a:cubicBezTo>
                    <a:pt x="23770" y="19979"/>
                    <a:pt x="19182" y="12876"/>
                    <a:pt x="15831" y="7689"/>
                  </a:cubicBezTo>
                  <a:cubicBezTo>
                    <a:pt x="13601" y="4237"/>
                    <a:pt x="12323" y="2269"/>
                    <a:pt x="12000" y="1947"/>
                  </a:cubicBezTo>
                  <a:cubicBezTo>
                    <a:pt x="11434" y="1380"/>
                    <a:pt x="8787" y="0"/>
                    <a:pt x="5718"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71" name="Google Shape;2371;p54"/>
            <p:cNvSpPr/>
            <p:nvPr/>
          </p:nvSpPr>
          <p:spPr>
            <a:xfrm>
              <a:off x="4692350" y="4757250"/>
              <a:ext cx="532050" cy="151200"/>
            </a:xfrm>
            <a:custGeom>
              <a:avLst/>
              <a:gdLst/>
              <a:ahLst/>
              <a:cxnLst/>
              <a:rect l="l" t="t" r="r" b="b"/>
              <a:pathLst>
                <a:path w="21282" h="6048" extrusionOk="0">
                  <a:moveTo>
                    <a:pt x="10972" y="1"/>
                  </a:moveTo>
                  <a:cubicBezTo>
                    <a:pt x="8963" y="628"/>
                    <a:pt x="3151" y="2414"/>
                    <a:pt x="1729" y="2592"/>
                  </a:cubicBezTo>
                  <a:cubicBezTo>
                    <a:pt x="1" y="2808"/>
                    <a:pt x="434" y="3672"/>
                    <a:pt x="2377" y="4536"/>
                  </a:cubicBezTo>
                  <a:cubicBezTo>
                    <a:pt x="4321" y="5400"/>
                    <a:pt x="6697" y="6048"/>
                    <a:pt x="12095" y="6048"/>
                  </a:cubicBezTo>
                  <a:cubicBezTo>
                    <a:pt x="17494" y="6048"/>
                    <a:pt x="20950" y="6048"/>
                    <a:pt x="21166" y="4752"/>
                  </a:cubicBezTo>
                  <a:cubicBezTo>
                    <a:pt x="21281" y="4059"/>
                    <a:pt x="20346" y="2813"/>
                    <a:pt x="19059" y="1407"/>
                  </a:cubicBezTo>
                  <a:cubicBezTo>
                    <a:pt x="17167" y="3230"/>
                    <a:pt x="15000" y="3554"/>
                    <a:pt x="13699" y="3554"/>
                  </a:cubicBezTo>
                  <a:cubicBezTo>
                    <a:pt x="12982" y="3554"/>
                    <a:pt x="12528" y="3456"/>
                    <a:pt x="12528" y="3456"/>
                  </a:cubicBezTo>
                  <a:lnTo>
                    <a:pt x="10972" y="1"/>
                  </a:ln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72" name="Google Shape;2372;p54"/>
            <p:cNvSpPr/>
            <p:nvPr/>
          </p:nvSpPr>
          <p:spPr>
            <a:xfrm>
              <a:off x="4698975" y="4749625"/>
              <a:ext cx="533075" cy="166475"/>
            </a:xfrm>
            <a:custGeom>
              <a:avLst/>
              <a:gdLst/>
              <a:ahLst/>
              <a:cxnLst/>
              <a:rect l="l" t="t" r="r" b="b"/>
              <a:pathLst>
                <a:path w="21323" h="6659" extrusionOk="0">
                  <a:moveTo>
                    <a:pt x="10540" y="679"/>
                  </a:moveTo>
                  <a:lnTo>
                    <a:pt x="11983" y="3887"/>
                  </a:lnTo>
                  <a:cubicBezTo>
                    <a:pt x="12023" y="3975"/>
                    <a:pt x="12103" y="4039"/>
                    <a:pt x="12197" y="4060"/>
                  </a:cubicBezTo>
                  <a:cubicBezTo>
                    <a:pt x="12250" y="4072"/>
                    <a:pt x="12728" y="4170"/>
                    <a:pt x="13455" y="4170"/>
                  </a:cubicBezTo>
                  <a:cubicBezTo>
                    <a:pt x="14759" y="4170"/>
                    <a:pt x="16869" y="3853"/>
                    <a:pt x="18775" y="2148"/>
                  </a:cubicBezTo>
                  <a:cubicBezTo>
                    <a:pt x="20371" y="3926"/>
                    <a:pt x="20652" y="4684"/>
                    <a:pt x="20599" y="5007"/>
                  </a:cubicBezTo>
                  <a:cubicBezTo>
                    <a:pt x="20425" y="6046"/>
                    <a:pt x="16632" y="6046"/>
                    <a:pt x="11830" y="6046"/>
                  </a:cubicBezTo>
                  <a:cubicBezTo>
                    <a:pt x="6641" y="6046"/>
                    <a:pt x="4241" y="5452"/>
                    <a:pt x="2236" y="4562"/>
                  </a:cubicBezTo>
                  <a:cubicBezTo>
                    <a:pt x="905" y="3970"/>
                    <a:pt x="676" y="3555"/>
                    <a:pt x="687" y="3476"/>
                  </a:cubicBezTo>
                  <a:cubicBezTo>
                    <a:pt x="688" y="3474"/>
                    <a:pt x="773" y="3292"/>
                    <a:pt x="1502" y="3201"/>
                  </a:cubicBezTo>
                  <a:lnTo>
                    <a:pt x="1503" y="3201"/>
                  </a:lnTo>
                  <a:cubicBezTo>
                    <a:pt x="2876" y="3030"/>
                    <a:pt x="8088" y="1440"/>
                    <a:pt x="10540" y="679"/>
                  </a:cubicBezTo>
                  <a:close/>
                  <a:moveTo>
                    <a:pt x="10708" y="0"/>
                  </a:moveTo>
                  <a:cubicBezTo>
                    <a:pt x="10677" y="0"/>
                    <a:pt x="10647" y="5"/>
                    <a:pt x="10616" y="14"/>
                  </a:cubicBezTo>
                  <a:cubicBezTo>
                    <a:pt x="8817" y="575"/>
                    <a:pt x="2840" y="2418"/>
                    <a:pt x="1426" y="2594"/>
                  </a:cubicBezTo>
                  <a:cubicBezTo>
                    <a:pt x="1117" y="2633"/>
                    <a:pt x="177" y="2750"/>
                    <a:pt x="83" y="3386"/>
                  </a:cubicBezTo>
                  <a:cubicBezTo>
                    <a:pt x="1" y="3939"/>
                    <a:pt x="641" y="4523"/>
                    <a:pt x="1987" y="5121"/>
                  </a:cubicBezTo>
                  <a:cubicBezTo>
                    <a:pt x="4064" y="6044"/>
                    <a:pt x="6533" y="6659"/>
                    <a:pt x="11830" y="6659"/>
                  </a:cubicBezTo>
                  <a:cubicBezTo>
                    <a:pt x="17707" y="6659"/>
                    <a:pt x="20944" y="6659"/>
                    <a:pt x="21202" y="5107"/>
                  </a:cubicBezTo>
                  <a:cubicBezTo>
                    <a:pt x="21323" y="4384"/>
                    <a:pt x="20669" y="3307"/>
                    <a:pt x="19019" y="1505"/>
                  </a:cubicBezTo>
                  <a:cubicBezTo>
                    <a:pt x="18963" y="1444"/>
                    <a:pt x="18885" y="1409"/>
                    <a:pt x="18803" y="1406"/>
                  </a:cubicBezTo>
                  <a:cubicBezTo>
                    <a:pt x="18800" y="1406"/>
                    <a:pt x="18797" y="1405"/>
                    <a:pt x="18795" y="1405"/>
                  </a:cubicBezTo>
                  <a:cubicBezTo>
                    <a:pt x="18716" y="1405"/>
                    <a:pt x="18639" y="1436"/>
                    <a:pt x="18581" y="1491"/>
                  </a:cubicBezTo>
                  <a:cubicBezTo>
                    <a:pt x="16764" y="3243"/>
                    <a:pt x="14660" y="3549"/>
                    <a:pt x="13414" y="3549"/>
                  </a:cubicBezTo>
                  <a:cubicBezTo>
                    <a:pt x="12981" y="3549"/>
                    <a:pt x="12652" y="3512"/>
                    <a:pt x="12474" y="3486"/>
                  </a:cubicBezTo>
                  <a:lnTo>
                    <a:pt x="10986" y="180"/>
                  </a:lnTo>
                  <a:cubicBezTo>
                    <a:pt x="10935" y="69"/>
                    <a:pt x="10825" y="0"/>
                    <a:pt x="10708"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73" name="Google Shape;2373;p54"/>
            <p:cNvSpPr/>
            <p:nvPr/>
          </p:nvSpPr>
          <p:spPr>
            <a:xfrm>
              <a:off x="1589875" y="4217350"/>
              <a:ext cx="1146850" cy="742900"/>
            </a:xfrm>
            <a:custGeom>
              <a:avLst/>
              <a:gdLst/>
              <a:ahLst/>
              <a:cxnLst/>
              <a:rect l="l" t="t" r="r" b="b"/>
              <a:pathLst>
                <a:path w="45874" h="29716" extrusionOk="0">
                  <a:moveTo>
                    <a:pt x="3832" y="1"/>
                  </a:moveTo>
                  <a:cubicBezTo>
                    <a:pt x="3832" y="1"/>
                    <a:pt x="2537" y="1"/>
                    <a:pt x="2753" y="2592"/>
                  </a:cubicBezTo>
                  <a:cubicBezTo>
                    <a:pt x="2753" y="2592"/>
                    <a:pt x="5776" y="8207"/>
                    <a:pt x="5560" y="10151"/>
                  </a:cubicBezTo>
                  <a:cubicBezTo>
                    <a:pt x="5384" y="11739"/>
                    <a:pt x="1605" y="23842"/>
                    <a:pt x="227" y="28226"/>
                  </a:cubicBezTo>
                  <a:cubicBezTo>
                    <a:pt x="1" y="28943"/>
                    <a:pt x="544" y="29658"/>
                    <a:pt x="1277" y="29658"/>
                  </a:cubicBezTo>
                  <a:cubicBezTo>
                    <a:pt x="1311" y="29658"/>
                    <a:pt x="1346" y="29657"/>
                    <a:pt x="1381" y="29653"/>
                  </a:cubicBezTo>
                  <a:cubicBezTo>
                    <a:pt x="1820" y="29614"/>
                    <a:pt x="2194" y="29316"/>
                    <a:pt x="2330" y="28896"/>
                  </a:cubicBezTo>
                  <a:lnTo>
                    <a:pt x="8367" y="10367"/>
                  </a:lnTo>
                  <a:cubicBezTo>
                    <a:pt x="8367" y="10367"/>
                    <a:pt x="9447" y="9071"/>
                    <a:pt x="12903" y="8423"/>
                  </a:cubicBezTo>
                  <a:cubicBezTo>
                    <a:pt x="15550" y="7927"/>
                    <a:pt x="28720" y="7303"/>
                    <a:pt x="34735" y="7039"/>
                  </a:cubicBezTo>
                  <a:cubicBezTo>
                    <a:pt x="34799" y="7036"/>
                    <a:pt x="34864" y="7035"/>
                    <a:pt x="34929" y="7035"/>
                  </a:cubicBezTo>
                  <a:cubicBezTo>
                    <a:pt x="37143" y="7035"/>
                    <a:pt x="39053" y="8703"/>
                    <a:pt x="39243" y="10929"/>
                  </a:cubicBezTo>
                  <a:cubicBezTo>
                    <a:pt x="39245" y="10956"/>
                    <a:pt x="39248" y="10985"/>
                    <a:pt x="39250" y="11015"/>
                  </a:cubicBezTo>
                  <a:cubicBezTo>
                    <a:pt x="39441" y="13508"/>
                    <a:pt x="43551" y="26391"/>
                    <a:pt x="44469" y="29244"/>
                  </a:cubicBezTo>
                  <a:cubicBezTo>
                    <a:pt x="44561" y="29528"/>
                    <a:pt x="44825" y="29715"/>
                    <a:pt x="45116" y="29715"/>
                  </a:cubicBezTo>
                  <a:cubicBezTo>
                    <a:pt x="45154" y="29715"/>
                    <a:pt x="45193" y="29712"/>
                    <a:pt x="45232" y="29705"/>
                  </a:cubicBezTo>
                  <a:cubicBezTo>
                    <a:pt x="45618" y="29643"/>
                    <a:pt x="45873" y="29269"/>
                    <a:pt x="45790" y="28886"/>
                  </a:cubicBezTo>
                  <a:cubicBezTo>
                    <a:pt x="45055" y="25547"/>
                    <a:pt x="41903" y="11116"/>
                    <a:pt x="40762" y="3888"/>
                  </a:cubicBezTo>
                  <a:cubicBezTo>
                    <a:pt x="40762" y="3888"/>
                    <a:pt x="31820" y="4310"/>
                    <a:pt x="23848" y="4310"/>
                  </a:cubicBezTo>
                  <a:cubicBezTo>
                    <a:pt x="19064" y="4310"/>
                    <a:pt x="14630" y="4158"/>
                    <a:pt x="12687" y="3672"/>
                  </a:cubicBezTo>
                  <a:cubicBezTo>
                    <a:pt x="7503" y="2376"/>
                    <a:pt x="3832" y="1"/>
                    <a:pt x="3832"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74" name="Google Shape;2374;p54"/>
            <p:cNvSpPr/>
            <p:nvPr/>
          </p:nvSpPr>
          <p:spPr>
            <a:xfrm>
              <a:off x="1584700" y="4209700"/>
              <a:ext cx="1158875" cy="758225"/>
            </a:xfrm>
            <a:custGeom>
              <a:avLst/>
              <a:gdLst/>
              <a:ahLst/>
              <a:cxnLst/>
              <a:rect l="l" t="t" r="r" b="b"/>
              <a:pathLst>
                <a:path w="46355" h="30329" extrusionOk="0">
                  <a:moveTo>
                    <a:pt x="3973" y="626"/>
                  </a:moveTo>
                  <a:cubicBezTo>
                    <a:pt x="4598" y="1012"/>
                    <a:pt x="8115" y="3098"/>
                    <a:pt x="12819" y="4276"/>
                  </a:cubicBezTo>
                  <a:cubicBezTo>
                    <a:pt x="14802" y="4771"/>
                    <a:pt x="19272" y="4926"/>
                    <a:pt x="24082" y="4926"/>
                  </a:cubicBezTo>
                  <a:cubicBezTo>
                    <a:pt x="31209" y="4926"/>
                    <a:pt x="39081" y="4586"/>
                    <a:pt x="40710" y="4513"/>
                  </a:cubicBezTo>
                  <a:cubicBezTo>
                    <a:pt x="41899" y="11909"/>
                    <a:pt x="45068" y="26398"/>
                    <a:pt x="45698" y="29257"/>
                  </a:cubicBezTo>
                  <a:cubicBezTo>
                    <a:pt x="45721" y="29358"/>
                    <a:pt x="45700" y="29463"/>
                    <a:pt x="45643" y="29548"/>
                  </a:cubicBezTo>
                  <a:cubicBezTo>
                    <a:pt x="45566" y="29662"/>
                    <a:pt x="45447" y="29715"/>
                    <a:pt x="45329" y="29715"/>
                  </a:cubicBezTo>
                  <a:cubicBezTo>
                    <a:pt x="45176" y="29715"/>
                    <a:pt x="45023" y="29624"/>
                    <a:pt x="44967" y="29455"/>
                  </a:cubicBezTo>
                  <a:cubicBezTo>
                    <a:pt x="44131" y="26857"/>
                    <a:pt x="39952" y="13766"/>
                    <a:pt x="39763" y="11298"/>
                  </a:cubicBezTo>
                  <a:lnTo>
                    <a:pt x="39755" y="11208"/>
                  </a:lnTo>
                  <a:cubicBezTo>
                    <a:pt x="39551" y="8831"/>
                    <a:pt x="37545" y="7035"/>
                    <a:pt x="35141" y="7035"/>
                  </a:cubicBezTo>
                  <a:cubicBezTo>
                    <a:pt x="35070" y="7035"/>
                    <a:pt x="34999" y="7036"/>
                    <a:pt x="34927" y="7040"/>
                  </a:cubicBezTo>
                  <a:cubicBezTo>
                    <a:pt x="29246" y="7289"/>
                    <a:pt x="15744" y="7925"/>
                    <a:pt x="13052" y="8429"/>
                  </a:cubicBezTo>
                  <a:cubicBezTo>
                    <a:pt x="9529" y="9089"/>
                    <a:pt x="8386" y="10421"/>
                    <a:pt x="8338" y="10477"/>
                  </a:cubicBezTo>
                  <a:cubicBezTo>
                    <a:pt x="8314" y="10507"/>
                    <a:pt x="8295" y="10541"/>
                    <a:pt x="8283" y="10578"/>
                  </a:cubicBezTo>
                  <a:lnTo>
                    <a:pt x="2246" y="29108"/>
                  </a:lnTo>
                  <a:cubicBezTo>
                    <a:pt x="2147" y="29411"/>
                    <a:pt x="1877" y="29626"/>
                    <a:pt x="1560" y="29655"/>
                  </a:cubicBezTo>
                  <a:cubicBezTo>
                    <a:pt x="1534" y="29657"/>
                    <a:pt x="1508" y="29658"/>
                    <a:pt x="1483" y="29658"/>
                  </a:cubicBezTo>
                  <a:cubicBezTo>
                    <a:pt x="954" y="29658"/>
                    <a:pt x="563" y="29141"/>
                    <a:pt x="726" y="28623"/>
                  </a:cubicBezTo>
                  <a:cubicBezTo>
                    <a:pt x="2273" y="23702"/>
                    <a:pt x="5893" y="12082"/>
                    <a:pt x="6071" y="10491"/>
                  </a:cubicBezTo>
                  <a:cubicBezTo>
                    <a:pt x="6286" y="8561"/>
                    <a:pt x="3597" y="3444"/>
                    <a:pt x="3260" y="2810"/>
                  </a:cubicBezTo>
                  <a:cubicBezTo>
                    <a:pt x="3173" y="1644"/>
                    <a:pt x="3412" y="1102"/>
                    <a:pt x="3630" y="853"/>
                  </a:cubicBezTo>
                  <a:cubicBezTo>
                    <a:pt x="3761" y="704"/>
                    <a:pt x="3895" y="648"/>
                    <a:pt x="3973" y="626"/>
                  </a:cubicBezTo>
                  <a:close/>
                  <a:moveTo>
                    <a:pt x="4039" y="1"/>
                  </a:moveTo>
                  <a:cubicBezTo>
                    <a:pt x="3993" y="1"/>
                    <a:pt x="3572" y="12"/>
                    <a:pt x="3195" y="422"/>
                  </a:cubicBezTo>
                  <a:cubicBezTo>
                    <a:pt x="2740" y="917"/>
                    <a:pt x="2558" y="1759"/>
                    <a:pt x="2654" y="2923"/>
                  </a:cubicBezTo>
                  <a:cubicBezTo>
                    <a:pt x="2658" y="2965"/>
                    <a:pt x="2670" y="3006"/>
                    <a:pt x="2690" y="3043"/>
                  </a:cubicBezTo>
                  <a:cubicBezTo>
                    <a:pt x="3518" y="4581"/>
                    <a:pt x="5631" y="8907"/>
                    <a:pt x="5463" y="10423"/>
                  </a:cubicBezTo>
                  <a:cubicBezTo>
                    <a:pt x="5288" y="12004"/>
                    <a:pt x="1346" y="24612"/>
                    <a:pt x="142" y="28438"/>
                  </a:cubicBezTo>
                  <a:cubicBezTo>
                    <a:pt x="0" y="28888"/>
                    <a:pt x="93" y="29378"/>
                    <a:pt x="388" y="29745"/>
                  </a:cubicBezTo>
                  <a:cubicBezTo>
                    <a:pt x="659" y="30080"/>
                    <a:pt x="1067" y="30269"/>
                    <a:pt x="1495" y="30269"/>
                  </a:cubicBezTo>
                  <a:cubicBezTo>
                    <a:pt x="1535" y="30269"/>
                    <a:pt x="1575" y="30267"/>
                    <a:pt x="1615" y="30264"/>
                  </a:cubicBezTo>
                  <a:cubicBezTo>
                    <a:pt x="2177" y="30213"/>
                    <a:pt x="2653" y="29833"/>
                    <a:pt x="2828" y="29297"/>
                  </a:cubicBezTo>
                  <a:lnTo>
                    <a:pt x="8845" y="10833"/>
                  </a:lnTo>
                  <a:cubicBezTo>
                    <a:pt x="9055" y="10622"/>
                    <a:pt x="10217" y="9583"/>
                    <a:pt x="13166" y="9030"/>
                  </a:cubicBezTo>
                  <a:cubicBezTo>
                    <a:pt x="15818" y="8534"/>
                    <a:pt x="29287" y="7901"/>
                    <a:pt x="34955" y="7652"/>
                  </a:cubicBezTo>
                  <a:cubicBezTo>
                    <a:pt x="35025" y="7649"/>
                    <a:pt x="35096" y="7647"/>
                    <a:pt x="35166" y="7647"/>
                  </a:cubicBezTo>
                  <a:cubicBezTo>
                    <a:pt x="37231" y="7647"/>
                    <a:pt x="38969" y="9211"/>
                    <a:pt x="39146" y="11260"/>
                  </a:cubicBezTo>
                  <a:lnTo>
                    <a:pt x="39152" y="11343"/>
                  </a:lnTo>
                  <a:cubicBezTo>
                    <a:pt x="39343" y="13817"/>
                    <a:pt x="43204" y="25976"/>
                    <a:pt x="44384" y="29644"/>
                  </a:cubicBezTo>
                  <a:cubicBezTo>
                    <a:pt x="44514" y="30052"/>
                    <a:pt x="44892" y="30328"/>
                    <a:pt x="45320" y="30328"/>
                  </a:cubicBezTo>
                  <a:cubicBezTo>
                    <a:pt x="45321" y="30328"/>
                    <a:pt x="45322" y="30328"/>
                    <a:pt x="45322" y="30328"/>
                  </a:cubicBezTo>
                  <a:cubicBezTo>
                    <a:pt x="45654" y="30328"/>
                    <a:pt x="45964" y="30165"/>
                    <a:pt x="46149" y="29891"/>
                  </a:cubicBezTo>
                  <a:cubicBezTo>
                    <a:pt x="46302" y="29668"/>
                    <a:pt x="46355" y="29391"/>
                    <a:pt x="46295" y="29126"/>
                  </a:cubicBezTo>
                  <a:cubicBezTo>
                    <a:pt x="45658" y="26234"/>
                    <a:pt x="42422" y="11436"/>
                    <a:pt x="41270" y="4146"/>
                  </a:cubicBezTo>
                  <a:cubicBezTo>
                    <a:pt x="41248" y="4002"/>
                    <a:pt x="41122" y="3888"/>
                    <a:pt x="40983" y="3888"/>
                  </a:cubicBezTo>
                  <a:cubicBezTo>
                    <a:pt x="40973" y="3888"/>
                    <a:pt x="40964" y="3888"/>
                    <a:pt x="40955" y="3889"/>
                  </a:cubicBezTo>
                  <a:cubicBezTo>
                    <a:pt x="40811" y="3895"/>
                    <a:pt x="31922" y="4307"/>
                    <a:pt x="24026" y="4307"/>
                  </a:cubicBezTo>
                  <a:cubicBezTo>
                    <a:pt x="19271" y="4307"/>
                    <a:pt x="14877" y="4158"/>
                    <a:pt x="12968" y="3681"/>
                  </a:cubicBezTo>
                  <a:cubicBezTo>
                    <a:pt x="7899" y="2414"/>
                    <a:pt x="4242" y="73"/>
                    <a:pt x="4205" y="50"/>
                  </a:cubicBezTo>
                  <a:cubicBezTo>
                    <a:pt x="4155" y="17"/>
                    <a:pt x="4098" y="1"/>
                    <a:pt x="4039"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75" name="Google Shape;2375;p54"/>
            <p:cNvSpPr/>
            <p:nvPr/>
          </p:nvSpPr>
          <p:spPr>
            <a:xfrm>
              <a:off x="1415725" y="3295925"/>
              <a:ext cx="388775" cy="1013250"/>
            </a:xfrm>
            <a:custGeom>
              <a:avLst/>
              <a:gdLst/>
              <a:ahLst/>
              <a:cxnLst/>
              <a:rect l="l" t="t" r="r" b="b"/>
              <a:pathLst>
                <a:path w="15551" h="40530" extrusionOk="0">
                  <a:moveTo>
                    <a:pt x="8959" y="0"/>
                  </a:moveTo>
                  <a:cubicBezTo>
                    <a:pt x="8255" y="0"/>
                    <a:pt x="7775" y="1441"/>
                    <a:pt x="7775" y="1441"/>
                  </a:cubicBezTo>
                  <a:cubicBezTo>
                    <a:pt x="7775" y="1441"/>
                    <a:pt x="1" y="25844"/>
                    <a:pt x="1296" y="30163"/>
                  </a:cubicBezTo>
                  <a:cubicBezTo>
                    <a:pt x="2592" y="34482"/>
                    <a:pt x="8855" y="40530"/>
                    <a:pt x="11230" y="40530"/>
                  </a:cubicBezTo>
                  <a:cubicBezTo>
                    <a:pt x="13606" y="40530"/>
                    <a:pt x="15550" y="16774"/>
                    <a:pt x="15550" y="14613"/>
                  </a:cubicBezTo>
                  <a:cubicBezTo>
                    <a:pt x="15550" y="12454"/>
                    <a:pt x="11447" y="4679"/>
                    <a:pt x="10151" y="1440"/>
                  </a:cubicBezTo>
                  <a:cubicBezTo>
                    <a:pt x="9719" y="360"/>
                    <a:pt x="9311" y="0"/>
                    <a:pt x="8959" y="0"/>
                  </a:cubicBez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376" name="Google Shape;2376;p54"/>
            <p:cNvSpPr/>
            <p:nvPr/>
          </p:nvSpPr>
          <p:spPr>
            <a:xfrm>
              <a:off x="1408075" y="3288275"/>
              <a:ext cx="404075" cy="1028550"/>
            </a:xfrm>
            <a:custGeom>
              <a:avLst/>
              <a:gdLst/>
              <a:ahLst/>
              <a:cxnLst/>
              <a:rect l="l" t="t" r="r" b="b"/>
              <a:pathLst>
                <a:path w="16163" h="41142" extrusionOk="0">
                  <a:moveTo>
                    <a:pt x="9277" y="612"/>
                  </a:moveTo>
                  <a:cubicBezTo>
                    <a:pt x="9402" y="612"/>
                    <a:pt x="9730" y="755"/>
                    <a:pt x="10171" y="1860"/>
                  </a:cubicBezTo>
                  <a:cubicBezTo>
                    <a:pt x="10587" y="2896"/>
                    <a:pt x="11293" y="4408"/>
                    <a:pt x="12041" y="6007"/>
                  </a:cubicBezTo>
                  <a:cubicBezTo>
                    <a:pt x="13604" y="9352"/>
                    <a:pt x="15550" y="13514"/>
                    <a:pt x="15550" y="14919"/>
                  </a:cubicBezTo>
                  <a:cubicBezTo>
                    <a:pt x="15550" y="16014"/>
                    <a:pt x="15059" y="22503"/>
                    <a:pt x="14283" y="28649"/>
                  </a:cubicBezTo>
                  <a:cubicBezTo>
                    <a:pt x="12828" y="40195"/>
                    <a:pt x="11665" y="40529"/>
                    <a:pt x="11536" y="40529"/>
                  </a:cubicBezTo>
                  <a:cubicBezTo>
                    <a:pt x="9466" y="40529"/>
                    <a:pt x="3202" y="34739"/>
                    <a:pt x="1895" y="30381"/>
                  </a:cubicBezTo>
                  <a:cubicBezTo>
                    <a:pt x="644" y="26210"/>
                    <a:pt x="8262" y="2187"/>
                    <a:pt x="8372" y="1841"/>
                  </a:cubicBezTo>
                  <a:cubicBezTo>
                    <a:pt x="8543" y="1331"/>
                    <a:pt x="8945" y="621"/>
                    <a:pt x="9257" y="614"/>
                  </a:cubicBezTo>
                  <a:cubicBezTo>
                    <a:pt x="9263" y="613"/>
                    <a:pt x="9270" y="612"/>
                    <a:pt x="9277" y="612"/>
                  </a:cubicBezTo>
                  <a:close/>
                  <a:moveTo>
                    <a:pt x="9241" y="1"/>
                  </a:moveTo>
                  <a:cubicBezTo>
                    <a:pt x="8375" y="26"/>
                    <a:pt x="7880" y="1379"/>
                    <a:pt x="7791" y="1649"/>
                  </a:cubicBezTo>
                  <a:cubicBezTo>
                    <a:pt x="7790" y="1650"/>
                    <a:pt x="7790" y="1653"/>
                    <a:pt x="7790" y="1654"/>
                  </a:cubicBezTo>
                  <a:cubicBezTo>
                    <a:pt x="7471" y="2654"/>
                    <a:pt x="1" y="26198"/>
                    <a:pt x="1309" y="30558"/>
                  </a:cubicBezTo>
                  <a:cubicBezTo>
                    <a:pt x="2648" y="35023"/>
                    <a:pt x="8983" y="41142"/>
                    <a:pt x="11536" y="41142"/>
                  </a:cubicBezTo>
                  <a:cubicBezTo>
                    <a:pt x="12071" y="41142"/>
                    <a:pt x="13325" y="41142"/>
                    <a:pt x="14892" y="28726"/>
                  </a:cubicBezTo>
                  <a:cubicBezTo>
                    <a:pt x="15669" y="22556"/>
                    <a:pt x="16162" y="16025"/>
                    <a:pt x="16162" y="14921"/>
                  </a:cubicBezTo>
                  <a:cubicBezTo>
                    <a:pt x="16162" y="13378"/>
                    <a:pt x="14268" y="9324"/>
                    <a:pt x="12596" y="5748"/>
                  </a:cubicBezTo>
                  <a:cubicBezTo>
                    <a:pt x="11852" y="4156"/>
                    <a:pt x="11148" y="2653"/>
                    <a:pt x="10741" y="1633"/>
                  </a:cubicBezTo>
                  <a:cubicBezTo>
                    <a:pt x="10295" y="518"/>
                    <a:pt x="9811" y="1"/>
                    <a:pt x="9241"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77" name="Google Shape;2377;p54"/>
            <p:cNvSpPr/>
            <p:nvPr/>
          </p:nvSpPr>
          <p:spPr>
            <a:xfrm>
              <a:off x="1718075" y="3628875"/>
              <a:ext cx="957850" cy="772475"/>
            </a:xfrm>
            <a:custGeom>
              <a:avLst/>
              <a:gdLst/>
              <a:ahLst/>
              <a:cxnLst/>
              <a:rect l="l" t="t" r="r" b="b"/>
              <a:pathLst>
                <a:path w="38314" h="30899" extrusionOk="0">
                  <a:moveTo>
                    <a:pt x="31532" y="0"/>
                  </a:moveTo>
                  <a:cubicBezTo>
                    <a:pt x="26996" y="0"/>
                    <a:pt x="7559" y="216"/>
                    <a:pt x="3887" y="2375"/>
                  </a:cubicBezTo>
                  <a:cubicBezTo>
                    <a:pt x="216" y="4536"/>
                    <a:pt x="0" y="20732"/>
                    <a:pt x="0" y="24404"/>
                  </a:cubicBezTo>
                  <a:cubicBezTo>
                    <a:pt x="0" y="28075"/>
                    <a:pt x="3671" y="30666"/>
                    <a:pt x="8639" y="30883"/>
                  </a:cubicBezTo>
                  <a:cubicBezTo>
                    <a:pt x="8875" y="30893"/>
                    <a:pt x="9148" y="30898"/>
                    <a:pt x="9455" y="30898"/>
                  </a:cubicBezTo>
                  <a:cubicBezTo>
                    <a:pt x="15578" y="30898"/>
                    <a:pt x="34862" y="28939"/>
                    <a:pt x="36713" y="28939"/>
                  </a:cubicBezTo>
                  <a:cubicBezTo>
                    <a:pt x="37733" y="28939"/>
                    <a:pt x="38114" y="27046"/>
                    <a:pt x="38191" y="24618"/>
                  </a:cubicBezTo>
                  <a:cubicBezTo>
                    <a:pt x="38314" y="20748"/>
                    <a:pt x="37661" y="15519"/>
                    <a:pt x="37592" y="14442"/>
                  </a:cubicBezTo>
                  <a:cubicBezTo>
                    <a:pt x="37357" y="10787"/>
                    <a:pt x="37114" y="0"/>
                    <a:pt x="31532" y="0"/>
                  </a:cubicBez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378" name="Google Shape;2378;p54"/>
            <p:cNvSpPr/>
            <p:nvPr/>
          </p:nvSpPr>
          <p:spPr>
            <a:xfrm>
              <a:off x="1710425" y="3621200"/>
              <a:ext cx="972500" cy="787800"/>
            </a:xfrm>
            <a:custGeom>
              <a:avLst/>
              <a:gdLst/>
              <a:ahLst/>
              <a:cxnLst/>
              <a:rect l="l" t="t" r="r" b="b"/>
              <a:pathLst>
                <a:path w="38900" h="31512" extrusionOk="0">
                  <a:moveTo>
                    <a:pt x="31838" y="613"/>
                  </a:moveTo>
                  <a:cubicBezTo>
                    <a:pt x="36777" y="614"/>
                    <a:pt x="37316" y="9987"/>
                    <a:pt x="37546" y="13990"/>
                  </a:cubicBezTo>
                  <a:lnTo>
                    <a:pt x="37593" y="14768"/>
                  </a:lnTo>
                  <a:cubicBezTo>
                    <a:pt x="37607" y="15000"/>
                    <a:pt x="37649" y="15419"/>
                    <a:pt x="37704" y="15974"/>
                  </a:cubicBezTo>
                  <a:cubicBezTo>
                    <a:pt x="37907" y="18040"/>
                    <a:pt x="38286" y="21887"/>
                    <a:pt x="38191" y="24916"/>
                  </a:cubicBezTo>
                  <a:cubicBezTo>
                    <a:pt x="38077" y="28547"/>
                    <a:pt x="37334" y="28939"/>
                    <a:pt x="37020" y="28939"/>
                  </a:cubicBezTo>
                  <a:cubicBezTo>
                    <a:pt x="36350" y="28939"/>
                    <a:pt x="33605" y="29177"/>
                    <a:pt x="29805" y="29506"/>
                  </a:cubicBezTo>
                  <a:cubicBezTo>
                    <a:pt x="23303" y="30068"/>
                    <a:pt x="13712" y="30898"/>
                    <a:pt x="9763" y="30898"/>
                  </a:cubicBezTo>
                  <a:cubicBezTo>
                    <a:pt x="9460" y="30898"/>
                    <a:pt x="9190" y="30893"/>
                    <a:pt x="8958" y="30883"/>
                  </a:cubicBezTo>
                  <a:cubicBezTo>
                    <a:pt x="4044" y="30669"/>
                    <a:pt x="612" y="28131"/>
                    <a:pt x="612" y="24711"/>
                  </a:cubicBezTo>
                  <a:cubicBezTo>
                    <a:pt x="612" y="15684"/>
                    <a:pt x="1591" y="4568"/>
                    <a:pt x="4348" y="2946"/>
                  </a:cubicBezTo>
                  <a:cubicBezTo>
                    <a:pt x="7479" y="1104"/>
                    <a:pt x="23101" y="613"/>
                    <a:pt x="31838" y="613"/>
                  </a:cubicBezTo>
                  <a:close/>
                  <a:moveTo>
                    <a:pt x="31838" y="1"/>
                  </a:moveTo>
                  <a:cubicBezTo>
                    <a:pt x="29413" y="1"/>
                    <a:pt x="8033" y="68"/>
                    <a:pt x="4038" y="2419"/>
                  </a:cubicBezTo>
                  <a:cubicBezTo>
                    <a:pt x="291" y="4623"/>
                    <a:pt x="0" y="20038"/>
                    <a:pt x="0" y="24711"/>
                  </a:cubicBezTo>
                  <a:cubicBezTo>
                    <a:pt x="0" y="28476"/>
                    <a:pt x="3673" y="31266"/>
                    <a:pt x="8931" y="31496"/>
                  </a:cubicBezTo>
                  <a:cubicBezTo>
                    <a:pt x="9175" y="31506"/>
                    <a:pt x="9455" y="31511"/>
                    <a:pt x="9769" y="31511"/>
                  </a:cubicBezTo>
                  <a:cubicBezTo>
                    <a:pt x="13721" y="31511"/>
                    <a:pt x="22969" y="30711"/>
                    <a:pt x="29858" y="30115"/>
                  </a:cubicBezTo>
                  <a:cubicBezTo>
                    <a:pt x="33500" y="29801"/>
                    <a:pt x="36376" y="29552"/>
                    <a:pt x="37020" y="29552"/>
                  </a:cubicBezTo>
                  <a:cubicBezTo>
                    <a:pt x="38137" y="29552"/>
                    <a:pt x="38704" y="28085"/>
                    <a:pt x="38802" y="24935"/>
                  </a:cubicBezTo>
                  <a:cubicBezTo>
                    <a:pt x="38900" y="21867"/>
                    <a:pt x="38518" y="17994"/>
                    <a:pt x="38313" y="15913"/>
                  </a:cubicBezTo>
                  <a:cubicBezTo>
                    <a:pt x="38259" y="15368"/>
                    <a:pt x="38218" y="14956"/>
                    <a:pt x="38203" y="14730"/>
                  </a:cubicBezTo>
                  <a:lnTo>
                    <a:pt x="38158" y="13954"/>
                  </a:lnTo>
                  <a:cubicBezTo>
                    <a:pt x="37917" y="9779"/>
                    <a:pt x="37355" y="2"/>
                    <a:pt x="31838"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79" name="Google Shape;2379;p54"/>
            <p:cNvSpPr/>
            <p:nvPr/>
          </p:nvSpPr>
          <p:spPr>
            <a:xfrm>
              <a:off x="2473925" y="4006350"/>
              <a:ext cx="458950" cy="244300"/>
            </a:xfrm>
            <a:custGeom>
              <a:avLst/>
              <a:gdLst/>
              <a:ahLst/>
              <a:cxnLst/>
              <a:rect l="l" t="t" r="r" b="b"/>
              <a:pathLst>
                <a:path w="18358" h="9772" extrusionOk="0">
                  <a:moveTo>
                    <a:pt x="8164" y="1"/>
                  </a:moveTo>
                  <a:cubicBezTo>
                    <a:pt x="4199" y="1"/>
                    <a:pt x="1" y="234"/>
                    <a:pt x="1" y="234"/>
                  </a:cubicBezTo>
                  <a:lnTo>
                    <a:pt x="2376" y="9737"/>
                  </a:lnTo>
                  <a:cubicBezTo>
                    <a:pt x="2376" y="9737"/>
                    <a:pt x="3504" y="9772"/>
                    <a:pt x="5141" y="9772"/>
                  </a:cubicBezTo>
                  <a:cubicBezTo>
                    <a:pt x="9234" y="9772"/>
                    <a:pt x="16506" y="9551"/>
                    <a:pt x="17277" y="8008"/>
                  </a:cubicBezTo>
                  <a:cubicBezTo>
                    <a:pt x="18358" y="5849"/>
                    <a:pt x="17277" y="1314"/>
                    <a:pt x="14470" y="450"/>
                  </a:cubicBezTo>
                  <a:cubicBezTo>
                    <a:pt x="13347" y="105"/>
                    <a:pt x="10807" y="1"/>
                    <a:pt x="8164"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380" name="Google Shape;2380;p54"/>
            <p:cNvSpPr/>
            <p:nvPr/>
          </p:nvSpPr>
          <p:spPr>
            <a:xfrm>
              <a:off x="2465350" y="3998650"/>
              <a:ext cx="463725" cy="259800"/>
            </a:xfrm>
            <a:custGeom>
              <a:avLst/>
              <a:gdLst/>
              <a:ahLst/>
              <a:cxnLst/>
              <a:rect l="l" t="t" r="r" b="b"/>
              <a:pathLst>
                <a:path w="18549" h="10392" extrusionOk="0">
                  <a:moveTo>
                    <a:pt x="8542" y="615"/>
                  </a:moveTo>
                  <a:cubicBezTo>
                    <a:pt x="11148" y="615"/>
                    <a:pt x="13637" y="716"/>
                    <a:pt x="14724" y="1051"/>
                  </a:cubicBezTo>
                  <a:cubicBezTo>
                    <a:pt x="15739" y="1364"/>
                    <a:pt x="16605" y="2250"/>
                    <a:pt x="17161" y="3548"/>
                  </a:cubicBezTo>
                  <a:cubicBezTo>
                    <a:pt x="17840" y="5135"/>
                    <a:pt x="17916" y="7040"/>
                    <a:pt x="17347" y="8180"/>
                  </a:cubicBezTo>
                  <a:cubicBezTo>
                    <a:pt x="16743" y="9389"/>
                    <a:pt x="10617" y="9781"/>
                    <a:pt x="5545" y="9781"/>
                  </a:cubicBezTo>
                  <a:cubicBezTo>
                    <a:pt x="4637" y="9781"/>
                    <a:pt x="3763" y="9768"/>
                    <a:pt x="2960" y="9746"/>
                  </a:cubicBezTo>
                  <a:lnTo>
                    <a:pt x="731" y="829"/>
                  </a:lnTo>
                  <a:cubicBezTo>
                    <a:pt x="1845" y="773"/>
                    <a:pt x="5285" y="615"/>
                    <a:pt x="8542" y="615"/>
                  </a:cubicBezTo>
                  <a:close/>
                  <a:moveTo>
                    <a:pt x="8475" y="1"/>
                  </a:moveTo>
                  <a:cubicBezTo>
                    <a:pt x="4635" y="1"/>
                    <a:pt x="608" y="221"/>
                    <a:pt x="326" y="236"/>
                  </a:cubicBezTo>
                  <a:cubicBezTo>
                    <a:pt x="134" y="246"/>
                    <a:pt x="0" y="429"/>
                    <a:pt x="47" y="616"/>
                  </a:cubicBezTo>
                  <a:lnTo>
                    <a:pt x="2422" y="10118"/>
                  </a:lnTo>
                  <a:cubicBezTo>
                    <a:pt x="2455" y="10251"/>
                    <a:pt x="2572" y="10346"/>
                    <a:pt x="2710" y="10350"/>
                  </a:cubicBezTo>
                  <a:cubicBezTo>
                    <a:pt x="3079" y="10361"/>
                    <a:pt x="4184" y="10391"/>
                    <a:pt x="5645" y="10391"/>
                  </a:cubicBezTo>
                  <a:cubicBezTo>
                    <a:pt x="9869" y="10391"/>
                    <a:pt x="17051" y="10140"/>
                    <a:pt x="17894" y="8454"/>
                  </a:cubicBezTo>
                  <a:cubicBezTo>
                    <a:pt x="18549" y="7144"/>
                    <a:pt x="18480" y="5076"/>
                    <a:pt x="17722" y="3307"/>
                  </a:cubicBezTo>
                  <a:cubicBezTo>
                    <a:pt x="17095" y="1840"/>
                    <a:pt x="16094" y="832"/>
                    <a:pt x="14903" y="466"/>
                  </a:cubicBezTo>
                  <a:cubicBezTo>
                    <a:pt x="13741" y="108"/>
                    <a:pt x="11153" y="1"/>
                    <a:pt x="8475"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81" name="Google Shape;2381;p54"/>
            <p:cNvSpPr/>
            <p:nvPr/>
          </p:nvSpPr>
          <p:spPr>
            <a:xfrm>
              <a:off x="1664075" y="3553950"/>
              <a:ext cx="896250" cy="783800"/>
            </a:xfrm>
            <a:custGeom>
              <a:avLst/>
              <a:gdLst/>
              <a:ahLst/>
              <a:cxnLst/>
              <a:rect l="l" t="t" r="r" b="b"/>
              <a:pathLst>
                <a:path w="35850" h="31352" extrusionOk="0">
                  <a:moveTo>
                    <a:pt x="20793" y="1"/>
                  </a:moveTo>
                  <a:cubicBezTo>
                    <a:pt x="17839" y="1"/>
                    <a:pt x="14893" y="161"/>
                    <a:pt x="12527" y="621"/>
                  </a:cubicBezTo>
                  <a:cubicBezTo>
                    <a:pt x="4752" y="2133"/>
                    <a:pt x="1512" y="6667"/>
                    <a:pt x="1296" y="7532"/>
                  </a:cubicBezTo>
                  <a:cubicBezTo>
                    <a:pt x="1296" y="7532"/>
                    <a:pt x="0" y="11635"/>
                    <a:pt x="216" y="16386"/>
                  </a:cubicBezTo>
                  <a:cubicBezTo>
                    <a:pt x="432" y="21137"/>
                    <a:pt x="1728" y="25888"/>
                    <a:pt x="8206" y="29777"/>
                  </a:cubicBezTo>
                  <a:cubicBezTo>
                    <a:pt x="10150" y="30943"/>
                    <a:pt x="13415" y="31351"/>
                    <a:pt x="17034" y="31351"/>
                  </a:cubicBezTo>
                  <a:cubicBezTo>
                    <a:pt x="25479" y="31351"/>
                    <a:pt x="35850" y="29129"/>
                    <a:pt x="35850" y="29129"/>
                  </a:cubicBezTo>
                  <a:lnTo>
                    <a:pt x="34339" y="837"/>
                  </a:lnTo>
                  <a:cubicBezTo>
                    <a:pt x="34339" y="837"/>
                    <a:pt x="27545" y="1"/>
                    <a:pt x="20793"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82" name="Google Shape;2382;p54"/>
            <p:cNvSpPr/>
            <p:nvPr/>
          </p:nvSpPr>
          <p:spPr>
            <a:xfrm>
              <a:off x="1656550" y="3546425"/>
              <a:ext cx="911625" cy="799150"/>
            </a:xfrm>
            <a:custGeom>
              <a:avLst/>
              <a:gdLst/>
              <a:ahLst/>
              <a:cxnLst/>
              <a:rect l="l" t="t" r="r" b="b"/>
              <a:pathLst>
                <a:path w="36465" h="31966" extrusionOk="0">
                  <a:moveTo>
                    <a:pt x="21066" y="611"/>
                  </a:moveTo>
                  <a:cubicBezTo>
                    <a:pt x="27026" y="611"/>
                    <a:pt x="33051" y="1262"/>
                    <a:pt x="34347" y="1412"/>
                  </a:cubicBezTo>
                  <a:lnTo>
                    <a:pt x="35832" y="29183"/>
                  </a:lnTo>
                  <a:cubicBezTo>
                    <a:pt x="34181" y="29520"/>
                    <a:pt x="24908" y="31343"/>
                    <a:pt x="17296" y="31343"/>
                  </a:cubicBezTo>
                  <a:cubicBezTo>
                    <a:pt x="13742" y="31343"/>
                    <a:pt x="10550" y="30945"/>
                    <a:pt x="8666" y="29814"/>
                  </a:cubicBezTo>
                  <a:cubicBezTo>
                    <a:pt x="2119" y="25886"/>
                    <a:pt x="1028" y="21177"/>
                    <a:pt x="823" y="16673"/>
                  </a:cubicBezTo>
                  <a:cubicBezTo>
                    <a:pt x="612" y="12035"/>
                    <a:pt x="1876" y="7965"/>
                    <a:pt x="1890" y="7924"/>
                  </a:cubicBezTo>
                  <a:cubicBezTo>
                    <a:pt x="1891" y="7919"/>
                    <a:pt x="1893" y="7912"/>
                    <a:pt x="1894" y="7907"/>
                  </a:cubicBezTo>
                  <a:cubicBezTo>
                    <a:pt x="2044" y="7312"/>
                    <a:pt x="5035" y="2749"/>
                    <a:pt x="12885" y="1222"/>
                  </a:cubicBezTo>
                  <a:cubicBezTo>
                    <a:pt x="15216" y="768"/>
                    <a:pt x="18133" y="611"/>
                    <a:pt x="21066" y="611"/>
                  </a:cubicBezTo>
                  <a:close/>
                  <a:moveTo>
                    <a:pt x="21065" y="1"/>
                  </a:moveTo>
                  <a:cubicBezTo>
                    <a:pt x="18095" y="1"/>
                    <a:pt x="15137" y="161"/>
                    <a:pt x="12769" y="621"/>
                  </a:cubicBezTo>
                  <a:cubicBezTo>
                    <a:pt x="5047" y="2123"/>
                    <a:pt x="1603" y="6597"/>
                    <a:pt x="1302" y="7749"/>
                  </a:cubicBezTo>
                  <a:cubicBezTo>
                    <a:pt x="1235" y="7969"/>
                    <a:pt x="1" y="12056"/>
                    <a:pt x="211" y="16700"/>
                  </a:cubicBezTo>
                  <a:cubicBezTo>
                    <a:pt x="414" y="21151"/>
                    <a:pt x="1538" y="26252"/>
                    <a:pt x="8350" y="30339"/>
                  </a:cubicBezTo>
                  <a:cubicBezTo>
                    <a:pt x="10360" y="31544"/>
                    <a:pt x="13701" y="31965"/>
                    <a:pt x="17387" y="31965"/>
                  </a:cubicBezTo>
                  <a:cubicBezTo>
                    <a:pt x="25639" y="31965"/>
                    <a:pt x="35615" y="29857"/>
                    <a:pt x="36215" y="29728"/>
                  </a:cubicBezTo>
                  <a:cubicBezTo>
                    <a:pt x="36362" y="29697"/>
                    <a:pt x="36464" y="29563"/>
                    <a:pt x="36457" y="29412"/>
                  </a:cubicBezTo>
                  <a:lnTo>
                    <a:pt x="34946" y="1122"/>
                  </a:lnTo>
                  <a:cubicBezTo>
                    <a:pt x="34937" y="973"/>
                    <a:pt x="34824" y="852"/>
                    <a:pt x="34676" y="834"/>
                  </a:cubicBezTo>
                  <a:cubicBezTo>
                    <a:pt x="34580" y="822"/>
                    <a:pt x="27794" y="1"/>
                    <a:pt x="21065"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83" name="Google Shape;2383;p54"/>
            <p:cNvSpPr/>
            <p:nvPr/>
          </p:nvSpPr>
          <p:spPr>
            <a:xfrm>
              <a:off x="4012150" y="1253575"/>
              <a:ext cx="248675" cy="593700"/>
            </a:xfrm>
            <a:custGeom>
              <a:avLst/>
              <a:gdLst/>
              <a:ahLst/>
              <a:cxnLst/>
              <a:rect l="l" t="t" r="r" b="b"/>
              <a:pathLst>
                <a:path w="9947" h="23748" extrusionOk="0">
                  <a:moveTo>
                    <a:pt x="8625" y="0"/>
                  </a:moveTo>
                  <a:cubicBezTo>
                    <a:pt x="8606" y="0"/>
                    <a:pt x="8585" y="1"/>
                    <a:pt x="8565" y="3"/>
                  </a:cubicBezTo>
                  <a:cubicBezTo>
                    <a:pt x="8565" y="3"/>
                    <a:pt x="6135" y="2433"/>
                    <a:pt x="4977" y="5674"/>
                  </a:cubicBezTo>
                  <a:cubicBezTo>
                    <a:pt x="3819" y="8915"/>
                    <a:pt x="1" y="18636"/>
                    <a:pt x="117" y="20488"/>
                  </a:cubicBezTo>
                  <a:cubicBezTo>
                    <a:pt x="210" y="21969"/>
                    <a:pt x="1265" y="23747"/>
                    <a:pt x="2513" y="23747"/>
                  </a:cubicBezTo>
                  <a:cubicBezTo>
                    <a:pt x="2825" y="23747"/>
                    <a:pt x="3148" y="23636"/>
                    <a:pt x="3473" y="23381"/>
                  </a:cubicBezTo>
                  <a:cubicBezTo>
                    <a:pt x="5092" y="22109"/>
                    <a:pt x="9027" y="15280"/>
                    <a:pt x="9258" y="14932"/>
                  </a:cubicBezTo>
                  <a:cubicBezTo>
                    <a:pt x="9490" y="14585"/>
                    <a:pt x="9721" y="9725"/>
                    <a:pt x="9721" y="6716"/>
                  </a:cubicBezTo>
                  <a:cubicBezTo>
                    <a:pt x="9721" y="3751"/>
                    <a:pt x="9946" y="0"/>
                    <a:pt x="8625"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384" name="Google Shape;2384;p54"/>
            <p:cNvSpPr/>
            <p:nvPr/>
          </p:nvSpPr>
          <p:spPr>
            <a:xfrm>
              <a:off x="4004975" y="1245925"/>
              <a:ext cx="259200" cy="609000"/>
            </a:xfrm>
            <a:custGeom>
              <a:avLst/>
              <a:gdLst/>
              <a:ahLst/>
              <a:cxnLst/>
              <a:rect l="l" t="t" r="r" b="b"/>
              <a:pathLst>
                <a:path w="10368" h="24360" extrusionOk="0">
                  <a:moveTo>
                    <a:pt x="8979" y="619"/>
                  </a:moveTo>
                  <a:lnTo>
                    <a:pt x="8979" y="619"/>
                  </a:lnTo>
                  <a:cubicBezTo>
                    <a:pt x="9040" y="632"/>
                    <a:pt x="9096" y="661"/>
                    <a:pt x="9140" y="706"/>
                  </a:cubicBezTo>
                  <a:cubicBezTo>
                    <a:pt x="9754" y="1275"/>
                    <a:pt x="9730" y="3824"/>
                    <a:pt x="9710" y="5872"/>
                  </a:cubicBezTo>
                  <a:cubicBezTo>
                    <a:pt x="9707" y="6262"/>
                    <a:pt x="9704" y="6648"/>
                    <a:pt x="9704" y="7022"/>
                  </a:cubicBezTo>
                  <a:cubicBezTo>
                    <a:pt x="9704" y="10128"/>
                    <a:pt x="9467" y="14652"/>
                    <a:pt x="9292" y="15069"/>
                  </a:cubicBezTo>
                  <a:cubicBezTo>
                    <a:pt x="9257" y="15120"/>
                    <a:pt x="9144" y="15307"/>
                    <a:pt x="8974" y="15595"/>
                  </a:cubicBezTo>
                  <a:cubicBezTo>
                    <a:pt x="6280" y="20105"/>
                    <a:pt x="4462" y="22746"/>
                    <a:pt x="3570" y="23447"/>
                  </a:cubicBezTo>
                  <a:cubicBezTo>
                    <a:pt x="3316" y="23646"/>
                    <a:pt x="3057" y="23746"/>
                    <a:pt x="2797" y="23746"/>
                  </a:cubicBezTo>
                  <a:cubicBezTo>
                    <a:pt x="2644" y="23746"/>
                    <a:pt x="2490" y="23711"/>
                    <a:pt x="2336" y="23642"/>
                  </a:cubicBezTo>
                  <a:cubicBezTo>
                    <a:pt x="1514" y="23274"/>
                    <a:pt x="784" y="21988"/>
                    <a:pt x="709" y="20775"/>
                  </a:cubicBezTo>
                  <a:cubicBezTo>
                    <a:pt x="620" y="19356"/>
                    <a:pt x="3110" y="12667"/>
                    <a:pt x="4599" y="8670"/>
                  </a:cubicBezTo>
                  <a:cubicBezTo>
                    <a:pt x="4988" y="7627"/>
                    <a:pt x="5323" y="6727"/>
                    <a:pt x="5553" y="6083"/>
                  </a:cubicBezTo>
                  <a:cubicBezTo>
                    <a:pt x="6548" y="3297"/>
                    <a:pt x="8534" y="1092"/>
                    <a:pt x="8979" y="619"/>
                  </a:cubicBezTo>
                  <a:close/>
                  <a:moveTo>
                    <a:pt x="8914" y="1"/>
                  </a:moveTo>
                  <a:cubicBezTo>
                    <a:pt x="8885" y="1"/>
                    <a:pt x="8856" y="2"/>
                    <a:pt x="8826" y="4"/>
                  </a:cubicBezTo>
                  <a:cubicBezTo>
                    <a:pt x="8754" y="10"/>
                    <a:pt x="8687" y="42"/>
                    <a:pt x="8636" y="93"/>
                  </a:cubicBezTo>
                  <a:cubicBezTo>
                    <a:pt x="8535" y="194"/>
                    <a:pt x="6143" y="2610"/>
                    <a:pt x="4977" y="5878"/>
                  </a:cubicBezTo>
                  <a:cubicBezTo>
                    <a:pt x="4747" y="6519"/>
                    <a:pt x="4413" y="7416"/>
                    <a:pt x="4025" y="8457"/>
                  </a:cubicBezTo>
                  <a:cubicBezTo>
                    <a:pt x="2424" y="12760"/>
                    <a:pt x="1" y="19264"/>
                    <a:pt x="98" y="20813"/>
                  </a:cubicBezTo>
                  <a:cubicBezTo>
                    <a:pt x="177" y="22076"/>
                    <a:pt x="942" y="23689"/>
                    <a:pt x="2087" y="24200"/>
                  </a:cubicBezTo>
                  <a:cubicBezTo>
                    <a:pt x="2312" y="24303"/>
                    <a:pt x="2555" y="24358"/>
                    <a:pt x="2804" y="24360"/>
                  </a:cubicBezTo>
                  <a:cubicBezTo>
                    <a:pt x="3146" y="24360"/>
                    <a:pt x="3538" y="24250"/>
                    <a:pt x="3949" y="23928"/>
                  </a:cubicBezTo>
                  <a:cubicBezTo>
                    <a:pt x="5381" y="22802"/>
                    <a:pt x="8481" y="17614"/>
                    <a:pt x="9499" y="15909"/>
                  </a:cubicBezTo>
                  <a:cubicBezTo>
                    <a:pt x="9663" y="15635"/>
                    <a:pt x="9769" y="15457"/>
                    <a:pt x="9801" y="15409"/>
                  </a:cubicBezTo>
                  <a:cubicBezTo>
                    <a:pt x="10161" y="14870"/>
                    <a:pt x="10315" y="8858"/>
                    <a:pt x="10315" y="7022"/>
                  </a:cubicBezTo>
                  <a:cubicBezTo>
                    <a:pt x="10315" y="6650"/>
                    <a:pt x="10320" y="6266"/>
                    <a:pt x="10323" y="5878"/>
                  </a:cubicBezTo>
                  <a:cubicBezTo>
                    <a:pt x="10346" y="3375"/>
                    <a:pt x="10367" y="1010"/>
                    <a:pt x="9557" y="257"/>
                  </a:cubicBezTo>
                  <a:cubicBezTo>
                    <a:pt x="9375" y="88"/>
                    <a:pt x="9157" y="1"/>
                    <a:pt x="8914"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85" name="Google Shape;2385;p54"/>
            <p:cNvSpPr/>
            <p:nvPr/>
          </p:nvSpPr>
          <p:spPr>
            <a:xfrm>
              <a:off x="4218425" y="1513325"/>
              <a:ext cx="857000" cy="765350"/>
            </a:xfrm>
            <a:custGeom>
              <a:avLst/>
              <a:gdLst/>
              <a:ahLst/>
              <a:cxnLst/>
              <a:rect l="l" t="t" r="r" b="b"/>
              <a:pathLst>
                <a:path w="34280" h="30614" extrusionOk="0">
                  <a:moveTo>
                    <a:pt x="4180" y="1"/>
                  </a:moveTo>
                  <a:cubicBezTo>
                    <a:pt x="4138" y="1"/>
                    <a:pt x="4105" y="3"/>
                    <a:pt x="4082" y="7"/>
                  </a:cubicBezTo>
                  <a:cubicBezTo>
                    <a:pt x="558" y="681"/>
                    <a:pt x="0" y="23268"/>
                    <a:pt x="0" y="23268"/>
                  </a:cubicBezTo>
                  <a:lnTo>
                    <a:pt x="27750" y="30614"/>
                  </a:lnTo>
                  <a:cubicBezTo>
                    <a:pt x="27750" y="30614"/>
                    <a:pt x="34279" y="12659"/>
                    <a:pt x="34279" y="9393"/>
                  </a:cubicBezTo>
                  <a:cubicBezTo>
                    <a:pt x="34279" y="6188"/>
                    <a:pt x="6411" y="1"/>
                    <a:pt x="4180" y="1"/>
                  </a:cubicBez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386" name="Google Shape;2386;p54"/>
            <p:cNvSpPr/>
            <p:nvPr/>
          </p:nvSpPr>
          <p:spPr>
            <a:xfrm>
              <a:off x="4210675" y="1505850"/>
              <a:ext cx="872400" cy="780475"/>
            </a:xfrm>
            <a:custGeom>
              <a:avLst/>
              <a:gdLst/>
              <a:ahLst/>
              <a:cxnLst/>
              <a:rect l="l" t="t" r="r" b="b"/>
              <a:pathLst>
                <a:path w="34896" h="31219" extrusionOk="0">
                  <a:moveTo>
                    <a:pt x="4510" y="604"/>
                  </a:moveTo>
                  <a:cubicBezTo>
                    <a:pt x="6298" y="604"/>
                    <a:pt x="30056" y="5776"/>
                    <a:pt x="33866" y="9089"/>
                  </a:cubicBezTo>
                  <a:cubicBezTo>
                    <a:pt x="34135" y="9324"/>
                    <a:pt x="34284" y="9537"/>
                    <a:pt x="34284" y="9692"/>
                  </a:cubicBezTo>
                  <a:cubicBezTo>
                    <a:pt x="34284" y="12655"/>
                    <a:pt x="28672" y="28315"/>
                    <a:pt x="27867" y="30545"/>
                  </a:cubicBezTo>
                  <a:lnTo>
                    <a:pt x="623" y="23334"/>
                  </a:lnTo>
                  <a:cubicBezTo>
                    <a:pt x="852" y="14683"/>
                    <a:pt x="2081" y="1066"/>
                    <a:pt x="4447" y="608"/>
                  </a:cubicBezTo>
                  <a:cubicBezTo>
                    <a:pt x="4463" y="605"/>
                    <a:pt x="4485" y="604"/>
                    <a:pt x="4510" y="604"/>
                  </a:cubicBezTo>
                  <a:close/>
                  <a:moveTo>
                    <a:pt x="4419" y="0"/>
                  </a:moveTo>
                  <a:cubicBezTo>
                    <a:pt x="4382" y="0"/>
                    <a:pt x="4353" y="2"/>
                    <a:pt x="4333" y="6"/>
                  </a:cubicBezTo>
                  <a:cubicBezTo>
                    <a:pt x="673" y="705"/>
                    <a:pt x="62" y="21222"/>
                    <a:pt x="4" y="23560"/>
                  </a:cubicBezTo>
                  <a:cubicBezTo>
                    <a:pt x="0" y="23701"/>
                    <a:pt x="94" y="23827"/>
                    <a:pt x="232" y="23863"/>
                  </a:cubicBezTo>
                  <a:lnTo>
                    <a:pt x="27982" y="31209"/>
                  </a:lnTo>
                  <a:cubicBezTo>
                    <a:pt x="28007" y="31215"/>
                    <a:pt x="28034" y="31219"/>
                    <a:pt x="28060" y="31219"/>
                  </a:cubicBezTo>
                  <a:cubicBezTo>
                    <a:pt x="28189" y="31219"/>
                    <a:pt x="28303" y="31138"/>
                    <a:pt x="28347" y="31017"/>
                  </a:cubicBezTo>
                  <a:cubicBezTo>
                    <a:pt x="28614" y="30282"/>
                    <a:pt x="34895" y="12974"/>
                    <a:pt x="34895" y="9692"/>
                  </a:cubicBezTo>
                  <a:cubicBezTo>
                    <a:pt x="34895" y="9324"/>
                    <a:pt x="34666" y="8956"/>
                    <a:pt x="34195" y="8566"/>
                  </a:cubicBezTo>
                  <a:cubicBezTo>
                    <a:pt x="29939" y="5044"/>
                    <a:pt x="6326" y="0"/>
                    <a:pt x="4419"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87" name="Google Shape;2387;p54"/>
            <p:cNvSpPr/>
            <p:nvPr/>
          </p:nvSpPr>
          <p:spPr>
            <a:xfrm>
              <a:off x="4188650" y="1156275"/>
              <a:ext cx="807250" cy="940025"/>
            </a:xfrm>
            <a:custGeom>
              <a:avLst/>
              <a:gdLst/>
              <a:ahLst/>
              <a:cxnLst/>
              <a:rect l="l" t="t" r="r" b="b"/>
              <a:pathLst>
                <a:path w="32290" h="37601" extrusionOk="0">
                  <a:moveTo>
                    <a:pt x="17149" y="1"/>
                  </a:moveTo>
                  <a:cubicBezTo>
                    <a:pt x="15853" y="1"/>
                    <a:pt x="15045" y="192"/>
                    <a:pt x="15045" y="192"/>
                  </a:cubicBezTo>
                  <a:cubicBezTo>
                    <a:pt x="15045" y="192"/>
                    <a:pt x="14109" y="88"/>
                    <a:pt x="12705" y="88"/>
                  </a:cubicBezTo>
                  <a:cubicBezTo>
                    <a:pt x="10484" y="88"/>
                    <a:pt x="7094" y="348"/>
                    <a:pt x="4398" y="1696"/>
                  </a:cubicBezTo>
                  <a:cubicBezTo>
                    <a:pt x="1" y="3895"/>
                    <a:pt x="1" y="7598"/>
                    <a:pt x="232" y="11186"/>
                  </a:cubicBezTo>
                  <a:cubicBezTo>
                    <a:pt x="463" y="14774"/>
                    <a:pt x="1660" y="34121"/>
                    <a:pt x="2008" y="35510"/>
                  </a:cubicBezTo>
                  <a:cubicBezTo>
                    <a:pt x="2356" y="36899"/>
                    <a:pt x="10301" y="36532"/>
                    <a:pt x="14930" y="37457"/>
                  </a:cubicBezTo>
                  <a:cubicBezTo>
                    <a:pt x="15421" y="37555"/>
                    <a:pt x="15895" y="37600"/>
                    <a:pt x="16353" y="37600"/>
                  </a:cubicBezTo>
                  <a:cubicBezTo>
                    <a:pt x="20217" y="37600"/>
                    <a:pt x="22873" y="34405"/>
                    <a:pt x="23494" y="33059"/>
                  </a:cubicBezTo>
                  <a:cubicBezTo>
                    <a:pt x="24189" y="31555"/>
                    <a:pt x="32290" y="16857"/>
                    <a:pt x="32290" y="13733"/>
                  </a:cubicBezTo>
                  <a:cubicBezTo>
                    <a:pt x="32290" y="10609"/>
                    <a:pt x="28933" y="4706"/>
                    <a:pt x="24190" y="1929"/>
                  </a:cubicBezTo>
                  <a:cubicBezTo>
                    <a:pt x="21478" y="341"/>
                    <a:pt x="18879" y="1"/>
                    <a:pt x="17149"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388" name="Google Shape;2388;p54"/>
            <p:cNvSpPr/>
            <p:nvPr/>
          </p:nvSpPr>
          <p:spPr>
            <a:xfrm>
              <a:off x="4180550" y="1148475"/>
              <a:ext cx="823000" cy="955450"/>
            </a:xfrm>
            <a:custGeom>
              <a:avLst/>
              <a:gdLst/>
              <a:ahLst/>
              <a:cxnLst/>
              <a:rect l="l" t="t" r="r" b="b"/>
              <a:pathLst>
                <a:path w="32920" h="38218" extrusionOk="0">
                  <a:moveTo>
                    <a:pt x="17458" y="624"/>
                  </a:moveTo>
                  <a:cubicBezTo>
                    <a:pt x="19150" y="624"/>
                    <a:pt x="21707" y="952"/>
                    <a:pt x="24358" y="2503"/>
                  </a:cubicBezTo>
                  <a:cubicBezTo>
                    <a:pt x="29211" y="5345"/>
                    <a:pt x="32308" y="11236"/>
                    <a:pt x="32308" y="14044"/>
                  </a:cubicBezTo>
                  <a:cubicBezTo>
                    <a:pt x="32308" y="16487"/>
                    <a:pt x="26959" y="26688"/>
                    <a:pt x="24675" y="31045"/>
                  </a:cubicBezTo>
                  <a:cubicBezTo>
                    <a:pt x="24096" y="32147"/>
                    <a:pt x="23680" y="32945"/>
                    <a:pt x="23541" y="33243"/>
                  </a:cubicBezTo>
                  <a:cubicBezTo>
                    <a:pt x="23099" y="34201"/>
                    <a:pt x="20628" y="37609"/>
                    <a:pt x="16704" y="37609"/>
                  </a:cubicBezTo>
                  <a:cubicBezTo>
                    <a:pt x="16259" y="37609"/>
                    <a:pt x="15795" y="37565"/>
                    <a:pt x="15314" y="37469"/>
                  </a:cubicBezTo>
                  <a:cubicBezTo>
                    <a:pt x="13441" y="37095"/>
                    <a:pt x="11091" y="36934"/>
                    <a:pt x="8820" y="36778"/>
                  </a:cubicBezTo>
                  <a:cubicBezTo>
                    <a:pt x="6272" y="36603"/>
                    <a:pt x="2783" y="36363"/>
                    <a:pt x="2629" y="35748"/>
                  </a:cubicBezTo>
                  <a:cubicBezTo>
                    <a:pt x="2324" y="34532"/>
                    <a:pt x="1301" y="18406"/>
                    <a:pt x="965" y="13107"/>
                  </a:cubicBezTo>
                  <a:lnTo>
                    <a:pt x="861" y="11478"/>
                  </a:lnTo>
                  <a:cubicBezTo>
                    <a:pt x="615" y="7664"/>
                    <a:pt x="747" y="4339"/>
                    <a:pt x="4859" y="2282"/>
                  </a:cubicBezTo>
                  <a:cubicBezTo>
                    <a:pt x="7499" y="962"/>
                    <a:pt x="10860" y="709"/>
                    <a:pt x="13053" y="709"/>
                  </a:cubicBezTo>
                  <a:cubicBezTo>
                    <a:pt x="14406" y="709"/>
                    <a:pt x="15313" y="805"/>
                    <a:pt x="15337" y="807"/>
                  </a:cubicBezTo>
                  <a:cubicBezTo>
                    <a:pt x="15349" y="809"/>
                    <a:pt x="15360" y="809"/>
                    <a:pt x="15372" y="809"/>
                  </a:cubicBezTo>
                  <a:cubicBezTo>
                    <a:pt x="15395" y="809"/>
                    <a:pt x="15418" y="806"/>
                    <a:pt x="15440" y="801"/>
                  </a:cubicBezTo>
                  <a:cubicBezTo>
                    <a:pt x="15459" y="797"/>
                    <a:pt x="16230" y="624"/>
                    <a:pt x="17458" y="624"/>
                  </a:cubicBezTo>
                  <a:close/>
                  <a:moveTo>
                    <a:pt x="17492" y="0"/>
                  </a:moveTo>
                  <a:cubicBezTo>
                    <a:pt x="16346" y="0"/>
                    <a:pt x="15566" y="149"/>
                    <a:pt x="15353" y="195"/>
                  </a:cubicBezTo>
                  <a:cubicBezTo>
                    <a:pt x="15121" y="171"/>
                    <a:pt x="14235" y="90"/>
                    <a:pt x="12998" y="90"/>
                  </a:cubicBezTo>
                  <a:cubicBezTo>
                    <a:pt x="10749" y="90"/>
                    <a:pt x="7339" y="359"/>
                    <a:pt x="4585" y="1734"/>
                  </a:cubicBezTo>
                  <a:cubicBezTo>
                    <a:pt x="143" y="3956"/>
                    <a:pt x="0" y="7630"/>
                    <a:pt x="250" y="11518"/>
                  </a:cubicBezTo>
                  <a:lnTo>
                    <a:pt x="355" y="13146"/>
                  </a:lnTo>
                  <a:cubicBezTo>
                    <a:pt x="989" y="23148"/>
                    <a:pt x="1754" y="34772"/>
                    <a:pt x="2035" y="35896"/>
                  </a:cubicBezTo>
                  <a:cubicBezTo>
                    <a:pt x="2285" y="36896"/>
                    <a:pt x="4638" y="37106"/>
                    <a:pt x="8778" y="37389"/>
                  </a:cubicBezTo>
                  <a:cubicBezTo>
                    <a:pt x="11031" y="37544"/>
                    <a:pt x="13360" y="37703"/>
                    <a:pt x="15194" y="38071"/>
                  </a:cubicBezTo>
                  <a:cubicBezTo>
                    <a:pt x="15681" y="38168"/>
                    <a:pt x="16177" y="38218"/>
                    <a:pt x="16673" y="38218"/>
                  </a:cubicBezTo>
                  <a:cubicBezTo>
                    <a:pt x="20560" y="38218"/>
                    <a:pt x="23347" y="35123"/>
                    <a:pt x="24096" y="33500"/>
                  </a:cubicBezTo>
                  <a:cubicBezTo>
                    <a:pt x="24228" y="33215"/>
                    <a:pt x="24642" y="32424"/>
                    <a:pt x="25216" y="31330"/>
                  </a:cubicBezTo>
                  <a:cubicBezTo>
                    <a:pt x="27718" y="26561"/>
                    <a:pt x="32920" y="16638"/>
                    <a:pt x="32920" y="14045"/>
                  </a:cubicBezTo>
                  <a:cubicBezTo>
                    <a:pt x="32920" y="10628"/>
                    <a:pt x="29390" y="4741"/>
                    <a:pt x="24667" y="1976"/>
                  </a:cubicBezTo>
                  <a:cubicBezTo>
                    <a:pt x="21894" y="353"/>
                    <a:pt x="19258" y="0"/>
                    <a:pt x="17492"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89" name="Google Shape;2389;p54"/>
            <p:cNvSpPr/>
            <p:nvPr/>
          </p:nvSpPr>
          <p:spPr>
            <a:xfrm>
              <a:off x="4362250" y="1389625"/>
              <a:ext cx="222800" cy="656825"/>
            </a:xfrm>
            <a:custGeom>
              <a:avLst/>
              <a:gdLst/>
              <a:ahLst/>
              <a:cxnLst/>
              <a:rect l="l" t="t" r="r" b="b"/>
              <a:pathLst>
                <a:path w="8912" h="26273" extrusionOk="0">
                  <a:moveTo>
                    <a:pt x="7638" y="0"/>
                  </a:moveTo>
                  <a:lnTo>
                    <a:pt x="3703" y="2778"/>
                  </a:lnTo>
                  <a:lnTo>
                    <a:pt x="4976" y="5556"/>
                  </a:lnTo>
                  <a:lnTo>
                    <a:pt x="0" y="22916"/>
                  </a:lnTo>
                  <a:lnTo>
                    <a:pt x="1158" y="26272"/>
                  </a:lnTo>
                  <a:lnTo>
                    <a:pt x="4513" y="23725"/>
                  </a:lnTo>
                  <a:lnTo>
                    <a:pt x="6365" y="5904"/>
                  </a:lnTo>
                  <a:lnTo>
                    <a:pt x="8911" y="3125"/>
                  </a:lnTo>
                  <a:lnTo>
                    <a:pt x="7638" y="0"/>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390" name="Google Shape;2390;p54"/>
            <p:cNvSpPr/>
            <p:nvPr/>
          </p:nvSpPr>
          <p:spPr>
            <a:xfrm>
              <a:off x="4354450" y="1381975"/>
              <a:ext cx="238825" cy="672100"/>
            </a:xfrm>
            <a:custGeom>
              <a:avLst/>
              <a:gdLst/>
              <a:ahLst/>
              <a:cxnLst/>
              <a:rect l="l" t="t" r="r" b="b"/>
              <a:pathLst>
                <a:path w="9553" h="26884" extrusionOk="0">
                  <a:moveTo>
                    <a:pt x="7813" y="778"/>
                  </a:moveTo>
                  <a:lnTo>
                    <a:pt x="8867" y="3368"/>
                  </a:lnTo>
                  <a:lnTo>
                    <a:pt x="6451" y="6002"/>
                  </a:lnTo>
                  <a:cubicBezTo>
                    <a:pt x="6407" y="6050"/>
                    <a:pt x="6379" y="6112"/>
                    <a:pt x="6373" y="6177"/>
                  </a:cubicBezTo>
                  <a:lnTo>
                    <a:pt x="4535" y="23869"/>
                  </a:lnTo>
                  <a:lnTo>
                    <a:pt x="1622" y="26079"/>
                  </a:lnTo>
                  <a:lnTo>
                    <a:pt x="633" y="23214"/>
                  </a:lnTo>
                  <a:lnTo>
                    <a:pt x="5583" y="5946"/>
                  </a:lnTo>
                  <a:cubicBezTo>
                    <a:pt x="5603" y="5876"/>
                    <a:pt x="5597" y="5801"/>
                    <a:pt x="5566" y="5734"/>
                  </a:cubicBezTo>
                  <a:lnTo>
                    <a:pt x="4400" y="3187"/>
                  </a:lnTo>
                  <a:lnTo>
                    <a:pt x="7813" y="778"/>
                  </a:lnTo>
                  <a:close/>
                  <a:moveTo>
                    <a:pt x="7950" y="0"/>
                  </a:moveTo>
                  <a:cubicBezTo>
                    <a:pt x="7890" y="0"/>
                    <a:pt x="7828" y="18"/>
                    <a:pt x="7774" y="57"/>
                  </a:cubicBezTo>
                  <a:lnTo>
                    <a:pt x="3839" y="2834"/>
                  </a:lnTo>
                  <a:cubicBezTo>
                    <a:pt x="3719" y="2919"/>
                    <a:pt x="3676" y="3078"/>
                    <a:pt x="3738" y="3212"/>
                  </a:cubicBezTo>
                  <a:lnTo>
                    <a:pt x="4964" y="5886"/>
                  </a:lnTo>
                  <a:lnTo>
                    <a:pt x="17" y="23136"/>
                  </a:lnTo>
                  <a:cubicBezTo>
                    <a:pt x="1" y="23197"/>
                    <a:pt x="2" y="23261"/>
                    <a:pt x="23" y="23321"/>
                  </a:cubicBezTo>
                  <a:lnTo>
                    <a:pt x="1180" y="26677"/>
                  </a:lnTo>
                  <a:cubicBezTo>
                    <a:pt x="1212" y="26770"/>
                    <a:pt x="1286" y="26842"/>
                    <a:pt x="1380" y="26871"/>
                  </a:cubicBezTo>
                  <a:cubicBezTo>
                    <a:pt x="1409" y="26879"/>
                    <a:pt x="1439" y="26884"/>
                    <a:pt x="1470" y="26884"/>
                  </a:cubicBezTo>
                  <a:cubicBezTo>
                    <a:pt x="1536" y="26884"/>
                    <a:pt x="1600" y="26862"/>
                    <a:pt x="1654" y="26822"/>
                  </a:cubicBezTo>
                  <a:lnTo>
                    <a:pt x="5010" y="24276"/>
                  </a:lnTo>
                  <a:cubicBezTo>
                    <a:pt x="5078" y="24224"/>
                    <a:pt x="5121" y="24148"/>
                    <a:pt x="5130" y="24064"/>
                  </a:cubicBezTo>
                  <a:lnTo>
                    <a:pt x="6972" y="6341"/>
                  </a:lnTo>
                  <a:lnTo>
                    <a:pt x="9450" y="3638"/>
                  </a:lnTo>
                  <a:cubicBezTo>
                    <a:pt x="9530" y="3551"/>
                    <a:pt x="9552" y="3426"/>
                    <a:pt x="9508" y="3316"/>
                  </a:cubicBezTo>
                  <a:lnTo>
                    <a:pt x="8234" y="191"/>
                  </a:lnTo>
                  <a:cubicBezTo>
                    <a:pt x="8185" y="70"/>
                    <a:pt x="8069" y="0"/>
                    <a:pt x="7950" y="0"/>
                  </a:cubicBez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391" name="Google Shape;2391;p54"/>
            <p:cNvSpPr/>
            <p:nvPr/>
          </p:nvSpPr>
          <p:spPr>
            <a:xfrm>
              <a:off x="4408525" y="1227600"/>
              <a:ext cx="298025" cy="344325"/>
            </a:xfrm>
            <a:custGeom>
              <a:avLst/>
              <a:gdLst/>
              <a:ahLst/>
              <a:cxnLst/>
              <a:rect l="l" t="t" r="r" b="b"/>
              <a:pathLst>
                <a:path w="11921" h="13773" extrusionOk="0">
                  <a:moveTo>
                    <a:pt x="5787" y="1"/>
                  </a:moveTo>
                  <a:cubicBezTo>
                    <a:pt x="3242" y="1"/>
                    <a:pt x="2200" y="2083"/>
                    <a:pt x="2200" y="2083"/>
                  </a:cubicBezTo>
                  <a:cubicBezTo>
                    <a:pt x="2200" y="2083"/>
                    <a:pt x="926" y="4514"/>
                    <a:pt x="463" y="6134"/>
                  </a:cubicBezTo>
                  <a:cubicBezTo>
                    <a:pt x="0" y="7755"/>
                    <a:pt x="1" y="10764"/>
                    <a:pt x="1" y="10764"/>
                  </a:cubicBezTo>
                  <a:cubicBezTo>
                    <a:pt x="1" y="10764"/>
                    <a:pt x="3705" y="9028"/>
                    <a:pt x="4746" y="9028"/>
                  </a:cubicBezTo>
                  <a:cubicBezTo>
                    <a:pt x="5787" y="9028"/>
                    <a:pt x="7871" y="13773"/>
                    <a:pt x="7871" y="13773"/>
                  </a:cubicBezTo>
                  <a:cubicBezTo>
                    <a:pt x="7871" y="13773"/>
                    <a:pt x="10996" y="9143"/>
                    <a:pt x="11458" y="5788"/>
                  </a:cubicBezTo>
                  <a:cubicBezTo>
                    <a:pt x="11921" y="2431"/>
                    <a:pt x="8334" y="1"/>
                    <a:pt x="5787"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392" name="Google Shape;2392;p54"/>
            <p:cNvSpPr/>
            <p:nvPr/>
          </p:nvSpPr>
          <p:spPr>
            <a:xfrm>
              <a:off x="4400875" y="1219950"/>
              <a:ext cx="306425" cy="359650"/>
            </a:xfrm>
            <a:custGeom>
              <a:avLst/>
              <a:gdLst/>
              <a:ahLst/>
              <a:cxnLst/>
              <a:rect l="l" t="t" r="r" b="b"/>
              <a:pathLst>
                <a:path w="12257" h="14386" extrusionOk="0">
                  <a:moveTo>
                    <a:pt x="6093" y="612"/>
                  </a:moveTo>
                  <a:cubicBezTo>
                    <a:pt x="7569" y="612"/>
                    <a:pt x="9289" y="1449"/>
                    <a:pt x="10374" y="2694"/>
                  </a:cubicBezTo>
                  <a:cubicBezTo>
                    <a:pt x="10984" y="3394"/>
                    <a:pt x="11669" y="4545"/>
                    <a:pt x="11462" y="6052"/>
                  </a:cubicBezTo>
                  <a:cubicBezTo>
                    <a:pt x="11097" y="8686"/>
                    <a:pt x="9013" y="12190"/>
                    <a:pt x="8225" y="13440"/>
                  </a:cubicBezTo>
                  <a:cubicBezTo>
                    <a:pt x="7540" y="11952"/>
                    <a:pt x="6066" y="9028"/>
                    <a:pt x="5052" y="9028"/>
                  </a:cubicBezTo>
                  <a:cubicBezTo>
                    <a:pt x="4160" y="9028"/>
                    <a:pt x="1672" y="10112"/>
                    <a:pt x="621" y="10589"/>
                  </a:cubicBezTo>
                  <a:cubicBezTo>
                    <a:pt x="642" y="9682"/>
                    <a:pt x="727" y="7704"/>
                    <a:pt x="1064" y="6525"/>
                  </a:cubicBezTo>
                  <a:cubicBezTo>
                    <a:pt x="1513" y="4954"/>
                    <a:pt x="2764" y="2555"/>
                    <a:pt x="2777" y="2532"/>
                  </a:cubicBezTo>
                  <a:cubicBezTo>
                    <a:pt x="2778" y="2531"/>
                    <a:pt x="2779" y="2529"/>
                    <a:pt x="2779" y="2528"/>
                  </a:cubicBezTo>
                  <a:cubicBezTo>
                    <a:pt x="2819" y="2449"/>
                    <a:pt x="3776" y="612"/>
                    <a:pt x="6093" y="612"/>
                  </a:cubicBezTo>
                  <a:close/>
                  <a:moveTo>
                    <a:pt x="6093" y="1"/>
                  </a:moveTo>
                  <a:cubicBezTo>
                    <a:pt x="3412" y="1"/>
                    <a:pt x="2297" y="2123"/>
                    <a:pt x="2233" y="2250"/>
                  </a:cubicBezTo>
                  <a:cubicBezTo>
                    <a:pt x="2166" y="2379"/>
                    <a:pt x="939" y="4736"/>
                    <a:pt x="476" y="6356"/>
                  </a:cubicBezTo>
                  <a:cubicBezTo>
                    <a:pt x="6" y="7999"/>
                    <a:pt x="0" y="10945"/>
                    <a:pt x="0" y="11070"/>
                  </a:cubicBezTo>
                  <a:cubicBezTo>
                    <a:pt x="0" y="11246"/>
                    <a:pt x="145" y="11376"/>
                    <a:pt x="307" y="11376"/>
                  </a:cubicBezTo>
                  <a:cubicBezTo>
                    <a:pt x="350" y="11376"/>
                    <a:pt x="394" y="11367"/>
                    <a:pt x="437" y="11347"/>
                  </a:cubicBezTo>
                  <a:cubicBezTo>
                    <a:pt x="1449" y="10873"/>
                    <a:pt x="4253" y="9640"/>
                    <a:pt x="5052" y="9640"/>
                  </a:cubicBezTo>
                  <a:cubicBezTo>
                    <a:pt x="5508" y="9640"/>
                    <a:pt x="6810" y="11729"/>
                    <a:pt x="7896" y="14202"/>
                  </a:cubicBezTo>
                  <a:cubicBezTo>
                    <a:pt x="7941" y="14303"/>
                    <a:pt x="8037" y="14373"/>
                    <a:pt x="8149" y="14383"/>
                  </a:cubicBezTo>
                  <a:cubicBezTo>
                    <a:pt x="8158" y="14384"/>
                    <a:pt x="8167" y="14385"/>
                    <a:pt x="8177" y="14385"/>
                  </a:cubicBezTo>
                  <a:cubicBezTo>
                    <a:pt x="8278" y="14385"/>
                    <a:pt x="8373" y="14334"/>
                    <a:pt x="8431" y="14250"/>
                  </a:cubicBezTo>
                  <a:cubicBezTo>
                    <a:pt x="8560" y="14059"/>
                    <a:pt x="11600" y="9522"/>
                    <a:pt x="12067" y="6135"/>
                  </a:cubicBezTo>
                  <a:cubicBezTo>
                    <a:pt x="12257" y="4762"/>
                    <a:pt x="11830" y="3433"/>
                    <a:pt x="10836" y="2292"/>
                  </a:cubicBezTo>
                  <a:cubicBezTo>
                    <a:pt x="9641" y="922"/>
                    <a:pt x="7735" y="1"/>
                    <a:pt x="6093"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93" name="Google Shape;2393;p54"/>
            <p:cNvSpPr/>
            <p:nvPr/>
          </p:nvSpPr>
          <p:spPr>
            <a:xfrm>
              <a:off x="4744150" y="1175600"/>
              <a:ext cx="89725" cy="106350"/>
            </a:xfrm>
            <a:custGeom>
              <a:avLst/>
              <a:gdLst/>
              <a:ahLst/>
              <a:cxnLst/>
              <a:rect l="l" t="t" r="r" b="b"/>
              <a:pathLst>
                <a:path w="3589" h="4254" extrusionOk="0">
                  <a:moveTo>
                    <a:pt x="2922" y="1"/>
                  </a:moveTo>
                  <a:cubicBezTo>
                    <a:pt x="2507" y="1"/>
                    <a:pt x="1969" y="808"/>
                    <a:pt x="1969" y="808"/>
                  </a:cubicBezTo>
                  <a:lnTo>
                    <a:pt x="0" y="4048"/>
                  </a:lnTo>
                  <a:cubicBezTo>
                    <a:pt x="0" y="4048"/>
                    <a:pt x="258" y="4254"/>
                    <a:pt x="669" y="4254"/>
                  </a:cubicBezTo>
                  <a:cubicBezTo>
                    <a:pt x="875" y="4254"/>
                    <a:pt x="1120" y="4202"/>
                    <a:pt x="1389" y="4048"/>
                  </a:cubicBezTo>
                  <a:cubicBezTo>
                    <a:pt x="2199" y="3585"/>
                    <a:pt x="3588" y="2312"/>
                    <a:pt x="3357" y="692"/>
                  </a:cubicBezTo>
                  <a:cubicBezTo>
                    <a:pt x="3283" y="176"/>
                    <a:pt x="3116" y="1"/>
                    <a:pt x="2922"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394" name="Google Shape;2394;p54"/>
            <p:cNvSpPr/>
            <p:nvPr/>
          </p:nvSpPr>
          <p:spPr>
            <a:xfrm>
              <a:off x="4735700" y="1167925"/>
              <a:ext cx="106375" cy="121700"/>
            </a:xfrm>
            <a:custGeom>
              <a:avLst/>
              <a:gdLst/>
              <a:ahLst/>
              <a:cxnLst/>
              <a:rect l="l" t="t" r="r" b="b"/>
              <a:pathLst>
                <a:path w="4255" h="4868" extrusionOk="0">
                  <a:moveTo>
                    <a:pt x="3258" y="1"/>
                  </a:moveTo>
                  <a:cubicBezTo>
                    <a:pt x="2715" y="1"/>
                    <a:pt x="2206" y="713"/>
                    <a:pt x="2051" y="945"/>
                  </a:cubicBezTo>
                  <a:cubicBezTo>
                    <a:pt x="1958" y="1085"/>
                    <a:pt x="1996" y="1275"/>
                    <a:pt x="2136" y="1370"/>
                  </a:cubicBezTo>
                  <a:cubicBezTo>
                    <a:pt x="2188" y="1404"/>
                    <a:pt x="2247" y="1421"/>
                    <a:pt x="2305" y="1421"/>
                  </a:cubicBezTo>
                  <a:cubicBezTo>
                    <a:pt x="2404" y="1421"/>
                    <a:pt x="2501" y="1373"/>
                    <a:pt x="2561" y="1284"/>
                  </a:cubicBezTo>
                  <a:cubicBezTo>
                    <a:pt x="2787" y="945"/>
                    <a:pt x="3151" y="617"/>
                    <a:pt x="3251" y="611"/>
                  </a:cubicBezTo>
                  <a:cubicBezTo>
                    <a:pt x="3251" y="611"/>
                    <a:pt x="3340" y="678"/>
                    <a:pt x="3392" y="1042"/>
                  </a:cubicBezTo>
                  <a:cubicBezTo>
                    <a:pt x="3602" y="2512"/>
                    <a:pt x="2296" y="3678"/>
                    <a:pt x="1576" y="4089"/>
                  </a:cubicBezTo>
                  <a:cubicBezTo>
                    <a:pt x="1359" y="4213"/>
                    <a:pt x="1166" y="4254"/>
                    <a:pt x="1006" y="4254"/>
                  </a:cubicBezTo>
                  <a:cubicBezTo>
                    <a:pt x="718" y="4254"/>
                    <a:pt x="540" y="4123"/>
                    <a:pt x="530" y="4116"/>
                  </a:cubicBezTo>
                  <a:cubicBezTo>
                    <a:pt x="475" y="4073"/>
                    <a:pt x="409" y="4052"/>
                    <a:pt x="344" y="4052"/>
                  </a:cubicBezTo>
                  <a:cubicBezTo>
                    <a:pt x="254" y="4052"/>
                    <a:pt x="165" y="4092"/>
                    <a:pt x="105" y="4168"/>
                  </a:cubicBezTo>
                  <a:cubicBezTo>
                    <a:pt x="0" y="4297"/>
                    <a:pt x="19" y="4488"/>
                    <a:pt x="148" y="4594"/>
                  </a:cubicBezTo>
                  <a:cubicBezTo>
                    <a:pt x="168" y="4610"/>
                    <a:pt x="498" y="4868"/>
                    <a:pt x="1010" y="4868"/>
                  </a:cubicBezTo>
                  <a:cubicBezTo>
                    <a:pt x="1261" y="4868"/>
                    <a:pt x="1556" y="4806"/>
                    <a:pt x="1879" y="4621"/>
                  </a:cubicBezTo>
                  <a:cubicBezTo>
                    <a:pt x="2724" y="4138"/>
                    <a:pt x="4254" y="2751"/>
                    <a:pt x="3998" y="955"/>
                  </a:cubicBezTo>
                  <a:cubicBezTo>
                    <a:pt x="3970" y="750"/>
                    <a:pt x="3880" y="127"/>
                    <a:pt x="3394" y="16"/>
                  </a:cubicBezTo>
                  <a:cubicBezTo>
                    <a:pt x="3348" y="6"/>
                    <a:pt x="3303" y="1"/>
                    <a:pt x="3258"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95" name="Google Shape;2395;p54"/>
            <p:cNvSpPr/>
            <p:nvPr/>
          </p:nvSpPr>
          <p:spPr>
            <a:xfrm>
              <a:off x="4434575" y="1022175"/>
              <a:ext cx="63675" cy="133125"/>
            </a:xfrm>
            <a:custGeom>
              <a:avLst/>
              <a:gdLst/>
              <a:ahLst/>
              <a:cxnLst/>
              <a:rect l="l" t="t" r="r" b="b"/>
              <a:pathLst>
                <a:path w="2547" h="5325" extrusionOk="0">
                  <a:moveTo>
                    <a:pt x="1881" y="0"/>
                  </a:moveTo>
                  <a:cubicBezTo>
                    <a:pt x="1505" y="0"/>
                    <a:pt x="1043" y="232"/>
                    <a:pt x="695" y="1158"/>
                  </a:cubicBezTo>
                  <a:cubicBezTo>
                    <a:pt x="1" y="3010"/>
                    <a:pt x="1158" y="5324"/>
                    <a:pt x="1158" y="5324"/>
                  </a:cubicBezTo>
                  <a:lnTo>
                    <a:pt x="2315" y="2894"/>
                  </a:lnTo>
                  <a:lnTo>
                    <a:pt x="2546" y="232"/>
                  </a:lnTo>
                  <a:cubicBezTo>
                    <a:pt x="2546" y="232"/>
                    <a:pt x="2257" y="0"/>
                    <a:pt x="1881"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396" name="Google Shape;2396;p54"/>
            <p:cNvSpPr/>
            <p:nvPr/>
          </p:nvSpPr>
          <p:spPr>
            <a:xfrm>
              <a:off x="4426425" y="1014525"/>
              <a:ext cx="80350" cy="148400"/>
            </a:xfrm>
            <a:custGeom>
              <a:avLst/>
              <a:gdLst/>
              <a:ahLst/>
              <a:cxnLst/>
              <a:rect l="l" t="t" r="r" b="b"/>
              <a:pathLst>
                <a:path w="3214" h="5936" extrusionOk="0">
                  <a:moveTo>
                    <a:pt x="2204" y="0"/>
                  </a:moveTo>
                  <a:cubicBezTo>
                    <a:pt x="2104" y="0"/>
                    <a:pt x="2000" y="13"/>
                    <a:pt x="1892" y="43"/>
                  </a:cubicBezTo>
                  <a:cubicBezTo>
                    <a:pt x="1399" y="179"/>
                    <a:pt x="1011" y="621"/>
                    <a:pt x="734" y="1356"/>
                  </a:cubicBezTo>
                  <a:cubicBezTo>
                    <a:pt x="1" y="3310"/>
                    <a:pt x="1160" y="5668"/>
                    <a:pt x="1210" y="5768"/>
                  </a:cubicBezTo>
                  <a:cubicBezTo>
                    <a:pt x="1262" y="5871"/>
                    <a:pt x="1368" y="5936"/>
                    <a:pt x="1483" y="5936"/>
                  </a:cubicBezTo>
                  <a:lnTo>
                    <a:pt x="1486" y="5936"/>
                  </a:lnTo>
                  <a:cubicBezTo>
                    <a:pt x="1604" y="5935"/>
                    <a:pt x="1709" y="5867"/>
                    <a:pt x="1760" y="5762"/>
                  </a:cubicBezTo>
                  <a:lnTo>
                    <a:pt x="2917" y="3332"/>
                  </a:lnTo>
                  <a:cubicBezTo>
                    <a:pt x="2990" y="3179"/>
                    <a:pt x="2925" y="2997"/>
                    <a:pt x="2773" y="2924"/>
                  </a:cubicBezTo>
                  <a:cubicBezTo>
                    <a:pt x="2730" y="2904"/>
                    <a:pt x="2685" y="2894"/>
                    <a:pt x="2641" y="2894"/>
                  </a:cubicBezTo>
                  <a:cubicBezTo>
                    <a:pt x="2527" y="2894"/>
                    <a:pt x="2417" y="2959"/>
                    <a:pt x="2365" y="3069"/>
                  </a:cubicBezTo>
                  <a:lnTo>
                    <a:pt x="1504" y="4876"/>
                  </a:lnTo>
                  <a:cubicBezTo>
                    <a:pt x="1226" y="4098"/>
                    <a:pt x="875" y="2724"/>
                    <a:pt x="1307" y="1571"/>
                  </a:cubicBezTo>
                  <a:cubicBezTo>
                    <a:pt x="1506" y="1040"/>
                    <a:pt x="1763" y="715"/>
                    <a:pt x="2050" y="634"/>
                  </a:cubicBezTo>
                  <a:cubicBezTo>
                    <a:pt x="2104" y="619"/>
                    <a:pt x="2157" y="612"/>
                    <a:pt x="2208" y="612"/>
                  </a:cubicBezTo>
                  <a:cubicBezTo>
                    <a:pt x="2468" y="612"/>
                    <a:pt x="2681" y="776"/>
                    <a:pt x="2683" y="778"/>
                  </a:cubicBezTo>
                  <a:cubicBezTo>
                    <a:pt x="2739" y="821"/>
                    <a:pt x="2804" y="842"/>
                    <a:pt x="2870" y="842"/>
                  </a:cubicBezTo>
                  <a:cubicBezTo>
                    <a:pt x="2960" y="842"/>
                    <a:pt x="3049" y="802"/>
                    <a:pt x="3109" y="726"/>
                  </a:cubicBezTo>
                  <a:cubicBezTo>
                    <a:pt x="3214" y="595"/>
                    <a:pt x="3192" y="405"/>
                    <a:pt x="3064" y="300"/>
                  </a:cubicBezTo>
                  <a:cubicBezTo>
                    <a:pt x="3045" y="285"/>
                    <a:pt x="2682" y="0"/>
                    <a:pt x="2204"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97" name="Google Shape;2397;p54"/>
            <p:cNvSpPr/>
            <p:nvPr/>
          </p:nvSpPr>
          <p:spPr>
            <a:xfrm>
              <a:off x="4489550" y="1355200"/>
              <a:ext cx="159750" cy="98175"/>
            </a:xfrm>
            <a:custGeom>
              <a:avLst/>
              <a:gdLst/>
              <a:ahLst/>
              <a:cxnLst/>
              <a:rect l="l" t="t" r="r" b="b"/>
              <a:pathLst>
                <a:path w="6390" h="3927" extrusionOk="0">
                  <a:moveTo>
                    <a:pt x="6243" y="0"/>
                  </a:moveTo>
                  <a:cubicBezTo>
                    <a:pt x="5370" y="0"/>
                    <a:pt x="347" y="2420"/>
                    <a:pt x="347" y="2420"/>
                  </a:cubicBezTo>
                  <a:cubicBezTo>
                    <a:pt x="347" y="2420"/>
                    <a:pt x="1" y="3808"/>
                    <a:pt x="1505" y="3924"/>
                  </a:cubicBezTo>
                  <a:cubicBezTo>
                    <a:pt x="1531" y="3926"/>
                    <a:pt x="1558" y="3927"/>
                    <a:pt x="1585" y="3927"/>
                  </a:cubicBezTo>
                  <a:cubicBezTo>
                    <a:pt x="3117" y="3927"/>
                    <a:pt x="6138" y="787"/>
                    <a:pt x="6366" y="104"/>
                  </a:cubicBezTo>
                  <a:cubicBezTo>
                    <a:pt x="6390" y="32"/>
                    <a:pt x="6344" y="0"/>
                    <a:pt x="6243"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398" name="Google Shape;2398;p54"/>
            <p:cNvSpPr/>
            <p:nvPr/>
          </p:nvSpPr>
          <p:spPr>
            <a:xfrm>
              <a:off x="4486350" y="1347850"/>
              <a:ext cx="170850" cy="113200"/>
            </a:xfrm>
            <a:custGeom>
              <a:avLst/>
              <a:gdLst/>
              <a:ahLst/>
              <a:cxnLst/>
              <a:rect l="l" t="t" r="r" b="b"/>
              <a:pathLst>
                <a:path w="6834" h="4528" extrusionOk="0">
                  <a:moveTo>
                    <a:pt x="5962" y="685"/>
                  </a:moveTo>
                  <a:lnTo>
                    <a:pt x="5962" y="685"/>
                  </a:lnTo>
                  <a:cubicBezTo>
                    <a:pt x="5197" y="1684"/>
                    <a:pt x="2876" y="3914"/>
                    <a:pt x="1716" y="3914"/>
                  </a:cubicBezTo>
                  <a:cubicBezTo>
                    <a:pt x="1696" y="3914"/>
                    <a:pt x="1676" y="3914"/>
                    <a:pt x="1656" y="3912"/>
                  </a:cubicBezTo>
                  <a:cubicBezTo>
                    <a:pt x="1295" y="3885"/>
                    <a:pt x="1039" y="3772"/>
                    <a:pt x="896" y="3577"/>
                  </a:cubicBezTo>
                  <a:cubicBezTo>
                    <a:pt x="741" y="3363"/>
                    <a:pt x="738" y="3082"/>
                    <a:pt x="753" y="2920"/>
                  </a:cubicBezTo>
                  <a:cubicBezTo>
                    <a:pt x="2788" y="1944"/>
                    <a:pt x="5014" y="972"/>
                    <a:pt x="5962" y="685"/>
                  </a:cubicBezTo>
                  <a:close/>
                  <a:moveTo>
                    <a:pt x="6409" y="1"/>
                  </a:moveTo>
                  <a:cubicBezTo>
                    <a:pt x="5937" y="1"/>
                    <a:pt x="4608" y="384"/>
                    <a:pt x="343" y="2438"/>
                  </a:cubicBezTo>
                  <a:cubicBezTo>
                    <a:pt x="262" y="2477"/>
                    <a:pt x="201" y="2551"/>
                    <a:pt x="178" y="2639"/>
                  </a:cubicBezTo>
                  <a:cubicBezTo>
                    <a:pt x="172" y="2669"/>
                    <a:pt x="0" y="3379"/>
                    <a:pt x="398" y="3931"/>
                  </a:cubicBezTo>
                  <a:cubicBezTo>
                    <a:pt x="651" y="4281"/>
                    <a:pt x="1058" y="4480"/>
                    <a:pt x="1610" y="4523"/>
                  </a:cubicBezTo>
                  <a:cubicBezTo>
                    <a:pt x="1641" y="4526"/>
                    <a:pt x="1673" y="4527"/>
                    <a:pt x="1705" y="4527"/>
                  </a:cubicBezTo>
                  <a:cubicBezTo>
                    <a:pt x="3413" y="4527"/>
                    <a:pt x="6535" y="1241"/>
                    <a:pt x="6784" y="496"/>
                  </a:cubicBezTo>
                  <a:cubicBezTo>
                    <a:pt x="6834" y="345"/>
                    <a:pt x="6795" y="190"/>
                    <a:pt x="6683" y="91"/>
                  </a:cubicBezTo>
                  <a:cubicBezTo>
                    <a:pt x="6639" y="52"/>
                    <a:pt x="6581" y="1"/>
                    <a:pt x="6409"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399" name="Google Shape;2399;p54"/>
            <p:cNvSpPr/>
            <p:nvPr/>
          </p:nvSpPr>
          <p:spPr>
            <a:xfrm>
              <a:off x="4449025" y="827025"/>
              <a:ext cx="448525" cy="605550"/>
            </a:xfrm>
            <a:custGeom>
              <a:avLst/>
              <a:gdLst/>
              <a:ahLst/>
              <a:cxnLst/>
              <a:rect l="l" t="t" r="r" b="b"/>
              <a:pathLst>
                <a:path w="17941" h="24222" extrusionOk="0">
                  <a:moveTo>
                    <a:pt x="10528" y="0"/>
                  </a:moveTo>
                  <a:cubicBezTo>
                    <a:pt x="9479" y="0"/>
                    <a:pt x="8412" y="291"/>
                    <a:pt x="7409" y="979"/>
                  </a:cubicBezTo>
                  <a:cubicBezTo>
                    <a:pt x="7409" y="979"/>
                    <a:pt x="3357" y="2830"/>
                    <a:pt x="2431" y="5724"/>
                  </a:cubicBezTo>
                  <a:cubicBezTo>
                    <a:pt x="1505" y="8617"/>
                    <a:pt x="1" y="14519"/>
                    <a:pt x="1" y="16718"/>
                  </a:cubicBezTo>
                  <a:cubicBezTo>
                    <a:pt x="1" y="18917"/>
                    <a:pt x="695" y="23430"/>
                    <a:pt x="2200" y="24125"/>
                  </a:cubicBezTo>
                  <a:cubicBezTo>
                    <a:pt x="2344" y="24191"/>
                    <a:pt x="2519" y="24222"/>
                    <a:pt x="2720" y="24222"/>
                  </a:cubicBezTo>
                  <a:cubicBezTo>
                    <a:pt x="4622" y="24222"/>
                    <a:pt x="8813" y="21491"/>
                    <a:pt x="10069" y="20653"/>
                  </a:cubicBezTo>
                  <a:cubicBezTo>
                    <a:pt x="11459" y="19727"/>
                    <a:pt x="13079" y="16139"/>
                    <a:pt x="14815" y="14056"/>
                  </a:cubicBezTo>
                  <a:cubicBezTo>
                    <a:pt x="16551" y="11974"/>
                    <a:pt x="17940" y="8154"/>
                    <a:pt x="17246" y="5029"/>
                  </a:cubicBezTo>
                  <a:cubicBezTo>
                    <a:pt x="16723" y="2678"/>
                    <a:pt x="13712" y="0"/>
                    <a:pt x="10528"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00" name="Google Shape;2400;p54"/>
            <p:cNvSpPr/>
            <p:nvPr/>
          </p:nvSpPr>
          <p:spPr>
            <a:xfrm>
              <a:off x="4441400" y="819400"/>
              <a:ext cx="464375" cy="620700"/>
            </a:xfrm>
            <a:custGeom>
              <a:avLst/>
              <a:gdLst/>
              <a:ahLst/>
              <a:cxnLst/>
              <a:rect l="l" t="t" r="r" b="b"/>
              <a:pathLst>
                <a:path w="18575" h="24828" extrusionOk="0">
                  <a:moveTo>
                    <a:pt x="10844" y="615"/>
                  </a:moveTo>
                  <a:cubicBezTo>
                    <a:pt x="11571" y="615"/>
                    <a:pt x="12319" y="761"/>
                    <a:pt x="13065" y="1055"/>
                  </a:cubicBezTo>
                  <a:cubicBezTo>
                    <a:pt x="15110" y="1861"/>
                    <a:pt x="16872" y="3689"/>
                    <a:pt x="17252" y="5400"/>
                  </a:cubicBezTo>
                  <a:cubicBezTo>
                    <a:pt x="17926" y="8439"/>
                    <a:pt x="16536" y="12183"/>
                    <a:pt x="14885" y="14165"/>
                  </a:cubicBezTo>
                  <a:cubicBezTo>
                    <a:pt x="14133" y="15067"/>
                    <a:pt x="13414" y="16229"/>
                    <a:pt x="12719" y="17351"/>
                  </a:cubicBezTo>
                  <a:cubicBezTo>
                    <a:pt x="11808" y="18820"/>
                    <a:pt x="10948" y="20208"/>
                    <a:pt x="10205" y="20703"/>
                  </a:cubicBezTo>
                  <a:cubicBezTo>
                    <a:pt x="6860" y="22934"/>
                    <a:pt x="4206" y="24223"/>
                    <a:pt x="3028" y="24223"/>
                  </a:cubicBezTo>
                  <a:cubicBezTo>
                    <a:pt x="2869" y="24223"/>
                    <a:pt x="2737" y="24200"/>
                    <a:pt x="2633" y="24152"/>
                  </a:cubicBezTo>
                  <a:cubicBezTo>
                    <a:pt x="1399" y="23582"/>
                    <a:pt x="612" y="19549"/>
                    <a:pt x="612" y="17023"/>
                  </a:cubicBezTo>
                  <a:cubicBezTo>
                    <a:pt x="612" y="14791"/>
                    <a:pt x="2160" y="8831"/>
                    <a:pt x="3028" y="6122"/>
                  </a:cubicBezTo>
                  <a:cubicBezTo>
                    <a:pt x="3902" y="3393"/>
                    <a:pt x="7801" y="1580"/>
                    <a:pt x="7840" y="1562"/>
                  </a:cubicBezTo>
                  <a:cubicBezTo>
                    <a:pt x="7856" y="1554"/>
                    <a:pt x="7872" y="1545"/>
                    <a:pt x="7886" y="1537"/>
                  </a:cubicBezTo>
                  <a:cubicBezTo>
                    <a:pt x="8779" y="924"/>
                    <a:pt x="9788" y="615"/>
                    <a:pt x="10844" y="615"/>
                  </a:cubicBezTo>
                  <a:close/>
                  <a:moveTo>
                    <a:pt x="10840" y="0"/>
                  </a:moveTo>
                  <a:cubicBezTo>
                    <a:pt x="9673" y="0"/>
                    <a:pt x="8554" y="341"/>
                    <a:pt x="7561" y="1016"/>
                  </a:cubicBezTo>
                  <a:cubicBezTo>
                    <a:pt x="7185" y="1191"/>
                    <a:pt x="3373" y="3033"/>
                    <a:pt x="2445" y="5934"/>
                  </a:cubicBezTo>
                  <a:cubicBezTo>
                    <a:pt x="1568" y="8677"/>
                    <a:pt x="0" y="14727"/>
                    <a:pt x="0" y="17022"/>
                  </a:cubicBezTo>
                  <a:cubicBezTo>
                    <a:pt x="0" y="18782"/>
                    <a:pt x="563" y="23872"/>
                    <a:pt x="2376" y="24708"/>
                  </a:cubicBezTo>
                  <a:cubicBezTo>
                    <a:pt x="2554" y="24790"/>
                    <a:pt x="2767" y="24828"/>
                    <a:pt x="3011" y="24828"/>
                  </a:cubicBezTo>
                  <a:cubicBezTo>
                    <a:pt x="4735" y="24828"/>
                    <a:pt x="7971" y="22929"/>
                    <a:pt x="10545" y="21212"/>
                  </a:cubicBezTo>
                  <a:cubicBezTo>
                    <a:pt x="11398" y="20642"/>
                    <a:pt x="12292" y="19200"/>
                    <a:pt x="13238" y="17674"/>
                  </a:cubicBezTo>
                  <a:cubicBezTo>
                    <a:pt x="13924" y="16568"/>
                    <a:pt x="14631" y="15426"/>
                    <a:pt x="15355" y="14557"/>
                  </a:cubicBezTo>
                  <a:cubicBezTo>
                    <a:pt x="17143" y="12410"/>
                    <a:pt x="18574" y="8531"/>
                    <a:pt x="17850" y="5268"/>
                  </a:cubicBezTo>
                  <a:cubicBezTo>
                    <a:pt x="17428" y="3371"/>
                    <a:pt x="15510" y="1360"/>
                    <a:pt x="13290" y="485"/>
                  </a:cubicBezTo>
                  <a:cubicBezTo>
                    <a:pt x="12467" y="161"/>
                    <a:pt x="11642" y="0"/>
                    <a:pt x="10840"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01" name="Google Shape;2401;p54"/>
            <p:cNvSpPr/>
            <p:nvPr/>
          </p:nvSpPr>
          <p:spPr>
            <a:xfrm>
              <a:off x="4472600" y="827000"/>
              <a:ext cx="424950" cy="421625"/>
            </a:xfrm>
            <a:custGeom>
              <a:avLst/>
              <a:gdLst/>
              <a:ahLst/>
              <a:cxnLst/>
              <a:rect l="l" t="t" r="r" b="b"/>
              <a:pathLst>
                <a:path w="16998" h="16865" extrusionOk="0">
                  <a:moveTo>
                    <a:pt x="9584" y="1"/>
                  </a:moveTo>
                  <a:cubicBezTo>
                    <a:pt x="8536" y="1"/>
                    <a:pt x="7469" y="291"/>
                    <a:pt x="6466" y="979"/>
                  </a:cubicBezTo>
                  <a:cubicBezTo>
                    <a:pt x="6466" y="979"/>
                    <a:pt x="2414" y="2831"/>
                    <a:pt x="1488" y="5725"/>
                  </a:cubicBezTo>
                  <a:cubicBezTo>
                    <a:pt x="1049" y="7099"/>
                    <a:pt x="479" y="9154"/>
                    <a:pt x="1" y="11168"/>
                  </a:cubicBezTo>
                  <a:cubicBezTo>
                    <a:pt x="793" y="9931"/>
                    <a:pt x="2102" y="7827"/>
                    <a:pt x="2183" y="7345"/>
                  </a:cubicBezTo>
                  <a:cubicBezTo>
                    <a:pt x="2298" y="6651"/>
                    <a:pt x="2298" y="6534"/>
                    <a:pt x="3109" y="6534"/>
                  </a:cubicBezTo>
                  <a:cubicBezTo>
                    <a:pt x="3919" y="6534"/>
                    <a:pt x="5423" y="8850"/>
                    <a:pt x="7507" y="9313"/>
                  </a:cubicBezTo>
                  <a:cubicBezTo>
                    <a:pt x="9590" y="9775"/>
                    <a:pt x="12367" y="9428"/>
                    <a:pt x="12367" y="10586"/>
                  </a:cubicBezTo>
                  <a:cubicBezTo>
                    <a:pt x="12367" y="11743"/>
                    <a:pt x="10747" y="13594"/>
                    <a:pt x="11788" y="14172"/>
                  </a:cubicBezTo>
                  <a:cubicBezTo>
                    <a:pt x="12598" y="14623"/>
                    <a:pt x="11873" y="16189"/>
                    <a:pt x="11944" y="16864"/>
                  </a:cubicBezTo>
                  <a:cubicBezTo>
                    <a:pt x="12565" y="15864"/>
                    <a:pt x="13210" y="14852"/>
                    <a:pt x="13872" y="14057"/>
                  </a:cubicBezTo>
                  <a:cubicBezTo>
                    <a:pt x="15608" y="11974"/>
                    <a:pt x="16997" y="8155"/>
                    <a:pt x="16303" y="5030"/>
                  </a:cubicBezTo>
                  <a:cubicBezTo>
                    <a:pt x="15780" y="2679"/>
                    <a:pt x="12768" y="1"/>
                    <a:pt x="9584"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02" name="Google Shape;2402;p54"/>
            <p:cNvSpPr/>
            <p:nvPr/>
          </p:nvSpPr>
          <p:spPr>
            <a:xfrm>
              <a:off x="4464325" y="819375"/>
              <a:ext cx="441450" cy="436900"/>
            </a:xfrm>
            <a:custGeom>
              <a:avLst/>
              <a:gdLst/>
              <a:ahLst/>
              <a:cxnLst/>
              <a:rect l="l" t="t" r="r" b="b"/>
              <a:pathLst>
                <a:path w="17658" h="17476" extrusionOk="0">
                  <a:moveTo>
                    <a:pt x="9927" y="615"/>
                  </a:moveTo>
                  <a:cubicBezTo>
                    <a:pt x="10653" y="615"/>
                    <a:pt x="11402" y="761"/>
                    <a:pt x="12148" y="1056"/>
                  </a:cubicBezTo>
                  <a:cubicBezTo>
                    <a:pt x="14193" y="1862"/>
                    <a:pt x="15955" y="3689"/>
                    <a:pt x="16335" y="5400"/>
                  </a:cubicBezTo>
                  <a:cubicBezTo>
                    <a:pt x="17009" y="8439"/>
                    <a:pt x="15619" y="12184"/>
                    <a:pt x="13968" y="14166"/>
                  </a:cubicBezTo>
                  <a:cubicBezTo>
                    <a:pt x="13560" y="14656"/>
                    <a:pt x="13160" y="15224"/>
                    <a:pt x="12773" y="15813"/>
                  </a:cubicBezTo>
                  <a:cubicBezTo>
                    <a:pt x="12862" y="15178"/>
                    <a:pt x="12842" y="14528"/>
                    <a:pt x="12269" y="14211"/>
                  </a:cubicBezTo>
                  <a:cubicBezTo>
                    <a:pt x="11899" y="14006"/>
                    <a:pt x="12122" y="13417"/>
                    <a:pt x="12503" y="12546"/>
                  </a:cubicBezTo>
                  <a:cubicBezTo>
                    <a:pt x="12750" y="11982"/>
                    <a:pt x="13005" y="11400"/>
                    <a:pt x="13005" y="10891"/>
                  </a:cubicBezTo>
                  <a:cubicBezTo>
                    <a:pt x="13005" y="9837"/>
                    <a:pt x="11635" y="9723"/>
                    <a:pt x="10049" y="9591"/>
                  </a:cubicBezTo>
                  <a:cubicBezTo>
                    <a:pt x="9327" y="9530"/>
                    <a:pt x="8579" y="9468"/>
                    <a:pt x="7904" y="9319"/>
                  </a:cubicBezTo>
                  <a:cubicBezTo>
                    <a:pt x="6771" y="9067"/>
                    <a:pt x="5798" y="8211"/>
                    <a:pt x="5018" y="7523"/>
                  </a:cubicBezTo>
                  <a:cubicBezTo>
                    <a:pt x="4366" y="6949"/>
                    <a:pt x="3895" y="6534"/>
                    <a:pt x="3440" y="6534"/>
                  </a:cubicBezTo>
                  <a:cubicBezTo>
                    <a:pt x="2470" y="6534"/>
                    <a:pt x="2348" y="6783"/>
                    <a:pt x="2212" y="7598"/>
                  </a:cubicBezTo>
                  <a:cubicBezTo>
                    <a:pt x="2183" y="7774"/>
                    <a:pt x="1861" y="8412"/>
                    <a:pt x="1096" y="9673"/>
                  </a:cubicBezTo>
                  <a:cubicBezTo>
                    <a:pt x="1435" y="8371"/>
                    <a:pt x="1796" y="7104"/>
                    <a:pt x="2111" y="6123"/>
                  </a:cubicBezTo>
                  <a:cubicBezTo>
                    <a:pt x="2984" y="3393"/>
                    <a:pt x="6883" y="1580"/>
                    <a:pt x="6969" y="1536"/>
                  </a:cubicBezTo>
                  <a:cubicBezTo>
                    <a:pt x="7862" y="924"/>
                    <a:pt x="8872" y="615"/>
                    <a:pt x="9927" y="615"/>
                  </a:cubicBezTo>
                  <a:close/>
                  <a:moveTo>
                    <a:pt x="9913" y="0"/>
                  </a:moveTo>
                  <a:cubicBezTo>
                    <a:pt x="8747" y="0"/>
                    <a:pt x="7636" y="340"/>
                    <a:pt x="6669" y="1007"/>
                  </a:cubicBezTo>
                  <a:cubicBezTo>
                    <a:pt x="6499" y="1084"/>
                    <a:pt x="2485" y="2949"/>
                    <a:pt x="1528" y="5937"/>
                  </a:cubicBezTo>
                  <a:cubicBezTo>
                    <a:pt x="1059" y="7403"/>
                    <a:pt x="487" y="9498"/>
                    <a:pt x="35" y="11403"/>
                  </a:cubicBezTo>
                  <a:cubicBezTo>
                    <a:pt x="0" y="11549"/>
                    <a:pt x="76" y="11697"/>
                    <a:pt x="213" y="11756"/>
                  </a:cubicBezTo>
                  <a:cubicBezTo>
                    <a:pt x="252" y="11772"/>
                    <a:pt x="292" y="11780"/>
                    <a:pt x="332" y="11780"/>
                  </a:cubicBezTo>
                  <a:cubicBezTo>
                    <a:pt x="434" y="11780"/>
                    <a:pt x="532" y="11729"/>
                    <a:pt x="590" y="11639"/>
                  </a:cubicBezTo>
                  <a:cubicBezTo>
                    <a:pt x="1999" y="9436"/>
                    <a:pt x="2748" y="8111"/>
                    <a:pt x="2824" y="7652"/>
                  </a:cubicBezTo>
                  <a:cubicBezTo>
                    <a:pt x="2908" y="7145"/>
                    <a:pt x="2908" y="7145"/>
                    <a:pt x="3441" y="7145"/>
                  </a:cubicBezTo>
                  <a:cubicBezTo>
                    <a:pt x="3664" y="7145"/>
                    <a:pt x="4169" y="7589"/>
                    <a:pt x="4613" y="7981"/>
                  </a:cubicBezTo>
                  <a:cubicBezTo>
                    <a:pt x="5447" y="8716"/>
                    <a:pt x="6485" y="9630"/>
                    <a:pt x="7773" y="9916"/>
                  </a:cubicBezTo>
                  <a:cubicBezTo>
                    <a:pt x="8487" y="10075"/>
                    <a:pt x="9256" y="10138"/>
                    <a:pt x="9999" y="10200"/>
                  </a:cubicBezTo>
                  <a:cubicBezTo>
                    <a:pt x="11176" y="10299"/>
                    <a:pt x="12393" y="10400"/>
                    <a:pt x="12393" y="10891"/>
                  </a:cubicBezTo>
                  <a:cubicBezTo>
                    <a:pt x="12393" y="11272"/>
                    <a:pt x="12165" y="11794"/>
                    <a:pt x="11943" y="12300"/>
                  </a:cubicBezTo>
                  <a:cubicBezTo>
                    <a:pt x="11542" y="13216"/>
                    <a:pt x="11088" y="14255"/>
                    <a:pt x="11971" y="14746"/>
                  </a:cubicBezTo>
                  <a:cubicBezTo>
                    <a:pt x="12301" y="14928"/>
                    <a:pt x="12218" y="15510"/>
                    <a:pt x="12075" y="16251"/>
                  </a:cubicBezTo>
                  <a:cubicBezTo>
                    <a:pt x="12008" y="16604"/>
                    <a:pt x="11943" y="16939"/>
                    <a:pt x="11971" y="17202"/>
                  </a:cubicBezTo>
                  <a:cubicBezTo>
                    <a:pt x="11984" y="17331"/>
                    <a:pt x="12080" y="17439"/>
                    <a:pt x="12207" y="17467"/>
                  </a:cubicBezTo>
                  <a:cubicBezTo>
                    <a:pt x="12229" y="17473"/>
                    <a:pt x="12251" y="17475"/>
                    <a:pt x="12275" y="17475"/>
                  </a:cubicBezTo>
                  <a:cubicBezTo>
                    <a:pt x="12276" y="17475"/>
                    <a:pt x="12277" y="17475"/>
                    <a:pt x="12278" y="17475"/>
                  </a:cubicBezTo>
                  <a:cubicBezTo>
                    <a:pt x="12383" y="17475"/>
                    <a:pt x="12480" y="17420"/>
                    <a:pt x="12535" y="17332"/>
                  </a:cubicBezTo>
                  <a:cubicBezTo>
                    <a:pt x="13139" y="16361"/>
                    <a:pt x="13782" y="15347"/>
                    <a:pt x="14438" y="14559"/>
                  </a:cubicBezTo>
                  <a:cubicBezTo>
                    <a:pt x="16227" y="12414"/>
                    <a:pt x="17657" y="8533"/>
                    <a:pt x="16933" y="5270"/>
                  </a:cubicBezTo>
                  <a:cubicBezTo>
                    <a:pt x="16512" y="3374"/>
                    <a:pt x="14594" y="1363"/>
                    <a:pt x="12373" y="487"/>
                  </a:cubicBezTo>
                  <a:cubicBezTo>
                    <a:pt x="11546" y="161"/>
                    <a:pt x="10716" y="0"/>
                    <a:pt x="9913"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03" name="Google Shape;2403;p54"/>
            <p:cNvSpPr/>
            <p:nvPr/>
          </p:nvSpPr>
          <p:spPr>
            <a:xfrm>
              <a:off x="4425875" y="1123875"/>
              <a:ext cx="324075" cy="181700"/>
            </a:xfrm>
            <a:custGeom>
              <a:avLst/>
              <a:gdLst/>
              <a:ahLst/>
              <a:cxnLst/>
              <a:rect l="l" t="t" r="r" b="b"/>
              <a:pathLst>
                <a:path w="12963" h="7268" extrusionOk="0">
                  <a:moveTo>
                    <a:pt x="1459" y="1"/>
                  </a:moveTo>
                  <a:cubicBezTo>
                    <a:pt x="878" y="1"/>
                    <a:pt x="334" y="200"/>
                    <a:pt x="232" y="909"/>
                  </a:cubicBezTo>
                  <a:cubicBezTo>
                    <a:pt x="1" y="2529"/>
                    <a:pt x="1620" y="4844"/>
                    <a:pt x="3125" y="4844"/>
                  </a:cubicBezTo>
                  <a:cubicBezTo>
                    <a:pt x="4575" y="4844"/>
                    <a:pt x="5166" y="3449"/>
                    <a:pt x="5931" y="3449"/>
                  </a:cubicBezTo>
                  <a:cubicBezTo>
                    <a:pt x="5960" y="3449"/>
                    <a:pt x="5989" y="3451"/>
                    <a:pt x="6019" y="3455"/>
                  </a:cubicBezTo>
                  <a:cubicBezTo>
                    <a:pt x="6829" y="3571"/>
                    <a:pt x="6482" y="6464"/>
                    <a:pt x="7870" y="7043"/>
                  </a:cubicBezTo>
                  <a:cubicBezTo>
                    <a:pt x="8237" y="7196"/>
                    <a:pt x="8668" y="7268"/>
                    <a:pt x="9117" y="7268"/>
                  </a:cubicBezTo>
                  <a:cubicBezTo>
                    <a:pt x="10368" y="7268"/>
                    <a:pt x="11757" y="6707"/>
                    <a:pt x="12268" y="5770"/>
                  </a:cubicBezTo>
                  <a:cubicBezTo>
                    <a:pt x="12963" y="4496"/>
                    <a:pt x="10995" y="3687"/>
                    <a:pt x="9028" y="2992"/>
                  </a:cubicBezTo>
                  <a:cubicBezTo>
                    <a:pt x="7061" y="2297"/>
                    <a:pt x="3011" y="330"/>
                    <a:pt x="3011" y="330"/>
                  </a:cubicBezTo>
                  <a:cubicBezTo>
                    <a:pt x="3011" y="330"/>
                    <a:pt x="2205" y="1"/>
                    <a:pt x="1459"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04" name="Google Shape;2404;p54"/>
            <p:cNvSpPr/>
            <p:nvPr/>
          </p:nvSpPr>
          <p:spPr>
            <a:xfrm>
              <a:off x="4420675" y="1116175"/>
              <a:ext cx="324525" cy="196875"/>
            </a:xfrm>
            <a:custGeom>
              <a:avLst/>
              <a:gdLst/>
              <a:ahLst/>
              <a:cxnLst/>
              <a:rect l="l" t="t" r="r" b="b"/>
              <a:pathLst>
                <a:path w="12981" h="7875" extrusionOk="0">
                  <a:moveTo>
                    <a:pt x="1665" y="614"/>
                  </a:moveTo>
                  <a:cubicBezTo>
                    <a:pt x="2199" y="614"/>
                    <a:pt x="2820" y="808"/>
                    <a:pt x="3093" y="918"/>
                  </a:cubicBezTo>
                  <a:cubicBezTo>
                    <a:pt x="3360" y="1049"/>
                    <a:pt x="7200" y="2907"/>
                    <a:pt x="9134" y="3589"/>
                  </a:cubicBezTo>
                  <a:cubicBezTo>
                    <a:pt x="10129" y="3940"/>
                    <a:pt x="11979" y="4593"/>
                    <a:pt x="12274" y="5361"/>
                  </a:cubicBezTo>
                  <a:cubicBezTo>
                    <a:pt x="12343" y="5542"/>
                    <a:pt x="12322" y="5723"/>
                    <a:pt x="12208" y="5932"/>
                  </a:cubicBezTo>
                  <a:cubicBezTo>
                    <a:pt x="11767" y="6740"/>
                    <a:pt x="10499" y="7276"/>
                    <a:pt x="9337" y="7276"/>
                  </a:cubicBezTo>
                  <a:cubicBezTo>
                    <a:pt x="8931" y="7276"/>
                    <a:pt x="8538" y="7211"/>
                    <a:pt x="8197" y="7069"/>
                  </a:cubicBezTo>
                  <a:cubicBezTo>
                    <a:pt x="7567" y="6806"/>
                    <a:pt x="7356" y="5865"/>
                    <a:pt x="7170" y="5034"/>
                  </a:cubicBezTo>
                  <a:cubicBezTo>
                    <a:pt x="6992" y="4233"/>
                    <a:pt x="6837" y="3542"/>
                    <a:pt x="6271" y="3461"/>
                  </a:cubicBezTo>
                  <a:cubicBezTo>
                    <a:pt x="6225" y="3454"/>
                    <a:pt x="6180" y="3451"/>
                    <a:pt x="6134" y="3451"/>
                  </a:cubicBezTo>
                  <a:cubicBezTo>
                    <a:pt x="5704" y="3451"/>
                    <a:pt x="5357" y="3745"/>
                    <a:pt x="4990" y="4058"/>
                  </a:cubicBezTo>
                  <a:cubicBezTo>
                    <a:pt x="4534" y="4446"/>
                    <a:pt x="4062" y="4847"/>
                    <a:pt x="3335" y="4847"/>
                  </a:cubicBezTo>
                  <a:cubicBezTo>
                    <a:pt x="2824" y="4847"/>
                    <a:pt x="2236" y="4506"/>
                    <a:pt x="1722" y="3913"/>
                  </a:cubicBezTo>
                  <a:cubicBezTo>
                    <a:pt x="1025" y="3110"/>
                    <a:pt x="632" y="2044"/>
                    <a:pt x="744" y="1261"/>
                  </a:cubicBezTo>
                  <a:cubicBezTo>
                    <a:pt x="780" y="1011"/>
                    <a:pt x="880" y="846"/>
                    <a:pt x="1058" y="744"/>
                  </a:cubicBezTo>
                  <a:cubicBezTo>
                    <a:pt x="1222" y="650"/>
                    <a:pt x="1435" y="614"/>
                    <a:pt x="1665" y="614"/>
                  </a:cubicBezTo>
                  <a:close/>
                  <a:moveTo>
                    <a:pt x="1676" y="1"/>
                  </a:moveTo>
                  <a:cubicBezTo>
                    <a:pt x="1349" y="1"/>
                    <a:pt x="1025" y="56"/>
                    <a:pt x="754" y="212"/>
                  </a:cubicBezTo>
                  <a:cubicBezTo>
                    <a:pt x="413" y="408"/>
                    <a:pt x="200" y="740"/>
                    <a:pt x="138" y="1173"/>
                  </a:cubicBezTo>
                  <a:cubicBezTo>
                    <a:pt x="1" y="2137"/>
                    <a:pt x="440" y="3369"/>
                    <a:pt x="1259" y="4313"/>
                  </a:cubicBezTo>
                  <a:cubicBezTo>
                    <a:pt x="1899" y="5051"/>
                    <a:pt x="2637" y="5458"/>
                    <a:pt x="3334" y="5458"/>
                  </a:cubicBezTo>
                  <a:cubicBezTo>
                    <a:pt x="4285" y="5458"/>
                    <a:pt x="4896" y="4940"/>
                    <a:pt x="5387" y="4523"/>
                  </a:cubicBezTo>
                  <a:cubicBezTo>
                    <a:pt x="5673" y="4279"/>
                    <a:pt x="5919" y="4063"/>
                    <a:pt x="6135" y="4063"/>
                  </a:cubicBezTo>
                  <a:cubicBezTo>
                    <a:pt x="6152" y="4063"/>
                    <a:pt x="6168" y="4064"/>
                    <a:pt x="6184" y="4067"/>
                  </a:cubicBezTo>
                  <a:cubicBezTo>
                    <a:pt x="6331" y="4087"/>
                    <a:pt x="6489" y="4790"/>
                    <a:pt x="6573" y="5167"/>
                  </a:cubicBezTo>
                  <a:cubicBezTo>
                    <a:pt x="6780" y="6095"/>
                    <a:pt x="7038" y="7249"/>
                    <a:pt x="7961" y="7634"/>
                  </a:cubicBezTo>
                  <a:cubicBezTo>
                    <a:pt x="8351" y="7795"/>
                    <a:pt x="8820" y="7874"/>
                    <a:pt x="9312" y="7874"/>
                  </a:cubicBezTo>
                  <a:cubicBezTo>
                    <a:pt x="10648" y="7874"/>
                    <a:pt x="12162" y="7296"/>
                    <a:pt x="12747" y="6223"/>
                  </a:cubicBezTo>
                  <a:cubicBezTo>
                    <a:pt x="12946" y="5856"/>
                    <a:pt x="12980" y="5492"/>
                    <a:pt x="12845" y="5141"/>
                  </a:cubicBezTo>
                  <a:cubicBezTo>
                    <a:pt x="12480" y="4188"/>
                    <a:pt x="10912" y="3567"/>
                    <a:pt x="9338" y="3011"/>
                  </a:cubicBezTo>
                  <a:cubicBezTo>
                    <a:pt x="7409" y="2331"/>
                    <a:pt x="3393" y="382"/>
                    <a:pt x="3352" y="363"/>
                  </a:cubicBezTo>
                  <a:cubicBezTo>
                    <a:pt x="3346" y="360"/>
                    <a:pt x="3340" y="358"/>
                    <a:pt x="3334" y="354"/>
                  </a:cubicBezTo>
                  <a:cubicBezTo>
                    <a:pt x="3216" y="306"/>
                    <a:pt x="2440" y="1"/>
                    <a:pt x="1676"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05" name="Google Shape;2405;p54"/>
            <p:cNvSpPr/>
            <p:nvPr/>
          </p:nvSpPr>
          <p:spPr>
            <a:xfrm>
              <a:off x="4741275" y="1172625"/>
              <a:ext cx="66575" cy="66575"/>
            </a:xfrm>
            <a:custGeom>
              <a:avLst/>
              <a:gdLst/>
              <a:ahLst/>
              <a:cxnLst/>
              <a:rect l="l" t="t" r="r" b="b"/>
              <a:pathLst>
                <a:path w="2663" h="2663" extrusionOk="0">
                  <a:moveTo>
                    <a:pt x="0" y="2663"/>
                  </a:moveTo>
                  <a:lnTo>
                    <a:pt x="2662" y="1"/>
                  </a:lnTo>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06" name="Google Shape;2406;p54"/>
            <p:cNvSpPr/>
            <p:nvPr/>
          </p:nvSpPr>
          <p:spPr>
            <a:xfrm>
              <a:off x="4731050" y="1165075"/>
              <a:ext cx="85100" cy="81775"/>
            </a:xfrm>
            <a:custGeom>
              <a:avLst/>
              <a:gdLst/>
              <a:ahLst/>
              <a:cxnLst/>
              <a:rect l="l" t="t" r="r" b="b"/>
              <a:pathLst>
                <a:path w="3404" h="3271" extrusionOk="0">
                  <a:moveTo>
                    <a:pt x="3068" y="0"/>
                  </a:moveTo>
                  <a:cubicBezTo>
                    <a:pt x="2991" y="0"/>
                    <a:pt x="2914" y="29"/>
                    <a:pt x="2854" y="87"/>
                  </a:cubicBezTo>
                  <a:lnTo>
                    <a:pt x="193" y="2748"/>
                  </a:lnTo>
                  <a:cubicBezTo>
                    <a:pt x="0" y="2940"/>
                    <a:pt x="137" y="3270"/>
                    <a:pt x="409" y="3270"/>
                  </a:cubicBezTo>
                  <a:cubicBezTo>
                    <a:pt x="491" y="3270"/>
                    <a:pt x="569" y="3238"/>
                    <a:pt x="626" y="3181"/>
                  </a:cubicBezTo>
                  <a:lnTo>
                    <a:pt x="3287" y="519"/>
                  </a:lnTo>
                  <a:cubicBezTo>
                    <a:pt x="3403" y="399"/>
                    <a:pt x="3401" y="207"/>
                    <a:pt x="3284" y="90"/>
                  </a:cubicBezTo>
                  <a:cubicBezTo>
                    <a:pt x="3224" y="30"/>
                    <a:pt x="3146" y="0"/>
                    <a:pt x="3068"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07" name="Google Shape;2407;p54"/>
            <p:cNvSpPr/>
            <p:nvPr/>
          </p:nvSpPr>
          <p:spPr>
            <a:xfrm>
              <a:off x="4449025" y="1051100"/>
              <a:ext cx="34775" cy="78150"/>
            </a:xfrm>
            <a:custGeom>
              <a:avLst/>
              <a:gdLst/>
              <a:ahLst/>
              <a:cxnLst/>
              <a:rect l="l" t="t" r="r" b="b"/>
              <a:pathLst>
                <a:path w="1391" h="3126" extrusionOk="0">
                  <a:moveTo>
                    <a:pt x="1" y="3126"/>
                  </a:moveTo>
                  <a:lnTo>
                    <a:pt x="1390" y="1"/>
                  </a:lnTo>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08" name="Google Shape;2408;p54"/>
            <p:cNvSpPr/>
            <p:nvPr/>
          </p:nvSpPr>
          <p:spPr>
            <a:xfrm>
              <a:off x="4439775" y="1043475"/>
              <a:ext cx="52725" cy="93425"/>
            </a:xfrm>
            <a:custGeom>
              <a:avLst/>
              <a:gdLst/>
              <a:ahLst/>
              <a:cxnLst/>
              <a:rect l="l" t="t" r="r" b="b"/>
              <a:pathLst>
                <a:path w="2109" h="3737" extrusionOk="0">
                  <a:moveTo>
                    <a:pt x="1761" y="0"/>
                  </a:moveTo>
                  <a:cubicBezTo>
                    <a:pt x="1643" y="0"/>
                    <a:pt x="1531" y="68"/>
                    <a:pt x="1480" y="182"/>
                  </a:cubicBezTo>
                  <a:lnTo>
                    <a:pt x="91" y="3307"/>
                  </a:lnTo>
                  <a:cubicBezTo>
                    <a:pt x="1" y="3508"/>
                    <a:pt x="149" y="3737"/>
                    <a:pt x="371" y="3737"/>
                  </a:cubicBezTo>
                  <a:cubicBezTo>
                    <a:pt x="492" y="3737"/>
                    <a:pt x="601" y="3666"/>
                    <a:pt x="650" y="3556"/>
                  </a:cubicBezTo>
                  <a:lnTo>
                    <a:pt x="2040" y="431"/>
                  </a:lnTo>
                  <a:cubicBezTo>
                    <a:pt x="2109" y="277"/>
                    <a:pt x="2039" y="95"/>
                    <a:pt x="1885" y="27"/>
                  </a:cubicBezTo>
                  <a:cubicBezTo>
                    <a:pt x="1845" y="9"/>
                    <a:pt x="1802" y="0"/>
                    <a:pt x="1761"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09" name="Google Shape;2409;p54"/>
            <p:cNvSpPr/>
            <p:nvPr/>
          </p:nvSpPr>
          <p:spPr>
            <a:xfrm>
              <a:off x="4963425" y="1742925"/>
              <a:ext cx="355200" cy="389300"/>
            </a:xfrm>
            <a:custGeom>
              <a:avLst/>
              <a:gdLst/>
              <a:ahLst/>
              <a:cxnLst/>
              <a:rect l="l" t="t" r="r" b="b"/>
              <a:pathLst>
                <a:path w="14208" h="15572" extrusionOk="0">
                  <a:moveTo>
                    <a:pt x="11745" y="0"/>
                  </a:moveTo>
                  <a:cubicBezTo>
                    <a:pt x="11745" y="0"/>
                    <a:pt x="4073" y="6821"/>
                    <a:pt x="2084" y="8809"/>
                  </a:cubicBezTo>
                  <a:cubicBezTo>
                    <a:pt x="95" y="10798"/>
                    <a:pt x="1" y="14587"/>
                    <a:pt x="1895" y="15439"/>
                  </a:cubicBezTo>
                  <a:cubicBezTo>
                    <a:pt x="2098" y="15531"/>
                    <a:pt x="2348" y="15572"/>
                    <a:pt x="2634" y="15572"/>
                  </a:cubicBezTo>
                  <a:cubicBezTo>
                    <a:pt x="5011" y="15572"/>
                    <a:pt x="9858" y="12706"/>
                    <a:pt x="10704" y="12029"/>
                  </a:cubicBezTo>
                  <a:cubicBezTo>
                    <a:pt x="11651" y="11272"/>
                    <a:pt x="14208" y="474"/>
                    <a:pt x="11745"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10" name="Google Shape;2410;p54"/>
            <p:cNvSpPr/>
            <p:nvPr/>
          </p:nvSpPr>
          <p:spPr>
            <a:xfrm>
              <a:off x="4963175" y="1735275"/>
              <a:ext cx="340650" cy="404475"/>
            </a:xfrm>
            <a:custGeom>
              <a:avLst/>
              <a:gdLst/>
              <a:ahLst/>
              <a:cxnLst/>
              <a:rect l="l" t="t" r="r" b="b"/>
              <a:pathLst>
                <a:path w="13626" h="16179" extrusionOk="0">
                  <a:moveTo>
                    <a:pt x="11828" y="651"/>
                  </a:moveTo>
                  <a:lnTo>
                    <a:pt x="11828" y="652"/>
                  </a:lnTo>
                  <a:cubicBezTo>
                    <a:pt x="12052" y="765"/>
                    <a:pt x="12224" y="1056"/>
                    <a:pt x="12338" y="1517"/>
                  </a:cubicBezTo>
                  <a:cubicBezTo>
                    <a:pt x="13034" y="4335"/>
                    <a:pt x="11168" y="11580"/>
                    <a:pt x="10521" y="12096"/>
                  </a:cubicBezTo>
                  <a:cubicBezTo>
                    <a:pt x="9523" y="12897"/>
                    <a:pt x="4799" y="15576"/>
                    <a:pt x="2652" y="15576"/>
                  </a:cubicBezTo>
                  <a:cubicBezTo>
                    <a:pt x="2409" y="15576"/>
                    <a:pt x="2198" y="15542"/>
                    <a:pt x="2030" y="15466"/>
                  </a:cubicBezTo>
                  <a:cubicBezTo>
                    <a:pt x="1464" y="15212"/>
                    <a:pt x="1068" y="14612"/>
                    <a:pt x="915" y="13778"/>
                  </a:cubicBezTo>
                  <a:cubicBezTo>
                    <a:pt x="637" y="12260"/>
                    <a:pt x="1210" y="10431"/>
                    <a:pt x="2310" y="9331"/>
                  </a:cubicBezTo>
                  <a:cubicBezTo>
                    <a:pt x="4128" y="7513"/>
                    <a:pt x="10807" y="1560"/>
                    <a:pt x="11828" y="651"/>
                  </a:cubicBezTo>
                  <a:close/>
                  <a:moveTo>
                    <a:pt x="11755" y="0"/>
                  </a:moveTo>
                  <a:cubicBezTo>
                    <a:pt x="11681" y="0"/>
                    <a:pt x="11608" y="28"/>
                    <a:pt x="11551" y="78"/>
                  </a:cubicBezTo>
                  <a:cubicBezTo>
                    <a:pt x="11474" y="145"/>
                    <a:pt x="3850" y="6926"/>
                    <a:pt x="1877" y="8899"/>
                  </a:cubicBezTo>
                  <a:cubicBezTo>
                    <a:pt x="643" y="10132"/>
                    <a:pt x="1" y="12184"/>
                    <a:pt x="312" y="13888"/>
                  </a:cubicBezTo>
                  <a:cubicBezTo>
                    <a:pt x="503" y="14926"/>
                    <a:pt x="1023" y="15685"/>
                    <a:pt x="1779" y="16024"/>
                  </a:cubicBezTo>
                  <a:cubicBezTo>
                    <a:pt x="2016" y="16131"/>
                    <a:pt x="2300" y="16178"/>
                    <a:pt x="2625" y="16178"/>
                  </a:cubicBezTo>
                  <a:cubicBezTo>
                    <a:pt x="5231" y="16178"/>
                    <a:pt x="10257" y="13093"/>
                    <a:pt x="10905" y="12575"/>
                  </a:cubicBezTo>
                  <a:cubicBezTo>
                    <a:pt x="11876" y="11797"/>
                    <a:pt x="13625" y="4177"/>
                    <a:pt x="12932" y="1372"/>
                  </a:cubicBezTo>
                  <a:cubicBezTo>
                    <a:pt x="12733" y="571"/>
                    <a:pt x="12357" y="111"/>
                    <a:pt x="11813" y="6"/>
                  </a:cubicBezTo>
                  <a:cubicBezTo>
                    <a:pt x="11794" y="2"/>
                    <a:pt x="11774" y="0"/>
                    <a:pt x="11755"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11" name="Google Shape;2411;p54"/>
            <p:cNvSpPr/>
            <p:nvPr/>
          </p:nvSpPr>
          <p:spPr>
            <a:xfrm>
              <a:off x="5303800" y="2169800"/>
              <a:ext cx="690925" cy="680600"/>
            </a:xfrm>
            <a:custGeom>
              <a:avLst/>
              <a:gdLst/>
              <a:ahLst/>
              <a:cxnLst/>
              <a:rect l="l" t="t" r="r" b="b"/>
              <a:pathLst>
                <a:path w="27637" h="27224" extrusionOk="0">
                  <a:moveTo>
                    <a:pt x="17325" y="0"/>
                  </a:moveTo>
                  <a:lnTo>
                    <a:pt x="0" y="11137"/>
                  </a:lnTo>
                  <a:lnTo>
                    <a:pt x="3712" y="27224"/>
                  </a:lnTo>
                  <a:cubicBezTo>
                    <a:pt x="3712" y="27224"/>
                    <a:pt x="23512" y="16912"/>
                    <a:pt x="25574" y="13613"/>
                  </a:cubicBezTo>
                  <a:cubicBezTo>
                    <a:pt x="27637" y="10313"/>
                    <a:pt x="17325" y="0"/>
                    <a:pt x="17325" y="0"/>
                  </a:cubicBez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412" name="Google Shape;2412;p54"/>
            <p:cNvSpPr/>
            <p:nvPr/>
          </p:nvSpPr>
          <p:spPr>
            <a:xfrm>
              <a:off x="5295625" y="2162175"/>
              <a:ext cx="679925" cy="695875"/>
            </a:xfrm>
            <a:custGeom>
              <a:avLst/>
              <a:gdLst/>
              <a:ahLst/>
              <a:cxnLst/>
              <a:rect l="l" t="t" r="r" b="b"/>
              <a:pathLst>
                <a:path w="27197" h="27835" extrusionOk="0">
                  <a:moveTo>
                    <a:pt x="17609" y="696"/>
                  </a:moveTo>
                  <a:cubicBezTo>
                    <a:pt x="20530" y="3654"/>
                    <a:pt x="27196" y="11268"/>
                    <a:pt x="25642" y="13755"/>
                  </a:cubicBezTo>
                  <a:cubicBezTo>
                    <a:pt x="23795" y="16709"/>
                    <a:pt x="6907" y="25674"/>
                    <a:pt x="4249" y="27074"/>
                  </a:cubicBezTo>
                  <a:lnTo>
                    <a:pt x="674" y="11584"/>
                  </a:lnTo>
                  <a:lnTo>
                    <a:pt x="17609" y="696"/>
                  </a:lnTo>
                  <a:close/>
                  <a:moveTo>
                    <a:pt x="17650" y="0"/>
                  </a:moveTo>
                  <a:cubicBezTo>
                    <a:pt x="17594" y="0"/>
                    <a:pt x="17536" y="16"/>
                    <a:pt x="17486" y="48"/>
                  </a:cubicBezTo>
                  <a:lnTo>
                    <a:pt x="162" y="11186"/>
                  </a:lnTo>
                  <a:cubicBezTo>
                    <a:pt x="54" y="11256"/>
                    <a:pt x="0" y="11385"/>
                    <a:pt x="29" y="11512"/>
                  </a:cubicBezTo>
                  <a:lnTo>
                    <a:pt x="3741" y="27599"/>
                  </a:lnTo>
                  <a:cubicBezTo>
                    <a:pt x="3774" y="27736"/>
                    <a:pt x="3898" y="27835"/>
                    <a:pt x="4039" y="27835"/>
                  </a:cubicBezTo>
                  <a:cubicBezTo>
                    <a:pt x="4089" y="27835"/>
                    <a:pt x="4137" y="27824"/>
                    <a:pt x="4181" y="27801"/>
                  </a:cubicBezTo>
                  <a:cubicBezTo>
                    <a:pt x="4992" y="27378"/>
                    <a:pt x="24078" y="17413"/>
                    <a:pt x="26161" y="14080"/>
                  </a:cubicBezTo>
                  <a:cubicBezTo>
                    <a:pt x="27092" y="12592"/>
                    <a:pt x="25958" y="9768"/>
                    <a:pt x="22792" y="5687"/>
                  </a:cubicBezTo>
                  <a:cubicBezTo>
                    <a:pt x="20487" y="2716"/>
                    <a:pt x="17893" y="116"/>
                    <a:pt x="17868" y="90"/>
                  </a:cubicBezTo>
                  <a:cubicBezTo>
                    <a:pt x="17808" y="31"/>
                    <a:pt x="17730" y="0"/>
                    <a:pt x="17650"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13" name="Google Shape;2413;p54"/>
            <p:cNvSpPr/>
            <p:nvPr/>
          </p:nvSpPr>
          <p:spPr>
            <a:xfrm>
              <a:off x="5155250" y="1720875"/>
              <a:ext cx="703275" cy="1107200"/>
            </a:xfrm>
            <a:custGeom>
              <a:avLst/>
              <a:gdLst/>
              <a:ahLst/>
              <a:cxnLst/>
              <a:rect l="l" t="t" r="r" b="b"/>
              <a:pathLst>
                <a:path w="28131" h="44288" extrusionOk="0">
                  <a:moveTo>
                    <a:pt x="11663" y="1"/>
                  </a:moveTo>
                  <a:cubicBezTo>
                    <a:pt x="10696" y="1"/>
                    <a:pt x="10040" y="220"/>
                    <a:pt x="10040" y="220"/>
                  </a:cubicBezTo>
                  <a:cubicBezTo>
                    <a:pt x="10040" y="220"/>
                    <a:pt x="9267" y="152"/>
                    <a:pt x="8252" y="152"/>
                  </a:cubicBezTo>
                  <a:cubicBezTo>
                    <a:pt x="6857" y="152"/>
                    <a:pt x="5005" y="279"/>
                    <a:pt x="4072" y="882"/>
                  </a:cubicBezTo>
                  <a:cubicBezTo>
                    <a:pt x="2463" y="1924"/>
                    <a:pt x="1326" y="11586"/>
                    <a:pt x="1041" y="17364"/>
                  </a:cubicBezTo>
                  <a:cubicBezTo>
                    <a:pt x="758" y="23141"/>
                    <a:pt x="0" y="27783"/>
                    <a:pt x="379" y="28920"/>
                  </a:cubicBezTo>
                  <a:cubicBezTo>
                    <a:pt x="758" y="30056"/>
                    <a:pt x="10608" y="42465"/>
                    <a:pt x="12029" y="44171"/>
                  </a:cubicBezTo>
                  <a:cubicBezTo>
                    <a:pt x="12095" y="44250"/>
                    <a:pt x="12183" y="44288"/>
                    <a:pt x="12290" y="44288"/>
                  </a:cubicBezTo>
                  <a:cubicBezTo>
                    <a:pt x="14492" y="44288"/>
                    <a:pt x="24985" y="28284"/>
                    <a:pt x="26521" y="24942"/>
                  </a:cubicBezTo>
                  <a:cubicBezTo>
                    <a:pt x="28131" y="21437"/>
                    <a:pt x="27089" y="18217"/>
                    <a:pt x="25006" y="13386"/>
                  </a:cubicBezTo>
                  <a:cubicBezTo>
                    <a:pt x="22922" y="8556"/>
                    <a:pt x="18470" y="4103"/>
                    <a:pt x="15818" y="1641"/>
                  </a:cubicBezTo>
                  <a:cubicBezTo>
                    <a:pt x="14381" y="307"/>
                    <a:pt x="12805" y="1"/>
                    <a:pt x="11663"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14" name="Google Shape;2414;p54"/>
            <p:cNvSpPr/>
            <p:nvPr/>
          </p:nvSpPr>
          <p:spPr>
            <a:xfrm>
              <a:off x="5151400" y="1713075"/>
              <a:ext cx="716700" cy="1122625"/>
            </a:xfrm>
            <a:custGeom>
              <a:avLst/>
              <a:gdLst/>
              <a:ahLst/>
              <a:cxnLst/>
              <a:rect l="l" t="t" r="r" b="b"/>
              <a:pathLst>
                <a:path w="28668" h="44905" extrusionOk="0">
                  <a:moveTo>
                    <a:pt x="11811" y="621"/>
                  </a:moveTo>
                  <a:cubicBezTo>
                    <a:pt x="12896" y="621"/>
                    <a:pt x="14399" y="909"/>
                    <a:pt x="15764" y="2177"/>
                  </a:cubicBezTo>
                  <a:cubicBezTo>
                    <a:pt x="20295" y="6383"/>
                    <a:pt x="23361" y="10299"/>
                    <a:pt x="24880" y="13818"/>
                  </a:cubicBezTo>
                  <a:cubicBezTo>
                    <a:pt x="26843" y="18371"/>
                    <a:pt x="28010" y="21617"/>
                    <a:pt x="26397" y="25125"/>
                  </a:cubicBezTo>
                  <a:cubicBezTo>
                    <a:pt x="24405" y="29462"/>
                    <a:pt x="14158" y="44303"/>
                    <a:pt x="12506" y="44303"/>
                  </a:cubicBezTo>
                  <a:cubicBezTo>
                    <a:pt x="12473" y="44303"/>
                    <a:pt x="12444" y="44297"/>
                    <a:pt x="12418" y="44285"/>
                  </a:cubicBezTo>
                  <a:cubicBezTo>
                    <a:pt x="10573" y="42071"/>
                    <a:pt x="1158" y="30140"/>
                    <a:pt x="823" y="29134"/>
                  </a:cubicBezTo>
                  <a:cubicBezTo>
                    <a:pt x="621" y="28527"/>
                    <a:pt x="798" y="26576"/>
                    <a:pt x="1020" y="24106"/>
                  </a:cubicBezTo>
                  <a:cubicBezTo>
                    <a:pt x="1183" y="22313"/>
                    <a:pt x="1384" y="20079"/>
                    <a:pt x="1501" y="17690"/>
                  </a:cubicBezTo>
                  <a:cubicBezTo>
                    <a:pt x="1855" y="10524"/>
                    <a:pt x="3100" y="2287"/>
                    <a:pt x="4392" y="1451"/>
                  </a:cubicBezTo>
                  <a:cubicBezTo>
                    <a:pt x="5261" y="889"/>
                    <a:pt x="7036" y="770"/>
                    <a:pt x="8390" y="770"/>
                  </a:cubicBezTo>
                  <a:cubicBezTo>
                    <a:pt x="9383" y="770"/>
                    <a:pt x="10150" y="834"/>
                    <a:pt x="10168" y="836"/>
                  </a:cubicBezTo>
                  <a:cubicBezTo>
                    <a:pt x="10177" y="837"/>
                    <a:pt x="10186" y="837"/>
                    <a:pt x="10194" y="837"/>
                  </a:cubicBezTo>
                  <a:cubicBezTo>
                    <a:pt x="10227" y="837"/>
                    <a:pt x="10260" y="832"/>
                    <a:pt x="10291" y="822"/>
                  </a:cubicBezTo>
                  <a:cubicBezTo>
                    <a:pt x="10304" y="817"/>
                    <a:pt x="10915" y="621"/>
                    <a:pt x="11811" y="621"/>
                  </a:cubicBezTo>
                  <a:close/>
                  <a:moveTo>
                    <a:pt x="11828" y="0"/>
                  </a:moveTo>
                  <a:cubicBezTo>
                    <a:pt x="10982" y="0"/>
                    <a:pt x="10359" y="162"/>
                    <a:pt x="10161" y="221"/>
                  </a:cubicBezTo>
                  <a:cubicBezTo>
                    <a:pt x="9950" y="205"/>
                    <a:pt x="9266" y="156"/>
                    <a:pt x="8408" y="156"/>
                  </a:cubicBezTo>
                  <a:cubicBezTo>
                    <a:pt x="6974" y="156"/>
                    <a:pt x="5056" y="292"/>
                    <a:pt x="4060" y="937"/>
                  </a:cubicBezTo>
                  <a:cubicBezTo>
                    <a:pt x="2082" y="2219"/>
                    <a:pt x="1085" y="13729"/>
                    <a:pt x="891" y="17661"/>
                  </a:cubicBezTo>
                  <a:cubicBezTo>
                    <a:pt x="773" y="20037"/>
                    <a:pt x="573" y="22263"/>
                    <a:pt x="410" y="24051"/>
                  </a:cubicBezTo>
                  <a:cubicBezTo>
                    <a:pt x="163" y="26790"/>
                    <a:pt x="0" y="28600"/>
                    <a:pt x="243" y="29328"/>
                  </a:cubicBezTo>
                  <a:cubicBezTo>
                    <a:pt x="654" y="30562"/>
                    <a:pt x="10675" y="43149"/>
                    <a:pt x="11949" y="44678"/>
                  </a:cubicBezTo>
                  <a:cubicBezTo>
                    <a:pt x="12073" y="44826"/>
                    <a:pt x="12246" y="44905"/>
                    <a:pt x="12446" y="44905"/>
                  </a:cubicBezTo>
                  <a:cubicBezTo>
                    <a:pt x="12481" y="44904"/>
                    <a:pt x="12517" y="44901"/>
                    <a:pt x="12552" y="44897"/>
                  </a:cubicBezTo>
                  <a:cubicBezTo>
                    <a:pt x="15078" y="44562"/>
                    <a:pt x="25466" y="28619"/>
                    <a:pt x="26953" y="25381"/>
                  </a:cubicBezTo>
                  <a:cubicBezTo>
                    <a:pt x="28667" y="21650"/>
                    <a:pt x="27408" y="18135"/>
                    <a:pt x="25441" y="13576"/>
                  </a:cubicBezTo>
                  <a:cubicBezTo>
                    <a:pt x="23889" y="9979"/>
                    <a:pt x="20773" y="5992"/>
                    <a:pt x="16180" y="1728"/>
                  </a:cubicBezTo>
                  <a:cubicBezTo>
                    <a:pt x="14670" y="325"/>
                    <a:pt x="13026" y="0"/>
                    <a:pt x="11828"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15" name="Google Shape;2415;p54"/>
            <p:cNvSpPr/>
            <p:nvPr/>
          </p:nvSpPr>
          <p:spPr>
            <a:xfrm>
              <a:off x="5380200" y="1851550"/>
              <a:ext cx="295000" cy="407600"/>
            </a:xfrm>
            <a:custGeom>
              <a:avLst/>
              <a:gdLst/>
              <a:ahLst/>
              <a:cxnLst/>
              <a:rect l="l" t="t" r="r" b="b"/>
              <a:pathLst>
                <a:path w="11800" h="16304" extrusionOk="0">
                  <a:moveTo>
                    <a:pt x="9835" y="1"/>
                  </a:moveTo>
                  <a:cubicBezTo>
                    <a:pt x="6881" y="1"/>
                    <a:pt x="1490" y="4488"/>
                    <a:pt x="948" y="6454"/>
                  </a:cubicBezTo>
                  <a:cubicBezTo>
                    <a:pt x="948" y="6454"/>
                    <a:pt x="922" y="6584"/>
                    <a:pt x="880" y="6820"/>
                  </a:cubicBezTo>
                  <a:cubicBezTo>
                    <a:pt x="758" y="7500"/>
                    <a:pt x="496" y="9051"/>
                    <a:pt x="285" y="10811"/>
                  </a:cubicBezTo>
                  <a:cubicBezTo>
                    <a:pt x="1" y="13178"/>
                    <a:pt x="96" y="16304"/>
                    <a:pt x="852" y="16304"/>
                  </a:cubicBezTo>
                  <a:cubicBezTo>
                    <a:pt x="1610" y="16304"/>
                    <a:pt x="11557" y="9106"/>
                    <a:pt x="11745" y="2570"/>
                  </a:cubicBezTo>
                  <a:cubicBezTo>
                    <a:pt x="11799" y="710"/>
                    <a:pt x="11010" y="1"/>
                    <a:pt x="9835"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16" name="Google Shape;2416;p54"/>
            <p:cNvSpPr/>
            <p:nvPr/>
          </p:nvSpPr>
          <p:spPr>
            <a:xfrm>
              <a:off x="5372500" y="1843925"/>
              <a:ext cx="310525" cy="422900"/>
            </a:xfrm>
            <a:custGeom>
              <a:avLst/>
              <a:gdLst/>
              <a:ahLst/>
              <a:cxnLst/>
              <a:rect l="l" t="t" r="r" b="b"/>
              <a:pathLst>
                <a:path w="12421" h="16916" extrusionOk="0">
                  <a:moveTo>
                    <a:pt x="10142" y="612"/>
                  </a:moveTo>
                  <a:cubicBezTo>
                    <a:pt x="10257" y="612"/>
                    <a:pt x="10368" y="619"/>
                    <a:pt x="10474" y="635"/>
                  </a:cubicBezTo>
                  <a:cubicBezTo>
                    <a:pt x="11370" y="770"/>
                    <a:pt x="11786" y="1499"/>
                    <a:pt x="11747" y="2866"/>
                  </a:cubicBezTo>
                  <a:cubicBezTo>
                    <a:pt x="11562" y="9242"/>
                    <a:pt x="1922" y="16149"/>
                    <a:pt x="1175" y="16307"/>
                  </a:cubicBezTo>
                  <a:cubicBezTo>
                    <a:pt x="843" y="16137"/>
                    <a:pt x="573" y="13846"/>
                    <a:pt x="896" y="11152"/>
                  </a:cubicBezTo>
                  <a:cubicBezTo>
                    <a:pt x="1111" y="9363"/>
                    <a:pt x="1382" y="7778"/>
                    <a:pt x="1489" y="7180"/>
                  </a:cubicBezTo>
                  <a:lnTo>
                    <a:pt x="1554" y="6827"/>
                  </a:lnTo>
                  <a:cubicBezTo>
                    <a:pt x="2091" y="4947"/>
                    <a:pt x="7390" y="612"/>
                    <a:pt x="10142" y="612"/>
                  </a:cubicBezTo>
                  <a:close/>
                  <a:moveTo>
                    <a:pt x="10158" y="1"/>
                  </a:moveTo>
                  <a:cubicBezTo>
                    <a:pt x="7090" y="1"/>
                    <a:pt x="1554" y="4523"/>
                    <a:pt x="960" y="6677"/>
                  </a:cubicBezTo>
                  <a:lnTo>
                    <a:pt x="954" y="6701"/>
                  </a:lnTo>
                  <a:lnTo>
                    <a:pt x="887" y="7071"/>
                  </a:lnTo>
                  <a:cubicBezTo>
                    <a:pt x="779" y="7676"/>
                    <a:pt x="506" y="9274"/>
                    <a:pt x="289" y="11079"/>
                  </a:cubicBezTo>
                  <a:cubicBezTo>
                    <a:pt x="77" y="12835"/>
                    <a:pt x="1" y="15911"/>
                    <a:pt x="691" y="16689"/>
                  </a:cubicBezTo>
                  <a:cubicBezTo>
                    <a:pt x="857" y="16876"/>
                    <a:pt x="1038" y="16916"/>
                    <a:pt x="1160" y="16916"/>
                  </a:cubicBezTo>
                  <a:cubicBezTo>
                    <a:pt x="2334" y="16916"/>
                    <a:pt x="12172" y="9354"/>
                    <a:pt x="12359" y="2884"/>
                  </a:cubicBezTo>
                  <a:cubicBezTo>
                    <a:pt x="12421" y="758"/>
                    <a:pt x="11417" y="159"/>
                    <a:pt x="10564" y="30"/>
                  </a:cubicBezTo>
                  <a:cubicBezTo>
                    <a:pt x="10435" y="10"/>
                    <a:pt x="10299" y="1"/>
                    <a:pt x="10158"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17" name="Google Shape;2417;p54"/>
            <p:cNvSpPr/>
            <p:nvPr/>
          </p:nvSpPr>
          <p:spPr>
            <a:xfrm>
              <a:off x="5337550" y="1666475"/>
              <a:ext cx="362350" cy="431725"/>
            </a:xfrm>
            <a:custGeom>
              <a:avLst/>
              <a:gdLst/>
              <a:ahLst/>
              <a:cxnLst/>
              <a:rect l="l" t="t" r="r" b="b"/>
              <a:pathLst>
                <a:path w="14494" h="17269" extrusionOk="0">
                  <a:moveTo>
                    <a:pt x="5169" y="0"/>
                  </a:moveTo>
                  <a:cubicBezTo>
                    <a:pt x="3951" y="0"/>
                    <a:pt x="2874" y="280"/>
                    <a:pt x="2180" y="974"/>
                  </a:cubicBezTo>
                  <a:cubicBezTo>
                    <a:pt x="2180" y="974"/>
                    <a:pt x="1232" y="4479"/>
                    <a:pt x="1232" y="5048"/>
                  </a:cubicBezTo>
                  <a:cubicBezTo>
                    <a:pt x="1232" y="5616"/>
                    <a:pt x="1611" y="7036"/>
                    <a:pt x="1611" y="7036"/>
                  </a:cubicBezTo>
                  <a:cubicBezTo>
                    <a:pt x="1611" y="7036"/>
                    <a:pt x="1" y="9594"/>
                    <a:pt x="190" y="9879"/>
                  </a:cubicBezTo>
                  <a:cubicBezTo>
                    <a:pt x="379" y="10162"/>
                    <a:pt x="948" y="10636"/>
                    <a:pt x="948" y="10636"/>
                  </a:cubicBezTo>
                  <a:cubicBezTo>
                    <a:pt x="948" y="10636"/>
                    <a:pt x="759" y="14236"/>
                    <a:pt x="1516" y="14993"/>
                  </a:cubicBezTo>
                  <a:cubicBezTo>
                    <a:pt x="1853" y="15330"/>
                    <a:pt x="2656" y="15423"/>
                    <a:pt x="3446" y="15423"/>
                  </a:cubicBezTo>
                  <a:cubicBezTo>
                    <a:pt x="4434" y="15423"/>
                    <a:pt x="5400" y="15277"/>
                    <a:pt x="5400" y="15277"/>
                  </a:cubicBezTo>
                  <a:lnTo>
                    <a:pt x="5400" y="15277"/>
                  </a:lnTo>
                  <a:cubicBezTo>
                    <a:pt x="5400" y="15277"/>
                    <a:pt x="3885" y="17171"/>
                    <a:pt x="5589" y="17266"/>
                  </a:cubicBezTo>
                  <a:cubicBezTo>
                    <a:pt x="5610" y="17268"/>
                    <a:pt x="5632" y="17268"/>
                    <a:pt x="5654" y="17268"/>
                  </a:cubicBezTo>
                  <a:cubicBezTo>
                    <a:pt x="7406" y="17268"/>
                    <a:pt x="11857" y="13545"/>
                    <a:pt x="13168" y="11394"/>
                  </a:cubicBezTo>
                  <a:cubicBezTo>
                    <a:pt x="14494" y="9215"/>
                    <a:pt x="14398" y="5237"/>
                    <a:pt x="13168" y="3247"/>
                  </a:cubicBezTo>
                  <a:cubicBezTo>
                    <a:pt x="12283" y="1819"/>
                    <a:pt x="8272" y="0"/>
                    <a:pt x="5169"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18" name="Google Shape;2418;p54"/>
            <p:cNvSpPr/>
            <p:nvPr/>
          </p:nvSpPr>
          <p:spPr>
            <a:xfrm>
              <a:off x="5328600" y="1658800"/>
              <a:ext cx="378100" cy="447050"/>
            </a:xfrm>
            <a:custGeom>
              <a:avLst/>
              <a:gdLst/>
              <a:ahLst/>
              <a:cxnLst/>
              <a:rect l="l" t="t" r="r" b="b"/>
              <a:pathLst>
                <a:path w="15124" h="17882" extrusionOk="0">
                  <a:moveTo>
                    <a:pt x="5520" y="612"/>
                  </a:moveTo>
                  <a:cubicBezTo>
                    <a:pt x="5882" y="612"/>
                    <a:pt x="6235" y="638"/>
                    <a:pt x="6558" y="675"/>
                  </a:cubicBezTo>
                  <a:cubicBezTo>
                    <a:pt x="9486" y="1014"/>
                    <a:pt x="12569" y="2589"/>
                    <a:pt x="13265" y="3715"/>
                  </a:cubicBezTo>
                  <a:cubicBezTo>
                    <a:pt x="14477" y="5673"/>
                    <a:pt x="14477" y="9549"/>
                    <a:pt x="13264" y="11542"/>
                  </a:cubicBezTo>
                  <a:cubicBezTo>
                    <a:pt x="11973" y="13663"/>
                    <a:pt x="7625" y="17269"/>
                    <a:pt x="6020" y="17269"/>
                  </a:cubicBezTo>
                  <a:cubicBezTo>
                    <a:pt x="6003" y="17269"/>
                    <a:pt x="5984" y="17268"/>
                    <a:pt x="5965" y="17268"/>
                  </a:cubicBezTo>
                  <a:cubicBezTo>
                    <a:pt x="5808" y="17259"/>
                    <a:pt x="5533" y="17221"/>
                    <a:pt x="5467" y="17074"/>
                  </a:cubicBezTo>
                  <a:cubicBezTo>
                    <a:pt x="5342" y="16797"/>
                    <a:pt x="5710" y="16134"/>
                    <a:pt x="5997" y="15774"/>
                  </a:cubicBezTo>
                  <a:cubicBezTo>
                    <a:pt x="6157" y="15574"/>
                    <a:pt x="6015" y="15278"/>
                    <a:pt x="5758" y="15278"/>
                  </a:cubicBezTo>
                  <a:cubicBezTo>
                    <a:pt x="5742" y="15278"/>
                    <a:pt x="5728" y="15279"/>
                    <a:pt x="5712" y="15282"/>
                  </a:cubicBezTo>
                  <a:cubicBezTo>
                    <a:pt x="5164" y="15365"/>
                    <a:pt x="4476" y="15423"/>
                    <a:pt x="3842" y="15423"/>
                  </a:cubicBezTo>
                  <a:cubicBezTo>
                    <a:pt x="3049" y="15423"/>
                    <a:pt x="2340" y="15332"/>
                    <a:pt x="2091" y="15084"/>
                  </a:cubicBezTo>
                  <a:cubicBezTo>
                    <a:pt x="1610" y="14602"/>
                    <a:pt x="1542" y="12298"/>
                    <a:pt x="1612" y="10959"/>
                  </a:cubicBezTo>
                  <a:cubicBezTo>
                    <a:pt x="1617" y="10862"/>
                    <a:pt x="1576" y="10769"/>
                    <a:pt x="1502" y="10707"/>
                  </a:cubicBezTo>
                  <a:cubicBezTo>
                    <a:pt x="1317" y="10552"/>
                    <a:pt x="996" y="10261"/>
                    <a:pt x="846" y="10074"/>
                  </a:cubicBezTo>
                  <a:cubicBezTo>
                    <a:pt x="920" y="9726"/>
                    <a:pt x="1602" y="8503"/>
                    <a:pt x="2229" y="7507"/>
                  </a:cubicBezTo>
                  <a:cubicBezTo>
                    <a:pt x="2274" y="7435"/>
                    <a:pt x="2288" y="7346"/>
                    <a:pt x="2266" y="7263"/>
                  </a:cubicBezTo>
                  <a:cubicBezTo>
                    <a:pt x="2164" y="6879"/>
                    <a:pt x="1898" y="5787"/>
                    <a:pt x="1898" y="5354"/>
                  </a:cubicBezTo>
                  <a:cubicBezTo>
                    <a:pt x="1898" y="4977"/>
                    <a:pt x="2449" y="2790"/>
                    <a:pt x="2812" y="1442"/>
                  </a:cubicBezTo>
                  <a:cubicBezTo>
                    <a:pt x="3501" y="799"/>
                    <a:pt x="4543" y="612"/>
                    <a:pt x="5520" y="612"/>
                  </a:cubicBezTo>
                  <a:close/>
                  <a:moveTo>
                    <a:pt x="5525" y="1"/>
                  </a:moveTo>
                  <a:cubicBezTo>
                    <a:pt x="4119" y="1"/>
                    <a:pt x="3024" y="363"/>
                    <a:pt x="2322" y="1065"/>
                  </a:cubicBezTo>
                  <a:cubicBezTo>
                    <a:pt x="2284" y="1103"/>
                    <a:pt x="2256" y="1150"/>
                    <a:pt x="2243" y="1202"/>
                  </a:cubicBezTo>
                  <a:cubicBezTo>
                    <a:pt x="2144" y="1564"/>
                    <a:pt x="1285" y="4762"/>
                    <a:pt x="1285" y="5355"/>
                  </a:cubicBezTo>
                  <a:cubicBezTo>
                    <a:pt x="1285" y="5862"/>
                    <a:pt x="1542" y="6911"/>
                    <a:pt x="1640" y="7293"/>
                  </a:cubicBezTo>
                  <a:cubicBezTo>
                    <a:pt x="1" y="9913"/>
                    <a:pt x="191" y="10200"/>
                    <a:pt x="294" y="10355"/>
                  </a:cubicBezTo>
                  <a:cubicBezTo>
                    <a:pt x="453" y="10592"/>
                    <a:pt x="806" y="10915"/>
                    <a:pt x="994" y="11077"/>
                  </a:cubicBezTo>
                  <a:cubicBezTo>
                    <a:pt x="956" y="11948"/>
                    <a:pt x="898" y="14756"/>
                    <a:pt x="1659" y="15516"/>
                  </a:cubicBezTo>
                  <a:cubicBezTo>
                    <a:pt x="2071" y="15929"/>
                    <a:pt x="2968" y="16042"/>
                    <a:pt x="3831" y="16042"/>
                  </a:cubicBezTo>
                  <a:cubicBezTo>
                    <a:pt x="4304" y="16042"/>
                    <a:pt x="4767" y="16008"/>
                    <a:pt x="5134" y="15970"/>
                  </a:cubicBezTo>
                  <a:lnTo>
                    <a:pt x="5134" y="15970"/>
                  </a:lnTo>
                  <a:cubicBezTo>
                    <a:pt x="4913" y="16374"/>
                    <a:pt x="4720" y="16902"/>
                    <a:pt x="4907" y="17323"/>
                  </a:cubicBezTo>
                  <a:cubicBezTo>
                    <a:pt x="5059" y="17663"/>
                    <a:pt x="5403" y="17849"/>
                    <a:pt x="5931" y="17879"/>
                  </a:cubicBezTo>
                  <a:cubicBezTo>
                    <a:pt x="5956" y="17880"/>
                    <a:pt x="5982" y="17881"/>
                    <a:pt x="6007" y="17881"/>
                  </a:cubicBezTo>
                  <a:cubicBezTo>
                    <a:pt x="7959" y="17881"/>
                    <a:pt x="12483" y="14002"/>
                    <a:pt x="13787" y="11861"/>
                  </a:cubicBezTo>
                  <a:cubicBezTo>
                    <a:pt x="15123" y="9666"/>
                    <a:pt x="15122" y="5552"/>
                    <a:pt x="13786" y="3394"/>
                  </a:cubicBezTo>
                  <a:cubicBezTo>
                    <a:pt x="12915" y="1987"/>
                    <a:pt x="9503" y="402"/>
                    <a:pt x="6629" y="68"/>
                  </a:cubicBezTo>
                  <a:cubicBezTo>
                    <a:pt x="6242" y="23"/>
                    <a:pt x="5874" y="1"/>
                    <a:pt x="5525"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19" name="Google Shape;2419;p54"/>
            <p:cNvSpPr/>
            <p:nvPr/>
          </p:nvSpPr>
          <p:spPr>
            <a:xfrm>
              <a:off x="5349400" y="1516775"/>
              <a:ext cx="483100" cy="429875"/>
            </a:xfrm>
            <a:custGeom>
              <a:avLst/>
              <a:gdLst/>
              <a:ahLst/>
              <a:cxnLst/>
              <a:rect l="l" t="t" r="r" b="b"/>
              <a:pathLst>
                <a:path w="19324" h="17195" extrusionOk="0">
                  <a:moveTo>
                    <a:pt x="11115" y="1"/>
                  </a:moveTo>
                  <a:cubicBezTo>
                    <a:pt x="10707" y="1"/>
                    <a:pt x="10313" y="46"/>
                    <a:pt x="9946" y="143"/>
                  </a:cubicBezTo>
                  <a:cubicBezTo>
                    <a:pt x="9946" y="143"/>
                    <a:pt x="2653" y="1090"/>
                    <a:pt x="1327" y="3931"/>
                  </a:cubicBezTo>
                  <a:cubicBezTo>
                    <a:pt x="1" y="6773"/>
                    <a:pt x="3032" y="10278"/>
                    <a:pt x="5211" y="10751"/>
                  </a:cubicBezTo>
                  <a:cubicBezTo>
                    <a:pt x="6764" y="11089"/>
                    <a:pt x="7933" y="11138"/>
                    <a:pt x="8475" y="11138"/>
                  </a:cubicBezTo>
                  <a:cubicBezTo>
                    <a:pt x="8693" y="11138"/>
                    <a:pt x="8810" y="11130"/>
                    <a:pt x="8810" y="11130"/>
                  </a:cubicBezTo>
                  <a:lnTo>
                    <a:pt x="8810" y="11130"/>
                  </a:lnTo>
                  <a:cubicBezTo>
                    <a:pt x="8810" y="11130"/>
                    <a:pt x="6537" y="13119"/>
                    <a:pt x="7957" y="13592"/>
                  </a:cubicBezTo>
                  <a:cubicBezTo>
                    <a:pt x="9378" y="14066"/>
                    <a:pt x="10042" y="13782"/>
                    <a:pt x="10042" y="14256"/>
                  </a:cubicBezTo>
                  <a:cubicBezTo>
                    <a:pt x="10042" y="14729"/>
                    <a:pt x="8620" y="16244"/>
                    <a:pt x="9852" y="16340"/>
                  </a:cubicBezTo>
                  <a:cubicBezTo>
                    <a:pt x="9879" y="16342"/>
                    <a:pt x="9905" y="16343"/>
                    <a:pt x="9930" y="16343"/>
                  </a:cubicBezTo>
                  <a:cubicBezTo>
                    <a:pt x="10982" y="16343"/>
                    <a:pt x="11394" y="14662"/>
                    <a:pt x="12006" y="14662"/>
                  </a:cubicBezTo>
                  <a:cubicBezTo>
                    <a:pt x="12074" y="14662"/>
                    <a:pt x="12145" y="14683"/>
                    <a:pt x="12220" y="14729"/>
                  </a:cubicBezTo>
                  <a:cubicBezTo>
                    <a:pt x="12977" y="15203"/>
                    <a:pt x="11935" y="17097"/>
                    <a:pt x="12315" y="17193"/>
                  </a:cubicBezTo>
                  <a:cubicBezTo>
                    <a:pt x="12319" y="17194"/>
                    <a:pt x="12324" y="17194"/>
                    <a:pt x="12330" y="17194"/>
                  </a:cubicBezTo>
                  <a:cubicBezTo>
                    <a:pt x="12781" y="17194"/>
                    <a:pt x="16311" y="13450"/>
                    <a:pt x="17808" y="9520"/>
                  </a:cubicBezTo>
                  <a:cubicBezTo>
                    <a:pt x="19324" y="5542"/>
                    <a:pt x="17240" y="3078"/>
                    <a:pt x="15724" y="1752"/>
                  </a:cubicBezTo>
                  <a:cubicBezTo>
                    <a:pt x="14517" y="696"/>
                    <a:pt x="12710" y="1"/>
                    <a:pt x="11115"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20" name="Google Shape;2420;p54"/>
            <p:cNvSpPr/>
            <p:nvPr/>
          </p:nvSpPr>
          <p:spPr>
            <a:xfrm>
              <a:off x="5358625" y="1509100"/>
              <a:ext cx="472550" cy="445100"/>
            </a:xfrm>
            <a:custGeom>
              <a:avLst/>
              <a:gdLst/>
              <a:ahLst/>
              <a:cxnLst/>
              <a:rect l="l" t="t" r="r" b="b"/>
              <a:pathLst>
                <a:path w="18902" h="17804" extrusionOk="0">
                  <a:moveTo>
                    <a:pt x="10741" y="615"/>
                  </a:moveTo>
                  <a:cubicBezTo>
                    <a:pt x="12224" y="615"/>
                    <a:pt x="13962" y="1248"/>
                    <a:pt x="15154" y="2290"/>
                  </a:cubicBezTo>
                  <a:cubicBezTo>
                    <a:pt x="17590" y="4422"/>
                    <a:pt x="18245" y="6852"/>
                    <a:pt x="17153" y="9718"/>
                  </a:cubicBezTo>
                  <a:cubicBezTo>
                    <a:pt x="15875" y="13072"/>
                    <a:pt x="13205" y="16127"/>
                    <a:pt x="12223" y="16977"/>
                  </a:cubicBezTo>
                  <a:cubicBezTo>
                    <a:pt x="12237" y="16910"/>
                    <a:pt x="12254" y="16845"/>
                    <a:pt x="12267" y="16785"/>
                  </a:cubicBezTo>
                  <a:cubicBezTo>
                    <a:pt x="12429" y="16106"/>
                    <a:pt x="12650" y="15176"/>
                    <a:pt x="12012" y="14777"/>
                  </a:cubicBezTo>
                  <a:cubicBezTo>
                    <a:pt x="11880" y="14694"/>
                    <a:pt x="11755" y="14659"/>
                    <a:pt x="11639" y="14659"/>
                  </a:cubicBezTo>
                  <a:lnTo>
                    <a:pt x="11639" y="14658"/>
                  </a:lnTo>
                  <a:cubicBezTo>
                    <a:pt x="11219" y="14658"/>
                    <a:pt x="10892" y="15111"/>
                    <a:pt x="10639" y="15460"/>
                  </a:cubicBezTo>
                  <a:cubicBezTo>
                    <a:pt x="10268" y="15972"/>
                    <a:pt x="9961" y="16344"/>
                    <a:pt x="9564" y="16344"/>
                  </a:cubicBezTo>
                  <a:cubicBezTo>
                    <a:pt x="9545" y="16344"/>
                    <a:pt x="9525" y="16343"/>
                    <a:pt x="9505" y="16341"/>
                  </a:cubicBezTo>
                  <a:cubicBezTo>
                    <a:pt x="9350" y="16329"/>
                    <a:pt x="9297" y="16291"/>
                    <a:pt x="9293" y="16282"/>
                  </a:cubicBezTo>
                  <a:cubicBezTo>
                    <a:pt x="9222" y="16151"/>
                    <a:pt x="9522" y="15612"/>
                    <a:pt x="9648" y="15382"/>
                  </a:cubicBezTo>
                  <a:cubicBezTo>
                    <a:pt x="9832" y="15050"/>
                    <a:pt x="9977" y="14789"/>
                    <a:pt x="9977" y="14562"/>
                  </a:cubicBezTo>
                  <a:cubicBezTo>
                    <a:pt x="9977" y="14028"/>
                    <a:pt x="9515" y="13967"/>
                    <a:pt x="9068" y="13909"/>
                  </a:cubicBezTo>
                  <a:cubicBezTo>
                    <a:pt x="8734" y="13866"/>
                    <a:pt x="8280" y="13807"/>
                    <a:pt x="7684" y="13609"/>
                  </a:cubicBezTo>
                  <a:cubicBezTo>
                    <a:pt x="7457" y="13533"/>
                    <a:pt x="7438" y="13436"/>
                    <a:pt x="7432" y="13404"/>
                  </a:cubicBezTo>
                  <a:cubicBezTo>
                    <a:pt x="7353" y="13012"/>
                    <a:pt x="8107" y="12136"/>
                    <a:pt x="8641" y="11666"/>
                  </a:cubicBezTo>
                  <a:cubicBezTo>
                    <a:pt x="8740" y="11581"/>
                    <a:pt x="8773" y="11440"/>
                    <a:pt x="8723" y="11319"/>
                  </a:cubicBezTo>
                  <a:cubicBezTo>
                    <a:pt x="8675" y="11204"/>
                    <a:pt x="8574" y="11130"/>
                    <a:pt x="8440" y="11130"/>
                  </a:cubicBezTo>
                  <a:cubicBezTo>
                    <a:pt x="8433" y="11130"/>
                    <a:pt x="8427" y="11131"/>
                    <a:pt x="8420" y="11131"/>
                  </a:cubicBezTo>
                  <a:cubicBezTo>
                    <a:pt x="8416" y="11131"/>
                    <a:pt x="8312" y="11138"/>
                    <a:pt x="8120" y="11138"/>
                  </a:cubicBezTo>
                  <a:cubicBezTo>
                    <a:pt x="7601" y="11138"/>
                    <a:pt x="6442" y="11092"/>
                    <a:pt x="4906" y="10758"/>
                  </a:cubicBezTo>
                  <a:cubicBezTo>
                    <a:pt x="3666" y="10489"/>
                    <a:pt x="2175" y="9164"/>
                    <a:pt x="1437" y="7675"/>
                  </a:cubicBezTo>
                  <a:cubicBezTo>
                    <a:pt x="1026" y="6846"/>
                    <a:pt x="659" y="5600"/>
                    <a:pt x="1235" y="4367"/>
                  </a:cubicBezTo>
                  <a:cubicBezTo>
                    <a:pt x="2475" y="1711"/>
                    <a:pt x="9545" y="762"/>
                    <a:pt x="9616" y="752"/>
                  </a:cubicBezTo>
                  <a:cubicBezTo>
                    <a:pt x="9629" y="751"/>
                    <a:pt x="9643" y="749"/>
                    <a:pt x="9655" y="746"/>
                  </a:cubicBezTo>
                  <a:cubicBezTo>
                    <a:pt x="9991" y="657"/>
                    <a:pt x="10357" y="615"/>
                    <a:pt x="10741" y="615"/>
                  </a:cubicBezTo>
                  <a:close/>
                  <a:moveTo>
                    <a:pt x="10754" y="1"/>
                  </a:moveTo>
                  <a:cubicBezTo>
                    <a:pt x="10321" y="1"/>
                    <a:pt x="9904" y="49"/>
                    <a:pt x="9518" y="149"/>
                  </a:cubicBezTo>
                  <a:cubicBezTo>
                    <a:pt x="9009" y="216"/>
                    <a:pt x="2039" y="1195"/>
                    <a:pt x="680" y="4109"/>
                  </a:cubicBezTo>
                  <a:cubicBezTo>
                    <a:pt x="1" y="5562"/>
                    <a:pt x="418" y="6998"/>
                    <a:pt x="889" y="7946"/>
                  </a:cubicBezTo>
                  <a:cubicBezTo>
                    <a:pt x="1714" y="9612"/>
                    <a:pt x="3349" y="11047"/>
                    <a:pt x="4775" y="11357"/>
                  </a:cubicBezTo>
                  <a:cubicBezTo>
                    <a:pt x="6039" y="11633"/>
                    <a:pt x="7049" y="11719"/>
                    <a:pt x="7691" y="11744"/>
                  </a:cubicBezTo>
                  <a:cubicBezTo>
                    <a:pt x="7239" y="12234"/>
                    <a:pt x="6715" y="12950"/>
                    <a:pt x="6831" y="13526"/>
                  </a:cubicBezTo>
                  <a:cubicBezTo>
                    <a:pt x="6874" y="13743"/>
                    <a:pt x="7025" y="14035"/>
                    <a:pt x="7490" y="14190"/>
                  </a:cubicBezTo>
                  <a:cubicBezTo>
                    <a:pt x="8142" y="14407"/>
                    <a:pt x="8651" y="14473"/>
                    <a:pt x="8988" y="14518"/>
                  </a:cubicBezTo>
                  <a:cubicBezTo>
                    <a:pt x="9133" y="14535"/>
                    <a:pt x="9309" y="14561"/>
                    <a:pt x="9355" y="14561"/>
                  </a:cubicBezTo>
                  <a:cubicBezTo>
                    <a:pt x="9360" y="14561"/>
                    <a:pt x="9363" y="14560"/>
                    <a:pt x="9365" y="14560"/>
                  </a:cubicBezTo>
                  <a:lnTo>
                    <a:pt x="9365" y="14560"/>
                  </a:lnTo>
                  <a:cubicBezTo>
                    <a:pt x="9358" y="14644"/>
                    <a:pt x="9211" y="14910"/>
                    <a:pt x="9113" y="15086"/>
                  </a:cubicBezTo>
                  <a:cubicBezTo>
                    <a:pt x="8837" y="15583"/>
                    <a:pt x="8524" y="16148"/>
                    <a:pt x="8753" y="16574"/>
                  </a:cubicBezTo>
                  <a:cubicBezTo>
                    <a:pt x="8875" y="16798"/>
                    <a:pt x="9111" y="16925"/>
                    <a:pt x="9459" y="16951"/>
                  </a:cubicBezTo>
                  <a:cubicBezTo>
                    <a:pt x="9493" y="16954"/>
                    <a:pt x="9527" y="16955"/>
                    <a:pt x="9560" y="16955"/>
                  </a:cubicBezTo>
                  <a:cubicBezTo>
                    <a:pt x="10313" y="16955"/>
                    <a:pt x="10786" y="16303"/>
                    <a:pt x="11134" y="15820"/>
                  </a:cubicBezTo>
                  <a:cubicBezTo>
                    <a:pt x="11393" y="15464"/>
                    <a:pt x="11540" y="15283"/>
                    <a:pt x="11642" y="15283"/>
                  </a:cubicBezTo>
                  <a:cubicBezTo>
                    <a:pt x="11658" y="15283"/>
                    <a:pt x="11673" y="15287"/>
                    <a:pt x="11688" y="15296"/>
                  </a:cubicBezTo>
                  <a:cubicBezTo>
                    <a:pt x="11954" y="15461"/>
                    <a:pt x="11784" y="16173"/>
                    <a:pt x="11672" y="16643"/>
                  </a:cubicBezTo>
                  <a:cubicBezTo>
                    <a:pt x="11545" y="17178"/>
                    <a:pt x="11424" y="17685"/>
                    <a:pt x="11872" y="17797"/>
                  </a:cubicBezTo>
                  <a:cubicBezTo>
                    <a:pt x="11891" y="17801"/>
                    <a:pt x="11913" y="17803"/>
                    <a:pt x="11934" y="17803"/>
                  </a:cubicBezTo>
                  <a:cubicBezTo>
                    <a:pt x="12913" y="17803"/>
                    <a:pt x="16481" y="13200"/>
                    <a:pt x="17724" y="9936"/>
                  </a:cubicBezTo>
                  <a:cubicBezTo>
                    <a:pt x="18901" y="6846"/>
                    <a:pt x="18171" y="4118"/>
                    <a:pt x="15556" y="1829"/>
                  </a:cubicBezTo>
                  <a:cubicBezTo>
                    <a:pt x="14244" y="682"/>
                    <a:pt x="12386" y="1"/>
                    <a:pt x="10754"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21" name="Google Shape;2421;p54"/>
            <p:cNvSpPr/>
            <p:nvPr/>
          </p:nvSpPr>
          <p:spPr>
            <a:xfrm>
              <a:off x="5574375" y="1873175"/>
              <a:ext cx="99475" cy="100225"/>
            </a:xfrm>
            <a:custGeom>
              <a:avLst/>
              <a:gdLst/>
              <a:ahLst/>
              <a:cxnLst/>
              <a:rect l="l" t="t" r="r" b="b"/>
              <a:pathLst>
                <a:path w="3979" h="4009" extrusionOk="0">
                  <a:moveTo>
                    <a:pt x="2862" y="0"/>
                  </a:moveTo>
                  <a:cubicBezTo>
                    <a:pt x="2025" y="0"/>
                    <a:pt x="947" y="2464"/>
                    <a:pt x="947" y="2464"/>
                  </a:cubicBezTo>
                  <a:lnTo>
                    <a:pt x="0" y="3599"/>
                  </a:lnTo>
                  <a:cubicBezTo>
                    <a:pt x="0" y="3599"/>
                    <a:pt x="863" y="4008"/>
                    <a:pt x="1709" y="4008"/>
                  </a:cubicBezTo>
                  <a:cubicBezTo>
                    <a:pt x="2084" y="4008"/>
                    <a:pt x="2456" y="3927"/>
                    <a:pt x="2747" y="3694"/>
                  </a:cubicBezTo>
                  <a:cubicBezTo>
                    <a:pt x="3694" y="2937"/>
                    <a:pt x="3978" y="759"/>
                    <a:pt x="3126" y="95"/>
                  </a:cubicBezTo>
                  <a:cubicBezTo>
                    <a:pt x="3042" y="30"/>
                    <a:pt x="2953" y="0"/>
                    <a:pt x="2862"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22" name="Google Shape;2422;p54"/>
            <p:cNvSpPr/>
            <p:nvPr/>
          </p:nvSpPr>
          <p:spPr>
            <a:xfrm>
              <a:off x="5565675" y="1865500"/>
              <a:ext cx="107325" cy="115500"/>
            </a:xfrm>
            <a:custGeom>
              <a:avLst/>
              <a:gdLst/>
              <a:ahLst/>
              <a:cxnLst/>
              <a:rect l="l" t="t" r="r" b="b"/>
              <a:pathLst>
                <a:path w="4293" h="4620" extrusionOk="0">
                  <a:moveTo>
                    <a:pt x="3212" y="0"/>
                  </a:moveTo>
                  <a:cubicBezTo>
                    <a:pt x="3148" y="0"/>
                    <a:pt x="3083" y="9"/>
                    <a:pt x="3017" y="26"/>
                  </a:cubicBezTo>
                  <a:cubicBezTo>
                    <a:pt x="2101" y="257"/>
                    <a:pt x="1188" y="2250"/>
                    <a:pt x="1015" y="2647"/>
                  </a:cubicBezTo>
                  <a:cubicBezTo>
                    <a:pt x="948" y="2802"/>
                    <a:pt x="1017" y="2982"/>
                    <a:pt x="1172" y="3050"/>
                  </a:cubicBezTo>
                  <a:cubicBezTo>
                    <a:pt x="1212" y="3067"/>
                    <a:pt x="1254" y="3076"/>
                    <a:pt x="1295" y="3076"/>
                  </a:cubicBezTo>
                  <a:cubicBezTo>
                    <a:pt x="1413" y="3076"/>
                    <a:pt x="1526" y="3007"/>
                    <a:pt x="1576" y="2892"/>
                  </a:cubicBezTo>
                  <a:cubicBezTo>
                    <a:pt x="1959" y="2018"/>
                    <a:pt x="2704" y="736"/>
                    <a:pt x="3167" y="618"/>
                  </a:cubicBezTo>
                  <a:cubicBezTo>
                    <a:pt x="3183" y="614"/>
                    <a:pt x="3196" y="612"/>
                    <a:pt x="3209" y="612"/>
                  </a:cubicBezTo>
                  <a:cubicBezTo>
                    <a:pt x="3236" y="612"/>
                    <a:pt x="3259" y="622"/>
                    <a:pt x="3286" y="643"/>
                  </a:cubicBezTo>
                  <a:cubicBezTo>
                    <a:pt x="3530" y="832"/>
                    <a:pt x="3673" y="1240"/>
                    <a:pt x="3676" y="1760"/>
                  </a:cubicBezTo>
                  <a:cubicBezTo>
                    <a:pt x="3681" y="2558"/>
                    <a:pt x="3356" y="3400"/>
                    <a:pt x="2904" y="3762"/>
                  </a:cubicBezTo>
                  <a:cubicBezTo>
                    <a:pt x="2680" y="3942"/>
                    <a:pt x="2376" y="4007"/>
                    <a:pt x="2056" y="4007"/>
                  </a:cubicBezTo>
                  <a:cubicBezTo>
                    <a:pt x="1447" y="4007"/>
                    <a:pt x="777" y="3769"/>
                    <a:pt x="479" y="3629"/>
                  </a:cubicBezTo>
                  <a:cubicBezTo>
                    <a:pt x="437" y="3610"/>
                    <a:pt x="393" y="3601"/>
                    <a:pt x="350" y="3601"/>
                  </a:cubicBezTo>
                  <a:cubicBezTo>
                    <a:pt x="235" y="3601"/>
                    <a:pt x="125" y="3665"/>
                    <a:pt x="72" y="3775"/>
                  </a:cubicBezTo>
                  <a:cubicBezTo>
                    <a:pt x="0" y="3928"/>
                    <a:pt x="65" y="4110"/>
                    <a:pt x="217" y="4183"/>
                  </a:cubicBezTo>
                  <a:cubicBezTo>
                    <a:pt x="272" y="4209"/>
                    <a:pt x="1154" y="4619"/>
                    <a:pt x="2055" y="4619"/>
                  </a:cubicBezTo>
                  <a:cubicBezTo>
                    <a:pt x="2492" y="4619"/>
                    <a:pt x="2933" y="4523"/>
                    <a:pt x="3286" y="4240"/>
                  </a:cubicBezTo>
                  <a:cubicBezTo>
                    <a:pt x="3985" y="3681"/>
                    <a:pt x="4293" y="2589"/>
                    <a:pt x="4287" y="1756"/>
                  </a:cubicBezTo>
                  <a:cubicBezTo>
                    <a:pt x="4283" y="1037"/>
                    <a:pt x="4060" y="470"/>
                    <a:pt x="3662" y="160"/>
                  </a:cubicBezTo>
                  <a:cubicBezTo>
                    <a:pt x="3526" y="54"/>
                    <a:pt x="3373" y="0"/>
                    <a:pt x="3212"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23" name="Google Shape;2423;p54"/>
            <p:cNvSpPr/>
            <p:nvPr/>
          </p:nvSpPr>
          <p:spPr>
            <a:xfrm>
              <a:off x="5387300" y="2105200"/>
              <a:ext cx="75800" cy="113725"/>
            </a:xfrm>
            <a:custGeom>
              <a:avLst/>
              <a:gdLst/>
              <a:ahLst/>
              <a:cxnLst/>
              <a:rect l="l" t="t" r="r" b="b"/>
              <a:pathLst>
                <a:path w="3032" h="4549" extrusionOk="0">
                  <a:moveTo>
                    <a:pt x="3031" y="1"/>
                  </a:moveTo>
                  <a:lnTo>
                    <a:pt x="0" y="1516"/>
                  </a:lnTo>
                  <a:lnTo>
                    <a:pt x="2558" y="4548"/>
                  </a:lnTo>
                  <a:lnTo>
                    <a:pt x="3031" y="1"/>
                  </a:ln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24" name="Google Shape;2424;p54"/>
            <p:cNvSpPr/>
            <p:nvPr/>
          </p:nvSpPr>
          <p:spPr>
            <a:xfrm>
              <a:off x="5378425" y="2097550"/>
              <a:ext cx="92750" cy="129025"/>
            </a:xfrm>
            <a:custGeom>
              <a:avLst/>
              <a:gdLst/>
              <a:ahLst/>
              <a:cxnLst/>
              <a:rect l="l" t="t" r="r" b="b"/>
              <a:pathLst>
                <a:path w="3710" h="5161" extrusionOk="0">
                  <a:moveTo>
                    <a:pt x="3386" y="1"/>
                  </a:moveTo>
                  <a:cubicBezTo>
                    <a:pt x="3341" y="1"/>
                    <a:pt x="3295" y="11"/>
                    <a:pt x="3250" y="33"/>
                  </a:cubicBezTo>
                  <a:lnTo>
                    <a:pt x="218" y="1549"/>
                  </a:lnTo>
                  <a:cubicBezTo>
                    <a:pt x="65" y="1623"/>
                    <a:pt x="1" y="1809"/>
                    <a:pt x="77" y="1962"/>
                  </a:cubicBezTo>
                  <a:cubicBezTo>
                    <a:pt x="131" y="2069"/>
                    <a:pt x="239" y="2130"/>
                    <a:pt x="351" y="2130"/>
                  </a:cubicBezTo>
                  <a:cubicBezTo>
                    <a:pt x="398" y="2130"/>
                    <a:pt x="446" y="2119"/>
                    <a:pt x="491" y="2096"/>
                  </a:cubicBezTo>
                  <a:lnTo>
                    <a:pt x="3024" y="831"/>
                  </a:lnTo>
                  <a:lnTo>
                    <a:pt x="2608" y="4822"/>
                  </a:lnTo>
                  <a:cubicBezTo>
                    <a:pt x="2591" y="4991"/>
                    <a:pt x="2713" y="5140"/>
                    <a:pt x="2881" y="5158"/>
                  </a:cubicBezTo>
                  <a:cubicBezTo>
                    <a:pt x="2892" y="5159"/>
                    <a:pt x="2903" y="5160"/>
                    <a:pt x="2913" y="5160"/>
                  </a:cubicBezTo>
                  <a:cubicBezTo>
                    <a:pt x="3070" y="5160"/>
                    <a:pt x="3201" y="5042"/>
                    <a:pt x="3217" y="4885"/>
                  </a:cubicBezTo>
                  <a:lnTo>
                    <a:pt x="3691" y="339"/>
                  </a:lnTo>
                  <a:cubicBezTo>
                    <a:pt x="3710" y="149"/>
                    <a:pt x="3558" y="1"/>
                    <a:pt x="3386"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25" name="Google Shape;2425;p54"/>
            <p:cNvSpPr/>
            <p:nvPr/>
          </p:nvSpPr>
          <p:spPr>
            <a:xfrm>
              <a:off x="4851350" y="4089525"/>
              <a:ext cx="1146875" cy="870725"/>
            </a:xfrm>
            <a:custGeom>
              <a:avLst/>
              <a:gdLst/>
              <a:ahLst/>
              <a:cxnLst/>
              <a:rect l="l" t="t" r="r" b="b"/>
              <a:pathLst>
                <a:path w="45875" h="34829" extrusionOk="0">
                  <a:moveTo>
                    <a:pt x="44465" y="0"/>
                  </a:moveTo>
                  <a:cubicBezTo>
                    <a:pt x="44465" y="0"/>
                    <a:pt x="38371" y="7489"/>
                    <a:pt x="33188" y="8785"/>
                  </a:cubicBezTo>
                  <a:cubicBezTo>
                    <a:pt x="31245" y="9271"/>
                    <a:pt x="26811" y="9423"/>
                    <a:pt x="22027" y="9423"/>
                  </a:cubicBezTo>
                  <a:cubicBezTo>
                    <a:pt x="14055" y="9423"/>
                    <a:pt x="5113" y="9001"/>
                    <a:pt x="5113" y="9001"/>
                  </a:cubicBezTo>
                  <a:cubicBezTo>
                    <a:pt x="3972" y="16229"/>
                    <a:pt x="820" y="30660"/>
                    <a:pt x="85" y="33999"/>
                  </a:cubicBezTo>
                  <a:cubicBezTo>
                    <a:pt x="1" y="34382"/>
                    <a:pt x="255" y="34756"/>
                    <a:pt x="642" y="34818"/>
                  </a:cubicBezTo>
                  <a:cubicBezTo>
                    <a:pt x="681" y="34825"/>
                    <a:pt x="720" y="34828"/>
                    <a:pt x="758" y="34828"/>
                  </a:cubicBezTo>
                  <a:cubicBezTo>
                    <a:pt x="1049" y="34828"/>
                    <a:pt x="1314" y="34641"/>
                    <a:pt x="1406" y="34357"/>
                  </a:cubicBezTo>
                  <a:cubicBezTo>
                    <a:pt x="2324" y="31504"/>
                    <a:pt x="6432" y="18621"/>
                    <a:pt x="6625" y="16128"/>
                  </a:cubicBezTo>
                  <a:cubicBezTo>
                    <a:pt x="6627" y="16098"/>
                    <a:pt x="6629" y="16069"/>
                    <a:pt x="6632" y="16042"/>
                  </a:cubicBezTo>
                  <a:cubicBezTo>
                    <a:pt x="6822" y="13816"/>
                    <a:pt x="8731" y="12148"/>
                    <a:pt x="10946" y="12148"/>
                  </a:cubicBezTo>
                  <a:cubicBezTo>
                    <a:pt x="11011" y="12148"/>
                    <a:pt x="11075" y="12149"/>
                    <a:pt x="11140" y="12152"/>
                  </a:cubicBezTo>
                  <a:cubicBezTo>
                    <a:pt x="17154" y="12416"/>
                    <a:pt x="30325" y="13040"/>
                    <a:pt x="32972" y="13536"/>
                  </a:cubicBezTo>
                  <a:cubicBezTo>
                    <a:pt x="36427" y="14184"/>
                    <a:pt x="37508" y="15480"/>
                    <a:pt x="37508" y="15480"/>
                  </a:cubicBezTo>
                  <a:lnTo>
                    <a:pt x="43545" y="34009"/>
                  </a:lnTo>
                  <a:cubicBezTo>
                    <a:pt x="43681" y="34429"/>
                    <a:pt x="44055" y="34727"/>
                    <a:pt x="44494" y="34766"/>
                  </a:cubicBezTo>
                  <a:cubicBezTo>
                    <a:pt x="44529" y="34770"/>
                    <a:pt x="44563" y="34771"/>
                    <a:pt x="44597" y="34771"/>
                  </a:cubicBezTo>
                  <a:cubicBezTo>
                    <a:pt x="45331" y="34771"/>
                    <a:pt x="45874" y="34056"/>
                    <a:pt x="45647" y="33339"/>
                  </a:cubicBezTo>
                  <a:cubicBezTo>
                    <a:pt x="44269" y="28955"/>
                    <a:pt x="40491" y="16852"/>
                    <a:pt x="40315" y="15264"/>
                  </a:cubicBezTo>
                  <a:cubicBezTo>
                    <a:pt x="40099" y="13320"/>
                    <a:pt x="45546" y="2592"/>
                    <a:pt x="45546" y="2592"/>
                  </a:cubicBezTo>
                  <a:cubicBezTo>
                    <a:pt x="45760" y="0"/>
                    <a:pt x="44465" y="0"/>
                    <a:pt x="44465"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26" name="Google Shape;2426;p54"/>
            <p:cNvSpPr/>
            <p:nvPr/>
          </p:nvSpPr>
          <p:spPr>
            <a:xfrm>
              <a:off x="4844500" y="4081875"/>
              <a:ext cx="1158900" cy="886050"/>
            </a:xfrm>
            <a:custGeom>
              <a:avLst/>
              <a:gdLst/>
              <a:ahLst/>
              <a:cxnLst/>
              <a:rect l="l" t="t" r="r" b="b"/>
              <a:pathLst>
                <a:path w="46356" h="35442" extrusionOk="0">
                  <a:moveTo>
                    <a:pt x="44858" y="642"/>
                  </a:moveTo>
                  <a:cubicBezTo>
                    <a:pt x="44970" y="687"/>
                    <a:pt x="45070" y="759"/>
                    <a:pt x="45147" y="851"/>
                  </a:cubicBezTo>
                  <a:cubicBezTo>
                    <a:pt x="45365" y="1101"/>
                    <a:pt x="45606" y="1643"/>
                    <a:pt x="45518" y="2813"/>
                  </a:cubicBezTo>
                  <a:cubicBezTo>
                    <a:pt x="44841" y="4149"/>
                    <a:pt x="40068" y="13655"/>
                    <a:pt x="40284" y="15603"/>
                  </a:cubicBezTo>
                  <a:cubicBezTo>
                    <a:pt x="40460" y="17191"/>
                    <a:pt x="44080" y="28812"/>
                    <a:pt x="45629" y="33735"/>
                  </a:cubicBezTo>
                  <a:cubicBezTo>
                    <a:pt x="45792" y="34253"/>
                    <a:pt x="45401" y="34770"/>
                    <a:pt x="44872" y="34770"/>
                  </a:cubicBezTo>
                  <a:cubicBezTo>
                    <a:pt x="44846" y="34770"/>
                    <a:pt x="44821" y="34769"/>
                    <a:pt x="44795" y="34767"/>
                  </a:cubicBezTo>
                  <a:cubicBezTo>
                    <a:pt x="44478" y="34738"/>
                    <a:pt x="44208" y="34523"/>
                    <a:pt x="44109" y="34219"/>
                  </a:cubicBezTo>
                  <a:lnTo>
                    <a:pt x="38072" y="15690"/>
                  </a:lnTo>
                  <a:cubicBezTo>
                    <a:pt x="38060" y="15653"/>
                    <a:pt x="38041" y="15619"/>
                    <a:pt x="38016" y="15589"/>
                  </a:cubicBezTo>
                  <a:cubicBezTo>
                    <a:pt x="37969" y="15532"/>
                    <a:pt x="36826" y="14202"/>
                    <a:pt x="33303" y="13541"/>
                  </a:cubicBezTo>
                  <a:cubicBezTo>
                    <a:pt x="30611" y="13037"/>
                    <a:pt x="17108" y="12401"/>
                    <a:pt x="11429" y="12151"/>
                  </a:cubicBezTo>
                  <a:cubicBezTo>
                    <a:pt x="11360" y="12149"/>
                    <a:pt x="11291" y="12147"/>
                    <a:pt x="11222" y="12147"/>
                  </a:cubicBezTo>
                  <a:cubicBezTo>
                    <a:pt x="8799" y="12147"/>
                    <a:pt x="6805" y="13940"/>
                    <a:pt x="6601" y="16321"/>
                  </a:cubicBezTo>
                  <a:lnTo>
                    <a:pt x="6594" y="16410"/>
                  </a:lnTo>
                  <a:cubicBezTo>
                    <a:pt x="6403" y="18885"/>
                    <a:pt x="2225" y="31971"/>
                    <a:pt x="1389" y="34568"/>
                  </a:cubicBezTo>
                  <a:cubicBezTo>
                    <a:pt x="1340" y="34726"/>
                    <a:pt x="1195" y="34829"/>
                    <a:pt x="1035" y="34829"/>
                  </a:cubicBezTo>
                  <a:cubicBezTo>
                    <a:pt x="1012" y="34829"/>
                    <a:pt x="990" y="34827"/>
                    <a:pt x="967" y="34823"/>
                  </a:cubicBezTo>
                  <a:cubicBezTo>
                    <a:pt x="863" y="34807"/>
                    <a:pt x="771" y="34747"/>
                    <a:pt x="713" y="34660"/>
                  </a:cubicBezTo>
                  <a:cubicBezTo>
                    <a:pt x="655" y="34575"/>
                    <a:pt x="635" y="34471"/>
                    <a:pt x="658" y="34370"/>
                  </a:cubicBezTo>
                  <a:cubicBezTo>
                    <a:pt x="1543" y="30350"/>
                    <a:pt x="4492" y="16806"/>
                    <a:pt x="5646" y="9626"/>
                  </a:cubicBezTo>
                  <a:cubicBezTo>
                    <a:pt x="7274" y="9699"/>
                    <a:pt x="15139" y="10038"/>
                    <a:pt x="22264" y="10038"/>
                  </a:cubicBezTo>
                  <a:cubicBezTo>
                    <a:pt x="27077" y="10038"/>
                    <a:pt x="31551" y="9883"/>
                    <a:pt x="33535" y="9388"/>
                  </a:cubicBezTo>
                  <a:cubicBezTo>
                    <a:pt x="38420" y="8166"/>
                    <a:pt x="43956" y="1722"/>
                    <a:pt x="44858" y="642"/>
                  </a:cubicBezTo>
                  <a:close/>
                  <a:moveTo>
                    <a:pt x="44739" y="0"/>
                  </a:moveTo>
                  <a:cubicBezTo>
                    <a:pt x="44648" y="0"/>
                    <a:pt x="44560" y="41"/>
                    <a:pt x="44502" y="113"/>
                  </a:cubicBezTo>
                  <a:cubicBezTo>
                    <a:pt x="44443" y="187"/>
                    <a:pt x="38413" y="7538"/>
                    <a:pt x="33388" y="8794"/>
                  </a:cubicBezTo>
                  <a:cubicBezTo>
                    <a:pt x="31479" y="9272"/>
                    <a:pt x="27087" y="9421"/>
                    <a:pt x="22335" y="9421"/>
                  </a:cubicBezTo>
                  <a:cubicBezTo>
                    <a:pt x="14437" y="9421"/>
                    <a:pt x="5544" y="9008"/>
                    <a:pt x="5401" y="9001"/>
                  </a:cubicBezTo>
                  <a:cubicBezTo>
                    <a:pt x="5390" y="9000"/>
                    <a:pt x="5379" y="8999"/>
                    <a:pt x="5368" y="8999"/>
                  </a:cubicBezTo>
                  <a:cubicBezTo>
                    <a:pt x="5223" y="8999"/>
                    <a:pt x="5107" y="9116"/>
                    <a:pt x="5084" y="9259"/>
                  </a:cubicBezTo>
                  <a:cubicBezTo>
                    <a:pt x="3938" y="16530"/>
                    <a:pt x="698" y="31345"/>
                    <a:pt x="61" y="34239"/>
                  </a:cubicBezTo>
                  <a:cubicBezTo>
                    <a:pt x="1" y="34503"/>
                    <a:pt x="53" y="34780"/>
                    <a:pt x="205" y="35004"/>
                  </a:cubicBezTo>
                  <a:cubicBezTo>
                    <a:pt x="391" y="35277"/>
                    <a:pt x="701" y="35441"/>
                    <a:pt x="1033" y="35441"/>
                  </a:cubicBezTo>
                  <a:cubicBezTo>
                    <a:pt x="1034" y="35441"/>
                    <a:pt x="1035" y="35441"/>
                    <a:pt x="1036" y="35441"/>
                  </a:cubicBezTo>
                  <a:cubicBezTo>
                    <a:pt x="1464" y="35441"/>
                    <a:pt x="1842" y="35165"/>
                    <a:pt x="1972" y="34757"/>
                  </a:cubicBezTo>
                  <a:cubicBezTo>
                    <a:pt x="3151" y="31090"/>
                    <a:pt x="7013" y="18937"/>
                    <a:pt x="7205" y="16458"/>
                  </a:cubicBezTo>
                  <a:lnTo>
                    <a:pt x="7211" y="16373"/>
                  </a:lnTo>
                  <a:cubicBezTo>
                    <a:pt x="7387" y="14320"/>
                    <a:pt x="9114" y="12759"/>
                    <a:pt x="11199" y="12759"/>
                  </a:cubicBezTo>
                  <a:cubicBezTo>
                    <a:pt x="11266" y="12759"/>
                    <a:pt x="11334" y="12761"/>
                    <a:pt x="11402" y="12764"/>
                  </a:cubicBezTo>
                  <a:cubicBezTo>
                    <a:pt x="17070" y="13013"/>
                    <a:pt x="30538" y="13646"/>
                    <a:pt x="33191" y="14142"/>
                  </a:cubicBezTo>
                  <a:cubicBezTo>
                    <a:pt x="36142" y="14696"/>
                    <a:pt x="37304" y="15737"/>
                    <a:pt x="37511" y="15944"/>
                  </a:cubicBezTo>
                  <a:lnTo>
                    <a:pt x="43529" y="34409"/>
                  </a:lnTo>
                  <a:cubicBezTo>
                    <a:pt x="43703" y="34945"/>
                    <a:pt x="44180" y="35326"/>
                    <a:pt x="44741" y="35377"/>
                  </a:cubicBezTo>
                  <a:cubicBezTo>
                    <a:pt x="44781" y="35380"/>
                    <a:pt x="44822" y="35382"/>
                    <a:pt x="44862" y="35382"/>
                  </a:cubicBezTo>
                  <a:cubicBezTo>
                    <a:pt x="45292" y="35382"/>
                    <a:pt x="45696" y="35194"/>
                    <a:pt x="45968" y="34858"/>
                  </a:cubicBezTo>
                  <a:cubicBezTo>
                    <a:pt x="46264" y="34491"/>
                    <a:pt x="46356" y="34000"/>
                    <a:pt x="46214" y="33551"/>
                  </a:cubicBezTo>
                  <a:cubicBezTo>
                    <a:pt x="45010" y="29724"/>
                    <a:pt x="41068" y="17113"/>
                    <a:pt x="40893" y="15536"/>
                  </a:cubicBezTo>
                  <a:cubicBezTo>
                    <a:pt x="40725" y="14016"/>
                    <a:pt x="44589" y="5998"/>
                    <a:pt x="46093" y="3036"/>
                  </a:cubicBezTo>
                  <a:cubicBezTo>
                    <a:pt x="46111" y="3000"/>
                    <a:pt x="46121" y="2961"/>
                    <a:pt x="46124" y="2923"/>
                  </a:cubicBezTo>
                  <a:cubicBezTo>
                    <a:pt x="46222" y="1757"/>
                    <a:pt x="46040" y="915"/>
                    <a:pt x="45585" y="421"/>
                  </a:cubicBezTo>
                  <a:cubicBezTo>
                    <a:pt x="45208" y="11"/>
                    <a:pt x="44786" y="0"/>
                    <a:pt x="44739"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27" name="Google Shape;2427;p54"/>
            <p:cNvSpPr/>
            <p:nvPr/>
          </p:nvSpPr>
          <p:spPr>
            <a:xfrm>
              <a:off x="5859350" y="3227275"/>
              <a:ext cx="371100" cy="1006475"/>
            </a:xfrm>
            <a:custGeom>
              <a:avLst/>
              <a:gdLst/>
              <a:ahLst/>
              <a:cxnLst/>
              <a:rect l="l" t="t" r="r" b="b"/>
              <a:pathLst>
                <a:path w="14844" h="40259" extrusionOk="0">
                  <a:moveTo>
                    <a:pt x="7765" y="0"/>
                  </a:moveTo>
                  <a:cubicBezTo>
                    <a:pt x="7421" y="0"/>
                    <a:pt x="7000" y="342"/>
                    <a:pt x="6508" y="1350"/>
                  </a:cubicBezTo>
                  <a:cubicBezTo>
                    <a:pt x="4979" y="4486"/>
                    <a:pt x="317" y="11939"/>
                    <a:pt x="159" y="14094"/>
                  </a:cubicBezTo>
                  <a:cubicBezTo>
                    <a:pt x="0" y="16247"/>
                    <a:pt x="200" y="40081"/>
                    <a:pt x="2568" y="40255"/>
                  </a:cubicBezTo>
                  <a:cubicBezTo>
                    <a:pt x="2604" y="40258"/>
                    <a:pt x="2642" y="40259"/>
                    <a:pt x="2680" y="40259"/>
                  </a:cubicBezTo>
                  <a:cubicBezTo>
                    <a:pt x="5142" y="40259"/>
                    <a:pt x="11651" y="34793"/>
                    <a:pt x="13235" y="30645"/>
                  </a:cubicBezTo>
                  <a:cubicBezTo>
                    <a:pt x="14843" y="26432"/>
                    <a:pt x="8878" y="1524"/>
                    <a:pt x="8878" y="1524"/>
                  </a:cubicBezTo>
                  <a:cubicBezTo>
                    <a:pt x="8878" y="1524"/>
                    <a:pt x="8491" y="0"/>
                    <a:pt x="7765" y="0"/>
                  </a:cubicBez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428" name="Google Shape;2428;p54"/>
            <p:cNvSpPr/>
            <p:nvPr/>
          </p:nvSpPr>
          <p:spPr>
            <a:xfrm>
              <a:off x="5853625" y="3219625"/>
              <a:ext cx="384350" cy="1021800"/>
            </a:xfrm>
            <a:custGeom>
              <a:avLst/>
              <a:gdLst/>
              <a:ahLst/>
              <a:cxnLst/>
              <a:rect l="l" t="t" r="r" b="b"/>
              <a:pathLst>
                <a:path w="15374" h="40872" extrusionOk="0">
                  <a:moveTo>
                    <a:pt x="8016" y="612"/>
                  </a:moveTo>
                  <a:cubicBezTo>
                    <a:pt x="8340" y="646"/>
                    <a:pt x="8682" y="1401"/>
                    <a:pt x="8810" y="1903"/>
                  </a:cubicBezTo>
                  <a:cubicBezTo>
                    <a:pt x="8899" y="2275"/>
                    <a:pt x="14731" y="26774"/>
                    <a:pt x="13179" y="30840"/>
                  </a:cubicBezTo>
                  <a:cubicBezTo>
                    <a:pt x="11578" y="35031"/>
                    <a:pt x="5070" y="40258"/>
                    <a:pt x="2910" y="40258"/>
                  </a:cubicBezTo>
                  <a:cubicBezTo>
                    <a:pt x="2879" y="40258"/>
                    <a:pt x="2849" y="40257"/>
                    <a:pt x="2820" y="40255"/>
                  </a:cubicBezTo>
                  <a:cubicBezTo>
                    <a:pt x="2693" y="40246"/>
                    <a:pt x="1557" y="39828"/>
                    <a:pt x="950" y="28206"/>
                  </a:cubicBezTo>
                  <a:cubicBezTo>
                    <a:pt x="628" y="22019"/>
                    <a:pt x="614" y="15511"/>
                    <a:pt x="693" y="14421"/>
                  </a:cubicBezTo>
                  <a:cubicBezTo>
                    <a:pt x="796" y="13018"/>
                    <a:pt x="3042" y="9009"/>
                    <a:pt x="4846" y="5788"/>
                  </a:cubicBezTo>
                  <a:cubicBezTo>
                    <a:pt x="5708" y="4248"/>
                    <a:pt x="6524" y="2792"/>
                    <a:pt x="7013" y="1789"/>
                  </a:cubicBezTo>
                  <a:cubicBezTo>
                    <a:pt x="7535" y="720"/>
                    <a:pt x="7882" y="612"/>
                    <a:pt x="7998" y="612"/>
                  </a:cubicBezTo>
                  <a:cubicBezTo>
                    <a:pt x="8002" y="612"/>
                    <a:pt x="8006" y="613"/>
                    <a:pt x="8010" y="613"/>
                  </a:cubicBezTo>
                  <a:cubicBezTo>
                    <a:pt x="8012" y="613"/>
                    <a:pt x="8014" y="613"/>
                    <a:pt x="8016" y="612"/>
                  </a:cubicBezTo>
                  <a:close/>
                  <a:moveTo>
                    <a:pt x="7995" y="0"/>
                  </a:moveTo>
                  <a:cubicBezTo>
                    <a:pt x="7469" y="0"/>
                    <a:pt x="6962" y="494"/>
                    <a:pt x="6462" y="1522"/>
                  </a:cubicBezTo>
                  <a:cubicBezTo>
                    <a:pt x="5980" y="2510"/>
                    <a:pt x="5169" y="3958"/>
                    <a:pt x="4310" y="5490"/>
                  </a:cubicBezTo>
                  <a:cubicBezTo>
                    <a:pt x="2382" y="8934"/>
                    <a:pt x="196" y="12839"/>
                    <a:pt x="82" y="14376"/>
                  </a:cubicBezTo>
                  <a:cubicBezTo>
                    <a:pt x="1" y="15479"/>
                    <a:pt x="14" y="22028"/>
                    <a:pt x="339" y="28238"/>
                  </a:cubicBezTo>
                  <a:cubicBezTo>
                    <a:pt x="991" y="40736"/>
                    <a:pt x="2241" y="40827"/>
                    <a:pt x="2776" y="40867"/>
                  </a:cubicBezTo>
                  <a:cubicBezTo>
                    <a:pt x="2817" y="40870"/>
                    <a:pt x="2859" y="40871"/>
                    <a:pt x="2902" y="40871"/>
                  </a:cubicBezTo>
                  <a:cubicBezTo>
                    <a:pt x="5540" y="40871"/>
                    <a:pt x="12115" y="35344"/>
                    <a:pt x="13750" y="31060"/>
                  </a:cubicBezTo>
                  <a:cubicBezTo>
                    <a:pt x="15374" y="26807"/>
                    <a:pt x="9647" y="2779"/>
                    <a:pt x="9404" y="1759"/>
                  </a:cubicBezTo>
                  <a:cubicBezTo>
                    <a:pt x="9403" y="1758"/>
                    <a:pt x="9403" y="1756"/>
                    <a:pt x="9403" y="1754"/>
                  </a:cubicBezTo>
                  <a:cubicBezTo>
                    <a:pt x="9333" y="1477"/>
                    <a:pt x="8939" y="93"/>
                    <a:pt x="8077" y="4"/>
                  </a:cubicBezTo>
                  <a:cubicBezTo>
                    <a:pt x="8050" y="2"/>
                    <a:pt x="8022" y="0"/>
                    <a:pt x="7995"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29" name="Google Shape;2429;p54"/>
            <p:cNvSpPr/>
            <p:nvPr/>
          </p:nvSpPr>
          <p:spPr>
            <a:xfrm>
              <a:off x="4912175" y="3628875"/>
              <a:ext cx="957850" cy="772475"/>
            </a:xfrm>
            <a:custGeom>
              <a:avLst/>
              <a:gdLst/>
              <a:ahLst/>
              <a:cxnLst/>
              <a:rect l="l" t="t" r="r" b="b"/>
              <a:pathLst>
                <a:path w="38314" h="30899" extrusionOk="0">
                  <a:moveTo>
                    <a:pt x="6782" y="0"/>
                  </a:moveTo>
                  <a:cubicBezTo>
                    <a:pt x="1199" y="0"/>
                    <a:pt x="957" y="10787"/>
                    <a:pt x="721" y="14442"/>
                  </a:cubicBezTo>
                  <a:cubicBezTo>
                    <a:pt x="652" y="15519"/>
                    <a:pt x="0" y="20748"/>
                    <a:pt x="123" y="24618"/>
                  </a:cubicBezTo>
                  <a:cubicBezTo>
                    <a:pt x="200" y="27046"/>
                    <a:pt x="580" y="28939"/>
                    <a:pt x="1600" y="28939"/>
                  </a:cubicBezTo>
                  <a:cubicBezTo>
                    <a:pt x="3451" y="28939"/>
                    <a:pt x="22736" y="30898"/>
                    <a:pt x="28859" y="30898"/>
                  </a:cubicBezTo>
                  <a:cubicBezTo>
                    <a:pt x="29165" y="30898"/>
                    <a:pt x="29439" y="30893"/>
                    <a:pt x="29675" y="30883"/>
                  </a:cubicBezTo>
                  <a:cubicBezTo>
                    <a:pt x="34643" y="30666"/>
                    <a:pt x="38314" y="28075"/>
                    <a:pt x="38314" y="24404"/>
                  </a:cubicBezTo>
                  <a:cubicBezTo>
                    <a:pt x="38314" y="20732"/>
                    <a:pt x="38098" y="4536"/>
                    <a:pt x="34427" y="2375"/>
                  </a:cubicBezTo>
                  <a:cubicBezTo>
                    <a:pt x="30754" y="216"/>
                    <a:pt x="11318" y="0"/>
                    <a:pt x="6782" y="0"/>
                  </a:cubicBez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430" name="Google Shape;2430;p54"/>
            <p:cNvSpPr/>
            <p:nvPr/>
          </p:nvSpPr>
          <p:spPr>
            <a:xfrm>
              <a:off x="4905150" y="3621200"/>
              <a:ext cx="972525" cy="787800"/>
            </a:xfrm>
            <a:custGeom>
              <a:avLst/>
              <a:gdLst/>
              <a:ahLst/>
              <a:cxnLst/>
              <a:rect l="l" t="t" r="r" b="b"/>
              <a:pathLst>
                <a:path w="38901" h="31512" extrusionOk="0">
                  <a:moveTo>
                    <a:pt x="7063" y="613"/>
                  </a:moveTo>
                  <a:cubicBezTo>
                    <a:pt x="15800" y="613"/>
                    <a:pt x="31421" y="1104"/>
                    <a:pt x="34551" y="2946"/>
                  </a:cubicBezTo>
                  <a:cubicBezTo>
                    <a:pt x="37310" y="4569"/>
                    <a:pt x="38289" y="15684"/>
                    <a:pt x="38289" y="24711"/>
                  </a:cubicBezTo>
                  <a:cubicBezTo>
                    <a:pt x="38289" y="28131"/>
                    <a:pt x="34857" y="30669"/>
                    <a:pt x="29943" y="30883"/>
                  </a:cubicBezTo>
                  <a:cubicBezTo>
                    <a:pt x="29709" y="30893"/>
                    <a:pt x="29437" y="30898"/>
                    <a:pt x="29132" y="30898"/>
                  </a:cubicBezTo>
                  <a:cubicBezTo>
                    <a:pt x="25178" y="30898"/>
                    <a:pt x="15594" y="30068"/>
                    <a:pt x="9096" y="29505"/>
                  </a:cubicBezTo>
                  <a:cubicBezTo>
                    <a:pt x="5296" y="29177"/>
                    <a:pt x="2551" y="28939"/>
                    <a:pt x="1881" y="28939"/>
                  </a:cubicBezTo>
                  <a:cubicBezTo>
                    <a:pt x="1568" y="28939"/>
                    <a:pt x="825" y="28547"/>
                    <a:pt x="710" y="24916"/>
                  </a:cubicBezTo>
                  <a:cubicBezTo>
                    <a:pt x="615" y="21889"/>
                    <a:pt x="994" y="18044"/>
                    <a:pt x="1197" y="15978"/>
                  </a:cubicBezTo>
                  <a:cubicBezTo>
                    <a:pt x="1253" y="15421"/>
                    <a:pt x="1293" y="15000"/>
                    <a:pt x="1308" y="14768"/>
                  </a:cubicBezTo>
                  <a:lnTo>
                    <a:pt x="1354" y="13991"/>
                  </a:lnTo>
                  <a:cubicBezTo>
                    <a:pt x="1584" y="9987"/>
                    <a:pt x="2122" y="614"/>
                    <a:pt x="7063" y="613"/>
                  </a:cubicBezTo>
                  <a:close/>
                  <a:moveTo>
                    <a:pt x="7063" y="1"/>
                  </a:moveTo>
                  <a:cubicBezTo>
                    <a:pt x="1544" y="2"/>
                    <a:pt x="982" y="9780"/>
                    <a:pt x="743" y="13955"/>
                  </a:cubicBezTo>
                  <a:lnTo>
                    <a:pt x="697" y="14730"/>
                  </a:lnTo>
                  <a:cubicBezTo>
                    <a:pt x="682" y="14957"/>
                    <a:pt x="641" y="15371"/>
                    <a:pt x="588" y="15918"/>
                  </a:cubicBezTo>
                  <a:cubicBezTo>
                    <a:pt x="383" y="17997"/>
                    <a:pt x="1" y="21869"/>
                    <a:pt x="97" y="24935"/>
                  </a:cubicBezTo>
                  <a:cubicBezTo>
                    <a:pt x="198" y="28085"/>
                    <a:pt x="764" y="29552"/>
                    <a:pt x="1881" y="29552"/>
                  </a:cubicBezTo>
                  <a:cubicBezTo>
                    <a:pt x="2526" y="29552"/>
                    <a:pt x="5401" y="29801"/>
                    <a:pt x="9043" y="30115"/>
                  </a:cubicBezTo>
                  <a:cubicBezTo>
                    <a:pt x="15932" y="30711"/>
                    <a:pt x="25180" y="31511"/>
                    <a:pt x="29132" y="31511"/>
                  </a:cubicBezTo>
                  <a:cubicBezTo>
                    <a:pt x="29446" y="31511"/>
                    <a:pt x="29727" y="31506"/>
                    <a:pt x="29970" y="31496"/>
                  </a:cubicBezTo>
                  <a:cubicBezTo>
                    <a:pt x="35228" y="31266"/>
                    <a:pt x="38900" y="28477"/>
                    <a:pt x="38900" y="24711"/>
                  </a:cubicBezTo>
                  <a:cubicBezTo>
                    <a:pt x="38900" y="20038"/>
                    <a:pt x="38610" y="4623"/>
                    <a:pt x="34863" y="2419"/>
                  </a:cubicBezTo>
                  <a:cubicBezTo>
                    <a:pt x="30868" y="68"/>
                    <a:pt x="9488" y="1"/>
                    <a:pt x="7063"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31" name="Google Shape;2431;p54"/>
            <p:cNvSpPr/>
            <p:nvPr/>
          </p:nvSpPr>
          <p:spPr>
            <a:xfrm>
              <a:off x="4875725" y="3558675"/>
              <a:ext cx="955700" cy="751450"/>
            </a:xfrm>
            <a:custGeom>
              <a:avLst/>
              <a:gdLst/>
              <a:ahLst/>
              <a:cxnLst/>
              <a:rect l="l" t="t" r="r" b="b"/>
              <a:pathLst>
                <a:path w="38228" h="30058" extrusionOk="0">
                  <a:moveTo>
                    <a:pt x="30448" y="1"/>
                  </a:moveTo>
                  <a:cubicBezTo>
                    <a:pt x="27320" y="1"/>
                    <a:pt x="24181" y="1155"/>
                    <a:pt x="23027" y="2310"/>
                  </a:cubicBezTo>
                  <a:cubicBezTo>
                    <a:pt x="20455" y="4880"/>
                    <a:pt x="19338" y="8681"/>
                    <a:pt x="16096" y="13264"/>
                  </a:cubicBezTo>
                  <a:cubicBezTo>
                    <a:pt x="12855" y="17846"/>
                    <a:pt x="0" y="27012"/>
                    <a:pt x="0" y="27012"/>
                  </a:cubicBezTo>
                  <a:cubicBezTo>
                    <a:pt x="0" y="27012"/>
                    <a:pt x="12519" y="29024"/>
                    <a:pt x="18220" y="29806"/>
                  </a:cubicBezTo>
                  <a:cubicBezTo>
                    <a:pt x="19466" y="29977"/>
                    <a:pt x="20626" y="30057"/>
                    <a:pt x="21716" y="30057"/>
                  </a:cubicBezTo>
                  <a:cubicBezTo>
                    <a:pt x="25609" y="30057"/>
                    <a:pt x="28590" y="29032"/>
                    <a:pt x="31297" y="27459"/>
                  </a:cubicBezTo>
                  <a:cubicBezTo>
                    <a:pt x="34762" y="25447"/>
                    <a:pt x="36440" y="18629"/>
                    <a:pt x="36440" y="15163"/>
                  </a:cubicBezTo>
                  <a:cubicBezTo>
                    <a:pt x="36440" y="11699"/>
                    <a:pt x="38227" y="7340"/>
                    <a:pt x="38227" y="7340"/>
                  </a:cubicBezTo>
                  <a:cubicBezTo>
                    <a:pt x="38104" y="1737"/>
                    <a:pt x="34284" y="1"/>
                    <a:pt x="30448"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32" name="Google Shape;2432;p54"/>
            <p:cNvSpPr/>
            <p:nvPr/>
          </p:nvSpPr>
          <p:spPr>
            <a:xfrm>
              <a:off x="4865700" y="3551175"/>
              <a:ext cx="973400" cy="766650"/>
            </a:xfrm>
            <a:custGeom>
              <a:avLst/>
              <a:gdLst/>
              <a:ahLst/>
              <a:cxnLst/>
              <a:rect l="l" t="t" r="r" b="b"/>
              <a:pathLst>
                <a:path w="38936" h="30666" extrusionOk="0">
                  <a:moveTo>
                    <a:pt x="30877" y="611"/>
                  </a:moveTo>
                  <a:cubicBezTo>
                    <a:pt x="32092" y="611"/>
                    <a:pt x="33305" y="791"/>
                    <a:pt x="34390" y="1226"/>
                  </a:cubicBezTo>
                  <a:cubicBezTo>
                    <a:pt x="36911" y="2239"/>
                    <a:pt x="38234" y="4377"/>
                    <a:pt x="38322" y="7584"/>
                  </a:cubicBezTo>
                  <a:cubicBezTo>
                    <a:pt x="38097" y="8144"/>
                    <a:pt x="36534" y="12159"/>
                    <a:pt x="36534" y="15465"/>
                  </a:cubicBezTo>
                  <a:cubicBezTo>
                    <a:pt x="36534" y="19198"/>
                    <a:pt x="34758" y="25631"/>
                    <a:pt x="31545" y="27495"/>
                  </a:cubicBezTo>
                  <a:cubicBezTo>
                    <a:pt x="28565" y="29225"/>
                    <a:pt x="25559" y="30052"/>
                    <a:pt x="22107" y="30052"/>
                  </a:cubicBezTo>
                  <a:cubicBezTo>
                    <a:pt x="21009" y="30052"/>
                    <a:pt x="19865" y="29969"/>
                    <a:pt x="18663" y="29804"/>
                  </a:cubicBezTo>
                  <a:cubicBezTo>
                    <a:pt x="13824" y="29139"/>
                    <a:pt x="3947" y="27568"/>
                    <a:pt x="1182" y="27127"/>
                  </a:cubicBezTo>
                  <a:cubicBezTo>
                    <a:pt x="3792" y="25236"/>
                    <a:pt x="13879" y="17796"/>
                    <a:pt x="16748" y="13741"/>
                  </a:cubicBezTo>
                  <a:cubicBezTo>
                    <a:pt x="18200" y="11686"/>
                    <a:pt x="19235" y="9778"/>
                    <a:pt x="20147" y="8096"/>
                  </a:cubicBezTo>
                  <a:cubicBezTo>
                    <a:pt x="21276" y="6017"/>
                    <a:pt x="22249" y="4222"/>
                    <a:pt x="23644" y="2827"/>
                  </a:cubicBezTo>
                  <a:cubicBezTo>
                    <a:pt x="24706" y="1764"/>
                    <a:pt x="27798" y="611"/>
                    <a:pt x="30877" y="611"/>
                  </a:cubicBezTo>
                  <a:close/>
                  <a:moveTo>
                    <a:pt x="30851" y="1"/>
                  </a:moveTo>
                  <a:cubicBezTo>
                    <a:pt x="27681" y="1"/>
                    <a:pt x="24464" y="1140"/>
                    <a:pt x="23210" y="2394"/>
                  </a:cubicBezTo>
                  <a:cubicBezTo>
                    <a:pt x="21753" y="3852"/>
                    <a:pt x="20759" y="5683"/>
                    <a:pt x="19609" y="7803"/>
                  </a:cubicBezTo>
                  <a:cubicBezTo>
                    <a:pt x="18705" y="9473"/>
                    <a:pt x="17679" y="11362"/>
                    <a:pt x="16247" y="13387"/>
                  </a:cubicBezTo>
                  <a:cubicBezTo>
                    <a:pt x="13073" y="17876"/>
                    <a:pt x="353" y="26971"/>
                    <a:pt x="224" y="27063"/>
                  </a:cubicBezTo>
                  <a:cubicBezTo>
                    <a:pt x="0" y="27221"/>
                    <a:pt x="82" y="27571"/>
                    <a:pt x="354" y="27615"/>
                  </a:cubicBezTo>
                  <a:cubicBezTo>
                    <a:pt x="479" y="27635"/>
                    <a:pt x="12941" y="29635"/>
                    <a:pt x="18579" y="30410"/>
                  </a:cubicBezTo>
                  <a:cubicBezTo>
                    <a:pt x="19814" y="30580"/>
                    <a:pt x="20988" y="30665"/>
                    <a:pt x="22117" y="30665"/>
                  </a:cubicBezTo>
                  <a:cubicBezTo>
                    <a:pt x="25675" y="30665"/>
                    <a:pt x="28776" y="29811"/>
                    <a:pt x="31852" y="28023"/>
                  </a:cubicBezTo>
                  <a:cubicBezTo>
                    <a:pt x="35548" y="25879"/>
                    <a:pt x="37146" y="18669"/>
                    <a:pt x="37146" y="15465"/>
                  </a:cubicBezTo>
                  <a:cubicBezTo>
                    <a:pt x="37146" y="12100"/>
                    <a:pt x="38894" y="7799"/>
                    <a:pt x="38912" y="7756"/>
                  </a:cubicBezTo>
                  <a:cubicBezTo>
                    <a:pt x="38928" y="7717"/>
                    <a:pt x="38935" y="7676"/>
                    <a:pt x="38934" y="7634"/>
                  </a:cubicBezTo>
                  <a:cubicBezTo>
                    <a:pt x="38839" y="3261"/>
                    <a:pt x="36534" y="1427"/>
                    <a:pt x="34617" y="658"/>
                  </a:cubicBezTo>
                  <a:cubicBezTo>
                    <a:pt x="33465" y="196"/>
                    <a:pt x="32162" y="1"/>
                    <a:pt x="30851" y="1"/>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2433" name="Google Shape;2433;p54"/>
            <p:cNvSpPr/>
            <p:nvPr/>
          </p:nvSpPr>
          <p:spPr>
            <a:xfrm>
              <a:off x="2190775" y="1954750"/>
              <a:ext cx="3435550" cy="2655075"/>
            </a:xfrm>
            <a:custGeom>
              <a:avLst/>
              <a:gdLst/>
              <a:ahLst/>
              <a:cxnLst/>
              <a:rect l="l" t="t" r="r" b="b"/>
              <a:pathLst>
                <a:path w="137422" h="106203" extrusionOk="0">
                  <a:moveTo>
                    <a:pt x="68710" y="0"/>
                  </a:moveTo>
                  <a:cubicBezTo>
                    <a:pt x="50488" y="0"/>
                    <a:pt x="33011" y="5595"/>
                    <a:pt x="20126" y="15554"/>
                  </a:cubicBezTo>
                  <a:cubicBezTo>
                    <a:pt x="7240" y="25511"/>
                    <a:pt x="1" y="39018"/>
                    <a:pt x="1" y="53102"/>
                  </a:cubicBezTo>
                  <a:cubicBezTo>
                    <a:pt x="1" y="67185"/>
                    <a:pt x="7240" y="80692"/>
                    <a:pt x="20126" y="90650"/>
                  </a:cubicBezTo>
                  <a:cubicBezTo>
                    <a:pt x="33011" y="100609"/>
                    <a:pt x="50488" y="106203"/>
                    <a:pt x="68712" y="106203"/>
                  </a:cubicBezTo>
                  <a:cubicBezTo>
                    <a:pt x="86934" y="106203"/>
                    <a:pt x="104411" y="100609"/>
                    <a:pt x="117296" y="90650"/>
                  </a:cubicBezTo>
                  <a:cubicBezTo>
                    <a:pt x="130182" y="80692"/>
                    <a:pt x="137421" y="67185"/>
                    <a:pt x="137421" y="53102"/>
                  </a:cubicBezTo>
                  <a:cubicBezTo>
                    <a:pt x="137421" y="39018"/>
                    <a:pt x="130182" y="25511"/>
                    <a:pt x="117296" y="15554"/>
                  </a:cubicBezTo>
                  <a:cubicBezTo>
                    <a:pt x="104411" y="5595"/>
                    <a:pt x="86934" y="0"/>
                    <a:pt x="68710"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34" name="Google Shape;2434;p54"/>
            <p:cNvSpPr/>
            <p:nvPr/>
          </p:nvSpPr>
          <p:spPr>
            <a:xfrm>
              <a:off x="2183100" y="1947100"/>
              <a:ext cx="3450900" cy="2670400"/>
            </a:xfrm>
            <a:custGeom>
              <a:avLst/>
              <a:gdLst/>
              <a:ahLst/>
              <a:cxnLst/>
              <a:rect l="l" t="t" r="r" b="b"/>
              <a:pathLst>
                <a:path w="138036" h="106816" extrusionOk="0">
                  <a:moveTo>
                    <a:pt x="69019" y="612"/>
                  </a:moveTo>
                  <a:cubicBezTo>
                    <a:pt x="106736" y="612"/>
                    <a:pt x="137424" y="24295"/>
                    <a:pt x="137424" y="53408"/>
                  </a:cubicBezTo>
                  <a:cubicBezTo>
                    <a:pt x="137424" y="82520"/>
                    <a:pt x="106737" y="106203"/>
                    <a:pt x="69019" y="106203"/>
                  </a:cubicBezTo>
                  <a:cubicBezTo>
                    <a:pt x="31299" y="106203"/>
                    <a:pt x="614" y="82519"/>
                    <a:pt x="614" y="53408"/>
                  </a:cubicBezTo>
                  <a:cubicBezTo>
                    <a:pt x="614" y="24296"/>
                    <a:pt x="31300" y="612"/>
                    <a:pt x="69019" y="612"/>
                  </a:cubicBezTo>
                  <a:close/>
                  <a:moveTo>
                    <a:pt x="69019" y="1"/>
                  </a:moveTo>
                  <a:cubicBezTo>
                    <a:pt x="30962" y="1"/>
                    <a:pt x="1" y="23959"/>
                    <a:pt x="1" y="53408"/>
                  </a:cubicBezTo>
                  <a:cubicBezTo>
                    <a:pt x="1" y="82857"/>
                    <a:pt x="30962" y="106816"/>
                    <a:pt x="69019" y="106816"/>
                  </a:cubicBezTo>
                  <a:cubicBezTo>
                    <a:pt x="107074" y="106816"/>
                    <a:pt x="138035" y="82857"/>
                    <a:pt x="138035" y="53408"/>
                  </a:cubicBezTo>
                  <a:cubicBezTo>
                    <a:pt x="138035" y="23959"/>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35" name="Google Shape;2435;p54"/>
            <p:cNvSpPr/>
            <p:nvPr/>
          </p:nvSpPr>
          <p:spPr>
            <a:xfrm>
              <a:off x="2190775" y="1914975"/>
              <a:ext cx="3435550" cy="2655125"/>
            </a:xfrm>
            <a:custGeom>
              <a:avLst/>
              <a:gdLst/>
              <a:ahLst/>
              <a:cxnLst/>
              <a:rect l="l" t="t" r="r" b="b"/>
              <a:pathLst>
                <a:path w="137422" h="106205" extrusionOk="0">
                  <a:moveTo>
                    <a:pt x="68710" y="1"/>
                  </a:moveTo>
                  <a:cubicBezTo>
                    <a:pt x="50488" y="1"/>
                    <a:pt x="33011" y="5596"/>
                    <a:pt x="20126" y="15554"/>
                  </a:cubicBezTo>
                  <a:cubicBezTo>
                    <a:pt x="7240" y="25513"/>
                    <a:pt x="1" y="39019"/>
                    <a:pt x="1" y="53102"/>
                  </a:cubicBezTo>
                  <a:cubicBezTo>
                    <a:pt x="1" y="67186"/>
                    <a:pt x="7240" y="80692"/>
                    <a:pt x="20126" y="90651"/>
                  </a:cubicBezTo>
                  <a:cubicBezTo>
                    <a:pt x="33011" y="100609"/>
                    <a:pt x="50488" y="106204"/>
                    <a:pt x="68712" y="106204"/>
                  </a:cubicBezTo>
                  <a:cubicBezTo>
                    <a:pt x="86934" y="106204"/>
                    <a:pt x="104411" y="100609"/>
                    <a:pt x="117296" y="90651"/>
                  </a:cubicBezTo>
                  <a:cubicBezTo>
                    <a:pt x="130182" y="80692"/>
                    <a:pt x="137421" y="67186"/>
                    <a:pt x="137421" y="53102"/>
                  </a:cubicBezTo>
                  <a:cubicBezTo>
                    <a:pt x="137421" y="39019"/>
                    <a:pt x="130182" y="25513"/>
                    <a:pt x="117296" y="15554"/>
                  </a:cubicBezTo>
                  <a:cubicBezTo>
                    <a:pt x="104411" y="5596"/>
                    <a:pt x="86934" y="1"/>
                    <a:pt x="687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defTabSz="685800"/>
              <a:endParaRPr>
                <a:ea typeface="+mn-ea"/>
              </a:endParaRPr>
            </a:p>
          </p:txBody>
        </p:sp>
        <p:sp>
          <p:nvSpPr>
            <p:cNvPr id="2436" name="Google Shape;2436;p54"/>
            <p:cNvSpPr/>
            <p:nvPr/>
          </p:nvSpPr>
          <p:spPr>
            <a:xfrm>
              <a:off x="2183100" y="1907300"/>
              <a:ext cx="3450900" cy="2670425"/>
            </a:xfrm>
            <a:custGeom>
              <a:avLst/>
              <a:gdLst/>
              <a:ahLst/>
              <a:cxnLst/>
              <a:rect l="l" t="t" r="r" b="b"/>
              <a:pathLst>
                <a:path w="138036" h="106817" extrusionOk="0">
                  <a:moveTo>
                    <a:pt x="69019" y="613"/>
                  </a:moveTo>
                  <a:cubicBezTo>
                    <a:pt x="106736" y="613"/>
                    <a:pt x="137424" y="24298"/>
                    <a:pt x="137424" y="53409"/>
                  </a:cubicBezTo>
                  <a:cubicBezTo>
                    <a:pt x="137424" y="82521"/>
                    <a:pt x="106737" y="106204"/>
                    <a:pt x="69019" y="106204"/>
                  </a:cubicBezTo>
                  <a:cubicBezTo>
                    <a:pt x="31299" y="106204"/>
                    <a:pt x="614" y="82521"/>
                    <a:pt x="614" y="53409"/>
                  </a:cubicBezTo>
                  <a:cubicBezTo>
                    <a:pt x="614" y="24298"/>
                    <a:pt x="31300" y="613"/>
                    <a:pt x="69019" y="613"/>
                  </a:cubicBezTo>
                  <a:close/>
                  <a:moveTo>
                    <a:pt x="69019" y="1"/>
                  </a:moveTo>
                  <a:cubicBezTo>
                    <a:pt x="30962" y="1"/>
                    <a:pt x="1" y="23961"/>
                    <a:pt x="1" y="53410"/>
                  </a:cubicBezTo>
                  <a:cubicBezTo>
                    <a:pt x="1" y="82858"/>
                    <a:pt x="30962" y="106817"/>
                    <a:pt x="69019" y="106817"/>
                  </a:cubicBezTo>
                  <a:cubicBezTo>
                    <a:pt x="107074" y="106817"/>
                    <a:pt x="138035" y="82859"/>
                    <a:pt x="138035" y="53410"/>
                  </a:cubicBezTo>
                  <a:cubicBezTo>
                    <a:pt x="138035" y="23960"/>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37" name="Google Shape;2437;p54"/>
            <p:cNvSpPr/>
            <p:nvPr/>
          </p:nvSpPr>
          <p:spPr>
            <a:xfrm>
              <a:off x="4369050" y="2427275"/>
              <a:ext cx="608600" cy="516250"/>
            </a:xfrm>
            <a:custGeom>
              <a:avLst/>
              <a:gdLst/>
              <a:ahLst/>
              <a:cxnLst/>
              <a:rect l="l" t="t" r="r" b="b"/>
              <a:pathLst>
                <a:path w="24344" h="20650" extrusionOk="0">
                  <a:moveTo>
                    <a:pt x="15629" y="0"/>
                  </a:moveTo>
                  <a:lnTo>
                    <a:pt x="1" y="9852"/>
                  </a:lnTo>
                  <a:lnTo>
                    <a:pt x="8904" y="20649"/>
                  </a:lnTo>
                  <a:lnTo>
                    <a:pt x="24344" y="9567"/>
                  </a:lnTo>
                  <a:lnTo>
                    <a:pt x="15629" y="0"/>
                  </a:ln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38" name="Google Shape;2438;p54"/>
            <p:cNvSpPr/>
            <p:nvPr/>
          </p:nvSpPr>
          <p:spPr>
            <a:xfrm>
              <a:off x="4360200" y="2419650"/>
              <a:ext cx="626175" cy="531500"/>
            </a:xfrm>
            <a:custGeom>
              <a:avLst/>
              <a:gdLst/>
              <a:ahLst/>
              <a:cxnLst/>
              <a:rect l="l" t="t" r="r" b="b"/>
              <a:pathLst>
                <a:path w="25047" h="21260" extrusionOk="0">
                  <a:moveTo>
                    <a:pt x="15930" y="702"/>
                  </a:moveTo>
                  <a:lnTo>
                    <a:pt x="24240" y="9824"/>
                  </a:lnTo>
                  <a:lnTo>
                    <a:pt x="9312" y="20540"/>
                  </a:lnTo>
                  <a:lnTo>
                    <a:pt x="812" y="10230"/>
                  </a:lnTo>
                  <a:lnTo>
                    <a:pt x="15930" y="702"/>
                  </a:lnTo>
                  <a:close/>
                  <a:moveTo>
                    <a:pt x="15984" y="0"/>
                  </a:moveTo>
                  <a:cubicBezTo>
                    <a:pt x="15927" y="0"/>
                    <a:pt x="15871" y="16"/>
                    <a:pt x="15820" y="47"/>
                  </a:cubicBezTo>
                  <a:lnTo>
                    <a:pt x="192" y="9897"/>
                  </a:lnTo>
                  <a:cubicBezTo>
                    <a:pt x="35" y="9995"/>
                    <a:pt x="0" y="10209"/>
                    <a:pt x="119" y="10352"/>
                  </a:cubicBezTo>
                  <a:lnTo>
                    <a:pt x="9023" y="21149"/>
                  </a:lnTo>
                  <a:cubicBezTo>
                    <a:pt x="9081" y="21219"/>
                    <a:pt x="9167" y="21260"/>
                    <a:pt x="9258" y="21260"/>
                  </a:cubicBezTo>
                  <a:cubicBezTo>
                    <a:pt x="9260" y="21260"/>
                    <a:pt x="9261" y="21260"/>
                    <a:pt x="9263" y="21260"/>
                  </a:cubicBezTo>
                  <a:cubicBezTo>
                    <a:pt x="9325" y="21260"/>
                    <a:pt x="9387" y="21240"/>
                    <a:pt x="9437" y="21203"/>
                  </a:cubicBezTo>
                  <a:lnTo>
                    <a:pt x="24876" y="10121"/>
                  </a:lnTo>
                  <a:cubicBezTo>
                    <a:pt x="25025" y="10014"/>
                    <a:pt x="25047" y="9802"/>
                    <a:pt x="24925" y="9666"/>
                  </a:cubicBezTo>
                  <a:lnTo>
                    <a:pt x="16210" y="99"/>
                  </a:lnTo>
                  <a:cubicBezTo>
                    <a:pt x="16151" y="34"/>
                    <a:pt x="16068" y="0"/>
                    <a:pt x="15984"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39" name="Google Shape;2439;p54"/>
            <p:cNvSpPr/>
            <p:nvPr/>
          </p:nvSpPr>
          <p:spPr>
            <a:xfrm>
              <a:off x="3224600" y="2447925"/>
              <a:ext cx="682450" cy="570375"/>
            </a:xfrm>
            <a:custGeom>
              <a:avLst/>
              <a:gdLst/>
              <a:ahLst/>
              <a:cxnLst/>
              <a:rect l="l" t="t" r="r" b="b"/>
              <a:pathLst>
                <a:path w="27298" h="22815" extrusionOk="0">
                  <a:moveTo>
                    <a:pt x="14260" y="1"/>
                  </a:moveTo>
                  <a:lnTo>
                    <a:pt x="1" y="7333"/>
                  </a:lnTo>
                  <a:lnTo>
                    <a:pt x="12631" y="22814"/>
                  </a:lnTo>
                  <a:lnTo>
                    <a:pt x="27298" y="13037"/>
                  </a:lnTo>
                  <a:lnTo>
                    <a:pt x="14260" y="1"/>
                  </a:ln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40" name="Google Shape;2440;p54"/>
            <p:cNvSpPr/>
            <p:nvPr/>
          </p:nvSpPr>
          <p:spPr>
            <a:xfrm>
              <a:off x="3215600" y="2440250"/>
              <a:ext cx="700250" cy="585675"/>
            </a:xfrm>
            <a:custGeom>
              <a:avLst/>
              <a:gdLst/>
              <a:ahLst/>
              <a:cxnLst/>
              <a:rect l="l" t="t" r="r" b="b"/>
              <a:pathLst>
                <a:path w="28010" h="23427" extrusionOk="0">
                  <a:moveTo>
                    <a:pt x="14562" y="682"/>
                  </a:moveTo>
                  <a:lnTo>
                    <a:pt x="27176" y="13296"/>
                  </a:lnTo>
                  <a:lnTo>
                    <a:pt x="13052" y="22712"/>
                  </a:lnTo>
                  <a:lnTo>
                    <a:pt x="837" y="7740"/>
                  </a:lnTo>
                  <a:lnTo>
                    <a:pt x="14562" y="682"/>
                  </a:lnTo>
                  <a:close/>
                  <a:moveTo>
                    <a:pt x="14620" y="1"/>
                  </a:moveTo>
                  <a:cubicBezTo>
                    <a:pt x="14573" y="1"/>
                    <a:pt x="14525" y="12"/>
                    <a:pt x="14481" y="35"/>
                  </a:cubicBezTo>
                  <a:lnTo>
                    <a:pt x="221" y="7369"/>
                  </a:lnTo>
                  <a:cubicBezTo>
                    <a:pt x="49" y="7457"/>
                    <a:pt x="1" y="7683"/>
                    <a:pt x="124" y="7834"/>
                  </a:cubicBezTo>
                  <a:lnTo>
                    <a:pt x="12754" y="23315"/>
                  </a:lnTo>
                  <a:cubicBezTo>
                    <a:pt x="12811" y="23385"/>
                    <a:pt x="12897" y="23427"/>
                    <a:pt x="12987" y="23427"/>
                  </a:cubicBezTo>
                  <a:cubicBezTo>
                    <a:pt x="12988" y="23427"/>
                    <a:pt x="12990" y="23427"/>
                    <a:pt x="12991" y="23427"/>
                  </a:cubicBezTo>
                  <a:cubicBezTo>
                    <a:pt x="13052" y="23427"/>
                    <a:pt x="13110" y="23409"/>
                    <a:pt x="13160" y="23375"/>
                  </a:cubicBezTo>
                  <a:lnTo>
                    <a:pt x="27827" y="13598"/>
                  </a:lnTo>
                  <a:cubicBezTo>
                    <a:pt x="27988" y="13491"/>
                    <a:pt x="28010" y="13263"/>
                    <a:pt x="27874" y="13127"/>
                  </a:cubicBezTo>
                  <a:lnTo>
                    <a:pt x="14836" y="91"/>
                  </a:lnTo>
                  <a:cubicBezTo>
                    <a:pt x="14777" y="32"/>
                    <a:pt x="14699" y="1"/>
                    <a:pt x="14620"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41" name="Google Shape;2441;p54"/>
            <p:cNvSpPr/>
            <p:nvPr/>
          </p:nvSpPr>
          <p:spPr>
            <a:xfrm>
              <a:off x="3765325" y="2835600"/>
              <a:ext cx="682425" cy="570375"/>
            </a:xfrm>
            <a:custGeom>
              <a:avLst/>
              <a:gdLst/>
              <a:ahLst/>
              <a:cxnLst/>
              <a:rect l="l" t="t" r="r" b="b"/>
              <a:pathLst>
                <a:path w="27297" h="22815" extrusionOk="0">
                  <a:moveTo>
                    <a:pt x="14259" y="0"/>
                  </a:moveTo>
                  <a:lnTo>
                    <a:pt x="0" y="7334"/>
                  </a:lnTo>
                  <a:lnTo>
                    <a:pt x="12630" y="22815"/>
                  </a:lnTo>
                  <a:lnTo>
                    <a:pt x="27297" y="13037"/>
                  </a:lnTo>
                  <a:lnTo>
                    <a:pt x="14259" y="0"/>
                  </a:ln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42" name="Google Shape;2442;p54"/>
            <p:cNvSpPr/>
            <p:nvPr/>
          </p:nvSpPr>
          <p:spPr>
            <a:xfrm>
              <a:off x="3756325" y="2827950"/>
              <a:ext cx="700250" cy="585700"/>
            </a:xfrm>
            <a:custGeom>
              <a:avLst/>
              <a:gdLst/>
              <a:ahLst/>
              <a:cxnLst/>
              <a:rect l="l" t="t" r="r" b="b"/>
              <a:pathLst>
                <a:path w="28010" h="23428" extrusionOk="0">
                  <a:moveTo>
                    <a:pt x="14561" y="681"/>
                  </a:moveTo>
                  <a:lnTo>
                    <a:pt x="27176" y="13295"/>
                  </a:lnTo>
                  <a:lnTo>
                    <a:pt x="13052" y="22711"/>
                  </a:lnTo>
                  <a:lnTo>
                    <a:pt x="837" y="7738"/>
                  </a:lnTo>
                  <a:lnTo>
                    <a:pt x="14561" y="681"/>
                  </a:lnTo>
                  <a:close/>
                  <a:moveTo>
                    <a:pt x="14619" y="0"/>
                  </a:moveTo>
                  <a:cubicBezTo>
                    <a:pt x="14572" y="0"/>
                    <a:pt x="14524" y="11"/>
                    <a:pt x="14480" y="34"/>
                  </a:cubicBezTo>
                  <a:lnTo>
                    <a:pt x="221" y="7368"/>
                  </a:lnTo>
                  <a:cubicBezTo>
                    <a:pt x="48" y="7457"/>
                    <a:pt x="0" y="7683"/>
                    <a:pt x="124" y="7834"/>
                  </a:cubicBezTo>
                  <a:lnTo>
                    <a:pt x="12753" y="23315"/>
                  </a:lnTo>
                  <a:cubicBezTo>
                    <a:pt x="12810" y="23386"/>
                    <a:pt x="12898" y="23428"/>
                    <a:pt x="12990" y="23428"/>
                  </a:cubicBezTo>
                  <a:cubicBezTo>
                    <a:pt x="13051" y="23427"/>
                    <a:pt x="13110" y="23409"/>
                    <a:pt x="13159" y="23376"/>
                  </a:cubicBezTo>
                  <a:lnTo>
                    <a:pt x="27826" y="13597"/>
                  </a:lnTo>
                  <a:cubicBezTo>
                    <a:pt x="27987" y="13490"/>
                    <a:pt x="28009" y="13263"/>
                    <a:pt x="27873" y="13127"/>
                  </a:cubicBezTo>
                  <a:lnTo>
                    <a:pt x="14835" y="89"/>
                  </a:lnTo>
                  <a:cubicBezTo>
                    <a:pt x="14777" y="31"/>
                    <a:pt x="14699" y="0"/>
                    <a:pt x="14619"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43" name="Google Shape;2443;p54"/>
            <p:cNvSpPr/>
            <p:nvPr/>
          </p:nvSpPr>
          <p:spPr>
            <a:xfrm>
              <a:off x="3697975" y="2863625"/>
              <a:ext cx="644700" cy="553250"/>
            </a:xfrm>
            <a:custGeom>
              <a:avLst/>
              <a:gdLst/>
              <a:ahLst/>
              <a:cxnLst/>
              <a:rect l="l" t="t" r="r" b="b"/>
              <a:pathLst>
                <a:path w="25788" h="22130" extrusionOk="0">
                  <a:moveTo>
                    <a:pt x="15363" y="0"/>
                  </a:moveTo>
                  <a:lnTo>
                    <a:pt x="0" y="4594"/>
                  </a:lnTo>
                  <a:lnTo>
                    <a:pt x="9577" y="22129"/>
                  </a:lnTo>
                  <a:lnTo>
                    <a:pt x="25788" y="15208"/>
                  </a:lnTo>
                  <a:lnTo>
                    <a:pt x="15363" y="0"/>
                  </a:ln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44" name="Google Shape;2444;p54"/>
            <p:cNvSpPr/>
            <p:nvPr/>
          </p:nvSpPr>
          <p:spPr>
            <a:xfrm>
              <a:off x="3688925" y="2856000"/>
              <a:ext cx="662800" cy="568550"/>
            </a:xfrm>
            <a:custGeom>
              <a:avLst/>
              <a:gdLst/>
              <a:ahLst/>
              <a:cxnLst/>
              <a:rect l="l" t="t" r="r" b="b"/>
              <a:pathLst>
                <a:path w="26512" h="22742" extrusionOk="0">
                  <a:moveTo>
                    <a:pt x="15598" y="663"/>
                  </a:moveTo>
                  <a:lnTo>
                    <a:pt x="25686" y="15378"/>
                  </a:lnTo>
                  <a:lnTo>
                    <a:pt x="10074" y="22044"/>
                  </a:lnTo>
                  <a:lnTo>
                    <a:pt x="812" y="5084"/>
                  </a:lnTo>
                  <a:lnTo>
                    <a:pt x="15598" y="663"/>
                  </a:lnTo>
                  <a:close/>
                  <a:moveTo>
                    <a:pt x="15724" y="0"/>
                  </a:moveTo>
                  <a:cubicBezTo>
                    <a:pt x="15695" y="0"/>
                    <a:pt x="15665" y="4"/>
                    <a:pt x="15636" y="13"/>
                  </a:cubicBezTo>
                  <a:lnTo>
                    <a:pt x="275" y="4607"/>
                  </a:lnTo>
                  <a:cubicBezTo>
                    <a:pt x="88" y="4662"/>
                    <a:pt x="1" y="4876"/>
                    <a:pt x="94" y="5047"/>
                  </a:cubicBezTo>
                  <a:lnTo>
                    <a:pt x="9670" y="22582"/>
                  </a:lnTo>
                  <a:cubicBezTo>
                    <a:pt x="9724" y="22679"/>
                    <a:pt x="9827" y="22740"/>
                    <a:pt x="9939" y="22741"/>
                  </a:cubicBezTo>
                  <a:cubicBezTo>
                    <a:pt x="9980" y="22741"/>
                    <a:pt x="10021" y="22732"/>
                    <a:pt x="10060" y="22716"/>
                  </a:cubicBezTo>
                  <a:lnTo>
                    <a:pt x="26270" y="15794"/>
                  </a:lnTo>
                  <a:cubicBezTo>
                    <a:pt x="26448" y="15718"/>
                    <a:pt x="26511" y="15499"/>
                    <a:pt x="26401" y="15339"/>
                  </a:cubicBezTo>
                  <a:lnTo>
                    <a:pt x="15976" y="133"/>
                  </a:lnTo>
                  <a:cubicBezTo>
                    <a:pt x="15918" y="48"/>
                    <a:pt x="15823" y="0"/>
                    <a:pt x="15724"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45" name="Google Shape;2445;p54"/>
            <p:cNvSpPr/>
            <p:nvPr/>
          </p:nvSpPr>
          <p:spPr>
            <a:xfrm>
              <a:off x="3532750" y="2215900"/>
              <a:ext cx="160375" cy="51225"/>
            </a:xfrm>
            <a:custGeom>
              <a:avLst/>
              <a:gdLst/>
              <a:ahLst/>
              <a:cxnLst/>
              <a:rect l="l" t="t" r="r" b="b"/>
              <a:pathLst>
                <a:path w="6415" h="2049" extrusionOk="0">
                  <a:moveTo>
                    <a:pt x="5981" y="1"/>
                  </a:moveTo>
                  <a:cubicBezTo>
                    <a:pt x="5202" y="1"/>
                    <a:pt x="3644" y="585"/>
                    <a:pt x="3644" y="585"/>
                  </a:cubicBezTo>
                  <a:cubicBezTo>
                    <a:pt x="3644" y="585"/>
                    <a:pt x="3367" y="557"/>
                    <a:pt x="2969" y="557"/>
                  </a:cubicBezTo>
                  <a:cubicBezTo>
                    <a:pt x="2371" y="557"/>
                    <a:pt x="1498" y="619"/>
                    <a:pt x="874" y="931"/>
                  </a:cubicBezTo>
                  <a:cubicBezTo>
                    <a:pt x="1" y="1368"/>
                    <a:pt x="2798" y="2049"/>
                    <a:pt x="4431" y="2049"/>
                  </a:cubicBezTo>
                  <a:cubicBezTo>
                    <a:pt x="4741" y="2049"/>
                    <a:pt x="5009" y="2025"/>
                    <a:pt x="5202" y="1969"/>
                  </a:cubicBezTo>
                  <a:cubicBezTo>
                    <a:pt x="6414" y="1624"/>
                    <a:pt x="6414" y="931"/>
                    <a:pt x="6414" y="239"/>
                  </a:cubicBezTo>
                  <a:cubicBezTo>
                    <a:pt x="6414" y="66"/>
                    <a:pt x="6241" y="1"/>
                    <a:pt x="5981"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46" name="Google Shape;2446;p54"/>
            <p:cNvSpPr/>
            <p:nvPr/>
          </p:nvSpPr>
          <p:spPr>
            <a:xfrm>
              <a:off x="3540350" y="2208425"/>
              <a:ext cx="160500" cy="66150"/>
            </a:xfrm>
            <a:custGeom>
              <a:avLst/>
              <a:gdLst/>
              <a:ahLst/>
              <a:cxnLst/>
              <a:rect l="l" t="t" r="r" b="b"/>
              <a:pathLst>
                <a:path w="6420" h="2646" extrusionOk="0">
                  <a:moveTo>
                    <a:pt x="5687" y="601"/>
                  </a:moveTo>
                  <a:cubicBezTo>
                    <a:pt x="5733" y="601"/>
                    <a:pt x="5773" y="605"/>
                    <a:pt x="5804" y="611"/>
                  </a:cubicBezTo>
                  <a:cubicBezTo>
                    <a:pt x="5803" y="1244"/>
                    <a:pt x="5768" y="1702"/>
                    <a:pt x="4815" y="1975"/>
                  </a:cubicBezTo>
                  <a:cubicBezTo>
                    <a:pt x="4634" y="2027"/>
                    <a:pt x="4389" y="2049"/>
                    <a:pt x="4109" y="2049"/>
                  </a:cubicBezTo>
                  <a:cubicBezTo>
                    <a:pt x="3025" y="2049"/>
                    <a:pt x="1407" y="1713"/>
                    <a:pt x="855" y="1437"/>
                  </a:cubicBezTo>
                  <a:lnTo>
                    <a:pt x="854" y="1437"/>
                  </a:lnTo>
                  <a:cubicBezTo>
                    <a:pt x="1410" y="1211"/>
                    <a:pt x="2143" y="1163"/>
                    <a:pt x="2662" y="1163"/>
                  </a:cubicBezTo>
                  <a:cubicBezTo>
                    <a:pt x="3038" y="1163"/>
                    <a:pt x="3303" y="1188"/>
                    <a:pt x="3310" y="1188"/>
                  </a:cubicBezTo>
                  <a:cubicBezTo>
                    <a:pt x="3319" y="1189"/>
                    <a:pt x="3329" y="1190"/>
                    <a:pt x="3338" y="1190"/>
                  </a:cubicBezTo>
                  <a:cubicBezTo>
                    <a:pt x="3375" y="1190"/>
                    <a:pt x="3413" y="1183"/>
                    <a:pt x="3448" y="1170"/>
                  </a:cubicBezTo>
                  <a:cubicBezTo>
                    <a:pt x="4347" y="834"/>
                    <a:pt x="5283" y="601"/>
                    <a:pt x="5687" y="601"/>
                  </a:cubicBezTo>
                  <a:close/>
                  <a:moveTo>
                    <a:pt x="5664" y="0"/>
                  </a:moveTo>
                  <a:cubicBezTo>
                    <a:pt x="4949" y="0"/>
                    <a:pt x="3867" y="362"/>
                    <a:pt x="3299" y="573"/>
                  </a:cubicBezTo>
                  <a:cubicBezTo>
                    <a:pt x="3187" y="565"/>
                    <a:pt x="2957" y="550"/>
                    <a:pt x="2665" y="550"/>
                  </a:cubicBezTo>
                  <a:cubicBezTo>
                    <a:pt x="2035" y="550"/>
                    <a:pt x="1111" y="618"/>
                    <a:pt x="433" y="957"/>
                  </a:cubicBezTo>
                  <a:cubicBezTo>
                    <a:pt x="1" y="1173"/>
                    <a:pt x="104" y="1505"/>
                    <a:pt x="128" y="1569"/>
                  </a:cubicBezTo>
                  <a:cubicBezTo>
                    <a:pt x="368" y="2187"/>
                    <a:pt x="2714" y="2646"/>
                    <a:pt x="4150" y="2646"/>
                  </a:cubicBezTo>
                  <a:cubicBezTo>
                    <a:pt x="4493" y="2646"/>
                    <a:pt x="4784" y="2621"/>
                    <a:pt x="4982" y="2564"/>
                  </a:cubicBezTo>
                  <a:cubicBezTo>
                    <a:pt x="6417" y="2153"/>
                    <a:pt x="6417" y="1258"/>
                    <a:pt x="6417" y="538"/>
                  </a:cubicBezTo>
                  <a:cubicBezTo>
                    <a:pt x="6419" y="372"/>
                    <a:pt x="6338" y="216"/>
                    <a:pt x="6200" y="122"/>
                  </a:cubicBezTo>
                  <a:cubicBezTo>
                    <a:pt x="6075" y="36"/>
                    <a:pt x="5888" y="0"/>
                    <a:pt x="5664"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47" name="Google Shape;2447;p54"/>
            <p:cNvSpPr/>
            <p:nvPr/>
          </p:nvSpPr>
          <p:spPr>
            <a:xfrm>
              <a:off x="2970550" y="1486750"/>
              <a:ext cx="740725" cy="865250"/>
            </a:xfrm>
            <a:custGeom>
              <a:avLst/>
              <a:gdLst/>
              <a:ahLst/>
              <a:cxnLst/>
              <a:rect l="l" t="t" r="r" b="b"/>
              <a:pathLst>
                <a:path w="29629" h="34610" extrusionOk="0">
                  <a:moveTo>
                    <a:pt x="10793" y="0"/>
                  </a:moveTo>
                  <a:cubicBezTo>
                    <a:pt x="10793" y="0"/>
                    <a:pt x="7195" y="1270"/>
                    <a:pt x="5397" y="3492"/>
                  </a:cubicBezTo>
                  <a:cubicBezTo>
                    <a:pt x="3598" y="5714"/>
                    <a:pt x="2752" y="11534"/>
                    <a:pt x="2328" y="14073"/>
                  </a:cubicBezTo>
                  <a:cubicBezTo>
                    <a:pt x="1905" y="16613"/>
                    <a:pt x="0" y="26242"/>
                    <a:pt x="1058" y="27405"/>
                  </a:cubicBezTo>
                  <a:cubicBezTo>
                    <a:pt x="2117" y="28569"/>
                    <a:pt x="13439" y="32485"/>
                    <a:pt x="15661" y="33119"/>
                  </a:cubicBezTo>
                  <a:cubicBezTo>
                    <a:pt x="17769" y="33721"/>
                    <a:pt x="20257" y="34610"/>
                    <a:pt x="21772" y="34610"/>
                  </a:cubicBezTo>
                  <a:cubicBezTo>
                    <a:pt x="21854" y="34610"/>
                    <a:pt x="21933" y="34607"/>
                    <a:pt x="22010" y="34601"/>
                  </a:cubicBezTo>
                  <a:cubicBezTo>
                    <a:pt x="23491" y="34495"/>
                    <a:pt x="24973" y="33437"/>
                    <a:pt x="24973" y="33437"/>
                  </a:cubicBezTo>
                  <a:cubicBezTo>
                    <a:pt x="24973" y="33437"/>
                    <a:pt x="27512" y="34601"/>
                    <a:pt x="28148" y="34601"/>
                  </a:cubicBezTo>
                  <a:cubicBezTo>
                    <a:pt x="28782" y="34601"/>
                    <a:pt x="29629" y="33437"/>
                    <a:pt x="28888" y="32273"/>
                  </a:cubicBezTo>
                  <a:cubicBezTo>
                    <a:pt x="28147" y="31109"/>
                    <a:pt x="26084" y="29404"/>
                    <a:pt x="24921" y="29404"/>
                  </a:cubicBezTo>
                  <a:cubicBezTo>
                    <a:pt x="23756" y="29404"/>
                    <a:pt x="19471" y="30051"/>
                    <a:pt x="19471" y="30051"/>
                  </a:cubicBezTo>
                  <a:cubicBezTo>
                    <a:pt x="19471" y="30051"/>
                    <a:pt x="12169" y="26347"/>
                    <a:pt x="10053" y="24866"/>
                  </a:cubicBezTo>
                  <a:cubicBezTo>
                    <a:pt x="7936" y="23384"/>
                    <a:pt x="6350" y="21691"/>
                    <a:pt x="6350" y="21691"/>
                  </a:cubicBezTo>
                  <a:lnTo>
                    <a:pt x="10688" y="8148"/>
                  </a:lnTo>
                  <a:lnTo>
                    <a:pt x="10793"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sp>
          <p:nvSpPr>
            <p:cNvPr id="2448" name="Google Shape;2448;p54"/>
            <p:cNvSpPr/>
            <p:nvPr/>
          </p:nvSpPr>
          <p:spPr>
            <a:xfrm>
              <a:off x="2970150" y="1479125"/>
              <a:ext cx="740175" cy="880500"/>
            </a:xfrm>
            <a:custGeom>
              <a:avLst/>
              <a:gdLst/>
              <a:ahLst/>
              <a:cxnLst/>
              <a:rect l="l" t="t" r="r" b="b"/>
              <a:pathLst>
                <a:path w="29607" h="35220" extrusionOk="0">
                  <a:moveTo>
                    <a:pt x="10803" y="1"/>
                  </a:moveTo>
                  <a:cubicBezTo>
                    <a:pt x="10771" y="1"/>
                    <a:pt x="10739" y="6"/>
                    <a:pt x="10707" y="16"/>
                  </a:cubicBezTo>
                  <a:cubicBezTo>
                    <a:pt x="10557" y="69"/>
                    <a:pt x="7007" y="1341"/>
                    <a:pt x="5175" y="3605"/>
                  </a:cubicBezTo>
                  <a:cubicBezTo>
                    <a:pt x="3449" y="5737"/>
                    <a:pt x="2595" y="10955"/>
                    <a:pt x="2135" y="13759"/>
                  </a:cubicBezTo>
                  <a:lnTo>
                    <a:pt x="2042" y="14328"/>
                  </a:lnTo>
                  <a:cubicBezTo>
                    <a:pt x="1987" y="14660"/>
                    <a:pt x="1906" y="15114"/>
                    <a:pt x="1810" y="15653"/>
                  </a:cubicBezTo>
                  <a:cubicBezTo>
                    <a:pt x="620" y="22341"/>
                    <a:pt x="1" y="26985"/>
                    <a:pt x="848" y="27916"/>
                  </a:cubicBezTo>
                  <a:cubicBezTo>
                    <a:pt x="1991" y="29175"/>
                    <a:pt x="13466" y="33112"/>
                    <a:pt x="15593" y="33719"/>
                  </a:cubicBezTo>
                  <a:cubicBezTo>
                    <a:pt x="16061" y="33853"/>
                    <a:pt x="16548" y="34001"/>
                    <a:pt x="17038" y="34150"/>
                  </a:cubicBezTo>
                  <a:cubicBezTo>
                    <a:pt x="18773" y="34677"/>
                    <a:pt x="20563" y="35220"/>
                    <a:pt x="21790" y="35220"/>
                  </a:cubicBezTo>
                  <a:cubicBezTo>
                    <a:pt x="21879" y="35220"/>
                    <a:pt x="21965" y="35218"/>
                    <a:pt x="22047" y="35211"/>
                  </a:cubicBezTo>
                  <a:cubicBezTo>
                    <a:pt x="23335" y="35119"/>
                    <a:pt x="24592" y="34368"/>
                    <a:pt x="25017" y="34091"/>
                  </a:cubicBezTo>
                  <a:cubicBezTo>
                    <a:pt x="25676" y="34389"/>
                    <a:pt x="27553" y="35212"/>
                    <a:pt x="28161" y="35212"/>
                  </a:cubicBezTo>
                  <a:cubicBezTo>
                    <a:pt x="28571" y="35212"/>
                    <a:pt x="29003" y="34906"/>
                    <a:pt x="29264" y="34432"/>
                  </a:cubicBezTo>
                  <a:cubicBezTo>
                    <a:pt x="29606" y="33809"/>
                    <a:pt x="29568" y="33053"/>
                    <a:pt x="29161" y="32414"/>
                  </a:cubicBezTo>
                  <a:cubicBezTo>
                    <a:pt x="28407" y="31230"/>
                    <a:pt x="26254" y="29404"/>
                    <a:pt x="24936" y="29404"/>
                  </a:cubicBezTo>
                  <a:cubicBezTo>
                    <a:pt x="23847" y="29404"/>
                    <a:pt x="20198" y="29940"/>
                    <a:pt x="19536" y="30039"/>
                  </a:cubicBezTo>
                  <a:cubicBezTo>
                    <a:pt x="18706" y="29616"/>
                    <a:pt x="12194" y="26286"/>
                    <a:pt x="10243" y="24921"/>
                  </a:cubicBezTo>
                  <a:cubicBezTo>
                    <a:pt x="8513" y="23708"/>
                    <a:pt x="7124" y="22335"/>
                    <a:pt x="6713" y="21916"/>
                  </a:cubicBezTo>
                  <a:lnTo>
                    <a:pt x="10994" y="8546"/>
                  </a:lnTo>
                  <a:cubicBezTo>
                    <a:pt x="11043" y="8386"/>
                    <a:pt x="10953" y="8218"/>
                    <a:pt x="10795" y="8167"/>
                  </a:cubicBezTo>
                  <a:cubicBezTo>
                    <a:pt x="10764" y="8157"/>
                    <a:pt x="10732" y="8152"/>
                    <a:pt x="10701" y="8152"/>
                  </a:cubicBezTo>
                  <a:cubicBezTo>
                    <a:pt x="10573" y="8152"/>
                    <a:pt x="10455" y="8232"/>
                    <a:pt x="10412" y="8360"/>
                  </a:cubicBezTo>
                  <a:lnTo>
                    <a:pt x="6074" y="21903"/>
                  </a:lnTo>
                  <a:cubicBezTo>
                    <a:pt x="6039" y="22010"/>
                    <a:pt x="6066" y="22125"/>
                    <a:pt x="6141" y="22206"/>
                  </a:cubicBezTo>
                  <a:cubicBezTo>
                    <a:pt x="6208" y="22277"/>
                    <a:pt x="7775" y="23940"/>
                    <a:pt x="9893" y="25423"/>
                  </a:cubicBezTo>
                  <a:cubicBezTo>
                    <a:pt x="12002" y="26899"/>
                    <a:pt x="19049" y="30478"/>
                    <a:pt x="19347" y="30629"/>
                  </a:cubicBezTo>
                  <a:cubicBezTo>
                    <a:pt x="19392" y="30651"/>
                    <a:pt x="19441" y="30662"/>
                    <a:pt x="19490" y="30662"/>
                  </a:cubicBezTo>
                  <a:cubicBezTo>
                    <a:pt x="19504" y="30662"/>
                    <a:pt x="19518" y="30661"/>
                    <a:pt x="19532" y="30659"/>
                  </a:cubicBezTo>
                  <a:cubicBezTo>
                    <a:pt x="19574" y="30653"/>
                    <a:pt x="23808" y="30016"/>
                    <a:pt x="24936" y="30016"/>
                  </a:cubicBezTo>
                  <a:cubicBezTo>
                    <a:pt x="25934" y="30016"/>
                    <a:pt x="27903" y="31577"/>
                    <a:pt x="28644" y="32743"/>
                  </a:cubicBezTo>
                  <a:cubicBezTo>
                    <a:pt x="29055" y="33388"/>
                    <a:pt x="28839" y="33934"/>
                    <a:pt x="28726" y="34138"/>
                  </a:cubicBezTo>
                  <a:cubicBezTo>
                    <a:pt x="28560" y="34441"/>
                    <a:pt x="28317" y="34600"/>
                    <a:pt x="28163" y="34600"/>
                  </a:cubicBezTo>
                  <a:cubicBezTo>
                    <a:pt x="27749" y="34600"/>
                    <a:pt x="26074" y="33903"/>
                    <a:pt x="25116" y="33464"/>
                  </a:cubicBezTo>
                  <a:cubicBezTo>
                    <a:pt x="25076" y="33445"/>
                    <a:pt x="25032" y="33436"/>
                    <a:pt x="24989" y="33436"/>
                  </a:cubicBezTo>
                  <a:cubicBezTo>
                    <a:pt x="24926" y="33436"/>
                    <a:pt x="24863" y="33456"/>
                    <a:pt x="24810" y="33493"/>
                  </a:cubicBezTo>
                  <a:cubicBezTo>
                    <a:pt x="24796" y="33503"/>
                    <a:pt x="23384" y="34502"/>
                    <a:pt x="22003" y="34601"/>
                  </a:cubicBezTo>
                  <a:cubicBezTo>
                    <a:pt x="21934" y="34606"/>
                    <a:pt x="21862" y="34608"/>
                    <a:pt x="21787" y="34608"/>
                  </a:cubicBezTo>
                  <a:cubicBezTo>
                    <a:pt x="20660" y="34608"/>
                    <a:pt x="18911" y="34079"/>
                    <a:pt x="17217" y="33564"/>
                  </a:cubicBezTo>
                  <a:cubicBezTo>
                    <a:pt x="16723" y="33414"/>
                    <a:pt x="16232" y="33265"/>
                    <a:pt x="15761" y="33131"/>
                  </a:cubicBezTo>
                  <a:cubicBezTo>
                    <a:pt x="13436" y="32466"/>
                    <a:pt x="2266" y="28568"/>
                    <a:pt x="1301" y="27504"/>
                  </a:cubicBezTo>
                  <a:cubicBezTo>
                    <a:pt x="483" y="26605"/>
                    <a:pt x="1885" y="18726"/>
                    <a:pt x="2412" y="15761"/>
                  </a:cubicBezTo>
                  <a:cubicBezTo>
                    <a:pt x="2510" y="15218"/>
                    <a:pt x="2591" y="14763"/>
                    <a:pt x="2646" y="14428"/>
                  </a:cubicBezTo>
                  <a:lnTo>
                    <a:pt x="2740" y="13858"/>
                  </a:lnTo>
                  <a:cubicBezTo>
                    <a:pt x="3190" y="11110"/>
                    <a:pt x="4026" y="5996"/>
                    <a:pt x="5650" y="3990"/>
                  </a:cubicBezTo>
                  <a:cubicBezTo>
                    <a:pt x="7373" y="1863"/>
                    <a:pt x="10876" y="606"/>
                    <a:pt x="10911" y="594"/>
                  </a:cubicBezTo>
                  <a:cubicBezTo>
                    <a:pt x="11067" y="536"/>
                    <a:pt x="11147" y="363"/>
                    <a:pt x="11092" y="205"/>
                  </a:cubicBezTo>
                  <a:cubicBezTo>
                    <a:pt x="11047" y="80"/>
                    <a:pt x="10930" y="1"/>
                    <a:pt x="10803"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49" name="Google Shape;2449;p54"/>
            <p:cNvSpPr/>
            <p:nvPr/>
          </p:nvSpPr>
          <p:spPr>
            <a:xfrm>
              <a:off x="3353725" y="2212850"/>
              <a:ext cx="357550" cy="139150"/>
            </a:xfrm>
            <a:custGeom>
              <a:avLst/>
              <a:gdLst/>
              <a:ahLst/>
              <a:cxnLst/>
              <a:rect l="l" t="t" r="r" b="b"/>
              <a:pathLst>
                <a:path w="14302" h="5566" extrusionOk="0">
                  <a:moveTo>
                    <a:pt x="2187" y="1"/>
                  </a:moveTo>
                  <a:cubicBezTo>
                    <a:pt x="1417" y="587"/>
                    <a:pt x="514" y="1459"/>
                    <a:pt x="228" y="2489"/>
                  </a:cubicBezTo>
                  <a:cubicBezTo>
                    <a:pt x="67" y="3068"/>
                    <a:pt x="10" y="3560"/>
                    <a:pt x="0" y="3977"/>
                  </a:cubicBezTo>
                  <a:cubicBezTo>
                    <a:pt x="126" y="4014"/>
                    <a:pt x="240" y="4049"/>
                    <a:pt x="334" y="4075"/>
                  </a:cubicBezTo>
                  <a:cubicBezTo>
                    <a:pt x="2442" y="4678"/>
                    <a:pt x="4930" y="5566"/>
                    <a:pt x="6445" y="5566"/>
                  </a:cubicBezTo>
                  <a:cubicBezTo>
                    <a:pt x="6527" y="5566"/>
                    <a:pt x="6606" y="5563"/>
                    <a:pt x="6683" y="5557"/>
                  </a:cubicBezTo>
                  <a:cubicBezTo>
                    <a:pt x="8164" y="5452"/>
                    <a:pt x="9646" y="4393"/>
                    <a:pt x="9646" y="4393"/>
                  </a:cubicBezTo>
                  <a:cubicBezTo>
                    <a:pt x="9646" y="4393"/>
                    <a:pt x="12186" y="5557"/>
                    <a:pt x="12821" y="5557"/>
                  </a:cubicBezTo>
                  <a:cubicBezTo>
                    <a:pt x="13455" y="5557"/>
                    <a:pt x="14302" y="4393"/>
                    <a:pt x="13561" y="3230"/>
                  </a:cubicBezTo>
                  <a:cubicBezTo>
                    <a:pt x="12820" y="2066"/>
                    <a:pt x="10757" y="361"/>
                    <a:pt x="9593" y="361"/>
                  </a:cubicBezTo>
                  <a:cubicBezTo>
                    <a:pt x="8429" y="361"/>
                    <a:pt x="4144" y="1008"/>
                    <a:pt x="4144" y="1008"/>
                  </a:cubicBezTo>
                  <a:cubicBezTo>
                    <a:pt x="4144" y="1008"/>
                    <a:pt x="3338" y="599"/>
                    <a:pt x="2187"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50" name="Google Shape;2450;p54"/>
            <p:cNvSpPr/>
            <p:nvPr/>
          </p:nvSpPr>
          <p:spPr>
            <a:xfrm>
              <a:off x="3346000" y="2205200"/>
              <a:ext cx="364350" cy="154425"/>
            </a:xfrm>
            <a:custGeom>
              <a:avLst/>
              <a:gdLst/>
              <a:ahLst/>
              <a:cxnLst/>
              <a:rect l="l" t="t" r="r" b="b"/>
              <a:pathLst>
                <a:path w="14574" h="6177" extrusionOk="0">
                  <a:moveTo>
                    <a:pt x="2529" y="668"/>
                  </a:moveTo>
                  <a:cubicBezTo>
                    <a:pt x="3587" y="1217"/>
                    <a:pt x="4313" y="1586"/>
                    <a:pt x="4313" y="1586"/>
                  </a:cubicBezTo>
                  <a:cubicBezTo>
                    <a:pt x="4358" y="1608"/>
                    <a:pt x="4407" y="1619"/>
                    <a:pt x="4456" y="1619"/>
                  </a:cubicBezTo>
                  <a:cubicBezTo>
                    <a:pt x="4470" y="1619"/>
                    <a:pt x="4484" y="1618"/>
                    <a:pt x="4498" y="1616"/>
                  </a:cubicBezTo>
                  <a:cubicBezTo>
                    <a:pt x="4540" y="1610"/>
                    <a:pt x="8774" y="973"/>
                    <a:pt x="9902" y="973"/>
                  </a:cubicBezTo>
                  <a:cubicBezTo>
                    <a:pt x="10900" y="973"/>
                    <a:pt x="12869" y="2535"/>
                    <a:pt x="13610" y="3700"/>
                  </a:cubicBezTo>
                  <a:cubicBezTo>
                    <a:pt x="14021" y="4346"/>
                    <a:pt x="13805" y="4891"/>
                    <a:pt x="13692" y="5095"/>
                  </a:cubicBezTo>
                  <a:cubicBezTo>
                    <a:pt x="13526" y="5398"/>
                    <a:pt x="13283" y="5557"/>
                    <a:pt x="13129" y="5557"/>
                  </a:cubicBezTo>
                  <a:cubicBezTo>
                    <a:pt x="12715" y="5557"/>
                    <a:pt x="11040" y="4860"/>
                    <a:pt x="10082" y="4421"/>
                  </a:cubicBezTo>
                  <a:cubicBezTo>
                    <a:pt x="10042" y="4402"/>
                    <a:pt x="9998" y="4393"/>
                    <a:pt x="9955" y="4393"/>
                  </a:cubicBezTo>
                  <a:cubicBezTo>
                    <a:pt x="9892" y="4393"/>
                    <a:pt x="9829" y="4413"/>
                    <a:pt x="9776" y="4450"/>
                  </a:cubicBezTo>
                  <a:cubicBezTo>
                    <a:pt x="9762" y="4460"/>
                    <a:pt x="8350" y="5459"/>
                    <a:pt x="6969" y="5558"/>
                  </a:cubicBezTo>
                  <a:cubicBezTo>
                    <a:pt x="6900" y="5563"/>
                    <a:pt x="6828" y="5565"/>
                    <a:pt x="6753" y="5565"/>
                  </a:cubicBezTo>
                  <a:cubicBezTo>
                    <a:pt x="5626" y="5565"/>
                    <a:pt x="3877" y="5036"/>
                    <a:pt x="2183" y="4521"/>
                  </a:cubicBezTo>
                  <a:cubicBezTo>
                    <a:pt x="1689" y="4371"/>
                    <a:pt x="1198" y="4223"/>
                    <a:pt x="727" y="4088"/>
                  </a:cubicBezTo>
                  <a:lnTo>
                    <a:pt x="626" y="4058"/>
                  </a:lnTo>
                  <a:cubicBezTo>
                    <a:pt x="654" y="3658"/>
                    <a:pt x="723" y="3262"/>
                    <a:pt x="831" y="2876"/>
                  </a:cubicBezTo>
                  <a:cubicBezTo>
                    <a:pt x="1079" y="1983"/>
                    <a:pt x="1861" y="1200"/>
                    <a:pt x="2529" y="668"/>
                  </a:cubicBezTo>
                  <a:close/>
                  <a:moveTo>
                    <a:pt x="2496" y="0"/>
                  </a:moveTo>
                  <a:cubicBezTo>
                    <a:pt x="2431" y="0"/>
                    <a:pt x="2365" y="22"/>
                    <a:pt x="2311" y="63"/>
                  </a:cubicBezTo>
                  <a:cubicBezTo>
                    <a:pt x="1540" y="650"/>
                    <a:pt x="554" y="1586"/>
                    <a:pt x="242" y="2713"/>
                  </a:cubicBezTo>
                  <a:cubicBezTo>
                    <a:pt x="93" y="3247"/>
                    <a:pt x="16" y="3758"/>
                    <a:pt x="4" y="4276"/>
                  </a:cubicBezTo>
                  <a:cubicBezTo>
                    <a:pt x="0" y="4412"/>
                    <a:pt x="89" y="4535"/>
                    <a:pt x="220" y="4575"/>
                  </a:cubicBezTo>
                  <a:lnTo>
                    <a:pt x="559" y="4676"/>
                  </a:lnTo>
                  <a:cubicBezTo>
                    <a:pt x="1027" y="4810"/>
                    <a:pt x="1514" y="4958"/>
                    <a:pt x="2004" y="5107"/>
                  </a:cubicBezTo>
                  <a:cubicBezTo>
                    <a:pt x="3739" y="5634"/>
                    <a:pt x="5529" y="6177"/>
                    <a:pt x="6756" y="6177"/>
                  </a:cubicBezTo>
                  <a:cubicBezTo>
                    <a:pt x="6845" y="6177"/>
                    <a:pt x="6931" y="6175"/>
                    <a:pt x="7014" y="6168"/>
                  </a:cubicBezTo>
                  <a:cubicBezTo>
                    <a:pt x="8302" y="6076"/>
                    <a:pt x="9559" y="5325"/>
                    <a:pt x="9984" y="5048"/>
                  </a:cubicBezTo>
                  <a:cubicBezTo>
                    <a:pt x="10643" y="5346"/>
                    <a:pt x="12520" y="6169"/>
                    <a:pt x="13129" y="6169"/>
                  </a:cubicBezTo>
                  <a:cubicBezTo>
                    <a:pt x="13537" y="6169"/>
                    <a:pt x="13969" y="5863"/>
                    <a:pt x="14230" y="5389"/>
                  </a:cubicBezTo>
                  <a:cubicBezTo>
                    <a:pt x="14573" y="4766"/>
                    <a:pt x="14534" y="4010"/>
                    <a:pt x="14128" y="3371"/>
                  </a:cubicBezTo>
                  <a:cubicBezTo>
                    <a:pt x="13375" y="2187"/>
                    <a:pt x="11221" y="361"/>
                    <a:pt x="9902" y="361"/>
                  </a:cubicBezTo>
                  <a:cubicBezTo>
                    <a:pt x="8813" y="361"/>
                    <a:pt x="5164" y="897"/>
                    <a:pt x="4503" y="996"/>
                  </a:cubicBezTo>
                  <a:cubicBezTo>
                    <a:pt x="4266" y="875"/>
                    <a:pt x="3564" y="516"/>
                    <a:pt x="2638" y="35"/>
                  </a:cubicBezTo>
                  <a:cubicBezTo>
                    <a:pt x="2593" y="12"/>
                    <a:pt x="2545" y="0"/>
                    <a:pt x="2496"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51" name="Google Shape;2451;p54"/>
            <p:cNvSpPr/>
            <p:nvPr/>
          </p:nvSpPr>
          <p:spPr>
            <a:xfrm>
              <a:off x="2301725" y="1746050"/>
              <a:ext cx="318700" cy="436725"/>
            </a:xfrm>
            <a:custGeom>
              <a:avLst/>
              <a:gdLst/>
              <a:ahLst/>
              <a:cxnLst/>
              <a:rect l="l" t="t" r="r" b="b"/>
              <a:pathLst>
                <a:path w="12748" h="17469" extrusionOk="0">
                  <a:moveTo>
                    <a:pt x="4057" y="1"/>
                  </a:moveTo>
                  <a:cubicBezTo>
                    <a:pt x="3762" y="1"/>
                    <a:pt x="3478" y="38"/>
                    <a:pt x="3214" y="115"/>
                  </a:cubicBezTo>
                  <a:cubicBezTo>
                    <a:pt x="2888" y="211"/>
                    <a:pt x="428" y="2900"/>
                    <a:pt x="214" y="6007"/>
                  </a:cubicBezTo>
                  <a:cubicBezTo>
                    <a:pt x="1" y="9114"/>
                    <a:pt x="2357" y="14255"/>
                    <a:pt x="2785" y="15112"/>
                  </a:cubicBezTo>
                  <a:cubicBezTo>
                    <a:pt x="3213" y="15970"/>
                    <a:pt x="2678" y="17469"/>
                    <a:pt x="3749" y="17469"/>
                  </a:cubicBezTo>
                  <a:cubicBezTo>
                    <a:pt x="4820" y="17469"/>
                    <a:pt x="8142" y="12541"/>
                    <a:pt x="8142" y="12541"/>
                  </a:cubicBezTo>
                  <a:cubicBezTo>
                    <a:pt x="8142" y="12541"/>
                    <a:pt x="8498" y="12562"/>
                    <a:pt x="9003" y="12562"/>
                  </a:cubicBezTo>
                  <a:cubicBezTo>
                    <a:pt x="10137" y="12562"/>
                    <a:pt x="12022" y="12459"/>
                    <a:pt x="12319" y="11791"/>
                  </a:cubicBezTo>
                  <a:cubicBezTo>
                    <a:pt x="12748" y="10828"/>
                    <a:pt x="9320" y="5472"/>
                    <a:pt x="8570" y="3222"/>
                  </a:cubicBezTo>
                  <a:cubicBezTo>
                    <a:pt x="7929" y="1298"/>
                    <a:pt x="5799" y="1"/>
                    <a:pt x="4057"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52" name="Google Shape;2452;p54"/>
            <p:cNvSpPr/>
            <p:nvPr/>
          </p:nvSpPr>
          <p:spPr>
            <a:xfrm>
              <a:off x="2293450" y="1738550"/>
              <a:ext cx="330750" cy="451900"/>
            </a:xfrm>
            <a:custGeom>
              <a:avLst/>
              <a:gdLst/>
              <a:ahLst/>
              <a:cxnLst/>
              <a:rect l="l" t="t" r="r" b="b"/>
              <a:pathLst>
                <a:path w="13230" h="18076" extrusionOk="0">
                  <a:moveTo>
                    <a:pt x="4397" y="605"/>
                  </a:moveTo>
                  <a:cubicBezTo>
                    <a:pt x="5993" y="605"/>
                    <a:pt x="7999" y="1784"/>
                    <a:pt x="8611" y="3619"/>
                  </a:cubicBezTo>
                  <a:cubicBezTo>
                    <a:pt x="8921" y="4549"/>
                    <a:pt x="9646" y="5937"/>
                    <a:pt x="10414" y="7408"/>
                  </a:cubicBezTo>
                  <a:cubicBezTo>
                    <a:pt x="11271" y="9047"/>
                    <a:pt x="12566" y="11526"/>
                    <a:pt x="12371" y="11967"/>
                  </a:cubicBezTo>
                  <a:cubicBezTo>
                    <a:pt x="12195" y="12362"/>
                    <a:pt x="10805" y="12560"/>
                    <a:pt x="9363" y="12560"/>
                  </a:cubicBezTo>
                  <a:cubicBezTo>
                    <a:pt x="9071" y="12560"/>
                    <a:pt x="8776" y="12552"/>
                    <a:pt x="8489" y="12536"/>
                  </a:cubicBezTo>
                  <a:cubicBezTo>
                    <a:pt x="8485" y="12535"/>
                    <a:pt x="8481" y="12535"/>
                    <a:pt x="8476" y="12535"/>
                  </a:cubicBezTo>
                  <a:cubicBezTo>
                    <a:pt x="8374" y="12535"/>
                    <a:pt x="8277" y="12586"/>
                    <a:pt x="8219" y="12671"/>
                  </a:cubicBezTo>
                  <a:cubicBezTo>
                    <a:pt x="6666" y="14976"/>
                    <a:pt x="4642" y="17463"/>
                    <a:pt x="4080" y="17463"/>
                  </a:cubicBezTo>
                  <a:cubicBezTo>
                    <a:pt x="3756" y="17463"/>
                    <a:pt x="3684" y="17311"/>
                    <a:pt x="3632" y="16504"/>
                  </a:cubicBezTo>
                  <a:cubicBezTo>
                    <a:pt x="3606" y="16103"/>
                    <a:pt x="3577" y="15650"/>
                    <a:pt x="3390" y="15276"/>
                  </a:cubicBezTo>
                  <a:cubicBezTo>
                    <a:pt x="2670" y="13836"/>
                    <a:pt x="659" y="9103"/>
                    <a:pt x="851" y="6328"/>
                  </a:cubicBezTo>
                  <a:cubicBezTo>
                    <a:pt x="1053" y="3408"/>
                    <a:pt x="3314" y="911"/>
                    <a:pt x="3649" y="703"/>
                  </a:cubicBezTo>
                  <a:cubicBezTo>
                    <a:pt x="3882" y="637"/>
                    <a:pt x="4134" y="605"/>
                    <a:pt x="4397" y="605"/>
                  </a:cubicBezTo>
                  <a:close/>
                  <a:moveTo>
                    <a:pt x="4355" y="0"/>
                  </a:moveTo>
                  <a:cubicBezTo>
                    <a:pt x="4039" y="0"/>
                    <a:pt x="3736" y="40"/>
                    <a:pt x="3458" y="122"/>
                  </a:cubicBezTo>
                  <a:cubicBezTo>
                    <a:pt x="2967" y="266"/>
                    <a:pt x="459" y="3100"/>
                    <a:pt x="240" y="6286"/>
                  </a:cubicBezTo>
                  <a:cubicBezTo>
                    <a:pt x="0" y="9755"/>
                    <a:pt x="2814" y="15492"/>
                    <a:pt x="2843" y="15550"/>
                  </a:cubicBezTo>
                  <a:cubicBezTo>
                    <a:pt x="2974" y="15812"/>
                    <a:pt x="2998" y="16184"/>
                    <a:pt x="3021" y="16542"/>
                  </a:cubicBezTo>
                  <a:cubicBezTo>
                    <a:pt x="3063" y="17189"/>
                    <a:pt x="3120" y="18076"/>
                    <a:pt x="4080" y="18076"/>
                  </a:cubicBezTo>
                  <a:cubicBezTo>
                    <a:pt x="5182" y="18076"/>
                    <a:pt x="7727" y="14483"/>
                    <a:pt x="8629" y="13156"/>
                  </a:cubicBezTo>
                  <a:cubicBezTo>
                    <a:pt x="8844" y="13166"/>
                    <a:pt x="9125" y="13175"/>
                    <a:pt x="9441" y="13175"/>
                  </a:cubicBezTo>
                  <a:cubicBezTo>
                    <a:pt x="10720" y="13175"/>
                    <a:pt x="12568" y="13029"/>
                    <a:pt x="12929" y="12215"/>
                  </a:cubicBezTo>
                  <a:cubicBezTo>
                    <a:pt x="13229" y="11540"/>
                    <a:pt x="12375" y="9840"/>
                    <a:pt x="10956" y="7124"/>
                  </a:cubicBezTo>
                  <a:cubicBezTo>
                    <a:pt x="10233" y="5739"/>
                    <a:pt x="9485" y="4308"/>
                    <a:pt x="9190" y="3425"/>
                  </a:cubicBezTo>
                  <a:cubicBezTo>
                    <a:pt x="8495" y="1337"/>
                    <a:pt x="6194" y="0"/>
                    <a:pt x="4355"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53" name="Google Shape;2453;p54"/>
            <p:cNvSpPr/>
            <p:nvPr/>
          </p:nvSpPr>
          <p:spPr>
            <a:xfrm>
              <a:off x="2352600" y="1687325"/>
              <a:ext cx="257100" cy="396375"/>
            </a:xfrm>
            <a:custGeom>
              <a:avLst/>
              <a:gdLst/>
              <a:ahLst/>
              <a:cxnLst/>
              <a:rect l="l" t="t" r="r" b="b"/>
              <a:pathLst>
                <a:path w="10284" h="15855" extrusionOk="0">
                  <a:moveTo>
                    <a:pt x="1868" y="0"/>
                  </a:moveTo>
                  <a:cubicBezTo>
                    <a:pt x="1489" y="0"/>
                    <a:pt x="1197" y="207"/>
                    <a:pt x="964" y="857"/>
                  </a:cubicBezTo>
                  <a:cubicBezTo>
                    <a:pt x="964" y="857"/>
                    <a:pt x="964" y="3749"/>
                    <a:pt x="536" y="5249"/>
                  </a:cubicBezTo>
                  <a:cubicBezTo>
                    <a:pt x="107" y="6749"/>
                    <a:pt x="0" y="7499"/>
                    <a:pt x="1607" y="9856"/>
                  </a:cubicBezTo>
                  <a:cubicBezTo>
                    <a:pt x="3214" y="12213"/>
                    <a:pt x="6857" y="15854"/>
                    <a:pt x="6857" y="15854"/>
                  </a:cubicBezTo>
                  <a:cubicBezTo>
                    <a:pt x="6857" y="15854"/>
                    <a:pt x="7070" y="13390"/>
                    <a:pt x="7178" y="11998"/>
                  </a:cubicBezTo>
                  <a:cubicBezTo>
                    <a:pt x="7284" y="10605"/>
                    <a:pt x="9427" y="9749"/>
                    <a:pt x="9855" y="9106"/>
                  </a:cubicBezTo>
                  <a:cubicBezTo>
                    <a:pt x="10284" y="8463"/>
                    <a:pt x="7499" y="8034"/>
                    <a:pt x="6428" y="6107"/>
                  </a:cubicBezTo>
                  <a:cubicBezTo>
                    <a:pt x="5357" y="4178"/>
                    <a:pt x="5357" y="857"/>
                    <a:pt x="3857" y="536"/>
                  </a:cubicBezTo>
                  <a:cubicBezTo>
                    <a:pt x="3007" y="354"/>
                    <a:pt x="2364" y="0"/>
                    <a:pt x="1868"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54" name="Google Shape;2454;p54"/>
            <p:cNvSpPr/>
            <p:nvPr/>
          </p:nvSpPr>
          <p:spPr>
            <a:xfrm>
              <a:off x="2346175" y="1679775"/>
              <a:ext cx="262025" cy="411575"/>
            </a:xfrm>
            <a:custGeom>
              <a:avLst/>
              <a:gdLst/>
              <a:ahLst/>
              <a:cxnLst/>
              <a:rect l="l" t="t" r="r" b="b"/>
              <a:pathLst>
                <a:path w="10481" h="16463" extrusionOk="0">
                  <a:moveTo>
                    <a:pt x="2132" y="605"/>
                  </a:moveTo>
                  <a:cubicBezTo>
                    <a:pt x="2341" y="605"/>
                    <a:pt x="2614" y="698"/>
                    <a:pt x="3000" y="830"/>
                  </a:cubicBezTo>
                  <a:cubicBezTo>
                    <a:pt x="3307" y="934"/>
                    <a:pt x="3655" y="1053"/>
                    <a:pt x="4049" y="1137"/>
                  </a:cubicBezTo>
                  <a:cubicBezTo>
                    <a:pt x="4788" y="1295"/>
                    <a:pt x="5124" y="2555"/>
                    <a:pt x="5481" y="3888"/>
                  </a:cubicBezTo>
                  <a:cubicBezTo>
                    <a:pt x="5729" y="4818"/>
                    <a:pt x="5986" y="5781"/>
                    <a:pt x="6418" y="6557"/>
                  </a:cubicBezTo>
                  <a:cubicBezTo>
                    <a:pt x="7054" y="7703"/>
                    <a:pt x="8211" y="8332"/>
                    <a:pt x="9057" y="8792"/>
                  </a:cubicBezTo>
                  <a:cubicBezTo>
                    <a:pt x="9342" y="8947"/>
                    <a:pt x="9723" y="9154"/>
                    <a:pt x="9832" y="9274"/>
                  </a:cubicBezTo>
                  <a:cubicBezTo>
                    <a:pt x="9701" y="9439"/>
                    <a:pt x="9391" y="9659"/>
                    <a:pt x="9064" y="9892"/>
                  </a:cubicBezTo>
                  <a:cubicBezTo>
                    <a:pt x="8239" y="10479"/>
                    <a:pt x="7212" y="11210"/>
                    <a:pt x="7129" y="12277"/>
                  </a:cubicBezTo>
                  <a:cubicBezTo>
                    <a:pt x="7057" y="13215"/>
                    <a:pt x="6936" y="14640"/>
                    <a:pt x="6865" y="15468"/>
                  </a:cubicBezTo>
                  <a:cubicBezTo>
                    <a:pt x="5835" y="14408"/>
                    <a:pt x="3350" y="11794"/>
                    <a:pt x="2117" y="9986"/>
                  </a:cubicBezTo>
                  <a:cubicBezTo>
                    <a:pt x="578" y="7726"/>
                    <a:pt x="681" y="7059"/>
                    <a:pt x="1087" y="5636"/>
                  </a:cubicBezTo>
                  <a:cubicBezTo>
                    <a:pt x="1495" y="4209"/>
                    <a:pt x="1525" y="1633"/>
                    <a:pt x="1527" y="1214"/>
                  </a:cubicBezTo>
                  <a:cubicBezTo>
                    <a:pt x="1694" y="767"/>
                    <a:pt x="1858" y="605"/>
                    <a:pt x="2132" y="605"/>
                  </a:cubicBezTo>
                  <a:close/>
                  <a:moveTo>
                    <a:pt x="2122" y="0"/>
                  </a:moveTo>
                  <a:cubicBezTo>
                    <a:pt x="1648" y="0"/>
                    <a:pt x="1224" y="241"/>
                    <a:pt x="933" y="1057"/>
                  </a:cubicBezTo>
                  <a:cubicBezTo>
                    <a:pt x="921" y="1089"/>
                    <a:pt x="916" y="1125"/>
                    <a:pt x="916" y="1159"/>
                  </a:cubicBezTo>
                  <a:cubicBezTo>
                    <a:pt x="916" y="1188"/>
                    <a:pt x="910" y="4027"/>
                    <a:pt x="499" y="5467"/>
                  </a:cubicBezTo>
                  <a:cubicBezTo>
                    <a:pt x="27" y="7120"/>
                    <a:pt x="0" y="7967"/>
                    <a:pt x="1611" y="10330"/>
                  </a:cubicBezTo>
                  <a:cubicBezTo>
                    <a:pt x="3215" y="12683"/>
                    <a:pt x="6748" y="16224"/>
                    <a:pt x="6896" y="16373"/>
                  </a:cubicBezTo>
                  <a:cubicBezTo>
                    <a:pt x="6954" y="16431"/>
                    <a:pt x="7032" y="16463"/>
                    <a:pt x="7114" y="16463"/>
                  </a:cubicBezTo>
                  <a:cubicBezTo>
                    <a:pt x="7272" y="16463"/>
                    <a:pt x="7404" y="16341"/>
                    <a:pt x="7418" y="16184"/>
                  </a:cubicBezTo>
                  <a:cubicBezTo>
                    <a:pt x="7418" y="16184"/>
                    <a:pt x="7633" y="13718"/>
                    <a:pt x="7739" y="12324"/>
                  </a:cubicBezTo>
                  <a:cubicBezTo>
                    <a:pt x="7800" y="11542"/>
                    <a:pt x="8698" y="10904"/>
                    <a:pt x="9419" y="10390"/>
                  </a:cubicBezTo>
                  <a:cubicBezTo>
                    <a:pt x="9834" y="10095"/>
                    <a:pt x="10192" y="9841"/>
                    <a:pt x="10367" y="9578"/>
                  </a:cubicBezTo>
                  <a:cubicBezTo>
                    <a:pt x="10480" y="9410"/>
                    <a:pt x="10473" y="9252"/>
                    <a:pt x="10448" y="9151"/>
                  </a:cubicBezTo>
                  <a:cubicBezTo>
                    <a:pt x="10363" y="8805"/>
                    <a:pt x="9959" y="8586"/>
                    <a:pt x="9350" y="8254"/>
                  </a:cubicBezTo>
                  <a:cubicBezTo>
                    <a:pt x="8570" y="7830"/>
                    <a:pt x="7502" y="7250"/>
                    <a:pt x="6953" y="6260"/>
                  </a:cubicBezTo>
                  <a:cubicBezTo>
                    <a:pt x="6557" y="5549"/>
                    <a:pt x="6310" y="4624"/>
                    <a:pt x="6072" y="3730"/>
                  </a:cubicBezTo>
                  <a:cubicBezTo>
                    <a:pt x="5666" y="2210"/>
                    <a:pt x="5282" y="776"/>
                    <a:pt x="4178" y="539"/>
                  </a:cubicBezTo>
                  <a:cubicBezTo>
                    <a:pt x="3819" y="462"/>
                    <a:pt x="3489" y="349"/>
                    <a:pt x="3199" y="251"/>
                  </a:cubicBezTo>
                  <a:cubicBezTo>
                    <a:pt x="2834" y="126"/>
                    <a:pt x="2465" y="0"/>
                    <a:pt x="2122"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55" name="Google Shape;2455;p54"/>
            <p:cNvSpPr/>
            <p:nvPr/>
          </p:nvSpPr>
          <p:spPr>
            <a:xfrm>
              <a:off x="2258850" y="1329150"/>
              <a:ext cx="551725" cy="488550"/>
            </a:xfrm>
            <a:custGeom>
              <a:avLst/>
              <a:gdLst/>
              <a:ahLst/>
              <a:cxnLst/>
              <a:rect l="l" t="t" r="r" b="b"/>
              <a:pathLst>
                <a:path w="22069" h="19542" extrusionOk="0">
                  <a:moveTo>
                    <a:pt x="11387" y="1"/>
                  </a:moveTo>
                  <a:cubicBezTo>
                    <a:pt x="10813" y="1"/>
                    <a:pt x="10230" y="26"/>
                    <a:pt x="9643" y="80"/>
                  </a:cubicBezTo>
                  <a:cubicBezTo>
                    <a:pt x="3750" y="616"/>
                    <a:pt x="1073" y="4472"/>
                    <a:pt x="537" y="8328"/>
                  </a:cubicBezTo>
                  <a:cubicBezTo>
                    <a:pt x="1" y="12185"/>
                    <a:pt x="4072" y="15934"/>
                    <a:pt x="4500" y="16577"/>
                  </a:cubicBezTo>
                  <a:cubicBezTo>
                    <a:pt x="4929" y="17220"/>
                    <a:pt x="4393" y="17863"/>
                    <a:pt x="5679" y="18291"/>
                  </a:cubicBezTo>
                  <a:cubicBezTo>
                    <a:pt x="6107" y="18434"/>
                    <a:pt x="6548" y="18481"/>
                    <a:pt x="6944" y="18481"/>
                  </a:cubicBezTo>
                  <a:cubicBezTo>
                    <a:pt x="7738" y="18481"/>
                    <a:pt x="8357" y="18291"/>
                    <a:pt x="8357" y="18291"/>
                  </a:cubicBezTo>
                  <a:cubicBezTo>
                    <a:pt x="8357" y="18291"/>
                    <a:pt x="9190" y="19542"/>
                    <a:pt x="10637" y="19542"/>
                  </a:cubicBezTo>
                  <a:cubicBezTo>
                    <a:pt x="10831" y="19542"/>
                    <a:pt x="11035" y="19519"/>
                    <a:pt x="11249" y="19469"/>
                  </a:cubicBezTo>
                  <a:cubicBezTo>
                    <a:pt x="13070" y="19041"/>
                    <a:pt x="12534" y="15398"/>
                    <a:pt x="13285" y="14970"/>
                  </a:cubicBezTo>
                  <a:cubicBezTo>
                    <a:pt x="14035" y="14542"/>
                    <a:pt x="14570" y="13149"/>
                    <a:pt x="16820" y="11864"/>
                  </a:cubicBezTo>
                  <a:cubicBezTo>
                    <a:pt x="19069" y="10578"/>
                    <a:pt x="19069" y="8650"/>
                    <a:pt x="19069" y="8650"/>
                  </a:cubicBezTo>
                  <a:cubicBezTo>
                    <a:pt x="19069" y="8650"/>
                    <a:pt x="22069" y="7793"/>
                    <a:pt x="21532" y="4793"/>
                  </a:cubicBezTo>
                  <a:cubicBezTo>
                    <a:pt x="21051" y="2093"/>
                    <a:pt x="16574" y="1"/>
                    <a:pt x="11387"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56" name="Google Shape;2456;p54"/>
            <p:cNvSpPr/>
            <p:nvPr/>
          </p:nvSpPr>
          <p:spPr>
            <a:xfrm>
              <a:off x="2252925" y="1321450"/>
              <a:ext cx="564075" cy="503950"/>
            </a:xfrm>
            <a:custGeom>
              <a:avLst/>
              <a:gdLst/>
              <a:ahLst/>
              <a:cxnLst/>
              <a:rect l="l" t="t" r="r" b="b"/>
              <a:pathLst>
                <a:path w="22563" h="20158" extrusionOk="0">
                  <a:moveTo>
                    <a:pt x="11629" y="614"/>
                  </a:moveTo>
                  <a:cubicBezTo>
                    <a:pt x="16606" y="614"/>
                    <a:pt x="21006" y="2561"/>
                    <a:pt x="21469" y="5154"/>
                  </a:cubicBezTo>
                  <a:cubicBezTo>
                    <a:pt x="21949" y="7841"/>
                    <a:pt x="19333" y="8631"/>
                    <a:pt x="19222" y="8664"/>
                  </a:cubicBezTo>
                  <a:cubicBezTo>
                    <a:pt x="19092" y="8701"/>
                    <a:pt x="19002" y="8820"/>
                    <a:pt x="19000" y="8956"/>
                  </a:cubicBezTo>
                  <a:cubicBezTo>
                    <a:pt x="19000" y="9028"/>
                    <a:pt x="18960" y="10731"/>
                    <a:pt x="16905" y="11905"/>
                  </a:cubicBezTo>
                  <a:cubicBezTo>
                    <a:pt x="15433" y="12747"/>
                    <a:pt x="14675" y="13629"/>
                    <a:pt x="14121" y="14274"/>
                  </a:cubicBezTo>
                  <a:cubicBezTo>
                    <a:pt x="13830" y="14614"/>
                    <a:pt x="13600" y="14882"/>
                    <a:pt x="13370" y="15012"/>
                  </a:cubicBezTo>
                  <a:cubicBezTo>
                    <a:pt x="12954" y="15251"/>
                    <a:pt x="12850" y="15927"/>
                    <a:pt x="12718" y="16785"/>
                  </a:cubicBezTo>
                  <a:cubicBezTo>
                    <a:pt x="12548" y="17889"/>
                    <a:pt x="12337" y="19263"/>
                    <a:pt x="11416" y="19479"/>
                  </a:cubicBezTo>
                  <a:cubicBezTo>
                    <a:pt x="11226" y="19524"/>
                    <a:pt x="11044" y="19544"/>
                    <a:pt x="10873" y="19544"/>
                  </a:cubicBezTo>
                  <a:cubicBezTo>
                    <a:pt x="9619" y="19544"/>
                    <a:pt x="8883" y="18479"/>
                    <a:pt x="8848" y="18429"/>
                  </a:cubicBezTo>
                  <a:cubicBezTo>
                    <a:pt x="8791" y="18345"/>
                    <a:pt x="8696" y="18294"/>
                    <a:pt x="8594" y="18293"/>
                  </a:cubicBezTo>
                  <a:cubicBezTo>
                    <a:pt x="8563" y="18293"/>
                    <a:pt x="8533" y="18297"/>
                    <a:pt x="8504" y="18306"/>
                  </a:cubicBezTo>
                  <a:cubicBezTo>
                    <a:pt x="8496" y="18309"/>
                    <a:pt x="7917" y="18483"/>
                    <a:pt x="7182" y="18483"/>
                  </a:cubicBezTo>
                  <a:cubicBezTo>
                    <a:pt x="6814" y="18483"/>
                    <a:pt x="6407" y="18439"/>
                    <a:pt x="6013" y="18308"/>
                  </a:cubicBezTo>
                  <a:cubicBezTo>
                    <a:pt x="5345" y="18085"/>
                    <a:pt x="5310" y="17862"/>
                    <a:pt x="5253" y="17489"/>
                  </a:cubicBezTo>
                  <a:cubicBezTo>
                    <a:pt x="5219" y="17268"/>
                    <a:pt x="5176" y="16991"/>
                    <a:pt x="4992" y="16715"/>
                  </a:cubicBezTo>
                  <a:cubicBezTo>
                    <a:pt x="4912" y="16595"/>
                    <a:pt x="4756" y="16419"/>
                    <a:pt x="4520" y="16152"/>
                  </a:cubicBezTo>
                  <a:cubicBezTo>
                    <a:pt x="3360" y="14844"/>
                    <a:pt x="646" y="11782"/>
                    <a:pt x="1077" y="8678"/>
                  </a:cubicBezTo>
                  <a:cubicBezTo>
                    <a:pt x="1710" y="4123"/>
                    <a:pt x="5011" y="1138"/>
                    <a:pt x="9907" y="692"/>
                  </a:cubicBezTo>
                  <a:cubicBezTo>
                    <a:pt x="10485" y="640"/>
                    <a:pt x="11061" y="614"/>
                    <a:pt x="11629" y="614"/>
                  </a:cubicBezTo>
                  <a:close/>
                  <a:moveTo>
                    <a:pt x="11661" y="1"/>
                  </a:moveTo>
                  <a:cubicBezTo>
                    <a:pt x="11066" y="1"/>
                    <a:pt x="10461" y="27"/>
                    <a:pt x="9852" y="83"/>
                  </a:cubicBezTo>
                  <a:cubicBezTo>
                    <a:pt x="4652" y="556"/>
                    <a:pt x="1145" y="3737"/>
                    <a:pt x="470" y="8594"/>
                  </a:cubicBezTo>
                  <a:cubicBezTo>
                    <a:pt x="1" y="11978"/>
                    <a:pt x="2846" y="15187"/>
                    <a:pt x="4062" y="16559"/>
                  </a:cubicBezTo>
                  <a:cubicBezTo>
                    <a:pt x="4258" y="16779"/>
                    <a:pt x="4426" y="16970"/>
                    <a:pt x="4483" y="17055"/>
                  </a:cubicBezTo>
                  <a:cubicBezTo>
                    <a:pt x="4592" y="17218"/>
                    <a:pt x="4618" y="17387"/>
                    <a:pt x="4648" y="17582"/>
                  </a:cubicBezTo>
                  <a:cubicBezTo>
                    <a:pt x="4714" y="18013"/>
                    <a:pt x="4796" y="18548"/>
                    <a:pt x="5819" y="18890"/>
                  </a:cubicBezTo>
                  <a:cubicBezTo>
                    <a:pt x="6284" y="19045"/>
                    <a:pt x="6758" y="19096"/>
                    <a:pt x="7183" y="19096"/>
                  </a:cubicBezTo>
                  <a:cubicBezTo>
                    <a:pt x="7741" y="19096"/>
                    <a:pt x="8214" y="19008"/>
                    <a:pt x="8474" y="18947"/>
                  </a:cubicBezTo>
                  <a:cubicBezTo>
                    <a:pt x="8783" y="19323"/>
                    <a:pt x="9612" y="20158"/>
                    <a:pt x="10865" y="20158"/>
                  </a:cubicBezTo>
                  <a:cubicBezTo>
                    <a:pt x="11097" y="20157"/>
                    <a:pt x="11330" y="20129"/>
                    <a:pt x="11557" y="20075"/>
                  </a:cubicBezTo>
                  <a:cubicBezTo>
                    <a:pt x="12878" y="19765"/>
                    <a:pt x="13124" y="18164"/>
                    <a:pt x="13323" y="16878"/>
                  </a:cubicBezTo>
                  <a:cubicBezTo>
                    <a:pt x="13398" y="16383"/>
                    <a:pt x="13513" y="15635"/>
                    <a:pt x="13673" y="15544"/>
                  </a:cubicBezTo>
                  <a:cubicBezTo>
                    <a:pt x="13994" y="15361"/>
                    <a:pt x="14254" y="15057"/>
                    <a:pt x="14586" y="14672"/>
                  </a:cubicBezTo>
                  <a:cubicBezTo>
                    <a:pt x="15110" y="14062"/>
                    <a:pt x="15827" y="13227"/>
                    <a:pt x="17209" y="12437"/>
                  </a:cubicBezTo>
                  <a:cubicBezTo>
                    <a:pt x="19155" y="11325"/>
                    <a:pt x="19525" y="9757"/>
                    <a:pt x="19596" y="9180"/>
                  </a:cubicBezTo>
                  <a:cubicBezTo>
                    <a:pt x="20303" y="8904"/>
                    <a:pt x="22563" y="7799"/>
                    <a:pt x="22071" y="5048"/>
                  </a:cubicBezTo>
                  <a:cubicBezTo>
                    <a:pt x="21551" y="2133"/>
                    <a:pt x="16972" y="1"/>
                    <a:pt x="11661"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57" name="Google Shape;2457;p54"/>
            <p:cNvSpPr/>
            <p:nvPr/>
          </p:nvSpPr>
          <p:spPr>
            <a:xfrm>
              <a:off x="2407475" y="1545375"/>
              <a:ext cx="360250" cy="399975"/>
            </a:xfrm>
            <a:custGeom>
              <a:avLst/>
              <a:gdLst/>
              <a:ahLst/>
              <a:cxnLst/>
              <a:rect l="l" t="t" r="r" b="b"/>
              <a:pathLst>
                <a:path w="14410" h="15999" extrusionOk="0">
                  <a:moveTo>
                    <a:pt x="13125" y="0"/>
                  </a:moveTo>
                  <a:cubicBezTo>
                    <a:pt x="13125" y="0"/>
                    <a:pt x="12589" y="1929"/>
                    <a:pt x="10875" y="1929"/>
                  </a:cubicBezTo>
                  <a:cubicBezTo>
                    <a:pt x="9160" y="1929"/>
                    <a:pt x="7447" y="1394"/>
                    <a:pt x="7446" y="1394"/>
                  </a:cubicBezTo>
                  <a:lnTo>
                    <a:pt x="7446" y="1394"/>
                  </a:lnTo>
                  <a:cubicBezTo>
                    <a:pt x="7446" y="1394"/>
                    <a:pt x="8304" y="3643"/>
                    <a:pt x="7660" y="4608"/>
                  </a:cubicBezTo>
                  <a:cubicBezTo>
                    <a:pt x="7018" y="5571"/>
                    <a:pt x="5947" y="5357"/>
                    <a:pt x="5733" y="5785"/>
                  </a:cubicBezTo>
                  <a:cubicBezTo>
                    <a:pt x="5518" y="6214"/>
                    <a:pt x="5625" y="8142"/>
                    <a:pt x="5518" y="8571"/>
                  </a:cubicBezTo>
                  <a:cubicBezTo>
                    <a:pt x="5447" y="8857"/>
                    <a:pt x="5090" y="9618"/>
                    <a:pt x="4670" y="9618"/>
                  </a:cubicBezTo>
                  <a:cubicBezTo>
                    <a:pt x="4459" y="9618"/>
                    <a:pt x="4233" y="9428"/>
                    <a:pt x="4019" y="8892"/>
                  </a:cubicBezTo>
                  <a:cubicBezTo>
                    <a:pt x="4019" y="8892"/>
                    <a:pt x="4233" y="7178"/>
                    <a:pt x="2090" y="6964"/>
                  </a:cubicBezTo>
                  <a:cubicBezTo>
                    <a:pt x="1985" y="6953"/>
                    <a:pt x="1885" y="6948"/>
                    <a:pt x="1793" y="6948"/>
                  </a:cubicBezTo>
                  <a:cubicBezTo>
                    <a:pt x="1" y="6948"/>
                    <a:pt x="505" y="8832"/>
                    <a:pt x="912" y="9749"/>
                  </a:cubicBezTo>
                  <a:cubicBezTo>
                    <a:pt x="1340" y="10714"/>
                    <a:pt x="2840" y="11462"/>
                    <a:pt x="2840" y="11462"/>
                  </a:cubicBezTo>
                  <a:cubicBezTo>
                    <a:pt x="2840" y="11462"/>
                    <a:pt x="3376" y="13926"/>
                    <a:pt x="4125" y="14140"/>
                  </a:cubicBezTo>
                  <a:cubicBezTo>
                    <a:pt x="4818" y="14338"/>
                    <a:pt x="8708" y="15998"/>
                    <a:pt x="9975" y="15998"/>
                  </a:cubicBezTo>
                  <a:cubicBezTo>
                    <a:pt x="10080" y="15998"/>
                    <a:pt x="10167" y="15987"/>
                    <a:pt x="10233" y="15962"/>
                  </a:cubicBezTo>
                  <a:cubicBezTo>
                    <a:pt x="11090" y="15640"/>
                    <a:pt x="11946" y="11676"/>
                    <a:pt x="11946" y="11676"/>
                  </a:cubicBezTo>
                  <a:cubicBezTo>
                    <a:pt x="11946" y="11676"/>
                    <a:pt x="13446" y="10927"/>
                    <a:pt x="13446" y="10177"/>
                  </a:cubicBezTo>
                  <a:cubicBezTo>
                    <a:pt x="13446" y="9427"/>
                    <a:pt x="12804" y="7285"/>
                    <a:pt x="12804" y="6749"/>
                  </a:cubicBezTo>
                  <a:cubicBezTo>
                    <a:pt x="12804" y="6214"/>
                    <a:pt x="13981" y="4714"/>
                    <a:pt x="14196" y="3535"/>
                  </a:cubicBezTo>
                  <a:cubicBezTo>
                    <a:pt x="14410" y="2358"/>
                    <a:pt x="13125" y="0"/>
                    <a:pt x="13125"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58" name="Google Shape;2458;p54"/>
            <p:cNvSpPr/>
            <p:nvPr/>
          </p:nvSpPr>
          <p:spPr>
            <a:xfrm>
              <a:off x="2404625" y="1537725"/>
              <a:ext cx="370950" cy="415250"/>
            </a:xfrm>
            <a:custGeom>
              <a:avLst/>
              <a:gdLst/>
              <a:ahLst/>
              <a:cxnLst/>
              <a:rect l="l" t="t" r="r" b="b"/>
              <a:pathLst>
                <a:path w="14838" h="16610" extrusionOk="0">
                  <a:moveTo>
                    <a:pt x="13263" y="1041"/>
                  </a:moveTo>
                  <a:cubicBezTo>
                    <a:pt x="13648" y="1862"/>
                    <a:pt x="14132" y="3108"/>
                    <a:pt x="14008" y="3788"/>
                  </a:cubicBezTo>
                  <a:cubicBezTo>
                    <a:pt x="13899" y="4385"/>
                    <a:pt x="13496" y="5120"/>
                    <a:pt x="13172" y="5711"/>
                  </a:cubicBezTo>
                  <a:cubicBezTo>
                    <a:pt x="12814" y="6366"/>
                    <a:pt x="12611" y="6750"/>
                    <a:pt x="12611" y="7056"/>
                  </a:cubicBezTo>
                  <a:cubicBezTo>
                    <a:pt x="12611" y="7336"/>
                    <a:pt x="12744" y="7914"/>
                    <a:pt x="12899" y="8585"/>
                  </a:cubicBezTo>
                  <a:cubicBezTo>
                    <a:pt x="13065" y="9300"/>
                    <a:pt x="13253" y="10112"/>
                    <a:pt x="13253" y="10485"/>
                  </a:cubicBezTo>
                  <a:cubicBezTo>
                    <a:pt x="13253" y="10866"/>
                    <a:pt x="12459" y="11441"/>
                    <a:pt x="11922" y="11710"/>
                  </a:cubicBezTo>
                  <a:cubicBezTo>
                    <a:pt x="11840" y="11752"/>
                    <a:pt x="11780" y="11828"/>
                    <a:pt x="11760" y="11919"/>
                  </a:cubicBezTo>
                  <a:cubicBezTo>
                    <a:pt x="11363" y="13755"/>
                    <a:pt x="10657" y="15824"/>
                    <a:pt x="10238" y="15981"/>
                  </a:cubicBezTo>
                  <a:cubicBezTo>
                    <a:pt x="10195" y="15998"/>
                    <a:pt x="10136" y="16005"/>
                    <a:pt x="10063" y="16005"/>
                  </a:cubicBezTo>
                  <a:cubicBezTo>
                    <a:pt x="9238" y="16005"/>
                    <a:pt x="6652" y="15021"/>
                    <a:pt x="5494" y="14580"/>
                  </a:cubicBezTo>
                  <a:cubicBezTo>
                    <a:pt x="4931" y="14365"/>
                    <a:pt x="4523" y="14210"/>
                    <a:pt x="4324" y="14153"/>
                  </a:cubicBezTo>
                  <a:cubicBezTo>
                    <a:pt x="3981" y="14056"/>
                    <a:pt x="3494" y="12808"/>
                    <a:pt x="3253" y="11704"/>
                  </a:cubicBezTo>
                  <a:cubicBezTo>
                    <a:pt x="3233" y="11613"/>
                    <a:pt x="3174" y="11537"/>
                    <a:pt x="3091" y="11496"/>
                  </a:cubicBezTo>
                  <a:cubicBezTo>
                    <a:pt x="3077" y="11488"/>
                    <a:pt x="1684" y="10783"/>
                    <a:pt x="1306" y="9931"/>
                  </a:cubicBezTo>
                  <a:cubicBezTo>
                    <a:pt x="1007" y="9258"/>
                    <a:pt x="773" y="8313"/>
                    <a:pt x="1098" y="7864"/>
                  </a:cubicBezTo>
                  <a:cubicBezTo>
                    <a:pt x="1244" y="7662"/>
                    <a:pt x="1514" y="7560"/>
                    <a:pt x="1904" y="7560"/>
                  </a:cubicBezTo>
                  <a:cubicBezTo>
                    <a:pt x="1988" y="7560"/>
                    <a:pt x="2079" y="7564"/>
                    <a:pt x="2174" y="7574"/>
                  </a:cubicBezTo>
                  <a:cubicBezTo>
                    <a:pt x="2799" y="7638"/>
                    <a:pt x="3256" y="7841"/>
                    <a:pt x="3531" y="8184"/>
                  </a:cubicBezTo>
                  <a:cubicBezTo>
                    <a:pt x="3883" y="8617"/>
                    <a:pt x="3831" y="9149"/>
                    <a:pt x="3829" y="9162"/>
                  </a:cubicBezTo>
                  <a:cubicBezTo>
                    <a:pt x="3823" y="9213"/>
                    <a:pt x="3829" y="9265"/>
                    <a:pt x="3848" y="9313"/>
                  </a:cubicBezTo>
                  <a:cubicBezTo>
                    <a:pt x="4093" y="9921"/>
                    <a:pt x="4414" y="10230"/>
                    <a:pt x="4781" y="10230"/>
                  </a:cubicBezTo>
                  <a:cubicBezTo>
                    <a:pt x="4797" y="10230"/>
                    <a:pt x="4813" y="10230"/>
                    <a:pt x="4829" y="10229"/>
                  </a:cubicBezTo>
                  <a:cubicBezTo>
                    <a:pt x="5482" y="10184"/>
                    <a:pt x="5869" y="9194"/>
                    <a:pt x="5929" y="8951"/>
                  </a:cubicBezTo>
                  <a:cubicBezTo>
                    <a:pt x="5979" y="8752"/>
                    <a:pt x="5987" y="8386"/>
                    <a:pt x="5998" y="7807"/>
                  </a:cubicBezTo>
                  <a:cubicBezTo>
                    <a:pt x="6008" y="7289"/>
                    <a:pt x="6024" y="6420"/>
                    <a:pt x="6120" y="6228"/>
                  </a:cubicBezTo>
                  <a:cubicBezTo>
                    <a:pt x="6148" y="6173"/>
                    <a:pt x="6381" y="6104"/>
                    <a:pt x="6535" y="6059"/>
                  </a:cubicBezTo>
                  <a:cubicBezTo>
                    <a:pt x="6978" y="5928"/>
                    <a:pt x="7586" y="5747"/>
                    <a:pt x="8029" y="5083"/>
                  </a:cubicBezTo>
                  <a:cubicBezTo>
                    <a:pt x="8549" y="4304"/>
                    <a:pt x="8259" y="2924"/>
                    <a:pt x="8030" y="2145"/>
                  </a:cubicBezTo>
                  <a:lnTo>
                    <a:pt x="8030" y="2145"/>
                  </a:lnTo>
                  <a:cubicBezTo>
                    <a:pt x="8687" y="2308"/>
                    <a:pt x="9830" y="2542"/>
                    <a:pt x="10988" y="2542"/>
                  </a:cubicBezTo>
                  <a:cubicBezTo>
                    <a:pt x="12141" y="2542"/>
                    <a:pt x="12880" y="1751"/>
                    <a:pt x="13263" y="1041"/>
                  </a:cubicBezTo>
                  <a:close/>
                  <a:moveTo>
                    <a:pt x="13241" y="0"/>
                  </a:moveTo>
                  <a:cubicBezTo>
                    <a:pt x="13229" y="0"/>
                    <a:pt x="13216" y="1"/>
                    <a:pt x="13203" y="3"/>
                  </a:cubicBezTo>
                  <a:cubicBezTo>
                    <a:pt x="13079" y="16"/>
                    <a:pt x="12976" y="104"/>
                    <a:pt x="12943" y="224"/>
                  </a:cubicBezTo>
                  <a:cubicBezTo>
                    <a:pt x="12923" y="293"/>
                    <a:pt x="12445" y="1928"/>
                    <a:pt x="10989" y="1928"/>
                  </a:cubicBezTo>
                  <a:cubicBezTo>
                    <a:pt x="9343" y="1928"/>
                    <a:pt x="7668" y="1412"/>
                    <a:pt x="7651" y="1407"/>
                  </a:cubicBezTo>
                  <a:cubicBezTo>
                    <a:pt x="7619" y="1397"/>
                    <a:pt x="7588" y="1393"/>
                    <a:pt x="7557" y="1393"/>
                  </a:cubicBezTo>
                  <a:cubicBezTo>
                    <a:pt x="7354" y="1393"/>
                    <a:pt x="7195" y="1600"/>
                    <a:pt x="7275" y="1807"/>
                  </a:cubicBezTo>
                  <a:cubicBezTo>
                    <a:pt x="7496" y="2393"/>
                    <a:pt x="7974" y="4062"/>
                    <a:pt x="7519" y="4743"/>
                  </a:cubicBezTo>
                  <a:cubicBezTo>
                    <a:pt x="7200" y="5223"/>
                    <a:pt x="6754" y="5354"/>
                    <a:pt x="6361" y="5472"/>
                  </a:cubicBezTo>
                  <a:cubicBezTo>
                    <a:pt x="6031" y="5569"/>
                    <a:pt x="5718" y="5661"/>
                    <a:pt x="5572" y="5955"/>
                  </a:cubicBezTo>
                  <a:cubicBezTo>
                    <a:pt x="5426" y="6248"/>
                    <a:pt x="5404" y="6874"/>
                    <a:pt x="5386" y="7796"/>
                  </a:cubicBezTo>
                  <a:cubicBezTo>
                    <a:pt x="5379" y="8201"/>
                    <a:pt x="5370" y="8661"/>
                    <a:pt x="5335" y="8803"/>
                  </a:cubicBezTo>
                  <a:cubicBezTo>
                    <a:pt x="5256" y="9115"/>
                    <a:pt x="4948" y="9607"/>
                    <a:pt x="4785" y="9618"/>
                  </a:cubicBezTo>
                  <a:cubicBezTo>
                    <a:pt x="4762" y="9618"/>
                    <a:pt x="4610" y="9542"/>
                    <a:pt x="4442" y="9147"/>
                  </a:cubicBezTo>
                  <a:cubicBezTo>
                    <a:pt x="4452" y="8926"/>
                    <a:pt x="4431" y="8330"/>
                    <a:pt x="4014" y="7807"/>
                  </a:cubicBezTo>
                  <a:cubicBezTo>
                    <a:pt x="3633" y="7328"/>
                    <a:pt x="3033" y="7046"/>
                    <a:pt x="2234" y="6965"/>
                  </a:cubicBezTo>
                  <a:cubicBezTo>
                    <a:pt x="2120" y="6954"/>
                    <a:pt x="2011" y="6948"/>
                    <a:pt x="1907" y="6948"/>
                  </a:cubicBezTo>
                  <a:cubicBezTo>
                    <a:pt x="1308" y="6948"/>
                    <a:pt x="869" y="7135"/>
                    <a:pt x="601" y="7506"/>
                  </a:cubicBezTo>
                  <a:cubicBezTo>
                    <a:pt x="1" y="8335"/>
                    <a:pt x="560" y="9762"/>
                    <a:pt x="745" y="10180"/>
                  </a:cubicBezTo>
                  <a:cubicBezTo>
                    <a:pt x="1140" y="11066"/>
                    <a:pt x="2293" y="11757"/>
                    <a:pt x="2686" y="11973"/>
                  </a:cubicBezTo>
                  <a:cubicBezTo>
                    <a:pt x="2858" y="12714"/>
                    <a:pt x="3352" y="14512"/>
                    <a:pt x="4155" y="14742"/>
                  </a:cubicBezTo>
                  <a:cubicBezTo>
                    <a:pt x="4330" y="14792"/>
                    <a:pt x="4769" y="14958"/>
                    <a:pt x="5277" y="15152"/>
                  </a:cubicBezTo>
                  <a:cubicBezTo>
                    <a:pt x="7702" y="16075"/>
                    <a:pt x="9274" y="16609"/>
                    <a:pt x="10084" y="16609"/>
                  </a:cubicBezTo>
                  <a:cubicBezTo>
                    <a:pt x="10232" y="16609"/>
                    <a:pt x="10355" y="16592"/>
                    <a:pt x="10453" y="16554"/>
                  </a:cubicBezTo>
                  <a:cubicBezTo>
                    <a:pt x="11352" y="16217"/>
                    <a:pt x="12082" y="13291"/>
                    <a:pt x="12328" y="12187"/>
                  </a:cubicBezTo>
                  <a:cubicBezTo>
                    <a:pt x="12768" y="11949"/>
                    <a:pt x="13866" y="11277"/>
                    <a:pt x="13866" y="10482"/>
                  </a:cubicBezTo>
                  <a:cubicBezTo>
                    <a:pt x="13866" y="10041"/>
                    <a:pt x="13678" y="9229"/>
                    <a:pt x="13496" y="8445"/>
                  </a:cubicBezTo>
                  <a:cubicBezTo>
                    <a:pt x="13361" y="7865"/>
                    <a:pt x="13222" y="7265"/>
                    <a:pt x="13222" y="7055"/>
                  </a:cubicBezTo>
                  <a:cubicBezTo>
                    <a:pt x="13222" y="6891"/>
                    <a:pt x="13493" y="6399"/>
                    <a:pt x="13709" y="6004"/>
                  </a:cubicBezTo>
                  <a:cubicBezTo>
                    <a:pt x="14072" y="5341"/>
                    <a:pt x="14484" y="4590"/>
                    <a:pt x="14610" y="3895"/>
                  </a:cubicBezTo>
                  <a:cubicBezTo>
                    <a:pt x="14837" y="2647"/>
                    <a:pt x="13643" y="410"/>
                    <a:pt x="13507" y="160"/>
                  </a:cubicBezTo>
                  <a:cubicBezTo>
                    <a:pt x="13454" y="61"/>
                    <a:pt x="13351" y="0"/>
                    <a:pt x="13241"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59" name="Google Shape;2459;p54"/>
            <p:cNvSpPr/>
            <p:nvPr/>
          </p:nvSpPr>
          <p:spPr>
            <a:xfrm>
              <a:off x="2767700" y="1960475"/>
              <a:ext cx="337425" cy="678750"/>
            </a:xfrm>
            <a:custGeom>
              <a:avLst/>
              <a:gdLst/>
              <a:ahLst/>
              <a:cxnLst/>
              <a:rect l="l" t="t" r="r" b="b"/>
              <a:pathLst>
                <a:path w="13497" h="27150" extrusionOk="0">
                  <a:moveTo>
                    <a:pt x="3321" y="1"/>
                  </a:moveTo>
                  <a:lnTo>
                    <a:pt x="1" y="3964"/>
                  </a:lnTo>
                  <a:cubicBezTo>
                    <a:pt x="1" y="3964"/>
                    <a:pt x="536" y="8249"/>
                    <a:pt x="1607" y="9963"/>
                  </a:cubicBezTo>
                  <a:cubicBezTo>
                    <a:pt x="2677" y="11678"/>
                    <a:pt x="7177" y="18319"/>
                    <a:pt x="7177" y="18319"/>
                  </a:cubicBezTo>
                  <a:cubicBezTo>
                    <a:pt x="7177" y="18319"/>
                    <a:pt x="6856" y="20569"/>
                    <a:pt x="7177" y="21211"/>
                  </a:cubicBezTo>
                  <a:cubicBezTo>
                    <a:pt x="7498" y="21854"/>
                    <a:pt x="8783" y="24961"/>
                    <a:pt x="8783" y="25389"/>
                  </a:cubicBezTo>
                  <a:cubicBezTo>
                    <a:pt x="8783" y="25643"/>
                    <a:pt x="9085" y="25859"/>
                    <a:pt x="9353" y="25859"/>
                  </a:cubicBezTo>
                  <a:cubicBezTo>
                    <a:pt x="9537" y="25859"/>
                    <a:pt x="9705" y="25758"/>
                    <a:pt x="9748" y="25496"/>
                  </a:cubicBezTo>
                  <a:cubicBezTo>
                    <a:pt x="9855" y="24854"/>
                    <a:pt x="9855" y="23996"/>
                    <a:pt x="9855" y="23996"/>
                  </a:cubicBezTo>
                  <a:lnTo>
                    <a:pt x="11676" y="26782"/>
                  </a:lnTo>
                  <a:cubicBezTo>
                    <a:pt x="11676" y="26782"/>
                    <a:pt x="12148" y="27149"/>
                    <a:pt x="12542" y="27149"/>
                  </a:cubicBezTo>
                  <a:cubicBezTo>
                    <a:pt x="12711" y="27149"/>
                    <a:pt x="12865" y="27082"/>
                    <a:pt x="12962" y="26889"/>
                  </a:cubicBezTo>
                  <a:cubicBezTo>
                    <a:pt x="13283" y="26246"/>
                    <a:pt x="13068" y="22818"/>
                    <a:pt x="13283" y="21425"/>
                  </a:cubicBezTo>
                  <a:cubicBezTo>
                    <a:pt x="13497" y="20033"/>
                    <a:pt x="12426" y="18105"/>
                    <a:pt x="11568" y="17248"/>
                  </a:cubicBezTo>
                  <a:cubicBezTo>
                    <a:pt x="10712" y="16391"/>
                    <a:pt x="9641" y="14891"/>
                    <a:pt x="9320" y="14570"/>
                  </a:cubicBezTo>
                  <a:cubicBezTo>
                    <a:pt x="8998" y="14248"/>
                    <a:pt x="7606" y="9213"/>
                    <a:pt x="6962" y="5786"/>
                  </a:cubicBezTo>
                  <a:cubicBezTo>
                    <a:pt x="6320" y="2358"/>
                    <a:pt x="4606" y="216"/>
                    <a:pt x="3321"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60" name="Google Shape;2460;p54"/>
            <p:cNvSpPr/>
            <p:nvPr/>
          </p:nvSpPr>
          <p:spPr>
            <a:xfrm>
              <a:off x="2759600" y="1952850"/>
              <a:ext cx="353800" cy="694000"/>
            </a:xfrm>
            <a:custGeom>
              <a:avLst/>
              <a:gdLst/>
              <a:ahLst/>
              <a:cxnLst/>
              <a:rect l="l" t="t" r="r" b="b"/>
              <a:pathLst>
                <a:path w="14152" h="27760" extrusionOk="0">
                  <a:moveTo>
                    <a:pt x="3645" y="0"/>
                  </a:moveTo>
                  <a:cubicBezTo>
                    <a:pt x="3498" y="0"/>
                    <a:pt x="3368" y="106"/>
                    <a:pt x="3344" y="256"/>
                  </a:cubicBezTo>
                  <a:cubicBezTo>
                    <a:pt x="3316" y="422"/>
                    <a:pt x="3429" y="580"/>
                    <a:pt x="3595" y="608"/>
                  </a:cubicBezTo>
                  <a:cubicBezTo>
                    <a:pt x="4603" y="775"/>
                    <a:pt x="6322" y="2605"/>
                    <a:pt x="6987" y="6147"/>
                  </a:cubicBezTo>
                  <a:cubicBezTo>
                    <a:pt x="7580" y="9308"/>
                    <a:pt x="8992" y="14655"/>
                    <a:pt x="9427" y="15090"/>
                  </a:cubicBezTo>
                  <a:cubicBezTo>
                    <a:pt x="9537" y="15200"/>
                    <a:pt x="9771" y="15497"/>
                    <a:pt x="10042" y="15840"/>
                  </a:cubicBezTo>
                  <a:cubicBezTo>
                    <a:pt x="10502" y="16424"/>
                    <a:pt x="11133" y="17225"/>
                    <a:pt x="11677" y="17769"/>
                  </a:cubicBezTo>
                  <a:cubicBezTo>
                    <a:pt x="12467" y="18559"/>
                    <a:pt x="13502" y="20407"/>
                    <a:pt x="13306" y="21684"/>
                  </a:cubicBezTo>
                  <a:cubicBezTo>
                    <a:pt x="13207" y="22323"/>
                    <a:pt x="13196" y="23359"/>
                    <a:pt x="13185" y="24359"/>
                  </a:cubicBezTo>
                  <a:cubicBezTo>
                    <a:pt x="13174" y="25430"/>
                    <a:pt x="13161" y="26762"/>
                    <a:pt x="13012" y="27056"/>
                  </a:cubicBezTo>
                  <a:cubicBezTo>
                    <a:pt x="12979" y="27124"/>
                    <a:pt x="12947" y="27136"/>
                    <a:pt x="12919" y="27143"/>
                  </a:cubicBezTo>
                  <a:cubicBezTo>
                    <a:pt x="12903" y="27146"/>
                    <a:pt x="12884" y="27148"/>
                    <a:pt x="12865" y="27148"/>
                  </a:cubicBezTo>
                  <a:cubicBezTo>
                    <a:pt x="12686" y="27148"/>
                    <a:pt x="12404" y="26999"/>
                    <a:pt x="12228" y="26873"/>
                  </a:cubicBezTo>
                  <a:lnTo>
                    <a:pt x="10437" y="24134"/>
                  </a:lnTo>
                  <a:cubicBezTo>
                    <a:pt x="10379" y="24046"/>
                    <a:pt x="10282" y="23996"/>
                    <a:pt x="10181" y="23996"/>
                  </a:cubicBezTo>
                  <a:cubicBezTo>
                    <a:pt x="10152" y="23996"/>
                    <a:pt x="10122" y="24000"/>
                    <a:pt x="10093" y="24009"/>
                  </a:cubicBezTo>
                  <a:cubicBezTo>
                    <a:pt x="9964" y="24048"/>
                    <a:pt x="9875" y="24166"/>
                    <a:pt x="9875" y="24301"/>
                  </a:cubicBezTo>
                  <a:cubicBezTo>
                    <a:pt x="9875" y="24310"/>
                    <a:pt x="9874" y="25141"/>
                    <a:pt x="9772" y="25751"/>
                  </a:cubicBezTo>
                  <a:cubicBezTo>
                    <a:pt x="9756" y="25842"/>
                    <a:pt x="9731" y="25859"/>
                    <a:pt x="9688" y="25859"/>
                  </a:cubicBezTo>
                  <a:cubicBezTo>
                    <a:pt x="9680" y="25859"/>
                    <a:pt x="9671" y="25859"/>
                    <a:pt x="9661" y="25858"/>
                  </a:cubicBezTo>
                  <a:cubicBezTo>
                    <a:pt x="9532" y="25848"/>
                    <a:pt x="9415" y="25740"/>
                    <a:pt x="9415" y="25694"/>
                  </a:cubicBezTo>
                  <a:cubicBezTo>
                    <a:pt x="9415" y="25140"/>
                    <a:pt x="8015" y="21856"/>
                    <a:pt x="7776" y="21380"/>
                  </a:cubicBezTo>
                  <a:cubicBezTo>
                    <a:pt x="7573" y="20975"/>
                    <a:pt x="7686" y="19501"/>
                    <a:pt x="7806" y="18667"/>
                  </a:cubicBezTo>
                  <a:cubicBezTo>
                    <a:pt x="7816" y="18592"/>
                    <a:pt x="7798" y="18515"/>
                    <a:pt x="7756" y="18452"/>
                  </a:cubicBezTo>
                  <a:cubicBezTo>
                    <a:pt x="7710" y="18386"/>
                    <a:pt x="3247" y="11796"/>
                    <a:pt x="2192" y="10106"/>
                  </a:cubicBezTo>
                  <a:cubicBezTo>
                    <a:pt x="1169" y="8470"/>
                    <a:pt x="634" y="4274"/>
                    <a:pt x="628" y="4232"/>
                  </a:cubicBezTo>
                  <a:cubicBezTo>
                    <a:pt x="609" y="4077"/>
                    <a:pt x="477" y="3963"/>
                    <a:pt x="325" y="3963"/>
                  </a:cubicBezTo>
                  <a:cubicBezTo>
                    <a:pt x="313" y="3963"/>
                    <a:pt x="300" y="3964"/>
                    <a:pt x="287" y="3966"/>
                  </a:cubicBezTo>
                  <a:cubicBezTo>
                    <a:pt x="119" y="3987"/>
                    <a:pt x="0" y="4140"/>
                    <a:pt x="21" y="4308"/>
                  </a:cubicBezTo>
                  <a:cubicBezTo>
                    <a:pt x="44" y="4485"/>
                    <a:pt x="577" y="8679"/>
                    <a:pt x="1673" y="10431"/>
                  </a:cubicBezTo>
                  <a:cubicBezTo>
                    <a:pt x="2663" y="12016"/>
                    <a:pt x="6623" y="17870"/>
                    <a:pt x="7183" y="18698"/>
                  </a:cubicBezTo>
                  <a:cubicBezTo>
                    <a:pt x="7107" y="19271"/>
                    <a:pt x="6908" y="21013"/>
                    <a:pt x="7229" y="21653"/>
                  </a:cubicBezTo>
                  <a:cubicBezTo>
                    <a:pt x="7575" y="22346"/>
                    <a:pt x="8784" y="25317"/>
                    <a:pt x="8803" y="25694"/>
                  </a:cubicBezTo>
                  <a:cubicBezTo>
                    <a:pt x="8803" y="26117"/>
                    <a:pt x="9220" y="26435"/>
                    <a:pt x="9610" y="26467"/>
                  </a:cubicBezTo>
                  <a:cubicBezTo>
                    <a:pt x="9638" y="26470"/>
                    <a:pt x="9664" y="26471"/>
                    <a:pt x="9691" y="26471"/>
                  </a:cubicBezTo>
                  <a:cubicBezTo>
                    <a:pt x="10047" y="26471"/>
                    <a:pt x="10312" y="26231"/>
                    <a:pt x="10376" y="25851"/>
                  </a:cubicBezTo>
                  <a:cubicBezTo>
                    <a:pt x="10406" y="25664"/>
                    <a:pt x="10428" y="25461"/>
                    <a:pt x="10444" y="25265"/>
                  </a:cubicBezTo>
                  <a:lnTo>
                    <a:pt x="11745" y="27253"/>
                  </a:lnTo>
                  <a:cubicBezTo>
                    <a:pt x="11764" y="27282"/>
                    <a:pt x="11786" y="27307"/>
                    <a:pt x="11813" y="27328"/>
                  </a:cubicBezTo>
                  <a:cubicBezTo>
                    <a:pt x="11914" y="27407"/>
                    <a:pt x="12395" y="27760"/>
                    <a:pt x="12867" y="27760"/>
                  </a:cubicBezTo>
                  <a:cubicBezTo>
                    <a:pt x="12872" y="27760"/>
                    <a:pt x="12876" y="27760"/>
                    <a:pt x="12881" y="27760"/>
                  </a:cubicBezTo>
                  <a:cubicBezTo>
                    <a:pt x="12939" y="27760"/>
                    <a:pt x="12997" y="27753"/>
                    <a:pt x="13054" y="27740"/>
                  </a:cubicBezTo>
                  <a:cubicBezTo>
                    <a:pt x="13276" y="27690"/>
                    <a:pt x="13452" y="27548"/>
                    <a:pt x="13561" y="27331"/>
                  </a:cubicBezTo>
                  <a:cubicBezTo>
                    <a:pt x="13760" y="26931"/>
                    <a:pt x="13781" y="25944"/>
                    <a:pt x="13798" y="24367"/>
                  </a:cubicBezTo>
                  <a:cubicBezTo>
                    <a:pt x="13808" y="23386"/>
                    <a:pt x="13819" y="22373"/>
                    <a:pt x="13911" y="21778"/>
                  </a:cubicBezTo>
                  <a:cubicBezTo>
                    <a:pt x="14151" y="20217"/>
                    <a:pt x="12978" y="18204"/>
                    <a:pt x="12111" y="17337"/>
                  </a:cubicBezTo>
                  <a:cubicBezTo>
                    <a:pt x="11592" y="16817"/>
                    <a:pt x="10974" y="16034"/>
                    <a:pt x="10522" y="15461"/>
                  </a:cubicBezTo>
                  <a:cubicBezTo>
                    <a:pt x="10216" y="15073"/>
                    <a:pt x="9996" y="14793"/>
                    <a:pt x="9873" y="14671"/>
                  </a:cubicBezTo>
                  <a:cubicBezTo>
                    <a:pt x="9598" y="14294"/>
                    <a:pt x="8264" y="9642"/>
                    <a:pt x="7589" y="6034"/>
                  </a:cubicBezTo>
                  <a:cubicBezTo>
                    <a:pt x="6912" y="2426"/>
                    <a:pt x="5077" y="235"/>
                    <a:pt x="3696" y="4"/>
                  </a:cubicBezTo>
                  <a:cubicBezTo>
                    <a:pt x="3679" y="2"/>
                    <a:pt x="3662" y="0"/>
                    <a:pt x="3645"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61" name="Google Shape;2461;p54"/>
            <p:cNvSpPr/>
            <p:nvPr/>
          </p:nvSpPr>
          <p:spPr>
            <a:xfrm>
              <a:off x="2929725" y="2339975"/>
              <a:ext cx="175450" cy="299250"/>
            </a:xfrm>
            <a:custGeom>
              <a:avLst/>
              <a:gdLst/>
              <a:ahLst/>
              <a:cxnLst/>
              <a:rect l="l" t="t" r="r" b="b"/>
              <a:pathLst>
                <a:path w="7018" h="11970" extrusionOk="0">
                  <a:moveTo>
                    <a:pt x="3346" y="1"/>
                  </a:moveTo>
                  <a:cubicBezTo>
                    <a:pt x="1729" y="423"/>
                    <a:pt x="594" y="1447"/>
                    <a:pt x="0" y="2110"/>
                  </a:cubicBezTo>
                  <a:cubicBezTo>
                    <a:pt x="425" y="2738"/>
                    <a:pt x="697" y="3139"/>
                    <a:pt x="697" y="3139"/>
                  </a:cubicBezTo>
                  <a:cubicBezTo>
                    <a:pt x="697" y="3139"/>
                    <a:pt x="376" y="5389"/>
                    <a:pt x="697" y="6031"/>
                  </a:cubicBezTo>
                  <a:cubicBezTo>
                    <a:pt x="1018" y="6674"/>
                    <a:pt x="2303" y="9781"/>
                    <a:pt x="2303" y="10209"/>
                  </a:cubicBezTo>
                  <a:cubicBezTo>
                    <a:pt x="2303" y="10463"/>
                    <a:pt x="2605" y="10679"/>
                    <a:pt x="2872" y="10679"/>
                  </a:cubicBezTo>
                  <a:cubicBezTo>
                    <a:pt x="3056" y="10679"/>
                    <a:pt x="3224" y="10578"/>
                    <a:pt x="3267" y="10316"/>
                  </a:cubicBezTo>
                  <a:cubicBezTo>
                    <a:pt x="3375" y="9674"/>
                    <a:pt x="3375" y="8816"/>
                    <a:pt x="3375" y="8816"/>
                  </a:cubicBezTo>
                  <a:lnTo>
                    <a:pt x="5196" y="11602"/>
                  </a:lnTo>
                  <a:cubicBezTo>
                    <a:pt x="5196" y="11602"/>
                    <a:pt x="5668" y="11969"/>
                    <a:pt x="6062" y="11969"/>
                  </a:cubicBezTo>
                  <a:cubicBezTo>
                    <a:pt x="6231" y="11969"/>
                    <a:pt x="6385" y="11902"/>
                    <a:pt x="6482" y="11709"/>
                  </a:cubicBezTo>
                  <a:cubicBezTo>
                    <a:pt x="6803" y="11066"/>
                    <a:pt x="6588" y="7638"/>
                    <a:pt x="6803" y="6245"/>
                  </a:cubicBezTo>
                  <a:cubicBezTo>
                    <a:pt x="7017" y="4854"/>
                    <a:pt x="5946" y="2925"/>
                    <a:pt x="5088" y="2068"/>
                  </a:cubicBezTo>
                  <a:cubicBezTo>
                    <a:pt x="4504" y="1483"/>
                    <a:pt x="3823" y="604"/>
                    <a:pt x="3346"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62" name="Google Shape;2462;p54"/>
            <p:cNvSpPr/>
            <p:nvPr/>
          </p:nvSpPr>
          <p:spPr>
            <a:xfrm>
              <a:off x="2921450" y="2332300"/>
              <a:ext cx="191950" cy="314550"/>
            </a:xfrm>
            <a:custGeom>
              <a:avLst/>
              <a:gdLst/>
              <a:ahLst/>
              <a:cxnLst/>
              <a:rect l="l" t="t" r="r" b="b"/>
              <a:pathLst>
                <a:path w="7678" h="12582" extrusionOk="0">
                  <a:moveTo>
                    <a:pt x="3563" y="657"/>
                  </a:moveTo>
                  <a:lnTo>
                    <a:pt x="3575" y="672"/>
                  </a:lnTo>
                  <a:cubicBezTo>
                    <a:pt x="4032" y="1253"/>
                    <a:pt x="4659" y="2048"/>
                    <a:pt x="5203" y="2591"/>
                  </a:cubicBezTo>
                  <a:cubicBezTo>
                    <a:pt x="5993" y="3382"/>
                    <a:pt x="7028" y="5231"/>
                    <a:pt x="6832" y="6506"/>
                  </a:cubicBezTo>
                  <a:cubicBezTo>
                    <a:pt x="6733" y="7145"/>
                    <a:pt x="6722" y="8181"/>
                    <a:pt x="6711" y="9182"/>
                  </a:cubicBezTo>
                  <a:cubicBezTo>
                    <a:pt x="6700" y="10252"/>
                    <a:pt x="6687" y="11584"/>
                    <a:pt x="6538" y="11878"/>
                  </a:cubicBezTo>
                  <a:cubicBezTo>
                    <a:pt x="6505" y="11946"/>
                    <a:pt x="6473" y="11958"/>
                    <a:pt x="6445" y="11965"/>
                  </a:cubicBezTo>
                  <a:cubicBezTo>
                    <a:pt x="6429" y="11968"/>
                    <a:pt x="6411" y="11970"/>
                    <a:pt x="6392" y="11970"/>
                  </a:cubicBezTo>
                  <a:cubicBezTo>
                    <a:pt x="6214" y="11970"/>
                    <a:pt x="5930" y="11821"/>
                    <a:pt x="5754" y="11695"/>
                  </a:cubicBezTo>
                  <a:lnTo>
                    <a:pt x="3962" y="8956"/>
                  </a:lnTo>
                  <a:cubicBezTo>
                    <a:pt x="3905" y="8868"/>
                    <a:pt x="3808" y="8818"/>
                    <a:pt x="3706" y="8818"/>
                  </a:cubicBezTo>
                  <a:cubicBezTo>
                    <a:pt x="3677" y="8818"/>
                    <a:pt x="3647" y="8822"/>
                    <a:pt x="3618" y="8831"/>
                  </a:cubicBezTo>
                  <a:cubicBezTo>
                    <a:pt x="3489" y="8868"/>
                    <a:pt x="3400" y="8988"/>
                    <a:pt x="3400" y="9123"/>
                  </a:cubicBezTo>
                  <a:cubicBezTo>
                    <a:pt x="3400" y="9132"/>
                    <a:pt x="3399" y="9962"/>
                    <a:pt x="3297" y="10573"/>
                  </a:cubicBezTo>
                  <a:cubicBezTo>
                    <a:pt x="3282" y="10664"/>
                    <a:pt x="3256" y="10681"/>
                    <a:pt x="3213" y="10681"/>
                  </a:cubicBezTo>
                  <a:cubicBezTo>
                    <a:pt x="3205" y="10681"/>
                    <a:pt x="3196" y="10681"/>
                    <a:pt x="3186" y="10680"/>
                  </a:cubicBezTo>
                  <a:cubicBezTo>
                    <a:pt x="3057" y="10669"/>
                    <a:pt x="2940" y="10562"/>
                    <a:pt x="2940" y="10516"/>
                  </a:cubicBezTo>
                  <a:cubicBezTo>
                    <a:pt x="2940" y="9961"/>
                    <a:pt x="1540" y="6678"/>
                    <a:pt x="1302" y="6201"/>
                  </a:cubicBezTo>
                  <a:cubicBezTo>
                    <a:pt x="1099" y="5795"/>
                    <a:pt x="1212" y="4322"/>
                    <a:pt x="1331" y="3489"/>
                  </a:cubicBezTo>
                  <a:cubicBezTo>
                    <a:pt x="1342" y="3414"/>
                    <a:pt x="1324" y="3337"/>
                    <a:pt x="1281" y="3274"/>
                  </a:cubicBezTo>
                  <a:lnTo>
                    <a:pt x="721" y="2446"/>
                  </a:lnTo>
                  <a:cubicBezTo>
                    <a:pt x="1337" y="1802"/>
                    <a:pt x="2287" y="1038"/>
                    <a:pt x="3563" y="657"/>
                  </a:cubicBezTo>
                  <a:close/>
                  <a:moveTo>
                    <a:pt x="3678" y="1"/>
                  </a:moveTo>
                  <a:cubicBezTo>
                    <a:pt x="3652" y="1"/>
                    <a:pt x="3626" y="4"/>
                    <a:pt x="3600" y="11"/>
                  </a:cubicBezTo>
                  <a:cubicBezTo>
                    <a:pt x="1959" y="439"/>
                    <a:pt x="793" y="1444"/>
                    <a:pt x="104" y="2212"/>
                  </a:cubicBezTo>
                  <a:cubicBezTo>
                    <a:pt x="10" y="2316"/>
                    <a:pt x="0" y="2471"/>
                    <a:pt x="79" y="2587"/>
                  </a:cubicBezTo>
                  <a:lnTo>
                    <a:pt x="709" y="3520"/>
                  </a:lnTo>
                  <a:cubicBezTo>
                    <a:pt x="633" y="4093"/>
                    <a:pt x="434" y="5835"/>
                    <a:pt x="755" y="6475"/>
                  </a:cubicBezTo>
                  <a:cubicBezTo>
                    <a:pt x="1101" y="7168"/>
                    <a:pt x="2310" y="10139"/>
                    <a:pt x="2329" y="10516"/>
                  </a:cubicBezTo>
                  <a:cubicBezTo>
                    <a:pt x="2329" y="10939"/>
                    <a:pt x="2746" y="11258"/>
                    <a:pt x="3136" y="11290"/>
                  </a:cubicBezTo>
                  <a:cubicBezTo>
                    <a:pt x="3163" y="11293"/>
                    <a:pt x="3190" y="11294"/>
                    <a:pt x="3217" y="11294"/>
                  </a:cubicBezTo>
                  <a:cubicBezTo>
                    <a:pt x="3573" y="11294"/>
                    <a:pt x="3838" y="11053"/>
                    <a:pt x="3902" y="10674"/>
                  </a:cubicBezTo>
                  <a:cubicBezTo>
                    <a:pt x="3932" y="10486"/>
                    <a:pt x="3954" y="10283"/>
                    <a:pt x="3970" y="10087"/>
                  </a:cubicBezTo>
                  <a:lnTo>
                    <a:pt x="5271" y="12075"/>
                  </a:lnTo>
                  <a:cubicBezTo>
                    <a:pt x="5290" y="12104"/>
                    <a:pt x="5312" y="12129"/>
                    <a:pt x="5339" y="12150"/>
                  </a:cubicBezTo>
                  <a:cubicBezTo>
                    <a:pt x="5440" y="12229"/>
                    <a:pt x="5921" y="12582"/>
                    <a:pt x="6393" y="12582"/>
                  </a:cubicBezTo>
                  <a:cubicBezTo>
                    <a:pt x="6456" y="12582"/>
                    <a:pt x="6518" y="12575"/>
                    <a:pt x="6580" y="12562"/>
                  </a:cubicBezTo>
                  <a:cubicBezTo>
                    <a:pt x="6803" y="12511"/>
                    <a:pt x="6978" y="12370"/>
                    <a:pt x="7087" y="12153"/>
                  </a:cubicBezTo>
                  <a:cubicBezTo>
                    <a:pt x="7287" y="11752"/>
                    <a:pt x="7307" y="10765"/>
                    <a:pt x="7324" y="9189"/>
                  </a:cubicBezTo>
                  <a:cubicBezTo>
                    <a:pt x="7334" y="8208"/>
                    <a:pt x="7345" y="7195"/>
                    <a:pt x="7437" y="6599"/>
                  </a:cubicBezTo>
                  <a:cubicBezTo>
                    <a:pt x="7677" y="5038"/>
                    <a:pt x="6504" y="3026"/>
                    <a:pt x="5637" y="2158"/>
                  </a:cubicBezTo>
                  <a:cubicBezTo>
                    <a:pt x="5118" y="1640"/>
                    <a:pt x="4504" y="861"/>
                    <a:pt x="4056" y="293"/>
                  </a:cubicBezTo>
                  <a:lnTo>
                    <a:pt x="3917" y="117"/>
                  </a:lnTo>
                  <a:cubicBezTo>
                    <a:pt x="3858" y="43"/>
                    <a:pt x="3770" y="1"/>
                    <a:pt x="3678"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63" name="Google Shape;2463;p54"/>
            <p:cNvSpPr/>
            <p:nvPr/>
          </p:nvSpPr>
          <p:spPr>
            <a:xfrm>
              <a:off x="2036575" y="1952450"/>
              <a:ext cx="1098050" cy="985600"/>
            </a:xfrm>
            <a:custGeom>
              <a:avLst/>
              <a:gdLst/>
              <a:ahLst/>
              <a:cxnLst/>
              <a:rect l="l" t="t" r="r" b="b"/>
              <a:pathLst>
                <a:path w="43922" h="39424" extrusionOk="0">
                  <a:moveTo>
                    <a:pt x="3536" y="0"/>
                  </a:moveTo>
                  <a:cubicBezTo>
                    <a:pt x="3536" y="0"/>
                    <a:pt x="1501" y="1393"/>
                    <a:pt x="751" y="4393"/>
                  </a:cubicBezTo>
                  <a:cubicBezTo>
                    <a:pt x="1" y="7393"/>
                    <a:pt x="2464" y="19604"/>
                    <a:pt x="3108" y="23140"/>
                  </a:cubicBezTo>
                  <a:cubicBezTo>
                    <a:pt x="3750" y="26675"/>
                    <a:pt x="6964" y="38458"/>
                    <a:pt x="7928" y="39208"/>
                  </a:cubicBezTo>
                  <a:cubicBezTo>
                    <a:pt x="8122" y="39359"/>
                    <a:pt x="8733" y="39423"/>
                    <a:pt x="9619" y="39423"/>
                  </a:cubicBezTo>
                  <a:cubicBezTo>
                    <a:pt x="13131" y="39423"/>
                    <a:pt x="20960" y="38414"/>
                    <a:pt x="24211" y="37815"/>
                  </a:cubicBezTo>
                  <a:cubicBezTo>
                    <a:pt x="28281" y="37066"/>
                    <a:pt x="37066" y="33958"/>
                    <a:pt x="38887" y="33423"/>
                  </a:cubicBezTo>
                  <a:cubicBezTo>
                    <a:pt x="40708" y="32887"/>
                    <a:pt x="41672" y="30102"/>
                    <a:pt x="42208" y="29567"/>
                  </a:cubicBezTo>
                  <a:cubicBezTo>
                    <a:pt x="42743" y="29031"/>
                    <a:pt x="43922" y="27210"/>
                    <a:pt x="43278" y="26567"/>
                  </a:cubicBezTo>
                  <a:cubicBezTo>
                    <a:pt x="43064" y="26353"/>
                    <a:pt x="42719" y="26282"/>
                    <a:pt x="42326" y="26282"/>
                  </a:cubicBezTo>
                  <a:cubicBezTo>
                    <a:pt x="41540" y="26282"/>
                    <a:pt x="40564" y="26567"/>
                    <a:pt x="40064" y="26567"/>
                  </a:cubicBezTo>
                  <a:cubicBezTo>
                    <a:pt x="39314" y="26567"/>
                    <a:pt x="37922" y="26460"/>
                    <a:pt x="36423" y="26460"/>
                  </a:cubicBezTo>
                  <a:cubicBezTo>
                    <a:pt x="34923" y="26460"/>
                    <a:pt x="33638" y="27531"/>
                    <a:pt x="33210" y="29031"/>
                  </a:cubicBezTo>
                  <a:cubicBezTo>
                    <a:pt x="32781" y="30531"/>
                    <a:pt x="32138" y="31281"/>
                    <a:pt x="32138" y="31281"/>
                  </a:cubicBezTo>
                  <a:cubicBezTo>
                    <a:pt x="32138" y="31281"/>
                    <a:pt x="21104" y="32781"/>
                    <a:pt x="18748" y="32781"/>
                  </a:cubicBezTo>
                  <a:cubicBezTo>
                    <a:pt x="16391" y="32781"/>
                    <a:pt x="14141" y="32459"/>
                    <a:pt x="14141" y="32459"/>
                  </a:cubicBezTo>
                  <a:cubicBezTo>
                    <a:pt x="14141" y="32459"/>
                    <a:pt x="12856" y="25067"/>
                    <a:pt x="11892" y="20461"/>
                  </a:cubicBezTo>
                  <a:cubicBezTo>
                    <a:pt x="10928" y="15855"/>
                    <a:pt x="10070" y="12320"/>
                    <a:pt x="9320" y="11142"/>
                  </a:cubicBezTo>
                  <a:lnTo>
                    <a:pt x="3536" y="0"/>
                  </a:ln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64" name="Google Shape;2464;p54"/>
            <p:cNvSpPr/>
            <p:nvPr/>
          </p:nvSpPr>
          <p:spPr>
            <a:xfrm>
              <a:off x="2030900" y="1944800"/>
              <a:ext cx="1115225" cy="1000750"/>
            </a:xfrm>
            <a:custGeom>
              <a:avLst/>
              <a:gdLst/>
              <a:ahLst/>
              <a:cxnLst/>
              <a:rect l="l" t="t" r="r" b="b"/>
              <a:pathLst>
                <a:path w="44609" h="40030" extrusionOk="0">
                  <a:moveTo>
                    <a:pt x="3762" y="0"/>
                  </a:moveTo>
                  <a:cubicBezTo>
                    <a:pt x="3703" y="0"/>
                    <a:pt x="3643" y="18"/>
                    <a:pt x="3590" y="54"/>
                  </a:cubicBezTo>
                  <a:cubicBezTo>
                    <a:pt x="3503" y="114"/>
                    <a:pt x="1450" y="1547"/>
                    <a:pt x="681" y="4625"/>
                  </a:cubicBezTo>
                  <a:cubicBezTo>
                    <a:pt x="1" y="7347"/>
                    <a:pt x="1857" y="17232"/>
                    <a:pt x="2750" y="21981"/>
                  </a:cubicBezTo>
                  <a:cubicBezTo>
                    <a:pt x="2863" y="22583"/>
                    <a:pt x="2961" y="23098"/>
                    <a:pt x="3034" y="23500"/>
                  </a:cubicBezTo>
                  <a:cubicBezTo>
                    <a:pt x="3589" y="26556"/>
                    <a:pt x="6834" y="38874"/>
                    <a:pt x="7967" y="39755"/>
                  </a:cubicBezTo>
                  <a:cubicBezTo>
                    <a:pt x="8216" y="39948"/>
                    <a:pt x="8943" y="40029"/>
                    <a:pt x="9964" y="40029"/>
                  </a:cubicBezTo>
                  <a:cubicBezTo>
                    <a:pt x="13890" y="40029"/>
                    <a:pt x="22177" y="38849"/>
                    <a:pt x="24493" y="38422"/>
                  </a:cubicBezTo>
                  <a:cubicBezTo>
                    <a:pt x="27565" y="37857"/>
                    <a:pt x="33293" y="35961"/>
                    <a:pt x="36714" y="34829"/>
                  </a:cubicBezTo>
                  <a:cubicBezTo>
                    <a:pt x="37851" y="34453"/>
                    <a:pt x="38749" y="34156"/>
                    <a:pt x="39200" y="34023"/>
                  </a:cubicBezTo>
                  <a:cubicBezTo>
                    <a:pt x="40627" y="33603"/>
                    <a:pt x="41535" y="31984"/>
                    <a:pt x="42136" y="30913"/>
                  </a:cubicBezTo>
                  <a:cubicBezTo>
                    <a:pt x="42339" y="30552"/>
                    <a:pt x="42530" y="30211"/>
                    <a:pt x="42652" y="30089"/>
                  </a:cubicBezTo>
                  <a:cubicBezTo>
                    <a:pt x="43128" y="29613"/>
                    <a:pt x="44608" y="27543"/>
                    <a:pt x="43723" y="26657"/>
                  </a:cubicBezTo>
                  <a:cubicBezTo>
                    <a:pt x="43440" y="26373"/>
                    <a:pt x="43016" y="26282"/>
                    <a:pt x="42549" y="26282"/>
                  </a:cubicBezTo>
                  <a:cubicBezTo>
                    <a:pt x="42085" y="26282"/>
                    <a:pt x="41579" y="26373"/>
                    <a:pt x="41128" y="26453"/>
                  </a:cubicBezTo>
                  <a:cubicBezTo>
                    <a:pt x="40799" y="26512"/>
                    <a:pt x="40488" y="26567"/>
                    <a:pt x="40293" y="26567"/>
                  </a:cubicBezTo>
                  <a:cubicBezTo>
                    <a:pt x="39986" y="26567"/>
                    <a:pt x="39569" y="26549"/>
                    <a:pt x="39082" y="26528"/>
                  </a:cubicBezTo>
                  <a:cubicBezTo>
                    <a:pt x="38393" y="26498"/>
                    <a:pt x="37535" y="26460"/>
                    <a:pt x="36650" y="26460"/>
                  </a:cubicBezTo>
                  <a:cubicBezTo>
                    <a:pt x="35030" y="26460"/>
                    <a:pt x="33620" y="27582"/>
                    <a:pt x="33142" y="29253"/>
                  </a:cubicBezTo>
                  <a:cubicBezTo>
                    <a:pt x="32821" y="30381"/>
                    <a:pt x="32370" y="31068"/>
                    <a:pt x="32200" y="31300"/>
                  </a:cubicBezTo>
                  <a:cubicBezTo>
                    <a:pt x="30977" y="31465"/>
                    <a:pt x="21151" y="32780"/>
                    <a:pt x="18976" y="32780"/>
                  </a:cubicBezTo>
                  <a:cubicBezTo>
                    <a:pt x="17089" y="32780"/>
                    <a:pt x="15251" y="32569"/>
                    <a:pt x="14632" y="32491"/>
                  </a:cubicBezTo>
                  <a:cubicBezTo>
                    <a:pt x="14409" y="31223"/>
                    <a:pt x="13279" y="24817"/>
                    <a:pt x="12419" y="20704"/>
                  </a:cubicBezTo>
                  <a:cubicBezTo>
                    <a:pt x="11241" y="15079"/>
                    <a:pt x="10485" y="12349"/>
                    <a:pt x="9807" y="11283"/>
                  </a:cubicBezTo>
                  <a:cubicBezTo>
                    <a:pt x="9748" y="11194"/>
                    <a:pt x="9650" y="11146"/>
                    <a:pt x="9551" y="11146"/>
                  </a:cubicBezTo>
                  <a:cubicBezTo>
                    <a:pt x="9494" y="11146"/>
                    <a:pt x="9438" y="11161"/>
                    <a:pt x="9387" y="11194"/>
                  </a:cubicBezTo>
                  <a:cubicBezTo>
                    <a:pt x="9246" y="11283"/>
                    <a:pt x="9203" y="11470"/>
                    <a:pt x="9290" y="11611"/>
                  </a:cubicBezTo>
                  <a:cubicBezTo>
                    <a:pt x="10079" y="12851"/>
                    <a:pt x="11012" y="16966"/>
                    <a:pt x="11819" y="20830"/>
                  </a:cubicBezTo>
                  <a:cubicBezTo>
                    <a:pt x="12772" y="25379"/>
                    <a:pt x="14055" y="32743"/>
                    <a:pt x="14067" y="32817"/>
                  </a:cubicBezTo>
                  <a:cubicBezTo>
                    <a:pt x="14090" y="32948"/>
                    <a:pt x="14194" y="33049"/>
                    <a:pt x="14325" y="33068"/>
                  </a:cubicBezTo>
                  <a:cubicBezTo>
                    <a:pt x="14348" y="33071"/>
                    <a:pt x="16625" y="33392"/>
                    <a:pt x="18976" y="33392"/>
                  </a:cubicBezTo>
                  <a:cubicBezTo>
                    <a:pt x="21325" y="33392"/>
                    <a:pt x="31955" y="31951"/>
                    <a:pt x="32407" y="31890"/>
                  </a:cubicBezTo>
                  <a:cubicBezTo>
                    <a:pt x="32482" y="31879"/>
                    <a:pt x="32549" y="31843"/>
                    <a:pt x="32598" y="31786"/>
                  </a:cubicBezTo>
                  <a:cubicBezTo>
                    <a:pt x="32626" y="31753"/>
                    <a:pt x="33289" y="30967"/>
                    <a:pt x="33731" y="29421"/>
                  </a:cubicBezTo>
                  <a:cubicBezTo>
                    <a:pt x="34133" y="28016"/>
                    <a:pt x="35305" y="27071"/>
                    <a:pt x="36650" y="27071"/>
                  </a:cubicBezTo>
                  <a:cubicBezTo>
                    <a:pt x="37522" y="27071"/>
                    <a:pt x="38373" y="27109"/>
                    <a:pt x="39055" y="27139"/>
                  </a:cubicBezTo>
                  <a:cubicBezTo>
                    <a:pt x="39554" y="27160"/>
                    <a:pt x="39979" y="27179"/>
                    <a:pt x="40293" y="27179"/>
                  </a:cubicBezTo>
                  <a:cubicBezTo>
                    <a:pt x="40542" y="27179"/>
                    <a:pt x="40863" y="27121"/>
                    <a:pt x="41234" y="27056"/>
                  </a:cubicBezTo>
                  <a:cubicBezTo>
                    <a:pt x="41647" y="26982"/>
                    <a:pt x="42147" y="26893"/>
                    <a:pt x="42564" y="26893"/>
                  </a:cubicBezTo>
                  <a:cubicBezTo>
                    <a:pt x="42878" y="26893"/>
                    <a:pt x="43144" y="26943"/>
                    <a:pt x="43290" y="27089"/>
                  </a:cubicBezTo>
                  <a:cubicBezTo>
                    <a:pt x="43691" y="27491"/>
                    <a:pt x="42817" y="29058"/>
                    <a:pt x="42219" y="29656"/>
                  </a:cubicBezTo>
                  <a:cubicBezTo>
                    <a:pt x="42037" y="29838"/>
                    <a:pt x="41846" y="30180"/>
                    <a:pt x="41602" y="30613"/>
                  </a:cubicBezTo>
                  <a:cubicBezTo>
                    <a:pt x="41049" y="31598"/>
                    <a:pt x="40215" y="33086"/>
                    <a:pt x="39027" y="33436"/>
                  </a:cubicBezTo>
                  <a:cubicBezTo>
                    <a:pt x="38567" y="33571"/>
                    <a:pt x="37664" y="33870"/>
                    <a:pt x="36522" y="34248"/>
                  </a:cubicBezTo>
                  <a:cubicBezTo>
                    <a:pt x="33115" y="35374"/>
                    <a:pt x="27412" y="37262"/>
                    <a:pt x="24383" y="37820"/>
                  </a:cubicBezTo>
                  <a:cubicBezTo>
                    <a:pt x="20321" y="38568"/>
                    <a:pt x="12889" y="39434"/>
                    <a:pt x="9752" y="39434"/>
                  </a:cubicBezTo>
                  <a:cubicBezTo>
                    <a:pt x="9002" y="39434"/>
                    <a:pt x="8498" y="39385"/>
                    <a:pt x="8343" y="39272"/>
                  </a:cubicBezTo>
                  <a:cubicBezTo>
                    <a:pt x="7537" y="38644"/>
                    <a:pt x="4332" y="27224"/>
                    <a:pt x="3635" y="23390"/>
                  </a:cubicBezTo>
                  <a:cubicBezTo>
                    <a:pt x="3562" y="22987"/>
                    <a:pt x="3465" y="22471"/>
                    <a:pt x="3352" y="21868"/>
                  </a:cubicBezTo>
                  <a:cubicBezTo>
                    <a:pt x="2536" y="17528"/>
                    <a:pt x="626" y="7365"/>
                    <a:pt x="1275" y="4773"/>
                  </a:cubicBezTo>
                  <a:cubicBezTo>
                    <a:pt x="1985" y="1932"/>
                    <a:pt x="3917" y="572"/>
                    <a:pt x="3937" y="559"/>
                  </a:cubicBezTo>
                  <a:cubicBezTo>
                    <a:pt x="4076" y="464"/>
                    <a:pt x="4112" y="273"/>
                    <a:pt x="4015" y="134"/>
                  </a:cubicBezTo>
                  <a:cubicBezTo>
                    <a:pt x="3956" y="47"/>
                    <a:pt x="3860" y="0"/>
                    <a:pt x="3762"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65" name="Google Shape;2465;p54"/>
            <p:cNvSpPr/>
            <p:nvPr/>
          </p:nvSpPr>
          <p:spPr>
            <a:xfrm>
              <a:off x="2820625" y="2609475"/>
              <a:ext cx="314000" cy="236300"/>
            </a:xfrm>
            <a:custGeom>
              <a:avLst/>
              <a:gdLst/>
              <a:ahLst/>
              <a:cxnLst/>
              <a:rect l="l" t="t" r="r" b="b"/>
              <a:pathLst>
                <a:path w="12560" h="9452" extrusionOk="0">
                  <a:moveTo>
                    <a:pt x="10965" y="1"/>
                  </a:moveTo>
                  <a:cubicBezTo>
                    <a:pt x="10179" y="1"/>
                    <a:pt x="9203" y="286"/>
                    <a:pt x="8702" y="286"/>
                  </a:cubicBezTo>
                  <a:cubicBezTo>
                    <a:pt x="7954" y="286"/>
                    <a:pt x="6560" y="179"/>
                    <a:pt x="5061" y="179"/>
                  </a:cubicBezTo>
                  <a:cubicBezTo>
                    <a:pt x="3561" y="179"/>
                    <a:pt x="2276" y="1250"/>
                    <a:pt x="1848" y="2750"/>
                  </a:cubicBezTo>
                  <a:cubicBezTo>
                    <a:pt x="1419" y="4250"/>
                    <a:pt x="776" y="5000"/>
                    <a:pt x="776" y="5000"/>
                  </a:cubicBezTo>
                  <a:cubicBezTo>
                    <a:pt x="776" y="5000"/>
                    <a:pt x="488" y="5038"/>
                    <a:pt x="1" y="5104"/>
                  </a:cubicBezTo>
                  <a:cubicBezTo>
                    <a:pt x="267" y="5684"/>
                    <a:pt x="516" y="6399"/>
                    <a:pt x="563" y="7142"/>
                  </a:cubicBezTo>
                  <a:cubicBezTo>
                    <a:pt x="610" y="7920"/>
                    <a:pt x="527" y="8762"/>
                    <a:pt x="421" y="9452"/>
                  </a:cubicBezTo>
                  <a:cubicBezTo>
                    <a:pt x="3589" y="8449"/>
                    <a:pt x="6552" y="7428"/>
                    <a:pt x="7525" y="7142"/>
                  </a:cubicBezTo>
                  <a:cubicBezTo>
                    <a:pt x="9346" y="6606"/>
                    <a:pt x="10310" y="3821"/>
                    <a:pt x="10846" y="3286"/>
                  </a:cubicBezTo>
                  <a:cubicBezTo>
                    <a:pt x="11382" y="2750"/>
                    <a:pt x="12560" y="929"/>
                    <a:pt x="11917" y="286"/>
                  </a:cubicBezTo>
                  <a:cubicBezTo>
                    <a:pt x="11703" y="72"/>
                    <a:pt x="11358" y="1"/>
                    <a:pt x="10965"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66" name="Google Shape;2466;p54"/>
            <p:cNvSpPr/>
            <p:nvPr/>
          </p:nvSpPr>
          <p:spPr>
            <a:xfrm>
              <a:off x="2811525" y="2601850"/>
              <a:ext cx="334575" cy="251575"/>
            </a:xfrm>
            <a:custGeom>
              <a:avLst/>
              <a:gdLst/>
              <a:ahLst/>
              <a:cxnLst/>
              <a:rect l="l" t="t" r="r" b="b"/>
              <a:pathLst>
                <a:path w="13383" h="10063" extrusionOk="0">
                  <a:moveTo>
                    <a:pt x="11338" y="611"/>
                  </a:moveTo>
                  <a:cubicBezTo>
                    <a:pt x="11652" y="611"/>
                    <a:pt x="11918" y="661"/>
                    <a:pt x="12064" y="807"/>
                  </a:cubicBezTo>
                  <a:cubicBezTo>
                    <a:pt x="12466" y="1209"/>
                    <a:pt x="11592" y="2776"/>
                    <a:pt x="10993" y="3374"/>
                  </a:cubicBezTo>
                  <a:cubicBezTo>
                    <a:pt x="10812" y="3556"/>
                    <a:pt x="10620" y="3898"/>
                    <a:pt x="10377" y="4331"/>
                  </a:cubicBezTo>
                  <a:cubicBezTo>
                    <a:pt x="9824" y="5316"/>
                    <a:pt x="8990" y="6804"/>
                    <a:pt x="7802" y="7154"/>
                  </a:cubicBezTo>
                  <a:cubicBezTo>
                    <a:pt x="7341" y="7289"/>
                    <a:pt x="6435" y="7588"/>
                    <a:pt x="5291" y="7968"/>
                  </a:cubicBezTo>
                  <a:cubicBezTo>
                    <a:pt x="4112" y="8358"/>
                    <a:pt x="2667" y="8835"/>
                    <a:pt x="1154" y="9318"/>
                  </a:cubicBezTo>
                  <a:cubicBezTo>
                    <a:pt x="1240" y="8615"/>
                    <a:pt x="1265" y="7980"/>
                    <a:pt x="1231" y="7428"/>
                  </a:cubicBezTo>
                  <a:cubicBezTo>
                    <a:pt x="1197" y="6876"/>
                    <a:pt x="1054" y="6282"/>
                    <a:pt x="805" y="5658"/>
                  </a:cubicBezTo>
                  <a:lnTo>
                    <a:pt x="1181" y="5608"/>
                  </a:lnTo>
                  <a:cubicBezTo>
                    <a:pt x="1256" y="5597"/>
                    <a:pt x="1323" y="5561"/>
                    <a:pt x="1372" y="5504"/>
                  </a:cubicBezTo>
                  <a:cubicBezTo>
                    <a:pt x="1401" y="5471"/>
                    <a:pt x="2064" y="4685"/>
                    <a:pt x="2506" y="3139"/>
                  </a:cubicBezTo>
                  <a:cubicBezTo>
                    <a:pt x="2907" y="1734"/>
                    <a:pt x="4080" y="789"/>
                    <a:pt x="5425" y="789"/>
                  </a:cubicBezTo>
                  <a:cubicBezTo>
                    <a:pt x="6297" y="789"/>
                    <a:pt x="7147" y="827"/>
                    <a:pt x="7829" y="857"/>
                  </a:cubicBezTo>
                  <a:cubicBezTo>
                    <a:pt x="8329" y="878"/>
                    <a:pt x="8753" y="897"/>
                    <a:pt x="9068" y="897"/>
                  </a:cubicBezTo>
                  <a:cubicBezTo>
                    <a:pt x="9317" y="897"/>
                    <a:pt x="9637" y="839"/>
                    <a:pt x="10009" y="774"/>
                  </a:cubicBezTo>
                  <a:cubicBezTo>
                    <a:pt x="10422" y="700"/>
                    <a:pt x="10922" y="611"/>
                    <a:pt x="11338" y="611"/>
                  </a:cubicBezTo>
                  <a:close/>
                  <a:moveTo>
                    <a:pt x="11324" y="0"/>
                  </a:moveTo>
                  <a:cubicBezTo>
                    <a:pt x="10860" y="0"/>
                    <a:pt x="10353" y="91"/>
                    <a:pt x="9902" y="171"/>
                  </a:cubicBezTo>
                  <a:cubicBezTo>
                    <a:pt x="9573" y="230"/>
                    <a:pt x="9261" y="285"/>
                    <a:pt x="9068" y="285"/>
                  </a:cubicBezTo>
                  <a:cubicBezTo>
                    <a:pt x="8760" y="285"/>
                    <a:pt x="8344" y="267"/>
                    <a:pt x="7856" y="246"/>
                  </a:cubicBezTo>
                  <a:cubicBezTo>
                    <a:pt x="7168" y="216"/>
                    <a:pt x="6310" y="178"/>
                    <a:pt x="5425" y="178"/>
                  </a:cubicBezTo>
                  <a:cubicBezTo>
                    <a:pt x="3803" y="178"/>
                    <a:pt x="2394" y="1300"/>
                    <a:pt x="1917" y="2971"/>
                  </a:cubicBezTo>
                  <a:cubicBezTo>
                    <a:pt x="1595" y="4099"/>
                    <a:pt x="1145" y="4786"/>
                    <a:pt x="975" y="5018"/>
                  </a:cubicBezTo>
                  <a:lnTo>
                    <a:pt x="324" y="5105"/>
                  </a:lnTo>
                  <a:cubicBezTo>
                    <a:pt x="120" y="5132"/>
                    <a:pt x="0" y="5349"/>
                    <a:pt x="87" y="5536"/>
                  </a:cubicBezTo>
                  <a:cubicBezTo>
                    <a:pt x="404" y="6230"/>
                    <a:pt x="584" y="6879"/>
                    <a:pt x="621" y="7466"/>
                  </a:cubicBezTo>
                  <a:cubicBezTo>
                    <a:pt x="660" y="8099"/>
                    <a:pt x="613" y="8854"/>
                    <a:pt x="482" y="9710"/>
                  </a:cubicBezTo>
                  <a:cubicBezTo>
                    <a:pt x="453" y="9895"/>
                    <a:pt x="596" y="10063"/>
                    <a:pt x="785" y="10063"/>
                  </a:cubicBezTo>
                  <a:cubicBezTo>
                    <a:pt x="816" y="10063"/>
                    <a:pt x="847" y="10058"/>
                    <a:pt x="877" y="10048"/>
                  </a:cubicBezTo>
                  <a:cubicBezTo>
                    <a:pt x="2559" y="9516"/>
                    <a:pt x="4183" y="8979"/>
                    <a:pt x="5483" y="8548"/>
                  </a:cubicBezTo>
                  <a:cubicBezTo>
                    <a:pt x="6623" y="8172"/>
                    <a:pt x="7522" y="7874"/>
                    <a:pt x="7975" y="7741"/>
                  </a:cubicBezTo>
                  <a:cubicBezTo>
                    <a:pt x="9401" y="7321"/>
                    <a:pt x="10309" y="5702"/>
                    <a:pt x="10911" y="4631"/>
                  </a:cubicBezTo>
                  <a:cubicBezTo>
                    <a:pt x="11114" y="4270"/>
                    <a:pt x="11305" y="3929"/>
                    <a:pt x="11426" y="3807"/>
                  </a:cubicBezTo>
                  <a:cubicBezTo>
                    <a:pt x="11902" y="3331"/>
                    <a:pt x="13382" y="1261"/>
                    <a:pt x="12497" y="375"/>
                  </a:cubicBezTo>
                  <a:cubicBezTo>
                    <a:pt x="12214" y="91"/>
                    <a:pt x="11790" y="0"/>
                    <a:pt x="11324"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67" name="Google Shape;2467;p54"/>
            <p:cNvSpPr/>
            <p:nvPr/>
          </p:nvSpPr>
          <p:spPr>
            <a:xfrm>
              <a:off x="2857025" y="3034975"/>
              <a:ext cx="273125" cy="92025"/>
            </a:xfrm>
            <a:custGeom>
              <a:avLst/>
              <a:gdLst/>
              <a:ahLst/>
              <a:cxnLst/>
              <a:rect l="l" t="t" r="r" b="b"/>
              <a:pathLst>
                <a:path w="10925" h="3681" extrusionOk="0">
                  <a:moveTo>
                    <a:pt x="2170" y="0"/>
                  </a:moveTo>
                  <a:lnTo>
                    <a:pt x="0" y="3450"/>
                  </a:lnTo>
                  <a:cubicBezTo>
                    <a:pt x="0" y="3450"/>
                    <a:pt x="2760" y="3680"/>
                    <a:pt x="3681" y="3680"/>
                  </a:cubicBezTo>
                  <a:cubicBezTo>
                    <a:pt x="4600" y="3680"/>
                    <a:pt x="10924" y="2990"/>
                    <a:pt x="10005" y="1955"/>
                  </a:cubicBezTo>
                  <a:cubicBezTo>
                    <a:pt x="9084" y="920"/>
                    <a:pt x="2170" y="0"/>
                    <a:pt x="2170"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68" name="Google Shape;2468;p54"/>
            <p:cNvSpPr/>
            <p:nvPr/>
          </p:nvSpPr>
          <p:spPr>
            <a:xfrm>
              <a:off x="2847500" y="3027275"/>
              <a:ext cx="270700" cy="107350"/>
            </a:xfrm>
            <a:custGeom>
              <a:avLst/>
              <a:gdLst/>
              <a:ahLst/>
              <a:cxnLst/>
              <a:rect l="l" t="t" r="r" b="b"/>
              <a:pathLst>
                <a:path w="10828" h="4294" extrusionOk="0">
                  <a:moveTo>
                    <a:pt x="2704" y="637"/>
                  </a:moveTo>
                  <a:cubicBezTo>
                    <a:pt x="5352" y="1001"/>
                    <a:pt x="9557" y="1790"/>
                    <a:pt x="10174" y="2444"/>
                  </a:cubicBezTo>
                  <a:cubicBezTo>
                    <a:pt x="9907" y="3009"/>
                    <a:pt x="5371" y="3681"/>
                    <a:pt x="4062" y="3681"/>
                  </a:cubicBezTo>
                  <a:cubicBezTo>
                    <a:pt x="3402" y="3681"/>
                    <a:pt x="1747" y="3558"/>
                    <a:pt x="910" y="3493"/>
                  </a:cubicBezTo>
                  <a:lnTo>
                    <a:pt x="2704" y="637"/>
                  </a:lnTo>
                  <a:close/>
                  <a:moveTo>
                    <a:pt x="2551" y="1"/>
                  </a:moveTo>
                  <a:cubicBezTo>
                    <a:pt x="2446" y="1"/>
                    <a:pt x="2347" y="54"/>
                    <a:pt x="2291" y="144"/>
                  </a:cubicBezTo>
                  <a:lnTo>
                    <a:pt x="122" y="3594"/>
                  </a:lnTo>
                  <a:cubicBezTo>
                    <a:pt x="0" y="3789"/>
                    <a:pt x="128" y="4044"/>
                    <a:pt x="356" y="4062"/>
                  </a:cubicBezTo>
                  <a:cubicBezTo>
                    <a:pt x="469" y="4072"/>
                    <a:pt x="3140" y="4294"/>
                    <a:pt x="4062" y="4294"/>
                  </a:cubicBezTo>
                  <a:cubicBezTo>
                    <a:pt x="4120" y="4294"/>
                    <a:pt x="10193" y="3897"/>
                    <a:pt x="10733" y="2694"/>
                  </a:cubicBezTo>
                  <a:cubicBezTo>
                    <a:pt x="10828" y="2482"/>
                    <a:pt x="10785" y="2251"/>
                    <a:pt x="10614" y="2060"/>
                  </a:cubicBezTo>
                  <a:cubicBezTo>
                    <a:pt x="9647" y="971"/>
                    <a:pt x="3310" y="100"/>
                    <a:pt x="2592" y="4"/>
                  </a:cubicBezTo>
                  <a:cubicBezTo>
                    <a:pt x="2578" y="2"/>
                    <a:pt x="2564" y="1"/>
                    <a:pt x="2551" y="1"/>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2469" name="Google Shape;2469;p54"/>
            <p:cNvSpPr/>
            <p:nvPr/>
          </p:nvSpPr>
          <p:spPr>
            <a:xfrm>
              <a:off x="2698925" y="2965975"/>
              <a:ext cx="689950" cy="629575"/>
            </a:xfrm>
            <a:custGeom>
              <a:avLst/>
              <a:gdLst/>
              <a:ahLst/>
              <a:cxnLst/>
              <a:rect l="l" t="t" r="r" b="b"/>
              <a:pathLst>
                <a:path w="27598" h="25183" extrusionOk="0">
                  <a:moveTo>
                    <a:pt x="20123" y="1"/>
                  </a:moveTo>
                  <a:lnTo>
                    <a:pt x="0" y="9315"/>
                  </a:lnTo>
                  <a:lnTo>
                    <a:pt x="7820" y="25183"/>
                  </a:lnTo>
                  <a:lnTo>
                    <a:pt x="27597" y="15178"/>
                  </a:lnTo>
                  <a:lnTo>
                    <a:pt x="20123" y="1"/>
                  </a:ln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70" name="Google Shape;2470;p54"/>
            <p:cNvSpPr/>
            <p:nvPr/>
          </p:nvSpPr>
          <p:spPr>
            <a:xfrm>
              <a:off x="2690175" y="2958325"/>
              <a:ext cx="707425" cy="644875"/>
            </a:xfrm>
            <a:custGeom>
              <a:avLst/>
              <a:gdLst/>
              <a:ahLst/>
              <a:cxnLst/>
              <a:rect l="l" t="t" r="r" b="b"/>
              <a:pathLst>
                <a:path w="28297" h="25795" extrusionOk="0">
                  <a:moveTo>
                    <a:pt x="20330" y="710"/>
                  </a:moveTo>
                  <a:lnTo>
                    <a:pt x="27539" y="15348"/>
                  </a:lnTo>
                  <a:lnTo>
                    <a:pt x="8307" y="25075"/>
                  </a:lnTo>
                  <a:lnTo>
                    <a:pt x="763" y="9766"/>
                  </a:lnTo>
                  <a:lnTo>
                    <a:pt x="20330" y="710"/>
                  </a:lnTo>
                  <a:close/>
                  <a:moveTo>
                    <a:pt x="20473" y="0"/>
                  </a:moveTo>
                  <a:cubicBezTo>
                    <a:pt x="20430" y="0"/>
                    <a:pt x="20386" y="9"/>
                    <a:pt x="20344" y="29"/>
                  </a:cubicBezTo>
                  <a:lnTo>
                    <a:pt x="222" y="9342"/>
                  </a:lnTo>
                  <a:cubicBezTo>
                    <a:pt x="67" y="9415"/>
                    <a:pt x="0" y="9601"/>
                    <a:pt x="77" y="9755"/>
                  </a:cubicBezTo>
                  <a:lnTo>
                    <a:pt x="7895" y="25624"/>
                  </a:lnTo>
                  <a:cubicBezTo>
                    <a:pt x="7931" y="25697"/>
                    <a:pt x="7995" y="25753"/>
                    <a:pt x="8073" y="25779"/>
                  </a:cubicBezTo>
                  <a:cubicBezTo>
                    <a:pt x="8104" y="25789"/>
                    <a:pt x="8137" y="25794"/>
                    <a:pt x="8170" y="25794"/>
                  </a:cubicBezTo>
                  <a:cubicBezTo>
                    <a:pt x="8218" y="25794"/>
                    <a:pt x="8265" y="25783"/>
                    <a:pt x="8307" y="25762"/>
                  </a:cubicBezTo>
                  <a:lnTo>
                    <a:pt x="28086" y="15758"/>
                  </a:lnTo>
                  <a:cubicBezTo>
                    <a:pt x="28235" y="15683"/>
                    <a:pt x="28296" y="15500"/>
                    <a:pt x="28222" y="15350"/>
                  </a:cubicBezTo>
                  <a:lnTo>
                    <a:pt x="20748" y="172"/>
                  </a:lnTo>
                  <a:cubicBezTo>
                    <a:pt x="20695" y="63"/>
                    <a:pt x="20586" y="0"/>
                    <a:pt x="20473"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71" name="Google Shape;2471;p54"/>
            <p:cNvSpPr/>
            <p:nvPr/>
          </p:nvSpPr>
          <p:spPr>
            <a:xfrm>
              <a:off x="2865675" y="3066600"/>
              <a:ext cx="166725" cy="91525"/>
            </a:xfrm>
            <a:custGeom>
              <a:avLst/>
              <a:gdLst/>
              <a:ahLst/>
              <a:cxnLst/>
              <a:rect l="l" t="t" r="r" b="b"/>
              <a:pathLst>
                <a:path w="6669" h="3661" extrusionOk="0">
                  <a:moveTo>
                    <a:pt x="3565" y="0"/>
                  </a:moveTo>
                  <a:lnTo>
                    <a:pt x="0" y="1264"/>
                  </a:lnTo>
                  <a:cubicBezTo>
                    <a:pt x="0" y="1264"/>
                    <a:pt x="2414" y="1264"/>
                    <a:pt x="2989" y="1610"/>
                  </a:cubicBezTo>
                  <a:cubicBezTo>
                    <a:pt x="3497" y="1915"/>
                    <a:pt x="5446" y="3660"/>
                    <a:pt x="6128" y="3660"/>
                  </a:cubicBezTo>
                  <a:cubicBezTo>
                    <a:pt x="6217" y="3660"/>
                    <a:pt x="6285" y="3630"/>
                    <a:pt x="6324" y="3564"/>
                  </a:cubicBezTo>
                  <a:cubicBezTo>
                    <a:pt x="6669" y="2989"/>
                    <a:pt x="5289" y="1610"/>
                    <a:pt x="4714" y="1035"/>
                  </a:cubicBezTo>
                  <a:cubicBezTo>
                    <a:pt x="4139" y="460"/>
                    <a:pt x="3565" y="0"/>
                    <a:pt x="3565"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72" name="Google Shape;2472;p54"/>
            <p:cNvSpPr/>
            <p:nvPr/>
          </p:nvSpPr>
          <p:spPr>
            <a:xfrm>
              <a:off x="2857825" y="3059025"/>
              <a:ext cx="182250" cy="106750"/>
            </a:xfrm>
            <a:custGeom>
              <a:avLst/>
              <a:gdLst/>
              <a:ahLst/>
              <a:cxnLst/>
              <a:rect l="l" t="t" r="r" b="b"/>
              <a:pathLst>
                <a:path w="7290" h="4270" extrusionOk="0">
                  <a:moveTo>
                    <a:pt x="3884" y="0"/>
                  </a:moveTo>
                  <a:cubicBezTo>
                    <a:pt x="3793" y="0"/>
                    <a:pt x="3704" y="40"/>
                    <a:pt x="3644" y="115"/>
                  </a:cubicBezTo>
                  <a:cubicBezTo>
                    <a:pt x="3540" y="246"/>
                    <a:pt x="3560" y="435"/>
                    <a:pt x="3687" y="543"/>
                  </a:cubicBezTo>
                  <a:cubicBezTo>
                    <a:pt x="3693" y="546"/>
                    <a:pt x="4257" y="999"/>
                    <a:pt x="4813" y="1554"/>
                  </a:cubicBezTo>
                  <a:cubicBezTo>
                    <a:pt x="6247" y="2990"/>
                    <a:pt x="6409" y="3490"/>
                    <a:pt x="6392" y="3655"/>
                  </a:cubicBezTo>
                  <a:cubicBezTo>
                    <a:pt x="5990" y="3597"/>
                    <a:pt x="4778" y="2650"/>
                    <a:pt x="4246" y="2234"/>
                  </a:cubicBezTo>
                  <a:cubicBezTo>
                    <a:pt x="3900" y="1964"/>
                    <a:pt x="3627" y="1750"/>
                    <a:pt x="3461" y="1650"/>
                  </a:cubicBezTo>
                  <a:cubicBezTo>
                    <a:pt x="2844" y="1280"/>
                    <a:pt x="731" y="1261"/>
                    <a:pt x="314" y="1261"/>
                  </a:cubicBezTo>
                  <a:cubicBezTo>
                    <a:pt x="312" y="1261"/>
                    <a:pt x="310" y="1261"/>
                    <a:pt x="308" y="1261"/>
                  </a:cubicBezTo>
                  <a:cubicBezTo>
                    <a:pt x="139" y="1261"/>
                    <a:pt x="1" y="1399"/>
                    <a:pt x="1" y="1568"/>
                  </a:cubicBezTo>
                  <a:cubicBezTo>
                    <a:pt x="1" y="1738"/>
                    <a:pt x="139" y="1874"/>
                    <a:pt x="308" y="1874"/>
                  </a:cubicBezTo>
                  <a:cubicBezTo>
                    <a:pt x="310" y="1874"/>
                    <a:pt x="312" y="1874"/>
                    <a:pt x="314" y="1874"/>
                  </a:cubicBezTo>
                  <a:cubicBezTo>
                    <a:pt x="1281" y="1874"/>
                    <a:pt x="2800" y="1967"/>
                    <a:pt x="3146" y="2175"/>
                  </a:cubicBezTo>
                  <a:cubicBezTo>
                    <a:pt x="3280" y="2255"/>
                    <a:pt x="3552" y="2469"/>
                    <a:pt x="3869" y="2716"/>
                  </a:cubicBezTo>
                  <a:cubicBezTo>
                    <a:pt x="5024" y="3620"/>
                    <a:pt x="5900" y="4269"/>
                    <a:pt x="6448" y="4269"/>
                  </a:cubicBezTo>
                  <a:cubicBezTo>
                    <a:pt x="6484" y="4269"/>
                    <a:pt x="6522" y="4266"/>
                    <a:pt x="6559" y="4259"/>
                  </a:cubicBezTo>
                  <a:cubicBezTo>
                    <a:pt x="6702" y="4235"/>
                    <a:pt x="6827" y="4149"/>
                    <a:pt x="6901" y="4024"/>
                  </a:cubicBezTo>
                  <a:cubicBezTo>
                    <a:pt x="7290" y="3377"/>
                    <a:pt x="6520" y="2396"/>
                    <a:pt x="5245" y="1122"/>
                  </a:cubicBezTo>
                  <a:cubicBezTo>
                    <a:pt x="4664" y="540"/>
                    <a:pt x="4094" y="83"/>
                    <a:pt x="4071" y="64"/>
                  </a:cubicBezTo>
                  <a:cubicBezTo>
                    <a:pt x="4015" y="21"/>
                    <a:pt x="3949" y="0"/>
                    <a:pt x="3884"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73" name="Google Shape;2473;p54"/>
            <p:cNvSpPr/>
            <p:nvPr/>
          </p:nvSpPr>
          <p:spPr>
            <a:xfrm>
              <a:off x="2155400" y="2899975"/>
              <a:ext cx="755875" cy="253800"/>
            </a:xfrm>
            <a:custGeom>
              <a:avLst/>
              <a:gdLst/>
              <a:ahLst/>
              <a:cxnLst/>
              <a:rect l="l" t="t" r="r" b="b"/>
              <a:pathLst>
                <a:path w="30235" h="10152" extrusionOk="0">
                  <a:moveTo>
                    <a:pt x="9503" y="1"/>
                  </a:moveTo>
                  <a:cubicBezTo>
                    <a:pt x="0" y="433"/>
                    <a:pt x="5183" y="7559"/>
                    <a:pt x="5183" y="7559"/>
                  </a:cubicBezTo>
                  <a:lnTo>
                    <a:pt x="26995" y="10151"/>
                  </a:lnTo>
                  <a:lnTo>
                    <a:pt x="30235" y="5400"/>
                  </a:lnTo>
                  <a:lnTo>
                    <a:pt x="9503" y="1"/>
                  </a:ln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74" name="Google Shape;2474;p54"/>
            <p:cNvSpPr/>
            <p:nvPr/>
          </p:nvSpPr>
          <p:spPr>
            <a:xfrm>
              <a:off x="2221750" y="2892325"/>
              <a:ext cx="698825" cy="269100"/>
            </a:xfrm>
            <a:custGeom>
              <a:avLst/>
              <a:gdLst/>
              <a:ahLst/>
              <a:cxnLst/>
              <a:rect l="l" t="t" r="r" b="b"/>
              <a:pathLst>
                <a:path w="27953" h="10764" extrusionOk="0">
                  <a:moveTo>
                    <a:pt x="6816" y="615"/>
                  </a:moveTo>
                  <a:lnTo>
                    <a:pt x="27083" y="5892"/>
                  </a:lnTo>
                  <a:lnTo>
                    <a:pt x="24193" y="10132"/>
                  </a:lnTo>
                  <a:lnTo>
                    <a:pt x="2702" y="7578"/>
                  </a:lnTo>
                  <a:cubicBezTo>
                    <a:pt x="2341" y="7038"/>
                    <a:pt x="818" y="4580"/>
                    <a:pt x="1690" y="2766"/>
                  </a:cubicBezTo>
                  <a:cubicBezTo>
                    <a:pt x="2312" y="1472"/>
                    <a:pt x="4037" y="748"/>
                    <a:pt x="6816" y="615"/>
                  </a:cubicBezTo>
                  <a:close/>
                  <a:moveTo>
                    <a:pt x="6846" y="1"/>
                  </a:moveTo>
                  <a:cubicBezTo>
                    <a:pt x="6842" y="1"/>
                    <a:pt x="6838" y="1"/>
                    <a:pt x="6834" y="1"/>
                  </a:cubicBezTo>
                  <a:cubicBezTo>
                    <a:pt x="3786" y="140"/>
                    <a:pt x="1869" y="982"/>
                    <a:pt x="1138" y="2501"/>
                  </a:cubicBezTo>
                  <a:cubicBezTo>
                    <a:pt x="0" y="4864"/>
                    <a:pt x="2188" y="7917"/>
                    <a:pt x="2281" y="8046"/>
                  </a:cubicBezTo>
                  <a:cubicBezTo>
                    <a:pt x="2332" y="8114"/>
                    <a:pt x="2409" y="8160"/>
                    <a:pt x="2493" y="8170"/>
                  </a:cubicBezTo>
                  <a:lnTo>
                    <a:pt x="24305" y="10761"/>
                  </a:lnTo>
                  <a:cubicBezTo>
                    <a:pt x="24317" y="10762"/>
                    <a:pt x="24329" y="10763"/>
                    <a:pt x="24341" y="10763"/>
                  </a:cubicBezTo>
                  <a:cubicBezTo>
                    <a:pt x="24442" y="10763"/>
                    <a:pt x="24537" y="10713"/>
                    <a:pt x="24594" y="10629"/>
                  </a:cubicBezTo>
                  <a:lnTo>
                    <a:pt x="27833" y="5878"/>
                  </a:lnTo>
                  <a:cubicBezTo>
                    <a:pt x="27953" y="5704"/>
                    <a:pt x="27863" y="5464"/>
                    <a:pt x="27658" y="5410"/>
                  </a:cubicBezTo>
                  <a:lnTo>
                    <a:pt x="6925" y="11"/>
                  </a:lnTo>
                  <a:cubicBezTo>
                    <a:pt x="6900" y="4"/>
                    <a:pt x="6873" y="1"/>
                    <a:pt x="6846"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75" name="Google Shape;2475;p54"/>
            <p:cNvSpPr/>
            <p:nvPr/>
          </p:nvSpPr>
          <p:spPr>
            <a:xfrm>
              <a:off x="1655175" y="2894050"/>
              <a:ext cx="811075" cy="1382925"/>
            </a:xfrm>
            <a:custGeom>
              <a:avLst/>
              <a:gdLst/>
              <a:ahLst/>
              <a:cxnLst/>
              <a:rect l="l" t="t" r="r" b="b"/>
              <a:pathLst>
                <a:path w="32443" h="55317" extrusionOk="0">
                  <a:moveTo>
                    <a:pt x="17974" y="0"/>
                  </a:moveTo>
                  <a:cubicBezTo>
                    <a:pt x="16936" y="0"/>
                    <a:pt x="15899" y="342"/>
                    <a:pt x="14845" y="1145"/>
                  </a:cubicBezTo>
                  <a:cubicBezTo>
                    <a:pt x="14845" y="1145"/>
                    <a:pt x="9794" y="5430"/>
                    <a:pt x="8110" y="10633"/>
                  </a:cubicBezTo>
                  <a:cubicBezTo>
                    <a:pt x="6428" y="15836"/>
                    <a:pt x="5356" y="26242"/>
                    <a:pt x="5356" y="26242"/>
                  </a:cubicBezTo>
                  <a:cubicBezTo>
                    <a:pt x="5356" y="26242"/>
                    <a:pt x="0" y="33893"/>
                    <a:pt x="0" y="34659"/>
                  </a:cubicBezTo>
                  <a:cubicBezTo>
                    <a:pt x="0" y="34914"/>
                    <a:pt x="493" y="34999"/>
                    <a:pt x="1151" y="34999"/>
                  </a:cubicBezTo>
                  <a:cubicBezTo>
                    <a:pt x="2466" y="34999"/>
                    <a:pt x="4438" y="34659"/>
                    <a:pt x="4438" y="34659"/>
                  </a:cubicBezTo>
                  <a:lnTo>
                    <a:pt x="4438" y="34659"/>
                  </a:lnTo>
                  <a:lnTo>
                    <a:pt x="153" y="42004"/>
                  </a:lnTo>
                  <a:cubicBezTo>
                    <a:pt x="153" y="42004"/>
                    <a:pt x="153" y="48125"/>
                    <a:pt x="3520" y="51338"/>
                  </a:cubicBezTo>
                  <a:cubicBezTo>
                    <a:pt x="6329" y="54020"/>
                    <a:pt x="10099" y="55317"/>
                    <a:pt x="13405" y="55317"/>
                  </a:cubicBezTo>
                  <a:cubicBezTo>
                    <a:pt x="14060" y="55317"/>
                    <a:pt x="14697" y="55266"/>
                    <a:pt x="15304" y="55165"/>
                  </a:cubicBezTo>
                  <a:cubicBezTo>
                    <a:pt x="18977" y="54552"/>
                    <a:pt x="25710" y="46288"/>
                    <a:pt x="26475" y="45829"/>
                  </a:cubicBezTo>
                  <a:cubicBezTo>
                    <a:pt x="27241" y="45371"/>
                    <a:pt x="24638" y="38331"/>
                    <a:pt x="24027" y="35730"/>
                  </a:cubicBezTo>
                  <a:cubicBezTo>
                    <a:pt x="23414" y="33129"/>
                    <a:pt x="24638" y="31292"/>
                    <a:pt x="25404" y="30832"/>
                  </a:cubicBezTo>
                  <a:cubicBezTo>
                    <a:pt x="26169" y="30374"/>
                    <a:pt x="30606" y="27619"/>
                    <a:pt x="31524" y="25630"/>
                  </a:cubicBezTo>
                  <a:cubicBezTo>
                    <a:pt x="32443" y="23641"/>
                    <a:pt x="32290" y="20274"/>
                    <a:pt x="31984" y="17672"/>
                  </a:cubicBezTo>
                  <a:cubicBezTo>
                    <a:pt x="31677" y="15070"/>
                    <a:pt x="27852" y="6042"/>
                    <a:pt x="24486" y="3288"/>
                  </a:cubicBezTo>
                  <a:cubicBezTo>
                    <a:pt x="22223" y="1436"/>
                    <a:pt x="20099" y="0"/>
                    <a:pt x="17974"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76" name="Google Shape;2476;p54"/>
            <p:cNvSpPr/>
            <p:nvPr/>
          </p:nvSpPr>
          <p:spPr>
            <a:xfrm>
              <a:off x="1647500" y="2886300"/>
              <a:ext cx="825875" cy="1398450"/>
            </a:xfrm>
            <a:custGeom>
              <a:avLst/>
              <a:gdLst/>
              <a:ahLst/>
              <a:cxnLst/>
              <a:rect l="l" t="t" r="r" b="b"/>
              <a:pathLst>
                <a:path w="33035" h="55938" extrusionOk="0">
                  <a:moveTo>
                    <a:pt x="18282" y="606"/>
                  </a:moveTo>
                  <a:cubicBezTo>
                    <a:pt x="20183" y="606"/>
                    <a:pt x="22177" y="1854"/>
                    <a:pt x="24599" y="3834"/>
                  </a:cubicBezTo>
                  <a:cubicBezTo>
                    <a:pt x="27918" y="6550"/>
                    <a:pt x="31690" y="15495"/>
                    <a:pt x="31986" y="18017"/>
                  </a:cubicBezTo>
                  <a:cubicBezTo>
                    <a:pt x="32407" y="21591"/>
                    <a:pt x="32258" y="24286"/>
                    <a:pt x="31553" y="25811"/>
                  </a:cubicBezTo>
                  <a:cubicBezTo>
                    <a:pt x="30813" y="27415"/>
                    <a:pt x="27433" y="29752"/>
                    <a:pt x="25552" y="30880"/>
                  </a:cubicBezTo>
                  <a:cubicBezTo>
                    <a:pt x="24767" y="31352"/>
                    <a:pt x="23362" y="33251"/>
                    <a:pt x="24035" y="36110"/>
                  </a:cubicBezTo>
                  <a:cubicBezTo>
                    <a:pt x="24231" y="36943"/>
                    <a:pt x="24629" y="38226"/>
                    <a:pt x="25050" y="39583"/>
                  </a:cubicBezTo>
                  <a:cubicBezTo>
                    <a:pt x="25725" y="41763"/>
                    <a:pt x="26856" y="45414"/>
                    <a:pt x="26624" y="45877"/>
                  </a:cubicBezTo>
                  <a:cubicBezTo>
                    <a:pt x="26407" y="46008"/>
                    <a:pt x="25979" y="46460"/>
                    <a:pt x="25032" y="47470"/>
                  </a:cubicBezTo>
                  <a:cubicBezTo>
                    <a:pt x="22822" y="49826"/>
                    <a:pt x="18222" y="54730"/>
                    <a:pt x="15560" y="55173"/>
                  </a:cubicBezTo>
                  <a:cubicBezTo>
                    <a:pt x="14940" y="55277"/>
                    <a:pt x="14305" y="55327"/>
                    <a:pt x="13663" y="55327"/>
                  </a:cubicBezTo>
                  <a:cubicBezTo>
                    <a:pt x="10239" y="55327"/>
                    <a:pt x="6623" y="53896"/>
                    <a:pt x="4038" y="51428"/>
                  </a:cubicBezTo>
                  <a:cubicBezTo>
                    <a:pt x="1013" y="48540"/>
                    <a:pt x="785" y="43121"/>
                    <a:pt x="767" y="42395"/>
                  </a:cubicBezTo>
                  <a:lnTo>
                    <a:pt x="5010" y="35123"/>
                  </a:lnTo>
                  <a:cubicBezTo>
                    <a:pt x="5131" y="34914"/>
                    <a:pt x="4975" y="34662"/>
                    <a:pt x="4746" y="34662"/>
                  </a:cubicBezTo>
                  <a:cubicBezTo>
                    <a:pt x="4729" y="34662"/>
                    <a:pt x="4711" y="34663"/>
                    <a:pt x="4693" y="34666"/>
                  </a:cubicBezTo>
                  <a:cubicBezTo>
                    <a:pt x="3533" y="34867"/>
                    <a:pt x="2234" y="35005"/>
                    <a:pt x="1404" y="35005"/>
                  </a:cubicBezTo>
                  <a:cubicBezTo>
                    <a:pt x="1034" y="35005"/>
                    <a:pt x="757" y="34977"/>
                    <a:pt x="628" y="34915"/>
                  </a:cubicBezTo>
                  <a:cubicBezTo>
                    <a:pt x="861" y="34169"/>
                    <a:pt x="3480" y="30204"/>
                    <a:pt x="5914" y="26728"/>
                  </a:cubicBezTo>
                  <a:cubicBezTo>
                    <a:pt x="5944" y="26685"/>
                    <a:pt x="5963" y="26635"/>
                    <a:pt x="5968" y="26583"/>
                  </a:cubicBezTo>
                  <a:cubicBezTo>
                    <a:pt x="5978" y="26480"/>
                    <a:pt x="7055" y="16150"/>
                    <a:pt x="8709" y="11037"/>
                  </a:cubicBezTo>
                  <a:cubicBezTo>
                    <a:pt x="10321" y="6057"/>
                    <a:pt x="15149" y="1861"/>
                    <a:pt x="15343" y="1693"/>
                  </a:cubicBezTo>
                  <a:cubicBezTo>
                    <a:pt x="16329" y="944"/>
                    <a:pt x="17293" y="606"/>
                    <a:pt x="18282" y="606"/>
                  </a:cubicBezTo>
                  <a:close/>
                  <a:moveTo>
                    <a:pt x="18288" y="0"/>
                  </a:moveTo>
                  <a:cubicBezTo>
                    <a:pt x="17200" y="0"/>
                    <a:pt x="16092" y="354"/>
                    <a:pt x="14965" y="1211"/>
                  </a:cubicBezTo>
                  <a:lnTo>
                    <a:pt x="14952" y="1221"/>
                  </a:lnTo>
                  <a:cubicBezTo>
                    <a:pt x="14744" y="1399"/>
                    <a:pt x="9817" y="5623"/>
                    <a:pt x="8126" y="10848"/>
                  </a:cubicBezTo>
                  <a:cubicBezTo>
                    <a:pt x="6530" y="15782"/>
                    <a:pt x="5471" y="25463"/>
                    <a:pt x="5367" y="26441"/>
                  </a:cubicBezTo>
                  <a:cubicBezTo>
                    <a:pt x="4047" y="28328"/>
                    <a:pt x="1" y="34178"/>
                    <a:pt x="1" y="34969"/>
                  </a:cubicBezTo>
                  <a:cubicBezTo>
                    <a:pt x="1" y="35117"/>
                    <a:pt x="66" y="35254"/>
                    <a:pt x="187" y="35355"/>
                  </a:cubicBezTo>
                  <a:cubicBezTo>
                    <a:pt x="411" y="35545"/>
                    <a:pt x="923" y="35611"/>
                    <a:pt x="1534" y="35611"/>
                  </a:cubicBezTo>
                  <a:cubicBezTo>
                    <a:pt x="2383" y="35611"/>
                    <a:pt x="3424" y="35482"/>
                    <a:pt x="4154" y="35373"/>
                  </a:cubicBezTo>
                  <a:lnTo>
                    <a:pt x="4154" y="35373"/>
                  </a:lnTo>
                  <a:lnTo>
                    <a:pt x="196" y="42159"/>
                  </a:lnTo>
                  <a:cubicBezTo>
                    <a:pt x="168" y="42207"/>
                    <a:pt x="153" y="42260"/>
                    <a:pt x="153" y="42314"/>
                  </a:cubicBezTo>
                  <a:cubicBezTo>
                    <a:pt x="153" y="42569"/>
                    <a:pt x="193" y="48604"/>
                    <a:pt x="3615" y="51870"/>
                  </a:cubicBezTo>
                  <a:cubicBezTo>
                    <a:pt x="6312" y="54444"/>
                    <a:pt x="10088" y="55938"/>
                    <a:pt x="13668" y="55938"/>
                  </a:cubicBezTo>
                  <a:cubicBezTo>
                    <a:pt x="13675" y="55938"/>
                    <a:pt x="13682" y="55938"/>
                    <a:pt x="13688" y="55938"/>
                  </a:cubicBezTo>
                  <a:cubicBezTo>
                    <a:pt x="14350" y="55938"/>
                    <a:pt x="15009" y="55883"/>
                    <a:pt x="15661" y="55776"/>
                  </a:cubicBezTo>
                  <a:cubicBezTo>
                    <a:pt x="18527" y="55299"/>
                    <a:pt x="23049" y="50478"/>
                    <a:pt x="25478" y="47889"/>
                  </a:cubicBezTo>
                  <a:cubicBezTo>
                    <a:pt x="26151" y="47171"/>
                    <a:pt x="26787" y="46494"/>
                    <a:pt x="26939" y="46402"/>
                  </a:cubicBezTo>
                  <a:cubicBezTo>
                    <a:pt x="27563" y="46028"/>
                    <a:pt x="27160" y="44325"/>
                    <a:pt x="25633" y="39401"/>
                  </a:cubicBezTo>
                  <a:cubicBezTo>
                    <a:pt x="25216" y="38054"/>
                    <a:pt x="24821" y="36782"/>
                    <a:pt x="24631" y="35970"/>
                  </a:cubicBezTo>
                  <a:cubicBezTo>
                    <a:pt x="24041" y="33463"/>
                    <a:pt x="25233" y="31786"/>
                    <a:pt x="25868" y="31405"/>
                  </a:cubicBezTo>
                  <a:cubicBezTo>
                    <a:pt x="26402" y="31084"/>
                    <a:pt x="31121" y="28208"/>
                    <a:pt x="32109" y="26068"/>
                  </a:cubicBezTo>
                  <a:cubicBezTo>
                    <a:pt x="32870" y="24417"/>
                    <a:pt x="33034" y="21685"/>
                    <a:pt x="32593" y="17947"/>
                  </a:cubicBezTo>
                  <a:cubicBezTo>
                    <a:pt x="32295" y="15412"/>
                    <a:pt x="28543" y="6273"/>
                    <a:pt x="24985" y="3361"/>
                  </a:cubicBezTo>
                  <a:cubicBezTo>
                    <a:pt x="22851" y="1614"/>
                    <a:pt x="20614" y="0"/>
                    <a:pt x="18288"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77" name="Google Shape;2477;p54"/>
            <p:cNvSpPr/>
            <p:nvPr/>
          </p:nvSpPr>
          <p:spPr>
            <a:xfrm>
              <a:off x="2045425" y="2880400"/>
              <a:ext cx="439975" cy="497975"/>
            </a:xfrm>
            <a:custGeom>
              <a:avLst/>
              <a:gdLst/>
              <a:ahLst/>
              <a:cxnLst/>
              <a:rect l="l" t="t" r="r" b="b"/>
              <a:pathLst>
                <a:path w="17599" h="19919" extrusionOk="0">
                  <a:moveTo>
                    <a:pt x="6102" y="0"/>
                  </a:moveTo>
                  <a:cubicBezTo>
                    <a:pt x="4746" y="0"/>
                    <a:pt x="3399" y="287"/>
                    <a:pt x="2294" y="926"/>
                  </a:cubicBezTo>
                  <a:cubicBezTo>
                    <a:pt x="2294" y="926"/>
                    <a:pt x="0" y="4292"/>
                    <a:pt x="0" y="6740"/>
                  </a:cubicBezTo>
                  <a:cubicBezTo>
                    <a:pt x="0" y="9190"/>
                    <a:pt x="1989" y="13168"/>
                    <a:pt x="3519" y="15004"/>
                  </a:cubicBezTo>
                  <a:cubicBezTo>
                    <a:pt x="5049" y="16841"/>
                    <a:pt x="6427" y="18065"/>
                    <a:pt x="6427" y="18065"/>
                  </a:cubicBezTo>
                  <a:lnTo>
                    <a:pt x="9793" y="17300"/>
                  </a:lnTo>
                  <a:lnTo>
                    <a:pt x="9947" y="19901"/>
                  </a:lnTo>
                  <a:cubicBezTo>
                    <a:pt x="9947" y="19901"/>
                    <a:pt x="10377" y="19126"/>
                    <a:pt x="11496" y="19126"/>
                  </a:cubicBezTo>
                  <a:cubicBezTo>
                    <a:pt x="11869" y="19126"/>
                    <a:pt x="12319" y="19212"/>
                    <a:pt x="12855" y="19442"/>
                  </a:cubicBezTo>
                  <a:cubicBezTo>
                    <a:pt x="13667" y="19790"/>
                    <a:pt x="14369" y="19918"/>
                    <a:pt x="14927" y="19918"/>
                  </a:cubicBezTo>
                  <a:cubicBezTo>
                    <a:pt x="15843" y="19918"/>
                    <a:pt x="16374" y="19574"/>
                    <a:pt x="16374" y="19289"/>
                  </a:cubicBezTo>
                  <a:cubicBezTo>
                    <a:pt x="16374" y="18830"/>
                    <a:pt x="17598" y="15616"/>
                    <a:pt x="16374" y="10261"/>
                  </a:cubicBezTo>
                  <a:cubicBezTo>
                    <a:pt x="15150" y="4905"/>
                    <a:pt x="13772" y="3986"/>
                    <a:pt x="11783" y="1997"/>
                  </a:cubicBezTo>
                  <a:cubicBezTo>
                    <a:pt x="10550" y="763"/>
                    <a:pt x="8315" y="0"/>
                    <a:pt x="6102"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78" name="Google Shape;2478;p54"/>
            <p:cNvSpPr/>
            <p:nvPr/>
          </p:nvSpPr>
          <p:spPr>
            <a:xfrm>
              <a:off x="2037725" y="2872750"/>
              <a:ext cx="450275" cy="513300"/>
            </a:xfrm>
            <a:custGeom>
              <a:avLst/>
              <a:gdLst/>
              <a:ahLst/>
              <a:cxnLst/>
              <a:rect l="l" t="t" r="r" b="b"/>
              <a:pathLst>
                <a:path w="18011" h="20532" extrusionOk="0">
                  <a:moveTo>
                    <a:pt x="6412" y="600"/>
                  </a:moveTo>
                  <a:cubicBezTo>
                    <a:pt x="8568" y="600"/>
                    <a:pt x="10719" y="1365"/>
                    <a:pt x="11874" y="2520"/>
                  </a:cubicBezTo>
                  <a:cubicBezTo>
                    <a:pt x="12060" y="2707"/>
                    <a:pt x="12242" y="2884"/>
                    <a:pt x="12418" y="3056"/>
                  </a:cubicBezTo>
                  <a:cubicBezTo>
                    <a:pt x="14088" y="4689"/>
                    <a:pt x="15293" y="5868"/>
                    <a:pt x="16383" y="10636"/>
                  </a:cubicBezTo>
                  <a:cubicBezTo>
                    <a:pt x="17382" y="15008"/>
                    <a:pt x="16721" y="17947"/>
                    <a:pt x="16472" y="19055"/>
                  </a:cubicBezTo>
                  <a:cubicBezTo>
                    <a:pt x="16410" y="19331"/>
                    <a:pt x="16375" y="19482"/>
                    <a:pt x="16377" y="19580"/>
                  </a:cubicBezTo>
                  <a:cubicBezTo>
                    <a:pt x="16369" y="19603"/>
                    <a:pt x="16302" y="19686"/>
                    <a:pt x="16113" y="19767"/>
                  </a:cubicBezTo>
                  <a:cubicBezTo>
                    <a:pt x="15900" y="19859"/>
                    <a:pt x="15604" y="19919"/>
                    <a:pt x="15237" y="19919"/>
                  </a:cubicBezTo>
                  <a:cubicBezTo>
                    <a:pt x="14714" y="19919"/>
                    <a:pt x="14048" y="19796"/>
                    <a:pt x="13282" y="19468"/>
                  </a:cubicBezTo>
                  <a:cubicBezTo>
                    <a:pt x="12710" y="19222"/>
                    <a:pt x="12222" y="19129"/>
                    <a:pt x="11811" y="19129"/>
                  </a:cubicBezTo>
                  <a:cubicBezTo>
                    <a:pt x="11237" y="19129"/>
                    <a:pt x="10814" y="19311"/>
                    <a:pt x="10521" y="19516"/>
                  </a:cubicBezTo>
                  <a:lnTo>
                    <a:pt x="10408" y="17589"/>
                  </a:lnTo>
                  <a:cubicBezTo>
                    <a:pt x="10398" y="17423"/>
                    <a:pt x="10260" y="17301"/>
                    <a:pt x="10102" y="17301"/>
                  </a:cubicBezTo>
                  <a:cubicBezTo>
                    <a:pt x="10080" y="17301"/>
                    <a:pt x="10056" y="17304"/>
                    <a:pt x="10033" y="17309"/>
                  </a:cubicBezTo>
                  <a:lnTo>
                    <a:pt x="6823" y="18038"/>
                  </a:lnTo>
                  <a:cubicBezTo>
                    <a:pt x="6462" y="17705"/>
                    <a:pt x="5307" y="16610"/>
                    <a:pt x="4062" y="15115"/>
                  </a:cubicBezTo>
                  <a:cubicBezTo>
                    <a:pt x="2622" y="13387"/>
                    <a:pt x="614" y="9482"/>
                    <a:pt x="614" y="7047"/>
                  </a:cubicBezTo>
                  <a:cubicBezTo>
                    <a:pt x="614" y="4893"/>
                    <a:pt x="2520" y="1913"/>
                    <a:pt x="2817" y="1463"/>
                  </a:cubicBezTo>
                  <a:cubicBezTo>
                    <a:pt x="3884" y="863"/>
                    <a:pt x="5149" y="600"/>
                    <a:pt x="6412" y="600"/>
                  </a:cubicBezTo>
                  <a:close/>
                  <a:moveTo>
                    <a:pt x="6385" y="1"/>
                  </a:moveTo>
                  <a:cubicBezTo>
                    <a:pt x="4998" y="1"/>
                    <a:pt x="3611" y="294"/>
                    <a:pt x="2449" y="967"/>
                  </a:cubicBezTo>
                  <a:cubicBezTo>
                    <a:pt x="2410" y="990"/>
                    <a:pt x="2375" y="1021"/>
                    <a:pt x="2350" y="1059"/>
                  </a:cubicBezTo>
                  <a:cubicBezTo>
                    <a:pt x="2253" y="1201"/>
                    <a:pt x="0" y="4533"/>
                    <a:pt x="0" y="7047"/>
                  </a:cubicBezTo>
                  <a:cubicBezTo>
                    <a:pt x="0" y="9619"/>
                    <a:pt x="2092" y="13707"/>
                    <a:pt x="3591" y="15506"/>
                  </a:cubicBezTo>
                  <a:cubicBezTo>
                    <a:pt x="5118" y="17340"/>
                    <a:pt x="6517" y="18587"/>
                    <a:pt x="6530" y="18600"/>
                  </a:cubicBezTo>
                  <a:cubicBezTo>
                    <a:pt x="6587" y="18650"/>
                    <a:pt x="6659" y="18677"/>
                    <a:pt x="6733" y="18677"/>
                  </a:cubicBezTo>
                  <a:cubicBezTo>
                    <a:pt x="6756" y="18677"/>
                    <a:pt x="6779" y="18674"/>
                    <a:pt x="6802" y="18669"/>
                  </a:cubicBezTo>
                  <a:lnTo>
                    <a:pt x="9817" y="17985"/>
                  </a:lnTo>
                  <a:lnTo>
                    <a:pt x="9948" y="20226"/>
                  </a:lnTo>
                  <a:cubicBezTo>
                    <a:pt x="9957" y="20360"/>
                    <a:pt x="10052" y="20474"/>
                    <a:pt x="10184" y="20504"/>
                  </a:cubicBezTo>
                  <a:cubicBezTo>
                    <a:pt x="10207" y="20509"/>
                    <a:pt x="10230" y="20511"/>
                    <a:pt x="10253" y="20511"/>
                  </a:cubicBezTo>
                  <a:cubicBezTo>
                    <a:pt x="10361" y="20511"/>
                    <a:pt x="10464" y="20455"/>
                    <a:pt x="10520" y="20359"/>
                  </a:cubicBezTo>
                  <a:cubicBezTo>
                    <a:pt x="10540" y="20324"/>
                    <a:pt x="10895" y="19741"/>
                    <a:pt x="11807" y="19741"/>
                  </a:cubicBezTo>
                  <a:cubicBezTo>
                    <a:pt x="12140" y="19741"/>
                    <a:pt x="12548" y="19818"/>
                    <a:pt x="13041" y="20030"/>
                  </a:cubicBezTo>
                  <a:cubicBezTo>
                    <a:pt x="13889" y="20393"/>
                    <a:pt x="14630" y="20531"/>
                    <a:pt x="15233" y="20531"/>
                  </a:cubicBezTo>
                  <a:cubicBezTo>
                    <a:pt x="15843" y="20530"/>
                    <a:pt x="16311" y="20390"/>
                    <a:pt x="16600" y="20199"/>
                  </a:cubicBezTo>
                  <a:cubicBezTo>
                    <a:pt x="16849" y="20034"/>
                    <a:pt x="16988" y="19819"/>
                    <a:pt x="16988" y="19596"/>
                  </a:cubicBezTo>
                  <a:cubicBezTo>
                    <a:pt x="16989" y="19545"/>
                    <a:pt x="17030" y="19364"/>
                    <a:pt x="17069" y="19189"/>
                  </a:cubicBezTo>
                  <a:cubicBezTo>
                    <a:pt x="17326" y="18045"/>
                    <a:pt x="18010" y="15007"/>
                    <a:pt x="16980" y="10498"/>
                  </a:cubicBezTo>
                  <a:cubicBezTo>
                    <a:pt x="15850" y="5555"/>
                    <a:pt x="14591" y="4322"/>
                    <a:pt x="12847" y="2619"/>
                  </a:cubicBezTo>
                  <a:cubicBezTo>
                    <a:pt x="12671" y="2447"/>
                    <a:pt x="12491" y="2272"/>
                    <a:pt x="12306" y="2087"/>
                  </a:cubicBezTo>
                  <a:cubicBezTo>
                    <a:pt x="11052" y="832"/>
                    <a:pt x="8719" y="1"/>
                    <a:pt x="6385"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79" name="Google Shape;2479;p54"/>
            <p:cNvSpPr/>
            <p:nvPr/>
          </p:nvSpPr>
          <p:spPr>
            <a:xfrm>
              <a:off x="2098950" y="2915050"/>
              <a:ext cx="352000" cy="417000"/>
            </a:xfrm>
            <a:custGeom>
              <a:avLst/>
              <a:gdLst/>
              <a:ahLst/>
              <a:cxnLst/>
              <a:rect l="l" t="t" r="r" b="b"/>
              <a:pathLst>
                <a:path w="14080" h="16680" extrusionOk="0">
                  <a:moveTo>
                    <a:pt x="2823" y="0"/>
                  </a:moveTo>
                  <a:cubicBezTo>
                    <a:pt x="2336" y="0"/>
                    <a:pt x="1943" y="104"/>
                    <a:pt x="1684" y="305"/>
                  </a:cubicBezTo>
                  <a:cubicBezTo>
                    <a:pt x="1684" y="305"/>
                    <a:pt x="0" y="3213"/>
                    <a:pt x="919" y="5508"/>
                  </a:cubicBezTo>
                  <a:cubicBezTo>
                    <a:pt x="1837" y="7803"/>
                    <a:pt x="4745" y="10558"/>
                    <a:pt x="7039" y="12547"/>
                  </a:cubicBezTo>
                  <a:cubicBezTo>
                    <a:pt x="9334" y="14537"/>
                    <a:pt x="12242" y="16679"/>
                    <a:pt x="12242" y="16679"/>
                  </a:cubicBezTo>
                  <a:cubicBezTo>
                    <a:pt x="12242" y="16679"/>
                    <a:pt x="14079" y="11935"/>
                    <a:pt x="11171" y="6426"/>
                  </a:cubicBezTo>
                  <a:cubicBezTo>
                    <a:pt x="8809" y="1950"/>
                    <a:pt x="4933" y="0"/>
                    <a:pt x="2823"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80" name="Google Shape;2480;p54"/>
            <p:cNvSpPr/>
            <p:nvPr/>
          </p:nvSpPr>
          <p:spPr>
            <a:xfrm>
              <a:off x="2090750" y="2907375"/>
              <a:ext cx="367750" cy="432300"/>
            </a:xfrm>
            <a:custGeom>
              <a:avLst/>
              <a:gdLst/>
              <a:ahLst/>
              <a:cxnLst/>
              <a:rect l="l" t="t" r="r" b="b"/>
              <a:pathLst>
                <a:path w="14710" h="17292" extrusionOk="0">
                  <a:moveTo>
                    <a:pt x="3152" y="614"/>
                  </a:moveTo>
                  <a:cubicBezTo>
                    <a:pt x="3420" y="614"/>
                    <a:pt x="3722" y="648"/>
                    <a:pt x="4044" y="717"/>
                  </a:cubicBezTo>
                  <a:cubicBezTo>
                    <a:pt x="6092" y="1158"/>
                    <a:pt x="9202" y="3036"/>
                    <a:pt x="11229" y="6876"/>
                  </a:cubicBezTo>
                  <a:cubicBezTo>
                    <a:pt x="13563" y="11298"/>
                    <a:pt x="12755" y="15255"/>
                    <a:pt x="12410" y="16484"/>
                  </a:cubicBezTo>
                  <a:cubicBezTo>
                    <a:pt x="11573" y="15857"/>
                    <a:pt x="9369" y="14184"/>
                    <a:pt x="7569" y="12623"/>
                  </a:cubicBezTo>
                  <a:cubicBezTo>
                    <a:pt x="4202" y="9705"/>
                    <a:pt x="2227" y="7440"/>
                    <a:pt x="1531" y="5701"/>
                  </a:cubicBezTo>
                  <a:cubicBezTo>
                    <a:pt x="746" y="3738"/>
                    <a:pt x="2030" y="1221"/>
                    <a:pt x="2247" y="820"/>
                  </a:cubicBezTo>
                  <a:cubicBezTo>
                    <a:pt x="2454" y="684"/>
                    <a:pt x="2769" y="614"/>
                    <a:pt x="3152" y="614"/>
                  </a:cubicBezTo>
                  <a:close/>
                  <a:moveTo>
                    <a:pt x="3151" y="1"/>
                  </a:moveTo>
                  <a:cubicBezTo>
                    <a:pt x="2595" y="1"/>
                    <a:pt x="2139" y="126"/>
                    <a:pt x="1824" y="371"/>
                  </a:cubicBezTo>
                  <a:cubicBezTo>
                    <a:pt x="1793" y="395"/>
                    <a:pt x="1766" y="425"/>
                    <a:pt x="1747" y="459"/>
                  </a:cubicBezTo>
                  <a:cubicBezTo>
                    <a:pt x="1675" y="582"/>
                    <a:pt x="0" y="3522"/>
                    <a:pt x="963" y="5928"/>
                  </a:cubicBezTo>
                  <a:cubicBezTo>
                    <a:pt x="1695" y="7762"/>
                    <a:pt x="3726" y="10102"/>
                    <a:pt x="7168" y="13086"/>
                  </a:cubicBezTo>
                  <a:cubicBezTo>
                    <a:pt x="9445" y="15060"/>
                    <a:pt x="12360" y="17211"/>
                    <a:pt x="12390" y="17232"/>
                  </a:cubicBezTo>
                  <a:cubicBezTo>
                    <a:pt x="12442" y="17271"/>
                    <a:pt x="12506" y="17292"/>
                    <a:pt x="12572" y="17292"/>
                  </a:cubicBezTo>
                  <a:cubicBezTo>
                    <a:pt x="12600" y="17292"/>
                    <a:pt x="12629" y="17289"/>
                    <a:pt x="12657" y="17281"/>
                  </a:cubicBezTo>
                  <a:cubicBezTo>
                    <a:pt x="12748" y="17253"/>
                    <a:pt x="12822" y="17186"/>
                    <a:pt x="12856" y="17097"/>
                  </a:cubicBezTo>
                  <a:cubicBezTo>
                    <a:pt x="12934" y="16898"/>
                    <a:pt x="14710" y="12158"/>
                    <a:pt x="11771" y="6591"/>
                  </a:cubicBezTo>
                  <a:cubicBezTo>
                    <a:pt x="9645" y="2564"/>
                    <a:pt x="6350" y="588"/>
                    <a:pt x="4173" y="119"/>
                  </a:cubicBezTo>
                  <a:cubicBezTo>
                    <a:pt x="3806" y="40"/>
                    <a:pt x="3462" y="1"/>
                    <a:pt x="3151"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81" name="Google Shape;2481;p54"/>
            <p:cNvSpPr/>
            <p:nvPr/>
          </p:nvSpPr>
          <p:spPr>
            <a:xfrm>
              <a:off x="2118075" y="2574525"/>
              <a:ext cx="436175" cy="566225"/>
            </a:xfrm>
            <a:custGeom>
              <a:avLst/>
              <a:gdLst/>
              <a:ahLst/>
              <a:cxnLst/>
              <a:rect l="l" t="t" r="r" b="b"/>
              <a:pathLst>
                <a:path w="17447" h="22649" extrusionOk="0">
                  <a:moveTo>
                    <a:pt x="14232" y="0"/>
                  </a:moveTo>
                  <a:cubicBezTo>
                    <a:pt x="14232" y="0"/>
                    <a:pt x="10100" y="2448"/>
                    <a:pt x="9029" y="2908"/>
                  </a:cubicBezTo>
                  <a:cubicBezTo>
                    <a:pt x="7958" y="3367"/>
                    <a:pt x="3367" y="5509"/>
                    <a:pt x="2756" y="8264"/>
                  </a:cubicBezTo>
                  <a:cubicBezTo>
                    <a:pt x="2143" y="11018"/>
                    <a:pt x="613" y="14844"/>
                    <a:pt x="307" y="15762"/>
                  </a:cubicBezTo>
                  <a:cubicBezTo>
                    <a:pt x="1" y="16680"/>
                    <a:pt x="307" y="17904"/>
                    <a:pt x="1225" y="19129"/>
                  </a:cubicBezTo>
                  <a:cubicBezTo>
                    <a:pt x="2143" y="20353"/>
                    <a:pt x="7041" y="22649"/>
                    <a:pt x="8112" y="22649"/>
                  </a:cubicBezTo>
                  <a:cubicBezTo>
                    <a:pt x="9182" y="22649"/>
                    <a:pt x="9642" y="16221"/>
                    <a:pt x="9642" y="16221"/>
                  </a:cubicBezTo>
                  <a:lnTo>
                    <a:pt x="13927" y="16221"/>
                  </a:lnTo>
                  <a:cubicBezTo>
                    <a:pt x="15609" y="16221"/>
                    <a:pt x="14998" y="15303"/>
                    <a:pt x="15457" y="13314"/>
                  </a:cubicBezTo>
                  <a:cubicBezTo>
                    <a:pt x="15916" y="11324"/>
                    <a:pt x="15609" y="8263"/>
                    <a:pt x="15609" y="8263"/>
                  </a:cubicBezTo>
                  <a:cubicBezTo>
                    <a:pt x="15609" y="8263"/>
                    <a:pt x="16835" y="6274"/>
                    <a:pt x="17140" y="5815"/>
                  </a:cubicBezTo>
                  <a:cubicBezTo>
                    <a:pt x="17446" y="5355"/>
                    <a:pt x="15304" y="4131"/>
                    <a:pt x="15304" y="4131"/>
                  </a:cubicBezTo>
                  <a:lnTo>
                    <a:pt x="15304" y="3060"/>
                  </a:lnTo>
                  <a:cubicBezTo>
                    <a:pt x="15304" y="2601"/>
                    <a:pt x="14232" y="0"/>
                    <a:pt x="14232"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82" name="Google Shape;2482;p54"/>
            <p:cNvSpPr/>
            <p:nvPr/>
          </p:nvSpPr>
          <p:spPr>
            <a:xfrm>
              <a:off x="2109800" y="2566850"/>
              <a:ext cx="445875" cy="581550"/>
            </a:xfrm>
            <a:custGeom>
              <a:avLst/>
              <a:gdLst/>
              <a:ahLst/>
              <a:cxnLst/>
              <a:rect l="l" t="t" r="r" b="b"/>
              <a:pathLst>
                <a:path w="17835" h="23262" extrusionOk="0">
                  <a:moveTo>
                    <a:pt x="14414" y="750"/>
                  </a:moveTo>
                  <a:cubicBezTo>
                    <a:pt x="14875" y="1895"/>
                    <a:pt x="15328" y="3140"/>
                    <a:pt x="15328" y="3368"/>
                  </a:cubicBezTo>
                  <a:lnTo>
                    <a:pt x="15328" y="4439"/>
                  </a:lnTo>
                  <a:cubicBezTo>
                    <a:pt x="15328" y="4549"/>
                    <a:pt x="15387" y="4650"/>
                    <a:pt x="15482" y="4704"/>
                  </a:cubicBezTo>
                  <a:cubicBezTo>
                    <a:pt x="16305" y="5175"/>
                    <a:pt x="17071" y="5762"/>
                    <a:pt x="17183" y="6001"/>
                  </a:cubicBezTo>
                  <a:cubicBezTo>
                    <a:pt x="16835" y="6532"/>
                    <a:pt x="15728" y="8332"/>
                    <a:pt x="15679" y="8411"/>
                  </a:cubicBezTo>
                  <a:cubicBezTo>
                    <a:pt x="15644" y="8467"/>
                    <a:pt x="15628" y="8535"/>
                    <a:pt x="15636" y="8601"/>
                  </a:cubicBezTo>
                  <a:cubicBezTo>
                    <a:pt x="15638" y="8631"/>
                    <a:pt x="15932" y="11633"/>
                    <a:pt x="15488" y="13552"/>
                  </a:cubicBezTo>
                  <a:cubicBezTo>
                    <a:pt x="15350" y="14152"/>
                    <a:pt x="15306" y="14659"/>
                    <a:pt x="15270" y="15064"/>
                  </a:cubicBezTo>
                  <a:cubicBezTo>
                    <a:pt x="15184" y="16045"/>
                    <a:pt x="15168" y="16223"/>
                    <a:pt x="14257" y="16223"/>
                  </a:cubicBezTo>
                  <a:lnTo>
                    <a:pt x="9972" y="16223"/>
                  </a:lnTo>
                  <a:cubicBezTo>
                    <a:pt x="9811" y="16223"/>
                    <a:pt x="9678" y="16347"/>
                    <a:pt x="9667" y="16506"/>
                  </a:cubicBezTo>
                  <a:cubicBezTo>
                    <a:pt x="9440" y="19681"/>
                    <a:pt x="8875" y="22495"/>
                    <a:pt x="8442" y="22650"/>
                  </a:cubicBezTo>
                  <a:cubicBezTo>
                    <a:pt x="7475" y="22650"/>
                    <a:pt x="2664" y="20403"/>
                    <a:pt x="1801" y="19252"/>
                  </a:cubicBezTo>
                  <a:cubicBezTo>
                    <a:pt x="964" y="18137"/>
                    <a:pt x="646" y="17011"/>
                    <a:pt x="928" y="16166"/>
                  </a:cubicBezTo>
                  <a:cubicBezTo>
                    <a:pt x="995" y="15963"/>
                    <a:pt x="1124" y="15618"/>
                    <a:pt x="1288" y="15174"/>
                  </a:cubicBezTo>
                  <a:cubicBezTo>
                    <a:pt x="1853" y="13645"/>
                    <a:pt x="2905" y="10799"/>
                    <a:pt x="3385" y="8637"/>
                  </a:cubicBezTo>
                  <a:cubicBezTo>
                    <a:pt x="3989" y="5920"/>
                    <a:pt x="8920" y="3736"/>
                    <a:pt x="9481" y="3495"/>
                  </a:cubicBezTo>
                  <a:cubicBezTo>
                    <a:pt x="10398" y="3103"/>
                    <a:pt x="13430" y="1330"/>
                    <a:pt x="14414" y="750"/>
                  </a:cubicBezTo>
                  <a:close/>
                  <a:moveTo>
                    <a:pt x="14563" y="1"/>
                  </a:moveTo>
                  <a:cubicBezTo>
                    <a:pt x="14509" y="1"/>
                    <a:pt x="14455" y="15"/>
                    <a:pt x="14407" y="44"/>
                  </a:cubicBezTo>
                  <a:cubicBezTo>
                    <a:pt x="14366" y="69"/>
                    <a:pt x="10281" y="2487"/>
                    <a:pt x="9241" y="2934"/>
                  </a:cubicBezTo>
                  <a:cubicBezTo>
                    <a:pt x="8278" y="3346"/>
                    <a:pt x="3444" y="5554"/>
                    <a:pt x="2788" y="8505"/>
                  </a:cubicBezTo>
                  <a:cubicBezTo>
                    <a:pt x="2316" y="10626"/>
                    <a:pt x="1273" y="13447"/>
                    <a:pt x="714" y="14962"/>
                  </a:cubicBezTo>
                  <a:cubicBezTo>
                    <a:pt x="546" y="15414"/>
                    <a:pt x="417" y="15766"/>
                    <a:pt x="347" y="15972"/>
                  </a:cubicBezTo>
                  <a:cubicBezTo>
                    <a:pt x="1" y="17013"/>
                    <a:pt x="352" y="18341"/>
                    <a:pt x="1311" y="19619"/>
                  </a:cubicBezTo>
                  <a:cubicBezTo>
                    <a:pt x="2287" y="20921"/>
                    <a:pt x="7319" y="23262"/>
                    <a:pt x="8442" y="23262"/>
                  </a:cubicBezTo>
                  <a:cubicBezTo>
                    <a:pt x="9578" y="23262"/>
                    <a:pt x="10063" y="19361"/>
                    <a:pt x="10256" y="16835"/>
                  </a:cubicBezTo>
                  <a:lnTo>
                    <a:pt x="14258" y="16835"/>
                  </a:lnTo>
                  <a:cubicBezTo>
                    <a:pt x="15730" y="16835"/>
                    <a:pt x="15796" y="16078"/>
                    <a:pt x="15881" y="15118"/>
                  </a:cubicBezTo>
                  <a:cubicBezTo>
                    <a:pt x="15915" y="14732"/>
                    <a:pt x="15957" y="14249"/>
                    <a:pt x="16086" y="13690"/>
                  </a:cubicBezTo>
                  <a:cubicBezTo>
                    <a:pt x="16509" y="11858"/>
                    <a:pt x="16305" y="9208"/>
                    <a:pt x="16255" y="8644"/>
                  </a:cubicBezTo>
                  <a:cubicBezTo>
                    <a:pt x="16494" y="8257"/>
                    <a:pt x="17462" y="6687"/>
                    <a:pt x="17725" y="6293"/>
                  </a:cubicBezTo>
                  <a:cubicBezTo>
                    <a:pt x="17779" y="6211"/>
                    <a:pt x="17835" y="6077"/>
                    <a:pt x="17791" y="5893"/>
                  </a:cubicBezTo>
                  <a:cubicBezTo>
                    <a:pt x="17661" y="5338"/>
                    <a:pt x="16488" y="4588"/>
                    <a:pt x="15940" y="4263"/>
                  </a:cubicBezTo>
                  <a:lnTo>
                    <a:pt x="15940" y="3368"/>
                  </a:lnTo>
                  <a:cubicBezTo>
                    <a:pt x="15940" y="2886"/>
                    <a:pt x="15103" y="814"/>
                    <a:pt x="14847" y="191"/>
                  </a:cubicBezTo>
                  <a:cubicBezTo>
                    <a:pt x="14813" y="109"/>
                    <a:pt x="14745" y="45"/>
                    <a:pt x="14661" y="17"/>
                  </a:cubicBezTo>
                  <a:cubicBezTo>
                    <a:pt x="14629" y="6"/>
                    <a:pt x="14596" y="1"/>
                    <a:pt x="14563"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83" name="Google Shape;2483;p54"/>
            <p:cNvSpPr/>
            <p:nvPr/>
          </p:nvSpPr>
          <p:spPr>
            <a:xfrm>
              <a:off x="1808175" y="2836350"/>
              <a:ext cx="264025" cy="251425"/>
            </a:xfrm>
            <a:custGeom>
              <a:avLst/>
              <a:gdLst/>
              <a:ahLst/>
              <a:cxnLst/>
              <a:rect l="l" t="t" r="r" b="b"/>
              <a:pathLst>
                <a:path w="10561" h="10057" extrusionOk="0">
                  <a:moveTo>
                    <a:pt x="5413" y="1"/>
                  </a:moveTo>
                  <a:cubicBezTo>
                    <a:pt x="4942" y="1"/>
                    <a:pt x="4501" y="25"/>
                    <a:pt x="4133" y="87"/>
                  </a:cubicBezTo>
                  <a:cubicBezTo>
                    <a:pt x="2296" y="392"/>
                    <a:pt x="1" y="2995"/>
                    <a:pt x="1" y="5596"/>
                  </a:cubicBezTo>
                  <a:cubicBezTo>
                    <a:pt x="1" y="8197"/>
                    <a:pt x="1990" y="9726"/>
                    <a:pt x="5204" y="10033"/>
                  </a:cubicBezTo>
                  <a:cubicBezTo>
                    <a:pt x="5371" y="10049"/>
                    <a:pt x="5534" y="10057"/>
                    <a:pt x="5695" y="10057"/>
                  </a:cubicBezTo>
                  <a:cubicBezTo>
                    <a:pt x="8634" y="10057"/>
                    <a:pt x="10560" y="7506"/>
                    <a:pt x="10560" y="6054"/>
                  </a:cubicBezTo>
                  <a:cubicBezTo>
                    <a:pt x="10560" y="4524"/>
                    <a:pt x="10407" y="2841"/>
                    <a:pt x="9642" y="392"/>
                  </a:cubicBezTo>
                  <a:cubicBezTo>
                    <a:pt x="9642" y="392"/>
                    <a:pt x="7293" y="1"/>
                    <a:pt x="5413"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84" name="Google Shape;2484;p54"/>
            <p:cNvSpPr/>
            <p:nvPr/>
          </p:nvSpPr>
          <p:spPr>
            <a:xfrm>
              <a:off x="1800550" y="2828675"/>
              <a:ext cx="279325" cy="266750"/>
            </a:xfrm>
            <a:custGeom>
              <a:avLst/>
              <a:gdLst/>
              <a:ahLst/>
              <a:cxnLst/>
              <a:rect l="l" t="t" r="r" b="b"/>
              <a:pathLst>
                <a:path w="11173" h="10670" extrusionOk="0">
                  <a:moveTo>
                    <a:pt x="5713" y="613"/>
                  </a:moveTo>
                  <a:cubicBezTo>
                    <a:pt x="7244" y="613"/>
                    <a:pt x="9122" y="881"/>
                    <a:pt x="9711" y="972"/>
                  </a:cubicBezTo>
                  <a:cubicBezTo>
                    <a:pt x="10458" y="3421"/>
                    <a:pt x="10559" y="5068"/>
                    <a:pt x="10559" y="6361"/>
                  </a:cubicBezTo>
                  <a:cubicBezTo>
                    <a:pt x="10559" y="6961"/>
                    <a:pt x="10143" y="7944"/>
                    <a:pt x="9211" y="8791"/>
                  </a:cubicBezTo>
                  <a:cubicBezTo>
                    <a:pt x="8672" y="9282"/>
                    <a:pt x="7573" y="10059"/>
                    <a:pt x="6012" y="10059"/>
                  </a:cubicBezTo>
                  <a:cubicBezTo>
                    <a:pt x="5858" y="10059"/>
                    <a:pt x="5700" y="10052"/>
                    <a:pt x="5538" y="10036"/>
                  </a:cubicBezTo>
                  <a:cubicBezTo>
                    <a:pt x="2362" y="9733"/>
                    <a:pt x="613" y="8265"/>
                    <a:pt x="613" y="5903"/>
                  </a:cubicBezTo>
                  <a:cubicBezTo>
                    <a:pt x="613" y="3489"/>
                    <a:pt x="2780" y="980"/>
                    <a:pt x="4489" y="695"/>
                  </a:cubicBezTo>
                  <a:cubicBezTo>
                    <a:pt x="4839" y="636"/>
                    <a:pt x="5261" y="613"/>
                    <a:pt x="5713" y="613"/>
                  </a:cubicBezTo>
                  <a:close/>
                  <a:moveTo>
                    <a:pt x="5725" y="1"/>
                  </a:moveTo>
                  <a:cubicBezTo>
                    <a:pt x="5236" y="1"/>
                    <a:pt x="4775" y="27"/>
                    <a:pt x="4388" y="91"/>
                  </a:cubicBezTo>
                  <a:cubicBezTo>
                    <a:pt x="2413" y="420"/>
                    <a:pt x="0" y="3166"/>
                    <a:pt x="0" y="5903"/>
                  </a:cubicBezTo>
                  <a:cubicBezTo>
                    <a:pt x="0" y="8585"/>
                    <a:pt x="1997" y="10313"/>
                    <a:pt x="5480" y="10645"/>
                  </a:cubicBezTo>
                  <a:cubicBezTo>
                    <a:pt x="5653" y="10662"/>
                    <a:pt x="5825" y="10669"/>
                    <a:pt x="5995" y="10669"/>
                  </a:cubicBezTo>
                  <a:cubicBezTo>
                    <a:pt x="7329" y="10669"/>
                    <a:pt x="8601" y="10173"/>
                    <a:pt x="9623" y="9244"/>
                  </a:cubicBezTo>
                  <a:cubicBezTo>
                    <a:pt x="10564" y="8387"/>
                    <a:pt x="11172" y="7256"/>
                    <a:pt x="11172" y="6361"/>
                  </a:cubicBezTo>
                  <a:cubicBezTo>
                    <a:pt x="11172" y="4991"/>
                    <a:pt x="11060" y="3236"/>
                    <a:pt x="10239" y="609"/>
                  </a:cubicBezTo>
                  <a:cubicBezTo>
                    <a:pt x="10205" y="498"/>
                    <a:pt x="10111" y="416"/>
                    <a:pt x="9998" y="397"/>
                  </a:cubicBezTo>
                  <a:cubicBezTo>
                    <a:pt x="9877" y="377"/>
                    <a:pt x="7595" y="1"/>
                    <a:pt x="5725"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85" name="Google Shape;2485;p54"/>
            <p:cNvSpPr/>
            <p:nvPr/>
          </p:nvSpPr>
          <p:spPr>
            <a:xfrm>
              <a:off x="1945925" y="2374125"/>
              <a:ext cx="573900" cy="595300"/>
            </a:xfrm>
            <a:custGeom>
              <a:avLst/>
              <a:gdLst/>
              <a:ahLst/>
              <a:cxnLst/>
              <a:rect l="l" t="t" r="r" b="b"/>
              <a:pathLst>
                <a:path w="22956" h="23812" extrusionOk="0">
                  <a:moveTo>
                    <a:pt x="14815" y="0"/>
                  </a:moveTo>
                  <a:cubicBezTo>
                    <a:pt x="12912" y="0"/>
                    <a:pt x="10669" y="248"/>
                    <a:pt x="7805" y="1282"/>
                  </a:cubicBezTo>
                  <a:cubicBezTo>
                    <a:pt x="2296" y="3272"/>
                    <a:pt x="1" y="9699"/>
                    <a:pt x="307" y="13067"/>
                  </a:cubicBezTo>
                  <a:cubicBezTo>
                    <a:pt x="612" y="16434"/>
                    <a:pt x="5663" y="23319"/>
                    <a:pt x="8264" y="23779"/>
                  </a:cubicBezTo>
                  <a:cubicBezTo>
                    <a:pt x="8388" y="23801"/>
                    <a:pt x="8506" y="23811"/>
                    <a:pt x="8618" y="23811"/>
                  </a:cubicBezTo>
                  <a:cubicBezTo>
                    <a:pt x="10866" y="23811"/>
                    <a:pt x="10866" y="19647"/>
                    <a:pt x="10866" y="19647"/>
                  </a:cubicBezTo>
                  <a:lnTo>
                    <a:pt x="13467" y="18116"/>
                  </a:lnTo>
                  <a:cubicBezTo>
                    <a:pt x="13467" y="18116"/>
                    <a:pt x="19283" y="11841"/>
                    <a:pt x="21118" y="8016"/>
                  </a:cubicBezTo>
                  <a:cubicBezTo>
                    <a:pt x="22955" y="4190"/>
                    <a:pt x="22343" y="212"/>
                    <a:pt x="19436" y="212"/>
                  </a:cubicBezTo>
                  <a:cubicBezTo>
                    <a:pt x="18039" y="212"/>
                    <a:pt x="16573" y="0"/>
                    <a:pt x="14815"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86" name="Google Shape;2486;p54"/>
            <p:cNvSpPr/>
            <p:nvPr/>
          </p:nvSpPr>
          <p:spPr>
            <a:xfrm>
              <a:off x="1937575" y="2366500"/>
              <a:ext cx="578925" cy="610550"/>
            </a:xfrm>
            <a:custGeom>
              <a:avLst/>
              <a:gdLst/>
              <a:ahLst/>
              <a:cxnLst/>
              <a:rect l="l" t="t" r="r" b="b"/>
              <a:pathLst>
                <a:path w="23157" h="24422" extrusionOk="0">
                  <a:moveTo>
                    <a:pt x="15131" y="610"/>
                  </a:moveTo>
                  <a:cubicBezTo>
                    <a:pt x="16050" y="610"/>
                    <a:pt x="16895" y="669"/>
                    <a:pt x="17705" y="725"/>
                  </a:cubicBezTo>
                  <a:cubicBezTo>
                    <a:pt x="18423" y="775"/>
                    <a:pt x="19101" y="823"/>
                    <a:pt x="19770" y="823"/>
                  </a:cubicBezTo>
                  <a:cubicBezTo>
                    <a:pt x="20585" y="823"/>
                    <a:pt x="21213" y="1164"/>
                    <a:pt x="21636" y="1836"/>
                  </a:cubicBezTo>
                  <a:cubicBezTo>
                    <a:pt x="22515" y="3232"/>
                    <a:pt x="22331" y="5786"/>
                    <a:pt x="21177" y="8188"/>
                  </a:cubicBezTo>
                  <a:cubicBezTo>
                    <a:pt x="19448" y="11788"/>
                    <a:pt x="14061" y="17686"/>
                    <a:pt x="13607" y="18181"/>
                  </a:cubicBezTo>
                  <a:lnTo>
                    <a:pt x="11045" y="19687"/>
                  </a:lnTo>
                  <a:cubicBezTo>
                    <a:pt x="10951" y="19742"/>
                    <a:pt x="10893" y="19843"/>
                    <a:pt x="10893" y="19952"/>
                  </a:cubicBezTo>
                  <a:cubicBezTo>
                    <a:pt x="10893" y="19977"/>
                    <a:pt x="10878" y="22591"/>
                    <a:pt x="9784" y="23508"/>
                  </a:cubicBezTo>
                  <a:cubicBezTo>
                    <a:pt x="9543" y="23710"/>
                    <a:pt x="9270" y="23810"/>
                    <a:pt x="8954" y="23810"/>
                  </a:cubicBezTo>
                  <a:cubicBezTo>
                    <a:pt x="8857" y="23810"/>
                    <a:pt x="8756" y="23800"/>
                    <a:pt x="8651" y="23781"/>
                  </a:cubicBezTo>
                  <a:cubicBezTo>
                    <a:pt x="6213" y="23352"/>
                    <a:pt x="1243" y="16620"/>
                    <a:pt x="945" y="13343"/>
                  </a:cubicBezTo>
                  <a:cubicBezTo>
                    <a:pt x="627" y="9848"/>
                    <a:pt x="3043" y="3753"/>
                    <a:pt x="8243" y="1875"/>
                  </a:cubicBezTo>
                  <a:cubicBezTo>
                    <a:pt x="11065" y="856"/>
                    <a:pt x="13253" y="610"/>
                    <a:pt x="15131" y="610"/>
                  </a:cubicBezTo>
                  <a:close/>
                  <a:moveTo>
                    <a:pt x="15171" y="0"/>
                  </a:moveTo>
                  <a:cubicBezTo>
                    <a:pt x="13244" y="0"/>
                    <a:pt x="10941" y="250"/>
                    <a:pt x="8035" y="1300"/>
                  </a:cubicBezTo>
                  <a:cubicBezTo>
                    <a:pt x="2549" y="3281"/>
                    <a:pt x="0" y="9712"/>
                    <a:pt x="336" y="13398"/>
                  </a:cubicBezTo>
                  <a:cubicBezTo>
                    <a:pt x="657" y="16932"/>
                    <a:pt x="5874" y="23913"/>
                    <a:pt x="8545" y="24384"/>
                  </a:cubicBezTo>
                  <a:cubicBezTo>
                    <a:pt x="8680" y="24410"/>
                    <a:pt x="8817" y="24422"/>
                    <a:pt x="8955" y="24422"/>
                  </a:cubicBezTo>
                  <a:cubicBezTo>
                    <a:pt x="9415" y="24422"/>
                    <a:pt x="9825" y="24272"/>
                    <a:pt x="10178" y="23976"/>
                  </a:cubicBezTo>
                  <a:cubicBezTo>
                    <a:pt x="11317" y="23021"/>
                    <a:pt x="11479" y="20780"/>
                    <a:pt x="11502" y="20129"/>
                  </a:cubicBezTo>
                  <a:lnTo>
                    <a:pt x="13956" y="18685"/>
                  </a:lnTo>
                  <a:cubicBezTo>
                    <a:pt x="13982" y="18669"/>
                    <a:pt x="14005" y="18650"/>
                    <a:pt x="14025" y="18629"/>
                  </a:cubicBezTo>
                  <a:cubicBezTo>
                    <a:pt x="14264" y="18371"/>
                    <a:pt x="19893" y="12277"/>
                    <a:pt x="21728" y="8453"/>
                  </a:cubicBezTo>
                  <a:cubicBezTo>
                    <a:pt x="22989" y="5828"/>
                    <a:pt x="23156" y="3103"/>
                    <a:pt x="22154" y="1511"/>
                  </a:cubicBezTo>
                  <a:cubicBezTo>
                    <a:pt x="21619" y="660"/>
                    <a:pt x="20794" y="210"/>
                    <a:pt x="19769" y="210"/>
                  </a:cubicBezTo>
                  <a:cubicBezTo>
                    <a:pt x="19122" y="210"/>
                    <a:pt x="18454" y="164"/>
                    <a:pt x="17747" y="115"/>
                  </a:cubicBezTo>
                  <a:cubicBezTo>
                    <a:pt x="16960" y="60"/>
                    <a:pt x="16110" y="0"/>
                    <a:pt x="15171"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87" name="Google Shape;2487;p54"/>
            <p:cNvSpPr/>
            <p:nvPr/>
          </p:nvSpPr>
          <p:spPr>
            <a:xfrm>
              <a:off x="2183150" y="2795950"/>
              <a:ext cx="133925" cy="136850"/>
            </a:xfrm>
            <a:custGeom>
              <a:avLst/>
              <a:gdLst/>
              <a:ahLst/>
              <a:cxnLst/>
              <a:rect l="l" t="t" r="r" b="b"/>
              <a:pathLst>
                <a:path w="5357" h="5474" extrusionOk="0">
                  <a:moveTo>
                    <a:pt x="2323" y="0"/>
                  </a:moveTo>
                  <a:cubicBezTo>
                    <a:pt x="2116" y="0"/>
                    <a:pt x="1902" y="52"/>
                    <a:pt x="1683" y="172"/>
                  </a:cubicBezTo>
                  <a:cubicBezTo>
                    <a:pt x="0" y="1090"/>
                    <a:pt x="1530" y="4457"/>
                    <a:pt x="2601" y="5222"/>
                  </a:cubicBezTo>
                  <a:cubicBezTo>
                    <a:pt x="2856" y="5404"/>
                    <a:pt x="3146" y="5474"/>
                    <a:pt x="3439" y="5474"/>
                  </a:cubicBezTo>
                  <a:cubicBezTo>
                    <a:pt x="4378" y="5474"/>
                    <a:pt x="5356" y="4762"/>
                    <a:pt x="5356" y="4762"/>
                  </a:cubicBezTo>
                  <a:lnTo>
                    <a:pt x="4744" y="2314"/>
                  </a:lnTo>
                  <a:cubicBezTo>
                    <a:pt x="4744" y="2314"/>
                    <a:pt x="3702" y="0"/>
                    <a:pt x="2323"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88" name="Google Shape;2488;p54"/>
            <p:cNvSpPr/>
            <p:nvPr/>
          </p:nvSpPr>
          <p:spPr>
            <a:xfrm>
              <a:off x="2196825" y="2788275"/>
              <a:ext cx="128800" cy="152175"/>
            </a:xfrm>
            <a:custGeom>
              <a:avLst/>
              <a:gdLst/>
              <a:ahLst/>
              <a:cxnLst/>
              <a:rect l="l" t="t" r="r" b="b"/>
              <a:pathLst>
                <a:path w="5152" h="6087" extrusionOk="0">
                  <a:moveTo>
                    <a:pt x="1774" y="0"/>
                  </a:moveTo>
                  <a:cubicBezTo>
                    <a:pt x="1507" y="0"/>
                    <a:pt x="1244" y="70"/>
                    <a:pt x="988" y="211"/>
                  </a:cubicBezTo>
                  <a:cubicBezTo>
                    <a:pt x="441" y="509"/>
                    <a:pt x="129" y="1048"/>
                    <a:pt x="86" y="1770"/>
                  </a:cubicBezTo>
                  <a:cubicBezTo>
                    <a:pt x="0" y="3179"/>
                    <a:pt x="998" y="5151"/>
                    <a:pt x="1876" y="5778"/>
                  </a:cubicBezTo>
                  <a:cubicBezTo>
                    <a:pt x="2189" y="6002"/>
                    <a:pt x="2539" y="6086"/>
                    <a:pt x="2889" y="6086"/>
                  </a:cubicBezTo>
                  <a:cubicBezTo>
                    <a:pt x="3915" y="6086"/>
                    <a:pt x="4932" y="5358"/>
                    <a:pt x="4989" y="5317"/>
                  </a:cubicBezTo>
                  <a:cubicBezTo>
                    <a:pt x="5123" y="5218"/>
                    <a:pt x="5151" y="5028"/>
                    <a:pt x="5053" y="4892"/>
                  </a:cubicBezTo>
                  <a:cubicBezTo>
                    <a:pt x="4993" y="4810"/>
                    <a:pt x="4899" y="4766"/>
                    <a:pt x="4805" y="4766"/>
                  </a:cubicBezTo>
                  <a:cubicBezTo>
                    <a:pt x="4744" y="4766"/>
                    <a:pt x="4682" y="4784"/>
                    <a:pt x="4629" y="4822"/>
                  </a:cubicBezTo>
                  <a:cubicBezTo>
                    <a:pt x="4617" y="4831"/>
                    <a:pt x="3703" y="5473"/>
                    <a:pt x="2889" y="5473"/>
                  </a:cubicBezTo>
                  <a:cubicBezTo>
                    <a:pt x="2653" y="5473"/>
                    <a:pt x="2426" y="5419"/>
                    <a:pt x="2231" y="5280"/>
                  </a:cubicBezTo>
                  <a:cubicBezTo>
                    <a:pt x="1571" y="4808"/>
                    <a:pt x="621" y="3064"/>
                    <a:pt x="696" y="1807"/>
                  </a:cubicBezTo>
                  <a:cubicBezTo>
                    <a:pt x="728" y="1298"/>
                    <a:pt x="924" y="943"/>
                    <a:pt x="1282" y="748"/>
                  </a:cubicBezTo>
                  <a:cubicBezTo>
                    <a:pt x="1446" y="658"/>
                    <a:pt x="1610" y="613"/>
                    <a:pt x="1776" y="613"/>
                  </a:cubicBezTo>
                  <a:cubicBezTo>
                    <a:pt x="1883" y="613"/>
                    <a:pt x="1991" y="632"/>
                    <a:pt x="2102" y="668"/>
                  </a:cubicBezTo>
                  <a:cubicBezTo>
                    <a:pt x="3123" y="1012"/>
                    <a:pt x="3908" y="2730"/>
                    <a:pt x="3916" y="2747"/>
                  </a:cubicBezTo>
                  <a:cubicBezTo>
                    <a:pt x="3967" y="2860"/>
                    <a:pt x="4079" y="2928"/>
                    <a:pt x="4196" y="2928"/>
                  </a:cubicBezTo>
                  <a:cubicBezTo>
                    <a:pt x="4238" y="2928"/>
                    <a:pt x="4281" y="2919"/>
                    <a:pt x="4322" y="2900"/>
                  </a:cubicBezTo>
                  <a:cubicBezTo>
                    <a:pt x="4476" y="2832"/>
                    <a:pt x="4544" y="2650"/>
                    <a:pt x="4475" y="2496"/>
                  </a:cubicBezTo>
                  <a:cubicBezTo>
                    <a:pt x="4438" y="2415"/>
                    <a:pt x="3572" y="517"/>
                    <a:pt x="2298" y="89"/>
                  </a:cubicBezTo>
                  <a:cubicBezTo>
                    <a:pt x="2122" y="30"/>
                    <a:pt x="1947" y="0"/>
                    <a:pt x="1774"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89" name="Google Shape;2489;p54"/>
            <p:cNvSpPr/>
            <p:nvPr/>
          </p:nvSpPr>
          <p:spPr>
            <a:xfrm>
              <a:off x="2458000" y="2670025"/>
              <a:ext cx="51325" cy="72850"/>
            </a:xfrm>
            <a:custGeom>
              <a:avLst/>
              <a:gdLst/>
              <a:ahLst/>
              <a:cxnLst/>
              <a:rect l="l" t="t" r="r" b="b"/>
              <a:pathLst>
                <a:path w="2053" h="2914" extrusionOk="0">
                  <a:moveTo>
                    <a:pt x="1709" y="1"/>
                  </a:moveTo>
                  <a:cubicBezTo>
                    <a:pt x="1576" y="1"/>
                    <a:pt x="1453" y="88"/>
                    <a:pt x="1414" y="221"/>
                  </a:cubicBezTo>
                  <a:cubicBezTo>
                    <a:pt x="1178" y="990"/>
                    <a:pt x="650" y="2149"/>
                    <a:pt x="216" y="2323"/>
                  </a:cubicBezTo>
                  <a:cubicBezTo>
                    <a:pt x="79" y="2377"/>
                    <a:pt x="1" y="2521"/>
                    <a:pt x="28" y="2665"/>
                  </a:cubicBezTo>
                  <a:cubicBezTo>
                    <a:pt x="56" y="2809"/>
                    <a:pt x="182" y="2913"/>
                    <a:pt x="330" y="2913"/>
                  </a:cubicBezTo>
                  <a:cubicBezTo>
                    <a:pt x="368" y="2913"/>
                    <a:pt x="407" y="2906"/>
                    <a:pt x="443" y="2891"/>
                  </a:cubicBezTo>
                  <a:cubicBezTo>
                    <a:pt x="1300" y="2548"/>
                    <a:pt x="1891" y="758"/>
                    <a:pt x="1999" y="402"/>
                  </a:cubicBezTo>
                  <a:cubicBezTo>
                    <a:pt x="2052" y="239"/>
                    <a:pt x="1961" y="65"/>
                    <a:pt x="1799" y="14"/>
                  </a:cubicBezTo>
                  <a:cubicBezTo>
                    <a:pt x="1769" y="5"/>
                    <a:pt x="1738" y="1"/>
                    <a:pt x="1709" y="1"/>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2490" name="Google Shape;2490;p54"/>
            <p:cNvSpPr/>
            <p:nvPr/>
          </p:nvSpPr>
          <p:spPr>
            <a:xfrm>
              <a:off x="2739375" y="3363375"/>
              <a:ext cx="97725" cy="171250"/>
            </a:xfrm>
            <a:custGeom>
              <a:avLst/>
              <a:gdLst/>
              <a:ahLst/>
              <a:cxnLst/>
              <a:rect l="l" t="t" r="r" b="b"/>
              <a:pathLst>
                <a:path w="3909" h="6850" extrusionOk="0">
                  <a:moveTo>
                    <a:pt x="1383" y="1"/>
                  </a:moveTo>
                  <a:cubicBezTo>
                    <a:pt x="1140" y="1"/>
                    <a:pt x="921" y="122"/>
                    <a:pt x="859" y="522"/>
                  </a:cubicBezTo>
                  <a:cubicBezTo>
                    <a:pt x="745" y="1266"/>
                    <a:pt x="1343" y="2053"/>
                    <a:pt x="1672" y="2420"/>
                  </a:cubicBezTo>
                  <a:lnTo>
                    <a:pt x="1672" y="2420"/>
                  </a:lnTo>
                  <a:cubicBezTo>
                    <a:pt x="1380" y="2129"/>
                    <a:pt x="847" y="1640"/>
                    <a:pt x="542" y="1640"/>
                  </a:cubicBezTo>
                  <a:cubicBezTo>
                    <a:pt x="417" y="1640"/>
                    <a:pt x="330" y="1721"/>
                    <a:pt x="313" y="1930"/>
                  </a:cubicBezTo>
                  <a:cubicBezTo>
                    <a:pt x="234" y="2868"/>
                    <a:pt x="1173" y="3884"/>
                    <a:pt x="1173" y="3884"/>
                  </a:cubicBezTo>
                  <a:cubicBezTo>
                    <a:pt x="1173" y="3884"/>
                    <a:pt x="599" y="3616"/>
                    <a:pt x="254" y="3616"/>
                  </a:cubicBezTo>
                  <a:cubicBezTo>
                    <a:pt x="106" y="3616"/>
                    <a:pt x="1" y="3665"/>
                    <a:pt x="1" y="3806"/>
                  </a:cubicBezTo>
                  <a:cubicBezTo>
                    <a:pt x="1" y="4275"/>
                    <a:pt x="1641" y="5917"/>
                    <a:pt x="1720" y="6699"/>
                  </a:cubicBezTo>
                  <a:cubicBezTo>
                    <a:pt x="1730" y="6802"/>
                    <a:pt x="1765" y="6849"/>
                    <a:pt x="1818" y="6849"/>
                  </a:cubicBezTo>
                  <a:cubicBezTo>
                    <a:pt x="2170" y="6849"/>
                    <a:pt x="3324" y="4809"/>
                    <a:pt x="3597" y="3182"/>
                  </a:cubicBezTo>
                  <a:cubicBezTo>
                    <a:pt x="3909" y="1305"/>
                    <a:pt x="2189" y="288"/>
                    <a:pt x="2189" y="288"/>
                  </a:cubicBezTo>
                  <a:cubicBezTo>
                    <a:pt x="2189" y="288"/>
                    <a:pt x="1758" y="1"/>
                    <a:pt x="1383"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91" name="Google Shape;2491;p54"/>
            <p:cNvSpPr/>
            <p:nvPr/>
          </p:nvSpPr>
          <p:spPr>
            <a:xfrm>
              <a:off x="2731700" y="3355750"/>
              <a:ext cx="113500" cy="186500"/>
            </a:xfrm>
            <a:custGeom>
              <a:avLst/>
              <a:gdLst/>
              <a:ahLst/>
              <a:cxnLst/>
              <a:rect l="l" t="t" r="r" b="b"/>
              <a:pathLst>
                <a:path w="4540" h="7460" extrusionOk="0">
                  <a:moveTo>
                    <a:pt x="1689" y="612"/>
                  </a:moveTo>
                  <a:cubicBezTo>
                    <a:pt x="1871" y="612"/>
                    <a:pt x="2155" y="734"/>
                    <a:pt x="2327" y="848"/>
                  </a:cubicBezTo>
                  <a:cubicBezTo>
                    <a:pt x="2332" y="850"/>
                    <a:pt x="2336" y="854"/>
                    <a:pt x="2340" y="857"/>
                  </a:cubicBezTo>
                  <a:cubicBezTo>
                    <a:pt x="2355" y="866"/>
                    <a:pt x="3877" y="1785"/>
                    <a:pt x="3601" y="3435"/>
                  </a:cubicBezTo>
                  <a:cubicBezTo>
                    <a:pt x="3387" y="4716"/>
                    <a:pt x="2651" y="6119"/>
                    <a:pt x="2252" y="6652"/>
                  </a:cubicBezTo>
                  <a:cubicBezTo>
                    <a:pt x="2079" y="6191"/>
                    <a:pt x="1668" y="5639"/>
                    <a:pt x="1268" y="5102"/>
                  </a:cubicBezTo>
                  <a:cubicBezTo>
                    <a:pt x="1055" y="4816"/>
                    <a:pt x="780" y="4445"/>
                    <a:pt x="665" y="4236"/>
                  </a:cubicBezTo>
                  <a:lnTo>
                    <a:pt x="665" y="4236"/>
                  </a:lnTo>
                  <a:cubicBezTo>
                    <a:pt x="837" y="4264"/>
                    <a:pt x="1112" y="4355"/>
                    <a:pt x="1350" y="4466"/>
                  </a:cubicBezTo>
                  <a:cubicBezTo>
                    <a:pt x="1391" y="4485"/>
                    <a:pt x="1435" y="4495"/>
                    <a:pt x="1479" y="4495"/>
                  </a:cubicBezTo>
                  <a:cubicBezTo>
                    <a:pt x="1574" y="4495"/>
                    <a:pt x="1667" y="4450"/>
                    <a:pt x="1727" y="4370"/>
                  </a:cubicBezTo>
                  <a:cubicBezTo>
                    <a:pt x="1813" y="4252"/>
                    <a:pt x="1803" y="4089"/>
                    <a:pt x="1705" y="3982"/>
                  </a:cubicBezTo>
                  <a:cubicBezTo>
                    <a:pt x="1470" y="3727"/>
                    <a:pt x="877" y="2929"/>
                    <a:pt x="924" y="2271"/>
                  </a:cubicBezTo>
                  <a:lnTo>
                    <a:pt x="924" y="2271"/>
                  </a:lnTo>
                  <a:cubicBezTo>
                    <a:pt x="1098" y="2345"/>
                    <a:pt x="1425" y="2605"/>
                    <a:pt x="1739" y="2916"/>
                  </a:cubicBezTo>
                  <a:cubicBezTo>
                    <a:pt x="1866" y="3060"/>
                    <a:pt x="1960" y="3149"/>
                    <a:pt x="1974" y="3161"/>
                  </a:cubicBezTo>
                  <a:cubicBezTo>
                    <a:pt x="2033" y="3217"/>
                    <a:pt x="2109" y="3245"/>
                    <a:pt x="2185" y="3245"/>
                  </a:cubicBezTo>
                  <a:cubicBezTo>
                    <a:pt x="2262" y="3245"/>
                    <a:pt x="2340" y="3216"/>
                    <a:pt x="2399" y="3158"/>
                  </a:cubicBezTo>
                  <a:cubicBezTo>
                    <a:pt x="2517" y="3041"/>
                    <a:pt x="2522" y="2853"/>
                    <a:pt x="2410" y="2732"/>
                  </a:cubicBezTo>
                  <a:cubicBezTo>
                    <a:pt x="2336" y="2650"/>
                    <a:pt x="2250" y="2558"/>
                    <a:pt x="2157" y="2465"/>
                  </a:cubicBezTo>
                  <a:cubicBezTo>
                    <a:pt x="1823" y="2079"/>
                    <a:pt x="1384" y="1424"/>
                    <a:pt x="1470" y="873"/>
                  </a:cubicBezTo>
                  <a:cubicBezTo>
                    <a:pt x="1484" y="780"/>
                    <a:pt x="1516" y="662"/>
                    <a:pt x="1592" y="629"/>
                  </a:cubicBezTo>
                  <a:cubicBezTo>
                    <a:pt x="1619" y="617"/>
                    <a:pt x="1652" y="612"/>
                    <a:pt x="1689" y="612"/>
                  </a:cubicBezTo>
                  <a:close/>
                  <a:moveTo>
                    <a:pt x="1688" y="0"/>
                  </a:moveTo>
                  <a:cubicBezTo>
                    <a:pt x="1571" y="0"/>
                    <a:pt x="1454" y="20"/>
                    <a:pt x="1343" y="68"/>
                  </a:cubicBezTo>
                  <a:cubicBezTo>
                    <a:pt x="1162" y="148"/>
                    <a:pt x="931" y="337"/>
                    <a:pt x="863" y="780"/>
                  </a:cubicBezTo>
                  <a:cubicBezTo>
                    <a:pt x="818" y="1077"/>
                    <a:pt x="865" y="1374"/>
                    <a:pt x="960" y="1653"/>
                  </a:cubicBezTo>
                  <a:cubicBezTo>
                    <a:pt x="917" y="1645"/>
                    <a:pt x="875" y="1640"/>
                    <a:pt x="835" y="1640"/>
                  </a:cubicBezTo>
                  <a:cubicBezTo>
                    <a:pt x="780" y="1640"/>
                    <a:pt x="727" y="1649"/>
                    <a:pt x="677" y="1667"/>
                  </a:cubicBezTo>
                  <a:cubicBezTo>
                    <a:pt x="555" y="1708"/>
                    <a:pt x="345" y="1833"/>
                    <a:pt x="314" y="2208"/>
                  </a:cubicBezTo>
                  <a:cubicBezTo>
                    <a:pt x="272" y="2713"/>
                    <a:pt x="474" y="3224"/>
                    <a:pt x="702" y="3624"/>
                  </a:cubicBezTo>
                  <a:cubicBezTo>
                    <a:pt x="657" y="3620"/>
                    <a:pt x="613" y="3617"/>
                    <a:pt x="570" y="3617"/>
                  </a:cubicBezTo>
                  <a:cubicBezTo>
                    <a:pt x="437" y="3617"/>
                    <a:pt x="314" y="3641"/>
                    <a:pt x="217" y="3703"/>
                  </a:cubicBezTo>
                  <a:cubicBezTo>
                    <a:pt x="79" y="3790"/>
                    <a:pt x="1" y="3939"/>
                    <a:pt x="1" y="4110"/>
                  </a:cubicBezTo>
                  <a:cubicBezTo>
                    <a:pt x="1" y="4411"/>
                    <a:pt x="268" y="4783"/>
                    <a:pt x="777" y="5467"/>
                  </a:cubicBezTo>
                  <a:cubicBezTo>
                    <a:pt x="1162" y="5984"/>
                    <a:pt x="1688" y="6691"/>
                    <a:pt x="1722" y="7033"/>
                  </a:cubicBezTo>
                  <a:cubicBezTo>
                    <a:pt x="1753" y="7338"/>
                    <a:pt x="1944" y="7454"/>
                    <a:pt x="2113" y="7459"/>
                  </a:cubicBezTo>
                  <a:lnTo>
                    <a:pt x="2122" y="7459"/>
                  </a:lnTo>
                  <a:cubicBezTo>
                    <a:pt x="2832" y="7459"/>
                    <a:pt x="3969" y="4952"/>
                    <a:pt x="4204" y="3535"/>
                  </a:cubicBezTo>
                  <a:cubicBezTo>
                    <a:pt x="4539" y="1522"/>
                    <a:pt x="2806" y="424"/>
                    <a:pt x="2657" y="334"/>
                  </a:cubicBezTo>
                  <a:cubicBezTo>
                    <a:pt x="2575" y="279"/>
                    <a:pt x="2131" y="0"/>
                    <a:pt x="1688"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92" name="Google Shape;2492;p54"/>
            <p:cNvSpPr/>
            <p:nvPr/>
          </p:nvSpPr>
          <p:spPr>
            <a:xfrm>
              <a:off x="2737850" y="3339450"/>
              <a:ext cx="164525" cy="367525"/>
            </a:xfrm>
            <a:custGeom>
              <a:avLst/>
              <a:gdLst/>
              <a:ahLst/>
              <a:cxnLst/>
              <a:rect l="l" t="t" r="r" b="b"/>
              <a:pathLst>
                <a:path w="6581" h="14701" extrusionOk="0">
                  <a:moveTo>
                    <a:pt x="2630" y="0"/>
                  </a:moveTo>
                  <a:cubicBezTo>
                    <a:pt x="2425" y="0"/>
                    <a:pt x="2213" y="51"/>
                    <a:pt x="1990" y="162"/>
                  </a:cubicBezTo>
                  <a:cubicBezTo>
                    <a:pt x="766" y="774"/>
                    <a:pt x="3367" y="2917"/>
                    <a:pt x="2756" y="4141"/>
                  </a:cubicBezTo>
                  <a:cubicBezTo>
                    <a:pt x="2143" y="5365"/>
                    <a:pt x="766" y="7507"/>
                    <a:pt x="766" y="8732"/>
                  </a:cubicBezTo>
                  <a:cubicBezTo>
                    <a:pt x="766" y="9956"/>
                    <a:pt x="1" y="12864"/>
                    <a:pt x="1" y="12864"/>
                  </a:cubicBezTo>
                  <a:lnTo>
                    <a:pt x="766" y="14700"/>
                  </a:lnTo>
                  <a:cubicBezTo>
                    <a:pt x="766" y="14700"/>
                    <a:pt x="1378" y="14394"/>
                    <a:pt x="2296" y="13476"/>
                  </a:cubicBezTo>
                  <a:cubicBezTo>
                    <a:pt x="3214" y="12558"/>
                    <a:pt x="4744" y="10415"/>
                    <a:pt x="5663" y="8426"/>
                  </a:cubicBezTo>
                  <a:cubicBezTo>
                    <a:pt x="6581" y="6436"/>
                    <a:pt x="6275" y="3528"/>
                    <a:pt x="5204" y="2151"/>
                  </a:cubicBezTo>
                  <a:cubicBezTo>
                    <a:pt x="4327" y="1025"/>
                    <a:pt x="3553" y="0"/>
                    <a:pt x="2630"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93" name="Google Shape;2493;p54"/>
            <p:cNvSpPr/>
            <p:nvPr/>
          </p:nvSpPr>
          <p:spPr>
            <a:xfrm>
              <a:off x="2730025" y="3331650"/>
              <a:ext cx="179725" cy="382950"/>
            </a:xfrm>
            <a:custGeom>
              <a:avLst/>
              <a:gdLst/>
              <a:ahLst/>
              <a:cxnLst/>
              <a:rect l="l" t="t" r="r" b="b"/>
              <a:pathLst>
                <a:path w="7189" h="15318" extrusionOk="0">
                  <a:moveTo>
                    <a:pt x="2940" y="621"/>
                  </a:moveTo>
                  <a:cubicBezTo>
                    <a:pt x="3652" y="621"/>
                    <a:pt x="4306" y="1404"/>
                    <a:pt x="5213" y="2572"/>
                  </a:cubicBezTo>
                  <a:lnTo>
                    <a:pt x="5275" y="2652"/>
                  </a:lnTo>
                  <a:cubicBezTo>
                    <a:pt x="6217" y="3862"/>
                    <a:pt x="6623" y="6606"/>
                    <a:pt x="5699" y="8609"/>
                  </a:cubicBezTo>
                  <a:cubicBezTo>
                    <a:pt x="4809" y="10536"/>
                    <a:pt x="3319" y="12645"/>
                    <a:pt x="2393" y="13571"/>
                  </a:cubicBezTo>
                  <a:cubicBezTo>
                    <a:pt x="1887" y="14078"/>
                    <a:pt x="1477" y="14391"/>
                    <a:pt x="1224" y="14562"/>
                  </a:cubicBezTo>
                  <a:lnTo>
                    <a:pt x="636" y="13153"/>
                  </a:lnTo>
                  <a:cubicBezTo>
                    <a:pt x="773" y="12619"/>
                    <a:pt x="1385" y="10177"/>
                    <a:pt x="1385" y="9044"/>
                  </a:cubicBezTo>
                  <a:cubicBezTo>
                    <a:pt x="1385" y="8179"/>
                    <a:pt x="2214" y="6671"/>
                    <a:pt x="2818" y="5568"/>
                  </a:cubicBezTo>
                  <a:cubicBezTo>
                    <a:pt x="3017" y="5208"/>
                    <a:pt x="3199" y="4874"/>
                    <a:pt x="3342" y="4589"/>
                  </a:cubicBezTo>
                  <a:cubicBezTo>
                    <a:pt x="3706" y="3864"/>
                    <a:pt x="3217" y="2978"/>
                    <a:pt x="2785" y="2196"/>
                  </a:cubicBezTo>
                  <a:cubicBezTo>
                    <a:pt x="2516" y="1709"/>
                    <a:pt x="2209" y="1154"/>
                    <a:pt x="2290" y="897"/>
                  </a:cubicBezTo>
                  <a:cubicBezTo>
                    <a:pt x="2302" y="857"/>
                    <a:pt x="2331" y="802"/>
                    <a:pt x="2441" y="747"/>
                  </a:cubicBezTo>
                  <a:cubicBezTo>
                    <a:pt x="2613" y="662"/>
                    <a:pt x="2778" y="621"/>
                    <a:pt x="2940" y="621"/>
                  </a:cubicBezTo>
                  <a:close/>
                  <a:moveTo>
                    <a:pt x="2951" y="0"/>
                  </a:moveTo>
                  <a:cubicBezTo>
                    <a:pt x="2702" y="0"/>
                    <a:pt x="2442" y="62"/>
                    <a:pt x="2166" y="200"/>
                  </a:cubicBezTo>
                  <a:cubicBezTo>
                    <a:pt x="1929" y="319"/>
                    <a:pt x="1774" y="492"/>
                    <a:pt x="1704" y="715"/>
                  </a:cubicBezTo>
                  <a:cubicBezTo>
                    <a:pt x="1547" y="1222"/>
                    <a:pt x="1888" y="1840"/>
                    <a:pt x="2249" y="2493"/>
                  </a:cubicBezTo>
                  <a:cubicBezTo>
                    <a:pt x="2607" y="3142"/>
                    <a:pt x="3013" y="3877"/>
                    <a:pt x="2794" y="4316"/>
                  </a:cubicBezTo>
                  <a:cubicBezTo>
                    <a:pt x="2656" y="4595"/>
                    <a:pt x="2475" y="4922"/>
                    <a:pt x="2281" y="5274"/>
                  </a:cubicBezTo>
                  <a:cubicBezTo>
                    <a:pt x="1609" y="6499"/>
                    <a:pt x="772" y="8023"/>
                    <a:pt x="772" y="9044"/>
                  </a:cubicBezTo>
                  <a:cubicBezTo>
                    <a:pt x="772" y="10214"/>
                    <a:pt x="25" y="13069"/>
                    <a:pt x="17" y="13098"/>
                  </a:cubicBezTo>
                  <a:cubicBezTo>
                    <a:pt x="0" y="13162"/>
                    <a:pt x="5" y="13232"/>
                    <a:pt x="31" y="13293"/>
                  </a:cubicBezTo>
                  <a:lnTo>
                    <a:pt x="797" y="15130"/>
                  </a:lnTo>
                  <a:cubicBezTo>
                    <a:pt x="829" y="15208"/>
                    <a:pt x="893" y="15269"/>
                    <a:pt x="972" y="15299"/>
                  </a:cubicBezTo>
                  <a:cubicBezTo>
                    <a:pt x="1006" y="15311"/>
                    <a:pt x="1043" y="15318"/>
                    <a:pt x="1079" y="15318"/>
                  </a:cubicBezTo>
                  <a:cubicBezTo>
                    <a:pt x="1127" y="15318"/>
                    <a:pt x="1173" y="15307"/>
                    <a:pt x="1215" y="15285"/>
                  </a:cubicBezTo>
                  <a:cubicBezTo>
                    <a:pt x="1243" y="15273"/>
                    <a:pt x="1883" y="14947"/>
                    <a:pt x="2826" y="14004"/>
                  </a:cubicBezTo>
                  <a:cubicBezTo>
                    <a:pt x="3790" y="13039"/>
                    <a:pt x="5336" y="10854"/>
                    <a:pt x="6254" y="8866"/>
                  </a:cubicBezTo>
                  <a:cubicBezTo>
                    <a:pt x="7189" y="6841"/>
                    <a:pt x="6961" y="3823"/>
                    <a:pt x="5758" y="2276"/>
                  </a:cubicBezTo>
                  <a:lnTo>
                    <a:pt x="5696" y="2196"/>
                  </a:lnTo>
                  <a:cubicBezTo>
                    <a:pt x="4823" y="1074"/>
                    <a:pt x="3988" y="0"/>
                    <a:pt x="2951"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94" name="Google Shape;2494;p54"/>
            <p:cNvSpPr/>
            <p:nvPr/>
          </p:nvSpPr>
          <p:spPr>
            <a:xfrm>
              <a:off x="2766850" y="3370525"/>
              <a:ext cx="62750" cy="217050"/>
            </a:xfrm>
            <a:custGeom>
              <a:avLst/>
              <a:gdLst/>
              <a:ahLst/>
              <a:cxnLst/>
              <a:rect l="l" t="t" r="r" b="b"/>
              <a:pathLst>
                <a:path w="2510" h="8682" extrusionOk="0">
                  <a:moveTo>
                    <a:pt x="1148" y="1"/>
                  </a:moveTo>
                  <a:cubicBezTo>
                    <a:pt x="1111" y="1"/>
                    <a:pt x="1090" y="2"/>
                    <a:pt x="1090" y="2"/>
                  </a:cubicBezTo>
                  <a:cubicBezTo>
                    <a:pt x="1090" y="2"/>
                    <a:pt x="1" y="2865"/>
                    <a:pt x="1" y="4803"/>
                  </a:cubicBezTo>
                  <a:lnTo>
                    <a:pt x="1" y="8682"/>
                  </a:lnTo>
                  <a:lnTo>
                    <a:pt x="2510" y="5146"/>
                  </a:lnTo>
                  <a:cubicBezTo>
                    <a:pt x="2510" y="5146"/>
                    <a:pt x="2053" y="2865"/>
                    <a:pt x="2281" y="1381"/>
                  </a:cubicBezTo>
                  <a:cubicBezTo>
                    <a:pt x="2482" y="81"/>
                    <a:pt x="1414" y="1"/>
                    <a:pt x="1148"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95" name="Google Shape;2495;p54"/>
            <p:cNvSpPr/>
            <p:nvPr/>
          </p:nvSpPr>
          <p:spPr>
            <a:xfrm>
              <a:off x="2759175" y="3362900"/>
              <a:ext cx="78850" cy="232350"/>
            </a:xfrm>
            <a:custGeom>
              <a:avLst/>
              <a:gdLst/>
              <a:ahLst/>
              <a:cxnLst/>
              <a:rect l="l" t="t" r="r" b="b"/>
              <a:pathLst>
                <a:path w="3154" h="9294" extrusionOk="0">
                  <a:moveTo>
                    <a:pt x="1445" y="0"/>
                  </a:moveTo>
                  <a:cubicBezTo>
                    <a:pt x="1405" y="0"/>
                    <a:pt x="1379" y="1"/>
                    <a:pt x="1374" y="1"/>
                  </a:cubicBezTo>
                  <a:cubicBezTo>
                    <a:pt x="1256" y="10"/>
                    <a:pt x="1153" y="87"/>
                    <a:pt x="1111" y="198"/>
                  </a:cubicBezTo>
                  <a:cubicBezTo>
                    <a:pt x="1064" y="317"/>
                    <a:pt x="1" y="3136"/>
                    <a:pt x="1" y="5108"/>
                  </a:cubicBezTo>
                  <a:lnTo>
                    <a:pt x="1" y="8987"/>
                  </a:lnTo>
                  <a:cubicBezTo>
                    <a:pt x="1" y="9156"/>
                    <a:pt x="138" y="9293"/>
                    <a:pt x="308" y="9293"/>
                  </a:cubicBezTo>
                  <a:cubicBezTo>
                    <a:pt x="476" y="9293"/>
                    <a:pt x="613" y="9156"/>
                    <a:pt x="613" y="8988"/>
                  </a:cubicBezTo>
                  <a:lnTo>
                    <a:pt x="613" y="5108"/>
                  </a:lnTo>
                  <a:cubicBezTo>
                    <a:pt x="613" y="3542"/>
                    <a:pt x="1364" y="1303"/>
                    <a:pt x="1608" y="621"/>
                  </a:cubicBezTo>
                  <a:cubicBezTo>
                    <a:pt x="1767" y="640"/>
                    <a:pt x="1989" y="696"/>
                    <a:pt x="2138" y="856"/>
                  </a:cubicBezTo>
                  <a:cubicBezTo>
                    <a:pt x="2290" y="1022"/>
                    <a:pt x="2340" y="1285"/>
                    <a:pt x="2286" y="1640"/>
                  </a:cubicBezTo>
                  <a:cubicBezTo>
                    <a:pt x="2052" y="3159"/>
                    <a:pt x="2498" y="5415"/>
                    <a:pt x="2516" y="5510"/>
                  </a:cubicBezTo>
                  <a:cubicBezTo>
                    <a:pt x="2544" y="5658"/>
                    <a:pt x="2673" y="5763"/>
                    <a:pt x="2817" y="5763"/>
                  </a:cubicBezTo>
                  <a:cubicBezTo>
                    <a:pt x="2837" y="5763"/>
                    <a:pt x="2857" y="5761"/>
                    <a:pt x="2878" y="5756"/>
                  </a:cubicBezTo>
                  <a:cubicBezTo>
                    <a:pt x="3046" y="5723"/>
                    <a:pt x="3153" y="5558"/>
                    <a:pt x="3117" y="5391"/>
                  </a:cubicBezTo>
                  <a:cubicBezTo>
                    <a:pt x="3112" y="5369"/>
                    <a:pt x="2674" y="3144"/>
                    <a:pt x="2891" y="1733"/>
                  </a:cubicBezTo>
                  <a:cubicBezTo>
                    <a:pt x="2975" y="1186"/>
                    <a:pt x="2873" y="751"/>
                    <a:pt x="2586" y="440"/>
                  </a:cubicBezTo>
                  <a:cubicBezTo>
                    <a:pt x="2212" y="34"/>
                    <a:pt x="1644" y="0"/>
                    <a:pt x="1445"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96" name="Google Shape;2496;p54"/>
            <p:cNvSpPr/>
            <p:nvPr/>
          </p:nvSpPr>
          <p:spPr>
            <a:xfrm>
              <a:off x="1865600" y="3423825"/>
              <a:ext cx="975575" cy="860850"/>
            </a:xfrm>
            <a:custGeom>
              <a:avLst/>
              <a:gdLst/>
              <a:ahLst/>
              <a:cxnLst/>
              <a:rect l="l" t="t" r="r" b="b"/>
              <a:pathLst>
                <a:path w="39023" h="34434" extrusionOk="0">
                  <a:moveTo>
                    <a:pt x="8110" y="0"/>
                  </a:moveTo>
                  <a:lnTo>
                    <a:pt x="2143" y="4285"/>
                  </a:lnTo>
                  <a:cubicBezTo>
                    <a:pt x="2143" y="4285"/>
                    <a:pt x="0" y="7346"/>
                    <a:pt x="1071" y="10713"/>
                  </a:cubicBezTo>
                  <a:cubicBezTo>
                    <a:pt x="2143" y="14080"/>
                    <a:pt x="17446" y="34433"/>
                    <a:pt x="19588" y="34433"/>
                  </a:cubicBezTo>
                  <a:cubicBezTo>
                    <a:pt x="21730" y="34433"/>
                    <a:pt x="37186" y="14386"/>
                    <a:pt x="38104" y="13162"/>
                  </a:cubicBezTo>
                  <a:cubicBezTo>
                    <a:pt x="39023" y="11938"/>
                    <a:pt x="35044" y="8877"/>
                    <a:pt x="35044" y="8877"/>
                  </a:cubicBezTo>
                  <a:lnTo>
                    <a:pt x="19588" y="22956"/>
                  </a:lnTo>
                  <a:cubicBezTo>
                    <a:pt x="19588" y="22956"/>
                    <a:pt x="15456" y="6428"/>
                    <a:pt x="13772" y="3368"/>
                  </a:cubicBezTo>
                  <a:cubicBezTo>
                    <a:pt x="12089" y="307"/>
                    <a:pt x="8110" y="0"/>
                    <a:pt x="8110"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497" name="Google Shape;2497;p54"/>
            <p:cNvSpPr/>
            <p:nvPr/>
          </p:nvSpPr>
          <p:spPr>
            <a:xfrm>
              <a:off x="1857450" y="3416125"/>
              <a:ext cx="993025" cy="876200"/>
            </a:xfrm>
            <a:custGeom>
              <a:avLst/>
              <a:gdLst/>
              <a:ahLst/>
              <a:cxnLst/>
              <a:rect l="l" t="t" r="r" b="b"/>
              <a:pathLst>
                <a:path w="39721" h="35048" extrusionOk="0">
                  <a:moveTo>
                    <a:pt x="8415" y="0"/>
                  </a:moveTo>
                  <a:cubicBezTo>
                    <a:pt x="8263" y="0"/>
                    <a:pt x="8143" y="132"/>
                    <a:pt x="8132" y="285"/>
                  </a:cubicBezTo>
                  <a:cubicBezTo>
                    <a:pt x="8118" y="454"/>
                    <a:pt x="8244" y="601"/>
                    <a:pt x="8412" y="614"/>
                  </a:cubicBezTo>
                  <a:cubicBezTo>
                    <a:pt x="8451" y="616"/>
                    <a:pt x="12248" y="948"/>
                    <a:pt x="13830" y="3823"/>
                  </a:cubicBezTo>
                  <a:cubicBezTo>
                    <a:pt x="15475" y="6813"/>
                    <a:pt x="19575" y="23173"/>
                    <a:pt x="19616" y="23338"/>
                  </a:cubicBezTo>
                  <a:cubicBezTo>
                    <a:pt x="19653" y="23483"/>
                    <a:pt x="19782" y="23569"/>
                    <a:pt x="19915" y="23569"/>
                  </a:cubicBezTo>
                  <a:cubicBezTo>
                    <a:pt x="19987" y="23569"/>
                    <a:pt x="20060" y="23544"/>
                    <a:pt x="20120" y="23490"/>
                  </a:cubicBezTo>
                  <a:lnTo>
                    <a:pt x="35384" y="9585"/>
                  </a:lnTo>
                  <a:cubicBezTo>
                    <a:pt x="36862" y="10764"/>
                    <a:pt x="38665" y="12646"/>
                    <a:pt x="38186" y="13286"/>
                  </a:cubicBezTo>
                  <a:cubicBezTo>
                    <a:pt x="34491" y="18212"/>
                    <a:pt x="21572" y="34436"/>
                    <a:pt x="19914" y="34436"/>
                  </a:cubicBezTo>
                  <a:cubicBezTo>
                    <a:pt x="18207" y="34436"/>
                    <a:pt x="2877" y="14663"/>
                    <a:pt x="1689" y="10929"/>
                  </a:cubicBezTo>
                  <a:cubicBezTo>
                    <a:pt x="677" y="7750"/>
                    <a:pt x="2699" y="4798"/>
                    <a:pt x="2719" y="4768"/>
                  </a:cubicBezTo>
                  <a:cubicBezTo>
                    <a:pt x="2815" y="4630"/>
                    <a:pt x="2782" y="4439"/>
                    <a:pt x="2644" y="4343"/>
                  </a:cubicBezTo>
                  <a:cubicBezTo>
                    <a:pt x="2590" y="4305"/>
                    <a:pt x="2529" y="4287"/>
                    <a:pt x="2469" y="4287"/>
                  </a:cubicBezTo>
                  <a:cubicBezTo>
                    <a:pt x="2372" y="4287"/>
                    <a:pt x="2277" y="4333"/>
                    <a:pt x="2217" y="4418"/>
                  </a:cubicBezTo>
                  <a:cubicBezTo>
                    <a:pt x="2126" y="4548"/>
                    <a:pt x="1" y="7643"/>
                    <a:pt x="1105" y="11114"/>
                  </a:cubicBezTo>
                  <a:cubicBezTo>
                    <a:pt x="1680" y="12919"/>
                    <a:pt x="6020" y="19130"/>
                    <a:pt x="10010" y="24329"/>
                  </a:cubicBezTo>
                  <a:cubicBezTo>
                    <a:pt x="12484" y="27552"/>
                    <a:pt x="18399" y="35047"/>
                    <a:pt x="19914" y="35047"/>
                  </a:cubicBezTo>
                  <a:cubicBezTo>
                    <a:pt x="22342" y="35047"/>
                    <a:pt x="38515" y="13867"/>
                    <a:pt x="38674" y="13653"/>
                  </a:cubicBezTo>
                  <a:cubicBezTo>
                    <a:pt x="39721" y="12258"/>
                    <a:pt x="36260" y="9484"/>
                    <a:pt x="35556" y="8941"/>
                  </a:cubicBezTo>
                  <a:cubicBezTo>
                    <a:pt x="35501" y="8899"/>
                    <a:pt x="35435" y="8879"/>
                    <a:pt x="35370" y="8879"/>
                  </a:cubicBezTo>
                  <a:cubicBezTo>
                    <a:pt x="35296" y="8879"/>
                    <a:pt x="35221" y="8905"/>
                    <a:pt x="35162" y="8958"/>
                  </a:cubicBezTo>
                  <a:lnTo>
                    <a:pt x="20086" y="22692"/>
                  </a:lnTo>
                  <a:cubicBezTo>
                    <a:pt x="19370" y="19864"/>
                    <a:pt x="15904" y="6325"/>
                    <a:pt x="14366" y="3528"/>
                  </a:cubicBezTo>
                  <a:cubicBezTo>
                    <a:pt x="12624" y="359"/>
                    <a:pt x="8629" y="16"/>
                    <a:pt x="8460" y="4"/>
                  </a:cubicBezTo>
                  <a:cubicBezTo>
                    <a:pt x="8444" y="1"/>
                    <a:pt x="8429" y="0"/>
                    <a:pt x="8415"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498" name="Google Shape;2498;p54"/>
            <p:cNvSpPr/>
            <p:nvPr/>
          </p:nvSpPr>
          <p:spPr>
            <a:xfrm>
              <a:off x="3748275" y="1839425"/>
              <a:ext cx="212500" cy="174025"/>
            </a:xfrm>
            <a:custGeom>
              <a:avLst/>
              <a:gdLst/>
              <a:ahLst/>
              <a:cxnLst/>
              <a:rect l="l" t="t" r="r" b="b"/>
              <a:pathLst>
                <a:path w="8500" h="6961" extrusionOk="0">
                  <a:moveTo>
                    <a:pt x="5902" y="1"/>
                  </a:moveTo>
                  <a:cubicBezTo>
                    <a:pt x="5677" y="1"/>
                    <a:pt x="5438" y="24"/>
                    <a:pt x="5185" y="73"/>
                  </a:cubicBezTo>
                  <a:cubicBezTo>
                    <a:pt x="2963" y="496"/>
                    <a:pt x="847" y="2823"/>
                    <a:pt x="847" y="2823"/>
                  </a:cubicBezTo>
                  <a:cubicBezTo>
                    <a:pt x="847" y="2823"/>
                    <a:pt x="1" y="3564"/>
                    <a:pt x="529" y="4939"/>
                  </a:cubicBezTo>
                  <a:cubicBezTo>
                    <a:pt x="1059" y="6315"/>
                    <a:pt x="2963" y="6844"/>
                    <a:pt x="4127" y="6950"/>
                  </a:cubicBezTo>
                  <a:cubicBezTo>
                    <a:pt x="4206" y="6957"/>
                    <a:pt x="4289" y="6961"/>
                    <a:pt x="4375" y="6961"/>
                  </a:cubicBezTo>
                  <a:cubicBezTo>
                    <a:pt x="5558" y="6961"/>
                    <a:pt x="7344" y="6242"/>
                    <a:pt x="7937" y="3776"/>
                  </a:cubicBezTo>
                  <a:cubicBezTo>
                    <a:pt x="8500" y="1432"/>
                    <a:pt x="7649" y="1"/>
                    <a:pt x="590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defTabSz="685800"/>
              <a:endParaRPr>
                <a:ea typeface="+mn-ea"/>
              </a:endParaRPr>
            </a:p>
          </p:txBody>
        </p:sp>
        <p:sp>
          <p:nvSpPr>
            <p:cNvPr id="2499" name="Google Shape;2499;p54"/>
            <p:cNvSpPr/>
            <p:nvPr/>
          </p:nvSpPr>
          <p:spPr>
            <a:xfrm>
              <a:off x="3740250" y="1831750"/>
              <a:ext cx="222875" cy="189325"/>
            </a:xfrm>
            <a:custGeom>
              <a:avLst/>
              <a:gdLst/>
              <a:ahLst/>
              <a:cxnLst/>
              <a:rect l="l" t="t" r="r" b="b"/>
              <a:pathLst>
                <a:path w="8915" h="7573" extrusionOk="0">
                  <a:moveTo>
                    <a:pt x="6223" y="613"/>
                  </a:moveTo>
                  <a:cubicBezTo>
                    <a:pt x="6801" y="613"/>
                    <a:pt x="7268" y="787"/>
                    <a:pt x="7593" y="1127"/>
                  </a:cubicBezTo>
                  <a:cubicBezTo>
                    <a:pt x="8139" y="1699"/>
                    <a:pt x="8269" y="2723"/>
                    <a:pt x="7960" y="4011"/>
                  </a:cubicBezTo>
                  <a:cubicBezTo>
                    <a:pt x="7400" y="6347"/>
                    <a:pt x="5748" y="6963"/>
                    <a:pt x="4706" y="6963"/>
                  </a:cubicBezTo>
                  <a:cubicBezTo>
                    <a:pt x="4625" y="6963"/>
                    <a:pt x="4548" y="6959"/>
                    <a:pt x="4476" y="6952"/>
                  </a:cubicBezTo>
                  <a:cubicBezTo>
                    <a:pt x="3213" y="6837"/>
                    <a:pt x="1581" y="6293"/>
                    <a:pt x="1136" y="5136"/>
                  </a:cubicBezTo>
                  <a:cubicBezTo>
                    <a:pt x="695" y="3991"/>
                    <a:pt x="1344" y="3384"/>
                    <a:pt x="1372" y="3358"/>
                  </a:cubicBezTo>
                  <a:cubicBezTo>
                    <a:pt x="1380" y="3352"/>
                    <a:pt x="1388" y="3345"/>
                    <a:pt x="1395" y="3336"/>
                  </a:cubicBezTo>
                  <a:cubicBezTo>
                    <a:pt x="1415" y="3313"/>
                    <a:pt x="3467" y="1079"/>
                    <a:pt x="5564" y="680"/>
                  </a:cubicBezTo>
                  <a:cubicBezTo>
                    <a:pt x="5797" y="635"/>
                    <a:pt x="6017" y="613"/>
                    <a:pt x="6223" y="613"/>
                  </a:cubicBezTo>
                  <a:close/>
                  <a:moveTo>
                    <a:pt x="6227" y="1"/>
                  </a:moveTo>
                  <a:cubicBezTo>
                    <a:pt x="5981" y="1"/>
                    <a:pt x="5721" y="26"/>
                    <a:pt x="5449" y="78"/>
                  </a:cubicBezTo>
                  <a:cubicBezTo>
                    <a:pt x="3205" y="506"/>
                    <a:pt x="1128" y="2721"/>
                    <a:pt x="951" y="2914"/>
                  </a:cubicBezTo>
                  <a:cubicBezTo>
                    <a:pt x="820" y="3037"/>
                    <a:pt x="1" y="3889"/>
                    <a:pt x="564" y="5357"/>
                  </a:cubicBezTo>
                  <a:cubicBezTo>
                    <a:pt x="1112" y="6775"/>
                    <a:pt x="2983" y="7432"/>
                    <a:pt x="4421" y="7562"/>
                  </a:cubicBezTo>
                  <a:cubicBezTo>
                    <a:pt x="4498" y="7569"/>
                    <a:pt x="4581" y="7572"/>
                    <a:pt x="4669" y="7572"/>
                  </a:cubicBezTo>
                  <a:cubicBezTo>
                    <a:pt x="5854" y="7572"/>
                    <a:pt x="7901" y="6881"/>
                    <a:pt x="8556" y="4154"/>
                  </a:cubicBezTo>
                  <a:cubicBezTo>
                    <a:pt x="8915" y="2657"/>
                    <a:pt x="8730" y="1433"/>
                    <a:pt x="8036" y="705"/>
                  </a:cubicBezTo>
                  <a:cubicBezTo>
                    <a:pt x="7591" y="239"/>
                    <a:pt x="6974" y="1"/>
                    <a:pt x="6227"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500" name="Google Shape;2500;p54"/>
            <p:cNvSpPr/>
            <p:nvPr/>
          </p:nvSpPr>
          <p:spPr>
            <a:xfrm>
              <a:off x="3573675" y="1894125"/>
              <a:ext cx="283075" cy="198425"/>
            </a:xfrm>
            <a:custGeom>
              <a:avLst/>
              <a:gdLst/>
              <a:ahLst/>
              <a:cxnLst/>
              <a:rect l="l" t="t" r="r" b="b"/>
              <a:pathLst>
                <a:path w="11323" h="7937" extrusionOk="0">
                  <a:moveTo>
                    <a:pt x="9101" y="1"/>
                  </a:moveTo>
                  <a:cubicBezTo>
                    <a:pt x="9101" y="1"/>
                    <a:pt x="4551" y="635"/>
                    <a:pt x="3493" y="1376"/>
                  </a:cubicBezTo>
                  <a:cubicBezTo>
                    <a:pt x="2434" y="2116"/>
                    <a:pt x="0" y="6244"/>
                    <a:pt x="0" y="6772"/>
                  </a:cubicBezTo>
                  <a:cubicBezTo>
                    <a:pt x="0" y="7302"/>
                    <a:pt x="1483" y="7830"/>
                    <a:pt x="2223" y="7830"/>
                  </a:cubicBezTo>
                  <a:cubicBezTo>
                    <a:pt x="2964" y="7830"/>
                    <a:pt x="4868" y="5292"/>
                    <a:pt x="4868" y="5291"/>
                  </a:cubicBezTo>
                  <a:lnTo>
                    <a:pt x="4868" y="5291"/>
                  </a:lnTo>
                  <a:lnTo>
                    <a:pt x="3915" y="7937"/>
                  </a:lnTo>
                  <a:cubicBezTo>
                    <a:pt x="3915" y="7937"/>
                    <a:pt x="4868" y="7830"/>
                    <a:pt x="4973" y="7407"/>
                  </a:cubicBezTo>
                  <a:cubicBezTo>
                    <a:pt x="5080" y="6984"/>
                    <a:pt x="6561" y="4127"/>
                    <a:pt x="6561" y="4127"/>
                  </a:cubicBezTo>
                  <a:cubicBezTo>
                    <a:pt x="6561" y="4127"/>
                    <a:pt x="6616" y="4129"/>
                    <a:pt x="6714" y="4129"/>
                  </a:cubicBezTo>
                  <a:cubicBezTo>
                    <a:pt x="7303" y="4129"/>
                    <a:pt x="9418" y="4052"/>
                    <a:pt x="10052" y="2963"/>
                  </a:cubicBezTo>
                  <a:cubicBezTo>
                    <a:pt x="10793" y="1693"/>
                    <a:pt x="11323" y="847"/>
                    <a:pt x="9101"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501" name="Google Shape;2501;p54"/>
            <p:cNvSpPr/>
            <p:nvPr/>
          </p:nvSpPr>
          <p:spPr>
            <a:xfrm>
              <a:off x="3566025" y="1886475"/>
              <a:ext cx="286700" cy="213725"/>
            </a:xfrm>
            <a:custGeom>
              <a:avLst/>
              <a:gdLst/>
              <a:ahLst/>
              <a:cxnLst/>
              <a:rect l="l" t="t" r="r" b="b"/>
              <a:pathLst>
                <a:path w="11468" h="8549" extrusionOk="0">
                  <a:moveTo>
                    <a:pt x="9370" y="621"/>
                  </a:moveTo>
                  <a:cubicBezTo>
                    <a:pt x="10126" y="917"/>
                    <a:pt x="10548" y="1216"/>
                    <a:pt x="10661" y="1533"/>
                  </a:cubicBezTo>
                  <a:cubicBezTo>
                    <a:pt x="10795" y="1915"/>
                    <a:pt x="10498" y="2422"/>
                    <a:pt x="10095" y="3115"/>
                  </a:cubicBezTo>
                  <a:cubicBezTo>
                    <a:pt x="9601" y="3960"/>
                    <a:pt x="7863" y="4130"/>
                    <a:pt x="7047" y="4130"/>
                  </a:cubicBezTo>
                  <a:cubicBezTo>
                    <a:pt x="6985" y="4130"/>
                    <a:pt x="6929" y="4129"/>
                    <a:pt x="6879" y="4127"/>
                  </a:cubicBezTo>
                  <a:cubicBezTo>
                    <a:pt x="6875" y="4127"/>
                    <a:pt x="6871" y="4127"/>
                    <a:pt x="6867" y="4127"/>
                  </a:cubicBezTo>
                  <a:cubicBezTo>
                    <a:pt x="6753" y="4127"/>
                    <a:pt x="6648" y="4190"/>
                    <a:pt x="6595" y="4292"/>
                  </a:cubicBezTo>
                  <a:cubicBezTo>
                    <a:pt x="6345" y="4774"/>
                    <a:pt x="5092" y="7202"/>
                    <a:pt x="4983" y="7639"/>
                  </a:cubicBezTo>
                  <a:cubicBezTo>
                    <a:pt x="4970" y="7689"/>
                    <a:pt x="4859" y="7756"/>
                    <a:pt x="4701" y="7816"/>
                  </a:cubicBezTo>
                  <a:lnTo>
                    <a:pt x="5462" y="5700"/>
                  </a:lnTo>
                  <a:cubicBezTo>
                    <a:pt x="5513" y="5558"/>
                    <a:pt x="5452" y="5400"/>
                    <a:pt x="5319" y="5328"/>
                  </a:cubicBezTo>
                  <a:cubicBezTo>
                    <a:pt x="5273" y="5303"/>
                    <a:pt x="5223" y="5291"/>
                    <a:pt x="5174" y="5291"/>
                  </a:cubicBezTo>
                  <a:cubicBezTo>
                    <a:pt x="5080" y="5291"/>
                    <a:pt x="4989" y="5334"/>
                    <a:pt x="4929" y="5413"/>
                  </a:cubicBezTo>
                  <a:cubicBezTo>
                    <a:pt x="3947" y="6723"/>
                    <a:pt x="2848" y="7831"/>
                    <a:pt x="2529" y="7831"/>
                  </a:cubicBezTo>
                  <a:cubicBezTo>
                    <a:pt x="1775" y="7831"/>
                    <a:pt x="649" y="7308"/>
                    <a:pt x="612" y="7087"/>
                  </a:cubicBezTo>
                  <a:cubicBezTo>
                    <a:pt x="668" y="6584"/>
                    <a:pt x="2985" y="2625"/>
                    <a:pt x="3974" y="1933"/>
                  </a:cubicBezTo>
                  <a:cubicBezTo>
                    <a:pt x="4776" y="1371"/>
                    <a:pt x="8066" y="807"/>
                    <a:pt x="9370" y="621"/>
                  </a:cubicBezTo>
                  <a:close/>
                  <a:moveTo>
                    <a:pt x="9409" y="1"/>
                  </a:moveTo>
                  <a:cubicBezTo>
                    <a:pt x="9394" y="1"/>
                    <a:pt x="9380" y="2"/>
                    <a:pt x="9365" y="4"/>
                  </a:cubicBezTo>
                  <a:cubicBezTo>
                    <a:pt x="8892" y="69"/>
                    <a:pt x="4711" y="670"/>
                    <a:pt x="3623" y="1431"/>
                  </a:cubicBezTo>
                  <a:cubicBezTo>
                    <a:pt x="2504" y="2214"/>
                    <a:pt x="1" y="6425"/>
                    <a:pt x="1" y="7078"/>
                  </a:cubicBezTo>
                  <a:cubicBezTo>
                    <a:pt x="1" y="7914"/>
                    <a:pt x="1779" y="8443"/>
                    <a:pt x="2529" y="8443"/>
                  </a:cubicBezTo>
                  <a:cubicBezTo>
                    <a:pt x="2988" y="8443"/>
                    <a:pt x="3682" y="7817"/>
                    <a:pt x="4289" y="7154"/>
                  </a:cubicBezTo>
                  <a:lnTo>
                    <a:pt x="4289" y="7154"/>
                  </a:lnTo>
                  <a:lnTo>
                    <a:pt x="3934" y="8138"/>
                  </a:lnTo>
                  <a:cubicBezTo>
                    <a:pt x="3862" y="8338"/>
                    <a:pt x="4010" y="8548"/>
                    <a:pt x="4222" y="8548"/>
                  </a:cubicBezTo>
                  <a:cubicBezTo>
                    <a:pt x="4233" y="8548"/>
                    <a:pt x="4245" y="8548"/>
                    <a:pt x="4256" y="8547"/>
                  </a:cubicBezTo>
                  <a:cubicBezTo>
                    <a:pt x="4451" y="8525"/>
                    <a:pt x="5428" y="8388"/>
                    <a:pt x="5577" y="7788"/>
                  </a:cubicBezTo>
                  <a:cubicBezTo>
                    <a:pt x="5644" y="7519"/>
                    <a:pt x="6483" y="5844"/>
                    <a:pt x="7053" y="4742"/>
                  </a:cubicBezTo>
                  <a:cubicBezTo>
                    <a:pt x="7728" y="4739"/>
                    <a:pt x="9920" y="4631"/>
                    <a:pt x="10652" y="3375"/>
                  </a:cubicBezTo>
                  <a:cubicBezTo>
                    <a:pt x="11089" y="2626"/>
                    <a:pt x="11467" y="1979"/>
                    <a:pt x="11237" y="1330"/>
                  </a:cubicBezTo>
                  <a:cubicBezTo>
                    <a:pt x="11055" y="815"/>
                    <a:pt x="10509" y="398"/>
                    <a:pt x="9516" y="21"/>
                  </a:cubicBezTo>
                  <a:cubicBezTo>
                    <a:pt x="9482" y="7"/>
                    <a:pt x="9446" y="1"/>
                    <a:pt x="9409"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502" name="Google Shape;2502;p54"/>
            <p:cNvSpPr/>
            <p:nvPr/>
          </p:nvSpPr>
          <p:spPr>
            <a:xfrm>
              <a:off x="3960075" y="1719450"/>
              <a:ext cx="202550" cy="700950"/>
            </a:xfrm>
            <a:custGeom>
              <a:avLst/>
              <a:gdLst/>
              <a:ahLst/>
              <a:cxnLst/>
              <a:rect l="l" t="t" r="r" b="b"/>
              <a:pathLst>
                <a:path w="8102" h="28038" extrusionOk="0">
                  <a:moveTo>
                    <a:pt x="2778" y="1"/>
                  </a:moveTo>
                  <a:cubicBezTo>
                    <a:pt x="2778" y="1"/>
                    <a:pt x="1504" y="4283"/>
                    <a:pt x="1504" y="6945"/>
                  </a:cubicBezTo>
                  <a:cubicBezTo>
                    <a:pt x="1504" y="9607"/>
                    <a:pt x="3357" y="18172"/>
                    <a:pt x="3357" y="18172"/>
                  </a:cubicBezTo>
                  <a:cubicBezTo>
                    <a:pt x="3357" y="18172"/>
                    <a:pt x="3010" y="20486"/>
                    <a:pt x="1504" y="22106"/>
                  </a:cubicBezTo>
                  <a:cubicBezTo>
                    <a:pt x="0" y="23727"/>
                    <a:pt x="463" y="25925"/>
                    <a:pt x="1158" y="26619"/>
                  </a:cubicBezTo>
                  <a:cubicBezTo>
                    <a:pt x="1694" y="27156"/>
                    <a:pt x="2645" y="28038"/>
                    <a:pt x="3263" y="28038"/>
                  </a:cubicBezTo>
                  <a:cubicBezTo>
                    <a:pt x="3445" y="28038"/>
                    <a:pt x="3598" y="27961"/>
                    <a:pt x="3703" y="27777"/>
                  </a:cubicBezTo>
                  <a:cubicBezTo>
                    <a:pt x="4166" y="26967"/>
                    <a:pt x="3820" y="25463"/>
                    <a:pt x="4283" y="24884"/>
                  </a:cubicBezTo>
                  <a:cubicBezTo>
                    <a:pt x="4746" y="24305"/>
                    <a:pt x="6482" y="23379"/>
                    <a:pt x="6713" y="21643"/>
                  </a:cubicBezTo>
                  <a:cubicBezTo>
                    <a:pt x="6945" y="19907"/>
                    <a:pt x="6597" y="14584"/>
                    <a:pt x="6597" y="11690"/>
                  </a:cubicBezTo>
                  <a:cubicBezTo>
                    <a:pt x="6597" y="8797"/>
                    <a:pt x="8101" y="4515"/>
                    <a:pt x="6482" y="1506"/>
                  </a:cubicBezTo>
                  <a:lnTo>
                    <a:pt x="2778" y="1"/>
                  </a:ln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503" name="Google Shape;2503;p54"/>
            <p:cNvSpPr/>
            <p:nvPr/>
          </p:nvSpPr>
          <p:spPr>
            <a:xfrm>
              <a:off x="3950375" y="1711825"/>
              <a:ext cx="207725" cy="716250"/>
            </a:xfrm>
            <a:custGeom>
              <a:avLst/>
              <a:gdLst/>
              <a:ahLst/>
              <a:cxnLst/>
              <a:rect l="l" t="t" r="r" b="b"/>
              <a:pathLst>
                <a:path w="8309" h="28650" extrusionOk="0">
                  <a:moveTo>
                    <a:pt x="3166" y="0"/>
                  </a:moveTo>
                  <a:cubicBezTo>
                    <a:pt x="3034" y="0"/>
                    <a:pt x="2912" y="87"/>
                    <a:pt x="2873" y="219"/>
                  </a:cubicBezTo>
                  <a:cubicBezTo>
                    <a:pt x="2820" y="397"/>
                    <a:pt x="1587" y="4575"/>
                    <a:pt x="1587" y="7250"/>
                  </a:cubicBezTo>
                  <a:cubicBezTo>
                    <a:pt x="1587" y="9829"/>
                    <a:pt x="3257" y="17665"/>
                    <a:pt x="3433" y="18483"/>
                  </a:cubicBezTo>
                  <a:cubicBezTo>
                    <a:pt x="3370" y="18829"/>
                    <a:pt x="2967" y="20806"/>
                    <a:pt x="1669" y="22203"/>
                  </a:cubicBezTo>
                  <a:cubicBezTo>
                    <a:pt x="0" y="24000"/>
                    <a:pt x="561" y="26374"/>
                    <a:pt x="1330" y="27142"/>
                  </a:cubicBezTo>
                  <a:cubicBezTo>
                    <a:pt x="2353" y="28166"/>
                    <a:pt x="3098" y="28649"/>
                    <a:pt x="3652" y="28649"/>
                  </a:cubicBezTo>
                  <a:cubicBezTo>
                    <a:pt x="3691" y="28649"/>
                    <a:pt x="3731" y="28646"/>
                    <a:pt x="3771" y="28642"/>
                  </a:cubicBezTo>
                  <a:cubicBezTo>
                    <a:pt x="4022" y="28607"/>
                    <a:pt x="4224" y="28467"/>
                    <a:pt x="4357" y="28234"/>
                  </a:cubicBezTo>
                  <a:cubicBezTo>
                    <a:pt x="4624" y="27769"/>
                    <a:pt x="4655" y="27163"/>
                    <a:pt x="4687" y="26576"/>
                  </a:cubicBezTo>
                  <a:cubicBezTo>
                    <a:pt x="4712" y="26094"/>
                    <a:pt x="4738" y="25594"/>
                    <a:pt x="4910" y="25380"/>
                  </a:cubicBezTo>
                  <a:cubicBezTo>
                    <a:pt x="5011" y="25254"/>
                    <a:pt x="5208" y="25088"/>
                    <a:pt x="5435" y="24895"/>
                  </a:cubicBezTo>
                  <a:cubicBezTo>
                    <a:pt x="6145" y="24297"/>
                    <a:pt x="7217" y="23392"/>
                    <a:pt x="7405" y="21988"/>
                  </a:cubicBezTo>
                  <a:cubicBezTo>
                    <a:pt x="7554" y="20864"/>
                    <a:pt x="7469" y="18317"/>
                    <a:pt x="7386" y="15853"/>
                  </a:cubicBezTo>
                  <a:cubicBezTo>
                    <a:pt x="7337" y="14412"/>
                    <a:pt x="7292" y="13052"/>
                    <a:pt x="7292" y="11995"/>
                  </a:cubicBezTo>
                  <a:cubicBezTo>
                    <a:pt x="7292" y="11125"/>
                    <a:pt x="7432" y="10116"/>
                    <a:pt x="7581" y="9048"/>
                  </a:cubicBezTo>
                  <a:cubicBezTo>
                    <a:pt x="7922" y="6606"/>
                    <a:pt x="8309" y="3836"/>
                    <a:pt x="7140" y="1666"/>
                  </a:cubicBezTo>
                  <a:cubicBezTo>
                    <a:pt x="7085" y="1560"/>
                    <a:pt x="6978" y="1500"/>
                    <a:pt x="6867" y="1500"/>
                  </a:cubicBezTo>
                  <a:cubicBezTo>
                    <a:pt x="6818" y="1500"/>
                    <a:pt x="6768" y="1512"/>
                    <a:pt x="6722" y="1537"/>
                  </a:cubicBezTo>
                  <a:cubicBezTo>
                    <a:pt x="6572" y="1617"/>
                    <a:pt x="6516" y="1806"/>
                    <a:pt x="6600" y="1955"/>
                  </a:cubicBezTo>
                  <a:cubicBezTo>
                    <a:pt x="7675" y="3950"/>
                    <a:pt x="7303" y="6615"/>
                    <a:pt x="6975" y="8964"/>
                  </a:cubicBezTo>
                  <a:cubicBezTo>
                    <a:pt x="6823" y="10054"/>
                    <a:pt x="6680" y="11083"/>
                    <a:pt x="6680" y="11995"/>
                  </a:cubicBezTo>
                  <a:cubicBezTo>
                    <a:pt x="6680" y="13062"/>
                    <a:pt x="6726" y="14428"/>
                    <a:pt x="6774" y="15873"/>
                  </a:cubicBezTo>
                  <a:cubicBezTo>
                    <a:pt x="6856" y="18313"/>
                    <a:pt x="6941" y="20834"/>
                    <a:pt x="6798" y="21907"/>
                  </a:cubicBezTo>
                  <a:cubicBezTo>
                    <a:pt x="6643" y="23077"/>
                    <a:pt x="5716" y="23858"/>
                    <a:pt x="5041" y="24428"/>
                  </a:cubicBezTo>
                  <a:cubicBezTo>
                    <a:pt x="4788" y="24641"/>
                    <a:pt x="4570" y="24825"/>
                    <a:pt x="4431" y="24998"/>
                  </a:cubicBezTo>
                  <a:cubicBezTo>
                    <a:pt x="4137" y="25366"/>
                    <a:pt x="4107" y="25939"/>
                    <a:pt x="4075" y="26545"/>
                  </a:cubicBezTo>
                  <a:cubicBezTo>
                    <a:pt x="4048" y="27059"/>
                    <a:pt x="4019" y="27591"/>
                    <a:pt x="3825" y="27930"/>
                  </a:cubicBezTo>
                  <a:cubicBezTo>
                    <a:pt x="3782" y="28007"/>
                    <a:pt x="3740" y="28028"/>
                    <a:pt x="3689" y="28034"/>
                  </a:cubicBezTo>
                  <a:cubicBezTo>
                    <a:pt x="3678" y="28036"/>
                    <a:pt x="3665" y="28037"/>
                    <a:pt x="3650" y="28037"/>
                  </a:cubicBezTo>
                  <a:cubicBezTo>
                    <a:pt x="3459" y="28037"/>
                    <a:pt x="2934" y="27879"/>
                    <a:pt x="1763" y="26708"/>
                  </a:cubicBezTo>
                  <a:cubicBezTo>
                    <a:pt x="1157" y="26104"/>
                    <a:pt x="733" y="24111"/>
                    <a:pt x="2117" y="22620"/>
                  </a:cubicBezTo>
                  <a:cubicBezTo>
                    <a:pt x="3669" y="20949"/>
                    <a:pt x="4034" y="18621"/>
                    <a:pt x="4048" y="18522"/>
                  </a:cubicBezTo>
                  <a:cubicBezTo>
                    <a:pt x="4054" y="18485"/>
                    <a:pt x="4053" y="18448"/>
                    <a:pt x="4044" y="18412"/>
                  </a:cubicBezTo>
                  <a:cubicBezTo>
                    <a:pt x="4026" y="18327"/>
                    <a:pt x="2199" y="9849"/>
                    <a:pt x="2199" y="7250"/>
                  </a:cubicBezTo>
                  <a:cubicBezTo>
                    <a:pt x="2199" y="4665"/>
                    <a:pt x="3448" y="436"/>
                    <a:pt x="3460" y="393"/>
                  </a:cubicBezTo>
                  <a:cubicBezTo>
                    <a:pt x="3508" y="232"/>
                    <a:pt x="3416" y="61"/>
                    <a:pt x="3254" y="13"/>
                  </a:cubicBezTo>
                  <a:cubicBezTo>
                    <a:pt x="3224" y="5"/>
                    <a:pt x="3195" y="0"/>
                    <a:pt x="3166"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504" name="Google Shape;2504;p54"/>
            <p:cNvSpPr/>
            <p:nvPr/>
          </p:nvSpPr>
          <p:spPr>
            <a:xfrm>
              <a:off x="3960075" y="2136825"/>
              <a:ext cx="170875" cy="283575"/>
            </a:xfrm>
            <a:custGeom>
              <a:avLst/>
              <a:gdLst/>
              <a:ahLst/>
              <a:cxnLst/>
              <a:rect l="l" t="t" r="r" b="b"/>
              <a:pathLst>
                <a:path w="6835" h="11343" extrusionOk="0">
                  <a:moveTo>
                    <a:pt x="5684" y="0"/>
                  </a:moveTo>
                  <a:cubicBezTo>
                    <a:pt x="4452" y="0"/>
                    <a:pt x="3707" y="513"/>
                    <a:pt x="3267" y="1057"/>
                  </a:cubicBezTo>
                  <a:cubicBezTo>
                    <a:pt x="3323" y="1323"/>
                    <a:pt x="3357" y="1477"/>
                    <a:pt x="3357" y="1477"/>
                  </a:cubicBezTo>
                  <a:cubicBezTo>
                    <a:pt x="3357" y="1477"/>
                    <a:pt x="3009" y="3791"/>
                    <a:pt x="1504" y="5411"/>
                  </a:cubicBezTo>
                  <a:cubicBezTo>
                    <a:pt x="0" y="7032"/>
                    <a:pt x="463" y="9230"/>
                    <a:pt x="1158" y="9924"/>
                  </a:cubicBezTo>
                  <a:cubicBezTo>
                    <a:pt x="1694" y="10461"/>
                    <a:pt x="2645" y="11343"/>
                    <a:pt x="3263" y="11343"/>
                  </a:cubicBezTo>
                  <a:cubicBezTo>
                    <a:pt x="3445" y="11343"/>
                    <a:pt x="3598" y="11266"/>
                    <a:pt x="3703" y="11082"/>
                  </a:cubicBezTo>
                  <a:cubicBezTo>
                    <a:pt x="4166" y="10272"/>
                    <a:pt x="3820" y="8768"/>
                    <a:pt x="4283" y="8189"/>
                  </a:cubicBezTo>
                  <a:cubicBezTo>
                    <a:pt x="4745" y="7610"/>
                    <a:pt x="6482" y="6684"/>
                    <a:pt x="6712" y="4948"/>
                  </a:cubicBezTo>
                  <a:cubicBezTo>
                    <a:pt x="6835" y="4036"/>
                    <a:pt x="6796" y="2130"/>
                    <a:pt x="6732" y="110"/>
                  </a:cubicBezTo>
                  <a:cubicBezTo>
                    <a:pt x="6349" y="34"/>
                    <a:pt x="6001" y="0"/>
                    <a:pt x="5684"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505" name="Google Shape;2505;p54"/>
            <p:cNvSpPr/>
            <p:nvPr/>
          </p:nvSpPr>
          <p:spPr>
            <a:xfrm>
              <a:off x="3950375" y="2129175"/>
              <a:ext cx="188075" cy="298900"/>
            </a:xfrm>
            <a:custGeom>
              <a:avLst/>
              <a:gdLst/>
              <a:ahLst/>
              <a:cxnLst/>
              <a:rect l="l" t="t" r="r" b="b"/>
              <a:pathLst>
                <a:path w="7523" h="11956" extrusionOk="0">
                  <a:moveTo>
                    <a:pt x="6084" y="614"/>
                  </a:moveTo>
                  <a:cubicBezTo>
                    <a:pt x="6318" y="614"/>
                    <a:pt x="6564" y="634"/>
                    <a:pt x="6822" y="674"/>
                  </a:cubicBezTo>
                  <a:cubicBezTo>
                    <a:pt x="6878" y="2547"/>
                    <a:pt x="6911" y="4360"/>
                    <a:pt x="6797" y="5213"/>
                  </a:cubicBezTo>
                  <a:cubicBezTo>
                    <a:pt x="6641" y="6383"/>
                    <a:pt x="5716" y="7164"/>
                    <a:pt x="5040" y="7734"/>
                  </a:cubicBezTo>
                  <a:cubicBezTo>
                    <a:pt x="4788" y="7947"/>
                    <a:pt x="4569" y="8131"/>
                    <a:pt x="4430" y="8304"/>
                  </a:cubicBezTo>
                  <a:cubicBezTo>
                    <a:pt x="4137" y="8672"/>
                    <a:pt x="4106" y="9245"/>
                    <a:pt x="4075" y="9851"/>
                  </a:cubicBezTo>
                  <a:cubicBezTo>
                    <a:pt x="4048" y="10365"/>
                    <a:pt x="4019" y="10897"/>
                    <a:pt x="3825" y="11236"/>
                  </a:cubicBezTo>
                  <a:cubicBezTo>
                    <a:pt x="3782" y="11313"/>
                    <a:pt x="3739" y="11334"/>
                    <a:pt x="3688" y="11340"/>
                  </a:cubicBezTo>
                  <a:cubicBezTo>
                    <a:pt x="3677" y="11342"/>
                    <a:pt x="3664" y="11343"/>
                    <a:pt x="3649" y="11343"/>
                  </a:cubicBezTo>
                  <a:cubicBezTo>
                    <a:pt x="3458" y="11343"/>
                    <a:pt x="2933" y="11185"/>
                    <a:pt x="1762" y="10014"/>
                  </a:cubicBezTo>
                  <a:cubicBezTo>
                    <a:pt x="1157" y="9410"/>
                    <a:pt x="733" y="7417"/>
                    <a:pt x="2117" y="5926"/>
                  </a:cubicBezTo>
                  <a:cubicBezTo>
                    <a:pt x="3668" y="4255"/>
                    <a:pt x="4034" y="1927"/>
                    <a:pt x="4047" y="1828"/>
                  </a:cubicBezTo>
                  <a:cubicBezTo>
                    <a:pt x="4053" y="1791"/>
                    <a:pt x="4051" y="1754"/>
                    <a:pt x="4044" y="1717"/>
                  </a:cubicBezTo>
                  <a:lnTo>
                    <a:pt x="3986" y="1447"/>
                  </a:lnTo>
                  <a:cubicBezTo>
                    <a:pt x="4487" y="895"/>
                    <a:pt x="5200" y="614"/>
                    <a:pt x="6084" y="614"/>
                  </a:cubicBezTo>
                  <a:close/>
                  <a:moveTo>
                    <a:pt x="6073" y="1"/>
                  </a:moveTo>
                  <a:cubicBezTo>
                    <a:pt x="4690" y="1"/>
                    <a:pt x="3877" y="602"/>
                    <a:pt x="3418" y="1170"/>
                  </a:cubicBezTo>
                  <a:cubicBezTo>
                    <a:pt x="3359" y="1242"/>
                    <a:pt x="3337" y="1336"/>
                    <a:pt x="3356" y="1426"/>
                  </a:cubicBezTo>
                  <a:lnTo>
                    <a:pt x="3433" y="1789"/>
                  </a:lnTo>
                  <a:cubicBezTo>
                    <a:pt x="3372" y="2134"/>
                    <a:pt x="2970" y="4107"/>
                    <a:pt x="1669" y="5509"/>
                  </a:cubicBezTo>
                  <a:cubicBezTo>
                    <a:pt x="0" y="7306"/>
                    <a:pt x="561" y="9680"/>
                    <a:pt x="1330" y="10448"/>
                  </a:cubicBezTo>
                  <a:cubicBezTo>
                    <a:pt x="2353" y="11472"/>
                    <a:pt x="3098" y="11955"/>
                    <a:pt x="3652" y="11955"/>
                  </a:cubicBezTo>
                  <a:cubicBezTo>
                    <a:pt x="3691" y="11955"/>
                    <a:pt x="3731" y="11953"/>
                    <a:pt x="3770" y="11948"/>
                  </a:cubicBezTo>
                  <a:cubicBezTo>
                    <a:pt x="4022" y="11914"/>
                    <a:pt x="4224" y="11774"/>
                    <a:pt x="4357" y="11540"/>
                  </a:cubicBezTo>
                  <a:cubicBezTo>
                    <a:pt x="4623" y="11075"/>
                    <a:pt x="4655" y="10469"/>
                    <a:pt x="4686" y="9883"/>
                  </a:cubicBezTo>
                  <a:cubicBezTo>
                    <a:pt x="4712" y="9400"/>
                    <a:pt x="4737" y="8901"/>
                    <a:pt x="4909" y="8686"/>
                  </a:cubicBezTo>
                  <a:cubicBezTo>
                    <a:pt x="5011" y="8560"/>
                    <a:pt x="5207" y="8394"/>
                    <a:pt x="5435" y="8202"/>
                  </a:cubicBezTo>
                  <a:cubicBezTo>
                    <a:pt x="6144" y="7604"/>
                    <a:pt x="7217" y="6699"/>
                    <a:pt x="7404" y="5295"/>
                  </a:cubicBezTo>
                  <a:cubicBezTo>
                    <a:pt x="7522" y="4412"/>
                    <a:pt x="7499" y="2702"/>
                    <a:pt x="7427" y="406"/>
                  </a:cubicBezTo>
                  <a:cubicBezTo>
                    <a:pt x="7422" y="264"/>
                    <a:pt x="7319" y="143"/>
                    <a:pt x="7180" y="115"/>
                  </a:cubicBezTo>
                  <a:cubicBezTo>
                    <a:pt x="6775" y="36"/>
                    <a:pt x="6407" y="1"/>
                    <a:pt x="6073"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506" name="Google Shape;2506;p54"/>
            <p:cNvSpPr/>
            <p:nvPr/>
          </p:nvSpPr>
          <p:spPr>
            <a:xfrm>
              <a:off x="3931150" y="2136125"/>
              <a:ext cx="549725" cy="515025"/>
            </a:xfrm>
            <a:custGeom>
              <a:avLst/>
              <a:gdLst/>
              <a:ahLst/>
              <a:cxnLst/>
              <a:rect l="l" t="t" r="r" b="b"/>
              <a:pathLst>
                <a:path w="21989" h="20601" extrusionOk="0">
                  <a:moveTo>
                    <a:pt x="11110" y="0"/>
                  </a:moveTo>
                  <a:lnTo>
                    <a:pt x="1" y="12614"/>
                  </a:lnTo>
                  <a:lnTo>
                    <a:pt x="11226" y="20600"/>
                  </a:lnTo>
                  <a:lnTo>
                    <a:pt x="21989" y="6944"/>
                  </a:lnTo>
                  <a:lnTo>
                    <a:pt x="11110" y="0"/>
                  </a:ln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507" name="Google Shape;2507;p54"/>
            <p:cNvSpPr/>
            <p:nvPr/>
          </p:nvSpPr>
          <p:spPr>
            <a:xfrm>
              <a:off x="3922400" y="2128475"/>
              <a:ext cx="567325" cy="530325"/>
            </a:xfrm>
            <a:custGeom>
              <a:avLst/>
              <a:gdLst/>
              <a:ahLst/>
              <a:cxnLst/>
              <a:rect l="l" t="t" r="r" b="b"/>
              <a:pathLst>
                <a:path w="22693" h="21213" extrusionOk="0">
                  <a:moveTo>
                    <a:pt x="11517" y="705"/>
                  </a:moveTo>
                  <a:lnTo>
                    <a:pt x="21890" y="7326"/>
                  </a:lnTo>
                  <a:lnTo>
                    <a:pt x="11517" y="20488"/>
                  </a:lnTo>
                  <a:lnTo>
                    <a:pt x="805" y="12868"/>
                  </a:lnTo>
                  <a:lnTo>
                    <a:pt x="11517" y="705"/>
                  </a:lnTo>
                  <a:close/>
                  <a:moveTo>
                    <a:pt x="11460" y="0"/>
                  </a:moveTo>
                  <a:cubicBezTo>
                    <a:pt x="11375" y="0"/>
                    <a:pt x="11291" y="36"/>
                    <a:pt x="11231" y="104"/>
                  </a:cubicBezTo>
                  <a:lnTo>
                    <a:pt x="120" y="12718"/>
                  </a:lnTo>
                  <a:cubicBezTo>
                    <a:pt x="0" y="12854"/>
                    <a:pt x="24" y="13064"/>
                    <a:pt x="172" y="13170"/>
                  </a:cubicBezTo>
                  <a:lnTo>
                    <a:pt x="11398" y="21156"/>
                  </a:lnTo>
                  <a:cubicBezTo>
                    <a:pt x="11450" y="21192"/>
                    <a:pt x="11512" y="21212"/>
                    <a:pt x="11577" y="21212"/>
                  </a:cubicBezTo>
                  <a:cubicBezTo>
                    <a:pt x="11670" y="21212"/>
                    <a:pt x="11758" y="21169"/>
                    <a:pt x="11817" y="21096"/>
                  </a:cubicBezTo>
                  <a:lnTo>
                    <a:pt x="22579" y="7439"/>
                  </a:lnTo>
                  <a:cubicBezTo>
                    <a:pt x="22692" y="7297"/>
                    <a:pt x="22657" y="7089"/>
                    <a:pt x="22504" y="6992"/>
                  </a:cubicBezTo>
                  <a:lnTo>
                    <a:pt x="11624" y="48"/>
                  </a:lnTo>
                  <a:cubicBezTo>
                    <a:pt x="11574" y="16"/>
                    <a:pt x="11517" y="0"/>
                    <a:pt x="11460"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508" name="Google Shape;2508;p54"/>
            <p:cNvSpPr/>
            <p:nvPr/>
          </p:nvSpPr>
          <p:spPr>
            <a:xfrm>
              <a:off x="4087375" y="2214250"/>
              <a:ext cx="63700" cy="182325"/>
            </a:xfrm>
            <a:custGeom>
              <a:avLst/>
              <a:gdLst/>
              <a:ahLst/>
              <a:cxnLst/>
              <a:rect l="l" t="t" r="r" b="b"/>
              <a:pathLst>
                <a:path w="2548" h="7293" extrusionOk="0">
                  <a:moveTo>
                    <a:pt x="1621" y="0"/>
                  </a:moveTo>
                  <a:lnTo>
                    <a:pt x="0" y="2083"/>
                  </a:lnTo>
                  <a:cubicBezTo>
                    <a:pt x="0" y="2083"/>
                    <a:pt x="117" y="6018"/>
                    <a:pt x="117" y="6597"/>
                  </a:cubicBezTo>
                  <a:cubicBezTo>
                    <a:pt x="117" y="6926"/>
                    <a:pt x="528" y="7292"/>
                    <a:pt x="904" y="7292"/>
                  </a:cubicBezTo>
                  <a:cubicBezTo>
                    <a:pt x="1189" y="7292"/>
                    <a:pt x="1455" y="7081"/>
                    <a:pt x="1505" y="6481"/>
                  </a:cubicBezTo>
                  <a:cubicBezTo>
                    <a:pt x="1621" y="5093"/>
                    <a:pt x="1621" y="4513"/>
                    <a:pt x="1736" y="4167"/>
                  </a:cubicBezTo>
                  <a:cubicBezTo>
                    <a:pt x="1853" y="3819"/>
                    <a:pt x="2547" y="1620"/>
                    <a:pt x="1621"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509" name="Google Shape;2509;p54"/>
            <p:cNvSpPr/>
            <p:nvPr/>
          </p:nvSpPr>
          <p:spPr>
            <a:xfrm>
              <a:off x="4079625" y="2206625"/>
              <a:ext cx="78525" cy="197575"/>
            </a:xfrm>
            <a:custGeom>
              <a:avLst/>
              <a:gdLst/>
              <a:ahLst/>
              <a:cxnLst/>
              <a:rect l="l" t="t" r="r" b="b"/>
              <a:pathLst>
                <a:path w="3141" h="7903" extrusionOk="0">
                  <a:moveTo>
                    <a:pt x="1932" y="0"/>
                  </a:moveTo>
                  <a:cubicBezTo>
                    <a:pt x="1881" y="0"/>
                    <a:pt x="1828" y="13"/>
                    <a:pt x="1780" y="41"/>
                  </a:cubicBezTo>
                  <a:cubicBezTo>
                    <a:pt x="1635" y="124"/>
                    <a:pt x="1583" y="310"/>
                    <a:pt x="1665" y="456"/>
                  </a:cubicBezTo>
                  <a:cubicBezTo>
                    <a:pt x="2505" y="1924"/>
                    <a:pt x="1889" y="3978"/>
                    <a:pt x="1757" y="4374"/>
                  </a:cubicBezTo>
                  <a:cubicBezTo>
                    <a:pt x="1663" y="4651"/>
                    <a:pt x="1639" y="5001"/>
                    <a:pt x="1591" y="5698"/>
                  </a:cubicBezTo>
                  <a:cubicBezTo>
                    <a:pt x="1570" y="5987"/>
                    <a:pt x="1546" y="6335"/>
                    <a:pt x="1510" y="6760"/>
                  </a:cubicBezTo>
                  <a:cubicBezTo>
                    <a:pt x="1490" y="6996"/>
                    <a:pt x="1416" y="7291"/>
                    <a:pt x="1227" y="7291"/>
                  </a:cubicBezTo>
                  <a:cubicBezTo>
                    <a:pt x="1219" y="7291"/>
                    <a:pt x="1211" y="7291"/>
                    <a:pt x="1202" y="7290"/>
                  </a:cubicBezTo>
                  <a:cubicBezTo>
                    <a:pt x="968" y="7281"/>
                    <a:pt x="733" y="7034"/>
                    <a:pt x="733" y="6902"/>
                  </a:cubicBezTo>
                  <a:cubicBezTo>
                    <a:pt x="733" y="6325"/>
                    <a:pt x="622" y="2540"/>
                    <a:pt x="616" y="2379"/>
                  </a:cubicBezTo>
                  <a:cubicBezTo>
                    <a:pt x="610" y="2213"/>
                    <a:pt x="473" y="2082"/>
                    <a:pt x="308" y="2082"/>
                  </a:cubicBezTo>
                  <a:cubicBezTo>
                    <a:pt x="306" y="2082"/>
                    <a:pt x="304" y="2082"/>
                    <a:pt x="302" y="2082"/>
                  </a:cubicBezTo>
                  <a:cubicBezTo>
                    <a:pt x="133" y="2087"/>
                    <a:pt x="0" y="2227"/>
                    <a:pt x="5" y="2397"/>
                  </a:cubicBezTo>
                  <a:cubicBezTo>
                    <a:pt x="6" y="2437"/>
                    <a:pt x="120" y="6334"/>
                    <a:pt x="120" y="6902"/>
                  </a:cubicBezTo>
                  <a:cubicBezTo>
                    <a:pt x="120" y="7384"/>
                    <a:pt x="643" y="7879"/>
                    <a:pt x="1177" y="7902"/>
                  </a:cubicBezTo>
                  <a:lnTo>
                    <a:pt x="1209" y="7902"/>
                  </a:lnTo>
                  <a:cubicBezTo>
                    <a:pt x="1439" y="7902"/>
                    <a:pt x="2037" y="7805"/>
                    <a:pt x="2121" y="6811"/>
                  </a:cubicBezTo>
                  <a:cubicBezTo>
                    <a:pt x="2157" y="6383"/>
                    <a:pt x="2182" y="6031"/>
                    <a:pt x="2201" y="5740"/>
                  </a:cubicBezTo>
                  <a:cubicBezTo>
                    <a:pt x="2246" y="5115"/>
                    <a:pt x="2270" y="4772"/>
                    <a:pt x="2338" y="4568"/>
                  </a:cubicBezTo>
                  <a:cubicBezTo>
                    <a:pt x="2544" y="3950"/>
                    <a:pt x="3141" y="1804"/>
                    <a:pt x="2197" y="152"/>
                  </a:cubicBezTo>
                  <a:cubicBezTo>
                    <a:pt x="2140" y="55"/>
                    <a:pt x="2038" y="0"/>
                    <a:pt x="1932"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510" name="Google Shape;2510;p54"/>
            <p:cNvSpPr/>
            <p:nvPr/>
          </p:nvSpPr>
          <p:spPr>
            <a:xfrm>
              <a:off x="4280375" y="1456175"/>
              <a:ext cx="712625" cy="1035850"/>
            </a:xfrm>
            <a:custGeom>
              <a:avLst/>
              <a:gdLst/>
              <a:ahLst/>
              <a:cxnLst/>
              <a:rect l="l" t="t" r="r" b="b"/>
              <a:pathLst>
                <a:path w="28505" h="41434" extrusionOk="0">
                  <a:moveTo>
                    <a:pt x="27232" y="0"/>
                  </a:moveTo>
                  <a:lnTo>
                    <a:pt x="23529" y="1737"/>
                  </a:lnTo>
                  <a:cubicBezTo>
                    <a:pt x="23529" y="1737"/>
                    <a:pt x="20404" y="5209"/>
                    <a:pt x="18899" y="8450"/>
                  </a:cubicBezTo>
                  <a:cubicBezTo>
                    <a:pt x="17395" y="11691"/>
                    <a:pt x="16237" y="20023"/>
                    <a:pt x="16237" y="20023"/>
                  </a:cubicBezTo>
                  <a:cubicBezTo>
                    <a:pt x="16237" y="20023"/>
                    <a:pt x="10219" y="29860"/>
                    <a:pt x="9409" y="30670"/>
                  </a:cubicBezTo>
                  <a:cubicBezTo>
                    <a:pt x="8599" y="31481"/>
                    <a:pt x="9062" y="31365"/>
                    <a:pt x="7095" y="32291"/>
                  </a:cubicBezTo>
                  <a:cubicBezTo>
                    <a:pt x="5127" y="33216"/>
                    <a:pt x="2581" y="33680"/>
                    <a:pt x="2234" y="34258"/>
                  </a:cubicBezTo>
                  <a:cubicBezTo>
                    <a:pt x="1888" y="34836"/>
                    <a:pt x="614" y="37615"/>
                    <a:pt x="266" y="37961"/>
                  </a:cubicBezTo>
                  <a:cubicBezTo>
                    <a:pt x="1" y="38227"/>
                    <a:pt x="411" y="38694"/>
                    <a:pt x="826" y="38694"/>
                  </a:cubicBezTo>
                  <a:cubicBezTo>
                    <a:pt x="954" y="38694"/>
                    <a:pt x="1083" y="38649"/>
                    <a:pt x="1193" y="38540"/>
                  </a:cubicBezTo>
                  <a:cubicBezTo>
                    <a:pt x="1656" y="38078"/>
                    <a:pt x="3275" y="36226"/>
                    <a:pt x="3275" y="36225"/>
                  </a:cubicBezTo>
                  <a:lnTo>
                    <a:pt x="3275" y="36225"/>
                  </a:lnTo>
                  <a:lnTo>
                    <a:pt x="1308" y="40854"/>
                  </a:lnTo>
                  <a:cubicBezTo>
                    <a:pt x="1308" y="40854"/>
                    <a:pt x="1308" y="41433"/>
                    <a:pt x="2002" y="41433"/>
                  </a:cubicBezTo>
                  <a:cubicBezTo>
                    <a:pt x="2697" y="41433"/>
                    <a:pt x="4433" y="40622"/>
                    <a:pt x="4433" y="40622"/>
                  </a:cubicBezTo>
                  <a:cubicBezTo>
                    <a:pt x="4433" y="40622"/>
                    <a:pt x="6400" y="40159"/>
                    <a:pt x="7095" y="39234"/>
                  </a:cubicBezTo>
                  <a:cubicBezTo>
                    <a:pt x="7789" y="38308"/>
                    <a:pt x="10335" y="33332"/>
                    <a:pt x="10335" y="33332"/>
                  </a:cubicBezTo>
                  <a:cubicBezTo>
                    <a:pt x="10335" y="33332"/>
                    <a:pt x="17047" y="29049"/>
                    <a:pt x="19477" y="26156"/>
                  </a:cubicBezTo>
                  <a:cubicBezTo>
                    <a:pt x="21908" y="23262"/>
                    <a:pt x="23529" y="19675"/>
                    <a:pt x="23875" y="18518"/>
                  </a:cubicBezTo>
                  <a:cubicBezTo>
                    <a:pt x="24222" y="17360"/>
                    <a:pt x="28505" y="4514"/>
                    <a:pt x="28389" y="2431"/>
                  </a:cubicBezTo>
                  <a:cubicBezTo>
                    <a:pt x="28274" y="348"/>
                    <a:pt x="27232" y="0"/>
                    <a:pt x="27232"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511" name="Google Shape;2511;p54"/>
            <p:cNvSpPr/>
            <p:nvPr/>
          </p:nvSpPr>
          <p:spPr>
            <a:xfrm>
              <a:off x="4275250" y="1448525"/>
              <a:ext cx="724750" cy="1051125"/>
            </a:xfrm>
            <a:custGeom>
              <a:avLst/>
              <a:gdLst/>
              <a:ahLst/>
              <a:cxnLst/>
              <a:rect l="l" t="t" r="r" b="b"/>
              <a:pathLst>
                <a:path w="28990" h="42045" extrusionOk="0">
                  <a:moveTo>
                    <a:pt x="27439" y="1"/>
                  </a:moveTo>
                  <a:cubicBezTo>
                    <a:pt x="27313" y="1"/>
                    <a:pt x="27196" y="79"/>
                    <a:pt x="27153" y="204"/>
                  </a:cubicBezTo>
                  <a:cubicBezTo>
                    <a:pt x="27098" y="363"/>
                    <a:pt x="27179" y="535"/>
                    <a:pt x="27336" y="594"/>
                  </a:cubicBezTo>
                  <a:cubicBezTo>
                    <a:pt x="27370" y="607"/>
                    <a:pt x="28189" y="939"/>
                    <a:pt x="28290" y="2754"/>
                  </a:cubicBezTo>
                  <a:cubicBezTo>
                    <a:pt x="28384" y="4461"/>
                    <a:pt x="25231" y="14244"/>
                    <a:pt x="24196" y="17459"/>
                  </a:cubicBezTo>
                  <a:cubicBezTo>
                    <a:pt x="23987" y="18105"/>
                    <a:pt x="23842" y="18558"/>
                    <a:pt x="23789" y="18735"/>
                  </a:cubicBezTo>
                  <a:cubicBezTo>
                    <a:pt x="23494" y="19718"/>
                    <a:pt x="21918" y="23327"/>
                    <a:pt x="19450" y="26265"/>
                  </a:cubicBezTo>
                  <a:cubicBezTo>
                    <a:pt x="17077" y="29089"/>
                    <a:pt x="10442" y="33337"/>
                    <a:pt x="10376" y="33380"/>
                  </a:cubicBezTo>
                  <a:cubicBezTo>
                    <a:pt x="10331" y="33409"/>
                    <a:pt x="10293" y="33450"/>
                    <a:pt x="10269" y="33498"/>
                  </a:cubicBezTo>
                  <a:cubicBezTo>
                    <a:pt x="10243" y="33547"/>
                    <a:pt x="7727" y="38461"/>
                    <a:pt x="7056" y="39356"/>
                  </a:cubicBezTo>
                  <a:cubicBezTo>
                    <a:pt x="6542" y="40041"/>
                    <a:pt x="5086" y="40507"/>
                    <a:pt x="4569" y="40630"/>
                  </a:cubicBezTo>
                  <a:cubicBezTo>
                    <a:pt x="4548" y="40635"/>
                    <a:pt x="4528" y="40642"/>
                    <a:pt x="4509" y="40650"/>
                  </a:cubicBezTo>
                  <a:cubicBezTo>
                    <a:pt x="4043" y="40868"/>
                    <a:pt x="2721" y="41432"/>
                    <a:pt x="2208" y="41432"/>
                  </a:cubicBezTo>
                  <a:cubicBezTo>
                    <a:pt x="1929" y="41432"/>
                    <a:pt x="1847" y="41306"/>
                    <a:pt x="1826" y="41207"/>
                  </a:cubicBezTo>
                  <a:lnTo>
                    <a:pt x="3763" y="36650"/>
                  </a:lnTo>
                  <a:cubicBezTo>
                    <a:pt x="3822" y="36512"/>
                    <a:pt x="3773" y="36350"/>
                    <a:pt x="3644" y="36270"/>
                  </a:cubicBezTo>
                  <a:cubicBezTo>
                    <a:pt x="3594" y="36238"/>
                    <a:pt x="3538" y="36223"/>
                    <a:pt x="3482" y="36223"/>
                  </a:cubicBezTo>
                  <a:cubicBezTo>
                    <a:pt x="3396" y="36223"/>
                    <a:pt x="3311" y="36260"/>
                    <a:pt x="3251" y="36329"/>
                  </a:cubicBezTo>
                  <a:cubicBezTo>
                    <a:pt x="3234" y="36348"/>
                    <a:pt x="1632" y="38179"/>
                    <a:pt x="1182" y="38629"/>
                  </a:cubicBezTo>
                  <a:cubicBezTo>
                    <a:pt x="1162" y="38648"/>
                    <a:pt x="1116" y="38694"/>
                    <a:pt x="1030" y="38694"/>
                  </a:cubicBezTo>
                  <a:cubicBezTo>
                    <a:pt x="997" y="38694"/>
                    <a:pt x="960" y="38687"/>
                    <a:pt x="916" y="38671"/>
                  </a:cubicBezTo>
                  <a:cubicBezTo>
                    <a:pt x="774" y="38615"/>
                    <a:pt x="695" y="38501"/>
                    <a:pt x="687" y="38483"/>
                  </a:cubicBezTo>
                  <a:cubicBezTo>
                    <a:pt x="924" y="38246"/>
                    <a:pt x="1376" y="37351"/>
                    <a:pt x="2041" y="36011"/>
                  </a:cubicBezTo>
                  <a:cubicBezTo>
                    <a:pt x="2318" y="35453"/>
                    <a:pt x="2580" y="34924"/>
                    <a:pt x="2701" y="34721"/>
                  </a:cubicBezTo>
                  <a:cubicBezTo>
                    <a:pt x="2838" y="34494"/>
                    <a:pt x="3870" y="34159"/>
                    <a:pt x="4701" y="33888"/>
                  </a:cubicBezTo>
                  <a:cubicBezTo>
                    <a:pt x="5567" y="33607"/>
                    <a:pt x="6549" y="33288"/>
                    <a:pt x="7430" y="32873"/>
                  </a:cubicBezTo>
                  <a:cubicBezTo>
                    <a:pt x="8934" y="32166"/>
                    <a:pt x="9077" y="32039"/>
                    <a:pt x="9437" y="31621"/>
                  </a:cubicBezTo>
                  <a:cubicBezTo>
                    <a:pt x="9531" y="31511"/>
                    <a:pt x="9646" y="31376"/>
                    <a:pt x="9831" y="31192"/>
                  </a:cubicBezTo>
                  <a:cubicBezTo>
                    <a:pt x="10657" y="30366"/>
                    <a:pt x="16458" y="20891"/>
                    <a:pt x="16704" y="20488"/>
                  </a:cubicBezTo>
                  <a:cubicBezTo>
                    <a:pt x="16726" y="20452"/>
                    <a:pt x="16740" y="20412"/>
                    <a:pt x="16746" y="20370"/>
                  </a:cubicBezTo>
                  <a:cubicBezTo>
                    <a:pt x="16757" y="20287"/>
                    <a:pt x="17914" y="12046"/>
                    <a:pt x="19382" y="8884"/>
                  </a:cubicBezTo>
                  <a:cubicBezTo>
                    <a:pt x="20849" y="5723"/>
                    <a:pt x="23931" y="2281"/>
                    <a:pt x="23962" y="2247"/>
                  </a:cubicBezTo>
                  <a:cubicBezTo>
                    <a:pt x="24075" y="2122"/>
                    <a:pt x="24064" y="1928"/>
                    <a:pt x="23939" y="1815"/>
                  </a:cubicBezTo>
                  <a:cubicBezTo>
                    <a:pt x="23880" y="1762"/>
                    <a:pt x="23806" y="1736"/>
                    <a:pt x="23733" y="1736"/>
                  </a:cubicBezTo>
                  <a:cubicBezTo>
                    <a:pt x="23650" y="1736"/>
                    <a:pt x="23567" y="1770"/>
                    <a:pt x="23506" y="1837"/>
                  </a:cubicBezTo>
                  <a:cubicBezTo>
                    <a:pt x="23377" y="1981"/>
                    <a:pt x="20334" y="5381"/>
                    <a:pt x="18827" y="8627"/>
                  </a:cubicBezTo>
                  <a:cubicBezTo>
                    <a:pt x="17373" y="11757"/>
                    <a:pt x="16266" y="19388"/>
                    <a:pt x="16149" y="20223"/>
                  </a:cubicBezTo>
                  <a:cubicBezTo>
                    <a:pt x="14455" y="22991"/>
                    <a:pt x="10037" y="30120"/>
                    <a:pt x="9398" y="30759"/>
                  </a:cubicBezTo>
                  <a:cubicBezTo>
                    <a:pt x="9198" y="30958"/>
                    <a:pt x="9074" y="31103"/>
                    <a:pt x="8972" y="31222"/>
                  </a:cubicBezTo>
                  <a:cubicBezTo>
                    <a:pt x="8688" y="31551"/>
                    <a:pt x="8611" y="31641"/>
                    <a:pt x="7169" y="32319"/>
                  </a:cubicBezTo>
                  <a:cubicBezTo>
                    <a:pt x="6323" y="32717"/>
                    <a:pt x="5360" y="33030"/>
                    <a:pt x="4513" y="33307"/>
                  </a:cubicBezTo>
                  <a:cubicBezTo>
                    <a:pt x="3144" y="33751"/>
                    <a:pt x="2419" y="34002"/>
                    <a:pt x="2176" y="34406"/>
                  </a:cubicBezTo>
                  <a:cubicBezTo>
                    <a:pt x="2041" y="34631"/>
                    <a:pt x="1787" y="35143"/>
                    <a:pt x="1493" y="35739"/>
                  </a:cubicBezTo>
                  <a:cubicBezTo>
                    <a:pt x="1098" y="36535"/>
                    <a:pt x="438" y="37867"/>
                    <a:pt x="255" y="38050"/>
                  </a:cubicBezTo>
                  <a:cubicBezTo>
                    <a:pt x="1" y="38305"/>
                    <a:pt x="32" y="38706"/>
                    <a:pt x="329" y="39003"/>
                  </a:cubicBezTo>
                  <a:cubicBezTo>
                    <a:pt x="513" y="39187"/>
                    <a:pt x="773" y="39304"/>
                    <a:pt x="1033" y="39304"/>
                  </a:cubicBezTo>
                  <a:cubicBezTo>
                    <a:pt x="1239" y="39304"/>
                    <a:pt x="1445" y="39231"/>
                    <a:pt x="1614" y="39062"/>
                  </a:cubicBezTo>
                  <a:cubicBezTo>
                    <a:pt x="1789" y="38888"/>
                    <a:pt x="2118" y="38528"/>
                    <a:pt x="2463" y="38141"/>
                  </a:cubicBezTo>
                  <a:lnTo>
                    <a:pt x="2463" y="38141"/>
                  </a:lnTo>
                  <a:lnTo>
                    <a:pt x="1231" y="41040"/>
                  </a:lnTo>
                  <a:cubicBezTo>
                    <a:pt x="1215" y="41078"/>
                    <a:pt x="1207" y="41119"/>
                    <a:pt x="1207" y="41160"/>
                  </a:cubicBezTo>
                  <a:cubicBezTo>
                    <a:pt x="1207" y="41515"/>
                    <a:pt x="1473" y="42045"/>
                    <a:pt x="2207" y="42045"/>
                  </a:cubicBezTo>
                  <a:cubicBezTo>
                    <a:pt x="2920" y="42045"/>
                    <a:pt x="4457" y="41349"/>
                    <a:pt x="4740" y="41218"/>
                  </a:cubicBezTo>
                  <a:cubicBezTo>
                    <a:pt x="5011" y="41152"/>
                    <a:pt x="6834" y="40670"/>
                    <a:pt x="7546" y="39723"/>
                  </a:cubicBezTo>
                  <a:cubicBezTo>
                    <a:pt x="8209" y="38839"/>
                    <a:pt x="10444" y="34497"/>
                    <a:pt x="10776" y="33851"/>
                  </a:cubicBezTo>
                  <a:cubicBezTo>
                    <a:pt x="11537" y="33361"/>
                    <a:pt x="17591" y="29430"/>
                    <a:pt x="19918" y="26659"/>
                  </a:cubicBezTo>
                  <a:cubicBezTo>
                    <a:pt x="22400" y="23706"/>
                    <a:pt x="24017" y="20102"/>
                    <a:pt x="24374" y="18911"/>
                  </a:cubicBezTo>
                  <a:cubicBezTo>
                    <a:pt x="24427" y="18735"/>
                    <a:pt x="24572" y="18288"/>
                    <a:pt x="24778" y="17647"/>
                  </a:cubicBezTo>
                  <a:cubicBezTo>
                    <a:pt x="26745" y="11545"/>
                    <a:pt x="28990" y="4334"/>
                    <a:pt x="28900" y="2720"/>
                  </a:cubicBezTo>
                  <a:cubicBezTo>
                    <a:pt x="28775" y="455"/>
                    <a:pt x="27585" y="33"/>
                    <a:pt x="27534" y="16"/>
                  </a:cubicBezTo>
                  <a:cubicBezTo>
                    <a:pt x="27503" y="5"/>
                    <a:pt x="27471" y="1"/>
                    <a:pt x="27439"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512" name="Google Shape;2512;p54"/>
            <p:cNvSpPr/>
            <p:nvPr/>
          </p:nvSpPr>
          <p:spPr>
            <a:xfrm>
              <a:off x="4280375" y="2232175"/>
              <a:ext cx="285600" cy="259850"/>
            </a:xfrm>
            <a:custGeom>
              <a:avLst/>
              <a:gdLst/>
              <a:ahLst/>
              <a:cxnLst/>
              <a:rect l="l" t="t" r="r" b="b"/>
              <a:pathLst>
                <a:path w="11424" h="10394" extrusionOk="0">
                  <a:moveTo>
                    <a:pt x="9064" y="0"/>
                  </a:moveTo>
                  <a:cubicBezTo>
                    <a:pt x="8687" y="433"/>
                    <a:pt x="8694" y="497"/>
                    <a:pt x="7095" y="1250"/>
                  </a:cubicBezTo>
                  <a:cubicBezTo>
                    <a:pt x="5127" y="2176"/>
                    <a:pt x="2581" y="2639"/>
                    <a:pt x="2234" y="3217"/>
                  </a:cubicBezTo>
                  <a:cubicBezTo>
                    <a:pt x="1888" y="3796"/>
                    <a:pt x="614" y="6574"/>
                    <a:pt x="266" y="6921"/>
                  </a:cubicBezTo>
                  <a:cubicBezTo>
                    <a:pt x="1" y="7186"/>
                    <a:pt x="411" y="7654"/>
                    <a:pt x="826" y="7654"/>
                  </a:cubicBezTo>
                  <a:cubicBezTo>
                    <a:pt x="954" y="7654"/>
                    <a:pt x="1083" y="7609"/>
                    <a:pt x="1193" y="7500"/>
                  </a:cubicBezTo>
                  <a:cubicBezTo>
                    <a:pt x="1656" y="7037"/>
                    <a:pt x="3275" y="5185"/>
                    <a:pt x="3275" y="5184"/>
                  </a:cubicBezTo>
                  <a:lnTo>
                    <a:pt x="3275" y="5184"/>
                  </a:lnTo>
                  <a:lnTo>
                    <a:pt x="1308" y="9814"/>
                  </a:lnTo>
                  <a:cubicBezTo>
                    <a:pt x="1308" y="9814"/>
                    <a:pt x="1308" y="10393"/>
                    <a:pt x="2002" y="10393"/>
                  </a:cubicBezTo>
                  <a:cubicBezTo>
                    <a:pt x="2697" y="10393"/>
                    <a:pt x="4433" y="9582"/>
                    <a:pt x="4433" y="9582"/>
                  </a:cubicBezTo>
                  <a:cubicBezTo>
                    <a:pt x="4433" y="9582"/>
                    <a:pt x="6400" y="9119"/>
                    <a:pt x="7095" y="8194"/>
                  </a:cubicBezTo>
                  <a:cubicBezTo>
                    <a:pt x="7789" y="7268"/>
                    <a:pt x="10335" y="2292"/>
                    <a:pt x="10335" y="2292"/>
                  </a:cubicBezTo>
                  <a:cubicBezTo>
                    <a:pt x="10335" y="2292"/>
                    <a:pt x="10755" y="2023"/>
                    <a:pt x="11424" y="1575"/>
                  </a:cubicBezTo>
                  <a:cubicBezTo>
                    <a:pt x="10749" y="696"/>
                    <a:pt x="9818" y="236"/>
                    <a:pt x="9064"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513" name="Google Shape;2513;p54"/>
            <p:cNvSpPr/>
            <p:nvPr/>
          </p:nvSpPr>
          <p:spPr>
            <a:xfrm>
              <a:off x="4275250" y="2224500"/>
              <a:ext cx="299525" cy="275150"/>
            </a:xfrm>
            <a:custGeom>
              <a:avLst/>
              <a:gdLst/>
              <a:ahLst/>
              <a:cxnLst/>
              <a:rect l="l" t="t" r="r" b="b"/>
              <a:pathLst>
                <a:path w="11981" h="11006" extrusionOk="0">
                  <a:moveTo>
                    <a:pt x="9366" y="661"/>
                  </a:moveTo>
                  <a:cubicBezTo>
                    <a:pt x="9922" y="860"/>
                    <a:pt x="10615" y="1210"/>
                    <a:pt x="11175" y="1818"/>
                  </a:cubicBezTo>
                  <a:cubicBezTo>
                    <a:pt x="10677" y="2147"/>
                    <a:pt x="10376" y="2340"/>
                    <a:pt x="10375" y="2341"/>
                  </a:cubicBezTo>
                  <a:cubicBezTo>
                    <a:pt x="10328" y="2370"/>
                    <a:pt x="10292" y="2411"/>
                    <a:pt x="10266" y="2459"/>
                  </a:cubicBezTo>
                  <a:cubicBezTo>
                    <a:pt x="10242" y="2509"/>
                    <a:pt x="7725" y="7423"/>
                    <a:pt x="7054" y="8317"/>
                  </a:cubicBezTo>
                  <a:cubicBezTo>
                    <a:pt x="6541" y="9002"/>
                    <a:pt x="5085" y="9469"/>
                    <a:pt x="4567" y="9591"/>
                  </a:cubicBezTo>
                  <a:cubicBezTo>
                    <a:pt x="4547" y="9597"/>
                    <a:pt x="4527" y="9603"/>
                    <a:pt x="4507" y="9612"/>
                  </a:cubicBezTo>
                  <a:cubicBezTo>
                    <a:pt x="4042" y="9829"/>
                    <a:pt x="2720" y="10393"/>
                    <a:pt x="2207" y="10393"/>
                  </a:cubicBezTo>
                  <a:cubicBezTo>
                    <a:pt x="1928" y="10393"/>
                    <a:pt x="1846" y="10267"/>
                    <a:pt x="1825" y="10170"/>
                  </a:cubicBezTo>
                  <a:lnTo>
                    <a:pt x="3762" y="5611"/>
                  </a:lnTo>
                  <a:cubicBezTo>
                    <a:pt x="3821" y="5473"/>
                    <a:pt x="3771" y="5311"/>
                    <a:pt x="3643" y="5231"/>
                  </a:cubicBezTo>
                  <a:cubicBezTo>
                    <a:pt x="3593" y="5200"/>
                    <a:pt x="3536" y="5184"/>
                    <a:pt x="3481" y="5184"/>
                  </a:cubicBezTo>
                  <a:cubicBezTo>
                    <a:pt x="3395" y="5184"/>
                    <a:pt x="3309" y="5221"/>
                    <a:pt x="3250" y="5290"/>
                  </a:cubicBezTo>
                  <a:cubicBezTo>
                    <a:pt x="3233" y="5309"/>
                    <a:pt x="1630" y="7140"/>
                    <a:pt x="1180" y="7590"/>
                  </a:cubicBezTo>
                  <a:cubicBezTo>
                    <a:pt x="1161" y="7609"/>
                    <a:pt x="1115" y="7655"/>
                    <a:pt x="1029" y="7655"/>
                  </a:cubicBezTo>
                  <a:cubicBezTo>
                    <a:pt x="997" y="7655"/>
                    <a:pt x="959" y="7649"/>
                    <a:pt x="915" y="7632"/>
                  </a:cubicBezTo>
                  <a:cubicBezTo>
                    <a:pt x="772" y="7576"/>
                    <a:pt x="694" y="7462"/>
                    <a:pt x="686" y="7444"/>
                  </a:cubicBezTo>
                  <a:cubicBezTo>
                    <a:pt x="923" y="7208"/>
                    <a:pt x="1375" y="6312"/>
                    <a:pt x="2040" y="4972"/>
                  </a:cubicBezTo>
                  <a:cubicBezTo>
                    <a:pt x="2317" y="4414"/>
                    <a:pt x="2578" y="3886"/>
                    <a:pt x="2700" y="3682"/>
                  </a:cubicBezTo>
                  <a:cubicBezTo>
                    <a:pt x="2837" y="3456"/>
                    <a:pt x="3869" y="3120"/>
                    <a:pt x="4700" y="2849"/>
                  </a:cubicBezTo>
                  <a:cubicBezTo>
                    <a:pt x="5566" y="2568"/>
                    <a:pt x="6548" y="2250"/>
                    <a:pt x="7429" y="1835"/>
                  </a:cubicBezTo>
                  <a:cubicBezTo>
                    <a:pt x="8833" y="1174"/>
                    <a:pt x="9050" y="1020"/>
                    <a:pt x="9366" y="661"/>
                  </a:cubicBezTo>
                  <a:close/>
                  <a:moveTo>
                    <a:pt x="9269" y="0"/>
                  </a:moveTo>
                  <a:cubicBezTo>
                    <a:pt x="9182" y="0"/>
                    <a:pt x="9098" y="37"/>
                    <a:pt x="9039" y="105"/>
                  </a:cubicBezTo>
                  <a:lnTo>
                    <a:pt x="8971" y="183"/>
                  </a:lnTo>
                  <a:cubicBezTo>
                    <a:pt x="8688" y="512"/>
                    <a:pt x="8612" y="602"/>
                    <a:pt x="7169" y="1280"/>
                  </a:cubicBezTo>
                  <a:cubicBezTo>
                    <a:pt x="6323" y="1678"/>
                    <a:pt x="5360" y="1991"/>
                    <a:pt x="4513" y="2268"/>
                  </a:cubicBezTo>
                  <a:cubicBezTo>
                    <a:pt x="3144" y="2712"/>
                    <a:pt x="2419" y="2963"/>
                    <a:pt x="2176" y="3367"/>
                  </a:cubicBezTo>
                  <a:cubicBezTo>
                    <a:pt x="2041" y="3592"/>
                    <a:pt x="1787" y="4104"/>
                    <a:pt x="1493" y="4700"/>
                  </a:cubicBezTo>
                  <a:cubicBezTo>
                    <a:pt x="1098" y="5496"/>
                    <a:pt x="438" y="6828"/>
                    <a:pt x="255" y="7011"/>
                  </a:cubicBezTo>
                  <a:cubicBezTo>
                    <a:pt x="1" y="7266"/>
                    <a:pt x="32" y="7667"/>
                    <a:pt x="329" y="7964"/>
                  </a:cubicBezTo>
                  <a:cubicBezTo>
                    <a:pt x="513" y="8148"/>
                    <a:pt x="773" y="8265"/>
                    <a:pt x="1033" y="8265"/>
                  </a:cubicBezTo>
                  <a:cubicBezTo>
                    <a:pt x="1239" y="8265"/>
                    <a:pt x="1445" y="8192"/>
                    <a:pt x="1614" y="8023"/>
                  </a:cubicBezTo>
                  <a:cubicBezTo>
                    <a:pt x="1789" y="7849"/>
                    <a:pt x="2118" y="7489"/>
                    <a:pt x="2463" y="7102"/>
                  </a:cubicBezTo>
                  <a:lnTo>
                    <a:pt x="2463" y="7102"/>
                  </a:lnTo>
                  <a:lnTo>
                    <a:pt x="1231" y="10001"/>
                  </a:lnTo>
                  <a:cubicBezTo>
                    <a:pt x="1215" y="10039"/>
                    <a:pt x="1207" y="10080"/>
                    <a:pt x="1207" y="10121"/>
                  </a:cubicBezTo>
                  <a:cubicBezTo>
                    <a:pt x="1207" y="10476"/>
                    <a:pt x="1473" y="11006"/>
                    <a:pt x="2207" y="11006"/>
                  </a:cubicBezTo>
                  <a:cubicBezTo>
                    <a:pt x="2920" y="11006"/>
                    <a:pt x="4457" y="10310"/>
                    <a:pt x="4740" y="10179"/>
                  </a:cubicBezTo>
                  <a:cubicBezTo>
                    <a:pt x="5011" y="10112"/>
                    <a:pt x="6834" y="9631"/>
                    <a:pt x="7545" y="8684"/>
                  </a:cubicBezTo>
                  <a:cubicBezTo>
                    <a:pt x="8208" y="7800"/>
                    <a:pt x="10444" y="3458"/>
                    <a:pt x="10775" y="2812"/>
                  </a:cubicBezTo>
                  <a:cubicBezTo>
                    <a:pt x="10921" y="2718"/>
                    <a:pt x="11289" y="2479"/>
                    <a:pt x="11800" y="2137"/>
                  </a:cubicBezTo>
                  <a:cubicBezTo>
                    <a:pt x="11947" y="2038"/>
                    <a:pt x="11980" y="1837"/>
                    <a:pt x="11872" y="1696"/>
                  </a:cubicBezTo>
                  <a:cubicBezTo>
                    <a:pt x="11128" y="725"/>
                    <a:pt x="10095" y="245"/>
                    <a:pt x="9361" y="15"/>
                  </a:cubicBezTo>
                  <a:cubicBezTo>
                    <a:pt x="9331" y="5"/>
                    <a:pt x="9300" y="0"/>
                    <a:pt x="9269"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514" name="Google Shape;2514;p54"/>
            <p:cNvSpPr/>
            <p:nvPr/>
          </p:nvSpPr>
          <p:spPr>
            <a:xfrm>
              <a:off x="4847400" y="2242575"/>
              <a:ext cx="1032450" cy="480900"/>
            </a:xfrm>
            <a:custGeom>
              <a:avLst/>
              <a:gdLst/>
              <a:ahLst/>
              <a:cxnLst/>
              <a:rect l="l" t="t" r="r" b="b"/>
              <a:pathLst>
                <a:path w="41298" h="19236" extrusionOk="0">
                  <a:moveTo>
                    <a:pt x="39308" y="1"/>
                  </a:moveTo>
                  <a:lnTo>
                    <a:pt x="32300" y="3221"/>
                  </a:lnTo>
                  <a:cubicBezTo>
                    <a:pt x="32300" y="3221"/>
                    <a:pt x="29742" y="8052"/>
                    <a:pt x="29269" y="9946"/>
                  </a:cubicBezTo>
                  <a:cubicBezTo>
                    <a:pt x="28795" y="11840"/>
                    <a:pt x="28037" y="13924"/>
                    <a:pt x="28037" y="13924"/>
                  </a:cubicBezTo>
                  <a:cubicBezTo>
                    <a:pt x="28037" y="13924"/>
                    <a:pt x="23301" y="13166"/>
                    <a:pt x="19228" y="12692"/>
                  </a:cubicBezTo>
                  <a:cubicBezTo>
                    <a:pt x="15154" y="12219"/>
                    <a:pt x="9377" y="11177"/>
                    <a:pt x="7956" y="10892"/>
                  </a:cubicBezTo>
                  <a:cubicBezTo>
                    <a:pt x="6861" y="10673"/>
                    <a:pt x="5033" y="10172"/>
                    <a:pt x="3993" y="10172"/>
                  </a:cubicBezTo>
                  <a:cubicBezTo>
                    <a:pt x="3685" y="10172"/>
                    <a:pt x="3446" y="10216"/>
                    <a:pt x="3316" y="10325"/>
                  </a:cubicBezTo>
                  <a:cubicBezTo>
                    <a:pt x="2747" y="10799"/>
                    <a:pt x="3126" y="10704"/>
                    <a:pt x="3789" y="10987"/>
                  </a:cubicBezTo>
                  <a:cubicBezTo>
                    <a:pt x="4073" y="11110"/>
                    <a:pt x="4428" y="11144"/>
                    <a:pt x="4739" y="11144"/>
                  </a:cubicBezTo>
                  <a:cubicBezTo>
                    <a:pt x="5154" y="11144"/>
                    <a:pt x="5493" y="11083"/>
                    <a:pt x="5494" y="11083"/>
                  </a:cubicBezTo>
                  <a:lnTo>
                    <a:pt x="5494" y="11083"/>
                  </a:lnTo>
                  <a:cubicBezTo>
                    <a:pt x="5493" y="11083"/>
                    <a:pt x="4546" y="11366"/>
                    <a:pt x="3505" y="11745"/>
                  </a:cubicBezTo>
                  <a:cubicBezTo>
                    <a:pt x="2463" y="12124"/>
                    <a:pt x="568" y="12788"/>
                    <a:pt x="285" y="13166"/>
                  </a:cubicBezTo>
                  <a:cubicBezTo>
                    <a:pt x="0" y="13545"/>
                    <a:pt x="664" y="14871"/>
                    <a:pt x="1705" y="14871"/>
                  </a:cubicBezTo>
                  <a:cubicBezTo>
                    <a:pt x="2400" y="14871"/>
                    <a:pt x="2968" y="14829"/>
                    <a:pt x="3438" y="14829"/>
                  </a:cubicBezTo>
                  <a:cubicBezTo>
                    <a:pt x="3674" y="14829"/>
                    <a:pt x="3884" y="14840"/>
                    <a:pt x="4073" y="14871"/>
                  </a:cubicBezTo>
                  <a:cubicBezTo>
                    <a:pt x="4641" y="14967"/>
                    <a:pt x="4925" y="15535"/>
                    <a:pt x="6820" y="15535"/>
                  </a:cubicBezTo>
                  <a:cubicBezTo>
                    <a:pt x="8714" y="15535"/>
                    <a:pt x="11366" y="14018"/>
                    <a:pt x="11366" y="14018"/>
                  </a:cubicBezTo>
                  <a:cubicBezTo>
                    <a:pt x="11366" y="14018"/>
                    <a:pt x="20270" y="18092"/>
                    <a:pt x="25291" y="18945"/>
                  </a:cubicBezTo>
                  <a:cubicBezTo>
                    <a:pt x="26472" y="19145"/>
                    <a:pt x="27417" y="19235"/>
                    <a:pt x="28199" y="19235"/>
                  </a:cubicBezTo>
                  <a:cubicBezTo>
                    <a:pt x="30741" y="19235"/>
                    <a:pt x="31558" y="18281"/>
                    <a:pt x="33152" y="17050"/>
                  </a:cubicBezTo>
                  <a:cubicBezTo>
                    <a:pt x="35236" y="15440"/>
                    <a:pt x="41298" y="5494"/>
                    <a:pt x="40824" y="3504"/>
                  </a:cubicBezTo>
                  <a:cubicBezTo>
                    <a:pt x="40351" y="1516"/>
                    <a:pt x="39308" y="1"/>
                    <a:pt x="39308"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515" name="Google Shape;2515;p54"/>
            <p:cNvSpPr/>
            <p:nvPr/>
          </p:nvSpPr>
          <p:spPr>
            <a:xfrm>
              <a:off x="4843725" y="2234750"/>
              <a:ext cx="1044575" cy="496350"/>
            </a:xfrm>
            <a:custGeom>
              <a:avLst/>
              <a:gdLst/>
              <a:ahLst/>
              <a:cxnLst/>
              <a:rect l="l" t="t" r="r" b="b"/>
              <a:pathLst>
                <a:path w="41783" h="19854" extrusionOk="0">
                  <a:moveTo>
                    <a:pt x="39449" y="0"/>
                  </a:moveTo>
                  <a:cubicBezTo>
                    <a:pt x="39389" y="0"/>
                    <a:pt x="39329" y="18"/>
                    <a:pt x="39276" y="54"/>
                  </a:cubicBezTo>
                  <a:cubicBezTo>
                    <a:pt x="39134" y="152"/>
                    <a:pt x="39100" y="347"/>
                    <a:pt x="39202" y="486"/>
                  </a:cubicBezTo>
                  <a:cubicBezTo>
                    <a:pt x="39212" y="501"/>
                    <a:pt x="40219" y="1982"/>
                    <a:pt x="40672" y="3888"/>
                  </a:cubicBezTo>
                  <a:cubicBezTo>
                    <a:pt x="41096" y="5672"/>
                    <a:pt x="35249" y="15467"/>
                    <a:pt x="33110" y="17120"/>
                  </a:cubicBezTo>
                  <a:cubicBezTo>
                    <a:pt x="32904" y="17279"/>
                    <a:pt x="32711" y="17434"/>
                    <a:pt x="32525" y="17583"/>
                  </a:cubicBezTo>
                  <a:cubicBezTo>
                    <a:pt x="31312" y="18553"/>
                    <a:pt x="30453" y="19242"/>
                    <a:pt x="28337" y="19242"/>
                  </a:cubicBezTo>
                  <a:cubicBezTo>
                    <a:pt x="27575" y="19242"/>
                    <a:pt x="26650" y="19153"/>
                    <a:pt x="25486" y="18955"/>
                  </a:cubicBezTo>
                  <a:cubicBezTo>
                    <a:pt x="20565" y="18119"/>
                    <a:pt x="11727" y="14094"/>
                    <a:pt x="11639" y="14053"/>
                  </a:cubicBezTo>
                  <a:cubicBezTo>
                    <a:pt x="11598" y="14035"/>
                    <a:pt x="11555" y="14025"/>
                    <a:pt x="11511" y="14025"/>
                  </a:cubicBezTo>
                  <a:cubicBezTo>
                    <a:pt x="11459" y="14025"/>
                    <a:pt x="11407" y="14039"/>
                    <a:pt x="11360" y="14065"/>
                  </a:cubicBezTo>
                  <a:cubicBezTo>
                    <a:pt x="11333" y="14080"/>
                    <a:pt x="8755" y="15541"/>
                    <a:pt x="6964" y="15541"/>
                  </a:cubicBezTo>
                  <a:cubicBezTo>
                    <a:pt x="5728" y="15541"/>
                    <a:pt x="5245" y="15298"/>
                    <a:pt x="4857" y="15103"/>
                  </a:cubicBezTo>
                  <a:cubicBezTo>
                    <a:pt x="4668" y="15008"/>
                    <a:pt x="4490" y="14918"/>
                    <a:pt x="4268" y="14882"/>
                  </a:cubicBezTo>
                  <a:cubicBezTo>
                    <a:pt x="4060" y="14847"/>
                    <a:pt x="3836" y="14835"/>
                    <a:pt x="3588" y="14835"/>
                  </a:cubicBezTo>
                  <a:cubicBezTo>
                    <a:pt x="3371" y="14835"/>
                    <a:pt x="3135" y="14844"/>
                    <a:pt x="2873" y="14854"/>
                  </a:cubicBezTo>
                  <a:cubicBezTo>
                    <a:pt x="2567" y="14865"/>
                    <a:pt x="2228" y="14877"/>
                    <a:pt x="1850" y="14877"/>
                  </a:cubicBezTo>
                  <a:cubicBezTo>
                    <a:pt x="1301" y="14877"/>
                    <a:pt x="954" y="14396"/>
                    <a:pt x="861" y="14248"/>
                  </a:cubicBezTo>
                  <a:cubicBezTo>
                    <a:pt x="660" y="13933"/>
                    <a:pt x="657" y="13702"/>
                    <a:pt x="674" y="13662"/>
                  </a:cubicBezTo>
                  <a:cubicBezTo>
                    <a:pt x="885" y="13385"/>
                    <a:pt x="2716" y="12722"/>
                    <a:pt x="3498" y="12439"/>
                  </a:cubicBezTo>
                  <a:lnTo>
                    <a:pt x="3754" y="12346"/>
                  </a:lnTo>
                  <a:cubicBezTo>
                    <a:pt x="4775" y="11975"/>
                    <a:pt x="5718" y="11691"/>
                    <a:pt x="5727" y="11688"/>
                  </a:cubicBezTo>
                  <a:cubicBezTo>
                    <a:pt x="5882" y="11642"/>
                    <a:pt x="5974" y="11482"/>
                    <a:pt x="5936" y="11324"/>
                  </a:cubicBezTo>
                  <a:cubicBezTo>
                    <a:pt x="5903" y="11184"/>
                    <a:pt x="5778" y="11089"/>
                    <a:pt x="5639" y="11089"/>
                  </a:cubicBezTo>
                  <a:cubicBezTo>
                    <a:pt x="5621" y="11089"/>
                    <a:pt x="5602" y="11091"/>
                    <a:pt x="5584" y="11094"/>
                  </a:cubicBezTo>
                  <a:cubicBezTo>
                    <a:pt x="5451" y="11118"/>
                    <a:pt x="5183" y="11151"/>
                    <a:pt x="4889" y="11151"/>
                  </a:cubicBezTo>
                  <a:cubicBezTo>
                    <a:pt x="4601" y="11151"/>
                    <a:pt x="4289" y="11120"/>
                    <a:pt x="4054" y="11019"/>
                  </a:cubicBezTo>
                  <a:cubicBezTo>
                    <a:pt x="3906" y="10956"/>
                    <a:pt x="3772" y="10909"/>
                    <a:pt x="3657" y="10873"/>
                  </a:cubicBezTo>
                  <a:cubicBezTo>
                    <a:pt x="3732" y="10810"/>
                    <a:pt x="3890" y="10784"/>
                    <a:pt x="4102" y="10784"/>
                  </a:cubicBezTo>
                  <a:cubicBezTo>
                    <a:pt x="4836" y="10784"/>
                    <a:pt x="6216" y="11098"/>
                    <a:pt x="7042" y="11286"/>
                  </a:cubicBezTo>
                  <a:cubicBezTo>
                    <a:pt x="7409" y="11370"/>
                    <a:pt x="7751" y="11448"/>
                    <a:pt x="8042" y="11506"/>
                  </a:cubicBezTo>
                  <a:cubicBezTo>
                    <a:pt x="9333" y="11765"/>
                    <a:pt x="15197" y="12828"/>
                    <a:pt x="19338" y="13310"/>
                  </a:cubicBezTo>
                  <a:cubicBezTo>
                    <a:pt x="23357" y="13777"/>
                    <a:pt x="28086" y="14532"/>
                    <a:pt x="28134" y="14540"/>
                  </a:cubicBezTo>
                  <a:cubicBezTo>
                    <a:pt x="28150" y="14542"/>
                    <a:pt x="28165" y="14543"/>
                    <a:pt x="28181" y="14543"/>
                  </a:cubicBezTo>
                  <a:cubicBezTo>
                    <a:pt x="28308" y="14543"/>
                    <a:pt x="28424" y="14464"/>
                    <a:pt x="28470" y="14341"/>
                  </a:cubicBezTo>
                  <a:cubicBezTo>
                    <a:pt x="28477" y="14320"/>
                    <a:pt x="29238" y="12221"/>
                    <a:pt x="29710" y="10332"/>
                  </a:cubicBezTo>
                  <a:cubicBezTo>
                    <a:pt x="30170" y="8496"/>
                    <a:pt x="32690" y="3725"/>
                    <a:pt x="32716" y="3677"/>
                  </a:cubicBezTo>
                  <a:cubicBezTo>
                    <a:pt x="32801" y="3527"/>
                    <a:pt x="32746" y="3336"/>
                    <a:pt x="32593" y="3256"/>
                  </a:cubicBezTo>
                  <a:cubicBezTo>
                    <a:pt x="32547" y="3231"/>
                    <a:pt x="32498" y="3220"/>
                    <a:pt x="32450" y="3220"/>
                  </a:cubicBezTo>
                  <a:cubicBezTo>
                    <a:pt x="32337" y="3220"/>
                    <a:pt x="32229" y="3282"/>
                    <a:pt x="32175" y="3391"/>
                  </a:cubicBezTo>
                  <a:cubicBezTo>
                    <a:pt x="32070" y="3589"/>
                    <a:pt x="29594" y="8276"/>
                    <a:pt x="29118" y="10185"/>
                  </a:cubicBezTo>
                  <a:cubicBezTo>
                    <a:pt x="28745" y="11673"/>
                    <a:pt x="28189" y="13297"/>
                    <a:pt x="27980" y="13895"/>
                  </a:cubicBezTo>
                  <a:cubicBezTo>
                    <a:pt x="26945" y="13732"/>
                    <a:pt x="22911" y="13108"/>
                    <a:pt x="19409" y="12702"/>
                  </a:cubicBezTo>
                  <a:cubicBezTo>
                    <a:pt x="15288" y="12222"/>
                    <a:pt x="9448" y="11163"/>
                    <a:pt x="8162" y="10906"/>
                  </a:cubicBezTo>
                  <a:cubicBezTo>
                    <a:pt x="7876" y="10848"/>
                    <a:pt x="7539" y="10772"/>
                    <a:pt x="7179" y="10690"/>
                  </a:cubicBezTo>
                  <a:cubicBezTo>
                    <a:pt x="5912" y="10401"/>
                    <a:pt x="4867" y="10181"/>
                    <a:pt x="4145" y="10181"/>
                  </a:cubicBezTo>
                  <a:cubicBezTo>
                    <a:pt x="3750" y="10181"/>
                    <a:pt x="3452" y="10247"/>
                    <a:pt x="3266" y="10402"/>
                  </a:cubicBezTo>
                  <a:cubicBezTo>
                    <a:pt x="3028" y="10599"/>
                    <a:pt x="2836" y="10784"/>
                    <a:pt x="2886" y="11033"/>
                  </a:cubicBezTo>
                  <a:cubicBezTo>
                    <a:pt x="2934" y="11283"/>
                    <a:pt x="3166" y="11357"/>
                    <a:pt x="3412" y="11436"/>
                  </a:cubicBezTo>
                  <a:cubicBezTo>
                    <a:pt x="3524" y="11472"/>
                    <a:pt x="3661" y="11515"/>
                    <a:pt x="3815" y="11582"/>
                  </a:cubicBezTo>
                  <a:cubicBezTo>
                    <a:pt x="3856" y="11600"/>
                    <a:pt x="3898" y="11615"/>
                    <a:pt x="3941" y="11631"/>
                  </a:cubicBezTo>
                  <a:cubicBezTo>
                    <a:pt x="3812" y="11675"/>
                    <a:pt x="3680" y="11722"/>
                    <a:pt x="3547" y="11771"/>
                  </a:cubicBezTo>
                  <a:lnTo>
                    <a:pt x="3291" y="11863"/>
                  </a:lnTo>
                  <a:cubicBezTo>
                    <a:pt x="1442" y="12533"/>
                    <a:pt x="454" y="12938"/>
                    <a:pt x="186" y="13296"/>
                  </a:cubicBezTo>
                  <a:cubicBezTo>
                    <a:pt x="1" y="13544"/>
                    <a:pt x="21" y="13951"/>
                    <a:pt x="238" y="14387"/>
                  </a:cubicBezTo>
                  <a:cubicBezTo>
                    <a:pt x="493" y="14895"/>
                    <a:pt x="1069" y="15490"/>
                    <a:pt x="1852" y="15490"/>
                  </a:cubicBezTo>
                  <a:cubicBezTo>
                    <a:pt x="2237" y="15490"/>
                    <a:pt x="2584" y="15477"/>
                    <a:pt x="2897" y="15466"/>
                  </a:cubicBezTo>
                  <a:cubicBezTo>
                    <a:pt x="3152" y="15457"/>
                    <a:pt x="3381" y="15448"/>
                    <a:pt x="3587" y="15448"/>
                  </a:cubicBezTo>
                  <a:cubicBezTo>
                    <a:pt x="3807" y="15448"/>
                    <a:pt x="3999" y="15458"/>
                    <a:pt x="4169" y="15486"/>
                  </a:cubicBezTo>
                  <a:cubicBezTo>
                    <a:pt x="4300" y="15508"/>
                    <a:pt x="4419" y="15568"/>
                    <a:pt x="4585" y="15651"/>
                  </a:cubicBezTo>
                  <a:cubicBezTo>
                    <a:pt x="5007" y="15862"/>
                    <a:pt x="5586" y="16154"/>
                    <a:pt x="6967" y="16154"/>
                  </a:cubicBezTo>
                  <a:cubicBezTo>
                    <a:pt x="8691" y="16154"/>
                    <a:pt x="10946" y="14990"/>
                    <a:pt x="11527" y="14675"/>
                  </a:cubicBezTo>
                  <a:cubicBezTo>
                    <a:pt x="12725" y="15215"/>
                    <a:pt x="20670" y="18758"/>
                    <a:pt x="25386" y="19559"/>
                  </a:cubicBezTo>
                  <a:cubicBezTo>
                    <a:pt x="26582" y="19762"/>
                    <a:pt x="27545" y="19854"/>
                    <a:pt x="28346" y="19854"/>
                  </a:cubicBezTo>
                  <a:cubicBezTo>
                    <a:pt x="30670" y="19854"/>
                    <a:pt x="31629" y="19086"/>
                    <a:pt x="32908" y="18061"/>
                  </a:cubicBezTo>
                  <a:cubicBezTo>
                    <a:pt x="33091" y="17914"/>
                    <a:pt x="33281" y="17762"/>
                    <a:pt x="33484" y="17605"/>
                  </a:cubicBezTo>
                  <a:cubicBezTo>
                    <a:pt x="35632" y="15945"/>
                    <a:pt x="41783" y="5913"/>
                    <a:pt x="41268" y="3747"/>
                  </a:cubicBezTo>
                  <a:cubicBezTo>
                    <a:pt x="40786" y="1726"/>
                    <a:pt x="39750" y="204"/>
                    <a:pt x="39706" y="140"/>
                  </a:cubicBezTo>
                  <a:cubicBezTo>
                    <a:pt x="39647" y="49"/>
                    <a:pt x="39549" y="0"/>
                    <a:pt x="39449"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516" name="Google Shape;2516;p54"/>
            <p:cNvSpPr/>
            <p:nvPr/>
          </p:nvSpPr>
          <p:spPr>
            <a:xfrm>
              <a:off x="4847400" y="2496875"/>
              <a:ext cx="335200" cy="134075"/>
            </a:xfrm>
            <a:custGeom>
              <a:avLst/>
              <a:gdLst/>
              <a:ahLst/>
              <a:cxnLst/>
              <a:rect l="l" t="t" r="r" b="b"/>
              <a:pathLst>
                <a:path w="13408" h="5363" extrusionOk="0">
                  <a:moveTo>
                    <a:pt x="3993" y="1"/>
                  </a:moveTo>
                  <a:cubicBezTo>
                    <a:pt x="3684" y="1"/>
                    <a:pt x="3446" y="45"/>
                    <a:pt x="3316" y="153"/>
                  </a:cubicBezTo>
                  <a:cubicBezTo>
                    <a:pt x="2747" y="627"/>
                    <a:pt x="3126" y="532"/>
                    <a:pt x="3789" y="817"/>
                  </a:cubicBezTo>
                  <a:cubicBezTo>
                    <a:pt x="4073" y="938"/>
                    <a:pt x="4426" y="973"/>
                    <a:pt x="4737" y="973"/>
                  </a:cubicBezTo>
                  <a:cubicBezTo>
                    <a:pt x="5153" y="973"/>
                    <a:pt x="5493" y="911"/>
                    <a:pt x="5494" y="911"/>
                  </a:cubicBezTo>
                  <a:lnTo>
                    <a:pt x="5494" y="911"/>
                  </a:lnTo>
                  <a:cubicBezTo>
                    <a:pt x="5493" y="911"/>
                    <a:pt x="4546" y="1195"/>
                    <a:pt x="3505" y="1574"/>
                  </a:cubicBezTo>
                  <a:cubicBezTo>
                    <a:pt x="2463" y="1953"/>
                    <a:pt x="568" y="2616"/>
                    <a:pt x="284" y="2994"/>
                  </a:cubicBezTo>
                  <a:cubicBezTo>
                    <a:pt x="0" y="3374"/>
                    <a:pt x="663" y="4699"/>
                    <a:pt x="1705" y="4699"/>
                  </a:cubicBezTo>
                  <a:cubicBezTo>
                    <a:pt x="2399" y="4699"/>
                    <a:pt x="2968" y="4657"/>
                    <a:pt x="3438" y="4657"/>
                  </a:cubicBezTo>
                  <a:cubicBezTo>
                    <a:pt x="3673" y="4657"/>
                    <a:pt x="3883" y="4668"/>
                    <a:pt x="4072" y="4699"/>
                  </a:cubicBezTo>
                  <a:cubicBezTo>
                    <a:pt x="4641" y="4795"/>
                    <a:pt x="4925" y="5363"/>
                    <a:pt x="6820" y="5363"/>
                  </a:cubicBezTo>
                  <a:cubicBezTo>
                    <a:pt x="8714" y="5363"/>
                    <a:pt x="11366" y="3847"/>
                    <a:pt x="11366" y="3847"/>
                  </a:cubicBezTo>
                  <a:cubicBezTo>
                    <a:pt x="11366" y="3847"/>
                    <a:pt x="12062" y="4165"/>
                    <a:pt x="13170" y="4642"/>
                  </a:cubicBezTo>
                  <a:lnTo>
                    <a:pt x="13408" y="1683"/>
                  </a:lnTo>
                  <a:cubicBezTo>
                    <a:pt x="10932" y="1280"/>
                    <a:pt x="8755" y="881"/>
                    <a:pt x="7956" y="721"/>
                  </a:cubicBezTo>
                  <a:cubicBezTo>
                    <a:pt x="6861" y="502"/>
                    <a:pt x="5032" y="1"/>
                    <a:pt x="3993"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517" name="Google Shape;2517;p54"/>
            <p:cNvSpPr/>
            <p:nvPr/>
          </p:nvSpPr>
          <p:spPr>
            <a:xfrm>
              <a:off x="4843725" y="2489275"/>
              <a:ext cx="346800" cy="149325"/>
            </a:xfrm>
            <a:custGeom>
              <a:avLst/>
              <a:gdLst/>
              <a:ahLst/>
              <a:cxnLst/>
              <a:rect l="l" t="t" r="r" b="b"/>
              <a:pathLst>
                <a:path w="13872" h="5973" extrusionOk="0">
                  <a:moveTo>
                    <a:pt x="4104" y="603"/>
                  </a:moveTo>
                  <a:cubicBezTo>
                    <a:pt x="4839" y="603"/>
                    <a:pt x="6218" y="917"/>
                    <a:pt x="7045" y="1106"/>
                  </a:cubicBezTo>
                  <a:cubicBezTo>
                    <a:pt x="7411" y="1189"/>
                    <a:pt x="7753" y="1267"/>
                    <a:pt x="8043" y="1325"/>
                  </a:cubicBezTo>
                  <a:cubicBezTo>
                    <a:pt x="8793" y="1475"/>
                    <a:pt x="10833" y="1851"/>
                    <a:pt x="13228" y="2244"/>
                  </a:cubicBezTo>
                  <a:lnTo>
                    <a:pt x="13047" y="4495"/>
                  </a:lnTo>
                  <a:cubicBezTo>
                    <a:pt x="12173" y="4116"/>
                    <a:pt x="11642" y="3872"/>
                    <a:pt x="11641" y="3872"/>
                  </a:cubicBezTo>
                  <a:cubicBezTo>
                    <a:pt x="11601" y="3854"/>
                    <a:pt x="11557" y="3845"/>
                    <a:pt x="11514" y="3845"/>
                  </a:cubicBezTo>
                  <a:cubicBezTo>
                    <a:pt x="11462" y="3845"/>
                    <a:pt x="11409" y="3858"/>
                    <a:pt x="11362" y="3886"/>
                  </a:cubicBezTo>
                  <a:cubicBezTo>
                    <a:pt x="11337" y="3900"/>
                    <a:pt x="8758" y="5360"/>
                    <a:pt x="6968" y="5360"/>
                  </a:cubicBezTo>
                  <a:cubicBezTo>
                    <a:pt x="5731" y="5360"/>
                    <a:pt x="5248" y="5117"/>
                    <a:pt x="4860" y="4922"/>
                  </a:cubicBezTo>
                  <a:cubicBezTo>
                    <a:pt x="4670" y="4828"/>
                    <a:pt x="4492" y="4739"/>
                    <a:pt x="4270" y="4701"/>
                  </a:cubicBezTo>
                  <a:cubicBezTo>
                    <a:pt x="4061" y="4667"/>
                    <a:pt x="3837" y="4655"/>
                    <a:pt x="3588" y="4655"/>
                  </a:cubicBezTo>
                  <a:cubicBezTo>
                    <a:pt x="3371" y="4655"/>
                    <a:pt x="3136" y="4663"/>
                    <a:pt x="2876" y="4673"/>
                  </a:cubicBezTo>
                  <a:cubicBezTo>
                    <a:pt x="2569" y="4684"/>
                    <a:pt x="2230" y="4696"/>
                    <a:pt x="1853" y="4696"/>
                  </a:cubicBezTo>
                  <a:cubicBezTo>
                    <a:pt x="1304" y="4696"/>
                    <a:pt x="956" y="4215"/>
                    <a:pt x="863" y="4067"/>
                  </a:cubicBezTo>
                  <a:cubicBezTo>
                    <a:pt x="663" y="3752"/>
                    <a:pt x="659" y="3521"/>
                    <a:pt x="677" y="3482"/>
                  </a:cubicBezTo>
                  <a:cubicBezTo>
                    <a:pt x="887" y="3204"/>
                    <a:pt x="2718" y="2541"/>
                    <a:pt x="3500" y="2258"/>
                  </a:cubicBezTo>
                  <a:lnTo>
                    <a:pt x="3756" y="2165"/>
                  </a:lnTo>
                  <a:cubicBezTo>
                    <a:pt x="4778" y="1794"/>
                    <a:pt x="5720" y="1510"/>
                    <a:pt x="5729" y="1507"/>
                  </a:cubicBezTo>
                  <a:cubicBezTo>
                    <a:pt x="5884" y="1461"/>
                    <a:pt x="5976" y="1301"/>
                    <a:pt x="5939" y="1143"/>
                  </a:cubicBezTo>
                  <a:cubicBezTo>
                    <a:pt x="5905" y="1003"/>
                    <a:pt x="5780" y="908"/>
                    <a:pt x="5641" y="908"/>
                  </a:cubicBezTo>
                  <a:cubicBezTo>
                    <a:pt x="5623" y="908"/>
                    <a:pt x="5605" y="910"/>
                    <a:pt x="5586" y="913"/>
                  </a:cubicBezTo>
                  <a:cubicBezTo>
                    <a:pt x="5453" y="937"/>
                    <a:pt x="5185" y="970"/>
                    <a:pt x="4891" y="970"/>
                  </a:cubicBezTo>
                  <a:cubicBezTo>
                    <a:pt x="4604" y="970"/>
                    <a:pt x="4292" y="939"/>
                    <a:pt x="4058" y="838"/>
                  </a:cubicBezTo>
                  <a:cubicBezTo>
                    <a:pt x="3908" y="775"/>
                    <a:pt x="3774" y="730"/>
                    <a:pt x="3659" y="692"/>
                  </a:cubicBezTo>
                  <a:cubicBezTo>
                    <a:pt x="3734" y="629"/>
                    <a:pt x="3892" y="603"/>
                    <a:pt x="4104" y="603"/>
                  </a:cubicBezTo>
                  <a:close/>
                  <a:moveTo>
                    <a:pt x="4145" y="1"/>
                  </a:moveTo>
                  <a:cubicBezTo>
                    <a:pt x="3750" y="1"/>
                    <a:pt x="3452" y="66"/>
                    <a:pt x="3266" y="221"/>
                  </a:cubicBezTo>
                  <a:cubicBezTo>
                    <a:pt x="3028" y="419"/>
                    <a:pt x="2836" y="604"/>
                    <a:pt x="2886" y="852"/>
                  </a:cubicBezTo>
                  <a:cubicBezTo>
                    <a:pt x="2934" y="1102"/>
                    <a:pt x="3166" y="1176"/>
                    <a:pt x="3412" y="1255"/>
                  </a:cubicBezTo>
                  <a:cubicBezTo>
                    <a:pt x="3524" y="1291"/>
                    <a:pt x="3661" y="1335"/>
                    <a:pt x="3815" y="1401"/>
                  </a:cubicBezTo>
                  <a:cubicBezTo>
                    <a:pt x="3856" y="1419"/>
                    <a:pt x="3898" y="1434"/>
                    <a:pt x="3941" y="1450"/>
                  </a:cubicBezTo>
                  <a:cubicBezTo>
                    <a:pt x="3812" y="1494"/>
                    <a:pt x="3680" y="1541"/>
                    <a:pt x="3547" y="1590"/>
                  </a:cubicBezTo>
                  <a:lnTo>
                    <a:pt x="3291" y="1682"/>
                  </a:lnTo>
                  <a:cubicBezTo>
                    <a:pt x="1442" y="2352"/>
                    <a:pt x="454" y="2758"/>
                    <a:pt x="186" y="3115"/>
                  </a:cubicBezTo>
                  <a:cubicBezTo>
                    <a:pt x="1" y="3363"/>
                    <a:pt x="21" y="3770"/>
                    <a:pt x="238" y="4206"/>
                  </a:cubicBezTo>
                  <a:cubicBezTo>
                    <a:pt x="493" y="4715"/>
                    <a:pt x="1069" y="5309"/>
                    <a:pt x="1852" y="5309"/>
                  </a:cubicBezTo>
                  <a:cubicBezTo>
                    <a:pt x="2237" y="5309"/>
                    <a:pt x="2584" y="5297"/>
                    <a:pt x="2897" y="5285"/>
                  </a:cubicBezTo>
                  <a:cubicBezTo>
                    <a:pt x="3152" y="5276"/>
                    <a:pt x="3381" y="5267"/>
                    <a:pt x="3587" y="5267"/>
                  </a:cubicBezTo>
                  <a:cubicBezTo>
                    <a:pt x="3807" y="5267"/>
                    <a:pt x="3999" y="5277"/>
                    <a:pt x="4169" y="5305"/>
                  </a:cubicBezTo>
                  <a:cubicBezTo>
                    <a:pt x="4300" y="5327"/>
                    <a:pt x="4419" y="5387"/>
                    <a:pt x="4585" y="5470"/>
                  </a:cubicBezTo>
                  <a:cubicBezTo>
                    <a:pt x="5007" y="5681"/>
                    <a:pt x="5586" y="5973"/>
                    <a:pt x="6967" y="5973"/>
                  </a:cubicBezTo>
                  <a:cubicBezTo>
                    <a:pt x="8691" y="5973"/>
                    <a:pt x="10946" y="4809"/>
                    <a:pt x="11526" y="4493"/>
                  </a:cubicBezTo>
                  <a:cubicBezTo>
                    <a:pt x="11783" y="4609"/>
                    <a:pt x="12377" y="4875"/>
                    <a:pt x="13196" y="5226"/>
                  </a:cubicBezTo>
                  <a:cubicBezTo>
                    <a:pt x="13236" y="5243"/>
                    <a:pt x="13277" y="5251"/>
                    <a:pt x="13317" y="5251"/>
                  </a:cubicBezTo>
                  <a:cubicBezTo>
                    <a:pt x="13470" y="5251"/>
                    <a:pt x="13609" y="5135"/>
                    <a:pt x="13622" y="4969"/>
                  </a:cubicBezTo>
                  <a:lnTo>
                    <a:pt x="13858" y="2011"/>
                  </a:lnTo>
                  <a:cubicBezTo>
                    <a:pt x="13871" y="1853"/>
                    <a:pt x="13761" y="1711"/>
                    <a:pt x="13602" y="1684"/>
                  </a:cubicBezTo>
                  <a:cubicBezTo>
                    <a:pt x="11096" y="1277"/>
                    <a:pt x="8936" y="880"/>
                    <a:pt x="8162" y="725"/>
                  </a:cubicBezTo>
                  <a:cubicBezTo>
                    <a:pt x="7876" y="667"/>
                    <a:pt x="7539" y="591"/>
                    <a:pt x="7179" y="509"/>
                  </a:cubicBezTo>
                  <a:cubicBezTo>
                    <a:pt x="5912" y="220"/>
                    <a:pt x="4867" y="1"/>
                    <a:pt x="4145"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518" name="Google Shape;2518;p54"/>
            <p:cNvSpPr/>
            <p:nvPr/>
          </p:nvSpPr>
          <p:spPr>
            <a:xfrm>
              <a:off x="4722300" y="1958400"/>
              <a:ext cx="354800" cy="408550"/>
            </a:xfrm>
            <a:custGeom>
              <a:avLst/>
              <a:gdLst/>
              <a:ahLst/>
              <a:cxnLst/>
              <a:rect l="l" t="t" r="r" b="b"/>
              <a:pathLst>
                <a:path w="14192" h="16342" extrusionOk="0">
                  <a:moveTo>
                    <a:pt x="12298" y="1"/>
                  </a:moveTo>
                  <a:cubicBezTo>
                    <a:pt x="12298" y="1"/>
                    <a:pt x="7846" y="2180"/>
                    <a:pt x="6141" y="3695"/>
                  </a:cubicBezTo>
                  <a:cubicBezTo>
                    <a:pt x="4436" y="5211"/>
                    <a:pt x="173" y="14777"/>
                    <a:pt x="79" y="15440"/>
                  </a:cubicBezTo>
                  <a:cubicBezTo>
                    <a:pt x="0" y="15988"/>
                    <a:pt x="2247" y="16341"/>
                    <a:pt x="3246" y="16341"/>
                  </a:cubicBezTo>
                  <a:cubicBezTo>
                    <a:pt x="3457" y="16341"/>
                    <a:pt x="3612" y="16326"/>
                    <a:pt x="3678" y="16293"/>
                  </a:cubicBezTo>
                  <a:cubicBezTo>
                    <a:pt x="4057" y="16103"/>
                    <a:pt x="10781" y="8337"/>
                    <a:pt x="12487" y="7010"/>
                  </a:cubicBezTo>
                  <a:cubicBezTo>
                    <a:pt x="14192" y="5684"/>
                    <a:pt x="13434" y="4074"/>
                    <a:pt x="13434" y="4074"/>
                  </a:cubicBezTo>
                  <a:lnTo>
                    <a:pt x="12298" y="1"/>
                  </a:ln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519" name="Google Shape;2519;p54"/>
            <p:cNvSpPr/>
            <p:nvPr/>
          </p:nvSpPr>
          <p:spPr>
            <a:xfrm>
              <a:off x="4716150" y="1950750"/>
              <a:ext cx="369975" cy="423750"/>
            </a:xfrm>
            <a:custGeom>
              <a:avLst/>
              <a:gdLst/>
              <a:ahLst/>
              <a:cxnLst/>
              <a:rect l="l" t="t" r="r" b="b"/>
              <a:pathLst>
                <a:path w="14799" h="16950" extrusionOk="0">
                  <a:moveTo>
                    <a:pt x="12544" y="1"/>
                  </a:moveTo>
                  <a:cubicBezTo>
                    <a:pt x="12499" y="1"/>
                    <a:pt x="12453" y="11"/>
                    <a:pt x="12410" y="32"/>
                  </a:cubicBezTo>
                  <a:cubicBezTo>
                    <a:pt x="12226" y="122"/>
                    <a:pt x="7900" y="2246"/>
                    <a:pt x="6183" y="3772"/>
                  </a:cubicBezTo>
                  <a:cubicBezTo>
                    <a:pt x="4436" y="5325"/>
                    <a:pt x="121" y="15003"/>
                    <a:pt x="21" y="15704"/>
                  </a:cubicBezTo>
                  <a:cubicBezTo>
                    <a:pt x="0" y="15852"/>
                    <a:pt x="34" y="16073"/>
                    <a:pt x="315" y="16275"/>
                  </a:cubicBezTo>
                  <a:cubicBezTo>
                    <a:pt x="885" y="16687"/>
                    <a:pt x="2512" y="16950"/>
                    <a:pt x="3447" y="16950"/>
                  </a:cubicBezTo>
                  <a:cubicBezTo>
                    <a:pt x="3734" y="16950"/>
                    <a:pt x="3955" y="16925"/>
                    <a:pt x="4061" y="16872"/>
                  </a:cubicBezTo>
                  <a:cubicBezTo>
                    <a:pt x="4242" y="16783"/>
                    <a:pt x="4780" y="16200"/>
                    <a:pt x="6828" y="13946"/>
                  </a:cubicBezTo>
                  <a:cubicBezTo>
                    <a:pt x="8970" y="11584"/>
                    <a:pt x="11905" y="8349"/>
                    <a:pt x="12921" y="7558"/>
                  </a:cubicBezTo>
                  <a:cubicBezTo>
                    <a:pt x="14798" y="6098"/>
                    <a:pt x="13967" y="4267"/>
                    <a:pt x="13958" y="4249"/>
                  </a:cubicBezTo>
                  <a:cubicBezTo>
                    <a:pt x="13906" y="4139"/>
                    <a:pt x="13796" y="4074"/>
                    <a:pt x="13681" y="4074"/>
                  </a:cubicBezTo>
                  <a:cubicBezTo>
                    <a:pt x="13637" y="4074"/>
                    <a:pt x="13593" y="4083"/>
                    <a:pt x="13551" y="4103"/>
                  </a:cubicBezTo>
                  <a:cubicBezTo>
                    <a:pt x="13398" y="4175"/>
                    <a:pt x="13332" y="4357"/>
                    <a:pt x="13404" y="4510"/>
                  </a:cubicBezTo>
                  <a:cubicBezTo>
                    <a:pt x="13410" y="4524"/>
                    <a:pt x="14039" y="5912"/>
                    <a:pt x="12546" y="7075"/>
                  </a:cubicBezTo>
                  <a:cubicBezTo>
                    <a:pt x="11486" y="7898"/>
                    <a:pt x="8650" y="11023"/>
                    <a:pt x="6372" y="13533"/>
                  </a:cubicBezTo>
                  <a:cubicBezTo>
                    <a:pt x="5181" y="14846"/>
                    <a:pt x="3950" y="16204"/>
                    <a:pt x="3800" y="16320"/>
                  </a:cubicBezTo>
                  <a:cubicBezTo>
                    <a:pt x="3735" y="16341"/>
                    <a:pt x="3620" y="16350"/>
                    <a:pt x="3472" y="16350"/>
                  </a:cubicBezTo>
                  <a:cubicBezTo>
                    <a:pt x="2655" y="16350"/>
                    <a:pt x="822" y="16056"/>
                    <a:pt x="627" y="15790"/>
                  </a:cubicBezTo>
                  <a:cubicBezTo>
                    <a:pt x="745" y="15093"/>
                    <a:pt x="4975" y="5665"/>
                    <a:pt x="6589" y="4229"/>
                  </a:cubicBezTo>
                  <a:cubicBezTo>
                    <a:pt x="8244" y="2759"/>
                    <a:pt x="12635" y="604"/>
                    <a:pt x="12679" y="581"/>
                  </a:cubicBezTo>
                  <a:cubicBezTo>
                    <a:pt x="12831" y="507"/>
                    <a:pt x="12893" y="324"/>
                    <a:pt x="12818" y="173"/>
                  </a:cubicBezTo>
                  <a:cubicBezTo>
                    <a:pt x="12765" y="63"/>
                    <a:pt x="12657" y="1"/>
                    <a:pt x="12544"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520" name="Google Shape;2520;p54"/>
            <p:cNvSpPr/>
            <p:nvPr/>
          </p:nvSpPr>
          <p:spPr>
            <a:xfrm>
              <a:off x="4565600" y="2266675"/>
              <a:ext cx="284175" cy="234825"/>
            </a:xfrm>
            <a:custGeom>
              <a:avLst/>
              <a:gdLst/>
              <a:ahLst/>
              <a:cxnLst/>
              <a:rect l="l" t="t" r="r" b="b"/>
              <a:pathLst>
                <a:path w="11367" h="9393" extrusionOk="0">
                  <a:moveTo>
                    <a:pt x="10235" y="1"/>
                  </a:moveTo>
                  <a:cubicBezTo>
                    <a:pt x="9342" y="1"/>
                    <a:pt x="7957" y="1120"/>
                    <a:pt x="7957" y="1120"/>
                  </a:cubicBezTo>
                  <a:cubicBezTo>
                    <a:pt x="7957" y="1120"/>
                    <a:pt x="4926" y="1783"/>
                    <a:pt x="3789" y="2257"/>
                  </a:cubicBezTo>
                  <a:cubicBezTo>
                    <a:pt x="2651" y="2730"/>
                    <a:pt x="1" y="6141"/>
                    <a:pt x="663" y="6330"/>
                  </a:cubicBezTo>
                  <a:cubicBezTo>
                    <a:pt x="691" y="6338"/>
                    <a:pt x="720" y="6342"/>
                    <a:pt x="752" y="6342"/>
                  </a:cubicBezTo>
                  <a:cubicBezTo>
                    <a:pt x="1473" y="6342"/>
                    <a:pt x="3125" y="4341"/>
                    <a:pt x="3126" y="4341"/>
                  </a:cubicBezTo>
                  <a:lnTo>
                    <a:pt x="3126" y="4341"/>
                  </a:lnTo>
                  <a:cubicBezTo>
                    <a:pt x="3125" y="4341"/>
                    <a:pt x="1705" y="6424"/>
                    <a:pt x="1516" y="7182"/>
                  </a:cubicBezTo>
                  <a:cubicBezTo>
                    <a:pt x="1341" y="7882"/>
                    <a:pt x="1166" y="9392"/>
                    <a:pt x="1739" y="9392"/>
                  </a:cubicBezTo>
                  <a:cubicBezTo>
                    <a:pt x="1786" y="9392"/>
                    <a:pt x="1838" y="9382"/>
                    <a:pt x="1895" y="9361"/>
                  </a:cubicBezTo>
                  <a:cubicBezTo>
                    <a:pt x="2653" y="9076"/>
                    <a:pt x="4168" y="6993"/>
                    <a:pt x="4168" y="6993"/>
                  </a:cubicBezTo>
                  <a:cubicBezTo>
                    <a:pt x="4168" y="6993"/>
                    <a:pt x="6062" y="5856"/>
                    <a:pt x="7578" y="5856"/>
                  </a:cubicBezTo>
                  <a:cubicBezTo>
                    <a:pt x="9093" y="5856"/>
                    <a:pt x="10136" y="3015"/>
                    <a:pt x="10136" y="3015"/>
                  </a:cubicBezTo>
                  <a:cubicBezTo>
                    <a:pt x="10136" y="3015"/>
                    <a:pt x="11366" y="1783"/>
                    <a:pt x="10893" y="457"/>
                  </a:cubicBezTo>
                  <a:cubicBezTo>
                    <a:pt x="10775" y="125"/>
                    <a:pt x="10532" y="1"/>
                    <a:pt x="10235"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521" name="Google Shape;2521;p54"/>
            <p:cNvSpPr/>
            <p:nvPr/>
          </p:nvSpPr>
          <p:spPr>
            <a:xfrm>
              <a:off x="4570625" y="2259075"/>
              <a:ext cx="286550" cy="250075"/>
            </a:xfrm>
            <a:custGeom>
              <a:avLst/>
              <a:gdLst/>
              <a:ahLst/>
              <a:cxnLst/>
              <a:rect l="l" t="t" r="r" b="b"/>
              <a:pathLst>
                <a:path w="11462" h="10003" extrusionOk="0">
                  <a:moveTo>
                    <a:pt x="10030" y="610"/>
                  </a:moveTo>
                  <a:cubicBezTo>
                    <a:pt x="10085" y="610"/>
                    <a:pt x="10135" y="616"/>
                    <a:pt x="10180" y="629"/>
                  </a:cubicBezTo>
                  <a:cubicBezTo>
                    <a:pt x="10252" y="649"/>
                    <a:pt x="10343" y="694"/>
                    <a:pt x="10404" y="864"/>
                  </a:cubicBezTo>
                  <a:cubicBezTo>
                    <a:pt x="10805" y="1988"/>
                    <a:pt x="9729" y="3091"/>
                    <a:pt x="9717" y="3103"/>
                  </a:cubicBezTo>
                  <a:cubicBezTo>
                    <a:pt x="9686" y="3134"/>
                    <a:pt x="9662" y="3171"/>
                    <a:pt x="9647" y="3213"/>
                  </a:cubicBezTo>
                  <a:cubicBezTo>
                    <a:pt x="9377" y="3948"/>
                    <a:pt x="8445" y="5854"/>
                    <a:pt x="7377" y="5854"/>
                  </a:cubicBezTo>
                  <a:cubicBezTo>
                    <a:pt x="5795" y="5854"/>
                    <a:pt x="3891" y="6986"/>
                    <a:pt x="3810" y="7034"/>
                  </a:cubicBezTo>
                  <a:cubicBezTo>
                    <a:pt x="3774" y="7055"/>
                    <a:pt x="3744" y="7084"/>
                    <a:pt x="3720" y="7117"/>
                  </a:cubicBezTo>
                  <a:cubicBezTo>
                    <a:pt x="3154" y="7894"/>
                    <a:pt x="2075" y="9195"/>
                    <a:pt x="1555" y="9398"/>
                  </a:cubicBezTo>
                  <a:cubicBezTo>
                    <a:pt x="1409" y="9272"/>
                    <a:pt x="1407" y="8381"/>
                    <a:pt x="1612" y="7560"/>
                  </a:cubicBezTo>
                  <a:cubicBezTo>
                    <a:pt x="1756" y="6983"/>
                    <a:pt x="2791" y="5385"/>
                    <a:pt x="3177" y="4817"/>
                  </a:cubicBezTo>
                  <a:cubicBezTo>
                    <a:pt x="3317" y="4615"/>
                    <a:pt x="3170" y="4339"/>
                    <a:pt x="2925" y="4339"/>
                  </a:cubicBezTo>
                  <a:cubicBezTo>
                    <a:pt x="2834" y="4339"/>
                    <a:pt x="2747" y="4379"/>
                    <a:pt x="2689" y="4450"/>
                  </a:cubicBezTo>
                  <a:cubicBezTo>
                    <a:pt x="1953" y="5340"/>
                    <a:pt x="1092" y="6132"/>
                    <a:pt x="698" y="6306"/>
                  </a:cubicBezTo>
                  <a:cubicBezTo>
                    <a:pt x="972" y="5552"/>
                    <a:pt x="2807" y="3218"/>
                    <a:pt x="3706" y="2843"/>
                  </a:cubicBezTo>
                  <a:cubicBezTo>
                    <a:pt x="4804" y="2386"/>
                    <a:pt x="7791" y="1729"/>
                    <a:pt x="7821" y="1722"/>
                  </a:cubicBezTo>
                  <a:cubicBezTo>
                    <a:pt x="7867" y="1712"/>
                    <a:pt x="7912" y="1691"/>
                    <a:pt x="7948" y="1662"/>
                  </a:cubicBezTo>
                  <a:cubicBezTo>
                    <a:pt x="8523" y="1198"/>
                    <a:pt x="9491" y="610"/>
                    <a:pt x="10030" y="610"/>
                  </a:cubicBezTo>
                  <a:close/>
                  <a:moveTo>
                    <a:pt x="10043" y="1"/>
                  </a:moveTo>
                  <a:cubicBezTo>
                    <a:pt x="9135" y="1"/>
                    <a:pt x="7929" y="898"/>
                    <a:pt x="7620" y="1140"/>
                  </a:cubicBezTo>
                  <a:cubicBezTo>
                    <a:pt x="7150" y="1245"/>
                    <a:pt x="4536" y="1833"/>
                    <a:pt x="3471" y="2277"/>
                  </a:cubicBezTo>
                  <a:cubicBezTo>
                    <a:pt x="2460" y="2698"/>
                    <a:pt x="0" y="5591"/>
                    <a:pt x="52" y="6502"/>
                  </a:cubicBezTo>
                  <a:cubicBezTo>
                    <a:pt x="65" y="6714"/>
                    <a:pt x="187" y="6872"/>
                    <a:pt x="378" y="6928"/>
                  </a:cubicBezTo>
                  <a:cubicBezTo>
                    <a:pt x="427" y="6941"/>
                    <a:pt x="478" y="6948"/>
                    <a:pt x="532" y="6948"/>
                  </a:cubicBezTo>
                  <a:cubicBezTo>
                    <a:pt x="774" y="6948"/>
                    <a:pt x="1062" y="6815"/>
                    <a:pt x="1360" y="6609"/>
                  </a:cubicBezTo>
                  <a:lnTo>
                    <a:pt x="1360" y="6609"/>
                  </a:lnTo>
                  <a:cubicBezTo>
                    <a:pt x="1198" y="6921"/>
                    <a:pt x="1070" y="7206"/>
                    <a:pt x="1018" y="7412"/>
                  </a:cubicBezTo>
                  <a:cubicBezTo>
                    <a:pt x="999" y="7489"/>
                    <a:pt x="549" y="9319"/>
                    <a:pt x="1148" y="9854"/>
                  </a:cubicBezTo>
                  <a:cubicBezTo>
                    <a:pt x="1255" y="9950"/>
                    <a:pt x="1394" y="10003"/>
                    <a:pt x="1538" y="10003"/>
                  </a:cubicBezTo>
                  <a:cubicBezTo>
                    <a:pt x="1627" y="10001"/>
                    <a:pt x="1717" y="9984"/>
                    <a:pt x="1801" y="9951"/>
                  </a:cubicBezTo>
                  <a:cubicBezTo>
                    <a:pt x="2576" y="9661"/>
                    <a:pt x="3897" y="7908"/>
                    <a:pt x="4176" y="7528"/>
                  </a:cubicBezTo>
                  <a:cubicBezTo>
                    <a:pt x="4483" y="7352"/>
                    <a:pt x="6096" y="6466"/>
                    <a:pt x="7377" y="6466"/>
                  </a:cubicBezTo>
                  <a:cubicBezTo>
                    <a:pt x="8972" y="6466"/>
                    <a:pt x="10028" y="3926"/>
                    <a:pt x="10198" y="3484"/>
                  </a:cubicBezTo>
                  <a:cubicBezTo>
                    <a:pt x="10440" y="3221"/>
                    <a:pt x="11461" y="2006"/>
                    <a:pt x="10980" y="658"/>
                  </a:cubicBezTo>
                  <a:cubicBezTo>
                    <a:pt x="10866" y="338"/>
                    <a:pt x="10647" y="124"/>
                    <a:pt x="10346" y="40"/>
                  </a:cubicBezTo>
                  <a:cubicBezTo>
                    <a:pt x="10250" y="13"/>
                    <a:pt x="10148" y="1"/>
                    <a:pt x="10043"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522" name="Google Shape;2522;p54"/>
            <p:cNvSpPr/>
            <p:nvPr/>
          </p:nvSpPr>
          <p:spPr>
            <a:xfrm>
              <a:off x="4731350" y="2244600"/>
              <a:ext cx="97125" cy="117925"/>
            </a:xfrm>
            <a:custGeom>
              <a:avLst/>
              <a:gdLst/>
              <a:ahLst/>
              <a:cxnLst/>
              <a:rect l="l" t="t" r="r" b="b"/>
              <a:pathLst>
                <a:path w="3885" h="4717" extrusionOk="0">
                  <a:moveTo>
                    <a:pt x="1307" y="0"/>
                  </a:moveTo>
                  <a:cubicBezTo>
                    <a:pt x="901" y="0"/>
                    <a:pt x="664" y="670"/>
                    <a:pt x="664" y="1341"/>
                  </a:cubicBezTo>
                  <a:cubicBezTo>
                    <a:pt x="664" y="2288"/>
                    <a:pt x="1611" y="2572"/>
                    <a:pt x="1611" y="2572"/>
                  </a:cubicBezTo>
                  <a:cubicBezTo>
                    <a:pt x="1611" y="2572"/>
                    <a:pt x="1" y="4087"/>
                    <a:pt x="948" y="4561"/>
                  </a:cubicBezTo>
                  <a:cubicBezTo>
                    <a:pt x="1173" y="4674"/>
                    <a:pt x="1398" y="4717"/>
                    <a:pt x="1611" y="4717"/>
                  </a:cubicBezTo>
                  <a:cubicBezTo>
                    <a:pt x="2292" y="4717"/>
                    <a:pt x="2842" y="4276"/>
                    <a:pt x="2842" y="4276"/>
                  </a:cubicBezTo>
                  <a:lnTo>
                    <a:pt x="3884" y="1246"/>
                  </a:lnTo>
                  <a:lnTo>
                    <a:pt x="3884" y="1246"/>
                  </a:lnTo>
                  <a:cubicBezTo>
                    <a:pt x="3884" y="1246"/>
                    <a:pt x="3850" y="1248"/>
                    <a:pt x="3789" y="1248"/>
                  </a:cubicBezTo>
                  <a:cubicBezTo>
                    <a:pt x="3485" y="1248"/>
                    <a:pt x="2526" y="1182"/>
                    <a:pt x="1895" y="393"/>
                  </a:cubicBezTo>
                  <a:cubicBezTo>
                    <a:pt x="1673" y="115"/>
                    <a:pt x="1475" y="0"/>
                    <a:pt x="1307"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523" name="Google Shape;2523;p54"/>
            <p:cNvSpPr/>
            <p:nvPr/>
          </p:nvSpPr>
          <p:spPr>
            <a:xfrm>
              <a:off x="4738175" y="2236950"/>
              <a:ext cx="98250" cy="133250"/>
            </a:xfrm>
            <a:custGeom>
              <a:avLst/>
              <a:gdLst/>
              <a:ahLst/>
              <a:cxnLst/>
              <a:rect l="l" t="t" r="r" b="b"/>
              <a:pathLst>
                <a:path w="3930" h="5330" extrusionOk="0">
                  <a:moveTo>
                    <a:pt x="1036" y="0"/>
                  </a:moveTo>
                  <a:cubicBezTo>
                    <a:pt x="953" y="0"/>
                    <a:pt x="878" y="16"/>
                    <a:pt x="813" y="38"/>
                  </a:cubicBezTo>
                  <a:cubicBezTo>
                    <a:pt x="275" y="227"/>
                    <a:pt x="84" y="1023"/>
                    <a:pt x="84" y="1646"/>
                  </a:cubicBezTo>
                  <a:cubicBezTo>
                    <a:pt x="84" y="2299"/>
                    <a:pt x="461" y="2728"/>
                    <a:pt x="825" y="2967"/>
                  </a:cubicBezTo>
                  <a:cubicBezTo>
                    <a:pt x="479" y="3353"/>
                    <a:pt x="0" y="3999"/>
                    <a:pt x="80" y="4538"/>
                  </a:cubicBezTo>
                  <a:cubicBezTo>
                    <a:pt x="106" y="4722"/>
                    <a:pt x="207" y="4976"/>
                    <a:pt x="538" y="5141"/>
                  </a:cubicBezTo>
                  <a:cubicBezTo>
                    <a:pt x="785" y="5264"/>
                    <a:pt x="1057" y="5329"/>
                    <a:pt x="1332" y="5329"/>
                  </a:cubicBezTo>
                  <a:cubicBezTo>
                    <a:pt x="1335" y="5329"/>
                    <a:pt x="1337" y="5329"/>
                    <a:pt x="1339" y="5329"/>
                  </a:cubicBezTo>
                  <a:cubicBezTo>
                    <a:pt x="2114" y="5329"/>
                    <a:pt x="2726" y="4848"/>
                    <a:pt x="2761" y="4822"/>
                  </a:cubicBezTo>
                  <a:cubicBezTo>
                    <a:pt x="2892" y="4716"/>
                    <a:pt x="2915" y="4524"/>
                    <a:pt x="2808" y="4391"/>
                  </a:cubicBezTo>
                  <a:cubicBezTo>
                    <a:pt x="2748" y="4315"/>
                    <a:pt x="2659" y="4276"/>
                    <a:pt x="2570" y="4276"/>
                  </a:cubicBezTo>
                  <a:cubicBezTo>
                    <a:pt x="2502" y="4276"/>
                    <a:pt x="2435" y="4298"/>
                    <a:pt x="2378" y="4343"/>
                  </a:cubicBezTo>
                  <a:cubicBezTo>
                    <a:pt x="2373" y="4348"/>
                    <a:pt x="1903" y="4716"/>
                    <a:pt x="1341" y="4716"/>
                  </a:cubicBezTo>
                  <a:cubicBezTo>
                    <a:pt x="1170" y="4716"/>
                    <a:pt x="990" y="4681"/>
                    <a:pt x="812" y="4592"/>
                  </a:cubicBezTo>
                  <a:cubicBezTo>
                    <a:pt x="698" y="4536"/>
                    <a:pt x="689" y="4479"/>
                    <a:pt x="685" y="4449"/>
                  </a:cubicBezTo>
                  <a:cubicBezTo>
                    <a:pt x="638" y="4128"/>
                    <a:pt x="1172" y="3455"/>
                    <a:pt x="1548" y="3100"/>
                  </a:cubicBezTo>
                  <a:cubicBezTo>
                    <a:pt x="1717" y="2938"/>
                    <a:pt x="1651" y="2655"/>
                    <a:pt x="1428" y="2585"/>
                  </a:cubicBezTo>
                  <a:cubicBezTo>
                    <a:pt x="1398" y="2575"/>
                    <a:pt x="697" y="2348"/>
                    <a:pt x="697" y="1646"/>
                  </a:cubicBezTo>
                  <a:cubicBezTo>
                    <a:pt x="697" y="1076"/>
                    <a:pt x="883" y="662"/>
                    <a:pt x="1016" y="615"/>
                  </a:cubicBezTo>
                  <a:cubicBezTo>
                    <a:pt x="1020" y="614"/>
                    <a:pt x="1026" y="613"/>
                    <a:pt x="1032" y="613"/>
                  </a:cubicBezTo>
                  <a:cubicBezTo>
                    <a:pt x="1087" y="613"/>
                    <a:pt x="1206" y="668"/>
                    <a:pt x="1383" y="890"/>
                  </a:cubicBezTo>
                  <a:cubicBezTo>
                    <a:pt x="2096" y="1780"/>
                    <a:pt x="3158" y="1860"/>
                    <a:pt x="3515" y="1860"/>
                  </a:cubicBezTo>
                  <a:cubicBezTo>
                    <a:pt x="3583" y="1860"/>
                    <a:pt x="3626" y="1857"/>
                    <a:pt x="3635" y="1856"/>
                  </a:cubicBezTo>
                  <a:cubicBezTo>
                    <a:pt x="3803" y="1843"/>
                    <a:pt x="3929" y="1696"/>
                    <a:pt x="3916" y="1527"/>
                  </a:cubicBezTo>
                  <a:cubicBezTo>
                    <a:pt x="3904" y="1367"/>
                    <a:pt x="3760" y="1245"/>
                    <a:pt x="3611" y="1245"/>
                  </a:cubicBezTo>
                  <a:cubicBezTo>
                    <a:pt x="3603" y="1245"/>
                    <a:pt x="3596" y="1245"/>
                    <a:pt x="3588" y="1246"/>
                  </a:cubicBezTo>
                  <a:cubicBezTo>
                    <a:pt x="3586" y="1246"/>
                    <a:pt x="3557" y="1248"/>
                    <a:pt x="3507" y="1248"/>
                  </a:cubicBezTo>
                  <a:cubicBezTo>
                    <a:pt x="3244" y="1248"/>
                    <a:pt x="2407" y="1189"/>
                    <a:pt x="1861" y="508"/>
                  </a:cubicBezTo>
                  <a:cubicBezTo>
                    <a:pt x="1545" y="113"/>
                    <a:pt x="1261" y="0"/>
                    <a:pt x="1036"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524" name="Google Shape;2524;p54"/>
            <p:cNvSpPr/>
            <p:nvPr/>
          </p:nvSpPr>
          <p:spPr>
            <a:xfrm>
              <a:off x="5244575" y="2861075"/>
              <a:ext cx="586850" cy="176925"/>
            </a:xfrm>
            <a:custGeom>
              <a:avLst/>
              <a:gdLst/>
              <a:ahLst/>
              <a:cxnLst/>
              <a:rect l="l" t="t" r="r" b="b"/>
              <a:pathLst>
                <a:path w="23474" h="7077" extrusionOk="0">
                  <a:moveTo>
                    <a:pt x="9885" y="1"/>
                  </a:moveTo>
                  <a:cubicBezTo>
                    <a:pt x="7870" y="1"/>
                    <a:pt x="3022" y="1974"/>
                    <a:pt x="1566" y="2494"/>
                  </a:cubicBezTo>
                  <a:cubicBezTo>
                    <a:pt x="1" y="3053"/>
                    <a:pt x="1566" y="3500"/>
                    <a:pt x="3242" y="3836"/>
                  </a:cubicBezTo>
                  <a:cubicBezTo>
                    <a:pt x="3578" y="3903"/>
                    <a:pt x="3980" y="3930"/>
                    <a:pt x="4409" y="3930"/>
                  </a:cubicBezTo>
                  <a:cubicBezTo>
                    <a:pt x="6126" y="3930"/>
                    <a:pt x="8272" y="3500"/>
                    <a:pt x="8273" y="3500"/>
                  </a:cubicBezTo>
                  <a:lnTo>
                    <a:pt x="8273" y="3500"/>
                  </a:lnTo>
                  <a:cubicBezTo>
                    <a:pt x="8272" y="3500"/>
                    <a:pt x="4584" y="5065"/>
                    <a:pt x="5478" y="5288"/>
                  </a:cubicBezTo>
                  <a:cubicBezTo>
                    <a:pt x="5653" y="5332"/>
                    <a:pt x="5862" y="5350"/>
                    <a:pt x="6097" y="5350"/>
                  </a:cubicBezTo>
                  <a:cubicBezTo>
                    <a:pt x="7063" y="5350"/>
                    <a:pt x="8467" y="5043"/>
                    <a:pt x="9725" y="4953"/>
                  </a:cubicBezTo>
                  <a:cubicBezTo>
                    <a:pt x="11290" y="4841"/>
                    <a:pt x="12854" y="3388"/>
                    <a:pt x="12854" y="3388"/>
                  </a:cubicBezTo>
                  <a:cubicBezTo>
                    <a:pt x="12854" y="3388"/>
                    <a:pt x="20344" y="7077"/>
                    <a:pt x="21238" y="7077"/>
                  </a:cubicBezTo>
                  <a:cubicBezTo>
                    <a:pt x="22132" y="7077"/>
                    <a:pt x="23473" y="4394"/>
                    <a:pt x="21574" y="3277"/>
                  </a:cubicBezTo>
                  <a:cubicBezTo>
                    <a:pt x="19673" y="2160"/>
                    <a:pt x="16655" y="1264"/>
                    <a:pt x="16655" y="1264"/>
                  </a:cubicBezTo>
                  <a:cubicBezTo>
                    <a:pt x="16655" y="1264"/>
                    <a:pt x="11961" y="370"/>
                    <a:pt x="10284" y="35"/>
                  </a:cubicBezTo>
                  <a:cubicBezTo>
                    <a:pt x="10169" y="12"/>
                    <a:pt x="10035" y="1"/>
                    <a:pt x="9885"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525" name="Google Shape;2525;p54"/>
            <p:cNvSpPr/>
            <p:nvPr/>
          </p:nvSpPr>
          <p:spPr>
            <a:xfrm>
              <a:off x="5259200" y="2853425"/>
              <a:ext cx="561600" cy="192225"/>
            </a:xfrm>
            <a:custGeom>
              <a:avLst/>
              <a:gdLst/>
              <a:ahLst/>
              <a:cxnLst/>
              <a:rect l="l" t="t" r="r" b="b"/>
              <a:pathLst>
                <a:path w="22464" h="7689" extrusionOk="0">
                  <a:moveTo>
                    <a:pt x="9288" y="611"/>
                  </a:moveTo>
                  <a:cubicBezTo>
                    <a:pt x="9420" y="611"/>
                    <a:pt x="9538" y="621"/>
                    <a:pt x="9639" y="641"/>
                  </a:cubicBezTo>
                  <a:cubicBezTo>
                    <a:pt x="11261" y="966"/>
                    <a:pt x="15702" y="1812"/>
                    <a:pt x="15997" y="1868"/>
                  </a:cubicBezTo>
                  <a:cubicBezTo>
                    <a:pt x="16224" y="1936"/>
                    <a:pt x="19052" y="2799"/>
                    <a:pt x="20834" y="3846"/>
                  </a:cubicBezTo>
                  <a:cubicBezTo>
                    <a:pt x="21827" y="4431"/>
                    <a:pt x="21675" y="5447"/>
                    <a:pt x="21564" y="5856"/>
                  </a:cubicBezTo>
                  <a:cubicBezTo>
                    <a:pt x="21364" y="6590"/>
                    <a:pt x="20883" y="7076"/>
                    <a:pt x="20653" y="7076"/>
                  </a:cubicBezTo>
                  <a:cubicBezTo>
                    <a:pt x="20118" y="7076"/>
                    <a:pt x="16005" y="5193"/>
                    <a:pt x="12406" y="3420"/>
                  </a:cubicBezTo>
                  <a:cubicBezTo>
                    <a:pt x="12363" y="3399"/>
                    <a:pt x="12317" y="3388"/>
                    <a:pt x="12270" y="3388"/>
                  </a:cubicBezTo>
                  <a:cubicBezTo>
                    <a:pt x="12193" y="3388"/>
                    <a:pt x="12119" y="3417"/>
                    <a:pt x="12062" y="3470"/>
                  </a:cubicBezTo>
                  <a:cubicBezTo>
                    <a:pt x="12048" y="3484"/>
                    <a:pt x="10559" y="4851"/>
                    <a:pt x="9119" y="4954"/>
                  </a:cubicBezTo>
                  <a:cubicBezTo>
                    <a:pt x="8547" y="4995"/>
                    <a:pt x="7955" y="5078"/>
                    <a:pt x="7382" y="5159"/>
                  </a:cubicBezTo>
                  <a:cubicBezTo>
                    <a:pt x="6702" y="5255"/>
                    <a:pt x="6047" y="5350"/>
                    <a:pt x="5536" y="5350"/>
                  </a:cubicBezTo>
                  <a:cubicBezTo>
                    <a:pt x="5453" y="5350"/>
                    <a:pt x="5374" y="5348"/>
                    <a:pt x="5299" y="5342"/>
                  </a:cubicBezTo>
                  <a:cubicBezTo>
                    <a:pt x="5788" y="5018"/>
                    <a:pt x="6856" y="4492"/>
                    <a:pt x="7807" y="4087"/>
                  </a:cubicBezTo>
                  <a:cubicBezTo>
                    <a:pt x="7951" y="4026"/>
                    <a:pt x="8027" y="3866"/>
                    <a:pt x="7980" y="3716"/>
                  </a:cubicBezTo>
                  <a:cubicBezTo>
                    <a:pt x="7940" y="3587"/>
                    <a:pt x="7818" y="3499"/>
                    <a:pt x="7688" y="3499"/>
                  </a:cubicBezTo>
                  <a:cubicBezTo>
                    <a:pt x="7668" y="3499"/>
                    <a:pt x="7648" y="3501"/>
                    <a:pt x="7628" y="3506"/>
                  </a:cubicBezTo>
                  <a:cubicBezTo>
                    <a:pt x="7601" y="3511"/>
                    <a:pt x="5487" y="3930"/>
                    <a:pt x="3826" y="3930"/>
                  </a:cubicBezTo>
                  <a:cubicBezTo>
                    <a:pt x="3416" y="3930"/>
                    <a:pt x="3034" y="3905"/>
                    <a:pt x="2717" y="3841"/>
                  </a:cubicBezTo>
                  <a:cubicBezTo>
                    <a:pt x="1337" y="3566"/>
                    <a:pt x="864" y="3365"/>
                    <a:pt x="702" y="3261"/>
                  </a:cubicBezTo>
                  <a:cubicBezTo>
                    <a:pt x="765" y="3220"/>
                    <a:pt x="881" y="3160"/>
                    <a:pt x="1084" y="3088"/>
                  </a:cubicBezTo>
                  <a:cubicBezTo>
                    <a:pt x="1321" y="3004"/>
                    <a:pt x="1649" y="2880"/>
                    <a:pt x="2040" y="2732"/>
                  </a:cubicBezTo>
                  <a:cubicBezTo>
                    <a:pt x="3919" y="2025"/>
                    <a:pt x="7673" y="611"/>
                    <a:pt x="9288" y="611"/>
                  </a:cubicBezTo>
                  <a:close/>
                  <a:moveTo>
                    <a:pt x="9293" y="0"/>
                  </a:moveTo>
                  <a:cubicBezTo>
                    <a:pt x="7695" y="0"/>
                    <a:pt x="4628" y="1103"/>
                    <a:pt x="1824" y="2160"/>
                  </a:cubicBezTo>
                  <a:cubicBezTo>
                    <a:pt x="1438" y="2305"/>
                    <a:pt x="1113" y="2427"/>
                    <a:pt x="878" y="2511"/>
                  </a:cubicBezTo>
                  <a:cubicBezTo>
                    <a:pt x="467" y="2658"/>
                    <a:pt x="1" y="2879"/>
                    <a:pt x="31" y="3293"/>
                  </a:cubicBezTo>
                  <a:cubicBezTo>
                    <a:pt x="65" y="3768"/>
                    <a:pt x="737" y="4070"/>
                    <a:pt x="2597" y="4441"/>
                  </a:cubicBezTo>
                  <a:cubicBezTo>
                    <a:pt x="2956" y="4512"/>
                    <a:pt x="3382" y="4541"/>
                    <a:pt x="3834" y="4541"/>
                  </a:cubicBezTo>
                  <a:cubicBezTo>
                    <a:pt x="4426" y="4541"/>
                    <a:pt x="5061" y="4492"/>
                    <a:pt x="5644" y="4427"/>
                  </a:cubicBezTo>
                  <a:lnTo>
                    <a:pt x="5644" y="4427"/>
                  </a:lnTo>
                  <a:cubicBezTo>
                    <a:pt x="4416" y="5091"/>
                    <a:pt x="4437" y="5369"/>
                    <a:pt x="4448" y="5510"/>
                  </a:cubicBezTo>
                  <a:cubicBezTo>
                    <a:pt x="4456" y="5598"/>
                    <a:pt x="4505" y="5813"/>
                    <a:pt x="4820" y="5891"/>
                  </a:cubicBezTo>
                  <a:cubicBezTo>
                    <a:pt x="5019" y="5940"/>
                    <a:pt x="5253" y="5961"/>
                    <a:pt x="5512" y="5961"/>
                  </a:cubicBezTo>
                  <a:cubicBezTo>
                    <a:pt x="6075" y="5961"/>
                    <a:pt x="6757" y="5865"/>
                    <a:pt x="7467" y="5764"/>
                  </a:cubicBezTo>
                  <a:cubicBezTo>
                    <a:pt x="8030" y="5686"/>
                    <a:pt x="8613" y="5603"/>
                    <a:pt x="9162" y="5564"/>
                  </a:cubicBezTo>
                  <a:cubicBezTo>
                    <a:pt x="10533" y="5466"/>
                    <a:pt x="11866" y="4441"/>
                    <a:pt x="12318" y="4060"/>
                  </a:cubicBezTo>
                  <a:cubicBezTo>
                    <a:pt x="13914" y="4844"/>
                    <a:pt x="19772" y="7689"/>
                    <a:pt x="20653" y="7689"/>
                  </a:cubicBezTo>
                  <a:cubicBezTo>
                    <a:pt x="21308" y="7689"/>
                    <a:pt x="21931" y="6839"/>
                    <a:pt x="22154" y="6017"/>
                  </a:cubicBezTo>
                  <a:cubicBezTo>
                    <a:pt x="22463" y="4882"/>
                    <a:pt x="22085" y="3873"/>
                    <a:pt x="21144" y="3320"/>
                  </a:cubicBezTo>
                  <a:cubicBezTo>
                    <a:pt x="19233" y="2195"/>
                    <a:pt x="16282" y="1315"/>
                    <a:pt x="16157" y="1277"/>
                  </a:cubicBezTo>
                  <a:cubicBezTo>
                    <a:pt x="16147" y="1274"/>
                    <a:pt x="16138" y="1271"/>
                    <a:pt x="16128" y="1270"/>
                  </a:cubicBezTo>
                  <a:cubicBezTo>
                    <a:pt x="16128" y="1270"/>
                    <a:pt x="11434" y="376"/>
                    <a:pt x="9759" y="41"/>
                  </a:cubicBezTo>
                  <a:cubicBezTo>
                    <a:pt x="9622" y="13"/>
                    <a:pt x="9466" y="0"/>
                    <a:pt x="9293"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526" name="Google Shape;2526;p54"/>
            <p:cNvSpPr/>
            <p:nvPr/>
          </p:nvSpPr>
          <p:spPr>
            <a:xfrm>
              <a:off x="5415050" y="2937650"/>
              <a:ext cx="617575" cy="914575"/>
            </a:xfrm>
            <a:custGeom>
              <a:avLst/>
              <a:gdLst/>
              <a:ahLst/>
              <a:cxnLst/>
              <a:rect l="l" t="t" r="r" b="b"/>
              <a:pathLst>
                <a:path w="24703" h="36583" extrusionOk="0">
                  <a:moveTo>
                    <a:pt x="15671" y="1"/>
                  </a:moveTo>
                  <a:cubicBezTo>
                    <a:pt x="13489" y="1"/>
                    <a:pt x="11513" y="2337"/>
                    <a:pt x="11513" y="2337"/>
                  </a:cubicBezTo>
                  <a:cubicBezTo>
                    <a:pt x="11513" y="2337"/>
                    <a:pt x="7042" y="5579"/>
                    <a:pt x="3800" y="10161"/>
                  </a:cubicBezTo>
                  <a:cubicBezTo>
                    <a:pt x="558" y="14743"/>
                    <a:pt x="0" y="24021"/>
                    <a:pt x="670" y="26703"/>
                  </a:cubicBezTo>
                  <a:cubicBezTo>
                    <a:pt x="1342" y="29386"/>
                    <a:pt x="1788" y="32516"/>
                    <a:pt x="5029" y="34639"/>
                  </a:cubicBezTo>
                  <a:cubicBezTo>
                    <a:pt x="6789" y="35792"/>
                    <a:pt x="8284" y="36582"/>
                    <a:pt x="10177" y="36582"/>
                  </a:cubicBezTo>
                  <a:cubicBezTo>
                    <a:pt x="11772" y="36582"/>
                    <a:pt x="13650" y="36020"/>
                    <a:pt x="16207" y="34639"/>
                  </a:cubicBezTo>
                  <a:cubicBezTo>
                    <a:pt x="21796" y="31621"/>
                    <a:pt x="24702" y="21562"/>
                    <a:pt x="24143" y="13850"/>
                  </a:cubicBezTo>
                  <a:cubicBezTo>
                    <a:pt x="23585" y="6138"/>
                    <a:pt x="18890" y="771"/>
                    <a:pt x="16431" y="101"/>
                  </a:cubicBezTo>
                  <a:cubicBezTo>
                    <a:pt x="16176" y="32"/>
                    <a:pt x="15922" y="1"/>
                    <a:pt x="15671"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527" name="Google Shape;2527;p54"/>
            <p:cNvSpPr/>
            <p:nvPr/>
          </p:nvSpPr>
          <p:spPr>
            <a:xfrm>
              <a:off x="5407500" y="2929975"/>
              <a:ext cx="632800" cy="929725"/>
            </a:xfrm>
            <a:custGeom>
              <a:avLst/>
              <a:gdLst/>
              <a:ahLst/>
              <a:cxnLst/>
              <a:rect l="l" t="t" r="r" b="b"/>
              <a:pathLst>
                <a:path w="25312" h="37189" extrusionOk="0">
                  <a:moveTo>
                    <a:pt x="15972" y="614"/>
                  </a:moveTo>
                  <a:cubicBezTo>
                    <a:pt x="16202" y="614"/>
                    <a:pt x="16430" y="644"/>
                    <a:pt x="16652" y="704"/>
                  </a:cubicBezTo>
                  <a:cubicBezTo>
                    <a:pt x="18970" y="1337"/>
                    <a:pt x="23585" y="6522"/>
                    <a:pt x="24139" y="14179"/>
                  </a:cubicBezTo>
                  <a:cubicBezTo>
                    <a:pt x="24687" y="21723"/>
                    <a:pt x="21868" y="31705"/>
                    <a:pt x="16364" y="34677"/>
                  </a:cubicBezTo>
                  <a:cubicBezTo>
                    <a:pt x="13846" y="36037"/>
                    <a:pt x="12007" y="36578"/>
                    <a:pt x="10465" y="36578"/>
                  </a:cubicBezTo>
                  <a:cubicBezTo>
                    <a:pt x="8598" y="36578"/>
                    <a:pt x="7168" y="35785"/>
                    <a:pt x="5500" y="34692"/>
                  </a:cubicBezTo>
                  <a:cubicBezTo>
                    <a:pt x="2678" y="32843"/>
                    <a:pt x="2061" y="30250"/>
                    <a:pt x="1464" y="27742"/>
                  </a:cubicBezTo>
                  <a:cubicBezTo>
                    <a:pt x="1400" y="27470"/>
                    <a:pt x="1336" y="27201"/>
                    <a:pt x="1270" y="26937"/>
                  </a:cubicBezTo>
                  <a:cubicBezTo>
                    <a:pt x="633" y="24394"/>
                    <a:pt x="1173" y="15142"/>
                    <a:pt x="4352" y="10645"/>
                  </a:cubicBezTo>
                  <a:cubicBezTo>
                    <a:pt x="7526" y="6160"/>
                    <a:pt x="11950" y="2924"/>
                    <a:pt x="11995" y="2892"/>
                  </a:cubicBezTo>
                  <a:cubicBezTo>
                    <a:pt x="12015" y="2877"/>
                    <a:pt x="12032" y="2861"/>
                    <a:pt x="12049" y="2842"/>
                  </a:cubicBezTo>
                  <a:cubicBezTo>
                    <a:pt x="12070" y="2817"/>
                    <a:pt x="13960" y="614"/>
                    <a:pt x="15972" y="614"/>
                  </a:cubicBezTo>
                  <a:close/>
                  <a:moveTo>
                    <a:pt x="15964" y="1"/>
                  </a:moveTo>
                  <a:cubicBezTo>
                    <a:pt x="13779" y="1"/>
                    <a:pt x="11856" y="2129"/>
                    <a:pt x="11606" y="2418"/>
                  </a:cubicBezTo>
                  <a:cubicBezTo>
                    <a:pt x="11208" y="2712"/>
                    <a:pt x="6948" y="5916"/>
                    <a:pt x="3853" y="10292"/>
                  </a:cubicBezTo>
                  <a:cubicBezTo>
                    <a:pt x="518" y="15007"/>
                    <a:pt x="1" y="24387"/>
                    <a:pt x="675" y="27086"/>
                  </a:cubicBezTo>
                  <a:cubicBezTo>
                    <a:pt x="742" y="27348"/>
                    <a:pt x="805" y="27614"/>
                    <a:pt x="868" y="27883"/>
                  </a:cubicBezTo>
                  <a:cubicBezTo>
                    <a:pt x="1464" y="30385"/>
                    <a:pt x="2139" y="33221"/>
                    <a:pt x="5164" y="35203"/>
                  </a:cubicBezTo>
                  <a:cubicBezTo>
                    <a:pt x="6900" y="36340"/>
                    <a:pt x="8439" y="37189"/>
                    <a:pt x="10454" y="37189"/>
                  </a:cubicBezTo>
                  <a:cubicBezTo>
                    <a:pt x="12089" y="37189"/>
                    <a:pt x="14035" y="36630"/>
                    <a:pt x="16655" y="35217"/>
                  </a:cubicBezTo>
                  <a:cubicBezTo>
                    <a:pt x="22376" y="32127"/>
                    <a:pt x="25311" y="21868"/>
                    <a:pt x="24751" y="14135"/>
                  </a:cubicBezTo>
                  <a:cubicBezTo>
                    <a:pt x="24176" y="6194"/>
                    <a:pt x="19278" y="786"/>
                    <a:pt x="16814" y="114"/>
                  </a:cubicBezTo>
                  <a:cubicBezTo>
                    <a:pt x="16528" y="36"/>
                    <a:pt x="16244" y="1"/>
                    <a:pt x="15964"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528" name="Google Shape;2528;p54"/>
            <p:cNvSpPr/>
            <p:nvPr/>
          </p:nvSpPr>
          <p:spPr>
            <a:xfrm>
              <a:off x="5596700" y="3020350"/>
              <a:ext cx="271050" cy="253200"/>
            </a:xfrm>
            <a:custGeom>
              <a:avLst/>
              <a:gdLst/>
              <a:ahLst/>
              <a:cxnLst/>
              <a:rect l="l" t="t" r="r" b="b"/>
              <a:pathLst>
                <a:path w="10842" h="10128" extrusionOk="0">
                  <a:moveTo>
                    <a:pt x="7822" y="0"/>
                  </a:moveTo>
                  <a:cubicBezTo>
                    <a:pt x="6404" y="0"/>
                    <a:pt x="4583" y="482"/>
                    <a:pt x="4583" y="482"/>
                  </a:cubicBezTo>
                  <a:cubicBezTo>
                    <a:pt x="4583" y="482"/>
                    <a:pt x="2570" y="706"/>
                    <a:pt x="1564" y="2047"/>
                  </a:cubicBezTo>
                  <a:cubicBezTo>
                    <a:pt x="558" y="3388"/>
                    <a:pt x="894" y="3835"/>
                    <a:pt x="1564" y="4171"/>
                  </a:cubicBezTo>
                  <a:cubicBezTo>
                    <a:pt x="2236" y="4507"/>
                    <a:pt x="2347" y="5401"/>
                    <a:pt x="2347" y="5401"/>
                  </a:cubicBezTo>
                  <a:cubicBezTo>
                    <a:pt x="2347" y="5401"/>
                    <a:pt x="0" y="9200"/>
                    <a:pt x="1230" y="9984"/>
                  </a:cubicBezTo>
                  <a:cubicBezTo>
                    <a:pt x="1385" y="10082"/>
                    <a:pt x="1607" y="10128"/>
                    <a:pt x="1881" y="10128"/>
                  </a:cubicBezTo>
                  <a:cubicBezTo>
                    <a:pt x="3776" y="10128"/>
                    <a:pt x="8119" y="7955"/>
                    <a:pt x="9388" y="6295"/>
                  </a:cubicBezTo>
                  <a:cubicBezTo>
                    <a:pt x="10842" y="4394"/>
                    <a:pt x="10172" y="1264"/>
                    <a:pt x="9277" y="370"/>
                  </a:cubicBezTo>
                  <a:cubicBezTo>
                    <a:pt x="9002" y="95"/>
                    <a:pt x="8451" y="0"/>
                    <a:pt x="7822"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529" name="Google Shape;2529;p54"/>
            <p:cNvSpPr/>
            <p:nvPr/>
          </p:nvSpPr>
          <p:spPr>
            <a:xfrm>
              <a:off x="5589500" y="3012625"/>
              <a:ext cx="287400" cy="268300"/>
            </a:xfrm>
            <a:custGeom>
              <a:avLst/>
              <a:gdLst/>
              <a:ahLst/>
              <a:cxnLst/>
              <a:rect l="l" t="t" r="r" b="b"/>
              <a:pathLst>
                <a:path w="11496" h="10732" extrusionOk="0">
                  <a:moveTo>
                    <a:pt x="8126" y="612"/>
                  </a:moveTo>
                  <a:cubicBezTo>
                    <a:pt x="8688" y="612"/>
                    <a:pt x="9144" y="690"/>
                    <a:pt x="9349" y="896"/>
                  </a:cubicBezTo>
                  <a:cubicBezTo>
                    <a:pt x="10163" y="1710"/>
                    <a:pt x="10771" y="4669"/>
                    <a:pt x="9434" y="6418"/>
                  </a:cubicBezTo>
                  <a:cubicBezTo>
                    <a:pt x="8096" y="8167"/>
                    <a:pt x="3819" y="10139"/>
                    <a:pt x="2176" y="10139"/>
                  </a:cubicBezTo>
                  <a:cubicBezTo>
                    <a:pt x="1963" y="10139"/>
                    <a:pt x="1794" y="10106"/>
                    <a:pt x="1682" y="10034"/>
                  </a:cubicBezTo>
                  <a:cubicBezTo>
                    <a:pt x="1017" y="9611"/>
                    <a:pt x="2013" y="7299"/>
                    <a:pt x="2896" y="5870"/>
                  </a:cubicBezTo>
                  <a:cubicBezTo>
                    <a:pt x="2932" y="5810"/>
                    <a:pt x="2948" y="5741"/>
                    <a:pt x="2939" y="5671"/>
                  </a:cubicBezTo>
                  <a:cubicBezTo>
                    <a:pt x="2933" y="5628"/>
                    <a:pt x="2797" y="4611"/>
                    <a:pt x="1990" y="4206"/>
                  </a:cubicBezTo>
                  <a:cubicBezTo>
                    <a:pt x="1705" y="4064"/>
                    <a:pt x="1569" y="3941"/>
                    <a:pt x="1534" y="3793"/>
                  </a:cubicBezTo>
                  <a:cubicBezTo>
                    <a:pt x="1492" y="3618"/>
                    <a:pt x="1558" y="3259"/>
                    <a:pt x="2097" y="2539"/>
                  </a:cubicBezTo>
                  <a:cubicBezTo>
                    <a:pt x="3010" y="1323"/>
                    <a:pt x="4886" y="1097"/>
                    <a:pt x="4904" y="1096"/>
                  </a:cubicBezTo>
                  <a:cubicBezTo>
                    <a:pt x="4920" y="1094"/>
                    <a:pt x="4934" y="1091"/>
                    <a:pt x="4948" y="1087"/>
                  </a:cubicBezTo>
                  <a:cubicBezTo>
                    <a:pt x="5839" y="851"/>
                    <a:pt x="7146" y="612"/>
                    <a:pt x="8126" y="612"/>
                  </a:cubicBezTo>
                  <a:close/>
                  <a:moveTo>
                    <a:pt x="8064" y="0"/>
                  </a:moveTo>
                  <a:cubicBezTo>
                    <a:pt x="6781" y="0"/>
                    <a:pt x="5267" y="371"/>
                    <a:pt x="4813" y="490"/>
                  </a:cubicBezTo>
                  <a:cubicBezTo>
                    <a:pt x="4564" y="522"/>
                    <a:pt x="2632" y="807"/>
                    <a:pt x="1607" y="2173"/>
                  </a:cubicBezTo>
                  <a:cubicBezTo>
                    <a:pt x="1045" y="2923"/>
                    <a:pt x="832" y="3483"/>
                    <a:pt x="938" y="3934"/>
                  </a:cubicBezTo>
                  <a:cubicBezTo>
                    <a:pt x="1040" y="4367"/>
                    <a:pt x="1407" y="4600"/>
                    <a:pt x="1716" y="4754"/>
                  </a:cubicBezTo>
                  <a:cubicBezTo>
                    <a:pt x="2115" y="4953"/>
                    <a:pt x="2264" y="5440"/>
                    <a:pt x="2313" y="5650"/>
                  </a:cubicBezTo>
                  <a:cubicBezTo>
                    <a:pt x="1789" y="6514"/>
                    <a:pt x="0" y="9690"/>
                    <a:pt x="1353" y="10551"/>
                  </a:cubicBezTo>
                  <a:cubicBezTo>
                    <a:pt x="1548" y="10675"/>
                    <a:pt x="1822" y="10731"/>
                    <a:pt x="2155" y="10731"/>
                  </a:cubicBezTo>
                  <a:cubicBezTo>
                    <a:pt x="4245" y="10731"/>
                    <a:pt x="8619" y="8491"/>
                    <a:pt x="9920" y="6790"/>
                  </a:cubicBezTo>
                  <a:cubicBezTo>
                    <a:pt x="11495" y="4729"/>
                    <a:pt x="10772" y="1454"/>
                    <a:pt x="9782" y="463"/>
                  </a:cubicBezTo>
                  <a:cubicBezTo>
                    <a:pt x="9436" y="118"/>
                    <a:pt x="8787" y="0"/>
                    <a:pt x="8064"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530" name="Google Shape;2530;p54"/>
            <p:cNvSpPr/>
            <p:nvPr/>
          </p:nvSpPr>
          <p:spPr>
            <a:xfrm>
              <a:off x="5571550" y="2661300"/>
              <a:ext cx="349300" cy="526375"/>
            </a:xfrm>
            <a:custGeom>
              <a:avLst/>
              <a:gdLst/>
              <a:ahLst/>
              <a:cxnLst/>
              <a:rect l="l" t="t" r="r" b="b"/>
              <a:pathLst>
                <a:path w="13972" h="21055" extrusionOk="0">
                  <a:moveTo>
                    <a:pt x="6374" y="0"/>
                  </a:moveTo>
                  <a:cubicBezTo>
                    <a:pt x="5139" y="0"/>
                    <a:pt x="4247" y="313"/>
                    <a:pt x="4247" y="313"/>
                  </a:cubicBezTo>
                  <a:cubicBezTo>
                    <a:pt x="4247" y="313"/>
                    <a:pt x="2906" y="1879"/>
                    <a:pt x="2012" y="2325"/>
                  </a:cubicBezTo>
                  <a:cubicBezTo>
                    <a:pt x="1118" y="2773"/>
                    <a:pt x="0" y="3220"/>
                    <a:pt x="894" y="3890"/>
                  </a:cubicBezTo>
                  <a:cubicBezTo>
                    <a:pt x="1788" y="4561"/>
                    <a:pt x="2346" y="5120"/>
                    <a:pt x="2346" y="5120"/>
                  </a:cubicBezTo>
                  <a:cubicBezTo>
                    <a:pt x="2346" y="5120"/>
                    <a:pt x="1229" y="8808"/>
                    <a:pt x="1676" y="10933"/>
                  </a:cubicBezTo>
                  <a:cubicBezTo>
                    <a:pt x="1969" y="12323"/>
                    <a:pt x="2933" y="12563"/>
                    <a:pt x="3564" y="12563"/>
                  </a:cubicBezTo>
                  <a:cubicBezTo>
                    <a:pt x="3896" y="12563"/>
                    <a:pt x="4135" y="12497"/>
                    <a:pt x="4136" y="12497"/>
                  </a:cubicBezTo>
                  <a:lnTo>
                    <a:pt x="4136" y="12497"/>
                  </a:lnTo>
                  <a:cubicBezTo>
                    <a:pt x="4136" y="12497"/>
                    <a:pt x="3800" y="18086"/>
                    <a:pt x="3353" y="19763"/>
                  </a:cubicBezTo>
                  <a:cubicBezTo>
                    <a:pt x="3111" y="20671"/>
                    <a:pt x="3624" y="21055"/>
                    <a:pt x="4412" y="21055"/>
                  </a:cubicBezTo>
                  <a:cubicBezTo>
                    <a:pt x="5078" y="21055"/>
                    <a:pt x="5939" y="20781"/>
                    <a:pt x="6707" y="20321"/>
                  </a:cubicBezTo>
                  <a:cubicBezTo>
                    <a:pt x="8383" y="19315"/>
                    <a:pt x="8607" y="15180"/>
                    <a:pt x="9277" y="12161"/>
                  </a:cubicBezTo>
                  <a:cubicBezTo>
                    <a:pt x="9948" y="9142"/>
                    <a:pt x="13971" y="5567"/>
                    <a:pt x="11178" y="2213"/>
                  </a:cubicBezTo>
                  <a:cubicBezTo>
                    <a:pt x="9681" y="417"/>
                    <a:pt x="7799" y="0"/>
                    <a:pt x="6374"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531" name="Google Shape;2531;p54"/>
            <p:cNvSpPr/>
            <p:nvPr/>
          </p:nvSpPr>
          <p:spPr>
            <a:xfrm>
              <a:off x="5577425" y="2653900"/>
              <a:ext cx="330750" cy="541375"/>
            </a:xfrm>
            <a:custGeom>
              <a:avLst/>
              <a:gdLst/>
              <a:ahLst/>
              <a:cxnLst/>
              <a:rect l="l" t="t" r="r" b="b"/>
              <a:pathLst>
                <a:path w="13230" h="21655" extrusionOk="0">
                  <a:moveTo>
                    <a:pt x="6126" y="607"/>
                  </a:moveTo>
                  <a:cubicBezTo>
                    <a:pt x="7486" y="607"/>
                    <a:pt x="9286" y="1001"/>
                    <a:pt x="10707" y="2705"/>
                  </a:cubicBezTo>
                  <a:cubicBezTo>
                    <a:pt x="12495" y="4850"/>
                    <a:pt x="11265" y="7131"/>
                    <a:pt x="10076" y="9338"/>
                  </a:cubicBezTo>
                  <a:cubicBezTo>
                    <a:pt x="9504" y="10401"/>
                    <a:pt x="8962" y="11405"/>
                    <a:pt x="8743" y="12391"/>
                  </a:cubicBezTo>
                  <a:cubicBezTo>
                    <a:pt x="8579" y="13132"/>
                    <a:pt x="8439" y="13952"/>
                    <a:pt x="8303" y="14744"/>
                  </a:cubicBezTo>
                  <a:cubicBezTo>
                    <a:pt x="7890" y="17163"/>
                    <a:pt x="7462" y="19665"/>
                    <a:pt x="6314" y="20354"/>
                  </a:cubicBezTo>
                  <a:cubicBezTo>
                    <a:pt x="5578" y="20796"/>
                    <a:pt x="4759" y="21047"/>
                    <a:pt x="4171" y="21047"/>
                  </a:cubicBezTo>
                  <a:cubicBezTo>
                    <a:pt x="3905" y="21047"/>
                    <a:pt x="3685" y="20996"/>
                    <a:pt x="3542" y="20887"/>
                  </a:cubicBezTo>
                  <a:cubicBezTo>
                    <a:pt x="3474" y="20836"/>
                    <a:pt x="3268" y="20681"/>
                    <a:pt x="3413" y="20136"/>
                  </a:cubicBezTo>
                  <a:cubicBezTo>
                    <a:pt x="3863" y="18451"/>
                    <a:pt x="4192" y="13041"/>
                    <a:pt x="4206" y="12812"/>
                  </a:cubicBezTo>
                  <a:cubicBezTo>
                    <a:pt x="4216" y="12635"/>
                    <a:pt x="4076" y="12487"/>
                    <a:pt x="3899" y="12487"/>
                  </a:cubicBezTo>
                  <a:cubicBezTo>
                    <a:pt x="3896" y="12487"/>
                    <a:pt x="3893" y="12487"/>
                    <a:pt x="3889" y="12487"/>
                  </a:cubicBezTo>
                  <a:cubicBezTo>
                    <a:pt x="3866" y="12487"/>
                    <a:pt x="3842" y="12490"/>
                    <a:pt x="3819" y="12496"/>
                  </a:cubicBezTo>
                  <a:cubicBezTo>
                    <a:pt x="3815" y="12497"/>
                    <a:pt x="3608" y="12551"/>
                    <a:pt x="3327" y="12551"/>
                  </a:cubicBezTo>
                  <a:cubicBezTo>
                    <a:pt x="3068" y="12551"/>
                    <a:pt x="2746" y="12505"/>
                    <a:pt x="2460" y="12330"/>
                  </a:cubicBezTo>
                  <a:cubicBezTo>
                    <a:pt x="2098" y="12108"/>
                    <a:pt x="1857" y="11716"/>
                    <a:pt x="1740" y="11164"/>
                  </a:cubicBezTo>
                  <a:cubicBezTo>
                    <a:pt x="1315" y="9142"/>
                    <a:pt x="2394" y="5539"/>
                    <a:pt x="2405" y="5504"/>
                  </a:cubicBezTo>
                  <a:cubicBezTo>
                    <a:pt x="2437" y="5395"/>
                    <a:pt x="2408" y="5278"/>
                    <a:pt x="2329" y="5199"/>
                  </a:cubicBezTo>
                  <a:cubicBezTo>
                    <a:pt x="2305" y="5175"/>
                    <a:pt x="1744" y="4616"/>
                    <a:pt x="842" y="3941"/>
                  </a:cubicBezTo>
                  <a:cubicBezTo>
                    <a:pt x="674" y="3814"/>
                    <a:pt x="634" y="3729"/>
                    <a:pt x="636" y="3701"/>
                  </a:cubicBezTo>
                  <a:cubicBezTo>
                    <a:pt x="655" y="3512"/>
                    <a:pt x="1325" y="3184"/>
                    <a:pt x="1685" y="3007"/>
                  </a:cubicBezTo>
                  <a:lnTo>
                    <a:pt x="1913" y="2895"/>
                  </a:lnTo>
                  <a:cubicBezTo>
                    <a:pt x="2754" y="2474"/>
                    <a:pt x="3914" y="1186"/>
                    <a:pt x="4186" y="874"/>
                  </a:cubicBezTo>
                  <a:cubicBezTo>
                    <a:pt x="4416" y="805"/>
                    <a:pt x="5160" y="607"/>
                    <a:pt x="6126" y="607"/>
                  </a:cubicBezTo>
                  <a:close/>
                  <a:moveTo>
                    <a:pt x="6128" y="0"/>
                  </a:moveTo>
                  <a:cubicBezTo>
                    <a:pt x="4854" y="0"/>
                    <a:pt x="3930" y="314"/>
                    <a:pt x="3910" y="320"/>
                  </a:cubicBezTo>
                  <a:cubicBezTo>
                    <a:pt x="3860" y="338"/>
                    <a:pt x="3814" y="369"/>
                    <a:pt x="3779" y="410"/>
                  </a:cubicBezTo>
                  <a:cubicBezTo>
                    <a:pt x="3766" y="426"/>
                    <a:pt x="2467" y="1933"/>
                    <a:pt x="1640" y="2348"/>
                  </a:cubicBezTo>
                  <a:lnTo>
                    <a:pt x="1416" y="2458"/>
                  </a:lnTo>
                  <a:cubicBezTo>
                    <a:pt x="727" y="2796"/>
                    <a:pt x="76" y="3114"/>
                    <a:pt x="27" y="3645"/>
                  </a:cubicBezTo>
                  <a:cubicBezTo>
                    <a:pt x="0" y="3924"/>
                    <a:pt x="151" y="4189"/>
                    <a:pt x="474" y="4431"/>
                  </a:cubicBezTo>
                  <a:cubicBezTo>
                    <a:pt x="924" y="4767"/>
                    <a:pt x="1355" y="5127"/>
                    <a:pt x="1766" y="5509"/>
                  </a:cubicBezTo>
                  <a:cubicBezTo>
                    <a:pt x="1543" y="6292"/>
                    <a:pt x="736" y="9364"/>
                    <a:pt x="1141" y="11292"/>
                  </a:cubicBezTo>
                  <a:cubicBezTo>
                    <a:pt x="1294" y="12017"/>
                    <a:pt x="1632" y="12545"/>
                    <a:pt x="2146" y="12857"/>
                  </a:cubicBezTo>
                  <a:cubicBezTo>
                    <a:pt x="2549" y="13102"/>
                    <a:pt x="2984" y="13165"/>
                    <a:pt x="3330" y="13165"/>
                  </a:cubicBezTo>
                  <a:cubicBezTo>
                    <a:pt x="3416" y="13165"/>
                    <a:pt x="3496" y="13161"/>
                    <a:pt x="3569" y="13155"/>
                  </a:cubicBezTo>
                  <a:lnTo>
                    <a:pt x="3569" y="13155"/>
                  </a:lnTo>
                  <a:cubicBezTo>
                    <a:pt x="3486" y="14439"/>
                    <a:pt x="3189" y="18603"/>
                    <a:pt x="2822" y="19979"/>
                  </a:cubicBezTo>
                  <a:cubicBezTo>
                    <a:pt x="2614" y="20759"/>
                    <a:pt x="2898" y="21169"/>
                    <a:pt x="3174" y="21376"/>
                  </a:cubicBezTo>
                  <a:cubicBezTo>
                    <a:pt x="3432" y="21571"/>
                    <a:pt x="3780" y="21655"/>
                    <a:pt x="4172" y="21655"/>
                  </a:cubicBezTo>
                  <a:cubicBezTo>
                    <a:pt x="4941" y="21655"/>
                    <a:pt x="5876" y="21332"/>
                    <a:pt x="6629" y="20880"/>
                  </a:cubicBezTo>
                  <a:cubicBezTo>
                    <a:pt x="8018" y="20045"/>
                    <a:pt x="8470" y="17402"/>
                    <a:pt x="8907" y="14848"/>
                  </a:cubicBezTo>
                  <a:cubicBezTo>
                    <a:pt x="9041" y="14061"/>
                    <a:pt x="9179" y="13250"/>
                    <a:pt x="9341" y="12525"/>
                  </a:cubicBezTo>
                  <a:cubicBezTo>
                    <a:pt x="9541" y="11621"/>
                    <a:pt x="10062" y="10653"/>
                    <a:pt x="10615" y="9628"/>
                  </a:cubicBezTo>
                  <a:cubicBezTo>
                    <a:pt x="11840" y="7354"/>
                    <a:pt x="13229" y="4776"/>
                    <a:pt x="11176" y="2313"/>
                  </a:cubicBezTo>
                  <a:cubicBezTo>
                    <a:pt x="9611" y="434"/>
                    <a:pt x="7627" y="0"/>
                    <a:pt x="6128"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532" name="Google Shape;2532;p54"/>
            <p:cNvSpPr/>
            <p:nvPr/>
          </p:nvSpPr>
          <p:spPr>
            <a:xfrm>
              <a:off x="5616225" y="2483950"/>
              <a:ext cx="609175" cy="718300"/>
            </a:xfrm>
            <a:custGeom>
              <a:avLst/>
              <a:gdLst/>
              <a:ahLst/>
              <a:cxnLst/>
              <a:rect l="l" t="t" r="r" b="b"/>
              <a:pathLst>
                <a:path w="24367" h="28732" extrusionOk="0">
                  <a:moveTo>
                    <a:pt x="0" y="25370"/>
                  </a:moveTo>
                  <a:lnTo>
                    <a:pt x="0" y="25370"/>
                  </a:lnTo>
                  <a:cubicBezTo>
                    <a:pt x="0" y="25370"/>
                    <a:pt x="0" y="25370"/>
                    <a:pt x="1" y="25370"/>
                  </a:cubicBezTo>
                  <a:lnTo>
                    <a:pt x="1" y="25370"/>
                  </a:lnTo>
                  <a:cubicBezTo>
                    <a:pt x="0" y="25370"/>
                    <a:pt x="0" y="25370"/>
                    <a:pt x="0" y="25370"/>
                  </a:cubicBezTo>
                  <a:close/>
                  <a:moveTo>
                    <a:pt x="4983" y="0"/>
                  </a:moveTo>
                  <a:cubicBezTo>
                    <a:pt x="4593" y="0"/>
                    <a:pt x="4221" y="23"/>
                    <a:pt x="3888" y="78"/>
                  </a:cubicBezTo>
                  <a:cubicBezTo>
                    <a:pt x="1877" y="414"/>
                    <a:pt x="1119" y="6179"/>
                    <a:pt x="2349" y="9420"/>
                  </a:cubicBezTo>
                  <a:cubicBezTo>
                    <a:pt x="2864" y="10777"/>
                    <a:pt x="3789" y="11620"/>
                    <a:pt x="4691" y="12148"/>
                  </a:cubicBezTo>
                  <a:cubicBezTo>
                    <a:pt x="4490" y="11969"/>
                    <a:pt x="3295" y="10844"/>
                    <a:pt x="4444" y="9950"/>
                  </a:cubicBezTo>
                  <a:cubicBezTo>
                    <a:pt x="5696" y="8976"/>
                    <a:pt x="6808" y="8838"/>
                    <a:pt x="6808" y="8838"/>
                  </a:cubicBezTo>
                  <a:lnTo>
                    <a:pt x="6808" y="8838"/>
                  </a:lnTo>
                  <a:cubicBezTo>
                    <a:pt x="6808" y="8838"/>
                    <a:pt x="5835" y="12035"/>
                    <a:pt x="6255" y="12595"/>
                  </a:cubicBezTo>
                  <a:cubicBezTo>
                    <a:pt x="7943" y="14844"/>
                    <a:pt x="421" y="25372"/>
                    <a:pt x="9" y="25372"/>
                  </a:cubicBezTo>
                  <a:cubicBezTo>
                    <a:pt x="5" y="25372"/>
                    <a:pt x="3" y="25371"/>
                    <a:pt x="1" y="25370"/>
                  </a:cubicBezTo>
                  <a:lnTo>
                    <a:pt x="1" y="25370"/>
                  </a:lnTo>
                  <a:cubicBezTo>
                    <a:pt x="40" y="25392"/>
                    <a:pt x="2261" y="26646"/>
                    <a:pt x="5030" y="27974"/>
                  </a:cubicBezTo>
                  <a:cubicBezTo>
                    <a:pt x="6122" y="28498"/>
                    <a:pt x="7247" y="28732"/>
                    <a:pt x="8374" y="28732"/>
                  </a:cubicBezTo>
                  <a:cubicBezTo>
                    <a:pt x="13626" y="28732"/>
                    <a:pt x="18899" y="23658"/>
                    <a:pt x="20793" y="19258"/>
                  </a:cubicBezTo>
                  <a:cubicBezTo>
                    <a:pt x="22611" y="15035"/>
                    <a:pt x="24367" y="7394"/>
                    <a:pt x="20679" y="3608"/>
                  </a:cubicBezTo>
                  <a:cubicBezTo>
                    <a:pt x="18039" y="897"/>
                    <a:pt x="14534" y="326"/>
                    <a:pt x="12112" y="326"/>
                  </a:cubicBezTo>
                  <a:cubicBezTo>
                    <a:pt x="10739" y="326"/>
                    <a:pt x="9714" y="509"/>
                    <a:pt x="9391" y="590"/>
                  </a:cubicBezTo>
                  <a:cubicBezTo>
                    <a:pt x="9391" y="590"/>
                    <a:pt x="6958" y="0"/>
                    <a:pt x="4983"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533" name="Google Shape;2533;p54"/>
            <p:cNvSpPr/>
            <p:nvPr/>
          </p:nvSpPr>
          <p:spPr>
            <a:xfrm>
              <a:off x="5606625" y="2476275"/>
              <a:ext cx="628650" cy="733500"/>
            </a:xfrm>
            <a:custGeom>
              <a:avLst/>
              <a:gdLst/>
              <a:ahLst/>
              <a:cxnLst/>
              <a:rect l="l" t="t" r="r" b="b"/>
              <a:pathLst>
                <a:path w="25146" h="29340" extrusionOk="0">
                  <a:moveTo>
                    <a:pt x="5370" y="612"/>
                  </a:moveTo>
                  <a:cubicBezTo>
                    <a:pt x="7281" y="612"/>
                    <a:pt x="9673" y="1187"/>
                    <a:pt x="9702" y="1193"/>
                  </a:cubicBezTo>
                  <a:cubicBezTo>
                    <a:pt x="9725" y="1199"/>
                    <a:pt x="9750" y="1201"/>
                    <a:pt x="9775" y="1201"/>
                  </a:cubicBezTo>
                  <a:cubicBezTo>
                    <a:pt x="9799" y="1201"/>
                    <a:pt x="9824" y="1199"/>
                    <a:pt x="9848" y="1193"/>
                  </a:cubicBezTo>
                  <a:cubicBezTo>
                    <a:pt x="9874" y="1187"/>
                    <a:pt x="10968" y="939"/>
                    <a:pt x="12548" y="939"/>
                  </a:cubicBezTo>
                  <a:cubicBezTo>
                    <a:pt x="14878" y="939"/>
                    <a:pt x="18264" y="1478"/>
                    <a:pt x="20844" y="4127"/>
                  </a:cubicBezTo>
                  <a:cubicBezTo>
                    <a:pt x="24481" y="7863"/>
                    <a:pt x="22588" y="15513"/>
                    <a:pt x="20896" y="19444"/>
                  </a:cubicBezTo>
                  <a:cubicBezTo>
                    <a:pt x="19578" y="22505"/>
                    <a:pt x="16232" y="26522"/>
                    <a:pt x="12000" y="28109"/>
                  </a:cubicBezTo>
                  <a:cubicBezTo>
                    <a:pt x="10881" y="28527"/>
                    <a:pt x="9798" y="28736"/>
                    <a:pt x="8758" y="28736"/>
                  </a:cubicBezTo>
                  <a:cubicBezTo>
                    <a:pt x="7635" y="28736"/>
                    <a:pt x="6562" y="28493"/>
                    <a:pt x="5547" y="28004"/>
                  </a:cubicBezTo>
                  <a:cubicBezTo>
                    <a:pt x="3457" y="27002"/>
                    <a:pt x="1695" y="26050"/>
                    <a:pt x="911" y="25619"/>
                  </a:cubicBezTo>
                  <a:lnTo>
                    <a:pt x="912" y="25619"/>
                  </a:lnTo>
                  <a:cubicBezTo>
                    <a:pt x="918" y="25614"/>
                    <a:pt x="925" y="25606"/>
                    <a:pt x="930" y="25599"/>
                  </a:cubicBezTo>
                  <a:cubicBezTo>
                    <a:pt x="2131" y="24231"/>
                    <a:pt x="8641" y="15058"/>
                    <a:pt x="6884" y="12717"/>
                  </a:cubicBezTo>
                  <a:cubicBezTo>
                    <a:pt x="6715" y="12458"/>
                    <a:pt x="6990" y="10862"/>
                    <a:pt x="7485" y="9232"/>
                  </a:cubicBezTo>
                  <a:cubicBezTo>
                    <a:pt x="7546" y="9034"/>
                    <a:pt x="7395" y="8837"/>
                    <a:pt x="7194" y="8837"/>
                  </a:cubicBezTo>
                  <a:cubicBezTo>
                    <a:pt x="7181" y="8837"/>
                    <a:pt x="7167" y="8838"/>
                    <a:pt x="7154" y="8840"/>
                  </a:cubicBezTo>
                  <a:cubicBezTo>
                    <a:pt x="7106" y="8846"/>
                    <a:pt x="5944" y="9001"/>
                    <a:pt x="4641" y="10014"/>
                  </a:cubicBezTo>
                  <a:cubicBezTo>
                    <a:pt x="4249" y="10319"/>
                    <a:pt x="4044" y="10683"/>
                    <a:pt x="4031" y="11098"/>
                  </a:cubicBezTo>
                  <a:cubicBezTo>
                    <a:pt x="4029" y="11147"/>
                    <a:pt x="4031" y="11198"/>
                    <a:pt x="4035" y="11248"/>
                  </a:cubicBezTo>
                  <a:cubicBezTo>
                    <a:pt x="3591" y="10777"/>
                    <a:pt x="3247" y="10224"/>
                    <a:pt x="3019" y="9618"/>
                  </a:cubicBezTo>
                  <a:cubicBezTo>
                    <a:pt x="2138" y="7298"/>
                    <a:pt x="2299" y="3373"/>
                    <a:pt x="3352" y="1543"/>
                  </a:cubicBezTo>
                  <a:cubicBezTo>
                    <a:pt x="3553" y="1193"/>
                    <a:pt x="3886" y="759"/>
                    <a:pt x="4322" y="687"/>
                  </a:cubicBezTo>
                  <a:cubicBezTo>
                    <a:pt x="4639" y="634"/>
                    <a:pt x="4995" y="612"/>
                    <a:pt x="5370" y="612"/>
                  </a:cubicBezTo>
                  <a:close/>
                  <a:moveTo>
                    <a:pt x="5376" y="1"/>
                  </a:moveTo>
                  <a:cubicBezTo>
                    <a:pt x="4967" y="1"/>
                    <a:pt x="4574" y="25"/>
                    <a:pt x="4222" y="84"/>
                  </a:cubicBezTo>
                  <a:cubicBezTo>
                    <a:pt x="3681" y="174"/>
                    <a:pt x="3210" y="563"/>
                    <a:pt x="2821" y="1240"/>
                  </a:cubicBezTo>
                  <a:cubicBezTo>
                    <a:pt x="1675" y="3235"/>
                    <a:pt x="1496" y="7331"/>
                    <a:pt x="2446" y="9836"/>
                  </a:cubicBezTo>
                  <a:cubicBezTo>
                    <a:pt x="2911" y="11061"/>
                    <a:pt x="3744" y="12031"/>
                    <a:pt x="4921" y="12718"/>
                  </a:cubicBezTo>
                  <a:cubicBezTo>
                    <a:pt x="4970" y="12747"/>
                    <a:pt x="5023" y="12760"/>
                    <a:pt x="5075" y="12760"/>
                  </a:cubicBezTo>
                  <a:cubicBezTo>
                    <a:pt x="5171" y="12760"/>
                    <a:pt x="5264" y="12715"/>
                    <a:pt x="5324" y="12633"/>
                  </a:cubicBezTo>
                  <a:cubicBezTo>
                    <a:pt x="5416" y="12506"/>
                    <a:pt x="5396" y="12328"/>
                    <a:pt x="5278" y="12224"/>
                  </a:cubicBezTo>
                  <a:cubicBezTo>
                    <a:pt x="4977" y="11959"/>
                    <a:pt x="4630" y="11511"/>
                    <a:pt x="4642" y="11116"/>
                  </a:cubicBezTo>
                  <a:cubicBezTo>
                    <a:pt x="4649" y="10890"/>
                    <a:pt x="4771" y="10689"/>
                    <a:pt x="5016" y="10497"/>
                  </a:cubicBezTo>
                  <a:cubicBezTo>
                    <a:pt x="5696" y="9970"/>
                    <a:pt x="6333" y="9701"/>
                    <a:pt x="6748" y="9568"/>
                  </a:cubicBezTo>
                  <a:lnTo>
                    <a:pt x="6748" y="9568"/>
                  </a:lnTo>
                  <a:cubicBezTo>
                    <a:pt x="6425" y="10718"/>
                    <a:pt x="5997" y="12557"/>
                    <a:pt x="6394" y="13085"/>
                  </a:cubicBezTo>
                  <a:cubicBezTo>
                    <a:pt x="6577" y="13329"/>
                    <a:pt x="6624" y="13763"/>
                    <a:pt x="6532" y="14339"/>
                  </a:cubicBezTo>
                  <a:cubicBezTo>
                    <a:pt x="5987" y="17759"/>
                    <a:pt x="966" y="24811"/>
                    <a:pt x="292" y="25385"/>
                  </a:cubicBezTo>
                  <a:cubicBezTo>
                    <a:pt x="37" y="25465"/>
                    <a:pt x="1" y="25811"/>
                    <a:pt x="233" y="25943"/>
                  </a:cubicBezTo>
                  <a:lnTo>
                    <a:pt x="243" y="25948"/>
                  </a:lnTo>
                  <a:cubicBezTo>
                    <a:pt x="634" y="26168"/>
                    <a:pt x="2713" y="27324"/>
                    <a:pt x="5282" y="28557"/>
                  </a:cubicBezTo>
                  <a:cubicBezTo>
                    <a:pt x="6369" y="29079"/>
                    <a:pt x="7541" y="29339"/>
                    <a:pt x="8763" y="29339"/>
                  </a:cubicBezTo>
                  <a:cubicBezTo>
                    <a:pt x="9882" y="29339"/>
                    <a:pt x="11043" y="29120"/>
                    <a:pt x="12215" y="28682"/>
                  </a:cubicBezTo>
                  <a:cubicBezTo>
                    <a:pt x="16615" y="27033"/>
                    <a:pt x="20091" y="22863"/>
                    <a:pt x="21458" y="19686"/>
                  </a:cubicBezTo>
                  <a:cubicBezTo>
                    <a:pt x="23210" y="15615"/>
                    <a:pt x="25145" y="7668"/>
                    <a:pt x="21282" y="3701"/>
                  </a:cubicBezTo>
                  <a:cubicBezTo>
                    <a:pt x="18557" y="902"/>
                    <a:pt x="14984" y="333"/>
                    <a:pt x="12531" y="333"/>
                  </a:cubicBezTo>
                  <a:cubicBezTo>
                    <a:pt x="11109" y="333"/>
                    <a:pt x="10063" y="524"/>
                    <a:pt x="9778" y="583"/>
                  </a:cubicBezTo>
                  <a:cubicBezTo>
                    <a:pt x="9357" y="485"/>
                    <a:pt x="7198" y="1"/>
                    <a:pt x="5376"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534" name="Google Shape;2534;p54"/>
            <p:cNvSpPr/>
            <p:nvPr/>
          </p:nvSpPr>
          <p:spPr>
            <a:xfrm>
              <a:off x="4487550" y="2972400"/>
              <a:ext cx="397725" cy="721650"/>
            </a:xfrm>
            <a:custGeom>
              <a:avLst/>
              <a:gdLst/>
              <a:ahLst/>
              <a:cxnLst/>
              <a:rect l="l" t="t" r="r" b="b"/>
              <a:pathLst>
                <a:path w="15909" h="28866" extrusionOk="0">
                  <a:moveTo>
                    <a:pt x="5646" y="1"/>
                  </a:moveTo>
                  <a:lnTo>
                    <a:pt x="1" y="23606"/>
                  </a:lnTo>
                  <a:lnTo>
                    <a:pt x="11547" y="28866"/>
                  </a:lnTo>
                  <a:lnTo>
                    <a:pt x="15908" y="6672"/>
                  </a:lnTo>
                  <a:lnTo>
                    <a:pt x="5646" y="1"/>
                  </a:ln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535" name="Google Shape;2535;p54"/>
            <p:cNvSpPr/>
            <p:nvPr/>
          </p:nvSpPr>
          <p:spPr>
            <a:xfrm>
              <a:off x="4479275" y="2964725"/>
              <a:ext cx="414125" cy="736975"/>
            </a:xfrm>
            <a:custGeom>
              <a:avLst/>
              <a:gdLst/>
              <a:ahLst/>
              <a:cxnLst/>
              <a:rect l="l" t="t" r="r" b="b"/>
              <a:pathLst>
                <a:path w="16565" h="29479" extrusionOk="0">
                  <a:moveTo>
                    <a:pt x="6173" y="801"/>
                  </a:moveTo>
                  <a:lnTo>
                    <a:pt x="15899" y="7123"/>
                  </a:lnTo>
                  <a:lnTo>
                    <a:pt x="11652" y="28734"/>
                  </a:lnTo>
                  <a:lnTo>
                    <a:pt x="689" y="23738"/>
                  </a:lnTo>
                  <a:lnTo>
                    <a:pt x="6173" y="801"/>
                  </a:lnTo>
                  <a:close/>
                  <a:moveTo>
                    <a:pt x="5976" y="0"/>
                  </a:moveTo>
                  <a:cubicBezTo>
                    <a:pt x="5842" y="0"/>
                    <a:pt x="5713" y="91"/>
                    <a:pt x="5679" y="236"/>
                  </a:cubicBezTo>
                  <a:lnTo>
                    <a:pt x="34" y="23841"/>
                  </a:lnTo>
                  <a:cubicBezTo>
                    <a:pt x="1" y="23984"/>
                    <a:pt x="71" y="24130"/>
                    <a:pt x="206" y="24191"/>
                  </a:cubicBezTo>
                  <a:lnTo>
                    <a:pt x="11751" y="29451"/>
                  </a:lnTo>
                  <a:cubicBezTo>
                    <a:pt x="11791" y="29470"/>
                    <a:pt x="11834" y="29479"/>
                    <a:pt x="11878" y="29479"/>
                  </a:cubicBezTo>
                  <a:cubicBezTo>
                    <a:pt x="12024" y="29479"/>
                    <a:pt x="12150" y="29376"/>
                    <a:pt x="12178" y="29232"/>
                  </a:cubicBezTo>
                  <a:lnTo>
                    <a:pt x="16540" y="7037"/>
                  </a:lnTo>
                  <a:cubicBezTo>
                    <a:pt x="16564" y="6914"/>
                    <a:pt x="16512" y="6790"/>
                    <a:pt x="16407" y="6722"/>
                  </a:cubicBezTo>
                  <a:lnTo>
                    <a:pt x="6143" y="51"/>
                  </a:lnTo>
                  <a:cubicBezTo>
                    <a:pt x="6091" y="16"/>
                    <a:pt x="6033" y="0"/>
                    <a:pt x="5976"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536" name="Google Shape;2536;p54"/>
            <p:cNvSpPr/>
            <p:nvPr/>
          </p:nvSpPr>
          <p:spPr>
            <a:xfrm>
              <a:off x="4521150" y="3033325"/>
              <a:ext cx="330550" cy="599800"/>
            </a:xfrm>
            <a:custGeom>
              <a:avLst/>
              <a:gdLst/>
              <a:ahLst/>
              <a:cxnLst/>
              <a:rect l="l" t="t" r="r" b="b"/>
              <a:pathLst>
                <a:path w="13222" h="23992" extrusionOk="0">
                  <a:moveTo>
                    <a:pt x="4692" y="1"/>
                  </a:moveTo>
                  <a:lnTo>
                    <a:pt x="1" y="19620"/>
                  </a:lnTo>
                  <a:lnTo>
                    <a:pt x="9596" y="23992"/>
                  </a:lnTo>
                  <a:lnTo>
                    <a:pt x="13222" y="5545"/>
                  </a:lnTo>
                  <a:lnTo>
                    <a:pt x="4692" y="1"/>
                  </a:ln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537" name="Google Shape;2537;p54"/>
            <p:cNvSpPr/>
            <p:nvPr/>
          </p:nvSpPr>
          <p:spPr>
            <a:xfrm>
              <a:off x="4512850" y="3025675"/>
              <a:ext cx="346950" cy="615100"/>
            </a:xfrm>
            <a:custGeom>
              <a:avLst/>
              <a:gdLst/>
              <a:ahLst/>
              <a:cxnLst/>
              <a:rect l="l" t="t" r="r" b="b"/>
              <a:pathLst>
                <a:path w="13878" h="24604" extrusionOk="0">
                  <a:moveTo>
                    <a:pt x="5220" y="800"/>
                  </a:moveTo>
                  <a:lnTo>
                    <a:pt x="13214" y="5995"/>
                  </a:lnTo>
                  <a:lnTo>
                    <a:pt x="9703" y="23858"/>
                  </a:lnTo>
                  <a:lnTo>
                    <a:pt x="688" y="19752"/>
                  </a:lnTo>
                  <a:lnTo>
                    <a:pt x="5220" y="800"/>
                  </a:lnTo>
                  <a:close/>
                  <a:moveTo>
                    <a:pt x="5023" y="1"/>
                  </a:moveTo>
                  <a:cubicBezTo>
                    <a:pt x="4889" y="1"/>
                    <a:pt x="4760" y="91"/>
                    <a:pt x="4726" y="236"/>
                  </a:cubicBezTo>
                  <a:lnTo>
                    <a:pt x="35" y="19855"/>
                  </a:lnTo>
                  <a:cubicBezTo>
                    <a:pt x="0" y="19998"/>
                    <a:pt x="72" y="20144"/>
                    <a:pt x="205" y="20205"/>
                  </a:cubicBezTo>
                  <a:lnTo>
                    <a:pt x="9802" y="24576"/>
                  </a:lnTo>
                  <a:cubicBezTo>
                    <a:pt x="9842" y="24594"/>
                    <a:pt x="9885" y="24604"/>
                    <a:pt x="9928" y="24604"/>
                  </a:cubicBezTo>
                  <a:cubicBezTo>
                    <a:pt x="10074" y="24604"/>
                    <a:pt x="10199" y="24500"/>
                    <a:pt x="10228" y="24357"/>
                  </a:cubicBezTo>
                  <a:lnTo>
                    <a:pt x="13853" y="5910"/>
                  </a:lnTo>
                  <a:cubicBezTo>
                    <a:pt x="13877" y="5788"/>
                    <a:pt x="13825" y="5663"/>
                    <a:pt x="13720" y="5594"/>
                  </a:cubicBezTo>
                  <a:lnTo>
                    <a:pt x="5190" y="51"/>
                  </a:lnTo>
                  <a:cubicBezTo>
                    <a:pt x="5138" y="17"/>
                    <a:pt x="5080" y="1"/>
                    <a:pt x="5023"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538" name="Google Shape;2538;p54"/>
            <p:cNvSpPr/>
            <p:nvPr/>
          </p:nvSpPr>
          <p:spPr>
            <a:xfrm>
              <a:off x="4776225" y="3139175"/>
              <a:ext cx="503550" cy="586950"/>
            </a:xfrm>
            <a:custGeom>
              <a:avLst/>
              <a:gdLst/>
              <a:ahLst/>
              <a:cxnLst/>
              <a:rect l="l" t="t" r="r" b="b"/>
              <a:pathLst>
                <a:path w="20142" h="23478" extrusionOk="0">
                  <a:moveTo>
                    <a:pt x="4361" y="1"/>
                  </a:moveTo>
                  <a:lnTo>
                    <a:pt x="0" y="22195"/>
                  </a:lnTo>
                  <a:lnTo>
                    <a:pt x="17063" y="23478"/>
                  </a:lnTo>
                  <a:lnTo>
                    <a:pt x="20142" y="771"/>
                  </a:lnTo>
                  <a:lnTo>
                    <a:pt x="4361" y="1"/>
                  </a:ln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539" name="Google Shape;2539;p54"/>
            <p:cNvSpPr/>
            <p:nvPr/>
          </p:nvSpPr>
          <p:spPr>
            <a:xfrm>
              <a:off x="4767825" y="3131475"/>
              <a:ext cx="520150" cy="602300"/>
            </a:xfrm>
            <a:custGeom>
              <a:avLst/>
              <a:gdLst/>
              <a:ahLst/>
              <a:cxnLst/>
              <a:rect l="l" t="t" r="r" b="b"/>
              <a:pathLst>
                <a:path w="20806" h="24092" extrusionOk="0">
                  <a:moveTo>
                    <a:pt x="4948" y="627"/>
                  </a:moveTo>
                  <a:lnTo>
                    <a:pt x="20130" y="1368"/>
                  </a:lnTo>
                  <a:lnTo>
                    <a:pt x="17134" y="23459"/>
                  </a:lnTo>
                  <a:lnTo>
                    <a:pt x="703" y="22224"/>
                  </a:lnTo>
                  <a:lnTo>
                    <a:pt x="4948" y="627"/>
                  </a:lnTo>
                  <a:close/>
                  <a:moveTo>
                    <a:pt x="4675" y="1"/>
                  </a:moveTo>
                  <a:cubicBezTo>
                    <a:pt x="4523" y="1"/>
                    <a:pt x="4425" y="112"/>
                    <a:pt x="4398" y="250"/>
                  </a:cubicBezTo>
                  <a:lnTo>
                    <a:pt x="36" y="22444"/>
                  </a:lnTo>
                  <a:cubicBezTo>
                    <a:pt x="0" y="22625"/>
                    <a:pt x="130" y="22794"/>
                    <a:pt x="313" y="22809"/>
                  </a:cubicBezTo>
                  <a:lnTo>
                    <a:pt x="17376" y="24092"/>
                  </a:lnTo>
                  <a:lnTo>
                    <a:pt x="17399" y="24092"/>
                  </a:lnTo>
                  <a:cubicBezTo>
                    <a:pt x="17400" y="24092"/>
                    <a:pt x="17401" y="24092"/>
                    <a:pt x="17401" y="24092"/>
                  </a:cubicBezTo>
                  <a:cubicBezTo>
                    <a:pt x="17553" y="24092"/>
                    <a:pt x="17682" y="23978"/>
                    <a:pt x="17703" y="23827"/>
                  </a:cubicBezTo>
                  <a:lnTo>
                    <a:pt x="20781" y="1120"/>
                  </a:lnTo>
                  <a:cubicBezTo>
                    <a:pt x="20806" y="942"/>
                    <a:pt x="20673" y="782"/>
                    <a:pt x="20493" y="773"/>
                  </a:cubicBezTo>
                  <a:lnTo>
                    <a:pt x="4713" y="3"/>
                  </a:lnTo>
                  <a:cubicBezTo>
                    <a:pt x="4700" y="1"/>
                    <a:pt x="4687" y="1"/>
                    <a:pt x="4675"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540" name="Google Shape;2540;p54"/>
            <p:cNvSpPr/>
            <p:nvPr/>
          </p:nvSpPr>
          <p:spPr>
            <a:xfrm>
              <a:off x="5001425" y="3372175"/>
              <a:ext cx="31550" cy="20450"/>
            </a:xfrm>
            <a:custGeom>
              <a:avLst/>
              <a:gdLst/>
              <a:ahLst/>
              <a:cxnLst/>
              <a:rect l="l" t="t" r="r" b="b"/>
              <a:pathLst>
                <a:path w="1262" h="818" extrusionOk="0">
                  <a:moveTo>
                    <a:pt x="132" y="0"/>
                  </a:moveTo>
                  <a:lnTo>
                    <a:pt x="1" y="766"/>
                  </a:lnTo>
                  <a:lnTo>
                    <a:pt x="1146" y="818"/>
                  </a:lnTo>
                  <a:lnTo>
                    <a:pt x="1261" y="80"/>
                  </a:lnTo>
                  <a:lnTo>
                    <a:pt x="132" y="0"/>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41" name="Google Shape;2541;p54"/>
            <p:cNvSpPr/>
            <p:nvPr/>
          </p:nvSpPr>
          <p:spPr>
            <a:xfrm>
              <a:off x="5028375" y="3490350"/>
              <a:ext cx="44100" cy="29800"/>
            </a:xfrm>
            <a:custGeom>
              <a:avLst/>
              <a:gdLst/>
              <a:ahLst/>
              <a:cxnLst/>
              <a:rect l="l" t="t" r="r" b="b"/>
              <a:pathLst>
                <a:path w="1764" h="1192" extrusionOk="0">
                  <a:moveTo>
                    <a:pt x="169" y="0"/>
                  </a:moveTo>
                  <a:lnTo>
                    <a:pt x="0" y="1082"/>
                  </a:lnTo>
                  <a:lnTo>
                    <a:pt x="1580" y="1191"/>
                  </a:lnTo>
                  <a:lnTo>
                    <a:pt x="1764" y="75"/>
                  </a:lnTo>
                  <a:lnTo>
                    <a:pt x="169" y="0"/>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42" name="Google Shape;2542;p54"/>
            <p:cNvSpPr/>
            <p:nvPr/>
          </p:nvSpPr>
          <p:spPr>
            <a:xfrm>
              <a:off x="4961500" y="3288850"/>
              <a:ext cx="39400" cy="22250"/>
            </a:xfrm>
            <a:custGeom>
              <a:avLst/>
              <a:gdLst/>
              <a:ahLst/>
              <a:cxnLst/>
              <a:rect l="l" t="t" r="r" b="b"/>
              <a:pathLst>
                <a:path w="1576" h="890" extrusionOk="0">
                  <a:moveTo>
                    <a:pt x="146" y="0"/>
                  </a:moveTo>
                  <a:lnTo>
                    <a:pt x="0" y="823"/>
                  </a:lnTo>
                  <a:lnTo>
                    <a:pt x="1439" y="890"/>
                  </a:lnTo>
                  <a:lnTo>
                    <a:pt x="1575" y="100"/>
                  </a:lnTo>
                  <a:lnTo>
                    <a:pt x="146" y="0"/>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43" name="Google Shape;2543;p54"/>
            <p:cNvSpPr/>
            <p:nvPr/>
          </p:nvSpPr>
          <p:spPr>
            <a:xfrm>
              <a:off x="5015175" y="3292575"/>
              <a:ext cx="30225" cy="20600"/>
            </a:xfrm>
            <a:custGeom>
              <a:avLst/>
              <a:gdLst/>
              <a:ahLst/>
              <a:cxnLst/>
              <a:rect l="l" t="t" r="r" b="b"/>
              <a:pathLst>
                <a:path w="1209" h="824" extrusionOk="0">
                  <a:moveTo>
                    <a:pt x="134" y="1"/>
                  </a:moveTo>
                  <a:lnTo>
                    <a:pt x="0" y="774"/>
                  </a:lnTo>
                  <a:lnTo>
                    <a:pt x="1091" y="824"/>
                  </a:lnTo>
                  <a:lnTo>
                    <a:pt x="1209" y="76"/>
                  </a:lnTo>
                  <a:lnTo>
                    <a:pt x="134" y="1"/>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44" name="Google Shape;2544;p54"/>
            <p:cNvSpPr/>
            <p:nvPr/>
          </p:nvSpPr>
          <p:spPr>
            <a:xfrm>
              <a:off x="4993975" y="3408725"/>
              <a:ext cx="33375" cy="27750"/>
            </a:xfrm>
            <a:custGeom>
              <a:avLst/>
              <a:gdLst/>
              <a:ahLst/>
              <a:cxnLst/>
              <a:rect l="l" t="t" r="r" b="b"/>
              <a:pathLst>
                <a:path w="1335" h="1110" extrusionOk="0">
                  <a:moveTo>
                    <a:pt x="178" y="1"/>
                  </a:moveTo>
                  <a:lnTo>
                    <a:pt x="1" y="1028"/>
                  </a:lnTo>
                  <a:lnTo>
                    <a:pt x="1170" y="1110"/>
                  </a:lnTo>
                  <a:lnTo>
                    <a:pt x="1334" y="54"/>
                  </a:lnTo>
                  <a:lnTo>
                    <a:pt x="178" y="1"/>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45" name="Google Shape;2545;p54"/>
            <p:cNvSpPr/>
            <p:nvPr/>
          </p:nvSpPr>
          <p:spPr>
            <a:xfrm>
              <a:off x="5053250" y="3331400"/>
              <a:ext cx="45325" cy="29450"/>
            </a:xfrm>
            <a:custGeom>
              <a:avLst/>
              <a:gdLst/>
              <a:ahLst/>
              <a:cxnLst/>
              <a:rect l="l" t="t" r="r" b="b"/>
              <a:pathLst>
                <a:path w="1813" h="1178" extrusionOk="0">
                  <a:moveTo>
                    <a:pt x="166" y="1"/>
                  </a:moveTo>
                  <a:lnTo>
                    <a:pt x="0" y="1063"/>
                  </a:lnTo>
                  <a:lnTo>
                    <a:pt x="1632" y="1177"/>
                  </a:lnTo>
                  <a:lnTo>
                    <a:pt x="1813" y="77"/>
                  </a:lnTo>
                  <a:lnTo>
                    <a:pt x="166" y="1"/>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46" name="Google Shape;2546;p54"/>
            <p:cNvSpPr/>
            <p:nvPr/>
          </p:nvSpPr>
          <p:spPr>
            <a:xfrm>
              <a:off x="4975600" y="3199350"/>
              <a:ext cx="40900" cy="32350"/>
            </a:xfrm>
            <a:custGeom>
              <a:avLst/>
              <a:gdLst/>
              <a:ahLst/>
              <a:cxnLst/>
              <a:rect l="l" t="t" r="r" b="b"/>
              <a:pathLst>
                <a:path w="1636" h="1294" extrusionOk="0">
                  <a:moveTo>
                    <a:pt x="218" y="1"/>
                  </a:moveTo>
                  <a:lnTo>
                    <a:pt x="0" y="1228"/>
                  </a:lnTo>
                  <a:lnTo>
                    <a:pt x="1425" y="1294"/>
                  </a:lnTo>
                  <a:lnTo>
                    <a:pt x="1635" y="75"/>
                  </a:lnTo>
                  <a:lnTo>
                    <a:pt x="218" y="1"/>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47" name="Google Shape;2547;p54"/>
            <p:cNvSpPr/>
            <p:nvPr/>
          </p:nvSpPr>
          <p:spPr>
            <a:xfrm>
              <a:off x="5028900" y="3202125"/>
              <a:ext cx="30700" cy="31600"/>
            </a:xfrm>
            <a:custGeom>
              <a:avLst/>
              <a:gdLst/>
              <a:ahLst/>
              <a:cxnLst/>
              <a:rect l="l" t="t" r="r" b="b"/>
              <a:pathLst>
                <a:path w="1228" h="1264" extrusionOk="0">
                  <a:moveTo>
                    <a:pt x="211" y="1"/>
                  </a:moveTo>
                  <a:lnTo>
                    <a:pt x="0" y="1215"/>
                  </a:lnTo>
                  <a:lnTo>
                    <a:pt x="1038" y="1264"/>
                  </a:lnTo>
                  <a:lnTo>
                    <a:pt x="1228" y="53"/>
                  </a:lnTo>
                  <a:lnTo>
                    <a:pt x="211" y="1"/>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48" name="Google Shape;2548;p54"/>
            <p:cNvSpPr/>
            <p:nvPr/>
          </p:nvSpPr>
          <p:spPr>
            <a:xfrm>
              <a:off x="4968250" y="3247475"/>
              <a:ext cx="39950" cy="26500"/>
            </a:xfrm>
            <a:custGeom>
              <a:avLst/>
              <a:gdLst/>
              <a:ahLst/>
              <a:cxnLst/>
              <a:rect l="l" t="t" r="r" b="b"/>
              <a:pathLst>
                <a:path w="1598" h="1060" extrusionOk="0">
                  <a:moveTo>
                    <a:pt x="170" y="0"/>
                  </a:moveTo>
                  <a:lnTo>
                    <a:pt x="0" y="959"/>
                  </a:lnTo>
                  <a:lnTo>
                    <a:pt x="1426" y="1059"/>
                  </a:lnTo>
                  <a:lnTo>
                    <a:pt x="1598" y="65"/>
                  </a:lnTo>
                  <a:lnTo>
                    <a:pt x="170" y="0"/>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49" name="Google Shape;2549;p54"/>
            <p:cNvSpPr/>
            <p:nvPr/>
          </p:nvSpPr>
          <p:spPr>
            <a:xfrm>
              <a:off x="5007750" y="3329325"/>
              <a:ext cx="32000" cy="27425"/>
            </a:xfrm>
            <a:custGeom>
              <a:avLst/>
              <a:gdLst/>
              <a:ahLst/>
              <a:cxnLst/>
              <a:rect l="l" t="t" r="r" b="b"/>
              <a:pathLst>
                <a:path w="1280" h="1097" extrusionOk="0">
                  <a:moveTo>
                    <a:pt x="176" y="1"/>
                  </a:moveTo>
                  <a:lnTo>
                    <a:pt x="0" y="1019"/>
                  </a:lnTo>
                  <a:lnTo>
                    <a:pt x="1117" y="1096"/>
                  </a:lnTo>
                  <a:lnTo>
                    <a:pt x="1280" y="52"/>
                  </a:lnTo>
                  <a:lnTo>
                    <a:pt x="176" y="1"/>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50" name="Google Shape;2550;p54"/>
            <p:cNvSpPr/>
            <p:nvPr/>
          </p:nvSpPr>
          <p:spPr>
            <a:xfrm>
              <a:off x="5021500" y="3249925"/>
              <a:ext cx="30650" cy="27150"/>
            </a:xfrm>
            <a:custGeom>
              <a:avLst/>
              <a:gdLst/>
              <a:ahLst/>
              <a:cxnLst/>
              <a:rect l="l" t="t" r="r" b="b"/>
              <a:pathLst>
                <a:path w="1226" h="1086" extrusionOk="0">
                  <a:moveTo>
                    <a:pt x="176" y="1"/>
                  </a:moveTo>
                  <a:lnTo>
                    <a:pt x="1" y="1011"/>
                  </a:lnTo>
                  <a:lnTo>
                    <a:pt x="1064" y="1085"/>
                  </a:lnTo>
                  <a:lnTo>
                    <a:pt x="1226" y="49"/>
                  </a:lnTo>
                  <a:lnTo>
                    <a:pt x="176" y="1"/>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51" name="Google Shape;2551;p54"/>
            <p:cNvSpPr/>
            <p:nvPr/>
          </p:nvSpPr>
          <p:spPr>
            <a:xfrm>
              <a:off x="5040800" y="3410900"/>
              <a:ext cx="44725" cy="29625"/>
            </a:xfrm>
            <a:custGeom>
              <a:avLst/>
              <a:gdLst/>
              <a:ahLst/>
              <a:cxnLst/>
              <a:rect l="l" t="t" r="r" b="b"/>
              <a:pathLst>
                <a:path w="1789" h="1185" extrusionOk="0">
                  <a:moveTo>
                    <a:pt x="168" y="0"/>
                  </a:moveTo>
                  <a:lnTo>
                    <a:pt x="1" y="1071"/>
                  </a:lnTo>
                  <a:lnTo>
                    <a:pt x="1607" y="1184"/>
                  </a:lnTo>
                  <a:lnTo>
                    <a:pt x="1789" y="74"/>
                  </a:lnTo>
                  <a:lnTo>
                    <a:pt x="168" y="0"/>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52" name="Google Shape;2552;p54"/>
            <p:cNvSpPr/>
            <p:nvPr/>
          </p:nvSpPr>
          <p:spPr>
            <a:xfrm>
              <a:off x="4886225" y="3444725"/>
              <a:ext cx="33025" cy="22675"/>
            </a:xfrm>
            <a:custGeom>
              <a:avLst/>
              <a:gdLst/>
              <a:ahLst/>
              <a:cxnLst/>
              <a:rect l="l" t="t" r="r" b="b"/>
              <a:pathLst>
                <a:path w="1321" h="907" extrusionOk="0">
                  <a:moveTo>
                    <a:pt x="150" y="1"/>
                  </a:moveTo>
                  <a:lnTo>
                    <a:pt x="0" y="853"/>
                  </a:lnTo>
                  <a:lnTo>
                    <a:pt x="1174" y="907"/>
                  </a:lnTo>
                  <a:lnTo>
                    <a:pt x="1321" y="83"/>
                  </a:lnTo>
                  <a:lnTo>
                    <a:pt x="150" y="1"/>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53" name="Google Shape;2553;p54"/>
            <p:cNvSpPr/>
            <p:nvPr/>
          </p:nvSpPr>
          <p:spPr>
            <a:xfrm>
              <a:off x="4879075" y="3483450"/>
              <a:ext cx="33425" cy="25525"/>
            </a:xfrm>
            <a:custGeom>
              <a:avLst/>
              <a:gdLst/>
              <a:ahLst/>
              <a:cxnLst/>
              <a:rect l="l" t="t" r="r" b="b"/>
              <a:pathLst>
                <a:path w="1337" h="1021" extrusionOk="0">
                  <a:moveTo>
                    <a:pt x="164" y="0"/>
                  </a:moveTo>
                  <a:lnTo>
                    <a:pt x="0" y="939"/>
                  </a:lnTo>
                  <a:lnTo>
                    <a:pt x="1165" y="1021"/>
                  </a:lnTo>
                  <a:lnTo>
                    <a:pt x="1336" y="55"/>
                  </a:lnTo>
                  <a:lnTo>
                    <a:pt x="164" y="0"/>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54" name="Google Shape;2554;p54"/>
            <p:cNvSpPr/>
            <p:nvPr/>
          </p:nvSpPr>
          <p:spPr>
            <a:xfrm>
              <a:off x="4872325" y="3524325"/>
              <a:ext cx="32775" cy="22450"/>
            </a:xfrm>
            <a:custGeom>
              <a:avLst/>
              <a:gdLst/>
              <a:ahLst/>
              <a:cxnLst/>
              <a:rect l="l" t="t" r="r" b="b"/>
              <a:pathLst>
                <a:path w="1311" h="898" extrusionOk="0">
                  <a:moveTo>
                    <a:pt x="147" y="1"/>
                  </a:moveTo>
                  <a:lnTo>
                    <a:pt x="0" y="845"/>
                  </a:lnTo>
                  <a:lnTo>
                    <a:pt x="1166" y="898"/>
                  </a:lnTo>
                  <a:lnTo>
                    <a:pt x="1311" y="81"/>
                  </a:lnTo>
                  <a:lnTo>
                    <a:pt x="147" y="1"/>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55" name="Google Shape;2555;p54"/>
            <p:cNvSpPr/>
            <p:nvPr/>
          </p:nvSpPr>
          <p:spPr>
            <a:xfrm>
              <a:off x="4865125" y="3562850"/>
              <a:ext cx="33250" cy="25725"/>
            </a:xfrm>
            <a:custGeom>
              <a:avLst/>
              <a:gdLst/>
              <a:ahLst/>
              <a:cxnLst/>
              <a:rect l="l" t="t" r="r" b="b"/>
              <a:pathLst>
                <a:path w="1330" h="1029" extrusionOk="0">
                  <a:moveTo>
                    <a:pt x="166" y="0"/>
                  </a:moveTo>
                  <a:lnTo>
                    <a:pt x="0" y="948"/>
                  </a:lnTo>
                  <a:lnTo>
                    <a:pt x="1157" y="1028"/>
                  </a:lnTo>
                  <a:lnTo>
                    <a:pt x="1329" y="54"/>
                  </a:lnTo>
                  <a:lnTo>
                    <a:pt x="166" y="0"/>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56" name="Google Shape;2556;p54"/>
            <p:cNvSpPr/>
            <p:nvPr/>
          </p:nvSpPr>
          <p:spPr>
            <a:xfrm>
              <a:off x="4893000" y="3404050"/>
              <a:ext cx="33625" cy="25325"/>
            </a:xfrm>
            <a:custGeom>
              <a:avLst/>
              <a:gdLst/>
              <a:ahLst/>
              <a:cxnLst/>
              <a:rect l="l" t="t" r="r" b="b"/>
              <a:pathLst>
                <a:path w="1345" h="1013" extrusionOk="0">
                  <a:moveTo>
                    <a:pt x="163" y="0"/>
                  </a:moveTo>
                  <a:lnTo>
                    <a:pt x="1" y="931"/>
                  </a:lnTo>
                  <a:lnTo>
                    <a:pt x="1174" y="1013"/>
                  </a:lnTo>
                  <a:lnTo>
                    <a:pt x="1344" y="55"/>
                  </a:lnTo>
                  <a:lnTo>
                    <a:pt x="163" y="0"/>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57" name="Google Shape;2557;p54"/>
            <p:cNvSpPr/>
            <p:nvPr/>
          </p:nvSpPr>
          <p:spPr>
            <a:xfrm>
              <a:off x="4906950" y="3324675"/>
              <a:ext cx="33775" cy="25150"/>
            </a:xfrm>
            <a:custGeom>
              <a:avLst/>
              <a:gdLst/>
              <a:ahLst/>
              <a:cxnLst/>
              <a:rect l="l" t="t" r="r" b="b"/>
              <a:pathLst>
                <a:path w="1351" h="1006" extrusionOk="0">
                  <a:moveTo>
                    <a:pt x="162" y="1"/>
                  </a:moveTo>
                  <a:lnTo>
                    <a:pt x="1" y="922"/>
                  </a:lnTo>
                  <a:lnTo>
                    <a:pt x="1182" y="1005"/>
                  </a:lnTo>
                  <a:lnTo>
                    <a:pt x="1350" y="55"/>
                  </a:lnTo>
                  <a:lnTo>
                    <a:pt x="162" y="1"/>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58" name="Google Shape;2558;p54"/>
            <p:cNvSpPr/>
            <p:nvPr/>
          </p:nvSpPr>
          <p:spPr>
            <a:xfrm>
              <a:off x="4920900" y="3245275"/>
              <a:ext cx="33950" cy="24950"/>
            </a:xfrm>
            <a:custGeom>
              <a:avLst/>
              <a:gdLst/>
              <a:ahLst/>
              <a:cxnLst/>
              <a:rect l="l" t="t" r="r" b="b"/>
              <a:pathLst>
                <a:path w="1358" h="998" extrusionOk="0">
                  <a:moveTo>
                    <a:pt x="161" y="1"/>
                  </a:moveTo>
                  <a:lnTo>
                    <a:pt x="0" y="915"/>
                  </a:lnTo>
                  <a:lnTo>
                    <a:pt x="1189" y="998"/>
                  </a:lnTo>
                  <a:lnTo>
                    <a:pt x="1357" y="55"/>
                  </a:lnTo>
                  <a:lnTo>
                    <a:pt x="161" y="1"/>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59" name="Google Shape;2559;p54"/>
            <p:cNvSpPr/>
            <p:nvPr/>
          </p:nvSpPr>
          <p:spPr>
            <a:xfrm>
              <a:off x="4900150" y="3365100"/>
              <a:ext cx="33250" cy="22900"/>
            </a:xfrm>
            <a:custGeom>
              <a:avLst/>
              <a:gdLst/>
              <a:ahLst/>
              <a:cxnLst/>
              <a:rect l="l" t="t" r="r" b="b"/>
              <a:pathLst>
                <a:path w="1330" h="916" extrusionOk="0">
                  <a:moveTo>
                    <a:pt x="150" y="1"/>
                  </a:moveTo>
                  <a:lnTo>
                    <a:pt x="0" y="862"/>
                  </a:lnTo>
                  <a:lnTo>
                    <a:pt x="1181" y="916"/>
                  </a:lnTo>
                  <a:lnTo>
                    <a:pt x="1330" y="84"/>
                  </a:lnTo>
                  <a:lnTo>
                    <a:pt x="150" y="1"/>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60" name="Google Shape;2560;p54"/>
            <p:cNvSpPr/>
            <p:nvPr/>
          </p:nvSpPr>
          <p:spPr>
            <a:xfrm>
              <a:off x="4914050" y="3285550"/>
              <a:ext cx="33500" cy="23100"/>
            </a:xfrm>
            <a:custGeom>
              <a:avLst/>
              <a:gdLst/>
              <a:ahLst/>
              <a:cxnLst/>
              <a:rect l="l" t="t" r="r" b="b"/>
              <a:pathLst>
                <a:path w="1340" h="924" extrusionOk="0">
                  <a:moveTo>
                    <a:pt x="152" y="0"/>
                  </a:moveTo>
                  <a:lnTo>
                    <a:pt x="1" y="868"/>
                  </a:lnTo>
                  <a:lnTo>
                    <a:pt x="1190" y="923"/>
                  </a:lnTo>
                  <a:lnTo>
                    <a:pt x="1340" y="83"/>
                  </a:lnTo>
                  <a:lnTo>
                    <a:pt x="152" y="0"/>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61" name="Google Shape;2561;p54"/>
            <p:cNvSpPr/>
            <p:nvPr/>
          </p:nvSpPr>
          <p:spPr>
            <a:xfrm>
              <a:off x="5065675" y="3251950"/>
              <a:ext cx="45975" cy="29250"/>
            </a:xfrm>
            <a:custGeom>
              <a:avLst/>
              <a:gdLst/>
              <a:ahLst/>
              <a:cxnLst/>
              <a:rect l="l" t="t" r="r" b="b"/>
              <a:pathLst>
                <a:path w="1839" h="1170" extrusionOk="0">
                  <a:moveTo>
                    <a:pt x="165" y="1"/>
                  </a:moveTo>
                  <a:lnTo>
                    <a:pt x="1" y="1053"/>
                  </a:lnTo>
                  <a:lnTo>
                    <a:pt x="1659" y="1169"/>
                  </a:lnTo>
                  <a:lnTo>
                    <a:pt x="1838" y="78"/>
                  </a:lnTo>
                  <a:lnTo>
                    <a:pt x="165" y="1"/>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62" name="Google Shape;2562;p54"/>
            <p:cNvSpPr/>
            <p:nvPr/>
          </p:nvSpPr>
          <p:spPr>
            <a:xfrm>
              <a:off x="4856400" y="3603925"/>
              <a:ext cx="34550" cy="35325"/>
            </a:xfrm>
            <a:custGeom>
              <a:avLst/>
              <a:gdLst/>
              <a:ahLst/>
              <a:cxnLst/>
              <a:rect l="l" t="t" r="r" b="b"/>
              <a:pathLst>
                <a:path w="1382" h="1413" extrusionOk="0">
                  <a:moveTo>
                    <a:pt x="227" y="0"/>
                  </a:moveTo>
                  <a:lnTo>
                    <a:pt x="0" y="1295"/>
                  </a:lnTo>
                  <a:lnTo>
                    <a:pt x="1146" y="1413"/>
                  </a:lnTo>
                  <a:lnTo>
                    <a:pt x="1382" y="81"/>
                  </a:lnTo>
                  <a:lnTo>
                    <a:pt x="227" y="0"/>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63" name="Google Shape;2563;p54"/>
            <p:cNvSpPr/>
            <p:nvPr/>
          </p:nvSpPr>
          <p:spPr>
            <a:xfrm>
              <a:off x="5047700" y="3375375"/>
              <a:ext cx="43500" cy="19975"/>
            </a:xfrm>
            <a:custGeom>
              <a:avLst/>
              <a:gdLst/>
              <a:ahLst/>
              <a:cxnLst/>
              <a:rect l="l" t="t" r="r" b="b"/>
              <a:pathLst>
                <a:path w="1740" h="799" extrusionOk="0">
                  <a:moveTo>
                    <a:pt x="114" y="1"/>
                  </a:moveTo>
                  <a:lnTo>
                    <a:pt x="1" y="723"/>
                  </a:lnTo>
                  <a:lnTo>
                    <a:pt x="1628" y="799"/>
                  </a:lnTo>
                  <a:lnTo>
                    <a:pt x="1740" y="115"/>
                  </a:lnTo>
                  <a:lnTo>
                    <a:pt x="114" y="1"/>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64" name="Google Shape;2564;p54"/>
            <p:cNvSpPr/>
            <p:nvPr/>
          </p:nvSpPr>
          <p:spPr>
            <a:xfrm>
              <a:off x="5022900" y="3534800"/>
              <a:ext cx="42125" cy="19400"/>
            </a:xfrm>
            <a:custGeom>
              <a:avLst/>
              <a:gdLst/>
              <a:ahLst/>
              <a:cxnLst/>
              <a:rect l="l" t="t" r="r" b="b"/>
              <a:pathLst>
                <a:path w="1685" h="776" extrusionOk="0">
                  <a:moveTo>
                    <a:pt x="110" y="0"/>
                  </a:moveTo>
                  <a:lnTo>
                    <a:pt x="0" y="703"/>
                  </a:lnTo>
                  <a:lnTo>
                    <a:pt x="1575" y="776"/>
                  </a:lnTo>
                  <a:lnTo>
                    <a:pt x="1685" y="110"/>
                  </a:lnTo>
                  <a:lnTo>
                    <a:pt x="110" y="0"/>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65" name="Google Shape;2565;p54"/>
            <p:cNvSpPr/>
            <p:nvPr/>
          </p:nvSpPr>
          <p:spPr>
            <a:xfrm>
              <a:off x="5035300" y="3455100"/>
              <a:ext cx="42800" cy="19675"/>
            </a:xfrm>
            <a:custGeom>
              <a:avLst/>
              <a:gdLst/>
              <a:ahLst/>
              <a:cxnLst/>
              <a:rect l="l" t="t" r="r" b="b"/>
              <a:pathLst>
                <a:path w="1712" h="787" extrusionOk="0">
                  <a:moveTo>
                    <a:pt x="112" y="0"/>
                  </a:moveTo>
                  <a:lnTo>
                    <a:pt x="0" y="712"/>
                  </a:lnTo>
                  <a:lnTo>
                    <a:pt x="1601" y="787"/>
                  </a:lnTo>
                  <a:lnTo>
                    <a:pt x="1712" y="112"/>
                  </a:lnTo>
                  <a:lnTo>
                    <a:pt x="112" y="0"/>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66" name="Google Shape;2566;p54"/>
            <p:cNvSpPr/>
            <p:nvPr/>
          </p:nvSpPr>
          <p:spPr>
            <a:xfrm>
              <a:off x="4987700" y="3451800"/>
              <a:ext cx="32800" cy="20325"/>
            </a:xfrm>
            <a:custGeom>
              <a:avLst/>
              <a:gdLst/>
              <a:ahLst/>
              <a:cxnLst/>
              <a:rect l="l" t="t" r="r" b="b"/>
              <a:pathLst>
                <a:path w="1312" h="813" extrusionOk="0">
                  <a:moveTo>
                    <a:pt x="131" y="0"/>
                  </a:moveTo>
                  <a:lnTo>
                    <a:pt x="0" y="757"/>
                  </a:lnTo>
                  <a:lnTo>
                    <a:pt x="1199" y="812"/>
                  </a:lnTo>
                  <a:lnTo>
                    <a:pt x="1312" y="83"/>
                  </a:lnTo>
                  <a:lnTo>
                    <a:pt x="131" y="0"/>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67" name="Google Shape;2567;p54"/>
            <p:cNvSpPr/>
            <p:nvPr/>
          </p:nvSpPr>
          <p:spPr>
            <a:xfrm>
              <a:off x="5015900" y="3569800"/>
              <a:ext cx="43550" cy="30025"/>
            </a:xfrm>
            <a:custGeom>
              <a:avLst/>
              <a:gdLst/>
              <a:ahLst/>
              <a:cxnLst/>
              <a:rect l="l" t="t" r="r" b="b"/>
              <a:pathLst>
                <a:path w="1742" h="1201" extrusionOk="0">
                  <a:moveTo>
                    <a:pt x="172" y="1"/>
                  </a:moveTo>
                  <a:lnTo>
                    <a:pt x="1" y="1092"/>
                  </a:lnTo>
                  <a:lnTo>
                    <a:pt x="1556" y="1200"/>
                  </a:lnTo>
                  <a:lnTo>
                    <a:pt x="1741" y="74"/>
                  </a:lnTo>
                  <a:lnTo>
                    <a:pt x="172" y="1"/>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68" name="Google Shape;2568;p54"/>
            <p:cNvSpPr/>
            <p:nvPr/>
          </p:nvSpPr>
          <p:spPr>
            <a:xfrm>
              <a:off x="5007400" y="3614500"/>
              <a:ext cx="44550" cy="41075"/>
            </a:xfrm>
            <a:custGeom>
              <a:avLst/>
              <a:gdLst/>
              <a:ahLst/>
              <a:cxnLst/>
              <a:rect l="l" t="t" r="r" b="b"/>
              <a:pathLst>
                <a:path w="1782" h="1643" extrusionOk="0">
                  <a:moveTo>
                    <a:pt x="232" y="0"/>
                  </a:moveTo>
                  <a:lnTo>
                    <a:pt x="1" y="1487"/>
                  </a:lnTo>
                  <a:lnTo>
                    <a:pt x="1530" y="1642"/>
                  </a:lnTo>
                  <a:lnTo>
                    <a:pt x="1781" y="109"/>
                  </a:lnTo>
                  <a:lnTo>
                    <a:pt x="232" y="0"/>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69" name="Google Shape;2569;p54"/>
            <p:cNvSpPr/>
            <p:nvPr/>
          </p:nvSpPr>
          <p:spPr>
            <a:xfrm>
              <a:off x="4954100" y="3326875"/>
              <a:ext cx="40375" cy="26675"/>
            </a:xfrm>
            <a:custGeom>
              <a:avLst/>
              <a:gdLst/>
              <a:ahLst/>
              <a:cxnLst/>
              <a:rect l="l" t="t" r="r" b="b"/>
              <a:pathLst>
                <a:path w="1615" h="1067" extrusionOk="0">
                  <a:moveTo>
                    <a:pt x="172" y="0"/>
                  </a:moveTo>
                  <a:lnTo>
                    <a:pt x="0" y="966"/>
                  </a:lnTo>
                  <a:lnTo>
                    <a:pt x="1442" y="1067"/>
                  </a:lnTo>
                  <a:lnTo>
                    <a:pt x="1614" y="67"/>
                  </a:lnTo>
                  <a:lnTo>
                    <a:pt x="172" y="0"/>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70" name="Google Shape;2570;p54"/>
            <p:cNvSpPr/>
            <p:nvPr/>
          </p:nvSpPr>
          <p:spPr>
            <a:xfrm>
              <a:off x="4927950" y="3196900"/>
              <a:ext cx="35450" cy="32350"/>
            </a:xfrm>
            <a:custGeom>
              <a:avLst/>
              <a:gdLst/>
              <a:ahLst/>
              <a:cxnLst/>
              <a:rect l="l" t="t" r="r" b="b"/>
              <a:pathLst>
                <a:path w="1418" h="1294" extrusionOk="0">
                  <a:moveTo>
                    <a:pt x="218" y="0"/>
                  </a:moveTo>
                  <a:lnTo>
                    <a:pt x="1" y="1238"/>
                  </a:lnTo>
                  <a:lnTo>
                    <a:pt x="1198" y="1293"/>
                  </a:lnTo>
                  <a:lnTo>
                    <a:pt x="1417" y="62"/>
                  </a:lnTo>
                  <a:lnTo>
                    <a:pt x="218" y="0"/>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71" name="Google Shape;2571;p54"/>
            <p:cNvSpPr/>
            <p:nvPr/>
          </p:nvSpPr>
          <p:spPr>
            <a:xfrm>
              <a:off x="5060100" y="3295675"/>
              <a:ext cx="44200" cy="20225"/>
            </a:xfrm>
            <a:custGeom>
              <a:avLst/>
              <a:gdLst/>
              <a:ahLst/>
              <a:cxnLst/>
              <a:rect l="l" t="t" r="r" b="b"/>
              <a:pathLst>
                <a:path w="1768" h="809" extrusionOk="0">
                  <a:moveTo>
                    <a:pt x="115" y="1"/>
                  </a:moveTo>
                  <a:lnTo>
                    <a:pt x="1" y="732"/>
                  </a:lnTo>
                  <a:lnTo>
                    <a:pt x="1654" y="808"/>
                  </a:lnTo>
                  <a:lnTo>
                    <a:pt x="1768" y="117"/>
                  </a:lnTo>
                  <a:lnTo>
                    <a:pt x="115" y="1"/>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72" name="Google Shape;2572;p54"/>
            <p:cNvSpPr/>
            <p:nvPr/>
          </p:nvSpPr>
          <p:spPr>
            <a:xfrm>
              <a:off x="5072525" y="3204350"/>
              <a:ext cx="46900" cy="32125"/>
            </a:xfrm>
            <a:custGeom>
              <a:avLst/>
              <a:gdLst/>
              <a:ahLst/>
              <a:cxnLst/>
              <a:rect l="l" t="t" r="r" b="b"/>
              <a:pathLst>
                <a:path w="1876" h="1285" extrusionOk="0">
                  <a:moveTo>
                    <a:pt x="189" y="0"/>
                  </a:moveTo>
                  <a:lnTo>
                    <a:pt x="0" y="1207"/>
                  </a:lnTo>
                  <a:lnTo>
                    <a:pt x="1679" y="1284"/>
                  </a:lnTo>
                  <a:lnTo>
                    <a:pt x="1876" y="88"/>
                  </a:lnTo>
                  <a:lnTo>
                    <a:pt x="189" y="0"/>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73" name="Google Shape;2573;p54"/>
            <p:cNvSpPr/>
            <p:nvPr/>
          </p:nvSpPr>
          <p:spPr>
            <a:xfrm>
              <a:off x="4980225" y="3488125"/>
              <a:ext cx="34725" cy="28025"/>
            </a:xfrm>
            <a:custGeom>
              <a:avLst/>
              <a:gdLst/>
              <a:ahLst/>
              <a:cxnLst/>
              <a:rect l="l" t="t" r="r" b="b"/>
              <a:pathLst>
                <a:path w="1389" h="1121" extrusionOk="0">
                  <a:moveTo>
                    <a:pt x="178" y="1"/>
                  </a:moveTo>
                  <a:lnTo>
                    <a:pt x="0" y="1035"/>
                  </a:lnTo>
                  <a:lnTo>
                    <a:pt x="1223" y="1121"/>
                  </a:lnTo>
                  <a:lnTo>
                    <a:pt x="1388" y="57"/>
                  </a:lnTo>
                  <a:lnTo>
                    <a:pt x="178" y="1"/>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74" name="Google Shape;2574;p54"/>
            <p:cNvSpPr/>
            <p:nvPr/>
          </p:nvSpPr>
          <p:spPr>
            <a:xfrm>
              <a:off x="4925800" y="3485600"/>
              <a:ext cx="41200" cy="27175"/>
            </a:xfrm>
            <a:custGeom>
              <a:avLst/>
              <a:gdLst/>
              <a:ahLst/>
              <a:cxnLst/>
              <a:rect l="l" t="t" r="r" b="b"/>
              <a:pathLst>
                <a:path w="1648" h="1087" extrusionOk="0">
                  <a:moveTo>
                    <a:pt x="175" y="1"/>
                  </a:moveTo>
                  <a:lnTo>
                    <a:pt x="0" y="983"/>
                  </a:lnTo>
                  <a:lnTo>
                    <a:pt x="1471" y="1087"/>
                  </a:lnTo>
                  <a:lnTo>
                    <a:pt x="1647" y="70"/>
                  </a:lnTo>
                  <a:lnTo>
                    <a:pt x="175" y="1"/>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75" name="Google Shape;2575;p54"/>
            <p:cNvSpPr/>
            <p:nvPr/>
          </p:nvSpPr>
          <p:spPr>
            <a:xfrm>
              <a:off x="4973950" y="3531400"/>
              <a:ext cx="34125" cy="20175"/>
            </a:xfrm>
            <a:custGeom>
              <a:avLst/>
              <a:gdLst/>
              <a:ahLst/>
              <a:cxnLst/>
              <a:rect l="l" t="t" r="r" b="b"/>
              <a:pathLst>
                <a:path w="1365" h="807" extrusionOk="0">
                  <a:moveTo>
                    <a:pt x="130" y="0"/>
                  </a:moveTo>
                  <a:lnTo>
                    <a:pt x="1" y="749"/>
                  </a:lnTo>
                  <a:lnTo>
                    <a:pt x="1252" y="807"/>
                  </a:lnTo>
                  <a:lnTo>
                    <a:pt x="1364" y="86"/>
                  </a:lnTo>
                  <a:lnTo>
                    <a:pt x="130" y="0"/>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76" name="Google Shape;2576;p54"/>
            <p:cNvSpPr/>
            <p:nvPr/>
          </p:nvSpPr>
          <p:spPr>
            <a:xfrm>
              <a:off x="4966425" y="3567525"/>
              <a:ext cx="36125" cy="28325"/>
            </a:xfrm>
            <a:custGeom>
              <a:avLst/>
              <a:gdLst/>
              <a:ahLst/>
              <a:cxnLst/>
              <a:rect l="l" t="t" r="r" b="b"/>
              <a:pathLst>
                <a:path w="1445" h="1133" extrusionOk="0">
                  <a:moveTo>
                    <a:pt x="181" y="1"/>
                  </a:moveTo>
                  <a:lnTo>
                    <a:pt x="0" y="1044"/>
                  </a:lnTo>
                  <a:lnTo>
                    <a:pt x="1276" y="1133"/>
                  </a:lnTo>
                  <a:lnTo>
                    <a:pt x="1445" y="59"/>
                  </a:lnTo>
                  <a:lnTo>
                    <a:pt x="181" y="1"/>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77" name="Google Shape;2577;p54"/>
            <p:cNvSpPr/>
            <p:nvPr/>
          </p:nvSpPr>
          <p:spPr>
            <a:xfrm>
              <a:off x="4911650" y="3565000"/>
              <a:ext cx="41625" cy="27400"/>
            </a:xfrm>
            <a:custGeom>
              <a:avLst/>
              <a:gdLst/>
              <a:ahLst/>
              <a:cxnLst/>
              <a:rect l="l" t="t" r="r" b="b"/>
              <a:pathLst>
                <a:path w="1665" h="1096" extrusionOk="0">
                  <a:moveTo>
                    <a:pt x="176" y="1"/>
                  </a:moveTo>
                  <a:lnTo>
                    <a:pt x="0" y="991"/>
                  </a:lnTo>
                  <a:lnTo>
                    <a:pt x="1487" y="1095"/>
                  </a:lnTo>
                  <a:lnTo>
                    <a:pt x="1664" y="70"/>
                  </a:lnTo>
                  <a:lnTo>
                    <a:pt x="176" y="1"/>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78" name="Google Shape;2578;p54"/>
            <p:cNvSpPr/>
            <p:nvPr/>
          </p:nvSpPr>
          <p:spPr>
            <a:xfrm>
              <a:off x="4919150" y="3527600"/>
              <a:ext cx="40450" cy="21700"/>
            </a:xfrm>
            <a:custGeom>
              <a:avLst/>
              <a:gdLst/>
              <a:ahLst/>
              <a:cxnLst/>
              <a:rect l="l" t="t" r="r" b="b"/>
              <a:pathLst>
                <a:path w="1618" h="868" extrusionOk="0">
                  <a:moveTo>
                    <a:pt x="142" y="0"/>
                  </a:moveTo>
                  <a:lnTo>
                    <a:pt x="0" y="799"/>
                  </a:lnTo>
                  <a:lnTo>
                    <a:pt x="1485" y="868"/>
                  </a:lnTo>
                  <a:lnTo>
                    <a:pt x="1618" y="103"/>
                  </a:lnTo>
                  <a:lnTo>
                    <a:pt x="142" y="0"/>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79" name="Google Shape;2579;p54"/>
            <p:cNvSpPr/>
            <p:nvPr/>
          </p:nvSpPr>
          <p:spPr>
            <a:xfrm>
              <a:off x="4933275" y="3448000"/>
              <a:ext cx="40100" cy="21900"/>
            </a:xfrm>
            <a:custGeom>
              <a:avLst/>
              <a:gdLst/>
              <a:ahLst/>
              <a:cxnLst/>
              <a:rect l="l" t="t" r="r" b="b"/>
              <a:pathLst>
                <a:path w="1604" h="876" extrusionOk="0">
                  <a:moveTo>
                    <a:pt x="143" y="1"/>
                  </a:moveTo>
                  <a:lnTo>
                    <a:pt x="0" y="808"/>
                  </a:lnTo>
                  <a:lnTo>
                    <a:pt x="1469" y="876"/>
                  </a:lnTo>
                  <a:lnTo>
                    <a:pt x="1603" y="102"/>
                  </a:lnTo>
                  <a:lnTo>
                    <a:pt x="143" y="1"/>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80" name="Google Shape;2580;p54"/>
            <p:cNvSpPr/>
            <p:nvPr/>
          </p:nvSpPr>
          <p:spPr>
            <a:xfrm>
              <a:off x="4902550" y="3607200"/>
              <a:ext cx="43275" cy="37600"/>
            </a:xfrm>
            <a:custGeom>
              <a:avLst/>
              <a:gdLst/>
              <a:ahLst/>
              <a:cxnLst/>
              <a:rect l="l" t="t" r="r" b="b"/>
              <a:pathLst>
                <a:path w="1731" h="1504" extrusionOk="0">
                  <a:moveTo>
                    <a:pt x="241" y="0"/>
                  </a:moveTo>
                  <a:lnTo>
                    <a:pt x="1" y="1353"/>
                  </a:lnTo>
                  <a:lnTo>
                    <a:pt x="1489" y="1503"/>
                  </a:lnTo>
                  <a:lnTo>
                    <a:pt x="1730" y="104"/>
                  </a:lnTo>
                  <a:lnTo>
                    <a:pt x="241" y="0"/>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81" name="Google Shape;2581;p54"/>
            <p:cNvSpPr/>
            <p:nvPr/>
          </p:nvSpPr>
          <p:spPr>
            <a:xfrm>
              <a:off x="4957275" y="3611000"/>
              <a:ext cx="38350" cy="38925"/>
            </a:xfrm>
            <a:custGeom>
              <a:avLst/>
              <a:gdLst/>
              <a:ahLst/>
              <a:cxnLst/>
              <a:rect l="l" t="t" r="r" b="b"/>
              <a:pathLst>
                <a:path w="1534" h="1557" extrusionOk="0">
                  <a:moveTo>
                    <a:pt x="247" y="1"/>
                  </a:moveTo>
                  <a:lnTo>
                    <a:pt x="1" y="1423"/>
                  </a:lnTo>
                  <a:lnTo>
                    <a:pt x="1306" y="1556"/>
                  </a:lnTo>
                  <a:lnTo>
                    <a:pt x="1534" y="91"/>
                  </a:lnTo>
                  <a:lnTo>
                    <a:pt x="247" y="1"/>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82" name="Google Shape;2582;p54"/>
            <p:cNvSpPr/>
            <p:nvPr/>
          </p:nvSpPr>
          <p:spPr>
            <a:xfrm>
              <a:off x="4947375" y="3368400"/>
              <a:ext cx="39750" cy="22100"/>
            </a:xfrm>
            <a:custGeom>
              <a:avLst/>
              <a:gdLst/>
              <a:ahLst/>
              <a:cxnLst/>
              <a:rect l="l" t="t" r="r" b="b"/>
              <a:pathLst>
                <a:path w="1590" h="884" extrusionOk="0">
                  <a:moveTo>
                    <a:pt x="145" y="1"/>
                  </a:moveTo>
                  <a:lnTo>
                    <a:pt x="0" y="817"/>
                  </a:lnTo>
                  <a:lnTo>
                    <a:pt x="1455" y="884"/>
                  </a:lnTo>
                  <a:lnTo>
                    <a:pt x="1590" y="103"/>
                  </a:lnTo>
                  <a:lnTo>
                    <a:pt x="145" y="1"/>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83" name="Google Shape;2583;p54"/>
            <p:cNvSpPr/>
            <p:nvPr/>
          </p:nvSpPr>
          <p:spPr>
            <a:xfrm>
              <a:off x="4939950" y="3406250"/>
              <a:ext cx="40775" cy="26925"/>
            </a:xfrm>
            <a:custGeom>
              <a:avLst/>
              <a:gdLst/>
              <a:ahLst/>
              <a:cxnLst/>
              <a:rect l="l" t="t" r="r" b="b"/>
              <a:pathLst>
                <a:path w="1631" h="1077" extrusionOk="0">
                  <a:moveTo>
                    <a:pt x="173" y="0"/>
                  </a:moveTo>
                  <a:lnTo>
                    <a:pt x="0" y="975"/>
                  </a:lnTo>
                  <a:lnTo>
                    <a:pt x="1457" y="1077"/>
                  </a:lnTo>
                  <a:lnTo>
                    <a:pt x="1631" y="68"/>
                  </a:lnTo>
                  <a:lnTo>
                    <a:pt x="173" y="0"/>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584" name="Google Shape;2584;p54"/>
            <p:cNvSpPr/>
            <p:nvPr/>
          </p:nvSpPr>
          <p:spPr>
            <a:xfrm>
              <a:off x="4674550" y="3501850"/>
              <a:ext cx="1229550" cy="786750"/>
            </a:xfrm>
            <a:custGeom>
              <a:avLst/>
              <a:gdLst/>
              <a:ahLst/>
              <a:cxnLst/>
              <a:rect l="l" t="t" r="r" b="b"/>
              <a:pathLst>
                <a:path w="49182" h="31470" extrusionOk="0">
                  <a:moveTo>
                    <a:pt x="41692" y="0"/>
                  </a:moveTo>
                  <a:cubicBezTo>
                    <a:pt x="41692" y="0"/>
                    <a:pt x="40239" y="112"/>
                    <a:pt x="37780" y="2125"/>
                  </a:cubicBezTo>
                  <a:cubicBezTo>
                    <a:pt x="35321" y="4136"/>
                    <a:pt x="25597" y="21125"/>
                    <a:pt x="25597" y="21125"/>
                  </a:cubicBezTo>
                  <a:cubicBezTo>
                    <a:pt x="25597" y="21125"/>
                    <a:pt x="16767" y="15648"/>
                    <a:pt x="14531" y="14084"/>
                  </a:cubicBezTo>
                  <a:cubicBezTo>
                    <a:pt x="12296" y="12519"/>
                    <a:pt x="10507" y="9725"/>
                    <a:pt x="9277" y="8048"/>
                  </a:cubicBezTo>
                  <a:cubicBezTo>
                    <a:pt x="8047" y="6372"/>
                    <a:pt x="7825" y="6148"/>
                    <a:pt x="6148" y="6036"/>
                  </a:cubicBezTo>
                  <a:cubicBezTo>
                    <a:pt x="4900" y="5953"/>
                    <a:pt x="3900" y="5313"/>
                    <a:pt x="3378" y="5313"/>
                  </a:cubicBezTo>
                  <a:cubicBezTo>
                    <a:pt x="3198" y="5313"/>
                    <a:pt x="3075" y="5389"/>
                    <a:pt x="3018" y="5589"/>
                  </a:cubicBezTo>
                  <a:cubicBezTo>
                    <a:pt x="2795" y="6372"/>
                    <a:pt x="3466" y="6707"/>
                    <a:pt x="3913" y="6930"/>
                  </a:cubicBezTo>
                  <a:cubicBezTo>
                    <a:pt x="4360" y="7154"/>
                    <a:pt x="5142" y="7154"/>
                    <a:pt x="5142" y="7154"/>
                  </a:cubicBezTo>
                  <a:cubicBezTo>
                    <a:pt x="5142" y="7154"/>
                    <a:pt x="4927" y="7208"/>
                    <a:pt x="4562" y="7208"/>
                  </a:cubicBezTo>
                  <a:cubicBezTo>
                    <a:pt x="4015" y="7208"/>
                    <a:pt x="3130" y="7087"/>
                    <a:pt x="2124" y="6484"/>
                  </a:cubicBezTo>
                  <a:cubicBezTo>
                    <a:pt x="1221" y="5941"/>
                    <a:pt x="674" y="5626"/>
                    <a:pt x="362" y="5626"/>
                  </a:cubicBezTo>
                  <a:cubicBezTo>
                    <a:pt x="96" y="5626"/>
                    <a:pt x="1" y="5857"/>
                    <a:pt x="1" y="6372"/>
                  </a:cubicBezTo>
                  <a:cubicBezTo>
                    <a:pt x="1" y="7490"/>
                    <a:pt x="1230" y="9278"/>
                    <a:pt x="2124" y="10395"/>
                  </a:cubicBezTo>
                  <a:cubicBezTo>
                    <a:pt x="3018" y="11513"/>
                    <a:pt x="8160" y="11961"/>
                    <a:pt x="8160" y="11961"/>
                  </a:cubicBezTo>
                  <a:cubicBezTo>
                    <a:pt x="8160" y="11961"/>
                    <a:pt x="11066" y="17660"/>
                    <a:pt x="14419" y="22355"/>
                  </a:cubicBezTo>
                  <a:cubicBezTo>
                    <a:pt x="17568" y="26764"/>
                    <a:pt x="24069" y="31469"/>
                    <a:pt x="26516" y="31469"/>
                  </a:cubicBezTo>
                  <a:cubicBezTo>
                    <a:pt x="26674" y="31469"/>
                    <a:pt x="26816" y="31450"/>
                    <a:pt x="26938" y="31409"/>
                  </a:cubicBezTo>
                  <a:cubicBezTo>
                    <a:pt x="28950" y="30739"/>
                    <a:pt x="39568" y="17438"/>
                    <a:pt x="42475" y="13749"/>
                  </a:cubicBezTo>
                  <a:cubicBezTo>
                    <a:pt x="45380" y="10060"/>
                    <a:pt x="49181" y="5701"/>
                    <a:pt x="48286" y="3241"/>
                  </a:cubicBezTo>
                  <a:lnTo>
                    <a:pt x="41692" y="0"/>
                  </a:ln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585" name="Google Shape;2585;p54"/>
            <p:cNvSpPr/>
            <p:nvPr/>
          </p:nvSpPr>
          <p:spPr>
            <a:xfrm>
              <a:off x="4666900" y="3494150"/>
              <a:ext cx="1243575" cy="802025"/>
            </a:xfrm>
            <a:custGeom>
              <a:avLst/>
              <a:gdLst/>
              <a:ahLst/>
              <a:cxnLst/>
              <a:rect l="l" t="t" r="r" b="b"/>
              <a:pathLst>
                <a:path w="49743" h="32081" extrusionOk="0">
                  <a:moveTo>
                    <a:pt x="42011" y="1"/>
                  </a:moveTo>
                  <a:cubicBezTo>
                    <a:pt x="41999" y="1"/>
                    <a:pt x="41987" y="2"/>
                    <a:pt x="41975" y="3"/>
                  </a:cubicBezTo>
                  <a:cubicBezTo>
                    <a:pt x="41912" y="8"/>
                    <a:pt x="40397" y="145"/>
                    <a:pt x="37892" y="2195"/>
                  </a:cubicBezTo>
                  <a:cubicBezTo>
                    <a:pt x="35563" y="4101"/>
                    <a:pt x="27105" y="18728"/>
                    <a:pt x="25795" y="21006"/>
                  </a:cubicBezTo>
                  <a:cubicBezTo>
                    <a:pt x="24296" y="20075"/>
                    <a:pt x="16996" y="15530"/>
                    <a:pt x="15013" y="14141"/>
                  </a:cubicBezTo>
                  <a:cubicBezTo>
                    <a:pt x="13160" y="12845"/>
                    <a:pt x="11584" y="10629"/>
                    <a:pt x="10432" y="9012"/>
                  </a:cubicBezTo>
                  <a:cubicBezTo>
                    <a:pt x="10219" y="8712"/>
                    <a:pt x="10018" y="8430"/>
                    <a:pt x="9831" y="8174"/>
                  </a:cubicBezTo>
                  <a:cubicBezTo>
                    <a:pt x="8590" y="6483"/>
                    <a:pt x="8299" y="6160"/>
                    <a:pt x="6475" y="6039"/>
                  </a:cubicBezTo>
                  <a:cubicBezTo>
                    <a:pt x="5791" y="5993"/>
                    <a:pt x="5173" y="5764"/>
                    <a:pt x="4677" y="5581"/>
                  </a:cubicBezTo>
                  <a:cubicBezTo>
                    <a:pt x="4277" y="5434"/>
                    <a:pt x="3956" y="5314"/>
                    <a:pt x="3684" y="5314"/>
                  </a:cubicBezTo>
                  <a:cubicBezTo>
                    <a:pt x="3568" y="5314"/>
                    <a:pt x="3460" y="5336"/>
                    <a:pt x="3360" y="5387"/>
                  </a:cubicBezTo>
                  <a:cubicBezTo>
                    <a:pt x="3199" y="5469"/>
                    <a:pt x="3088" y="5612"/>
                    <a:pt x="3031" y="5813"/>
                  </a:cubicBezTo>
                  <a:cubicBezTo>
                    <a:pt x="2906" y="6248"/>
                    <a:pt x="2997" y="6579"/>
                    <a:pt x="3177" y="6835"/>
                  </a:cubicBezTo>
                  <a:cubicBezTo>
                    <a:pt x="2974" y="6745"/>
                    <a:pt x="2777" y="6643"/>
                    <a:pt x="2587" y="6529"/>
                  </a:cubicBezTo>
                  <a:cubicBezTo>
                    <a:pt x="1620" y="5948"/>
                    <a:pt x="1062" y="5628"/>
                    <a:pt x="664" y="5628"/>
                  </a:cubicBezTo>
                  <a:cubicBezTo>
                    <a:pt x="552" y="5628"/>
                    <a:pt x="453" y="5653"/>
                    <a:pt x="361" y="5705"/>
                  </a:cubicBezTo>
                  <a:cubicBezTo>
                    <a:pt x="43" y="5885"/>
                    <a:pt x="1" y="6299"/>
                    <a:pt x="1" y="6680"/>
                  </a:cubicBezTo>
                  <a:cubicBezTo>
                    <a:pt x="1" y="7965"/>
                    <a:pt x="1373" y="9871"/>
                    <a:pt x="2191" y="10895"/>
                  </a:cubicBezTo>
                  <a:cubicBezTo>
                    <a:pt x="3074" y="11998"/>
                    <a:pt x="7263" y="12461"/>
                    <a:pt x="8270" y="12558"/>
                  </a:cubicBezTo>
                  <a:cubicBezTo>
                    <a:pt x="8757" y="13495"/>
                    <a:pt x="11450" y="18605"/>
                    <a:pt x="14476" y="22841"/>
                  </a:cubicBezTo>
                  <a:cubicBezTo>
                    <a:pt x="17661" y="27301"/>
                    <a:pt x="24167" y="32080"/>
                    <a:pt x="26837" y="32080"/>
                  </a:cubicBezTo>
                  <a:cubicBezTo>
                    <a:pt x="27025" y="32080"/>
                    <a:pt x="27193" y="32057"/>
                    <a:pt x="27341" y="32008"/>
                  </a:cubicBezTo>
                  <a:cubicBezTo>
                    <a:pt x="29463" y="31300"/>
                    <a:pt x="39880" y="18234"/>
                    <a:pt x="43021" y="14246"/>
                  </a:cubicBezTo>
                  <a:cubicBezTo>
                    <a:pt x="43317" y="13872"/>
                    <a:pt x="43620" y="13491"/>
                    <a:pt x="43928" y="13105"/>
                  </a:cubicBezTo>
                  <a:cubicBezTo>
                    <a:pt x="46786" y="9521"/>
                    <a:pt x="49742" y="5817"/>
                    <a:pt x="48880" y="3446"/>
                  </a:cubicBezTo>
                  <a:cubicBezTo>
                    <a:pt x="48837" y="3319"/>
                    <a:pt x="48718" y="3239"/>
                    <a:pt x="48591" y="3239"/>
                  </a:cubicBezTo>
                  <a:cubicBezTo>
                    <a:pt x="48557" y="3239"/>
                    <a:pt x="48521" y="3245"/>
                    <a:pt x="48487" y="3258"/>
                  </a:cubicBezTo>
                  <a:cubicBezTo>
                    <a:pt x="48325" y="3317"/>
                    <a:pt x="48244" y="3495"/>
                    <a:pt x="48305" y="3656"/>
                  </a:cubicBezTo>
                  <a:cubicBezTo>
                    <a:pt x="49051" y="5703"/>
                    <a:pt x="46074" y="9433"/>
                    <a:pt x="43450" y="12724"/>
                  </a:cubicBezTo>
                  <a:cubicBezTo>
                    <a:pt x="43141" y="13109"/>
                    <a:pt x="42836" y="13492"/>
                    <a:pt x="42540" y="13867"/>
                  </a:cubicBezTo>
                  <a:cubicBezTo>
                    <a:pt x="35930" y="22257"/>
                    <a:pt x="28607" y="30940"/>
                    <a:pt x="27147" y="31428"/>
                  </a:cubicBezTo>
                  <a:cubicBezTo>
                    <a:pt x="27048" y="31460"/>
                    <a:pt x="26933" y="31476"/>
                    <a:pt x="26804" y="31476"/>
                  </a:cubicBezTo>
                  <a:cubicBezTo>
                    <a:pt x="24596" y="31476"/>
                    <a:pt x="18101" y="26862"/>
                    <a:pt x="14976" y="22486"/>
                  </a:cubicBezTo>
                  <a:cubicBezTo>
                    <a:pt x="11674" y="17865"/>
                    <a:pt x="8768" y="12187"/>
                    <a:pt x="8739" y="12130"/>
                  </a:cubicBezTo>
                  <a:cubicBezTo>
                    <a:pt x="8691" y="12036"/>
                    <a:pt x="8598" y="11973"/>
                    <a:pt x="8493" y="11964"/>
                  </a:cubicBezTo>
                  <a:cubicBezTo>
                    <a:pt x="6555" y="11796"/>
                    <a:pt x="3262" y="11253"/>
                    <a:pt x="2669" y="10513"/>
                  </a:cubicBezTo>
                  <a:cubicBezTo>
                    <a:pt x="1382" y="8903"/>
                    <a:pt x="613" y="7470"/>
                    <a:pt x="613" y="6680"/>
                  </a:cubicBezTo>
                  <a:cubicBezTo>
                    <a:pt x="613" y="6324"/>
                    <a:pt x="664" y="6241"/>
                    <a:pt x="655" y="6241"/>
                  </a:cubicBezTo>
                  <a:cubicBezTo>
                    <a:pt x="663" y="6239"/>
                    <a:pt x="673" y="6238"/>
                    <a:pt x="683" y="6238"/>
                  </a:cubicBezTo>
                  <a:cubicBezTo>
                    <a:pt x="911" y="6238"/>
                    <a:pt x="1697" y="6708"/>
                    <a:pt x="2274" y="7054"/>
                  </a:cubicBezTo>
                  <a:cubicBezTo>
                    <a:pt x="3336" y="7691"/>
                    <a:pt x="4274" y="7823"/>
                    <a:pt x="4866" y="7823"/>
                  </a:cubicBezTo>
                  <a:cubicBezTo>
                    <a:pt x="5259" y="7823"/>
                    <a:pt x="5499" y="7765"/>
                    <a:pt x="5523" y="7759"/>
                  </a:cubicBezTo>
                  <a:cubicBezTo>
                    <a:pt x="5674" y="7721"/>
                    <a:pt x="5771" y="7578"/>
                    <a:pt x="5752" y="7424"/>
                  </a:cubicBezTo>
                  <a:cubicBezTo>
                    <a:pt x="5733" y="7272"/>
                    <a:pt x="5604" y="7156"/>
                    <a:pt x="5449" y="7156"/>
                  </a:cubicBezTo>
                  <a:cubicBezTo>
                    <a:pt x="5252" y="7156"/>
                    <a:pt x="4670" y="7122"/>
                    <a:pt x="4355" y="6964"/>
                  </a:cubicBezTo>
                  <a:cubicBezTo>
                    <a:pt x="3753" y="6662"/>
                    <a:pt x="3489" y="6440"/>
                    <a:pt x="3638" y="5933"/>
                  </a:cubicBezTo>
                  <a:cubicBezTo>
                    <a:pt x="3651" y="5927"/>
                    <a:pt x="3669" y="5924"/>
                    <a:pt x="3691" y="5924"/>
                  </a:cubicBezTo>
                  <a:cubicBezTo>
                    <a:pt x="3844" y="5924"/>
                    <a:pt x="4198" y="6056"/>
                    <a:pt x="4465" y="6155"/>
                  </a:cubicBezTo>
                  <a:cubicBezTo>
                    <a:pt x="4998" y="6353"/>
                    <a:pt x="5663" y="6598"/>
                    <a:pt x="6435" y="6650"/>
                  </a:cubicBezTo>
                  <a:cubicBezTo>
                    <a:pt x="7988" y="6753"/>
                    <a:pt x="8143" y="6907"/>
                    <a:pt x="9337" y="8537"/>
                  </a:cubicBezTo>
                  <a:cubicBezTo>
                    <a:pt x="9523" y="8790"/>
                    <a:pt x="9721" y="9069"/>
                    <a:pt x="9933" y="9366"/>
                  </a:cubicBezTo>
                  <a:cubicBezTo>
                    <a:pt x="11111" y="11020"/>
                    <a:pt x="12724" y="13285"/>
                    <a:pt x="14662" y="14642"/>
                  </a:cubicBezTo>
                  <a:cubicBezTo>
                    <a:pt x="16879" y="16195"/>
                    <a:pt x="25653" y="21638"/>
                    <a:pt x="25742" y="21694"/>
                  </a:cubicBezTo>
                  <a:cubicBezTo>
                    <a:pt x="25790" y="21723"/>
                    <a:pt x="25846" y="21739"/>
                    <a:pt x="25902" y="21739"/>
                  </a:cubicBezTo>
                  <a:cubicBezTo>
                    <a:pt x="25928" y="21739"/>
                    <a:pt x="25953" y="21736"/>
                    <a:pt x="25978" y="21729"/>
                  </a:cubicBezTo>
                  <a:cubicBezTo>
                    <a:pt x="26059" y="21709"/>
                    <a:pt x="26128" y="21657"/>
                    <a:pt x="26169" y="21585"/>
                  </a:cubicBezTo>
                  <a:cubicBezTo>
                    <a:pt x="26266" y="21416"/>
                    <a:pt x="35893" y="4622"/>
                    <a:pt x="38280" y="2669"/>
                  </a:cubicBezTo>
                  <a:cubicBezTo>
                    <a:pt x="40604" y="768"/>
                    <a:pt x="42001" y="615"/>
                    <a:pt x="42024" y="613"/>
                  </a:cubicBezTo>
                  <a:cubicBezTo>
                    <a:pt x="42191" y="599"/>
                    <a:pt x="42317" y="452"/>
                    <a:pt x="42303" y="285"/>
                  </a:cubicBezTo>
                  <a:cubicBezTo>
                    <a:pt x="42292" y="128"/>
                    <a:pt x="42154" y="1"/>
                    <a:pt x="42011"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586" name="Google Shape;2586;p54"/>
            <p:cNvSpPr/>
            <p:nvPr/>
          </p:nvSpPr>
          <p:spPr>
            <a:xfrm>
              <a:off x="4674550" y="3634650"/>
              <a:ext cx="288050" cy="195200"/>
            </a:xfrm>
            <a:custGeom>
              <a:avLst/>
              <a:gdLst/>
              <a:ahLst/>
              <a:cxnLst/>
              <a:rect l="l" t="t" r="r" b="b"/>
              <a:pathLst>
                <a:path w="11522" h="7808" extrusionOk="0">
                  <a:moveTo>
                    <a:pt x="3379" y="1"/>
                  </a:moveTo>
                  <a:cubicBezTo>
                    <a:pt x="3199" y="1"/>
                    <a:pt x="3076" y="77"/>
                    <a:pt x="3019" y="277"/>
                  </a:cubicBezTo>
                  <a:cubicBezTo>
                    <a:pt x="2795" y="1060"/>
                    <a:pt x="3466" y="1395"/>
                    <a:pt x="3913" y="1618"/>
                  </a:cubicBezTo>
                  <a:cubicBezTo>
                    <a:pt x="4360" y="1842"/>
                    <a:pt x="5143" y="1842"/>
                    <a:pt x="5143" y="1842"/>
                  </a:cubicBezTo>
                  <a:cubicBezTo>
                    <a:pt x="5143" y="1842"/>
                    <a:pt x="4928" y="1896"/>
                    <a:pt x="4563" y="1896"/>
                  </a:cubicBezTo>
                  <a:cubicBezTo>
                    <a:pt x="4016" y="1896"/>
                    <a:pt x="3131" y="1775"/>
                    <a:pt x="2125" y="1171"/>
                  </a:cubicBezTo>
                  <a:cubicBezTo>
                    <a:pt x="1221" y="629"/>
                    <a:pt x="675" y="314"/>
                    <a:pt x="363" y="314"/>
                  </a:cubicBezTo>
                  <a:cubicBezTo>
                    <a:pt x="96" y="314"/>
                    <a:pt x="1" y="545"/>
                    <a:pt x="1" y="1060"/>
                  </a:cubicBezTo>
                  <a:cubicBezTo>
                    <a:pt x="1" y="2178"/>
                    <a:pt x="1230" y="3966"/>
                    <a:pt x="2125" y="5083"/>
                  </a:cubicBezTo>
                  <a:cubicBezTo>
                    <a:pt x="3019" y="6201"/>
                    <a:pt x="8160" y="6649"/>
                    <a:pt x="8160" y="6649"/>
                  </a:cubicBezTo>
                  <a:cubicBezTo>
                    <a:pt x="8160" y="6649"/>
                    <a:pt x="8385" y="7087"/>
                    <a:pt x="8772" y="7807"/>
                  </a:cubicBezTo>
                  <a:cubicBezTo>
                    <a:pt x="9317" y="7090"/>
                    <a:pt x="10175" y="6361"/>
                    <a:pt x="11521" y="5788"/>
                  </a:cubicBezTo>
                  <a:cubicBezTo>
                    <a:pt x="10643" y="4687"/>
                    <a:pt x="9891" y="3572"/>
                    <a:pt x="9278" y="2736"/>
                  </a:cubicBezTo>
                  <a:cubicBezTo>
                    <a:pt x="8048" y="1060"/>
                    <a:pt x="7825" y="836"/>
                    <a:pt x="6149" y="724"/>
                  </a:cubicBezTo>
                  <a:cubicBezTo>
                    <a:pt x="4901" y="641"/>
                    <a:pt x="3901" y="1"/>
                    <a:pt x="3379"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587" name="Google Shape;2587;p54"/>
            <p:cNvSpPr/>
            <p:nvPr/>
          </p:nvSpPr>
          <p:spPr>
            <a:xfrm>
              <a:off x="4666900" y="3627000"/>
              <a:ext cx="304825" cy="210500"/>
            </a:xfrm>
            <a:custGeom>
              <a:avLst/>
              <a:gdLst/>
              <a:ahLst/>
              <a:cxnLst/>
              <a:rect l="l" t="t" r="r" b="b"/>
              <a:pathLst>
                <a:path w="12193" h="8420" extrusionOk="0">
                  <a:moveTo>
                    <a:pt x="3689" y="611"/>
                  </a:moveTo>
                  <a:cubicBezTo>
                    <a:pt x="3842" y="611"/>
                    <a:pt x="4195" y="743"/>
                    <a:pt x="4463" y="842"/>
                  </a:cubicBezTo>
                  <a:cubicBezTo>
                    <a:pt x="4997" y="1039"/>
                    <a:pt x="5661" y="1285"/>
                    <a:pt x="6432" y="1336"/>
                  </a:cubicBezTo>
                  <a:cubicBezTo>
                    <a:pt x="7986" y="1440"/>
                    <a:pt x="8141" y="1594"/>
                    <a:pt x="9336" y="3224"/>
                  </a:cubicBezTo>
                  <a:cubicBezTo>
                    <a:pt x="9521" y="3476"/>
                    <a:pt x="9720" y="3755"/>
                    <a:pt x="9931" y="4051"/>
                  </a:cubicBezTo>
                  <a:cubicBezTo>
                    <a:pt x="10354" y="4644"/>
                    <a:pt x="10825" y="5306"/>
                    <a:pt x="11344" y="5975"/>
                  </a:cubicBezTo>
                  <a:cubicBezTo>
                    <a:pt x="10443" y="6405"/>
                    <a:pt x="9702" y="6939"/>
                    <a:pt x="9132" y="7568"/>
                  </a:cubicBezTo>
                  <a:cubicBezTo>
                    <a:pt x="8881" y="7094"/>
                    <a:pt x="8738" y="6816"/>
                    <a:pt x="8738" y="6815"/>
                  </a:cubicBezTo>
                  <a:cubicBezTo>
                    <a:pt x="8689" y="6722"/>
                    <a:pt x="8596" y="6659"/>
                    <a:pt x="8492" y="6650"/>
                  </a:cubicBezTo>
                  <a:cubicBezTo>
                    <a:pt x="6554" y="6482"/>
                    <a:pt x="3260" y="5938"/>
                    <a:pt x="2668" y="5199"/>
                  </a:cubicBezTo>
                  <a:cubicBezTo>
                    <a:pt x="1381" y="3589"/>
                    <a:pt x="612" y="2157"/>
                    <a:pt x="612" y="1366"/>
                  </a:cubicBezTo>
                  <a:cubicBezTo>
                    <a:pt x="612" y="1031"/>
                    <a:pt x="658" y="938"/>
                    <a:pt x="654" y="928"/>
                  </a:cubicBezTo>
                  <a:lnTo>
                    <a:pt x="654" y="928"/>
                  </a:lnTo>
                  <a:cubicBezTo>
                    <a:pt x="662" y="926"/>
                    <a:pt x="671" y="925"/>
                    <a:pt x="681" y="925"/>
                  </a:cubicBezTo>
                  <a:cubicBezTo>
                    <a:pt x="908" y="925"/>
                    <a:pt x="1695" y="1395"/>
                    <a:pt x="2272" y="1742"/>
                  </a:cubicBezTo>
                  <a:cubicBezTo>
                    <a:pt x="3334" y="2378"/>
                    <a:pt x="4273" y="2509"/>
                    <a:pt x="4865" y="2509"/>
                  </a:cubicBezTo>
                  <a:cubicBezTo>
                    <a:pt x="5257" y="2509"/>
                    <a:pt x="5497" y="2452"/>
                    <a:pt x="5521" y="2446"/>
                  </a:cubicBezTo>
                  <a:cubicBezTo>
                    <a:pt x="5671" y="2408"/>
                    <a:pt x="5770" y="2264"/>
                    <a:pt x="5751" y="2112"/>
                  </a:cubicBezTo>
                  <a:cubicBezTo>
                    <a:pt x="5732" y="1958"/>
                    <a:pt x="5602" y="1842"/>
                    <a:pt x="5447" y="1842"/>
                  </a:cubicBezTo>
                  <a:cubicBezTo>
                    <a:pt x="5249" y="1842"/>
                    <a:pt x="4667" y="1807"/>
                    <a:pt x="4353" y="1651"/>
                  </a:cubicBezTo>
                  <a:cubicBezTo>
                    <a:pt x="3751" y="1349"/>
                    <a:pt x="3487" y="1126"/>
                    <a:pt x="3635" y="620"/>
                  </a:cubicBezTo>
                  <a:cubicBezTo>
                    <a:pt x="3648" y="614"/>
                    <a:pt x="3666" y="611"/>
                    <a:pt x="3689" y="611"/>
                  </a:cubicBezTo>
                  <a:close/>
                  <a:moveTo>
                    <a:pt x="3684" y="1"/>
                  </a:moveTo>
                  <a:cubicBezTo>
                    <a:pt x="3568" y="1"/>
                    <a:pt x="3460" y="22"/>
                    <a:pt x="3360" y="73"/>
                  </a:cubicBezTo>
                  <a:cubicBezTo>
                    <a:pt x="3199" y="155"/>
                    <a:pt x="3088" y="299"/>
                    <a:pt x="3031" y="500"/>
                  </a:cubicBezTo>
                  <a:cubicBezTo>
                    <a:pt x="2906" y="934"/>
                    <a:pt x="2997" y="1265"/>
                    <a:pt x="3177" y="1520"/>
                  </a:cubicBezTo>
                  <a:cubicBezTo>
                    <a:pt x="2974" y="1431"/>
                    <a:pt x="2777" y="1329"/>
                    <a:pt x="2587" y="1215"/>
                  </a:cubicBezTo>
                  <a:cubicBezTo>
                    <a:pt x="1620" y="634"/>
                    <a:pt x="1062" y="314"/>
                    <a:pt x="664" y="314"/>
                  </a:cubicBezTo>
                  <a:cubicBezTo>
                    <a:pt x="552" y="314"/>
                    <a:pt x="453" y="339"/>
                    <a:pt x="361" y="391"/>
                  </a:cubicBezTo>
                  <a:cubicBezTo>
                    <a:pt x="43" y="571"/>
                    <a:pt x="1" y="985"/>
                    <a:pt x="1" y="1366"/>
                  </a:cubicBezTo>
                  <a:cubicBezTo>
                    <a:pt x="1" y="2651"/>
                    <a:pt x="1373" y="4557"/>
                    <a:pt x="2191" y="5581"/>
                  </a:cubicBezTo>
                  <a:cubicBezTo>
                    <a:pt x="3074" y="6686"/>
                    <a:pt x="7263" y="7147"/>
                    <a:pt x="8270" y="7244"/>
                  </a:cubicBezTo>
                  <a:cubicBezTo>
                    <a:pt x="8368" y="7431"/>
                    <a:pt x="8553" y="7783"/>
                    <a:pt x="8808" y="8257"/>
                  </a:cubicBezTo>
                  <a:cubicBezTo>
                    <a:pt x="8856" y="8349"/>
                    <a:pt x="8949" y="8410"/>
                    <a:pt x="9053" y="8418"/>
                  </a:cubicBezTo>
                  <a:cubicBezTo>
                    <a:pt x="9061" y="8419"/>
                    <a:pt x="9069" y="8419"/>
                    <a:pt x="9077" y="8419"/>
                  </a:cubicBezTo>
                  <a:cubicBezTo>
                    <a:pt x="9173" y="8419"/>
                    <a:pt x="9263" y="8375"/>
                    <a:pt x="9320" y="8298"/>
                  </a:cubicBezTo>
                  <a:cubicBezTo>
                    <a:pt x="9922" y="7509"/>
                    <a:pt x="10806" y="6862"/>
                    <a:pt x="11948" y="6375"/>
                  </a:cubicBezTo>
                  <a:cubicBezTo>
                    <a:pt x="12134" y="6296"/>
                    <a:pt x="12193" y="6062"/>
                    <a:pt x="12067" y="5903"/>
                  </a:cubicBezTo>
                  <a:cubicBezTo>
                    <a:pt x="11461" y="5143"/>
                    <a:pt x="10913" y="4374"/>
                    <a:pt x="10430" y="3696"/>
                  </a:cubicBezTo>
                  <a:cubicBezTo>
                    <a:pt x="10218" y="3398"/>
                    <a:pt x="10018" y="3116"/>
                    <a:pt x="9831" y="2861"/>
                  </a:cubicBezTo>
                  <a:cubicBezTo>
                    <a:pt x="8590" y="1169"/>
                    <a:pt x="8299" y="848"/>
                    <a:pt x="6475" y="725"/>
                  </a:cubicBezTo>
                  <a:cubicBezTo>
                    <a:pt x="5791" y="679"/>
                    <a:pt x="5173" y="451"/>
                    <a:pt x="4677" y="267"/>
                  </a:cubicBezTo>
                  <a:cubicBezTo>
                    <a:pt x="4277" y="120"/>
                    <a:pt x="3956" y="1"/>
                    <a:pt x="3684"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grpSp>
    </p:spTree>
    <p:extLst>
      <p:ext uri="{BB962C8B-B14F-4D97-AF65-F5344CB8AC3E}">
        <p14:creationId xmlns:p14="http://schemas.microsoft.com/office/powerpoint/2010/main" val="263875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30">
                                            <p:txEl>
                                              <p:pRg st="0" end="0"/>
                                            </p:txEl>
                                          </p:spTgt>
                                        </p:tgtEl>
                                        <p:attrNameLst>
                                          <p:attrName>style.visibility</p:attrName>
                                        </p:attrNameLst>
                                      </p:cBhvr>
                                      <p:to>
                                        <p:strVal val="visible"/>
                                      </p:to>
                                    </p:set>
                                    <p:animEffect transition="in" filter="barn(inVertical)">
                                      <p:cBhvr>
                                        <p:cTn id="7" dur="500"/>
                                        <p:tgtEl>
                                          <p:spTgt spid="23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331">
                                            <p:txEl>
                                              <p:pRg st="0" end="0"/>
                                            </p:txEl>
                                          </p:spTgt>
                                        </p:tgtEl>
                                        <p:attrNameLst>
                                          <p:attrName>style.visibility</p:attrName>
                                        </p:attrNameLst>
                                      </p:cBhvr>
                                      <p:to>
                                        <p:strVal val="visible"/>
                                      </p:to>
                                    </p:set>
                                    <p:animEffect transition="in" filter="randombar(horizontal)">
                                      <p:cBhvr>
                                        <p:cTn id="12" dur="500"/>
                                        <p:tgtEl>
                                          <p:spTgt spid="23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331">
                                            <p:txEl>
                                              <p:pRg st="2" end="2"/>
                                            </p:txEl>
                                          </p:spTgt>
                                        </p:tgtEl>
                                        <p:attrNameLst>
                                          <p:attrName>style.visibility</p:attrName>
                                        </p:attrNameLst>
                                      </p:cBhvr>
                                      <p:to>
                                        <p:strVal val="visible"/>
                                      </p:to>
                                    </p:set>
                                    <p:animEffect transition="in" filter="randombar(horizontal)">
                                      <p:cBhvr>
                                        <p:cTn id="17" dur="500"/>
                                        <p:tgtEl>
                                          <p:spTgt spid="23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0" grpId="0" build="p"/>
      <p:bldP spid="233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grpSp>
        <p:nvGrpSpPr>
          <p:cNvPr id="2199" name="Google Shape;2199;p52"/>
          <p:cNvGrpSpPr/>
          <p:nvPr/>
        </p:nvGrpSpPr>
        <p:grpSpPr>
          <a:xfrm>
            <a:off x="4414391" y="1123942"/>
            <a:ext cx="3969045" cy="3713929"/>
            <a:chOff x="1088525" y="238125"/>
            <a:chExt cx="5597300" cy="5237525"/>
          </a:xfrm>
        </p:grpSpPr>
        <p:sp>
          <p:nvSpPr>
            <p:cNvPr id="2200" name="Google Shape;2200;p52"/>
            <p:cNvSpPr/>
            <p:nvPr/>
          </p:nvSpPr>
          <p:spPr>
            <a:xfrm>
              <a:off x="1088525" y="270525"/>
              <a:ext cx="5597300" cy="5205125"/>
            </a:xfrm>
            <a:custGeom>
              <a:avLst/>
              <a:gdLst/>
              <a:ahLst/>
              <a:cxnLst/>
              <a:rect l="l" t="t" r="r" b="b"/>
              <a:pathLst>
                <a:path w="223892" h="208205" extrusionOk="0">
                  <a:moveTo>
                    <a:pt x="118680" y="0"/>
                  </a:moveTo>
                  <a:cubicBezTo>
                    <a:pt x="115987" y="0"/>
                    <a:pt x="113245" y="117"/>
                    <a:pt x="110461" y="368"/>
                  </a:cubicBezTo>
                  <a:cubicBezTo>
                    <a:pt x="67318" y="4246"/>
                    <a:pt x="55200" y="25089"/>
                    <a:pt x="41627" y="47872"/>
                  </a:cubicBezTo>
                  <a:cubicBezTo>
                    <a:pt x="30944" y="65804"/>
                    <a:pt x="25477" y="86906"/>
                    <a:pt x="18740" y="106507"/>
                  </a:cubicBezTo>
                  <a:cubicBezTo>
                    <a:pt x="12574" y="124454"/>
                    <a:pt x="1" y="142157"/>
                    <a:pt x="1861" y="161949"/>
                  </a:cubicBezTo>
                  <a:cubicBezTo>
                    <a:pt x="4214" y="186980"/>
                    <a:pt x="28839" y="203287"/>
                    <a:pt x="51777" y="207322"/>
                  </a:cubicBezTo>
                  <a:cubicBezTo>
                    <a:pt x="55202" y="207924"/>
                    <a:pt x="58484" y="208205"/>
                    <a:pt x="61645" y="208205"/>
                  </a:cubicBezTo>
                  <a:cubicBezTo>
                    <a:pt x="88027" y="208205"/>
                    <a:pt x="105935" y="188663"/>
                    <a:pt x="127504" y="173717"/>
                  </a:cubicBezTo>
                  <a:lnTo>
                    <a:pt x="127640" y="173622"/>
                  </a:lnTo>
                  <a:cubicBezTo>
                    <a:pt x="131136" y="171212"/>
                    <a:pt x="134752" y="168970"/>
                    <a:pt x="138576" y="167119"/>
                  </a:cubicBezTo>
                  <a:cubicBezTo>
                    <a:pt x="168631" y="152577"/>
                    <a:pt x="199655" y="165180"/>
                    <a:pt x="211773" y="130764"/>
                  </a:cubicBezTo>
                  <a:cubicBezTo>
                    <a:pt x="223892" y="96347"/>
                    <a:pt x="208380" y="48357"/>
                    <a:pt x="186567" y="24605"/>
                  </a:cubicBezTo>
                  <a:cubicBezTo>
                    <a:pt x="186567" y="24605"/>
                    <a:pt x="157721" y="0"/>
                    <a:pt x="11868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sp>
          <p:nvSpPr>
            <p:cNvPr id="2201" name="Google Shape;2201;p52"/>
            <p:cNvSpPr/>
            <p:nvPr/>
          </p:nvSpPr>
          <p:spPr>
            <a:xfrm>
              <a:off x="4160650" y="3225725"/>
              <a:ext cx="1723500" cy="1730375"/>
            </a:xfrm>
            <a:custGeom>
              <a:avLst/>
              <a:gdLst/>
              <a:ahLst/>
              <a:cxnLst/>
              <a:rect l="l" t="t" r="r" b="b"/>
              <a:pathLst>
                <a:path w="68940" h="69215" extrusionOk="0">
                  <a:moveTo>
                    <a:pt x="33270" y="1"/>
                  </a:moveTo>
                  <a:cubicBezTo>
                    <a:pt x="31338" y="1"/>
                    <a:pt x="29645" y="504"/>
                    <a:pt x="28372" y="1268"/>
                  </a:cubicBezTo>
                  <a:cubicBezTo>
                    <a:pt x="25132" y="3213"/>
                    <a:pt x="20207" y="3731"/>
                    <a:pt x="20207" y="3731"/>
                  </a:cubicBezTo>
                  <a:cubicBezTo>
                    <a:pt x="20207" y="3731"/>
                    <a:pt x="17096" y="4250"/>
                    <a:pt x="12819" y="4250"/>
                  </a:cubicBezTo>
                  <a:cubicBezTo>
                    <a:pt x="8540" y="4250"/>
                    <a:pt x="765" y="4639"/>
                    <a:pt x="376" y="12675"/>
                  </a:cubicBezTo>
                  <a:cubicBezTo>
                    <a:pt x="0" y="20452"/>
                    <a:pt x="6421" y="22402"/>
                    <a:pt x="10360" y="22402"/>
                  </a:cubicBezTo>
                  <a:cubicBezTo>
                    <a:pt x="10491" y="22402"/>
                    <a:pt x="10619" y="22399"/>
                    <a:pt x="10744" y="22395"/>
                  </a:cubicBezTo>
                  <a:cubicBezTo>
                    <a:pt x="14633" y="22266"/>
                    <a:pt x="16836" y="21100"/>
                    <a:pt x="16837" y="21100"/>
                  </a:cubicBezTo>
                  <a:lnTo>
                    <a:pt x="16837" y="21100"/>
                  </a:lnTo>
                  <a:cubicBezTo>
                    <a:pt x="16837" y="21100"/>
                    <a:pt x="19170" y="32765"/>
                    <a:pt x="14763" y="38856"/>
                  </a:cubicBezTo>
                  <a:cubicBezTo>
                    <a:pt x="10356" y="44948"/>
                    <a:pt x="5042" y="47669"/>
                    <a:pt x="3487" y="54927"/>
                  </a:cubicBezTo>
                  <a:cubicBezTo>
                    <a:pt x="1931" y="62186"/>
                    <a:pt x="2839" y="64388"/>
                    <a:pt x="2839" y="64388"/>
                  </a:cubicBezTo>
                  <a:cubicBezTo>
                    <a:pt x="2839" y="64388"/>
                    <a:pt x="15295" y="69215"/>
                    <a:pt x="27536" y="69215"/>
                  </a:cubicBezTo>
                  <a:cubicBezTo>
                    <a:pt x="31090" y="69215"/>
                    <a:pt x="34625" y="68808"/>
                    <a:pt x="37833" y="67758"/>
                  </a:cubicBezTo>
                  <a:cubicBezTo>
                    <a:pt x="52091" y="63091"/>
                    <a:pt x="53646" y="64518"/>
                    <a:pt x="61293" y="53242"/>
                  </a:cubicBezTo>
                  <a:cubicBezTo>
                    <a:pt x="68940" y="41965"/>
                    <a:pt x="60386" y="38856"/>
                    <a:pt x="55461" y="34318"/>
                  </a:cubicBezTo>
                  <a:cubicBezTo>
                    <a:pt x="50535" y="29782"/>
                    <a:pt x="44444" y="25375"/>
                    <a:pt x="45998" y="19025"/>
                  </a:cubicBezTo>
                  <a:cubicBezTo>
                    <a:pt x="47554" y="12674"/>
                    <a:pt x="48980" y="9952"/>
                    <a:pt x="43277" y="4508"/>
                  </a:cubicBezTo>
                  <a:cubicBezTo>
                    <a:pt x="39815" y="1204"/>
                    <a:pt x="36257" y="1"/>
                    <a:pt x="3327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defTabSz="685800"/>
              <a:endParaRPr>
                <a:ea typeface="+mn-ea"/>
              </a:endParaRPr>
            </a:p>
          </p:txBody>
        </p:sp>
        <p:sp>
          <p:nvSpPr>
            <p:cNvPr id="2202" name="Google Shape;2202;p52"/>
            <p:cNvSpPr/>
            <p:nvPr/>
          </p:nvSpPr>
          <p:spPr>
            <a:xfrm>
              <a:off x="4159325" y="3218675"/>
              <a:ext cx="1702075" cy="1744250"/>
            </a:xfrm>
            <a:custGeom>
              <a:avLst/>
              <a:gdLst/>
              <a:ahLst/>
              <a:cxnLst/>
              <a:rect l="l" t="t" r="r" b="b"/>
              <a:pathLst>
                <a:path w="68083" h="69770" extrusionOk="0">
                  <a:moveTo>
                    <a:pt x="33285" y="572"/>
                  </a:moveTo>
                  <a:cubicBezTo>
                    <a:pt x="36295" y="572"/>
                    <a:pt x="39816" y="1834"/>
                    <a:pt x="43131" y="4999"/>
                  </a:cubicBezTo>
                  <a:cubicBezTo>
                    <a:pt x="48184" y="9821"/>
                    <a:pt x="47520" y="12405"/>
                    <a:pt x="46198" y="17555"/>
                  </a:cubicBezTo>
                  <a:cubicBezTo>
                    <a:pt x="46061" y="18089"/>
                    <a:pt x="45917" y="18648"/>
                    <a:pt x="45773" y="19239"/>
                  </a:cubicBezTo>
                  <a:cubicBezTo>
                    <a:pt x="44360" y="25010"/>
                    <a:pt x="49030" y="29179"/>
                    <a:pt x="53548" y="33214"/>
                  </a:cubicBezTo>
                  <a:cubicBezTo>
                    <a:pt x="54144" y="33748"/>
                    <a:pt x="54740" y="34279"/>
                    <a:pt x="55318" y="34812"/>
                  </a:cubicBezTo>
                  <a:cubicBezTo>
                    <a:pt x="56164" y="35591"/>
                    <a:pt x="57129" y="36339"/>
                    <a:pt x="58062" y="37062"/>
                  </a:cubicBezTo>
                  <a:cubicBezTo>
                    <a:pt x="62608" y="40584"/>
                    <a:pt x="67306" y="44224"/>
                    <a:pt x="61108" y="53364"/>
                  </a:cubicBezTo>
                  <a:cubicBezTo>
                    <a:pt x="54849" y="62595"/>
                    <a:pt x="52802" y="63207"/>
                    <a:pt x="44187" y="65786"/>
                  </a:cubicBezTo>
                  <a:cubicBezTo>
                    <a:pt x="42355" y="66335"/>
                    <a:pt x="40280" y="66956"/>
                    <a:pt x="37797" y="67769"/>
                  </a:cubicBezTo>
                  <a:cubicBezTo>
                    <a:pt x="34644" y="68800"/>
                    <a:pt x="31156" y="69201"/>
                    <a:pt x="27641" y="69201"/>
                  </a:cubicBezTo>
                  <a:cubicBezTo>
                    <a:pt x="16198" y="69201"/>
                    <a:pt x="4475" y="64957"/>
                    <a:pt x="3123" y="64453"/>
                  </a:cubicBezTo>
                  <a:cubicBezTo>
                    <a:pt x="2980" y="63924"/>
                    <a:pt x="2497" y="61440"/>
                    <a:pt x="3820" y="55269"/>
                  </a:cubicBezTo>
                  <a:cubicBezTo>
                    <a:pt x="4832" y="50540"/>
                    <a:pt x="7427" y="47812"/>
                    <a:pt x="10431" y="44655"/>
                  </a:cubicBezTo>
                  <a:cubicBezTo>
                    <a:pt x="11964" y="43043"/>
                    <a:pt x="13550" y="41376"/>
                    <a:pt x="15048" y="39305"/>
                  </a:cubicBezTo>
                  <a:cubicBezTo>
                    <a:pt x="19476" y="33183"/>
                    <a:pt x="17267" y="21806"/>
                    <a:pt x="17171" y="21325"/>
                  </a:cubicBezTo>
                  <a:cubicBezTo>
                    <a:pt x="17142" y="21185"/>
                    <a:pt x="17020" y="21094"/>
                    <a:pt x="16889" y="21094"/>
                  </a:cubicBezTo>
                  <a:cubicBezTo>
                    <a:pt x="16845" y="21094"/>
                    <a:pt x="16799" y="21105"/>
                    <a:pt x="16755" y="21128"/>
                  </a:cubicBezTo>
                  <a:cubicBezTo>
                    <a:pt x="16735" y="21140"/>
                    <a:pt x="14567" y="22264"/>
                    <a:pt x="10788" y="22390"/>
                  </a:cubicBezTo>
                  <a:cubicBezTo>
                    <a:pt x="10658" y="22395"/>
                    <a:pt x="10524" y="22397"/>
                    <a:pt x="10389" y="22397"/>
                  </a:cubicBezTo>
                  <a:cubicBezTo>
                    <a:pt x="8027" y="22397"/>
                    <a:pt x="4946" y="21666"/>
                    <a:pt x="2927" y="19618"/>
                  </a:cubicBezTo>
                  <a:cubicBezTo>
                    <a:pt x="1325" y="17992"/>
                    <a:pt x="581" y="15754"/>
                    <a:pt x="715" y="12971"/>
                  </a:cubicBezTo>
                  <a:cubicBezTo>
                    <a:pt x="1064" y="5745"/>
                    <a:pt x="7395" y="4818"/>
                    <a:pt x="12871" y="4818"/>
                  </a:cubicBezTo>
                  <a:cubicBezTo>
                    <a:pt x="17012" y="4818"/>
                    <a:pt x="20109" y="4328"/>
                    <a:pt x="20297" y="4298"/>
                  </a:cubicBezTo>
                  <a:cubicBezTo>
                    <a:pt x="20597" y="4265"/>
                    <a:pt x="25350" y="3730"/>
                    <a:pt x="28571" y="1796"/>
                  </a:cubicBezTo>
                  <a:cubicBezTo>
                    <a:pt x="29855" y="1026"/>
                    <a:pt x="31478" y="572"/>
                    <a:pt x="33285" y="572"/>
                  </a:cubicBezTo>
                  <a:close/>
                  <a:moveTo>
                    <a:pt x="33287" y="1"/>
                  </a:moveTo>
                  <a:cubicBezTo>
                    <a:pt x="31370" y="1"/>
                    <a:pt x="29644" y="486"/>
                    <a:pt x="28278" y="1306"/>
                  </a:cubicBezTo>
                  <a:cubicBezTo>
                    <a:pt x="25130" y="3194"/>
                    <a:pt x="20278" y="3724"/>
                    <a:pt x="20230" y="3728"/>
                  </a:cubicBezTo>
                  <a:cubicBezTo>
                    <a:pt x="20224" y="3730"/>
                    <a:pt x="20218" y="3730"/>
                    <a:pt x="20212" y="3731"/>
                  </a:cubicBezTo>
                  <a:cubicBezTo>
                    <a:pt x="20182" y="3735"/>
                    <a:pt x="17077" y="4246"/>
                    <a:pt x="12872" y="4246"/>
                  </a:cubicBezTo>
                  <a:cubicBezTo>
                    <a:pt x="9505" y="4246"/>
                    <a:pt x="565" y="4246"/>
                    <a:pt x="144" y="12943"/>
                  </a:cubicBezTo>
                  <a:cubicBezTo>
                    <a:pt x="0" y="15893"/>
                    <a:pt x="801" y="18275"/>
                    <a:pt x="2520" y="20020"/>
                  </a:cubicBezTo>
                  <a:cubicBezTo>
                    <a:pt x="4677" y="22209"/>
                    <a:pt x="7952" y="22969"/>
                    <a:pt x="10443" y="22969"/>
                  </a:cubicBezTo>
                  <a:cubicBezTo>
                    <a:pt x="10566" y="22969"/>
                    <a:pt x="10688" y="22967"/>
                    <a:pt x="10808" y="22963"/>
                  </a:cubicBezTo>
                  <a:cubicBezTo>
                    <a:pt x="13876" y="22860"/>
                    <a:pt x="15899" y="22130"/>
                    <a:pt x="16674" y="21797"/>
                  </a:cubicBezTo>
                  <a:lnTo>
                    <a:pt x="16674" y="21797"/>
                  </a:lnTo>
                  <a:cubicBezTo>
                    <a:pt x="17015" y="23799"/>
                    <a:pt x="18439" y="33640"/>
                    <a:pt x="14584" y="38970"/>
                  </a:cubicBezTo>
                  <a:cubicBezTo>
                    <a:pt x="13108" y="41009"/>
                    <a:pt x="11537" y="42662"/>
                    <a:pt x="10015" y="44259"/>
                  </a:cubicBezTo>
                  <a:cubicBezTo>
                    <a:pt x="7080" y="47346"/>
                    <a:pt x="4306" y="50261"/>
                    <a:pt x="3259" y="55149"/>
                  </a:cubicBezTo>
                  <a:cubicBezTo>
                    <a:pt x="1703" y="62411"/>
                    <a:pt x="2588" y="64687"/>
                    <a:pt x="2627" y="64780"/>
                  </a:cubicBezTo>
                  <a:cubicBezTo>
                    <a:pt x="2656" y="64853"/>
                    <a:pt x="2715" y="64910"/>
                    <a:pt x="2788" y="64938"/>
                  </a:cubicBezTo>
                  <a:cubicBezTo>
                    <a:pt x="2949" y="65000"/>
                    <a:pt x="15438" y="69770"/>
                    <a:pt x="27655" y="69770"/>
                  </a:cubicBezTo>
                  <a:cubicBezTo>
                    <a:pt x="31221" y="69770"/>
                    <a:pt x="34768" y="69363"/>
                    <a:pt x="37974" y="68312"/>
                  </a:cubicBezTo>
                  <a:cubicBezTo>
                    <a:pt x="40451" y="67502"/>
                    <a:pt x="42523" y="66882"/>
                    <a:pt x="44352" y="66334"/>
                  </a:cubicBezTo>
                  <a:cubicBezTo>
                    <a:pt x="52908" y="63773"/>
                    <a:pt x="55208" y="63084"/>
                    <a:pt x="61583" y="53684"/>
                  </a:cubicBezTo>
                  <a:cubicBezTo>
                    <a:pt x="68082" y="44100"/>
                    <a:pt x="62946" y="40121"/>
                    <a:pt x="58414" y="36609"/>
                  </a:cubicBezTo>
                  <a:cubicBezTo>
                    <a:pt x="57490" y="35894"/>
                    <a:pt x="56534" y="35152"/>
                    <a:pt x="55707" y="34390"/>
                  </a:cubicBezTo>
                  <a:cubicBezTo>
                    <a:pt x="55126" y="33855"/>
                    <a:pt x="54528" y="33322"/>
                    <a:pt x="53930" y="32786"/>
                  </a:cubicBezTo>
                  <a:cubicBezTo>
                    <a:pt x="49538" y="28866"/>
                    <a:pt x="44999" y="24811"/>
                    <a:pt x="46329" y="19375"/>
                  </a:cubicBezTo>
                  <a:cubicBezTo>
                    <a:pt x="46474" y="18787"/>
                    <a:pt x="46617" y="18229"/>
                    <a:pt x="46754" y="17698"/>
                  </a:cubicBezTo>
                  <a:cubicBezTo>
                    <a:pt x="48088" y="12501"/>
                    <a:pt x="48822" y="9638"/>
                    <a:pt x="43528" y="4585"/>
                  </a:cubicBezTo>
                  <a:cubicBezTo>
                    <a:pt x="40096" y="1308"/>
                    <a:pt x="36434" y="1"/>
                    <a:pt x="33287"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03" name="Google Shape;2203;p52"/>
            <p:cNvSpPr/>
            <p:nvPr/>
          </p:nvSpPr>
          <p:spPr>
            <a:xfrm>
              <a:off x="4306150" y="3395675"/>
              <a:ext cx="669825" cy="253200"/>
            </a:xfrm>
            <a:custGeom>
              <a:avLst/>
              <a:gdLst/>
              <a:ahLst/>
              <a:cxnLst/>
              <a:rect l="l" t="t" r="r" b="b"/>
              <a:pathLst>
                <a:path w="26793" h="10128" extrusionOk="0">
                  <a:moveTo>
                    <a:pt x="26473" y="0"/>
                  </a:moveTo>
                  <a:cubicBezTo>
                    <a:pt x="26394" y="0"/>
                    <a:pt x="26316" y="33"/>
                    <a:pt x="26259" y="97"/>
                  </a:cubicBezTo>
                  <a:cubicBezTo>
                    <a:pt x="26231" y="127"/>
                    <a:pt x="23469" y="3223"/>
                    <a:pt x="18259" y="7062"/>
                  </a:cubicBezTo>
                  <a:cubicBezTo>
                    <a:pt x="16022" y="8709"/>
                    <a:pt x="13872" y="9535"/>
                    <a:pt x="11693" y="9535"/>
                  </a:cubicBezTo>
                  <a:cubicBezTo>
                    <a:pt x="9347" y="9535"/>
                    <a:pt x="6966" y="8577"/>
                    <a:pt x="4406" y="6658"/>
                  </a:cubicBezTo>
                  <a:cubicBezTo>
                    <a:pt x="3151" y="5718"/>
                    <a:pt x="1924" y="5245"/>
                    <a:pt x="756" y="5245"/>
                  </a:cubicBezTo>
                  <a:cubicBezTo>
                    <a:pt x="593" y="5245"/>
                    <a:pt x="431" y="5255"/>
                    <a:pt x="270" y="5273"/>
                  </a:cubicBezTo>
                  <a:cubicBezTo>
                    <a:pt x="113" y="5292"/>
                    <a:pt x="1" y="5434"/>
                    <a:pt x="19" y="5591"/>
                  </a:cubicBezTo>
                  <a:cubicBezTo>
                    <a:pt x="38" y="5737"/>
                    <a:pt x="162" y="5845"/>
                    <a:pt x="307" y="5845"/>
                  </a:cubicBezTo>
                  <a:cubicBezTo>
                    <a:pt x="317" y="5845"/>
                    <a:pt x="327" y="5845"/>
                    <a:pt x="337" y="5843"/>
                  </a:cubicBezTo>
                  <a:cubicBezTo>
                    <a:pt x="477" y="5827"/>
                    <a:pt x="619" y="5819"/>
                    <a:pt x="761" y="5819"/>
                  </a:cubicBezTo>
                  <a:cubicBezTo>
                    <a:pt x="1805" y="5819"/>
                    <a:pt x="2913" y="6255"/>
                    <a:pt x="4062" y="7117"/>
                  </a:cubicBezTo>
                  <a:cubicBezTo>
                    <a:pt x="6741" y="9126"/>
                    <a:pt x="9233" y="10127"/>
                    <a:pt x="11692" y="10127"/>
                  </a:cubicBezTo>
                  <a:cubicBezTo>
                    <a:pt x="13983" y="10127"/>
                    <a:pt x="16245" y="9257"/>
                    <a:pt x="18598" y="7523"/>
                  </a:cubicBezTo>
                  <a:cubicBezTo>
                    <a:pt x="23863" y="3644"/>
                    <a:pt x="26660" y="507"/>
                    <a:pt x="26687" y="475"/>
                  </a:cubicBezTo>
                  <a:cubicBezTo>
                    <a:pt x="26792" y="357"/>
                    <a:pt x="26780" y="177"/>
                    <a:pt x="26662" y="72"/>
                  </a:cubicBezTo>
                  <a:cubicBezTo>
                    <a:pt x="26608" y="24"/>
                    <a:pt x="26541" y="0"/>
                    <a:pt x="26473"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04" name="Google Shape;2204;p52"/>
            <p:cNvSpPr/>
            <p:nvPr/>
          </p:nvSpPr>
          <p:spPr>
            <a:xfrm>
              <a:off x="4229475" y="3544550"/>
              <a:ext cx="47075" cy="44450"/>
            </a:xfrm>
            <a:custGeom>
              <a:avLst/>
              <a:gdLst/>
              <a:ahLst/>
              <a:cxnLst/>
              <a:rect l="l" t="t" r="r" b="b"/>
              <a:pathLst>
                <a:path w="1883" h="1778" extrusionOk="0">
                  <a:moveTo>
                    <a:pt x="1560" y="1"/>
                  </a:moveTo>
                  <a:cubicBezTo>
                    <a:pt x="1508" y="1"/>
                    <a:pt x="1455" y="15"/>
                    <a:pt x="1407" y="45"/>
                  </a:cubicBezTo>
                  <a:cubicBezTo>
                    <a:pt x="554" y="616"/>
                    <a:pt x="105" y="1307"/>
                    <a:pt x="86" y="1336"/>
                  </a:cubicBezTo>
                  <a:cubicBezTo>
                    <a:pt x="1" y="1469"/>
                    <a:pt x="40" y="1646"/>
                    <a:pt x="173" y="1731"/>
                  </a:cubicBezTo>
                  <a:cubicBezTo>
                    <a:pt x="218" y="1761"/>
                    <a:pt x="273" y="1777"/>
                    <a:pt x="327" y="1778"/>
                  </a:cubicBezTo>
                  <a:cubicBezTo>
                    <a:pt x="424" y="1777"/>
                    <a:pt x="514" y="1728"/>
                    <a:pt x="566" y="1646"/>
                  </a:cubicBezTo>
                  <a:cubicBezTo>
                    <a:pt x="571" y="1640"/>
                    <a:pt x="976" y="1022"/>
                    <a:pt x="1726" y="520"/>
                  </a:cubicBezTo>
                  <a:cubicBezTo>
                    <a:pt x="1852" y="430"/>
                    <a:pt x="1883" y="256"/>
                    <a:pt x="1797" y="128"/>
                  </a:cubicBezTo>
                  <a:cubicBezTo>
                    <a:pt x="1743" y="46"/>
                    <a:pt x="1652" y="1"/>
                    <a:pt x="1560"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05" name="Google Shape;2205;p52"/>
            <p:cNvSpPr/>
            <p:nvPr/>
          </p:nvSpPr>
          <p:spPr>
            <a:xfrm>
              <a:off x="5359875" y="4651200"/>
              <a:ext cx="73300" cy="53725"/>
            </a:xfrm>
            <a:custGeom>
              <a:avLst/>
              <a:gdLst/>
              <a:ahLst/>
              <a:cxnLst/>
              <a:rect l="l" t="t" r="r" b="b"/>
              <a:pathLst>
                <a:path w="2932" h="2149" extrusionOk="0">
                  <a:moveTo>
                    <a:pt x="2614" y="1"/>
                  </a:moveTo>
                  <a:cubicBezTo>
                    <a:pt x="2539" y="1"/>
                    <a:pt x="2465" y="30"/>
                    <a:pt x="2409" y="88"/>
                  </a:cubicBezTo>
                  <a:cubicBezTo>
                    <a:pt x="1740" y="809"/>
                    <a:pt x="1000" y="1315"/>
                    <a:pt x="211" y="1592"/>
                  </a:cubicBezTo>
                  <a:cubicBezTo>
                    <a:pt x="79" y="1637"/>
                    <a:pt x="1" y="1772"/>
                    <a:pt x="24" y="1910"/>
                  </a:cubicBezTo>
                  <a:cubicBezTo>
                    <a:pt x="47" y="2048"/>
                    <a:pt x="166" y="2148"/>
                    <a:pt x="306" y="2148"/>
                  </a:cubicBezTo>
                  <a:cubicBezTo>
                    <a:pt x="339" y="2148"/>
                    <a:pt x="370" y="2142"/>
                    <a:pt x="401" y="2131"/>
                  </a:cubicBezTo>
                  <a:cubicBezTo>
                    <a:pt x="1279" y="1824"/>
                    <a:pt x="2096" y="1267"/>
                    <a:pt x="2828" y="477"/>
                  </a:cubicBezTo>
                  <a:cubicBezTo>
                    <a:pt x="2931" y="361"/>
                    <a:pt x="2922" y="183"/>
                    <a:pt x="2809" y="77"/>
                  </a:cubicBezTo>
                  <a:cubicBezTo>
                    <a:pt x="2754" y="26"/>
                    <a:pt x="2684" y="1"/>
                    <a:pt x="2614"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06" name="Google Shape;2206;p52"/>
            <p:cNvSpPr/>
            <p:nvPr/>
          </p:nvSpPr>
          <p:spPr>
            <a:xfrm>
              <a:off x="4906300" y="3560700"/>
              <a:ext cx="617675" cy="1002575"/>
            </a:xfrm>
            <a:custGeom>
              <a:avLst/>
              <a:gdLst/>
              <a:ahLst/>
              <a:cxnLst/>
              <a:rect l="l" t="t" r="r" b="b"/>
              <a:pathLst>
                <a:path w="24707" h="40103" extrusionOk="0">
                  <a:moveTo>
                    <a:pt x="3663" y="1"/>
                  </a:moveTo>
                  <a:cubicBezTo>
                    <a:pt x="3576" y="1"/>
                    <a:pt x="3490" y="40"/>
                    <a:pt x="3434" y="115"/>
                  </a:cubicBezTo>
                  <a:cubicBezTo>
                    <a:pt x="3293" y="303"/>
                    <a:pt x="0" y="4776"/>
                    <a:pt x="2298" y="8798"/>
                  </a:cubicBezTo>
                  <a:cubicBezTo>
                    <a:pt x="3277" y="10509"/>
                    <a:pt x="5229" y="11576"/>
                    <a:pt x="7702" y="12926"/>
                  </a:cubicBezTo>
                  <a:cubicBezTo>
                    <a:pt x="11101" y="14783"/>
                    <a:pt x="15331" y="17093"/>
                    <a:pt x="19340" y="22223"/>
                  </a:cubicBezTo>
                  <a:cubicBezTo>
                    <a:pt x="24056" y="28260"/>
                    <a:pt x="24119" y="35427"/>
                    <a:pt x="22741" y="39729"/>
                  </a:cubicBezTo>
                  <a:cubicBezTo>
                    <a:pt x="22693" y="39881"/>
                    <a:pt x="22776" y="40042"/>
                    <a:pt x="22926" y="40090"/>
                  </a:cubicBezTo>
                  <a:cubicBezTo>
                    <a:pt x="22954" y="40098"/>
                    <a:pt x="22984" y="40103"/>
                    <a:pt x="23013" y="40103"/>
                  </a:cubicBezTo>
                  <a:cubicBezTo>
                    <a:pt x="23014" y="40103"/>
                    <a:pt x="23015" y="40103"/>
                    <a:pt x="23016" y="40103"/>
                  </a:cubicBezTo>
                  <a:cubicBezTo>
                    <a:pt x="23140" y="40103"/>
                    <a:pt x="23249" y="40022"/>
                    <a:pt x="23287" y="39904"/>
                  </a:cubicBezTo>
                  <a:cubicBezTo>
                    <a:pt x="24707" y="35467"/>
                    <a:pt x="24644" y="28083"/>
                    <a:pt x="19790" y="21870"/>
                  </a:cubicBezTo>
                  <a:cubicBezTo>
                    <a:pt x="15710" y="16647"/>
                    <a:pt x="11422" y="14305"/>
                    <a:pt x="7976" y="12424"/>
                  </a:cubicBezTo>
                  <a:cubicBezTo>
                    <a:pt x="5583" y="11117"/>
                    <a:pt x="3693" y="10085"/>
                    <a:pt x="2796" y="8514"/>
                  </a:cubicBezTo>
                  <a:cubicBezTo>
                    <a:pt x="685" y="4821"/>
                    <a:pt x="3860" y="502"/>
                    <a:pt x="3892" y="458"/>
                  </a:cubicBezTo>
                  <a:cubicBezTo>
                    <a:pt x="3987" y="332"/>
                    <a:pt x="3961" y="153"/>
                    <a:pt x="3835" y="58"/>
                  </a:cubicBezTo>
                  <a:cubicBezTo>
                    <a:pt x="3783" y="19"/>
                    <a:pt x="3723" y="1"/>
                    <a:pt x="3663"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07" name="Google Shape;2207;p52"/>
            <p:cNvSpPr/>
            <p:nvPr/>
          </p:nvSpPr>
          <p:spPr>
            <a:xfrm>
              <a:off x="5408175" y="4048900"/>
              <a:ext cx="329375" cy="530475"/>
            </a:xfrm>
            <a:custGeom>
              <a:avLst/>
              <a:gdLst/>
              <a:ahLst/>
              <a:cxnLst/>
              <a:rect l="l" t="t" r="r" b="b"/>
              <a:pathLst>
                <a:path w="13175" h="21219" extrusionOk="0">
                  <a:moveTo>
                    <a:pt x="327" y="1"/>
                  </a:moveTo>
                  <a:cubicBezTo>
                    <a:pt x="235" y="1"/>
                    <a:pt x="146" y="44"/>
                    <a:pt x="90" y="124"/>
                  </a:cubicBezTo>
                  <a:cubicBezTo>
                    <a:pt x="1" y="255"/>
                    <a:pt x="33" y="433"/>
                    <a:pt x="164" y="524"/>
                  </a:cubicBezTo>
                  <a:cubicBezTo>
                    <a:pt x="288" y="608"/>
                    <a:pt x="12481" y="9188"/>
                    <a:pt x="8148" y="20832"/>
                  </a:cubicBezTo>
                  <a:cubicBezTo>
                    <a:pt x="8093" y="20980"/>
                    <a:pt x="8169" y="21144"/>
                    <a:pt x="8317" y="21200"/>
                  </a:cubicBezTo>
                  <a:cubicBezTo>
                    <a:pt x="8349" y="21212"/>
                    <a:pt x="8383" y="21218"/>
                    <a:pt x="8417" y="21218"/>
                  </a:cubicBezTo>
                  <a:cubicBezTo>
                    <a:pt x="8536" y="21218"/>
                    <a:pt x="8643" y="21144"/>
                    <a:pt x="8686" y="21032"/>
                  </a:cubicBezTo>
                  <a:cubicBezTo>
                    <a:pt x="13174" y="8967"/>
                    <a:pt x="616" y="139"/>
                    <a:pt x="489" y="52"/>
                  </a:cubicBezTo>
                  <a:cubicBezTo>
                    <a:pt x="439" y="17"/>
                    <a:pt x="383" y="1"/>
                    <a:pt x="327"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08" name="Google Shape;2208;p52"/>
            <p:cNvSpPr/>
            <p:nvPr/>
          </p:nvSpPr>
          <p:spPr>
            <a:xfrm>
              <a:off x="4085800" y="4414050"/>
              <a:ext cx="1354450" cy="551475"/>
            </a:xfrm>
            <a:custGeom>
              <a:avLst/>
              <a:gdLst/>
              <a:ahLst/>
              <a:cxnLst/>
              <a:rect l="l" t="t" r="r" b="b"/>
              <a:pathLst>
                <a:path w="54178" h="22059" extrusionOk="0">
                  <a:moveTo>
                    <a:pt x="27423" y="1"/>
                  </a:moveTo>
                  <a:cubicBezTo>
                    <a:pt x="24967" y="1"/>
                    <a:pt x="21935" y="776"/>
                    <a:pt x="18276" y="2988"/>
                  </a:cubicBezTo>
                  <a:cubicBezTo>
                    <a:pt x="12054" y="6746"/>
                    <a:pt x="0" y="9209"/>
                    <a:pt x="0" y="9209"/>
                  </a:cubicBezTo>
                  <a:cubicBezTo>
                    <a:pt x="0" y="9209"/>
                    <a:pt x="1427" y="13227"/>
                    <a:pt x="5704" y="16207"/>
                  </a:cubicBezTo>
                  <a:cubicBezTo>
                    <a:pt x="9981" y="19189"/>
                    <a:pt x="17757" y="21651"/>
                    <a:pt x="33311" y="22041"/>
                  </a:cubicBezTo>
                  <a:cubicBezTo>
                    <a:pt x="33782" y="22052"/>
                    <a:pt x="34244" y="22058"/>
                    <a:pt x="34696" y="22058"/>
                  </a:cubicBezTo>
                  <a:cubicBezTo>
                    <a:pt x="49181" y="22058"/>
                    <a:pt x="54178" y="16207"/>
                    <a:pt x="54178" y="16207"/>
                  </a:cubicBezTo>
                  <a:lnTo>
                    <a:pt x="49253" y="14264"/>
                  </a:lnTo>
                  <a:cubicBezTo>
                    <a:pt x="44327" y="12319"/>
                    <a:pt x="34606" y="2210"/>
                    <a:pt x="31755" y="914"/>
                  </a:cubicBezTo>
                  <a:cubicBezTo>
                    <a:pt x="30581" y="381"/>
                    <a:pt x="29143" y="1"/>
                    <a:pt x="27423" y="1"/>
                  </a:cubicBez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209" name="Google Shape;2209;p52"/>
            <p:cNvSpPr/>
            <p:nvPr/>
          </p:nvSpPr>
          <p:spPr>
            <a:xfrm>
              <a:off x="4077575" y="4407200"/>
              <a:ext cx="1371300" cy="565475"/>
            </a:xfrm>
            <a:custGeom>
              <a:avLst/>
              <a:gdLst/>
              <a:ahLst/>
              <a:cxnLst/>
              <a:rect l="l" t="t" r="r" b="b"/>
              <a:pathLst>
                <a:path w="54852" h="22619" extrusionOk="0">
                  <a:moveTo>
                    <a:pt x="27738" y="550"/>
                  </a:moveTo>
                  <a:cubicBezTo>
                    <a:pt x="29236" y="550"/>
                    <a:pt x="30647" y="849"/>
                    <a:pt x="31966" y="1449"/>
                  </a:cubicBezTo>
                  <a:cubicBezTo>
                    <a:pt x="33113" y="1971"/>
                    <a:pt x="35458" y="4009"/>
                    <a:pt x="38175" y="6369"/>
                  </a:cubicBezTo>
                  <a:cubicBezTo>
                    <a:pt x="42101" y="9782"/>
                    <a:pt x="46553" y="13649"/>
                    <a:pt x="49476" y="14804"/>
                  </a:cubicBezTo>
                  <a:lnTo>
                    <a:pt x="53996" y="16588"/>
                  </a:lnTo>
                  <a:cubicBezTo>
                    <a:pt x="52741" y="17760"/>
                    <a:pt x="47297" y="22045"/>
                    <a:pt x="35014" y="22045"/>
                  </a:cubicBezTo>
                  <a:cubicBezTo>
                    <a:pt x="34567" y="22045"/>
                    <a:pt x="34112" y="22039"/>
                    <a:pt x="33647" y="22028"/>
                  </a:cubicBezTo>
                  <a:cubicBezTo>
                    <a:pt x="20278" y="21693"/>
                    <a:pt x="11298" y="19803"/>
                    <a:pt x="6197" y="16247"/>
                  </a:cubicBezTo>
                  <a:cubicBezTo>
                    <a:pt x="2723" y="13826"/>
                    <a:pt x="1151" y="10674"/>
                    <a:pt x="724" y="9692"/>
                  </a:cubicBezTo>
                  <a:cubicBezTo>
                    <a:pt x="2726" y="9259"/>
                    <a:pt x="13144" y="6895"/>
                    <a:pt x="18753" y="3507"/>
                  </a:cubicBezTo>
                  <a:cubicBezTo>
                    <a:pt x="22012" y="1537"/>
                    <a:pt x="25018" y="550"/>
                    <a:pt x="27738" y="550"/>
                  </a:cubicBezTo>
                  <a:close/>
                  <a:moveTo>
                    <a:pt x="27766" y="1"/>
                  </a:moveTo>
                  <a:cubicBezTo>
                    <a:pt x="25299" y="1"/>
                    <a:pt x="22200" y="754"/>
                    <a:pt x="18455" y="3016"/>
                  </a:cubicBezTo>
                  <a:cubicBezTo>
                    <a:pt x="12349" y="6707"/>
                    <a:pt x="392" y="9178"/>
                    <a:pt x="273" y="9202"/>
                  </a:cubicBezTo>
                  <a:cubicBezTo>
                    <a:pt x="101" y="9237"/>
                    <a:pt x="1" y="9414"/>
                    <a:pt x="59" y="9578"/>
                  </a:cubicBezTo>
                  <a:cubicBezTo>
                    <a:pt x="119" y="9746"/>
                    <a:pt x="1565" y="13718"/>
                    <a:pt x="5868" y="16716"/>
                  </a:cubicBezTo>
                  <a:cubicBezTo>
                    <a:pt x="11065" y="20339"/>
                    <a:pt x="20147" y="22264"/>
                    <a:pt x="33632" y="22600"/>
                  </a:cubicBezTo>
                  <a:cubicBezTo>
                    <a:pt x="34113" y="22612"/>
                    <a:pt x="34583" y="22619"/>
                    <a:pt x="35043" y="22619"/>
                  </a:cubicBezTo>
                  <a:cubicBezTo>
                    <a:pt x="49468" y="22619"/>
                    <a:pt x="54510" y="16918"/>
                    <a:pt x="54724" y="16669"/>
                  </a:cubicBezTo>
                  <a:cubicBezTo>
                    <a:pt x="54851" y="16520"/>
                    <a:pt x="54795" y="16288"/>
                    <a:pt x="54611" y="16217"/>
                  </a:cubicBezTo>
                  <a:lnTo>
                    <a:pt x="49686" y="14272"/>
                  </a:lnTo>
                  <a:cubicBezTo>
                    <a:pt x="46854" y="13153"/>
                    <a:pt x="42249" y="9153"/>
                    <a:pt x="38550" y="5938"/>
                  </a:cubicBezTo>
                  <a:cubicBezTo>
                    <a:pt x="35800" y="3547"/>
                    <a:pt x="33426" y="1483"/>
                    <a:pt x="32202" y="928"/>
                  </a:cubicBezTo>
                  <a:cubicBezTo>
                    <a:pt x="31064" y="411"/>
                    <a:pt x="29588" y="1"/>
                    <a:pt x="27766"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10" name="Google Shape;2210;p52"/>
            <p:cNvSpPr/>
            <p:nvPr/>
          </p:nvSpPr>
          <p:spPr>
            <a:xfrm>
              <a:off x="4558875" y="4129050"/>
              <a:ext cx="427725" cy="577025"/>
            </a:xfrm>
            <a:custGeom>
              <a:avLst/>
              <a:gdLst/>
              <a:ahLst/>
              <a:cxnLst/>
              <a:rect l="l" t="t" r="r" b="b"/>
              <a:pathLst>
                <a:path w="17109" h="23081" extrusionOk="0">
                  <a:moveTo>
                    <a:pt x="17109" y="0"/>
                  </a:moveTo>
                  <a:lnTo>
                    <a:pt x="6480" y="5834"/>
                  </a:lnTo>
                  <a:cubicBezTo>
                    <a:pt x="6480" y="5834"/>
                    <a:pt x="5573" y="9463"/>
                    <a:pt x="3241" y="14258"/>
                  </a:cubicBezTo>
                  <a:cubicBezTo>
                    <a:pt x="908" y="19053"/>
                    <a:pt x="1" y="22812"/>
                    <a:pt x="3500" y="23071"/>
                  </a:cubicBezTo>
                  <a:cubicBezTo>
                    <a:pt x="3581" y="23077"/>
                    <a:pt x="3663" y="23080"/>
                    <a:pt x="3745" y="23080"/>
                  </a:cubicBezTo>
                  <a:cubicBezTo>
                    <a:pt x="7231" y="23080"/>
                    <a:pt x="12081" y="17818"/>
                    <a:pt x="13220" y="14906"/>
                  </a:cubicBezTo>
                  <a:cubicBezTo>
                    <a:pt x="14387" y="11925"/>
                    <a:pt x="17109" y="1"/>
                    <a:pt x="17109"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211" name="Google Shape;2211;p52"/>
            <p:cNvSpPr/>
            <p:nvPr/>
          </p:nvSpPr>
          <p:spPr>
            <a:xfrm>
              <a:off x="4569950" y="4121875"/>
              <a:ext cx="424725" cy="591350"/>
            </a:xfrm>
            <a:custGeom>
              <a:avLst/>
              <a:gdLst/>
              <a:ahLst/>
              <a:cxnLst/>
              <a:rect l="l" t="t" r="r" b="b"/>
              <a:pathLst>
                <a:path w="16989" h="23654" extrusionOk="0">
                  <a:moveTo>
                    <a:pt x="16243" y="847"/>
                  </a:moveTo>
                  <a:lnTo>
                    <a:pt x="16243" y="847"/>
                  </a:lnTo>
                  <a:cubicBezTo>
                    <a:pt x="15666" y="3336"/>
                    <a:pt x="13504" y="12552"/>
                    <a:pt x="12510" y="15089"/>
                  </a:cubicBezTo>
                  <a:cubicBezTo>
                    <a:pt x="11420" y="17877"/>
                    <a:pt x="6648" y="23081"/>
                    <a:pt x="3304" y="23081"/>
                  </a:cubicBezTo>
                  <a:cubicBezTo>
                    <a:pt x="3228" y="23081"/>
                    <a:pt x="3153" y="23078"/>
                    <a:pt x="3078" y="23073"/>
                  </a:cubicBezTo>
                  <a:cubicBezTo>
                    <a:pt x="2194" y="23008"/>
                    <a:pt x="1612" y="22712"/>
                    <a:pt x="1301" y="22169"/>
                  </a:cubicBezTo>
                  <a:cubicBezTo>
                    <a:pt x="610" y="20969"/>
                    <a:pt x="1184" y="18518"/>
                    <a:pt x="3055" y="14671"/>
                  </a:cubicBezTo>
                  <a:cubicBezTo>
                    <a:pt x="5137" y="10391"/>
                    <a:pt x="6101" y="6988"/>
                    <a:pt x="6284" y="6313"/>
                  </a:cubicBezTo>
                  <a:lnTo>
                    <a:pt x="16243" y="847"/>
                  </a:lnTo>
                  <a:close/>
                  <a:moveTo>
                    <a:pt x="16665" y="1"/>
                  </a:moveTo>
                  <a:cubicBezTo>
                    <a:pt x="16620" y="1"/>
                    <a:pt x="16573" y="12"/>
                    <a:pt x="16528" y="36"/>
                  </a:cubicBezTo>
                  <a:lnTo>
                    <a:pt x="5900" y="5869"/>
                  </a:lnTo>
                  <a:cubicBezTo>
                    <a:pt x="5830" y="5908"/>
                    <a:pt x="5779" y="5974"/>
                    <a:pt x="5760" y="6051"/>
                  </a:cubicBezTo>
                  <a:cubicBezTo>
                    <a:pt x="5750" y="6087"/>
                    <a:pt x="4833" y="9706"/>
                    <a:pt x="2540" y="14420"/>
                  </a:cubicBezTo>
                  <a:cubicBezTo>
                    <a:pt x="553" y="18505"/>
                    <a:pt x="1" y="21060"/>
                    <a:pt x="805" y="22455"/>
                  </a:cubicBezTo>
                  <a:cubicBezTo>
                    <a:pt x="1213" y="23165"/>
                    <a:pt x="1964" y="23565"/>
                    <a:pt x="3035" y="23644"/>
                  </a:cubicBezTo>
                  <a:cubicBezTo>
                    <a:pt x="3123" y="23651"/>
                    <a:pt x="3211" y="23653"/>
                    <a:pt x="3301" y="23653"/>
                  </a:cubicBezTo>
                  <a:cubicBezTo>
                    <a:pt x="6995" y="23653"/>
                    <a:pt x="11919" y="18174"/>
                    <a:pt x="13044" y="15298"/>
                  </a:cubicBezTo>
                  <a:cubicBezTo>
                    <a:pt x="14205" y="12331"/>
                    <a:pt x="16834" y="839"/>
                    <a:pt x="16945" y="352"/>
                  </a:cubicBezTo>
                  <a:cubicBezTo>
                    <a:pt x="16989" y="161"/>
                    <a:pt x="16838" y="1"/>
                    <a:pt x="16665"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12" name="Google Shape;2212;p52"/>
            <p:cNvSpPr/>
            <p:nvPr/>
          </p:nvSpPr>
          <p:spPr>
            <a:xfrm>
              <a:off x="4452075" y="3594425"/>
              <a:ext cx="719225" cy="764800"/>
            </a:xfrm>
            <a:custGeom>
              <a:avLst/>
              <a:gdLst/>
              <a:ahLst/>
              <a:cxnLst/>
              <a:rect l="l" t="t" r="r" b="b"/>
              <a:pathLst>
                <a:path w="28769" h="30592" extrusionOk="0">
                  <a:moveTo>
                    <a:pt x="14382" y="0"/>
                  </a:moveTo>
                  <a:cubicBezTo>
                    <a:pt x="14381" y="1"/>
                    <a:pt x="10871" y="3512"/>
                    <a:pt x="6270" y="3512"/>
                  </a:cubicBezTo>
                  <a:cubicBezTo>
                    <a:pt x="4941" y="3512"/>
                    <a:pt x="3521" y="3219"/>
                    <a:pt x="2069" y="2463"/>
                  </a:cubicBezTo>
                  <a:cubicBezTo>
                    <a:pt x="2069" y="2463"/>
                    <a:pt x="514" y="14128"/>
                    <a:pt x="255" y="20608"/>
                  </a:cubicBezTo>
                  <a:cubicBezTo>
                    <a:pt x="0" y="26977"/>
                    <a:pt x="3375" y="30592"/>
                    <a:pt x="6197" y="30592"/>
                  </a:cubicBezTo>
                  <a:cubicBezTo>
                    <a:pt x="6247" y="30592"/>
                    <a:pt x="6297" y="30591"/>
                    <a:pt x="6346" y="30589"/>
                  </a:cubicBezTo>
                  <a:cubicBezTo>
                    <a:pt x="9197" y="30459"/>
                    <a:pt x="21122" y="23460"/>
                    <a:pt x="21251" y="23071"/>
                  </a:cubicBezTo>
                  <a:cubicBezTo>
                    <a:pt x="21381" y="22682"/>
                    <a:pt x="23195" y="21645"/>
                    <a:pt x="23195" y="21645"/>
                  </a:cubicBezTo>
                  <a:cubicBezTo>
                    <a:pt x="23195" y="21645"/>
                    <a:pt x="23451" y="22477"/>
                    <a:pt x="24279" y="22477"/>
                  </a:cubicBezTo>
                  <a:cubicBezTo>
                    <a:pt x="24628" y="22477"/>
                    <a:pt x="25080" y="22328"/>
                    <a:pt x="25658" y="21905"/>
                  </a:cubicBezTo>
                  <a:cubicBezTo>
                    <a:pt x="27603" y="20478"/>
                    <a:pt x="28769" y="14906"/>
                    <a:pt x="28250" y="13350"/>
                  </a:cubicBezTo>
                  <a:cubicBezTo>
                    <a:pt x="27928" y="12382"/>
                    <a:pt x="27605" y="12117"/>
                    <a:pt x="27282" y="12117"/>
                  </a:cubicBezTo>
                  <a:cubicBezTo>
                    <a:pt x="27086" y="12117"/>
                    <a:pt x="26890" y="12215"/>
                    <a:pt x="26694" y="12313"/>
                  </a:cubicBezTo>
                  <a:cubicBezTo>
                    <a:pt x="26219" y="12551"/>
                    <a:pt x="24435" y="13771"/>
                    <a:pt x="22342" y="13771"/>
                  </a:cubicBezTo>
                  <a:cubicBezTo>
                    <a:pt x="22153" y="13771"/>
                    <a:pt x="21962" y="13761"/>
                    <a:pt x="21769" y="13739"/>
                  </a:cubicBezTo>
                  <a:cubicBezTo>
                    <a:pt x="19436" y="13479"/>
                    <a:pt x="15029" y="10888"/>
                    <a:pt x="14511" y="6222"/>
                  </a:cubicBezTo>
                  <a:cubicBezTo>
                    <a:pt x="13993" y="1557"/>
                    <a:pt x="14381" y="0"/>
                    <a:pt x="14382"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213" name="Google Shape;2213;p52"/>
            <p:cNvSpPr/>
            <p:nvPr/>
          </p:nvSpPr>
          <p:spPr>
            <a:xfrm>
              <a:off x="4447675" y="3587300"/>
              <a:ext cx="730850" cy="779075"/>
            </a:xfrm>
            <a:custGeom>
              <a:avLst/>
              <a:gdLst/>
              <a:ahLst/>
              <a:cxnLst/>
              <a:rect l="l" t="t" r="r" b="b"/>
              <a:pathLst>
                <a:path w="29234" h="31163" extrusionOk="0">
                  <a:moveTo>
                    <a:pt x="14176" y="1011"/>
                  </a:moveTo>
                  <a:cubicBezTo>
                    <a:pt x="14106" y="1901"/>
                    <a:pt x="14079" y="3618"/>
                    <a:pt x="14404" y="6538"/>
                  </a:cubicBezTo>
                  <a:cubicBezTo>
                    <a:pt x="14949" y="11439"/>
                    <a:pt x="19641" y="14056"/>
                    <a:pt x="21915" y="14309"/>
                  </a:cubicBezTo>
                  <a:cubicBezTo>
                    <a:pt x="22116" y="14331"/>
                    <a:pt x="22315" y="14341"/>
                    <a:pt x="22511" y="14341"/>
                  </a:cubicBezTo>
                  <a:cubicBezTo>
                    <a:pt x="24377" y="14341"/>
                    <a:pt x="25999" y="13421"/>
                    <a:pt x="26729" y="13004"/>
                  </a:cubicBezTo>
                  <a:cubicBezTo>
                    <a:pt x="26843" y="12939"/>
                    <a:pt x="26934" y="12887"/>
                    <a:pt x="27000" y="12855"/>
                  </a:cubicBezTo>
                  <a:cubicBezTo>
                    <a:pt x="27198" y="12755"/>
                    <a:pt x="27342" y="12688"/>
                    <a:pt x="27459" y="12688"/>
                  </a:cubicBezTo>
                  <a:cubicBezTo>
                    <a:pt x="27494" y="12688"/>
                    <a:pt x="27526" y="12694"/>
                    <a:pt x="27556" y="12707"/>
                  </a:cubicBezTo>
                  <a:cubicBezTo>
                    <a:pt x="27694" y="12765"/>
                    <a:pt x="27909" y="12987"/>
                    <a:pt x="28155" y="13726"/>
                  </a:cubicBezTo>
                  <a:cubicBezTo>
                    <a:pt x="28627" y="15142"/>
                    <a:pt x="27534" y="20588"/>
                    <a:pt x="25665" y="21958"/>
                  </a:cubicBezTo>
                  <a:cubicBezTo>
                    <a:pt x="25198" y="22301"/>
                    <a:pt x="24786" y="22475"/>
                    <a:pt x="24452" y="22475"/>
                  </a:cubicBezTo>
                  <a:cubicBezTo>
                    <a:pt x="24364" y="22475"/>
                    <a:pt x="24281" y="22463"/>
                    <a:pt x="24204" y="22439"/>
                  </a:cubicBezTo>
                  <a:cubicBezTo>
                    <a:pt x="23798" y="22306"/>
                    <a:pt x="23646" y="21849"/>
                    <a:pt x="23645" y="21845"/>
                  </a:cubicBezTo>
                  <a:cubicBezTo>
                    <a:pt x="23620" y="21762"/>
                    <a:pt x="23557" y="21696"/>
                    <a:pt x="23476" y="21663"/>
                  </a:cubicBezTo>
                  <a:cubicBezTo>
                    <a:pt x="23442" y="21650"/>
                    <a:pt x="23407" y="21644"/>
                    <a:pt x="23371" y="21644"/>
                  </a:cubicBezTo>
                  <a:cubicBezTo>
                    <a:pt x="23322" y="21644"/>
                    <a:pt x="23273" y="21656"/>
                    <a:pt x="23230" y="21681"/>
                  </a:cubicBezTo>
                  <a:cubicBezTo>
                    <a:pt x="22546" y="22072"/>
                    <a:pt x="21402" y="22773"/>
                    <a:pt x="21180" y="23209"/>
                  </a:cubicBezTo>
                  <a:cubicBezTo>
                    <a:pt x="20380" y="24002"/>
                    <a:pt x="9133" y="30467"/>
                    <a:pt x="6509" y="30588"/>
                  </a:cubicBezTo>
                  <a:cubicBezTo>
                    <a:pt x="6467" y="30589"/>
                    <a:pt x="6425" y="30590"/>
                    <a:pt x="6383" y="30590"/>
                  </a:cubicBezTo>
                  <a:cubicBezTo>
                    <a:pt x="5353" y="30590"/>
                    <a:pt x="4285" y="30088"/>
                    <a:pt x="3346" y="29153"/>
                  </a:cubicBezTo>
                  <a:cubicBezTo>
                    <a:pt x="1537" y="27354"/>
                    <a:pt x="579" y="24347"/>
                    <a:pt x="716" y="20905"/>
                  </a:cubicBezTo>
                  <a:cubicBezTo>
                    <a:pt x="946" y="15183"/>
                    <a:pt x="2204" y="5280"/>
                    <a:pt x="2477" y="3182"/>
                  </a:cubicBezTo>
                  <a:cubicBezTo>
                    <a:pt x="3747" y="3779"/>
                    <a:pt x="5083" y="4077"/>
                    <a:pt x="6453" y="4077"/>
                  </a:cubicBezTo>
                  <a:cubicBezTo>
                    <a:pt x="7927" y="4077"/>
                    <a:pt x="9439" y="3732"/>
                    <a:pt x="10950" y="3041"/>
                  </a:cubicBezTo>
                  <a:cubicBezTo>
                    <a:pt x="12415" y="2371"/>
                    <a:pt x="13539" y="1539"/>
                    <a:pt x="14176" y="1011"/>
                  </a:cubicBezTo>
                  <a:close/>
                  <a:moveTo>
                    <a:pt x="14556" y="0"/>
                  </a:moveTo>
                  <a:cubicBezTo>
                    <a:pt x="14483" y="0"/>
                    <a:pt x="14410" y="28"/>
                    <a:pt x="14355" y="83"/>
                  </a:cubicBezTo>
                  <a:cubicBezTo>
                    <a:pt x="14311" y="128"/>
                    <a:pt x="10868" y="3500"/>
                    <a:pt x="6422" y="3500"/>
                  </a:cubicBezTo>
                  <a:cubicBezTo>
                    <a:pt x="5138" y="3500"/>
                    <a:pt x="3770" y="3219"/>
                    <a:pt x="2377" y="2495"/>
                  </a:cubicBezTo>
                  <a:cubicBezTo>
                    <a:pt x="2336" y="2473"/>
                    <a:pt x="2290" y="2462"/>
                    <a:pt x="2245" y="2462"/>
                  </a:cubicBezTo>
                  <a:cubicBezTo>
                    <a:pt x="2199" y="2462"/>
                    <a:pt x="2154" y="2473"/>
                    <a:pt x="2113" y="2495"/>
                  </a:cubicBezTo>
                  <a:cubicBezTo>
                    <a:pt x="2030" y="2538"/>
                    <a:pt x="1973" y="2619"/>
                    <a:pt x="1960" y="2710"/>
                  </a:cubicBezTo>
                  <a:cubicBezTo>
                    <a:pt x="1945" y="2827"/>
                    <a:pt x="401" y="14463"/>
                    <a:pt x="144" y="20883"/>
                  </a:cubicBezTo>
                  <a:cubicBezTo>
                    <a:pt x="0" y="24484"/>
                    <a:pt x="1020" y="27647"/>
                    <a:pt x="2942" y="29559"/>
                  </a:cubicBezTo>
                  <a:cubicBezTo>
                    <a:pt x="3987" y="30598"/>
                    <a:pt x="5198" y="31163"/>
                    <a:pt x="6371" y="31163"/>
                  </a:cubicBezTo>
                  <a:cubicBezTo>
                    <a:pt x="6426" y="31163"/>
                    <a:pt x="6480" y="31162"/>
                    <a:pt x="6534" y="31159"/>
                  </a:cubicBezTo>
                  <a:cubicBezTo>
                    <a:pt x="9196" y="31039"/>
                    <a:pt x="21458" y="24166"/>
                    <a:pt x="21696" y="23454"/>
                  </a:cubicBezTo>
                  <a:cubicBezTo>
                    <a:pt x="21785" y="23277"/>
                    <a:pt x="22524" y="22767"/>
                    <a:pt x="23247" y="22334"/>
                  </a:cubicBezTo>
                  <a:cubicBezTo>
                    <a:pt x="23384" y="22562"/>
                    <a:pt x="23626" y="22850"/>
                    <a:pt x="24020" y="22981"/>
                  </a:cubicBezTo>
                  <a:cubicBezTo>
                    <a:pt x="24158" y="23027"/>
                    <a:pt x="24302" y="23050"/>
                    <a:pt x="24454" y="23050"/>
                  </a:cubicBezTo>
                  <a:cubicBezTo>
                    <a:pt x="24913" y="23050"/>
                    <a:pt x="25432" y="22840"/>
                    <a:pt x="26003" y="22421"/>
                  </a:cubicBezTo>
                  <a:cubicBezTo>
                    <a:pt x="28121" y="20868"/>
                    <a:pt x="29234" y="15154"/>
                    <a:pt x="28698" y="13546"/>
                  </a:cubicBezTo>
                  <a:cubicBezTo>
                    <a:pt x="28438" y="12766"/>
                    <a:pt x="28145" y="12332"/>
                    <a:pt x="27775" y="12179"/>
                  </a:cubicBezTo>
                  <a:cubicBezTo>
                    <a:pt x="27668" y="12135"/>
                    <a:pt x="27563" y="12117"/>
                    <a:pt x="27461" y="12117"/>
                  </a:cubicBezTo>
                  <a:cubicBezTo>
                    <a:pt x="27196" y="12117"/>
                    <a:pt x="26951" y="12239"/>
                    <a:pt x="26742" y="12342"/>
                  </a:cubicBezTo>
                  <a:cubicBezTo>
                    <a:pt x="26671" y="12378"/>
                    <a:pt x="26571" y="12435"/>
                    <a:pt x="26445" y="12508"/>
                  </a:cubicBezTo>
                  <a:cubicBezTo>
                    <a:pt x="25757" y="12900"/>
                    <a:pt x="24233" y="13769"/>
                    <a:pt x="22517" y="13769"/>
                  </a:cubicBezTo>
                  <a:cubicBezTo>
                    <a:pt x="22339" y="13769"/>
                    <a:pt x="22159" y="13760"/>
                    <a:pt x="21978" y="13740"/>
                  </a:cubicBezTo>
                  <a:cubicBezTo>
                    <a:pt x="19857" y="13504"/>
                    <a:pt x="15481" y="11059"/>
                    <a:pt x="14972" y="6475"/>
                  </a:cubicBezTo>
                  <a:cubicBezTo>
                    <a:pt x="14468" y="1948"/>
                    <a:pt x="14832" y="370"/>
                    <a:pt x="14835" y="353"/>
                  </a:cubicBezTo>
                  <a:cubicBezTo>
                    <a:pt x="14865" y="230"/>
                    <a:pt x="14810" y="100"/>
                    <a:pt x="14698" y="38"/>
                  </a:cubicBezTo>
                  <a:cubicBezTo>
                    <a:pt x="14653" y="12"/>
                    <a:pt x="14605" y="0"/>
                    <a:pt x="14556"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14" name="Google Shape;2214;p52"/>
            <p:cNvSpPr/>
            <p:nvPr/>
          </p:nvSpPr>
          <p:spPr>
            <a:xfrm>
              <a:off x="4496625" y="3801125"/>
              <a:ext cx="144650" cy="182850"/>
            </a:xfrm>
            <a:custGeom>
              <a:avLst/>
              <a:gdLst/>
              <a:ahLst/>
              <a:cxnLst/>
              <a:rect l="l" t="t" r="r" b="b"/>
              <a:pathLst>
                <a:path w="5786" h="7314" extrusionOk="0">
                  <a:moveTo>
                    <a:pt x="5471" y="0"/>
                  </a:moveTo>
                  <a:cubicBezTo>
                    <a:pt x="5340" y="0"/>
                    <a:pt x="5222" y="91"/>
                    <a:pt x="5192" y="225"/>
                  </a:cubicBezTo>
                  <a:cubicBezTo>
                    <a:pt x="5187" y="247"/>
                    <a:pt x="4677" y="2479"/>
                    <a:pt x="3084" y="3826"/>
                  </a:cubicBezTo>
                  <a:cubicBezTo>
                    <a:pt x="2289" y="4499"/>
                    <a:pt x="1587" y="4648"/>
                    <a:pt x="1075" y="4757"/>
                  </a:cubicBezTo>
                  <a:cubicBezTo>
                    <a:pt x="547" y="4868"/>
                    <a:pt x="1" y="4983"/>
                    <a:pt x="1" y="5731"/>
                  </a:cubicBezTo>
                  <a:cubicBezTo>
                    <a:pt x="1" y="6938"/>
                    <a:pt x="2782" y="7246"/>
                    <a:pt x="3636" y="7312"/>
                  </a:cubicBezTo>
                  <a:cubicBezTo>
                    <a:pt x="3643" y="7312"/>
                    <a:pt x="3651" y="7313"/>
                    <a:pt x="3658" y="7313"/>
                  </a:cubicBezTo>
                  <a:cubicBezTo>
                    <a:pt x="3812" y="7313"/>
                    <a:pt x="3939" y="7192"/>
                    <a:pt x="3945" y="7037"/>
                  </a:cubicBezTo>
                  <a:cubicBezTo>
                    <a:pt x="3951" y="6883"/>
                    <a:pt x="3833" y="6752"/>
                    <a:pt x="3679" y="6741"/>
                  </a:cubicBezTo>
                  <a:cubicBezTo>
                    <a:pt x="2179" y="6625"/>
                    <a:pt x="574" y="6191"/>
                    <a:pt x="574" y="5731"/>
                  </a:cubicBezTo>
                  <a:cubicBezTo>
                    <a:pt x="574" y="5480"/>
                    <a:pt x="608" y="5440"/>
                    <a:pt x="1194" y="5316"/>
                  </a:cubicBezTo>
                  <a:cubicBezTo>
                    <a:pt x="1733" y="5202"/>
                    <a:pt x="2550" y="5028"/>
                    <a:pt x="3454" y="4265"/>
                  </a:cubicBezTo>
                  <a:cubicBezTo>
                    <a:pt x="5192" y="2793"/>
                    <a:pt x="5729" y="448"/>
                    <a:pt x="5752" y="349"/>
                  </a:cubicBezTo>
                  <a:cubicBezTo>
                    <a:pt x="5785" y="194"/>
                    <a:pt x="5688" y="41"/>
                    <a:pt x="5534" y="7"/>
                  </a:cubicBezTo>
                  <a:cubicBezTo>
                    <a:pt x="5513" y="3"/>
                    <a:pt x="5492" y="0"/>
                    <a:pt x="5471"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15" name="Google Shape;2215;p52"/>
            <p:cNvSpPr/>
            <p:nvPr/>
          </p:nvSpPr>
          <p:spPr>
            <a:xfrm>
              <a:off x="4554275" y="4018300"/>
              <a:ext cx="249125" cy="59550"/>
            </a:xfrm>
            <a:custGeom>
              <a:avLst/>
              <a:gdLst/>
              <a:ahLst/>
              <a:cxnLst/>
              <a:rect l="l" t="t" r="r" b="b"/>
              <a:pathLst>
                <a:path w="9965" h="2382" extrusionOk="0">
                  <a:moveTo>
                    <a:pt x="9640" y="1"/>
                  </a:moveTo>
                  <a:cubicBezTo>
                    <a:pt x="9587" y="1"/>
                    <a:pt x="9533" y="16"/>
                    <a:pt x="9485" y="47"/>
                  </a:cubicBezTo>
                  <a:cubicBezTo>
                    <a:pt x="7486" y="1415"/>
                    <a:pt x="5565" y="1811"/>
                    <a:pt x="4012" y="1811"/>
                  </a:cubicBezTo>
                  <a:cubicBezTo>
                    <a:pt x="1902" y="1811"/>
                    <a:pt x="472" y="1081"/>
                    <a:pt x="447" y="1067"/>
                  </a:cubicBezTo>
                  <a:cubicBezTo>
                    <a:pt x="408" y="1049"/>
                    <a:pt x="366" y="1040"/>
                    <a:pt x="325" y="1040"/>
                  </a:cubicBezTo>
                  <a:cubicBezTo>
                    <a:pt x="222" y="1040"/>
                    <a:pt x="123" y="1095"/>
                    <a:pt x="71" y="1192"/>
                  </a:cubicBezTo>
                  <a:cubicBezTo>
                    <a:pt x="1" y="1328"/>
                    <a:pt x="48" y="1497"/>
                    <a:pt x="180" y="1574"/>
                  </a:cubicBezTo>
                  <a:cubicBezTo>
                    <a:pt x="207" y="1588"/>
                    <a:pt x="1751" y="2382"/>
                    <a:pt x="4020" y="2382"/>
                  </a:cubicBezTo>
                  <a:cubicBezTo>
                    <a:pt x="5668" y="2382"/>
                    <a:pt x="7700" y="1962"/>
                    <a:pt x="9808" y="520"/>
                  </a:cubicBezTo>
                  <a:cubicBezTo>
                    <a:pt x="9935" y="430"/>
                    <a:pt x="9965" y="254"/>
                    <a:pt x="9877" y="126"/>
                  </a:cubicBezTo>
                  <a:cubicBezTo>
                    <a:pt x="9822" y="45"/>
                    <a:pt x="9732" y="1"/>
                    <a:pt x="9640"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16" name="Google Shape;2216;p52"/>
            <p:cNvSpPr/>
            <p:nvPr/>
          </p:nvSpPr>
          <p:spPr>
            <a:xfrm>
              <a:off x="4588400" y="4064250"/>
              <a:ext cx="132500" cy="113525"/>
            </a:xfrm>
            <a:custGeom>
              <a:avLst/>
              <a:gdLst/>
              <a:ahLst/>
              <a:cxnLst/>
              <a:rect l="l" t="t" r="r" b="b"/>
              <a:pathLst>
                <a:path w="5300" h="4541" extrusionOk="0">
                  <a:moveTo>
                    <a:pt x="5299" y="1"/>
                  </a:moveTo>
                  <a:lnTo>
                    <a:pt x="5299" y="1"/>
                  </a:lnTo>
                  <a:cubicBezTo>
                    <a:pt x="5299" y="1"/>
                    <a:pt x="3730" y="373"/>
                    <a:pt x="2279" y="373"/>
                  </a:cubicBezTo>
                  <a:cubicBezTo>
                    <a:pt x="1617" y="373"/>
                    <a:pt x="979" y="295"/>
                    <a:pt x="527" y="69"/>
                  </a:cubicBezTo>
                  <a:lnTo>
                    <a:pt x="527" y="69"/>
                  </a:lnTo>
                  <a:cubicBezTo>
                    <a:pt x="527" y="69"/>
                    <a:pt x="1" y="4541"/>
                    <a:pt x="1478" y="4541"/>
                  </a:cubicBezTo>
                  <a:cubicBezTo>
                    <a:pt x="1498" y="4541"/>
                    <a:pt x="1519" y="4540"/>
                    <a:pt x="1541" y="4538"/>
                  </a:cubicBezTo>
                  <a:cubicBezTo>
                    <a:pt x="3097" y="4409"/>
                    <a:pt x="5299" y="1"/>
                    <a:pt x="5299"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17" name="Google Shape;2217;p52"/>
            <p:cNvSpPr/>
            <p:nvPr/>
          </p:nvSpPr>
          <p:spPr>
            <a:xfrm>
              <a:off x="4584825" y="4057100"/>
              <a:ext cx="144925" cy="127825"/>
            </a:xfrm>
            <a:custGeom>
              <a:avLst/>
              <a:gdLst/>
              <a:ahLst/>
              <a:cxnLst/>
              <a:rect l="l" t="t" r="r" b="b"/>
              <a:pathLst>
                <a:path w="5797" h="5113" extrusionOk="0">
                  <a:moveTo>
                    <a:pt x="4909" y="690"/>
                  </a:moveTo>
                  <a:cubicBezTo>
                    <a:pt x="4026" y="2320"/>
                    <a:pt x="2573" y="4462"/>
                    <a:pt x="1660" y="4539"/>
                  </a:cubicBezTo>
                  <a:cubicBezTo>
                    <a:pt x="1649" y="4539"/>
                    <a:pt x="1637" y="4540"/>
                    <a:pt x="1626" y="4540"/>
                  </a:cubicBezTo>
                  <a:cubicBezTo>
                    <a:pt x="1511" y="4540"/>
                    <a:pt x="1424" y="4501"/>
                    <a:pt x="1340" y="4414"/>
                  </a:cubicBezTo>
                  <a:cubicBezTo>
                    <a:pt x="834" y="3891"/>
                    <a:pt x="808" y="2033"/>
                    <a:pt x="918" y="760"/>
                  </a:cubicBezTo>
                  <a:lnTo>
                    <a:pt x="918" y="759"/>
                  </a:lnTo>
                  <a:cubicBezTo>
                    <a:pt x="1360" y="895"/>
                    <a:pt x="1891" y="944"/>
                    <a:pt x="2433" y="944"/>
                  </a:cubicBezTo>
                  <a:cubicBezTo>
                    <a:pt x="3357" y="944"/>
                    <a:pt x="4313" y="800"/>
                    <a:pt x="4909" y="690"/>
                  </a:cubicBezTo>
                  <a:close/>
                  <a:moveTo>
                    <a:pt x="5444" y="0"/>
                  </a:moveTo>
                  <a:cubicBezTo>
                    <a:pt x="5422" y="0"/>
                    <a:pt x="5399" y="3"/>
                    <a:pt x="5376" y="8"/>
                  </a:cubicBezTo>
                  <a:cubicBezTo>
                    <a:pt x="5354" y="13"/>
                    <a:pt x="3804" y="374"/>
                    <a:pt x="2411" y="374"/>
                  </a:cubicBezTo>
                  <a:cubicBezTo>
                    <a:pt x="1794" y="374"/>
                    <a:pt x="1207" y="303"/>
                    <a:pt x="797" y="98"/>
                  </a:cubicBezTo>
                  <a:cubicBezTo>
                    <a:pt x="757" y="79"/>
                    <a:pt x="713" y="69"/>
                    <a:pt x="670" y="69"/>
                  </a:cubicBezTo>
                  <a:cubicBezTo>
                    <a:pt x="623" y="69"/>
                    <a:pt x="576" y="80"/>
                    <a:pt x="534" y="103"/>
                  </a:cubicBezTo>
                  <a:cubicBezTo>
                    <a:pt x="452" y="147"/>
                    <a:pt x="396" y="229"/>
                    <a:pt x="386" y="322"/>
                  </a:cubicBezTo>
                  <a:cubicBezTo>
                    <a:pt x="343" y="680"/>
                    <a:pt x="0" y="3850"/>
                    <a:pt x="928" y="4810"/>
                  </a:cubicBezTo>
                  <a:cubicBezTo>
                    <a:pt x="1119" y="5009"/>
                    <a:pt x="1357" y="5112"/>
                    <a:pt x="1622" y="5112"/>
                  </a:cubicBezTo>
                  <a:cubicBezTo>
                    <a:pt x="1650" y="5112"/>
                    <a:pt x="1679" y="5111"/>
                    <a:pt x="1708" y="5109"/>
                  </a:cubicBezTo>
                  <a:cubicBezTo>
                    <a:pt x="3375" y="4969"/>
                    <a:pt x="5465" y="880"/>
                    <a:pt x="5698" y="415"/>
                  </a:cubicBezTo>
                  <a:cubicBezTo>
                    <a:pt x="5796" y="219"/>
                    <a:pt x="5647" y="0"/>
                    <a:pt x="5444"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18" name="Google Shape;2218;p52"/>
            <p:cNvSpPr/>
            <p:nvPr/>
          </p:nvSpPr>
          <p:spPr>
            <a:xfrm>
              <a:off x="4729600" y="3818775"/>
              <a:ext cx="34450" cy="76250"/>
            </a:xfrm>
            <a:custGeom>
              <a:avLst/>
              <a:gdLst/>
              <a:ahLst/>
              <a:cxnLst/>
              <a:rect l="l" t="t" r="r" b="b"/>
              <a:pathLst>
                <a:path w="1378" h="3050" extrusionOk="0">
                  <a:moveTo>
                    <a:pt x="979" y="1"/>
                  </a:moveTo>
                  <a:cubicBezTo>
                    <a:pt x="704" y="1"/>
                    <a:pt x="356" y="613"/>
                    <a:pt x="182" y="1415"/>
                  </a:cubicBezTo>
                  <a:cubicBezTo>
                    <a:pt x="1" y="2255"/>
                    <a:pt x="81" y="2984"/>
                    <a:pt x="359" y="3045"/>
                  </a:cubicBezTo>
                  <a:cubicBezTo>
                    <a:pt x="372" y="3048"/>
                    <a:pt x="384" y="3049"/>
                    <a:pt x="397" y="3049"/>
                  </a:cubicBezTo>
                  <a:cubicBezTo>
                    <a:pt x="672" y="3049"/>
                    <a:pt x="1022" y="2437"/>
                    <a:pt x="1196" y="1634"/>
                  </a:cubicBezTo>
                  <a:cubicBezTo>
                    <a:pt x="1377" y="795"/>
                    <a:pt x="1298" y="65"/>
                    <a:pt x="1018" y="5"/>
                  </a:cubicBezTo>
                  <a:cubicBezTo>
                    <a:pt x="1005" y="2"/>
                    <a:pt x="992" y="1"/>
                    <a:pt x="979"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19" name="Google Shape;2219;p52"/>
            <p:cNvSpPr/>
            <p:nvPr/>
          </p:nvSpPr>
          <p:spPr>
            <a:xfrm>
              <a:off x="4570850" y="3776650"/>
              <a:ext cx="34425" cy="76225"/>
            </a:xfrm>
            <a:custGeom>
              <a:avLst/>
              <a:gdLst/>
              <a:ahLst/>
              <a:cxnLst/>
              <a:rect l="l" t="t" r="r" b="b"/>
              <a:pathLst>
                <a:path w="1377" h="3049" extrusionOk="0">
                  <a:moveTo>
                    <a:pt x="980" y="0"/>
                  </a:moveTo>
                  <a:cubicBezTo>
                    <a:pt x="705" y="0"/>
                    <a:pt x="355" y="613"/>
                    <a:pt x="182" y="1415"/>
                  </a:cubicBezTo>
                  <a:cubicBezTo>
                    <a:pt x="1" y="2254"/>
                    <a:pt x="79" y="2984"/>
                    <a:pt x="359" y="3045"/>
                  </a:cubicBezTo>
                  <a:cubicBezTo>
                    <a:pt x="372" y="3047"/>
                    <a:pt x="385" y="3049"/>
                    <a:pt x="397" y="3049"/>
                  </a:cubicBezTo>
                  <a:cubicBezTo>
                    <a:pt x="672" y="3049"/>
                    <a:pt x="1022" y="2436"/>
                    <a:pt x="1196" y="1634"/>
                  </a:cubicBezTo>
                  <a:cubicBezTo>
                    <a:pt x="1376" y="794"/>
                    <a:pt x="1296" y="66"/>
                    <a:pt x="1017" y="4"/>
                  </a:cubicBezTo>
                  <a:cubicBezTo>
                    <a:pt x="1005" y="2"/>
                    <a:pt x="993" y="0"/>
                    <a:pt x="980"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20" name="Google Shape;2220;p52"/>
            <p:cNvSpPr/>
            <p:nvPr/>
          </p:nvSpPr>
          <p:spPr>
            <a:xfrm>
              <a:off x="4543200" y="3684600"/>
              <a:ext cx="100175" cy="57875"/>
            </a:xfrm>
            <a:custGeom>
              <a:avLst/>
              <a:gdLst/>
              <a:ahLst/>
              <a:cxnLst/>
              <a:rect l="l" t="t" r="r" b="b"/>
              <a:pathLst>
                <a:path w="4007" h="2315" extrusionOk="0">
                  <a:moveTo>
                    <a:pt x="1643" y="0"/>
                  </a:moveTo>
                  <a:cubicBezTo>
                    <a:pt x="672" y="10"/>
                    <a:pt x="106" y="1008"/>
                    <a:pt x="82" y="1051"/>
                  </a:cubicBezTo>
                  <a:cubicBezTo>
                    <a:pt x="1" y="1190"/>
                    <a:pt x="49" y="1368"/>
                    <a:pt x="190" y="1447"/>
                  </a:cubicBezTo>
                  <a:cubicBezTo>
                    <a:pt x="234" y="1471"/>
                    <a:pt x="282" y="1482"/>
                    <a:pt x="329" y="1482"/>
                  </a:cubicBezTo>
                  <a:cubicBezTo>
                    <a:pt x="431" y="1482"/>
                    <a:pt x="531" y="1427"/>
                    <a:pt x="582" y="1330"/>
                  </a:cubicBezTo>
                  <a:cubicBezTo>
                    <a:pt x="587" y="1322"/>
                    <a:pt x="1017" y="580"/>
                    <a:pt x="1649" y="573"/>
                  </a:cubicBezTo>
                  <a:lnTo>
                    <a:pt x="1658" y="573"/>
                  </a:lnTo>
                  <a:cubicBezTo>
                    <a:pt x="2209" y="573"/>
                    <a:pt x="2822" y="1126"/>
                    <a:pt x="3433" y="2172"/>
                  </a:cubicBezTo>
                  <a:cubicBezTo>
                    <a:pt x="3484" y="2260"/>
                    <a:pt x="3578" y="2314"/>
                    <a:pt x="3679" y="2314"/>
                  </a:cubicBezTo>
                  <a:cubicBezTo>
                    <a:pt x="3730" y="2314"/>
                    <a:pt x="3780" y="2300"/>
                    <a:pt x="3824" y="2275"/>
                  </a:cubicBezTo>
                  <a:cubicBezTo>
                    <a:pt x="3961" y="2195"/>
                    <a:pt x="4007" y="2019"/>
                    <a:pt x="3927" y="1883"/>
                  </a:cubicBezTo>
                  <a:cubicBezTo>
                    <a:pt x="3198" y="633"/>
                    <a:pt x="2435" y="0"/>
                    <a:pt x="1658"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21" name="Google Shape;2221;p52"/>
            <p:cNvSpPr/>
            <p:nvPr/>
          </p:nvSpPr>
          <p:spPr>
            <a:xfrm>
              <a:off x="4710700" y="3741175"/>
              <a:ext cx="134650" cy="119825"/>
            </a:xfrm>
            <a:custGeom>
              <a:avLst/>
              <a:gdLst/>
              <a:ahLst/>
              <a:cxnLst/>
              <a:rect l="l" t="t" r="r" b="b"/>
              <a:pathLst>
                <a:path w="5386" h="4793" extrusionOk="0">
                  <a:moveTo>
                    <a:pt x="1594" y="1"/>
                  </a:moveTo>
                  <a:cubicBezTo>
                    <a:pt x="800" y="1"/>
                    <a:pt x="217" y="333"/>
                    <a:pt x="183" y="353"/>
                  </a:cubicBezTo>
                  <a:cubicBezTo>
                    <a:pt x="46" y="432"/>
                    <a:pt x="0" y="608"/>
                    <a:pt x="80" y="744"/>
                  </a:cubicBezTo>
                  <a:cubicBezTo>
                    <a:pt x="133" y="836"/>
                    <a:pt x="229" y="887"/>
                    <a:pt x="328" y="887"/>
                  </a:cubicBezTo>
                  <a:cubicBezTo>
                    <a:pt x="377" y="887"/>
                    <a:pt x="426" y="874"/>
                    <a:pt x="471" y="848"/>
                  </a:cubicBezTo>
                  <a:cubicBezTo>
                    <a:pt x="478" y="844"/>
                    <a:pt x="955" y="576"/>
                    <a:pt x="1597" y="576"/>
                  </a:cubicBezTo>
                  <a:cubicBezTo>
                    <a:pt x="1863" y="576"/>
                    <a:pt x="2157" y="622"/>
                    <a:pt x="2459" y="752"/>
                  </a:cubicBezTo>
                  <a:cubicBezTo>
                    <a:pt x="3511" y="1207"/>
                    <a:pt x="4296" y="2492"/>
                    <a:pt x="4792" y="4572"/>
                  </a:cubicBezTo>
                  <a:cubicBezTo>
                    <a:pt x="4822" y="4702"/>
                    <a:pt x="4938" y="4792"/>
                    <a:pt x="5071" y="4792"/>
                  </a:cubicBezTo>
                  <a:cubicBezTo>
                    <a:pt x="5074" y="4792"/>
                    <a:pt x="5078" y="4792"/>
                    <a:pt x="5082" y="4792"/>
                  </a:cubicBezTo>
                  <a:cubicBezTo>
                    <a:pt x="5100" y="4792"/>
                    <a:pt x="5118" y="4790"/>
                    <a:pt x="5137" y="4785"/>
                  </a:cubicBezTo>
                  <a:cubicBezTo>
                    <a:pt x="5291" y="4749"/>
                    <a:pt x="5385" y="4594"/>
                    <a:pt x="5348" y="4440"/>
                  </a:cubicBezTo>
                  <a:cubicBezTo>
                    <a:pt x="4808" y="2169"/>
                    <a:pt x="3909" y="750"/>
                    <a:pt x="2676" y="222"/>
                  </a:cubicBezTo>
                  <a:cubicBezTo>
                    <a:pt x="2295" y="59"/>
                    <a:pt x="1926" y="1"/>
                    <a:pt x="1594"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22" name="Google Shape;2222;p52"/>
            <p:cNvSpPr/>
            <p:nvPr/>
          </p:nvSpPr>
          <p:spPr>
            <a:xfrm>
              <a:off x="4665800" y="3238000"/>
              <a:ext cx="554125" cy="625400"/>
            </a:xfrm>
            <a:custGeom>
              <a:avLst/>
              <a:gdLst/>
              <a:ahLst/>
              <a:cxnLst/>
              <a:rect l="l" t="t" r="r" b="b"/>
              <a:pathLst>
                <a:path w="22165" h="25016" extrusionOk="0">
                  <a:moveTo>
                    <a:pt x="7777" y="1"/>
                  </a:moveTo>
                  <a:lnTo>
                    <a:pt x="1" y="3240"/>
                  </a:lnTo>
                  <a:cubicBezTo>
                    <a:pt x="1" y="3240"/>
                    <a:pt x="2723" y="2851"/>
                    <a:pt x="4926" y="2722"/>
                  </a:cubicBezTo>
                  <a:cubicBezTo>
                    <a:pt x="4983" y="2718"/>
                    <a:pt x="5043" y="2717"/>
                    <a:pt x="5106" y="2717"/>
                  </a:cubicBezTo>
                  <a:cubicBezTo>
                    <a:pt x="7433" y="2717"/>
                    <a:pt x="13050" y="5072"/>
                    <a:pt x="16331" y="10498"/>
                  </a:cubicBezTo>
                  <a:cubicBezTo>
                    <a:pt x="20760" y="17823"/>
                    <a:pt x="19054" y="22941"/>
                    <a:pt x="19054" y="22941"/>
                  </a:cubicBezTo>
                  <a:lnTo>
                    <a:pt x="20608" y="25015"/>
                  </a:lnTo>
                  <a:lnTo>
                    <a:pt x="21386" y="22423"/>
                  </a:lnTo>
                  <a:cubicBezTo>
                    <a:pt x="22164" y="19831"/>
                    <a:pt x="22163" y="12442"/>
                    <a:pt x="18534" y="6740"/>
                  </a:cubicBezTo>
                  <a:cubicBezTo>
                    <a:pt x="14905" y="1037"/>
                    <a:pt x="7777" y="1"/>
                    <a:pt x="7777"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223" name="Google Shape;2223;p52"/>
            <p:cNvSpPr/>
            <p:nvPr/>
          </p:nvSpPr>
          <p:spPr>
            <a:xfrm>
              <a:off x="4657900" y="3230825"/>
              <a:ext cx="569625" cy="639700"/>
            </a:xfrm>
            <a:custGeom>
              <a:avLst/>
              <a:gdLst/>
              <a:ahLst/>
              <a:cxnLst/>
              <a:rect l="l" t="t" r="r" b="b"/>
              <a:pathLst>
                <a:path w="22785" h="25588" extrusionOk="0">
                  <a:moveTo>
                    <a:pt x="8128" y="583"/>
                  </a:moveTo>
                  <a:cubicBezTo>
                    <a:pt x="8896" y="716"/>
                    <a:pt x="15293" y="1970"/>
                    <a:pt x="18608" y="7181"/>
                  </a:cubicBezTo>
                  <a:cubicBezTo>
                    <a:pt x="22145" y="12736"/>
                    <a:pt x="22187" y="20097"/>
                    <a:pt x="21428" y="22627"/>
                  </a:cubicBezTo>
                  <a:lnTo>
                    <a:pt x="20813" y="24676"/>
                  </a:lnTo>
                  <a:lnTo>
                    <a:pt x="19684" y="23172"/>
                  </a:lnTo>
                  <a:cubicBezTo>
                    <a:pt x="19935" y="22261"/>
                    <a:pt x="20979" y="17395"/>
                    <a:pt x="16891" y="10636"/>
                  </a:cubicBezTo>
                  <a:cubicBezTo>
                    <a:pt x="13641" y="5261"/>
                    <a:pt x="7946" y="2716"/>
                    <a:pt x="5430" y="2716"/>
                  </a:cubicBezTo>
                  <a:cubicBezTo>
                    <a:pt x="5359" y="2716"/>
                    <a:pt x="5290" y="2718"/>
                    <a:pt x="5224" y="2722"/>
                  </a:cubicBezTo>
                  <a:cubicBezTo>
                    <a:pt x="4288" y="2776"/>
                    <a:pt x="3255" y="2879"/>
                    <a:pt x="2375" y="2979"/>
                  </a:cubicBezTo>
                  <a:lnTo>
                    <a:pt x="8128" y="583"/>
                  </a:lnTo>
                  <a:close/>
                  <a:moveTo>
                    <a:pt x="8095" y="1"/>
                  </a:moveTo>
                  <a:cubicBezTo>
                    <a:pt x="8056" y="1"/>
                    <a:pt x="8018" y="8"/>
                    <a:pt x="7982" y="23"/>
                  </a:cubicBezTo>
                  <a:lnTo>
                    <a:pt x="206" y="3263"/>
                  </a:lnTo>
                  <a:cubicBezTo>
                    <a:pt x="73" y="3319"/>
                    <a:pt x="1" y="3465"/>
                    <a:pt x="39" y="3603"/>
                  </a:cubicBezTo>
                  <a:cubicBezTo>
                    <a:pt x="74" y="3729"/>
                    <a:pt x="188" y="3814"/>
                    <a:pt x="316" y="3814"/>
                  </a:cubicBezTo>
                  <a:cubicBezTo>
                    <a:pt x="329" y="3814"/>
                    <a:pt x="343" y="3813"/>
                    <a:pt x="356" y="3812"/>
                  </a:cubicBezTo>
                  <a:cubicBezTo>
                    <a:pt x="385" y="3807"/>
                    <a:pt x="3092" y="3422"/>
                    <a:pt x="5258" y="3295"/>
                  </a:cubicBezTo>
                  <a:cubicBezTo>
                    <a:pt x="5317" y="3291"/>
                    <a:pt x="5379" y="3289"/>
                    <a:pt x="5443" y="3289"/>
                  </a:cubicBezTo>
                  <a:cubicBezTo>
                    <a:pt x="7807" y="3289"/>
                    <a:pt x="13262" y="5742"/>
                    <a:pt x="16402" y="10934"/>
                  </a:cubicBezTo>
                  <a:cubicBezTo>
                    <a:pt x="20701" y="18044"/>
                    <a:pt x="19114" y="23088"/>
                    <a:pt x="19098" y="23139"/>
                  </a:cubicBezTo>
                  <a:cubicBezTo>
                    <a:pt x="19068" y="23228"/>
                    <a:pt x="19084" y="23325"/>
                    <a:pt x="19139" y="23400"/>
                  </a:cubicBezTo>
                  <a:lnTo>
                    <a:pt x="20695" y="25473"/>
                  </a:lnTo>
                  <a:cubicBezTo>
                    <a:pt x="20750" y="25545"/>
                    <a:pt x="20834" y="25588"/>
                    <a:pt x="20924" y="25588"/>
                  </a:cubicBezTo>
                  <a:cubicBezTo>
                    <a:pt x="20941" y="25588"/>
                    <a:pt x="20958" y="25587"/>
                    <a:pt x="20974" y="25584"/>
                  </a:cubicBezTo>
                  <a:cubicBezTo>
                    <a:pt x="21081" y="25565"/>
                    <a:pt x="21167" y="25487"/>
                    <a:pt x="21197" y="25384"/>
                  </a:cubicBezTo>
                  <a:lnTo>
                    <a:pt x="21975" y="22792"/>
                  </a:lnTo>
                  <a:cubicBezTo>
                    <a:pt x="22785" y="20094"/>
                    <a:pt x="22770" y="12654"/>
                    <a:pt x="19091" y="6874"/>
                  </a:cubicBezTo>
                  <a:cubicBezTo>
                    <a:pt x="15434" y="1126"/>
                    <a:pt x="8206" y="15"/>
                    <a:pt x="8134" y="3"/>
                  </a:cubicBezTo>
                  <a:cubicBezTo>
                    <a:pt x="8121" y="1"/>
                    <a:pt x="8108" y="1"/>
                    <a:pt x="8095"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24" name="Google Shape;2224;p52"/>
            <p:cNvSpPr/>
            <p:nvPr/>
          </p:nvSpPr>
          <p:spPr>
            <a:xfrm>
              <a:off x="4753300" y="4026750"/>
              <a:ext cx="359575" cy="361375"/>
            </a:xfrm>
            <a:custGeom>
              <a:avLst/>
              <a:gdLst/>
              <a:ahLst/>
              <a:cxnLst/>
              <a:rect l="l" t="t" r="r" b="b"/>
              <a:pathLst>
                <a:path w="14383" h="14455" extrusionOk="0">
                  <a:moveTo>
                    <a:pt x="13677" y="1"/>
                  </a:moveTo>
                  <a:cubicBezTo>
                    <a:pt x="13321" y="1"/>
                    <a:pt x="13047" y="310"/>
                    <a:pt x="13032" y="688"/>
                  </a:cubicBezTo>
                  <a:cubicBezTo>
                    <a:pt x="13016" y="1019"/>
                    <a:pt x="12553" y="8376"/>
                    <a:pt x="2527" y="11797"/>
                  </a:cubicBezTo>
                  <a:cubicBezTo>
                    <a:pt x="2260" y="11495"/>
                    <a:pt x="1885" y="11306"/>
                    <a:pt x="1467" y="11306"/>
                  </a:cubicBezTo>
                  <a:cubicBezTo>
                    <a:pt x="657" y="11306"/>
                    <a:pt x="0" y="12011"/>
                    <a:pt x="0" y="12880"/>
                  </a:cubicBezTo>
                  <a:cubicBezTo>
                    <a:pt x="0" y="13748"/>
                    <a:pt x="657" y="14455"/>
                    <a:pt x="1467" y="14455"/>
                  </a:cubicBezTo>
                  <a:cubicBezTo>
                    <a:pt x="2182" y="14455"/>
                    <a:pt x="2777" y="13902"/>
                    <a:pt x="2906" y="13174"/>
                  </a:cubicBezTo>
                  <a:cubicBezTo>
                    <a:pt x="13897" y="9441"/>
                    <a:pt x="14353" y="1115"/>
                    <a:pt x="14367" y="750"/>
                  </a:cubicBezTo>
                  <a:cubicBezTo>
                    <a:pt x="14383" y="353"/>
                    <a:pt x="14096" y="19"/>
                    <a:pt x="13727" y="3"/>
                  </a:cubicBezTo>
                  <a:cubicBezTo>
                    <a:pt x="13710" y="1"/>
                    <a:pt x="13694" y="1"/>
                    <a:pt x="13677"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25" name="Google Shape;2225;p52"/>
            <p:cNvSpPr/>
            <p:nvPr/>
          </p:nvSpPr>
          <p:spPr>
            <a:xfrm>
              <a:off x="5007975" y="3789350"/>
              <a:ext cx="240725" cy="291875"/>
            </a:xfrm>
            <a:custGeom>
              <a:avLst/>
              <a:gdLst/>
              <a:ahLst/>
              <a:cxnLst/>
              <a:rect l="l" t="t" r="r" b="b"/>
              <a:pathLst>
                <a:path w="9629" h="11675" extrusionOk="0">
                  <a:moveTo>
                    <a:pt x="4815" y="1"/>
                  </a:moveTo>
                  <a:cubicBezTo>
                    <a:pt x="2156" y="1"/>
                    <a:pt x="1" y="2614"/>
                    <a:pt x="1" y="5838"/>
                  </a:cubicBezTo>
                  <a:cubicBezTo>
                    <a:pt x="1" y="7386"/>
                    <a:pt x="508" y="8871"/>
                    <a:pt x="1411" y="9965"/>
                  </a:cubicBezTo>
                  <a:cubicBezTo>
                    <a:pt x="2314" y="11061"/>
                    <a:pt x="3537" y="11675"/>
                    <a:pt x="4815" y="11675"/>
                  </a:cubicBezTo>
                  <a:cubicBezTo>
                    <a:pt x="6091" y="11675"/>
                    <a:pt x="7316" y="11061"/>
                    <a:pt x="8218" y="9965"/>
                  </a:cubicBezTo>
                  <a:cubicBezTo>
                    <a:pt x="9121" y="8871"/>
                    <a:pt x="9629" y="7386"/>
                    <a:pt x="9629" y="5838"/>
                  </a:cubicBezTo>
                  <a:cubicBezTo>
                    <a:pt x="9629" y="2614"/>
                    <a:pt x="7473" y="1"/>
                    <a:pt x="4815"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26" name="Google Shape;2226;p52"/>
            <p:cNvSpPr/>
            <p:nvPr/>
          </p:nvSpPr>
          <p:spPr>
            <a:xfrm>
              <a:off x="5000850" y="3782200"/>
              <a:ext cx="255000" cy="306200"/>
            </a:xfrm>
            <a:custGeom>
              <a:avLst/>
              <a:gdLst/>
              <a:ahLst/>
              <a:cxnLst/>
              <a:rect l="l" t="t" r="r" b="b"/>
              <a:pathLst>
                <a:path w="10200" h="12248" extrusionOk="0">
                  <a:moveTo>
                    <a:pt x="5100" y="574"/>
                  </a:moveTo>
                  <a:cubicBezTo>
                    <a:pt x="7596" y="574"/>
                    <a:pt x="9627" y="3063"/>
                    <a:pt x="9627" y="6124"/>
                  </a:cubicBezTo>
                  <a:cubicBezTo>
                    <a:pt x="9627" y="9184"/>
                    <a:pt x="7595" y="11675"/>
                    <a:pt x="5100" y="11675"/>
                  </a:cubicBezTo>
                  <a:cubicBezTo>
                    <a:pt x="2604" y="11675"/>
                    <a:pt x="573" y="9184"/>
                    <a:pt x="573" y="6124"/>
                  </a:cubicBezTo>
                  <a:cubicBezTo>
                    <a:pt x="573" y="3063"/>
                    <a:pt x="2603" y="574"/>
                    <a:pt x="5100" y="574"/>
                  </a:cubicBezTo>
                  <a:close/>
                  <a:moveTo>
                    <a:pt x="5100" y="1"/>
                  </a:moveTo>
                  <a:cubicBezTo>
                    <a:pt x="2287" y="1"/>
                    <a:pt x="0" y="2747"/>
                    <a:pt x="0" y="6124"/>
                  </a:cubicBezTo>
                  <a:cubicBezTo>
                    <a:pt x="0" y="9500"/>
                    <a:pt x="2287" y="12248"/>
                    <a:pt x="5100" y="12248"/>
                  </a:cubicBezTo>
                  <a:cubicBezTo>
                    <a:pt x="7912" y="12248"/>
                    <a:pt x="10199" y="9499"/>
                    <a:pt x="10199" y="6124"/>
                  </a:cubicBezTo>
                  <a:cubicBezTo>
                    <a:pt x="10199" y="2749"/>
                    <a:pt x="7911" y="1"/>
                    <a:pt x="5100"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27" name="Google Shape;2227;p52"/>
            <p:cNvSpPr/>
            <p:nvPr/>
          </p:nvSpPr>
          <p:spPr>
            <a:xfrm>
              <a:off x="4925000" y="3929775"/>
              <a:ext cx="418000" cy="1093600"/>
            </a:xfrm>
            <a:custGeom>
              <a:avLst/>
              <a:gdLst/>
              <a:ahLst/>
              <a:cxnLst/>
              <a:rect l="l" t="t" r="r" b="b"/>
              <a:pathLst>
                <a:path w="16720" h="43744" extrusionOk="0">
                  <a:moveTo>
                    <a:pt x="10402" y="0"/>
                  </a:moveTo>
                  <a:cubicBezTo>
                    <a:pt x="10107" y="0"/>
                    <a:pt x="9899" y="247"/>
                    <a:pt x="9851" y="583"/>
                  </a:cubicBezTo>
                  <a:cubicBezTo>
                    <a:pt x="9721" y="1490"/>
                    <a:pt x="9721" y="2528"/>
                    <a:pt x="9721" y="2528"/>
                  </a:cubicBezTo>
                  <a:cubicBezTo>
                    <a:pt x="9721" y="2528"/>
                    <a:pt x="9608" y="5796"/>
                    <a:pt x="9680" y="8839"/>
                  </a:cubicBezTo>
                  <a:lnTo>
                    <a:pt x="9680" y="8839"/>
                  </a:lnTo>
                  <a:lnTo>
                    <a:pt x="9204" y="2399"/>
                  </a:lnTo>
                  <a:cubicBezTo>
                    <a:pt x="9204" y="2399"/>
                    <a:pt x="9089" y="2215"/>
                    <a:pt x="8917" y="2215"/>
                  </a:cubicBezTo>
                  <a:cubicBezTo>
                    <a:pt x="8681" y="2215"/>
                    <a:pt x="8337" y="2562"/>
                    <a:pt x="8037" y="4213"/>
                  </a:cubicBezTo>
                  <a:cubicBezTo>
                    <a:pt x="7518" y="7064"/>
                    <a:pt x="7518" y="13933"/>
                    <a:pt x="7518" y="13933"/>
                  </a:cubicBezTo>
                  <a:cubicBezTo>
                    <a:pt x="7518" y="13933"/>
                    <a:pt x="7512" y="13934"/>
                    <a:pt x="7501" y="13934"/>
                  </a:cubicBezTo>
                  <a:cubicBezTo>
                    <a:pt x="7342" y="13934"/>
                    <a:pt x="6109" y="13820"/>
                    <a:pt x="4538" y="10433"/>
                  </a:cubicBezTo>
                  <a:cubicBezTo>
                    <a:pt x="3448" y="8086"/>
                    <a:pt x="3171" y="6878"/>
                    <a:pt x="2937" y="6878"/>
                  </a:cubicBezTo>
                  <a:cubicBezTo>
                    <a:pt x="2808" y="6878"/>
                    <a:pt x="2693" y="7239"/>
                    <a:pt x="2464" y="7971"/>
                  </a:cubicBezTo>
                  <a:cubicBezTo>
                    <a:pt x="1816" y="10045"/>
                    <a:pt x="4019" y="14062"/>
                    <a:pt x="4668" y="15359"/>
                  </a:cubicBezTo>
                  <a:cubicBezTo>
                    <a:pt x="5316" y="16655"/>
                    <a:pt x="5704" y="17173"/>
                    <a:pt x="5704" y="17173"/>
                  </a:cubicBezTo>
                  <a:cubicBezTo>
                    <a:pt x="5704" y="17173"/>
                    <a:pt x="520" y="20414"/>
                    <a:pt x="260" y="22746"/>
                  </a:cubicBezTo>
                  <a:cubicBezTo>
                    <a:pt x="1" y="25080"/>
                    <a:pt x="1557" y="43744"/>
                    <a:pt x="1557" y="43744"/>
                  </a:cubicBezTo>
                  <a:lnTo>
                    <a:pt x="8556" y="42447"/>
                  </a:lnTo>
                  <a:lnTo>
                    <a:pt x="5575" y="26636"/>
                  </a:lnTo>
                  <a:cubicBezTo>
                    <a:pt x="5575" y="26636"/>
                    <a:pt x="14906" y="16397"/>
                    <a:pt x="15813" y="14452"/>
                  </a:cubicBezTo>
                  <a:cubicBezTo>
                    <a:pt x="16719" y="12508"/>
                    <a:pt x="13350" y="6417"/>
                    <a:pt x="12314" y="2917"/>
                  </a:cubicBezTo>
                  <a:cubicBezTo>
                    <a:pt x="11660" y="714"/>
                    <a:pt x="10905" y="0"/>
                    <a:pt x="10402"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228" name="Google Shape;2228;p52"/>
            <p:cNvSpPr/>
            <p:nvPr/>
          </p:nvSpPr>
          <p:spPr>
            <a:xfrm>
              <a:off x="4917900" y="3922650"/>
              <a:ext cx="425475" cy="1107900"/>
            </a:xfrm>
            <a:custGeom>
              <a:avLst/>
              <a:gdLst/>
              <a:ahLst/>
              <a:cxnLst/>
              <a:rect l="l" t="t" r="r" b="b"/>
              <a:pathLst>
                <a:path w="17019" h="44316" extrusionOk="0">
                  <a:moveTo>
                    <a:pt x="10688" y="572"/>
                  </a:moveTo>
                  <a:cubicBezTo>
                    <a:pt x="10985" y="572"/>
                    <a:pt x="11686" y="1132"/>
                    <a:pt x="12325" y="3284"/>
                  </a:cubicBezTo>
                  <a:cubicBezTo>
                    <a:pt x="12670" y="4453"/>
                    <a:pt x="13259" y="5872"/>
                    <a:pt x="13884" y="7376"/>
                  </a:cubicBezTo>
                  <a:cubicBezTo>
                    <a:pt x="15059" y="10213"/>
                    <a:pt x="16393" y="13428"/>
                    <a:pt x="15838" y="14617"/>
                  </a:cubicBezTo>
                  <a:cubicBezTo>
                    <a:pt x="14960" y="16499"/>
                    <a:pt x="5741" y="26627"/>
                    <a:pt x="5648" y="26729"/>
                  </a:cubicBezTo>
                  <a:cubicBezTo>
                    <a:pt x="5587" y="26795"/>
                    <a:pt x="5561" y="26886"/>
                    <a:pt x="5578" y="26974"/>
                  </a:cubicBezTo>
                  <a:lnTo>
                    <a:pt x="8504" y="42504"/>
                  </a:lnTo>
                  <a:lnTo>
                    <a:pt x="2100" y="43690"/>
                  </a:lnTo>
                  <a:cubicBezTo>
                    <a:pt x="1897" y="41227"/>
                    <a:pt x="594" y="25178"/>
                    <a:pt x="830" y="23064"/>
                  </a:cubicBezTo>
                  <a:cubicBezTo>
                    <a:pt x="1029" y="21265"/>
                    <a:pt x="4731" y="18583"/>
                    <a:pt x="6140" y="17702"/>
                  </a:cubicBezTo>
                  <a:cubicBezTo>
                    <a:pt x="6282" y="17613"/>
                    <a:pt x="6318" y="17421"/>
                    <a:pt x="6217" y="17287"/>
                  </a:cubicBezTo>
                  <a:cubicBezTo>
                    <a:pt x="6214" y="17283"/>
                    <a:pt x="5832" y="16765"/>
                    <a:pt x="5207" y="15517"/>
                  </a:cubicBezTo>
                  <a:lnTo>
                    <a:pt x="5019" y="15143"/>
                  </a:lnTo>
                  <a:cubicBezTo>
                    <a:pt x="4253" y="13645"/>
                    <a:pt x="2461" y="10135"/>
                    <a:pt x="3022" y="8342"/>
                  </a:cubicBezTo>
                  <a:cubicBezTo>
                    <a:pt x="3093" y="8113"/>
                    <a:pt x="3170" y="7867"/>
                    <a:pt x="3236" y="7680"/>
                  </a:cubicBezTo>
                  <a:cubicBezTo>
                    <a:pt x="3311" y="7852"/>
                    <a:pt x="3401" y="8084"/>
                    <a:pt x="3495" y="8321"/>
                  </a:cubicBezTo>
                  <a:cubicBezTo>
                    <a:pt x="3733" y="8927"/>
                    <a:pt x="4060" y="9757"/>
                    <a:pt x="4562" y="10840"/>
                  </a:cubicBezTo>
                  <a:cubicBezTo>
                    <a:pt x="6163" y="14286"/>
                    <a:pt x="7477" y="14506"/>
                    <a:pt x="7780" y="14506"/>
                  </a:cubicBezTo>
                  <a:cubicBezTo>
                    <a:pt x="7803" y="14506"/>
                    <a:pt x="7820" y="14505"/>
                    <a:pt x="7831" y="14504"/>
                  </a:cubicBezTo>
                  <a:cubicBezTo>
                    <a:pt x="7978" y="14489"/>
                    <a:pt x="8089" y="14366"/>
                    <a:pt x="8089" y="14218"/>
                  </a:cubicBezTo>
                  <a:cubicBezTo>
                    <a:pt x="8089" y="14151"/>
                    <a:pt x="8096" y="7342"/>
                    <a:pt x="8604" y="4549"/>
                  </a:cubicBezTo>
                  <a:cubicBezTo>
                    <a:pt x="8893" y="2956"/>
                    <a:pt x="9195" y="2792"/>
                    <a:pt x="9191" y="2784"/>
                  </a:cubicBezTo>
                  <a:lnTo>
                    <a:pt x="9191" y="2784"/>
                  </a:lnTo>
                  <a:cubicBezTo>
                    <a:pt x="9197" y="2788"/>
                    <a:pt x="9203" y="2791"/>
                    <a:pt x="9209" y="2797"/>
                  </a:cubicBezTo>
                  <a:lnTo>
                    <a:pt x="9678" y="9119"/>
                  </a:lnTo>
                  <a:cubicBezTo>
                    <a:pt x="9715" y="10707"/>
                    <a:pt x="9803" y="12238"/>
                    <a:pt x="9983" y="13233"/>
                  </a:cubicBezTo>
                  <a:cubicBezTo>
                    <a:pt x="10008" y="13370"/>
                    <a:pt x="10128" y="13467"/>
                    <a:pt x="10264" y="13467"/>
                  </a:cubicBezTo>
                  <a:cubicBezTo>
                    <a:pt x="10276" y="13467"/>
                    <a:pt x="10289" y="13466"/>
                    <a:pt x="10301" y="13465"/>
                  </a:cubicBezTo>
                  <a:cubicBezTo>
                    <a:pt x="10453" y="13446"/>
                    <a:pt x="10561" y="13312"/>
                    <a:pt x="10551" y="13161"/>
                  </a:cubicBezTo>
                  <a:lnTo>
                    <a:pt x="10253" y="9133"/>
                  </a:lnTo>
                  <a:cubicBezTo>
                    <a:pt x="10182" y="6123"/>
                    <a:pt x="10291" y="2869"/>
                    <a:pt x="10293" y="2813"/>
                  </a:cubicBezTo>
                  <a:cubicBezTo>
                    <a:pt x="10293" y="2804"/>
                    <a:pt x="10294" y="1786"/>
                    <a:pt x="10420" y="909"/>
                  </a:cubicBezTo>
                  <a:cubicBezTo>
                    <a:pt x="10441" y="761"/>
                    <a:pt x="10520" y="584"/>
                    <a:pt x="10671" y="572"/>
                  </a:cubicBezTo>
                  <a:close/>
                  <a:moveTo>
                    <a:pt x="10677" y="0"/>
                  </a:moveTo>
                  <a:cubicBezTo>
                    <a:pt x="10660" y="0"/>
                    <a:pt x="10644" y="1"/>
                    <a:pt x="10629" y="2"/>
                  </a:cubicBezTo>
                  <a:cubicBezTo>
                    <a:pt x="10224" y="31"/>
                    <a:pt x="9919" y="356"/>
                    <a:pt x="9852" y="829"/>
                  </a:cubicBezTo>
                  <a:cubicBezTo>
                    <a:pt x="9762" y="1463"/>
                    <a:pt x="9733" y="2148"/>
                    <a:pt x="9724" y="2522"/>
                  </a:cubicBezTo>
                  <a:cubicBezTo>
                    <a:pt x="9641" y="2394"/>
                    <a:pt x="9447" y="2214"/>
                    <a:pt x="9197" y="2214"/>
                  </a:cubicBezTo>
                  <a:cubicBezTo>
                    <a:pt x="9166" y="2214"/>
                    <a:pt x="9134" y="2217"/>
                    <a:pt x="9101" y="2223"/>
                  </a:cubicBezTo>
                  <a:cubicBezTo>
                    <a:pt x="8631" y="2313"/>
                    <a:pt x="8302" y="2999"/>
                    <a:pt x="8039" y="4447"/>
                  </a:cubicBezTo>
                  <a:cubicBezTo>
                    <a:pt x="7585" y="6946"/>
                    <a:pt x="7526" y="12380"/>
                    <a:pt x="7518" y="13853"/>
                  </a:cubicBezTo>
                  <a:cubicBezTo>
                    <a:pt x="7088" y="13656"/>
                    <a:pt x="6183" y="12971"/>
                    <a:pt x="5081" y="10598"/>
                  </a:cubicBezTo>
                  <a:cubicBezTo>
                    <a:pt x="4586" y="9531"/>
                    <a:pt x="4263" y="8712"/>
                    <a:pt x="4028" y="8113"/>
                  </a:cubicBezTo>
                  <a:cubicBezTo>
                    <a:pt x="3668" y="7197"/>
                    <a:pt x="3563" y="6875"/>
                    <a:pt x="3252" y="6875"/>
                  </a:cubicBezTo>
                  <a:cubicBezTo>
                    <a:pt x="3238" y="6875"/>
                    <a:pt x="3223" y="6876"/>
                    <a:pt x="3208" y="6877"/>
                  </a:cubicBezTo>
                  <a:cubicBezTo>
                    <a:pt x="2875" y="6889"/>
                    <a:pt x="2774" y="7213"/>
                    <a:pt x="2475" y="8172"/>
                  </a:cubicBezTo>
                  <a:cubicBezTo>
                    <a:pt x="1844" y="10187"/>
                    <a:pt x="3643" y="13711"/>
                    <a:pt x="4509" y="15405"/>
                  </a:cubicBezTo>
                  <a:lnTo>
                    <a:pt x="4695" y="15773"/>
                  </a:lnTo>
                  <a:cubicBezTo>
                    <a:pt x="5102" y="16587"/>
                    <a:pt x="5410" y="17101"/>
                    <a:pt x="5587" y="17376"/>
                  </a:cubicBezTo>
                  <a:cubicBezTo>
                    <a:pt x="4522" y="18073"/>
                    <a:pt x="500" y="20837"/>
                    <a:pt x="260" y="23000"/>
                  </a:cubicBezTo>
                  <a:cubicBezTo>
                    <a:pt x="0" y="25335"/>
                    <a:pt x="1491" y="43290"/>
                    <a:pt x="1555" y="44053"/>
                  </a:cubicBezTo>
                  <a:cubicBezTo>
                    <a:pt x="1568" y="44201"/>
                    <a:pt x="1692" y="44316"/>
                    <a:pt x="1841" y="44316"/>
                  </a:cubicBezTo>
                  <a:cubicBezTo>
                    <a:pt x="1858" y="44316"/>
                    <a:pt x="1875" y="44313"/>
                    <a:pt x="1892" y="44311"/>
                  </a:cubicBezTo>
                  <a:lnTo>
                    <a:pt x="8891" y="43014"/>
                  </a:lnTo>
                  <a:cubicBezTo>
                    <a:pt x="8966" y="43002"/>
                    <a:pt x="9032" y="42958"/>
                    <a:pt x="9075" y="42895"/>
                  </a:cubicBezTo>
                  <a:cubicBezTo>
                    <a:pt x="9119" y="42833"/>
                    <a:pt x="9135" y="42755"/>
                    <a:pt x="9121" y="42680"/>
                  </a:cubicBezTo>
                  <a:lnTo>
                    <a:pt x="6166" y="27009"/>
                  </a:lnTo>
                  <a:cubicBezTo>
                    <a:pt x="7213" y="25857"/>
                    <a:pt x="15481" y="16735"/>
                    <a:pt x="16356" y="14859"/>
                  </a:cubicBezTo>
                  <a:cubicBezTo>
                    <a:pt x="17018" y="13442"/>
                    <a:pt x="15693" y="10246"/>
                    <a:pt x="14412" y="7156"/>
                  </a:cubicBezTo>
                  <a:cubicBezTo>
                    <a:pt x="13794" y="5667"/>
                    <a:pt x="13210" y="4259"/>
                    <a:pt x="12873" y="3121"/>
                  </a:cubicBezTo>
                  <a:cubicBezTo>
                    <a:pt x="12047" y="335"/>
                    <a:pt x="11087" y="0"/>
                    <a:pt x="10677"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29" name="Google Shape;2229;p52"/>
            <p:cNvSpPr/>
            <p:nvPr/>
          </p:nvSpPr>
          <p:spPr>
            <a:xfrm>
              <a:off x="5225425" y="3995500"/>
              <a:ext cx="44525" cy="254150"/>
            </a:xfrm>
            <a:custGeom>
              <a:avLst/>
              <a:gdLst/>
              <a:ahLst/>
              <a:cxnLst/>
              <a:rect l="l" t="t" r="r" b="b"/>
              <a:pathLst>
                <a:path w="1781" h="10166" extrusionOk="0">
                  <a:moveTo>
                    <a:pt x="301" y="1"/>
                  </a:moveTo>
                  <a:cubicBezTo>
                    <a:pt x="293" y="1"/>
                    <a:pt x="285" y="1"/>
                    <a:pt x="277" y="2"/>
                  </a:cubicBezTo>
                  <a:cubicBezTo>
                    <a:pt x="118" y="14"/>
                    <a:pt x="0" y="151"/>
                    <a:pt x="11" y="309"/>
                  </a:cubicBezTo>
                  <a:cubicBezTo>
                    <a:pt x="33" y="600"/>
                    <a:pt x="540" y="7492"/>
                    <a:pt x="1187" y="9952"/>
                  </a:cubicBezTo>
                  <a:cubicBezTo>
                    <a:pt x="1220" y="10078"/>
                    <a:pt x="1333" y="10166"/>
                    <a:pt x="1464" y="10166"/>
                  </a:cubicBezTo>
                  <a:cubicBezTo>
                    <a:pt x="1488" y="10166"/>
                    <a:pt x="1512" y="10163"/>
                    <a:pt x="1537" y="10156"/>
                  </a:cubicBezTo>
                  <a:cubicBezTo>
                    <a:pt x="1689" y="10116"/>
                    <a:pt x="1781" y="9960"/>
                    <a:pt x="1740" y="9807"/>
                  </a:cubicBezTo>
                  <a:cubicBezTo>
                    <a:pt x="1106" y="7397"/>
                    <a:pt x="588" y="339"/>
                    <a:pt x="582" y="267"/>
                  </a:cubicBezTo>
                  <a:cubicBezTo>
                    <a:pt x="571" y="118"/>
                    <a:pt x="434" y="1"/>
                    <a:pt x="301"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30" name="Google Shape;2230;p52"/>
            <p:cNvSpPr/>
            <p:nvPr/>
          </p:nvSpPr>
          <p:spPr>
            <a:xfrm>
              <a:off x="3513100" y="2761575"/>
              <a:ext cx="2568325" cy="2568325"/>
            </a:xfrm>
            <a:custGeom>
              <a:avLst/>
              <a:gdLst/>
              <a:ahLst/>
              <a:cxnLst/>
              <a:rect l="l" t="t" r="r" b="b"/>
              <a:pathLst>
                <a:path w="102733" h="102733" extrusionOk="0">
                  <a:moveTo>
                    <a:pt x="51367" y="13045"/>
                  </a:moveTo>
                  <a:cubicBezTo>
                    <a:pt x="72530" y="13045"/>
                    <a:pt x="89688" y="30203"/>
                    <a:pt x="89688" y="51366"/>
                  </a:cubicBezTo>
                  <a:cubicBezTo>
                    <a:pt x="89688" y="72531"/>
                    <a:pt x="72530" y="89687"/>
                    <a:pt x="51367" y="89687"/>
                  </a:cubicBezTo>
                  <a:cubicBezTo>
                    <a:pt x="30202" y="89687"/>
                    <a:pt x="13046" y="72531"/>
                    <a:pt x="13046" y="51366"/>
                  </a:cubicBezTo>
                  <a:cubicBezTo>
                    <a:pt x="13046" y="30202"/>
                    <a:pt x="30202" y="13045"/>
                    <a:pt x="51367" y="13045"/>
                  </a:cubicBezTo>
                  <a:close/>
                  <a:moveTo>
                    <a:pt x="46272" y="0"/>
                  </a:moveTo>
                  <a:lnTo>
                    <a:pt x="44931" y="5895"/>
                  </a:lnTo>
                  <a:cubicBezTo>
                    <a:pt x="41376" y="6393"/>
                    <a:pt x="37894" y="7309"/>
                    <a:pt x="34554" y="8626"/>
                  </a:cubicBezTo>
                  <a:lnTo>
                    <a:pt x="30410" y="4153"/>
                  </a:lnTo>
                  <a:lnTo>
                    <a:pt x="21271" y="9430"/>
                  </a:lnTo>
                  <a:lnTo>
                    <a:pt x="23059" y="15211"/>
                  </a:lnTo>
                  <a:cubicBezTo>
                    <a:pt x="20236" y="17424"/>
                    <a:pt x="17680" y="19958"/>
                    <a:pt x="15444" y="22762"/>
                  </a:cubicBezTo>
                  <a:lnTo>
                    <a:pt x="9611" y="20957"/>
                  </a:lnTo>
                  <a:lnTo>
                    <a:pt x="4334" y="30097"/>
                  </a:lnTo>
                  <a:lnTo>
                    <a:pt x="8764" y="34202"/>
                  </a:lnTo>
                  <a:cubicBezTo>
                    <a:pt x="7441" y="37484"/>
                    <a:pt x="6478" y="40951"/>
                    <a:pt x="5941" y="44558"/>
                  </a:cubicBezTo>
                  <a:lnTo>
                    <a:pt x="1" y="45909"/>
                  </a:lnTo>
                  <a:lnTo>
                    <a:pt x="1" y="56463"/>
                  </a:lnTo>
                  <a:lnTo>
                    <a:pt x="5894" y="57803"/>
                  </a:lnTo>
                  <a:cubicBezTo>
                    <a:pt x="6392" y="61357"/>
                    <a:pt x="7310" y="64841"/>
                    <a:pt x="8625" y="68181"/>
                  </a:cubicBezTo>
                  <a:lnTo>
                    <a:pt x="4154" y="72324"/>
                  </a:lnTo>
                  <a:lnTo>
                    <a:pt x="9429" y="81463"/>
                  </a:lnTo>
                  <a:lnTo>
                    <a:pt x="15210" y="79675"/>
                  </a:lnTo>
                  <a:cubicBezTo>
                    <a:pt x="17423" y="82497"/>
                    <a:pt x="19957" y="85053"/>
                    <a:pt x="22761" y="87289"/>
                  </a:cubicBezTo>
                  <a:lnTo>
                    <a:pt x="20958" y="93122"/>
                  </a:lnTo>
                  <a:lnTo>
                    <a:pt x="30096" y="98399"/>
                  </a:lnTo>
                  <a:lnTo>
                    <a:pt x="34201" y="93969"/>
                  </a:lnTo>
                  <a:cubicBezTo>
                    <a:pt x="37483" y="95293"/>
                    <a:pt x="40950" y="96256"/>
                    <a:pt x="44557" y="96792"/>
                  </a:cubicBezTo>
                  <a:lnTo>
                    <a:pt x="45908" y="102733"/>
                  </a:lnTo>
                  <a:lnTo>
                    <a:pt x="56462" y="102733"/>
                  </a:lnTo>
                  <a:lnTo>
                    <a:pt x="57803" y="96839"/>
                  </a:lnTo>
                  <a:cubicBezTo>
                    <a:pt x="61357" y="96341"/>
                    <a:pt x="64840" y="95423"/>
                    <a:pt x="68180" y="94108"/>
                  </a:cubicBezTo>
                  <a:lnTo>
                    <a:pt x="72323" y="98581"/>
                  </a:lnTo>
                  <a:lnTo>
                    <a:pt x="81462" y="93304"/>
                  </a:lnTo>
                  <a:lnTo>
                    <a:pt x="79674" y="87523"/>
                  </a:lnTo>
                  <a:cubicBezTo>
                    <a:pt x="82496" y="85310"/>
                    <a:pt x="85052" y="82776"/>
                    <a:pt x="87288" y="79972"/>
                  </a:cubicBezTo>
                  <a:lnTo>
                    <a:pt x="93123" y="81777"/>
                  </a:lnTo>
                  <a:lnTo>
                    <a:pt x="98398" y="72638"/>
                  </a:lnTo>
                  <a:lnTo>
                    <a:pt x="93968" y="68534"/>
                  </a:lnTo>
                  <a:cubicBezTo>
                    <a:pt x="95314" y="65204"/>
                    <a:pt x="96261" y="61728"/>
                    <a:pt x="96791" y="58176"/>
                  </a:cubicBezTo>
                  <a:lnTo>
                    <a:pt x="102733" y="56823"/>
                  </a:lnTo>
                  <a:lnTo>
                    <a:pt x="102733" y="46271"/>
                  </a:lnTo>
                  <a:lnTo>
                    <a:pt x="96839" y="44931"/>
                  </a:lnTo>
                  <a:cubicBezTo>
                    <a:pt x="96340" y="41377"/>
                    <a:pt x="95424" y="37893"/>
                    <a:pt x="94107" y="34553"/>
                  </a:cubicBezTo>
                  <a:lnTo>
                    <a:pt x="98580" y="30409"/>
                  </a:lnTo>
                  <a:lnTo>
                    <a:pt x="93303" y="21271"/>
                  </a:lnTo>
                  <a:lnTo>
                    <a:pt x="87522" y="23058"/>
                  </a:lnTo>
                  <a:cubicBezTo>
                    <a:pt x="85310" y="20237"/>
                    <a:pt x="82775" y="17681"/>
                    <a:pt x="79972" y="15445"/>
                  </a:cubicBezTo>
                  <a:lnTo>
                    <a:pt x="81776" y="9611"/>
                  </a:lnTo>
                  <a:lnTo>
                    <a:pt x="72637" y="4335"/>
                  </a:lnTo>
                  <a:lnTo>
                    <a:pt x="68533" y="8765"/>
                  </a:lnTo>
                  <a:cubicBezTo>
                    <a:pt x="65249" y="7441"/>
                    <a:pt x="61783" y="6478"/>
                    <a:pt x="58175" y="5942"/>
                  </a:cubicBezTo>
                  <a:lnTo>
                    <a:pt x="56824" y="0"/>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231" name="Google Shape;2231;p52"/>
            <p:cNvSpPr/>
            <p:nvPr/>
          </p:nvSpPr>
          <p:spPr>
            <a:xfrm>
              <a:off x="3505550" y="2754025"/>
              <a:ext cx="2583400" cy="2583400"/>
            </a:xfrm>
            <a:custGeom>
              <a:avLst/>
              <a:gdLst/>
              <a:ahLst/>
              <a:cxnLst/>
              <a:rect l="l" t="t" r="r" b="b"/>
              <a:pathLst>
                <a:path w="103336" h="103336" extrusionOk="0">
                  <a:moveTo>
                    <a:pt x="51669" y="13648"/>
                  </a:moveTo>
                  <a:cubicBezTo>
                    <a:pt x="72633" y="13648"/>
                    <a:pt x="89689" y="30704"/>
                    <a:pt x="89689" y="51668"/>
                  </a:cubicBezTo>
                  <a:cubicBezTo>
                    <a:pt x="89689" y="72633"/>
                    <a:pt x="72632" y="89689"/>
                    <a:pt x="51669" y="89689"/>
                  </a:cubicBezTo>
                  <a:cubicBezTo>
                    <a:pt x="30705" y="89689"/>
                    <a:pt x="13649" y="72633"/>
                    <a:pt x="13649" y="51668"/>
                  </a:cubicBezTo>
                  <a:cubicBezTo>
                    <a:pt x="13649" y="30704"/>
                    <a:pt x="30705" y="13648"/>
                    <a:pt x="51669" y="13648"/>
                  </a:cubicBezTo>
                  <a:close/>
                  <a:moveTo>
                    <a:pt x="51669" y="13047"/>
                  </a:moveTo>
                  <a:cubicBezTo>
                    <a:pt x="30373" y="13047"/>
                    <a:pt x="13047" y="30371"/>
                    <a:pt x="13047" y="51668"/>
                  </a:cubicBezTo>
                  <a:cubicBezTo>
                    <a:pt x="13047" y="72966"/>
                    <a:pt x="30373" y="90290"/>
                    <a:pt x="51669" y="90290"/>
                  </a:cubicBezTo>
                  <a:cubicBezTo>
                    <a:pt x="72965" y="90290"/>
                    <a:pt x="90291" y="72965"/>
                    <a:pt x="90291" y="51668"/>
                  </a:cubicBezTo>
                  <a:cubicBezTo>
                    <a:pt x="90291" y="30372"/>
                    <a:pt x="72964" y="13047"/>
                    <a:pt x="51669" y="13047"/>
                  </a:cubicBezTo>
                  <a:close/>
                  <a:moveTo>
                    <a:pt x="56885" y="603"/>
                  </a:moveTo>
                  <a:lnTo>
                    <a:pt x="58229" y="6511"/>
                  </a:lnTo>
                  <a:lnTo>
                    <a:pt x="58433" y="6541"/>
                  </a:lnTo>
                  <a:cubicBezTo>
                    <a:pt x="61938" y="7062"/>
                    <a:pt x="65400" y="8006"/>
                    <a:pt x="68723" y="9346"/>
                  </a:cubicBezTo>
                  <a:lnTo>
                    <a:pt x="68915" y="9424"/>
                  </a:lnTo>
                  <a:lnTo>
                    <a:pt x="72997" y="5018"/>
                  </a:lnTo>
                  <a:lnTo>
                    <a:pt x="81719" y="10054"/>
                  </a:lnTo>
                  <a:lnTo>
                    <a:pt x="79925" y="15854"/>
                  </a:lnTo>
                  <a:lnTo>
                    <a:pt x="80086" y="15982"/>
                  </a:lnTo>
                  <a:cubicBezTo>
                    <a:pt x="82871" y="18204"/>
                    <a:pt x="85389" y="20742"/>
                    <a:pt x="87588" y="23547"/>
                  </a:cubicBezTo>
                  <a:lnTo>
                    <a:pt x="87715" y="23710"/>
                  </a:lnTo>
                  <a:lnTo>
                    <a:pt x="93465" y="21932"/>
                  </a:lnTo>
                  <a:lnTo>
                    <a:pt x="98501" y="30653"/>
                  </a:lnTo>
                  <a:lnTo>
                    <a:pt x="94054" y="34773"/>
                  </a:lnTo>
                  <a:lnTo>
                    <a:pt x="94129" y="34965"/>
                  </a:lnTo>
                  <a:cubicBezTo>
                    <a:pt x="95435" y="38283"/>
                    <a:pt x="96346" y="41743"/>
                    <a:pt x="96843" y="45274"/>
                  </a:cubicBezTo>
                  <a:lnTo>
                    <a:pt x="96872" y="45479"/>
                  </a:lnTo>
                  <a:lnTo>
                    <a:pt x="102734" y="46814"/>
                  </a:lnTo>
                  <a:lnTo>
                    <a:pt x="102734" y="56885"/>
                  </a:lnTo>
                  <a:lnTo>
                    <a:pt x="96826" y="58229"/>
                  </a:lnTo>
                  <a:lnTo>
                    <a:pt x="96796" y="58433"/>
                  </a:lnTo>
                  <a:cubicBezTo>
                    <a:pt x="96275" y="61938"/>
                    <a:pt x="95331" y="65400"/>
                    <a:pt x="93991" y="68721"/>
                  </a:cubicBezTo>
                  <a:lnTo>
                    <a:pt x="93913" y="68914"/>
                  </a:lnTo>
                  <a:lnTo>
                    <a:pt x="98319" y="72996"/>
                  </a:lnTo>
                  <a:lnTo>
                    <a:pt x="93283" y="81719"/>
                  </a:lnTo>
                  <a:lnTo>
                    <a:pt x="87484" y="79926"/>
                  </a:lnTo>
                  <a:lnTo>
                    <a:pt x="87355" y="80086"/>
                  </a:lnTo>
                  <a:cubicBezTo>
                    <a:pt x="85133" y="82871"/>
                    <a:pt x="82595" y="85390"/>
                    <a:pt x="79791" y="87588"/>
                  </a:cubicBezTo>
                  <a:lnTo>
                    <a:pt x="79627" y="87716"/>
                  </a:lnTo>
                  <a:lnTo>
                    <a:pt x="81404" y="93466"/>
                  </a:lnTo>
                  <a:lnTo>
                    <a:pt x="72683" y="98501"/>
                  </a:lnTo>
                  <a:lnTo>
                    <a:pt x="68563" y="94055"/>
                  </a:lnTo>
                  <a:lnTo>
                    <a:pt x="68372" y="94130"/>
                  </a:lnTo>
                  <a:cubicBezTo>
                    <a:pt x="65054" y="95436"/>
                    <a:pt x="61594" y="96347"/>
                    <a:pt x="58062" y="96843"/>
                  </a:cubicBezTo>
                  <a:lnTo>
                    <a:pt x="57857" y="96872"/>
                  </a:lnTo>
                  <a:lnTo>
                    <a:pt x="56523" y="102734"/>
                  </a:lnTo>
                  <a:lnTo>
                    <a:pt x="46451" y="102734"/>
                  </a:lnTo>
                  <a:lnTo>
                    <a:pt x="45107" y="96827"/>
                  </a:lnTo>
                  <a:lnTo>
                    <a:pt x="44903" y="96797"/>
                  </a:lnTo>
                  <a:cubicBezTo>
                    <a:pt x="41398" y="96275"/>
                    <a:pt x="37936" y="95331"/>
                    <a:pt x="34614" y="93991"/>
                  </a:cubicBezTo>
                  <a:lnTo>
                    <a:pt x="34422" y="93914"/>
                  </a:lnTo>
                  <a:lnTo>
                    <a:pt x="30340" y="98320"/>
                  </a:lnTo>
                  <a:lnTo>
                    <a:pt x="21617" y="93284"/>
                  </a:lnTo>
                  <a:lnTo>
                    <a:pt x="23412" y="87484"/>
                  </a:lnTo>
                  <a:lnTo>
                    <a:pt x="23251" y="87355"/>
                  </a:lnTo>
                  <a:cubicBezTo>
                    <a:pt x="20465" y="85134"/>
                    <a:pt x="17948" y="82595"/>
                    <a:pt x="15749" y="79791"/>
                  </a:cubicBezTo>
                  <a:lnTo>
                    <a:pt x="15621" y="79627"/>
                  </a:lnTo>
                  <a:lnTo>
                    <a:pt x="9872" y="81406"/>
                  </a:lnTo>
                  <a:lnTo>
                    <a:pt x="4836" y="72683"/>
                  </a:lnTo>
                  <a:lnTo>
                    <a:pt x="9282" y="68564"/>
                  </a:lnTo>
                  <a:lnTo>
                    <a:pt x="9207" y="68373"/>
                  </a:lnTo>
                  <a:cubicBezTo>
                    <a:pt x="7901" y="65055"/>
                    <a:pt x="6991" y="61595"/>
                    <a:pt x="6494" y="58065"/>
                  </a:cubicBezTo>
                  <a:lnTo>
                    <a:pt x="6465" y="57859"/>
                  </a:lnTo>
                  <a:lnTo>
                    <a:pt x="603" y="56525"/>
                  </a:lnTo>
                  <a:lnTo>
                    <a:pt x="603" y="46453"/>
                  </a:lnTo>
                  <a:lnTo>
                    <a:pt x="6510" y="45109"/>
                  </a:lnTo>
                  <a:lnTo>
                    <a:pt x="6542" y="44905"/>
                  </a:lnTo>
                  <a:cubicBezTo>
                    <a:pt x="7062" y="41400"/>
                    <a:pt x="8005" y="37938"/>
                    <a:pt x="9346" y="34616"/>
                  </a:cubicBezTo>
                  <a:lnTo>
                    <a:pt x="9424" y="34424"/>
                  </a:lnTo>
                  <a:lnTo>
                    <a:pt x="5018" y="30341"/>
                  </a:lnTo>
                  <a:lnTo>
                    <a:pt x="10053" y="21619"/>
                  </a:lnTo>
                  <a:lnTo>
                    <a:pt x="15854" y="23412"/>
                  </a:lnTo>
                  <a:lnTo>
                    <a:pt x="15982" y="23252"/>
                  </a:lnTo>
                  <a:cubicBezTo>
                    <a:pt x="18204" y="20466"/>
                    <a:pt x="20743" y="17948"/>
                    <a:pt x="23547" y="15750"/>
                  </a:cubicBezTo>
                  <a:lnTo>
                    <a:pt x="23710" y="15622"/>
                  </a:lnTo>
                  <a:lnTo>
                    <a:pt x="21932" y="9872"/>
                  </a:lnTo>
                  <a:lnTo>
                    <a:pt x="30654" y="4836"/>
                  </a:lnTo>
                  <a:lnTo>
                    <a:pt x="34775" y="9282"/>
                  </a:lnTo>
                  <a:lnTo>
                    <a:pt x="34965" y="9208"/>
                  </a:lnTo>
                  <a:cubicBezTo>
                    <a:pt x="38283" y="7901"/>
                    <a:pt x="41744" y="6990"/>
                    <a:pt x="45275" y="6494"/>
                  </a:cubicBezTo>
                  <a:lnTo>
                    <a:pt x="45479" y="6465"/>
                  </a:lnTo>
                  <a:lnTo>
                    <a:pt x="46813" y="603"/>
                  </a:lnTo>
                  <a:close/>
                  <a:moveTo>
                    <a:pt x="46333" y="0"/>
                  </a:moveTo>
                  <a:lnTo>
                    <a:pt x="44984" y="5927"/>
                  </a:lnTo>
                  <a:cubicBezTo>
                    <a:pt x="41546" y="6426"/>
                    <a:pt x="38175" y="7313"/>
                    <a:pt x="34937" y="8572"/>
                  </a:cubicBezTo>
                  <a:lnTo>
                    <a:pt x="30769" y="4074"/>
                  </a:lnTo>
                  <a:lnTo>
                    <a:pt x="21215" y="9591"/>
                  </a:lnTo>
                  <a:lnTo>
                    <a:pt x="23012" y="15404"/>
                  </a:lnTo>
                  <a:cubicBezTo>
                    <a:pt x="20289" y="17558"/>
                    <a:pt x="17817" y="20011"/>
                    <a:pt x="15640" y="22715"/>
                  </a:cubicBezTo>
                  <a:lnTo>
                    <a:pt x="9772" y="20901"/>
                  </a:lnTo>
                  <a:lnTo>
                    <a:pt x="4256" y="30456"/>
                  </a:lnTo>
                  <a:lnTo>
                    <a:pt x="8710" y="34582"/>
                  </a:lnTo>
                  <a:cubicBezTo>
                    <a:pt x="7422" y="37811"/>
                    <a:pt x="6505" y="41175"/>
                    <a:pt x="5976" y="44611"/>
                  </a:cubicBezTo>
                  <a:lnTo>
                    <a:pt x="1" y="45971"/>
                  </a:lnTo>
                  <a:lnTo>
                    <a:pt x="1" y="57003"/>
                  </a:lnTo>
                  <a:lnTo>
                    <a:pt x="5926" y="58353"/>
                  </a:lnTo>
                  <a:cubicBezTo>
                    <a:pt x="6426" y="61791"/>
                    <a:pt x="7313" y="65162"/>
                    <a:pt x="8572" y="68401"/>
                  </a:cubicBezTo>
                  <a:lnTo>
                    <a:pt x="4074" y="72568"/>
                  </a:lnTo>
                  <a:lnTo>
                    <a:pt x="9590" y="82123"/>
                  </a:lnTo>
                  <a:lnTo>
                    <a:pt x="15404" y="80325"/>
                  </a:lnTo>
                  <a:cubicBezTo>
                    <a:pt x="17558" y="83048"/>
                    <a:pt x="20010" y="85520"/>
                    <a:pt x="22715" y="87698"/>
                  </a:cubicBezTo>
                  <a:lnTo>
                    <a:pt x="20901" y="93564"/>
                  </a:lnTo>
                  <a:lnTo>
                    <a:pt x="30456" y="99082"/>
                  </a:lnTo>
                  <a:lnTo>
                    <a:pt x="34583" y="94627"/>
                  </a:lnTo>
                  <a:cubicBezTo>
                    <a:pt x="37811" y="95915"/>
                    <a:pt x="41176" y="96831"/>
                    <a:pt x="44612" y="97360"/>
                  </a:cubicBezTo>
                  <a:lnTo>
                    <a:pt x="45971" y="103335"/>
                  </a:lnTo>
                  <a:lnTo>
                    <a:pt x="57003" y="103335"/>
                  </a:lnTo>
                  <a:lnTo>
                    <a:pt x="58352" y="97410"/>
                  </a:lnTo>
                  <a:cubicBezTo>
                    <a:pt x="61790" y="96910"/>
                    <a:pt x="65162" y="96024"/>
                    <a:pt x="68400" y="94765"/>
                  </a:cubicBezTo>
                  <a:lnTo>
                    <a:pt x="72568" y="99263"/>
                  </a:lnTo>
                  <a:lnTo>
                    <a:pt x="82122" y="93746"/>
                  </a:lnTo>
                  <a:lnTo>
                    <a:pt x="80325" y="87933"/>
                  </a:lnTo>
                  <a:cubicBezTo>
                    <a:pt x="83047" y="85778"/>
                    <a:pt x="85521" y="83326"/>
                    <a:pt x="87698" y="80621"/>
                  </a:cubicBezTo>
                  <a:lnTo>
                    <a:pt x="93565" y="82436"/>
                  </a:lnTo>
                  <a:lnTo>
                    <a:pt x="99081" y="72880"/>
                  </a:lnTo>
                  <a:lnTo>
                    <a:pt x="94627" y="68753"/>
                  </a:lnTo>
                  <a:cubicBezTo>
                    <a:pt x="95914" y="65525"/>
                    <a:pt x="96832" y="62160"/>
                    <a:pt x="97360" y="58724"/>
                  </a:cubicBezTo>
                  <a:lnTo>
                    <a:pt x="103336" y="57365"/>
                  </a:lnTo>
                  <a:lnTo>
                    <a:pt x="103336" y="46333"/>
                  </a:lnTo>
                  <a:lnTo>
                    <a:pt x="97409" y="44985"/>
                  </a:lnTo>
                  <a:cubicBezTo>
                    <a:pt x="96910" y="41546"/>
                    <a:pt x="96023" y="38176"/>
                    <a:pt x="94764" y="34936"/>
                  </a:cubicBezTo>
                  <a:lnTo>
                    <a:pt x="99262" y="30769"/>
                  </a:lnTo>
                  <a:lnTo>
                    <a:pt x="93746" y="21214"/>
                  </a:lnTo>
                  <a:lnTo>
                    <a:pt x="87934" y="23012"/>
                  </a:lnTo>
                  <a:cubicBezTo>
                    <a:pt x="85779" y="20289"/>
                    <a:pt x="83327" y="17816"/>
                    <a:pt x="80621" y="15639"/>
                  </a:cubicBezTo>
                  <a:lnTo>
                    <a:pt x="82436" y="9773"/>
                  </a:lnTo>
                  <a:lnTo>
                    <a:pt x="72882" y="4255"/>
                  </a:lnTo>
                  <a:lnTo>
                    <a:pt x="68755" y="8709"/>
                  </a:lnTo>
                  <a:cubicBezTo>
                    <a:pt x="65526" y="7422"/>
                    <a:pt x="62162" y="6504"/>
                    <a:pt x="58726" y="5977"/>
                  </a:cubicBezTo>
                  <a:lnTo>
                    <a:pt x="57366" y="0"/>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232" name="Google Shape;2232;p52"/>
            <p:cNvSpPr/>
            <p:nvPr/>
          </p:nvSpPr>
          <p:spPr>
            <a:xfrm>
              <a:off x="3513100" y="2706025"/>
              <a:ext cx="2568325" cy="2568325"/>
            </a:xfrm>
            <a:custGeom>
              <a:avLst/>
              <a:gdLst/>
              <a:ahLst/>
              <a:cxnLst/>
              <a:rect l="l" t="t" r="r" b="b"/>
              <a:pathLst>
                <a:path w="102733" h="102733" extrusionOk="0">
                  <a:moveTo>
                    <a:pt x="51367" y="13046"/>
                  </a:moveTo>
                  <a:cubicBezTo>
                    <a:pt x="72530" y="13046"/>
                    <a:pt x="89688" y="30203"/>
                    <a:pt x="89688" y="51366"/>
                  </a:cubicBezTo>
                  <a:cubicBezTo>
                    <a:pt x="89688" y="72530"/>
                    <a:pt x="72530" y="89687"/>
                    <a:pt x="51367" y="89687"/>
                  </a:cubicBezTo>
                  <a:cubicBezTo>
                    <a:pt x="30202" y="89687"/>
                    <a:pt x="13046" y="72530"/>
                    <a:pt x="13046" y="51366"/>
                  </a:cubicBezTo>
                  <a:cubicBezTo>
                    <a:pt x="13046" y="30203"/>
                    <a:pt x="30202" y="13046"/>
                    <a:pt x="51367" y="13046"/>
                  </a:cubicBezTo>
                  <a:close/>
                  <a:moveTo>
                    <a:pt x="46272" y="1"/>
                  </a:moveTo>
                  <a:lnTo>
                    <a:pt x="44931" y="5894"/>
                  </a:lnTo>
                  <a:cubicBezTo>
                    <a:pt x="41376" y="6393"/>
                    <a:pt x="37894" y="7310"/>
                    <a:pt x="34554" y="8626"/>
                  </a:cubicBezTo>
                  <a:lnTo>
                    <a:pt x="30410" y="4153"/>
                  </a:lnTo>
                  <a:lnTo>
                    <a:pt x="21271" y="9430"/>
                  </a:lnTo>
                  <a:lnTo>
                    <a:pt x="23059" y="15211"/>
                  </a:lnTo>
                  <a:cubicBezTo>
                    <a:pt x="20236" y="17423"/>
                    <a:pt x="17680" y="19957"/>
                    <a:pt x="15444" y="22761"/>
                  </a:cubicBezTo>
                  <a:lnTo>
                    <a:pt x="9611" y="20957"/>
                  </a:lnTo>
                  <a:lnTo>
                    <a:pt x="4334" y="30095"/>
                  </a:lnTo>
                  <a:lnTo>
                    <a:pt x="8764" y="34200"/>
                  </a:lnTo>
                  <a:cubicBezTo>
                    <a:pt x="7441" y="37483"/>
                    <a:pt x="6478" y="40949"/>
                    <a:pt x="5941" y="44558"/>
                  </a:cubicBezTo>
                  <a:lnTo>
                    <a:pt x="1" y="45909"/>
                  </a:lnTo>
                  <a:lnTo>
                    <a:pt x="1" y="56461"/>
                  </a:lnTo>
                  <a:lnTo>
                    <a:pt x="5894" y="57802"/>
                  </a:lnTo>
                  <a:cubicBezTo>
                    <a:pt x="6392" y="61357"/>
                    <a:pt x="7310" y="64840"/>
                    <a:pt x="8625" y="68180"/>
                  </a:cubicBezTo>
                  <a:lnTo>
                    <a:pt x="4154" y="72323"/>
                  </a:lnTo>
                  <a:lnTo>
                    <a:pt x="9429" y="81462"/>
                  </a:lnTo>
                  <a:lnTo>
                    <a:pt x="15210" y="79674"/>
                  </a:lnTo>
                  <a:cubicBezTo>
                    <a:pt x="17423" y="82497"/>
                    <a:pt x="19957" y="85053"/>
                    <a:pt x="22761" y="87289"/>
                  </a:cubicBezTo>
                  <a:lnTo>
                    <a:pt x="20958" y="93122"/>
                  </a:lnTo>
                  <a:lnTo>
                    <a:pt x="30096" y="98399"/>
                  </a:lnTo>
                  <a:lnTo>
                    <a:pt x="34201" y="93969"/>
                  </a:lnTo>
                  <a:cubicBezTo>
                    <a:pt x="37483" y="95292"/>
                    <a:pt x="40950" y="96255"/>
                    <a:pt x="44557" y="96792"/>
                  </a:cubicBezTo>
                  <a:lnTo>
                    <a:pt x="45908" y="102732"/>
                  </a:lnTo>
                  <a:lnTo>
                    <a:pt x="56462" y="102732"/>
                  </a:lnTo>
                  <a:lnTo>
                    <a:pt x="57803" y="96839"/>
                  </a:lnTo>
                  <a:cubicBezTo>
                    <a:pt x="61357" y="96340"/>
                    <a:pt x="64840" y="95423"/>
                    <a:pt x="68180" y="94108"/>
                  </a:cubicBezTo>
                  <a:lnTo>
                    <a:pt x="72323" y="98579"/>
                  </a:lnTo>
                  <a:lnTo>
                    <a:pt x="81462" y="93304"/>
                  </a:lnTo>
                  <a:lnTo>
                    <a:pt x="79674" y="87523"/>
                  </a:lnTo>
                  <a:cubicBezTo>
                    <a:pt x="82496" y="85309"/>
                    <a:pt x="85052" y="82776"/>
                    <a:pt x="87288" y="79971"/>
                  </a:cubicBezTo>
                  <a:lnTo>
                    <a:pt x="93123" y="81776"/>
                  </a:lnTo>
                  <a:lnTo>
                    <a:pt x="98398" y="72637"/>
                  </a:lnTo>
                  <a:lnTo>
                    <a:pt x="93968" y="68532"/>
                  </a:lnTo>
                  <a:cubicBezTo>
                    <a:pt x="95314" y="65204"/>
                    <a:pt x="96261" y="61727"/>
                    <a:pt x="96791" y="58176"/>
                  </a:cubicBezTo>
                  <a:lnTo>
                    <a:pt x="102733" y="56824"/>
                  </a:lnTo>
                  <a:lnTo>
                    <a:pt x="102733" y="46272"/>
                  </a:lnTo>
                  <a:lnTo>
                    <a:pt x="96839" y="44931"/>
                  </a:lnTo>
                  <a:cubicBezTo>
                    <a:pt x="96340" y="41376"/>
                    <a:pt x="95424" y="37894"/>
                    <a:pt x="94107" y="34554"/>
                  </a:cubicBezTo>
                  <a:lnTo>
                    <a:pt x="98580" y="30410"/>
                  </a:lnTo>
                  <a:lnTo>
                    <a:pt x="93303" y="21272"/>
                  </a:lnTo>
                  <a:lnTo>
                    <a:pt x="87522" y="23059"/>
                  </a:lnTo>
                  <a:cubicBezTo>
                    <a:pt x="85310" y="20236"/>
                    <a:pt x="82775" y="17681"/>
                    <a:pt x="79972" y="15444"/>
                  </a:cubicBezTo>
                  <a:lnTo>
                    <a:pt x="81776" y="9611"/>
                  </a:lnTo>
                  <a:lnTo>
                    <a:pt x="72637" y="4335"/>
                  </a:lnTo>
                  <a:lnTo>
                    <a:pt x="68533" y="8764"/>
                  </a:lnTo>
                  <a:cubicBezTo>
                    <a:pt x="65249" y="7441"/>
                    <a:pt x="61783" y="6478"/>
                    <a:pt x="58175" y="5942"/>
                  </a:cubicBezTo>
                  <a:lnTo>
                    <a:pt x="56824" y="1"/>
                  </a:ln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33" name="Google Shape;2233;p52"/>
            <p:cNvSpPr/>
            <p:nvPr/>
          </p:nvSpPr>
          <p:spPr>
            <a:xfrm>
              <a:off x="3505925" y="2698850"/>
              <a:ext cx="2582650" cy="2582675"/>
            </a:xfrm>
            <a:custGeom>
              <a:avLst/>
              <a:gdLst/>
              <a:ahLst/>
              <a:cxnLst/>
              <a:rect l="l" t="t" r="r" b="b"/>
              <a:pathLst>
                <a:path w="103306" h="103307" extrusionOk="0">
                  <a:moveTo>
                    <a:pt x="51654" y="13619"/>
                  </a:moveTo>
                  <a:cubicBezTo>
                    <a:pt x="72626" y="13619"/>
                    <a:pt x="89688" y="30681"/>
                    <a:pt x="89688" y="51653"/>
                  </a:cubicBezTo>
                  <a:cubicBezTo>
                    <a:pt x="89688" y="72626"/>
                    <a:pt x="72626" y="89688"/>
                    <a:pt x="51654" y="89688"/>
                  </a:cubicBezTo>
                  <a:cubicBezTo>
                    <a:pt x="30682" y="89688"/>
                    <a:pt x="13620" y="72626"/>
                    <a:pt x="13620" y="51653"/>
                  </a:cubicBezTo>
                  <a:cubicBezTo>
                    <a:pt x="13620" y="30681"/>
                    <a:pt x="30682" y="13619"/>
                    <a:pt x="51654" y="13619"/>
                  </a:cubicBezTo>
                  <a:close/>
                  <a:moveTo>
                    <a:pt x="51654" y="13046"/>
                  </a:moveTo>
                  <a:cubicBezTo>
                    <a:pt x="30366" y="13046"/>
                    <a:pt x="13046" y="30365"/>
                    <a:pt x="13046" y="51653"/>
                  </a:cubicBezTo>
                  <a:cubicBezTo>
                    <a:pt x="13046" y="72942"/>
                    <a:pt x="30366" y="90261"/>
                    <a:pt x="51654" y="90261"/>
                  </a:cubicBezTo>
                  <a:cubicBezTo>
                    <a:pt x="72942" y="90261"/>
                    <a:pt x="90260" y="72941"/>
                    <a:pt x="90260" y="51653"/>
                  </a:cubicBezTo>
                  <a:cubicBezTo>
                    <a:pt x="90260" y="30366"/>
                    <a:pt x="72941" y="13046"/>
                    <a:pt x="51654" y="13046"/>
                  </a:cubicBezTo>
                  <a:close/>
                  <a:moveTo>
                    <a:pt x="56881" y="574"/>
                  </a:moveTo>
                  <a:lnTo>
                    <a:pt x="58182" y="6292"/>
                  </a:lnTo>
                  <a:cubicBezTo>
                    <a:pt x="58209" y="6407"/>
                    <a:pt x="58302" y="6495"/>
                    <a:pt x="58419" y="6512"/>
                  </a:cubicBezTo>
                  <a:cubicBezTo>
                    <a:pt x="61949" y="7040"/>
                    <a:pt x="65403" y="7981"/>
                    <a:pt x="68712" y="9317"/>
                  </a:cubicBezTo>
                  <a:cubicBezTo>
                    <a:pt x="68747" y="9331"/>
                    <a:pt x="68783" y="9338"/>
                    <a:pt x="68819" y="9338"/>
                  </a:cubicBezTo>
                  <a:cubicBezTo>
                    <a:pt x="68898" y="9338"/>
                    <a:pt x="68975" y="9306"/>
                    <a:pt x="69030" y="9246"/>
                  </a:cubicBezTo>
                  <a:lnTo>
                    <a:pt x="72979" y="4984"/>
                  </a:lnTo>
                  <a:lnTo>
                    <a:pt x="81721" y="10031"/>
                  </a:lnTo>
                  <a:lnTo>
                    <a:pt x="79985" y="15647"/>
                  </a:lnTo>
                  <a:cubicBezTo>
                    <a:pt x="79950" y="15759"/>
                    <a:pt x="79987" y="15882"/>
                    <a:pt x="80080" y="15955"/>
                  </a:cubicBezTo>
                  <a:cubicBezTo>
                    <a:pt x="82866" y="18178"/>
                    <a:pt x="85384" y="20718"/>
                    <a:pt x="87583" y="23522"/>
                  </a:cubicBezTo>
                  <a:cubicBezTo>
                    <a:pt x="87638" y="23593"/>
                    <a:pt x="87722" y="23632"/>
                    <a:pt x="87808" y="23632"/>
                  </a:cubicBezTo>
                  <a:cubicBezTo>
                    <a:pt x="87836" y="23632"/>
                    <a:pt x="87865" y="23628"/>
                    <a:pt x="87893" y="23619"/>
                  </a:cubicBezTo>
                  <a:lnTo>
                    <a:pt x="93457" y="21899"/>
                  </a:lnTo>
                  <a:lnTo>
                    <a:pt x="98503" y="30641"/>
                  </a:lnTo>
                  <a:lnTo>
                    <a:pt x="94200" y="34630"/>
                  </a:lnTo>
                  <a:cubicBezTo>
                    <a:pt x="94113" y="34710"/>
                    <a:pt x="94084" y="34835"/>
                    <a:pt x="94128" y="34945"/>
                  </a:cubicBezTo>
                  <a:cubicBezTo>
                    <a:pt x="95434" y="38264"/>
                    <a:pt x="96346" y="41725"/>
                    <a:pt x="96842" y="45257"/>
                  </a:cubicBezTo>
                  <a:cubicBezTo>
                    <a:pt x="96858" y="45375"/>
                    <a:pt x="96946" y="45469"/>
                    <a:pt x="97062" y="45496"/>
                  </a:cubicBezTo>
                  <a:lnTo>
                    <a:pt x="102733" y="46786"/>
                  </a:lnTo>
                  <a:lnTo>
                    <a:pt x="102733" y="56881"/>
                  </a:lnTo>
                  <a:lnTo>
                    <a:pt x="97014" y="58183"/>
                  </a:lnTo>
                  <a:cubicBezTo>
                    <a:pt x="96899" y="58209"/>
                    <a:pt x="96812" y="58303"/>
                    <a:pt x="96795" y="58420"/>
                  </a:cubicBezTo>
                  <a:cubicBezTo>
                    <a:pt x="96267" y="61949"/>
                    <a:pt x="95327" y="65404"/>
                    <a:pt x="93989" y="68713"/>
                  </a:cubicBezTo>
                  <a:cubicBezTo>
                    <a:pt x="93945" y="68823"/>
                    <a:pt x="93973" y="68950"/>
                    <a:pt x="94061" y="69031"/>
                  </a:cubicBezTo>
                  <a:lnTo>
                    <a:pt x="98323" y="72979"/>
                  </a:lnTo>
                  <a:lnTo>
                    <a:pt x="93275" y="81722"/>
                  </a:lnTo>
                  <a:lnTo>
                    <a:pt x="87661" y="79985"/>
                  </a:lnTo>
                  <a:cubicBezTo>
                    <a:pt x="87632" y="79976"/>
                    <a:pt x="87603" y="79972"/>
                    <a:pt x="87574" y="79972"/>
                  </a:cubicBezTo>
                  <a:cubicBezTo>
                    <a:pt x="87489" y="79972"/>
                    <a:pt x="87406" y="80010"/>
                    <a:pt x="87352" y="80080"/>
                  </a:cubicBezTo>
                  <a:cubicBezTo>
                    <a:pt x="85130" y="82867"/>
                    <a:pt x="82590" y="85385"/>
                    <a:pt x="79785" y="87584"/>
                  </a:cubicBezTo>
                  <a:cubicBezTo>
                    <a:pt x="79691" y="87658"/>
                    <a:pt x="79653" y="87781"/>
                    <a:pt x="79688" y="87894"/>
                  </a:cubicBezTo>
                  <a:lnTo>
                    <a:pt x="81408" y="93457"/>
                  </a:lnTo>
                  <a:lnTo>
                    <a:pt x="72665" y="98504"/>
                  </a:lnTo>
                  <a:lnTo>
                    <a:pt x="68677" y="94200"/>
                  </a:lnTo>
                  <a:cubicBezTo>
                    <a:pt x="68622" y="94140"/>
                    <a:pt x="68545" y="94108"/>
                    <a:pt x="68467" y="94108"/>
                  </a:cubicBezTo>
                  <a:cubicBezTo>
                    <a:pt x="68432" y="94108"/>
                    <a:pt x="68396" y="94115"/>
                    <a:pt x="68362" y="94128"/>
                  </a:cubicBezTo>
                  <a:cubicBezTo>
                    <a:pt x="65042" y="95435"/>
                    <a:pt x="61581" y="96346"/>
                    <a:pt x="58049" y="96843"/>
                  </a:cubicBezTo>
                  <a:cubicBezTo>
                    <a:pt x="57932" y="96859"/>
                    <a:pt x="57836" y="96947"/>
                    <a:pt x="57810" y="97062"/>
                  </a:cubicBezTo>
                  <a:lnTo>
                    <a:pt x="56520" y="102734"/>
                  </a:lnTo>
                  <a:lnTo>
                    <a:pt x="46425" y="102734"/>
                  </a:lnTo>
                  <a:lnTo>
                    <a:pt x="45123" y="97015"/>
                  </a:lnTo>
                  <a:cubicBezTo>
                    <a:pt x="45096" y="96899"/>
                    <a:pt x="45003" y="96812"/>
                    <a:pt x="44886" y="96795"/>
                  </a:cubicBezTo>
                  <a:cubicBezTo>
                    <a:pt x="41383" y="96275"/>
                    <a:pt x="37919" y="95331"/>
                    <a:pt x="34595" y="93990"/>
                  </a:cubicBezTo>
                  <a:cubicBezTo>
                    <a:pt x="34560" y="93975"/>
                    <a:pt x="34524" y="93969"/>
                    <a:pt x="34487" y="93969"/>
                  </a:cubicBezTo>
                  <a:cubicBezTo>
                    <a:pt x="34409" y="93969"/>
                    <a:pt x="34332" y="94001"/>
                    <a:pt x="34277" y="94060"/>
                  </a:cubicBezTo>
                  <a:lnTo>
                    <a:pt x="30328" y="98323"/>
                  </a:lnTo>
                  <a:lnTo>
                    <a:pt x="21585" y="93276"/>
                  </a:lnTo>
                  <a:lnTo>
                    <a:pt x="23320" y="87660"/>
                  </a:lnTo>
                  <a:cubicBezTo>
                    <a:pt x="23355" y="87548"/>
                    <a:pt x="23318" y="87425"/>
                    <a:pt x="23225" y="87353"/>
                  </a:cubicBezTo>
                  <a:cubicBezTo>
                    <a:pt x="20440" y="85129"/>
                    <a:pt x="17921" y="82590"/>
                    <a:pt x="15722" y="79785"/>
                  </a:cubicBezTo>
                  <a:cubicBezTo>
                    <a:pt x="15667" y="79714"/>
                    <a:pt x="15584" y="79675"/>
                    <a:pt x="15497" y="79675"/>
                  </a:cubicBezTo>
                  <a:cubicBezTo>
                    <a:pt x="15469" y="79675"/>
                    <a:pt x="15440" y="79679"/>
                    <a:pt x="15412" y="79688"/>
                  </a:cubicBezTo>
                  <a:lnTo>
                    <a:pt x="9849" y="81408"/>
                  </a:lnTo>
                  <a:lnTo>
                    <a:pt x="4802" y="72666"/>
                  </a:lnTo>
                  <a:lnTo>
                    <a:pt x="9107" y="68678"/>
                  </a:lnTo>
                  <a:cubicBezTo>
                    <a:pt x="9193" y="68597"/>
                    <a:pt x="9222" y="68472"/>
                    <a:pt x="9179" y="68362"/>
                  </a:cubicBezTo>
                  <a:cubicBezTo>
                    <a:pt x="7872" y="65043"/>
                    <a:pt x="6962" y="61583"/>
                    <a:pt x="6465" y="58049"/>
                  </a:cubicBezTo>
                  <a:cubicBezTo>
                    <a:pt x="6449" y="57933"/>
                    <a:pt x="6361" y="57837"/>
                    <a:pt x="6244" y="57811"/>
                  </a:cubicBezTo>
                  <a:lnTo>
                    <a:pt x="574" y="56520"/>
                  </a:lnTo>
                  <a:lnTo>
                    <a:pt x="574" y="46426"/>
                  </a:lnTo>
                  <a:lnTo>
                    <a:pt x="6292" y="45125"/>
                  </a:lnTo>
                  <a:cubicBezTo>
                    <a:pt x="6408" y="45098"/>
                    <a:pt x="6494" y="45003"/>
                    <a:pt x="6512" y="44887"/>
                  </a:cubicBezTo>
                  <a:cubicBezTo>
                    <a:pt x="7032" y="41381"/>
                    <a:pt x="7976" y="37919"/>
                    <a:pt x="9317" y="34596"/>
                  </a:cubicBezTo>
                  <a:cubicBezTo>
                    <a:pt x="9362" y="34485"/>
                    <a:pt x="9333" y="34359"/>
                    <a:pt x="9247" y="34278"/>
                  </a:cubicBezTo>
                  <a:lnTo>
                    <a:pt x="4983" y="30328"/>
                  </a:lnTo>
                  <a:lnTo>
                    <a:pt x="10031" y="21585"/>
                  </a:lnTo>
                  <a:lnTo>
                    <a:pt x="15646" y="23322"/>
                  </a:lnTo>
                  <a:cubicBezTo>
                    <a:pt x="15675" y="23331"/>
                    <a:pt x="15703" y="23335"/>
                    <a:pt x="15732" y="23335"/>
                  </a:cubicBezTo>
                  <a:cubicBezTo>
                    <a:pt x="15817" y="23335"/>
                    <a:pt x="15900" y="23296"/>
                    <a:pt x="15954" y="23227"/>
                  </a:cubicBezTo>
                  <a:cubicBezTo>
                    <a:pt x="18177" y="20440"/>
                    <a:pt x="20717" y="17922"/>
                    <a:pt x="23521" y="15723"/>
                  </a:cubicBezTo>
                  <a:cubicBezTo>
                    <a:pt x="23615" y="15649"/>
                    <a:pt x="23653" y="15527"/>
                    <a:pt x="23619" y="15413"/>
                  </a:cubicBezTo>
                  <a:lnTo>
                    <a:pt x="21900" y="9850"/>
                  </a:lnTo>
                  <a:lnTo>
                    <a:pt x="30642" y="4802"/>
                  </a:lnTo>
                  <a:lnTo>
                    <a:pt x="34630" y="9107"/>
                  </a:lnTo>
                  <a:cubicBezTo>
                    <a:pt x="34685" y="9167"/>
                    <a:pt x="34762" y="9198"/>
                    <a:pt x="34840" y="9198"/>
                  </a:cubicBezTo>
                  <a:cubicBezTo>
                    <a:pt x="34876" y="9198"/>
                    <a:pt x="34912" y="9192"/>
                    <a:pt x="34946" y="9179"/>
                  </a:cubicBezTo>
                  <a:cubicBezTo>
                    <a:pt x="38264" y="7873"/>
                    <a:pt x="41725" y="6961"/>
                    <a:pt x="45257" y="6465"/>
                  </a:cubicBezTo>
                  <a:cubicBezTo>
                    <a:pt x="45375" y="6448"/>
                    <a:pt x="45470" y="6360"/>
                    <a:pt x="45497" y="6245"/>
                  </a:cubicBezTo>
                  <a:lnTo>
                    <a:pt x="46788" y="574"/>
                  </a:lnTo>
                  <a:close/>
                  <a:moveTo>
                    <a:pt x="46559" y="1"/>
                  </a:moveTo>
                  <a:cubicBezTo>
                    <a:pt x="46425" y="1"/>
                    <a:pt x="46309" y="94"/>
                    <a:pt x="46280" y="224"/>
                  </a:cubicBezTo>
                  <a:lnTo>
                    <a:pt x="44983" y="5925"/>
                  </a:lnTo>
                  <a:cubicBezTo>
                    <a:pt x="41538" y="6425"/>
                    <a:pt x="38162" y="7314"/>
                    <a:pt x="34918" y="8575"/>
                  </a:cubicBezTo>
                  <a:lnTo>
                    <a:pt x="30907" y="4246"/>
                  </a:lnTo>
                  <a:cubicBezTo>
                    <a:pt x="30851" y="4185"/>
                    <a:pt x="30775" y="4154"/>
                    <a:pt x="30697" y="4154"/>
                  </a:cubicBezTo>
                  <a:cubicBezTo>
                    <a:pt x="30648" y="4154"/>
                    <a:pt x="30599" y="4166"/>
                    <a:pt x="30554" y="4192"/>
                  </a:cubicBezTo>
                  <a:lnTo>
                    <a:pt x="21415" y="9469"/>
                  </a:lnTo>
                  <a:cubicBezTo>
                    <a:pt x="21298" y="9535"/>
                    <a:pt x="21245" y="9674"/>
                    <a:pt x="21284" y="9801"/>
                  </a:cubicBezTo>
                  <a:lnTo>
                    <a:pt x="23014" y="15395"/>
                  </a:lnTo>
                  <a:cubicBezTo>
                    <a:pt x="20286" y="17551"/>
                    <a:pt x="17809" y="20008"/>
                    <a:pt x="15629" y="22718"/>
                  </a:cubicBezTo>
                  <a:lnTo>
                    <a:pt x="9982" y="20971"/>
                  </a:lnTo>
                  <a:cubicBezTo>
                    <a:pt x="9954" y="20962"/>
                    <a:pt x="9925" y="20958"/>
                    <a:pt x="9896" y="20958"/>
                  </a:cubicBezTo>
                  <a:cubicBezTo>
                    <a:pt x="9796" y="20958"/>
                    <a:pt x="9700" y="21011"/>
                    <a:pt x="9649" y="21102"/>
                  </a:cubicBezTo>
                  <a:lnTo>
                    <a:pt x="4374" y="30241"/>
                  </a:lnTo>
                  <a:cubicBezTo>
                    <a:pt x="4307" y="30357"/>
                    <a:pt x="4329" y="30503"/>
                    <a:pt x="4427" y="30594"/>
                  </a:cubicBezTo>
                  <a:lnTo>
                    <a:pt x="8713" y="34563"/>
                  </a:lnTo>
                  <a:cubicBezTo>
                    <a:pt x="7422" y="37797"/>
                    <a:pt x="6504" y="41167"/>
                    <a:pt x="5975" y="44609"/>
                  </a:cubicBezTo>
                  <a:lnTo>
                    <a:pt x="224" y="45917"/>
                  </a:lnTo>
                  <a:cubicBezTo>
                    <a:pt x="93" y="45946"/>
                    <a:pt x="2" y="46063"/>
                    <a:pt x="2" y="46196"/>
                  </a:cubicBezTo>
                  <a:lnTo>
                    <a:pt x="2" y="56748"/>
                  </a:lnTo>
                  <a:cubicBezTo>
                    <a:pt x="1" y="56882"/>
                    <a:pt x="93" y="56998"/>
                    <a:pt x="224" y="57028"/>
                  </a:cubicBezTo>
                  <a:lnTo>
                    <a:pt x="5926" y="58325"/>
                  </a:lnTo>
                  <a:cubicBezTo>
                    <a:pt x="6425" y="61769"/>
                    <a:pt x="7313" y="65146"/>
                    <a:pt x="8574" y="68390"/>
                  </a:cubicBezTo>
                  <a:lnTo>
                    <a:pt x="4246" y="72400"/>
                  </a:lnTo>
                  <a:cubicBezTo>
                    <a:pt x="4148" y="72491"/>
                    <a:pt x="4126" y="72638"/>
                    <a:pt x="4193" y="72754"/>
                  </a:cubicBezTo>
                  <a:lnTo>
                    <a:pt x="9469" y="81892"/>
                  </a:lnTo>
                  <a:cubicBezTo>
                    <a:pt x="9520" y="81982"/>
                    <a:pt x="9615" y="82035"/>
                    <a:pt x="9716" y="82035"/>
                  </a:cubicBezTo>
                  <a:cubicBezTo>
                    <a:pt x="9744" y="82035"/>
                    <a:pt x="9773" y="82031"/>
                    <a:pt x="9802" y="82022"/>
                  </a:cubicBezTo>
                  <a:lnTo>
                    <a:pt x="15394" y="80292"/>
                  </a:lnTo>
                  <a:cubicBezTo>
                    <a:pt x="17552" y="83020"/>
                    <a:pt x="20008" y="85497"/>
                    <a:pt x="22717" y="87676"/>
                  </a:cubicBezTo>
                  <a:lnTo>
                    <a:pt x="20971" y="93324"/>
                  </a:lnTo>
                  <a:cubicBezTo>
                    <a:pt x="20931" y="93452"/>
                    <a:pt x="20986" y="93591"/>
                    <a:pt x="21101" y="93656"/>
                  </a:cubicBezTo>
                  <a:lnTo>
                    <a:pt x="30240" y="98933"/>
                  </a:lnTo>
                  <a:cubicBezTo>
                    <a:pt x="30284" y="98959"/>
                    <a:pt x="30334" y="98972"/>
                    <a:pt x="30383" y="98972"/>
                  </a:cubicBezTo>
                  <a:cubicBezTo>
                    <a:pt x="30461" y="98972"/>
                    <a:pt x="30538" y="98940"/>
                    <a:pt x="30594" y="98880"/>
                  </a:cubicBezTo>
                  <a:lnTo>
                    <a:pt x="34563" y="94595"/>
                  </a:lnTo>
                  <a:cubicBezTo>
                    <a:pt x="37798" y="95885"/>
                    <a:pt x="41166" y="96803"/>
                    <a:pt x="44608" y="97332"/>
                  </a:cubicBezTo>
                  <a:lnTo>
                    <a:pt x="45917" y="103084"/>
                  </a:lnTo>
                  <a:cubicBezTo>
                    <a:pt x="45947" y="103214"/>
                    <a:pt x="46062" y="103306"/>
                    <a:pt x="46197" y="103306"/>
                  </a:cubicBezTo>
                  <a:lnTo>
                    <a:pt x="56749" y="103306"/>
                  </a:lnTo>
                  <a:cubicBezTo>
                    <a:pt x="56882" y="103306"/>
                    <a:pt x="56997" y="103214"/>
                    <a:pt x="57028" y="103084"/>
                  </a:cubicBezTo>
                  <a:lnTo>
                    <a:pt x="58324" y="97382"/>
                  </a:lnTo>
                  <a:cubicBezTo>
                    <a:pt x="61768" y="96883"/>
                    <a:pt x="65145" y="95995"/>
                    <a:pt x="68389" y="94734"/>
                  </a:cubicBezTo>
                  <a:lnTo>
                    <a:pt x="72400" y="99062"/>
                  </a:lnTo>
                  <a:cubicBezTo>
                    <a:pt x="72455" y="99122"/>
                    <a:pt x="72532" y="99154"/>
                    <a:pt x="72609" y="99154"/>
                  </a:cubicBezTo>
                  <a:cubicBezTo>
                    <a:pt x="72658" y="99154"/>
                    <a:pt x="72708" y="99141"/>
                    <a:pt x="72753" y="99115"/>
                  </a:cubicBezTo>
                  <a:lnTo>
                    <a:pt x="81892" y="93838"/>
                  </a:lnTo>
                  <a:cubicBezTo>
                    <a:pt x="82007" y="93772"/>
                    <a:pt x="82062" y="93633"/>
                    <a:pt x="82022" y="93506"/>
                  </a:cubicBezTo>
                  <a:lnTo>
                    <a:pt x="80293" y="87914"/>
                  </a:lnTo>
                  <a:cubicBezTo>
                    <a:pt x="83021" y="85756"/>
                    <a:pt x="85498" y="83299"/>
                    <a:pt x="87677" y="80590"/>
                  </a:cubicBezTo>
                  <a:lnTo>
                    <a:pt x="93325" y="82336"/>
                  </a:lnTo>
                  <a:cubicBezTo>
                    <a:pt x="93353" y="82345"/>
                    <a:pt x="93382" y="82349"/>
                    <a:pt x="93410" y="82349"/>
                  </a:cubicBezTo>
                  <a:cubicBezTo>
                    <a:pt x="93510" y="82349"/>
                    <a:pt x="93605" y="82297"/>
                    <a:pt x="93657" y="82207"/>
                  </a:cubicBezTo>
                  <a:lnTo>
                    <a:pt x="98933" y="73068"/>
                  </a:lnTo>
                  <a:cubicBezTo>
                    <a:pt x="99000" y="72953"/>
                    <a:pt x="98978" y="72806"/>
                    <a:pt x="98879" y="72715"/>
                  </a:cubicBezTo>
                  <a:lnTo>
                    <a:pt x="94594" y="68745"/>
                  </a:lnTo>
                  <a:cubicBezTo>
                    <a:pt x="95885" y="65511"/>
                    <a:pt x="96804" y="62140"/>
                    <a:pt x="97333" y="58700"/>
                  </a:cubicBezTo>
                  <a:lnTo>
                    <a:pt x="103084" y="57391"/>
                  </a:lnTo>
                  <a:cubicBezTo>
                    <a:pt x="103213" y="57361"/>
                    <a:pt x="103306" y="57245"/>
                    <a:pt x="103306" y="57112"/>
                  </a:cubicBezTo>
                  <a:lnTo>
                    <a:pt x="103306" y="46559"/>
                  </a:lnTo>
                  <a:cubicBezTo>
                    <a:pt x="103306" y="46425"/>
                    <a:pt x="103213" y="46309"/>
                    <a:pt x="103084" y="46280"/>
                  </a:cubicBezTo>
                  <a:lnTo>
                    <a:pt x="97381" y="44983"/>
                  </a:lnTo>
                  <a:cubicBezTo>
                    <a:pt x="96883" y="41538"/>
                    <a:pt x="95993" y="38161"/>
                    <a:pt x="94732" y="34918"/>
                  </a:cubicBezTo>
                  <a:lnTo>
                    <a:pt x="99061" y="30908"/>
                  </a:lnTo>
                  <a:cubicBezTo>
                    <a:pt x="99159" y="30816"/>
                    <a:pt x="99181" y="30669"/>
                    <a:pt x="99114" y="30554"/>
                  </a:cubicBezTo>
                  <a:lnTo>
                    <a:pt x="93839" y="21415"/>
                  </a:lnTo>
                  <a:cubicBezTo>
                    <a:pt x="93787" y="21324"/>
                    <a:pt x="93692" y="21271"/>
                    <a:pt x="93592" y="21271"/>
                  </a:cubicBezTo>
                  <a:cubicBezTo>
                    <a:pt x="93563" y="21271"/>
                    <a:pt x="93534" y="21275"/>
                    <a:pt x="93506" y="21284"/>
                  </a:cubicBezTo>
                  <a:lnTo>
                    <a:pt x="87913" y="23014"/>
                  </a:lnTo>
                  <a:cubicBezTo>
                    <a:pt x="85756" y="20287"/>
                    <a:pt x="83299" y="17810"/>
                    <a:pt x="80590" y="15630"/>
                  </a:cubicBezTo>
                  <a:lnTo>
                    <a:pt x="82337" y="9983"/>
                  </a:lnTo>
                  <a:cubicBezTo>
                    <a:pt x="82376" y="9855"/>
                    <a:pt x="82323" y="9717"/>
                    <a:pt x="82206" y="9651"/>
                  </a:cubicBezTo>
                  <a:lnTo>
                    <a:pt x="73068" y="4373"/>
                  </a:lnTo>
                  <a:cubicBezTo>
                    <a:pt x="73023" y="4348"/>
                    <a:pt x="72974" y="4335"/>
                    <a:pt x="72925" y="4335"/>
                  </a:cubicBezTo>
                  <a:cubicBezTo>
                    <a:pt x="72848" y="4335"/>
                    <a:pt x="72771" y="4367"/>
                    <a:pt x="72715" y="4427"/>
                  </a:cubicBezTo>
                  <a:lnTo>
                    <a:pt x="68743" y="8712"/>
                  </a:lnTo>
                  <a:cubicBezTo>
                    <a:pt x="65510" y="7422"/>
                    <a:pt x="62140" y="6504"/>
                    <a:pt x="58698" y="5974"/>
                  </a:cubicBezTo>
                  <a:lnTo>
                    <a:pt x="57390" y="224"/>
                  </a:lnTo>
                  <a:cubicBezTo>
                    <a:pt x="57361" y="94"/>
                    <a:pt x="57245" y="1"/>
                    <a:pt x="57111" y="1"/>
                  </a:cubicBez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234" name="Google Shape;2234;p52"/>
            <p:cNvSpPr/>
            <p:nvPr/>
          </p:nvSpPr>
          <p:spPr>
            <a:xfrm>
              <a:off x="3795325" y="1958325"/>
              <a:ext cx="1615350" cy="655650"/>
            </a:xfrm>
            <a:custGeom>
              <a:avLst/>
              <a:gdLst/>
              <a:ahLst/>
              <a:cxnLst/>
              <a:rect l="l" t="t" r="r" b="b"/>
              <a:pathLst>
                <a:path w="64614" h="26226" extrusionOk="0">
                  <a:moveTo>
                    <a:pt x="33011" y="1"/>
                  </a:moveTo>
                  <a:cubicBezTo>
                    <a:pt x="30472" y="1"/>
                    <a:pt x="28153" y="246"/>
                    <a:pt x="26239" y="834"/>
                  </a:cubicBezTo>
                  <a:cubicBezTo>
                    <a:pt x="14565" y="4417"/>
                    <a:pt x="578" y="16207"/>
                    <a:pt x="578" y="16207"/>
                  </a:cubicBezTo>
                  <a:cubicBezTo>
                    <a:pt x="578" y="16207"/>
                    <a:pt x="1" y="19558"/>
                    <a:pt x="9479" y="23372"/>
                  </a:cubicBezTo>
                  <a:cubicBezTo>
                    <a:pt x="14007" y="25195"/>
                    <a:pt x="18112" y="26226"/>
                    <a:pt x="23082" y="26226"/>
                  </a:cubicBezTo>
                  <a:cubicBezTo>
                    <a:pt x="28514" y="26226"/>
                    <a:pt x="34979" y="24994"/>
                    <a:pt x="44155" y="22217"/>
                  </a:cubicBezTo>
                  <a:cubicBezTo>
                    <a:pt x="61723" y="16901"/>
                    <a:pt x="64613" y="6382"/>
                    <a:pt x="64613" y="6382"/>
                  </a:cubicBezTo>
                  <a:cubicBezTo>
                    <a:pt x="64613" y="6382"/>
                    <a:pt x="45952" y="1"/>
                    <a:pt x="33011"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sp>
          <p:nvSpPr>
            <p:cNvPr id="2235" name="Google Shape;2235;p52"/>
            <p:cNvSpPr/>
            <p:nvPr/>
          </p:nvSpPr>
          <p:spPr>
            <a:xfrm>
              <a:off x="3790025" y="1950950"/>
              <a:ext cx="1628575" cy="670075"/>
            </a:xfrm>
            <a:custGeom>
              <a:avLst/>
              <a:gdLst/>
              <a:ahLst/>
              <a:cxnLst/>
              <a:rect l="l" t="t" r="r" b="b"/>
              <a:pathLst>
                <a:path w="65143" h="26803" extrusionOk="0">
                  <a:moveTo>
                    <a:pt x="33185" y="587"/>
                  </a:moveTo>
                  <a:cubicBezTo>
                    <a:pt x="45124" y="587"/>
                    <a:pt x="62123" y="6082"/>
                    <a:pt x="64463" y="6858"/>
                  </a:cubicBezTo>
                  <a:cubicBezTo>
                    <a:pt x="63875" y="8490"/>
                    <a:pt x="59980" y="17488"/>
                    <a:pt x="44283" y="22239"/>
                  </a:cubicBezTo>
                  <a:cubicBezTo>
                    <a:pt x="35000" y="25048"/>
                    <a:pt x="28520" y="26226"/>
                    <a:pt x="23212" y="26226"/>
                  </a:cubicBezTo>
                  <a:cubicBezTo>
                    <a:pt x="18147" y="26226"/>
                    <a:pt x="14148" y="25153"/>
                    <a:pt x="9797" y="23403"/>
                  </a:cubicBezTo>
                  <a:cubicBezTo>
                    <a:pt x="1608" y="20107"/>
                    <a:pt x="1092" y="17193"/>
                    <a:pt x="1071" y="16640"/>
                  </a:cubicBezTo>
                  <a:cubicBezTo>
                    <a:pt x="2333" y="15595"/>
                    <a:pt x="15555" y="4773"/>
                    <a:pt x="26534" y="1403"/>
                  </a:cubicBezTo>
                  <a:cubicBezTo>
                    <a:pt x="28409" y="828"/>
                    <a:pt x="30686" y="587"/>
                    <a:pt x="33185" y="587"/>
                  </a:cubicBezTo>
                  <a:close/>
                  <a:moveTo>
                    <a:pt x="33254" y="1"/>
                  </a:moveTo>
                  <a:cubicBezTo>
                    <a:pt x="30522" y="1"/>
                    <a:pt x="28222" y="285"/>
                    <a:pt x="26366" y="855"/>
                  </a:cubicBezTo>
                  <a:cubicBezTo>
                    <a:pt x="14771" y="4414"/>
                    <a:pt x="746" y="16165"/>
                    <a:pt x="606" y="16283"/>
                  </a:cubicBezTo>
                  <a:cubicBezTo>
                    <a:pt x="554" y="16327"/>
                    <a:pt x="519" y="16387"/>
                    <a:pt x="508" y="16453"/>
                  </a:cubicBezTo>
                  <a:cubicBezTo>
                    <a:pt x="482" y="16600"/>
                    <a:pt x="1" y="20078"/>
                    <a:pt x="9583" y="23934"/>
                  </a:cubicBezTo>
                  <a:cubicBezTo>
                    <a:pt x="14005" y="25713"/>
                    <a:pt x="18065" y="26803"/>
                    <a:pt x="23202" y="26803"/>
                  </a:cubicBezTo>
                  <a:cubicBezTo>
                    <a:pt x="28563" y="26803"/>
                    <a:pt x="35101" y="25616"/>
                    <a:pt x="44449" y="22787"/>
                  </a:cubicBezTo>
                  <a:cubicBezTo>
                    <a:pt x="61968" y="17485"/>
                    <a:pt x="65073" y="6860"/>
                    <a:pt x="65102" y="6752"/>
                  </a:cubicBezTo>
                  <a:cubicBezTo>
                    <a:pt x="65142" y="6607"/>
                    <a:pt x="65061" y="6455"/>
                    <a:pt x="64918" y="6405"/>
                  </a:cubicBezTo>
                  <a:cubicBezTo>
                    <a:pt x="64851" y="6383"/>
                    <a:pt x="58135" y="4097"/>
                    <a:pt x="50078" y="2280"/>
                  </a:cubicBezTo>
                  <a:cubicBezTo>
                    <a:pt x="43349" y="761"/>
                    <a:pt x="37723" y="1"/>
                    <a:pt x="33254"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36" name="Google Shape;2236;p52"/>
            <p:cNvSpPr/>
            <p:nvPr/>
          </p:nvSpPr>
          <p:spPr>
            <a:xfrm>
              <a:off x="4289425" y="1687300"/>
              <a:ext cx="401700" cy="627925"/>
            </a:xfrm>
            <a:custGeom>
              <a:avLst/>
              <a:gdLst/>
              <a:ahLst/>
              <a:cxnLst/>
              <a:rect l="l" t="t" r="r" b="b"/>
              <a:pathLst>
                <a:path w="16068" h="25117" extrusionOk="0">
                  <a:moveTo>
                    <a:pt x="15837" y="1"/>
                  </a:moveTo>
                  <a:cubicBezTo>
                    <a:pt x="15837" y="1"/>
                    <a:pt x="10289" y="8555"/>
                    <a:pt x="7284" y="9363"/>
                  </a:cubicBezTo>
                  <a:cubicBezTo>
                    <a:pt x="6915" y="9462"/>
                    <a:pt x="6527" y="9506"/>
                    <a:pt x="6131" y="9506"/>
                  </a:cubicBezTo>
                  <a:cubicBezTo>
                    <a:pt x="3293" y="9506"/>
                    <a:pt x="1" y="7282"/>
                    <a:pt x="1" y="7282"/>
                  </a:cubicBezTo>
                  <a:lnTo>
                    <a:pt x="1" y="7282"/>
                  </a:lnTo>
                  <a:cubicBezTo>
                    <a:pt x="1" y="7282"/>
                    <a:pt x="1965" y="12599"/>
                    <a:pt x="3237" y="18263"/>
                  </a:cubicBezTo>
                  <a:cubicBezTo>
                    <a:pt x="4118" y="22190"/>
                    <a:pt x="5556" y="25117"/>
                    <a:pt x="7704" y="25117"/>
                  </a:cubicBezTo>
                  <a:cubicBezTo>
                    <a:pt x="8653" y="25117"/>
                    <a:pt x="9742" y="24544"/>
                    <a:pt x="10982" y="23233"/>
                  </a:cubicBezTo>
                  <a:cubicBezTo>
                    <a:pt x="15027" y="18956"/>
                    <a:pt x="16068" y="10403"/>
                    <a:pt x="16068" y="7745"/>
                  </a:cubicBezTo>
                  <a:cubicBezTo>
                    <a:pt x="16068" y="5086"/>
                    <a:pt x="15837" y="1"/>
                    <a:pt x="15837"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237" name="Google Shape;2237;p52"/>
            <p:cNvSpPr/>
            <p:nvPr/>
          </p:nvSpPr>
          <p:spPr>
            <a:xfrm>
              <a:off x="4280900" y="1680150"/>
              <a:ext cx="417425" cy="642250"/>
            </a:xfrm>
            <a:custGeom>
              <a:avLst/>
              <a:gdLst/>
              <a:ahLst/>
              <a:cxnLst/>
              <a:rect l="l" t="t" r="r" b="b"/>
              <a:pathLst>
                <a:path w="16697" h="25690" extrusionOk="0">
                  <a:moveTo>
                    <a:pt x="15930" y="1176"/>
                  </a:moveTo>
                  <a:cubicBezTo>
                    <a:pt x="15995" y="2750"/>
                    <a:pt x="16123" y="6071"/>
                    <a:pt x="16123" y="8031"/>
                  </a:cubicBezTo>
                  <a:cubicBezTo>
                    <a:pt x="16123" y="10142"/>
                    <a:pt x="15273" y="18928"/>
                    <a:pt x="11115" y="23323"/>
                  </a:cubicBezTo>
                  <a:cubicBezTo>
                    <a:pt x="9988" y="24515"/>
                    <a:pt x="8959" y="25117"/>
                    <a:pt x="8044" y="25117"/>
                  </a:cubicBezTo>
                  <a:cubicBezTo>
                    <a:pt x="7862" y="25117"/>
                    <a:pt x="7685" y="25093"/>
                    <a:pt x="7512" y="25045"/>
                  </a:cubicBezTo>
                  <a:cubicBezTo>
                    <a:pt x="5991" y="24626"/>
                    <a:pt x="4728" y="22359"/>
                    <a:pt x="3859" y="18487"/>
                  </a:cubicBezTo>
                  <a:cubicBezTo>
                    <a:pt x="2879" y="14124"/>
                    <a:pt x="1475" y="9925"/>
                    <a:pt x="886" y="8241"/>
                  </a:cubicBezTo>
                  <a:lnTo>
                    <a:pt x="886" y="8241"/>
                  </a:lnTo>
                  <a:cubicBezTo>
                    <a:pt x="2024" y="8903"/>
                    <a:pt x="4343" y="10079"/>
                    <a:pt x="6465" y="10079"/>
                  </a:cubicBezTo>
                  <a:cubicBezTo>
                    <a:pt x="6888" y="10079"/>
                    <a:pt x="7302" y="10032"/>
                    <a:pt x="7699" y="9926"/>
                  </a:cubicBezTo>
                  <a:cubicBezTo>
                    <a:pt x="10275" y="9232"/>
                    <a:pt x="14494" y="3292"/>
                    <a:pt x="15930" y="1176"/>
                  </a:cubicBezTo>
                  <a:close/>
                  <a:moveTo>
                    <a:pt x="16181" y="1"/>
                  </a:moveTo>
                  <a:cubicBezTo>
                    <a:pt x="16085" y="1"/>
                    <a:pt x="15993" y="48"/>
                    <a:pt x="15938" y="130"/>
                  </a:cubicBezTo>
                  <a:cubicBezTo>
                    <a:pt x="15883" y="215"/>
                    <a:pt x="10416" y="8601"/>
                    <a:pt x="7551" y="9373"/>
                  </a:cubicBezTo>
                  <a:cubicBezTo>
                    <a:pt x="7207" y="9465"/>
                    <a:pt x="6844" y="9506"/>
                    <a:pt x="6471" y="9506"/>
                  </a:cubicBezTo>
                  <a:cubicBezTo>
                    <a:pt x="3761" y="9506"/>
                    <a:pt x="540" y="7356"/>
                    <a:pt x="504" y="7331"/>
                  </a:cubicBezTo>
                  <a:cubicBezTo>
                    <a:pt x="452" y="7296"/>
                    <a:pt x="397" y="7281"/>
                    <a:pt x="344" y="7281"/>
                  </a:cubicBezTo>
                  <a:cubicBezTo>
                    <a:pt x="161" y="7281"/>
                    <a:pt x="0" y="7465"/>
                    <a:pt x="75" y="7668"/>
                  </a:cubicBezTo>
                  <a:cubicBezTo>
                    <a:pt x="93" y="7721"/>
                    <a:pt x="2047" y="13033"/>
                    <a:pt x="3299" y="18612"/>
                  </a:cubicBezTo>
                  <a:cubicBezTo>
                    <a:pt x="4231" y="22763"/>
                    <a:pt x="5598" y="25112"/>
                    <a:pt x="7361" y="25597"/>
                  </a:cubicBezTo>
                  <a:cubicBezTo>
                    <a:pt x="7583" y="25658"/>
                    <a:pt x="7812" y="25690"/>
                    <a:pt x="8043" y="25690"/>
                  </a:cubicBezTo>
                  <a:cubicBezTo>
                    <a:pt x="9120" y="25690"/>
                    <a:pt x="10290" y="25028"/>
                    <a:pt x="11533" y="23716"/>
                  </a:cubicBezTo>
                  <a:cubicBezTo>
                    <a:pt x="15820" y="19183"/>
                    <a:pt x="16697" y="10191"/>
                    <a:pt x="16697" y="8031"/>
                  </a:cubicBezTo>
                  <a:cubicBezTo>
                    <a:pt x="16697" y="5397"/>
                    <a:pt x="16468" y="325"/>
                    <a:pt x="16464" y="274"/>
                  </a:cubicBezTo>
                  <a:cubicBezTo>
                    <a:pt x="16459" y="149"/>
                    <a:pt x="16374" y="42"/>
                    <a:pt x="16254" y="10"/>
                  </a:cubicBezTo>
                  <a:cubicBezTo>
                    <a:pt x="16230" y="4"/>
                    <a:pt x="16205" y="1"/>
                    <a:pt x="16181"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38" name="Google Shape;2238;p52"/>
            <p:cNvSpPr/>
            <p:nvPr/>
          </p:nvSpPr>
          <p:spPr>
            <a:xfrm>
              <a:off x="4006250" y="1433125"/>
              <a:ext cx="156075" cy="236750"/>
            </a:xfrm>
            <a:custGeom>
              <a:avLst/>
              <a:gdLst/>
              <a:ahLst/>
              <a:cxnLst/>
              <a:rect l="l" t="t" r="r" b="b"/>
              <a:pathLst>
                <a:path w="6243" h="9470" extrusionOk="0">
                  <a:moveTo>
                    <a:pt x="2282" y="1"/>
                  </a:moveTo>
                  <a:cubicBezTo>
                    <a:pt x="1911" y="1"/>
                    <a:pt x="1517" y="236"/>
                    <a:pt x="1157" y="920"/>
                  </a:cubicBezTo>
                  <a:cubicBezTo>
                    <a:pt x="1" y="3116"/>
                    <a:pt x="1619" y="6352"/>
                    <a:pt x="2775" y="7739"/>
                  </a:cubicBezTo>
                  <a:cubicBezTo>
                    <a:pt x="3563" y="8685"/>
                    <a:pt x="4674" y="9470"/>
                    <a:pt x="5375" y="9470"/>
                  </a:cubicBezTo>
                  <a:cubicBezTo>
                    <a:pt x="5701" y="9470"/>
                    <a:pt x="5938" y="9299"/>
                    <a:pt x="6012" y="8895"/>
                  </a:cubicBezTo>
                  <a:cubicBezTo>
                    <a:pt x="6242" y="7623"/>
                    <a:pt x="3815" y="1152"/>
                    <a:pt x="3815" y="1152"/>
                  </a:cubicBezTo>
                  <a:cubicBezTo>
                    <a:pt x="3815" y="1152"/>
                    <a:pt x="3103" y="1"/>
                    <a:pt x="2282"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239" name="Google Shape;2239;p52"/>
            <p:cNvSpPr/>
            <p:nvPr/>
          </p:nvSpPr>
          <p:spPr>
            <a:xfrm>
              <a:off x="3998525" y="1425975"/>
              <a:ext cx="171050" cy="251075"/>
            </a:xfrm>
            <a:custGeom>
              <a:avLst/>
              <a:gdLst/>
              <a:ahLst/>
              <a:cxnLst/>
              <a:rect l="l" t="t" r="r" b="b"/>
              <a:pathLst>
                <a:path w="6842" h="10043" extrusionOk="0">
                  <a:moveTo>
                    <a:pt x="2591" y="574"/>
                  </a:moveTo>
                  <a:cubicBezTo>
                    <a:pt x="3116" y="574"/>
                    <a:pt x="3674" y="1267"/>
                    <a:pt x="3867" y="1566"/>
                  </a:cubicBezTo>
                  <a:cubicBezTo>
                    <a:pt x="4831" y="4140"/>
                    <a:pt x="6197" y="8258"/>
                    <a:pt x="6039" y="9131"/>
                  </a:cubicBezTo>
                  <a:cubicBezTo>
                    <a:pt x="5989" y="9408"/>
                    <a:pt x="5861" y="9441"/>
                    <a:pt x="5805" y="9456"/>
                  </a:cubicBezTo>
                  <a:cubicBezTo>
                    <a:pt x="5770" y="9466"/>
                    <a:pt x="5730" y="9470"/>
                    <a:pt x="5686" y="9470"/>
                  </a:cubicBezTo>
                  <a:cubicBezTo>
                    <a:pt x="5179" y="9470"/>
                    <a:pt x="4147" y="8854"/>
                    <a:pt x="3304" y="7844"/>
                  </a:cubicBezTo>
                  <a:cubicBezTo>
                    <a:pt x="2303" y="6642"/>
                    <a:pt x="598" y="3470"/>
                    <a:pt x="1719" y="1339"/>
                  </a:cubicBezTo>
                  <a:cubicBezTo>
                    <a:pt x="1981" y="842"/>
                    <a:pt x="2267" y="584"/>
                    <a:pt x="2570" y="574"/>
                  </a:cubicBezTo>
                  <a:close/>
                  <a:moveTo>
                    <a:pt x="2565" y="1"/>
                  </a:moveTo>
                  <a:cubicBezTo>
                    <a:pt x="2560" y="1"/>
                    <a:pt x="2556" y="1"/>
                    <a:pt x="2551" y="1"/>
                  </a:cubicBezTo>
                  <a:cubicBezTo>
                    <a:pt x="2028" y="19"/>
                    <a:pt x="1577" y="380"/>
                    <a:pt x="1212" y="1073"/>
                  </a:cubicBezTo>
                  <a:cubicBezTo>
                    <a:pt x="1" y="3374"/>
                    <a:pt x="1582" y="6672"/>
                    <a:pt x="2864" y="8210"/>
                  </a:cubicBezTo>
                  <a:cubicBezTo>
                    <a:pt x="3664" y="9169"/>
                    <a:pt x="4834" y="10043"/>
                    <a:pt x="5682" y="10043"/>
                  </a:cubicBezTo>
                  <a:cubicBezTo>
                    <a:pt x="5687" y="10043"/>
                    <a:pt x="5691" y="10043"/>
                    <a:pt x="5695" y="10043"/>
                  </a:cubicBezTo>
                  <a:cubicBezTo>
                    <a:pt x="5782" y="10043"/>
                    <a:pt x="5868" y="10031"/>
                    <a:pt x="5952" y="10010"/>
                  </a:cubicBezTo>
                  <a:cubicBezTo>
                    <a:pt x="6151" y="9957"/>
                    <a:pt x="6501" y="9786"/>
                    <a:pt x="6602" y="9233"/>
                  </a:cubicBezTo>
                  <a:cubicBezTo>
                    <a:pt x="6842" y="7922"/>
                    <a:pt x="4644" y="2007"/>
                    <a:pt x="4392" y="1337"/>
                  </a:cubicBezTo>
                  <a:cubicBezTo>
                    <a:pt x="4386" y="1320"/>
                    <a:pt x="4377" y="1302"/>
                    <a:pt x="4368" y="1287"/>
                  </a:cubicBezTo>
                  <a:cubicBezTo>
                    <a:pt x="4285" y="1153"/>
                    <a:pt x="3531" y="1"/>
                    <a:pt x="2565"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40" name="Google Shape;2240;p52"/>
            <p:cNvSpPr/>
            <p:nvPr/>
          </p:nvSpPr>
          <p:spPr>
            <a:xfrm>
              <a:off x="3786425" y="639000"/>
              <a:ext cx="1178075" cy="895675"/>
            </a:xfrm>
            <a:custGeom>
              <a:avLst/>
              <a:gdLst/>
              <a:ahLst/>
              <a:cxnLst/>
              <a:rect l="l" t="t" r="r" b="b"/>
              <a:pathLst>
                <a:path w="47123" h="35827" extrusionOk="0">
                  <a:moveTo>
                    <a:pt x="24976" y="1"/>
                  </a:moveTo>
                  <a:cubicBezTo>
                    <a:pt x="24800" y="1"/>
                    <a:pt x="24623" y="11"/>
                    <a:pt x="24445" y="34"/>
                  </a:cubicBezTo>
                  <a:cubicBezTo>
                    <a:pt x="21878" y="364"/>
                    <a:pt x="21160" y="2175"/>
                    <a:pt x="21160" y="2175"/>
                  </a:cubicBezTo>
                  <a:cubicBezTo>
                    <a:pt x="21160" y="2175"/>
                    <a:pt x="18949" y="1363"/>
                    <a:pt x="16825" y="1363"/>
                  </a:cubicBezTo>
                  <a:cubicBezTo>
                    <a:pt x="15819" y="1363"/>
                    <a:pt x="14833" y="1545"/>
                    <a:pt x="14110" y="2081"/>
                  </a:cubicBezTo>
                  <a:cubicBezTo>
                    <a:pt x="11861" y="3749"/>
                    <a:pt x="10921" y="5555"/>
                    <a:pt x="10921" y="5555"/>
                  </a:cubicBezTo>
                  <a:cubicBezTo>
                    <a:pt x="10921" y="5555"/>
                    <a:pt x="10526" y="5484"/>
                    <a:pt x="9968" y="5484"/>
                  </a:cubicBezTo>
                  <a:cubicBezTo>
                    <a:pt x="9007" y="5484"/>
                    <a:pt x="7566" y="5694"/>
                    <a:pt x="6833" y="6835"/>
                  </a:cubicBezTo>
                  <a:cubicBezTo>
                    <a:pt x="5672" y="8639"/>
                    <a:pt x="5691" y="10822"/>
                    <a:pt x="5691" y="10822"/>
                  </a:cubicBezTo>
                  <a:cubicBezTo>
                    <a:pt x="5691" y="10822"/>
                    <a:pt x="5618" y="10806"/>
                    <a:pt x="5499" y="10806"/>
                  </a:cubicBezTo>
                  <a:cubicBezTo>
                    <a:pt x="5138" y="10806"/>
                    <a:pt x="4357" y="10953"/>
                    <a:pt x="3916" y="12132"/>
                  </a:cubicBezTo>
                  <a:cubicBezTo>
                    <a:pt x="3916" y="12132"/>
                    <a:pt x="1172" y="13188"/>
                    <a:pt x="815" y="15851"/>
                  </a:cubicBezTo>
                  <a:cubicBezTo>
                    <a:pt x="457" y="18515"/>
                    <a:pt x="1941" y="20354"/>
                    <a:pt x="1941" y="20354"/>
                  </a:cubicBezTo>
                  <a:cubicBezTo>
                    <a:pt x="1941" y="20354"/>
                    <a:pt x="0" y="22270"/>
                    <a:pt x="436" y="24702"/>
                  </a:cubicBezTo>
                  <a:cubicBezTo>
                    <a:pt x="873" y="27133"/>
                    <a:pt x="3745" y="28263"/>
                    <a:pt x="3745" y="28263"/>
                  </a:cubicBezTo>
                  <a:cubicBezTo>
                    <a:pt x="3745" y="28263"/>
                    <a:pt x="2970" y="30678"/>
                    <a:pt x="4355" y="32395"/>
                  </a:cubicBezTo>
                  <a:cubicBezTo>
                    <a:pt x="4936" y="33116"/>
                    <a:pt x="5623" y="33326"/>
                    <a:pt x="6225" y="33326"/>
                  </a:cubicBezTo>
                  <a:cubicBezTo>
                    <a:pt x="7057" y="33326"/>
                    <a:pt x="7725" y="32926"/>
                    <a:pt x="7725" y="32926"/>
                  </a:cubicBezTo>
                  <a:lnTo>
                    <a:pt x="7725" y="32926"/>
                  </a:lnTo>
                  <a:cubicBezTo>
                    <a:pt x="7725" y="32926"/>
                    <a:pt x="7677" y="34623"/>
                    <a:pt x="9373" y="35374"/>
                  </a:cubicBezTo>
                  <a:cubicBezTo>
                    <a:pt x="9966" y="35636"/>
                    <a:pt x="10628" y="35721"/>
                    <a:pt x="11240" y="35721"/>
                  </a:cubicBezTo>
                  <a:cubicBezTo>
                    <a:pt x="12378" y="35721"/>
                    <a:pt x="13338" y="35426"/>
                    <a:pt x="13338" y="35426"/>
                  </a:cubicBezTo>
                  <a:cubicBezTo>
                    <a:pt x="13338" y="35426"/>
                    <a:pt x="13867" y="35676"/>
                    <a:pt x="15397" y="35818"/>
                  </a:cubicBezTo>
                  <a:cubicBezTo>
                    <a:pt x="15455" y="35824"/>
                    <a:pt x="15513" y="35826"/>
                    <a:pt x="15571" y="35826"/>
                  </a:cubicBezTo>
                  <a:cubicBezTo>
                    <a:pt x="17046" y="35826"/>
                    <a:pt x="18528" y="34162"/>
                    <a:pt x="18528" y="34162"/>
                  </a:cubicBezTo>
                  <a:lnTo>
                    <a:pt x="43240" y="30488"/>
                  </a:lnTo>
                  <a:cubicBezTo>
                    <a:pt x="43240" y="30488"/>
                    <a:pt x="45366" y="30153"/>
                    <a:pt x="46207" y="28223"/>
                  </a:cubicBezTo>
                  <a:cubicBezTo>
                    <a:pt x="47048" y="26294"/>
                    <a:pt x="44830" y="21654"/>
                    <a:pt x="44830" y="21654"/>
                  </a:cubicBezTo>
                  <a:cubicBezTo>
                    <a:pt x="44830" y="21654"/>
                    <a:pt x="47123" y="20715"/>
                    <a:pt x="46446" y="17309"/>
                  </a:cubicBezTo>
                  <a:cubicBezTo>
                    <a:pt x="45768" y="13904"/>
                    <a:pt x="44734" y="13163"/>
                    <a:pt x="44734" y="13163"/>
                  </a:cubicBezTo>
                  <a:cubicBezTo>
                    <a:pt x="44734" y="13163"/>
                    <a:pt x="46163" y="8452"/>
                    <a:pt x="43490" y="6353"/>
                  </a:cubicBezTo>
                  <a:cubicBezTo>
                    <a:pt x="42168" y="5315"/>
                    <a:pt x="41097" y="5053"/>
                    <a:pt x="40353" y="5053"/>
                  </a:cubicBezTo>
                  <a:cubicBezTo>
                    <a:pt x="39593" y="5053"/>
                    <a:pt x="39174" y="5326"/>
                    <a:pt x="39174" y="5326"/>
                  </a:cubicBezTo>
                  <a:cubicBezTo>
                    <a:pt x="39174" y="5326"/>
                    <a:pt x="37145" y="1001"/>
                    <a:pt x="33942" y="1001"/>
                  </a:cubicBezTo>
                  <a:cubicBezTo>
                    <a:pt x="33872" y="1001"/>
                    <a:pt x="33801" y="1003"/>
                    <a:pt x="33730" y="1007"/>
                  </a:cubicBezTo>
                  <a:cubicBezTo>
                    <a:pt x="30402" y="1205"/>
                    <a:pt x="29454" y="1921"/>
                    <a:pt x="29454" y="1921"/>
                  </a:cubicBezTo>
                  <a:cubicBezTo>
                    <a:pt x="29454" y="1921"/>
                    <a:pt x="27339" y="1"/>
                    <a:pt x="24976"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41" name="Google Shape;2241;p52"/>
            <p:cNvSpPr/>
            <p:nvPr/>
          </p:nvSpPr>
          <p:spPr>
            <a:xfrm>
              <a:off x="3780700" y="631800"/>
              <a:ext cx="1188200" cy="910025"/>
            </a:xfrm>
            <a:custGeom>
              <a:avLst/>
              <a:gdLst/>
              <a:ahLst/>
              <a:cxnLst/>
              <a:rect l="l" t="t" r="r" b="b"/>
              <a:pathLst>
                <a:path w="47528" h="36401" extrusionOk="0">
                  <a:moveTo>
                    <a:pt x="25211" y="573"/>
                  </a:moveTo>
                  <a:cubicBezTo>
                    <a:pt x="27433" y="573"/>
                    <a:pt x="29470" y="2399"/>
                    <a:pt x="29492" y="2420"/>
                  </a:cubicBezTo>
                  <a:cubicBezTo>
                    <a:pt x="29546" y="2468"/>
                    <a:pt x="29615" y="2493"/>
                    <a:pt x="29683" y="2493"/>
                  </a:cubicBezTo>
                  <a:cubicBezTo>
                    <a:pt x="29743" y="2493"/>
                    <a:pt x="29803" y="2474"/>
                    <a:pt x="29854" y="2437"/>
                  </a:cubicBezTo>
                  <a:cubicBezTo>
                    <a:pt x="29863" y="2431"/>
                    <a:pt x="30821" y="1767"/>
                    <a:pt x="33976" y="1580"/>
                  </a:cubicBezTo>
                  <a:cubicBezTo>
                    <a:pt x="34042" y="1575"/>
                    <a:pt x="34105" y="1574"/>
                    <a:pt x="34169" y="1574"/>
                  </a:cubicBezTo>
                  <a:cubicBezTo>
                    <a:pt x="37153" y="1574"/>
                    <a:pt x="39124" y="5691"/>
                    <a:pt x="39144" y="5734"/>
                  </a:cubicBezTo>
                  <a:cubicBezTo>
                    <a:pt x="39193" y="5839"/>
                    <a:pt x="39296" y="5899"/>
                    <a:pt x="39403" y="5899"/>
                  </a:cubicBezTo>
                  <a:cubicBezTo>
                    <a:pt x="39456" y="5899"/>
                    <a:pt x="39510" y="5884"/>
                    <a:pt x="39559" y="5852"/>
                  </a:cubicBezTo>
                  <a:cubicBezTo>
                    <a:pt x="39566" y="5848"/>
                    <a:pt x="39925" y="5624"/>
                    <a:pt x="40579" y="5624"/>
                  </a:cubicBezTo>
                  <a:cubicBezTo>
                    <a:pt x="41264" y="5624"/>
                    <a:pt x="42273" y="5869"/>
                    <a:pt x="43542" y="6866"/>
                  </a:cubicBezTo>
                  <a:cubicBezTo>
                    <a:pt x="46028" y="8816"/>
                    <a:pt x="44703" y="13321"/>
                    <a:pt x="44689" y="13366"/>
                  </a:cubicBezTo>
                  <a:cubicBezTo>
                    <a:pt x="44656" y="13482"/>
                    <a:pt x="44697" y="13606"/>
                    <a:pt x="44793" y="13680"/>
                  </a:cubicBezTo>
                  <a:cubicBezTo>
                    <a:pt x="44802" y="13687"/>
                    <a:pt x="45757" y="14451"/>
                    <a:pt x="46393" y="17653"/>
                  </a:cubicBezTo>
                  <a:cubicBezTo>
                    <a:pt x="47013" y="20769"/>
                    <a:pt x="45033" y="21642"/>
                    <a:pt x="44950" y="21677"/>
                  </a:cubicBezTo>
                  <a:cubicBezTo>
                    <a:pt x="44797" y="21739"/>
                    <a:pt x="44729" y="21917"/>
                    <a:pt x="44800" y="22065"/>
                  </a:cubicBezTo>
                  <a:cubicBezTo>
                    <a:pt x="45401" y="23324"/>
                    <a:pt x="46819" y="26912"/>
                    <a:pt x="46173" y="28396"/>
                  </a:cubicBezTo>
                  <a:cubicBezTo>
                    <a:pt x="45407" y="30153"/>
                    <a:pt x="43443" y="30490"/>
                    <a:pt x="43427" y="30493"/>
                  </a:cubicBezTo>
                  <a:lnTo>
                    <a:pt x="18715" y="34166"/>
                  </a:lnTo>
                  <a:cubicBezTo>
                    <a:pt x="18648" y="34175"/>
                    <a:pt x="18588" y="34209"/>
                    <a:pt x="18543" y="34259"/>
                  </a:cubicBezTo>
                  <a:cubicBezTo>
                    <a:pt x="18528" y="34275"/>
                    <a:pt x="17146" y="35828"/>
                    <a:pt x="15811" y="35828"/>
                  </a:cubicBezTo>
                  <a:cubicBezTo>
                    <a:pt x="15758" y="35828"/>
                    <a:pt x="15705" y="35826"/>
                    <a:pt x="15652" y="35821"/>
                  </a:cubicBezTo>
                  <a:cubicBezTo>
                    <a:pt x="14215" y="35688"/>
                    <a:pt x="13692" y="35457"/>
                    <a:pt x="13690" y="35456"/>
                  </a:cubicBezTo>
                  <a:cubicBezTo>
                    <a:pt x="13650" y="35438"/>
                    <a:pt x="13609" y="35428"/>
                    <a:pt x="13567" y="35428"/>
                  </a:cubicBezTo>
                  <a:cubicBezTo>
                    <a:pt x="13538" y="35428"/>
                    <a:pt x="13510" y="35432"/>
                    <a:pt x="13483" y="35441"/>
                  </a:cubicBezTo>
                  <a:cubicBezTo>
                    <a:pt x="13469" y="35446"/>
                    <a:pt x="12546" y="35723"/>
                    <a:pt x="11467" y="35723"/>
                  </a:cubicBezTo>
                  <a:cubicBezTo>
                    <a:pt x="10890" y="35723"/>
                    <a:pt x="10267" y="35643"/>
                    <a:pt x="9717" y="35399"/>
                  </a:cubicBezTo>
                  <a:cubicBezTo>
                    <a:pt x="8227" y="34739"/>
                    <a:pt x="8240" y="33282"/>
                    <a:pt x="8241" y="33221"/>
                  </a:cubicBezTo>
                  <a:cubicBezTo>
                    <a:pt x="8244" y="33050"/>
                    <a:pt x="8105" y="32927"/>
                    <a:pt x="7953" y="32927"/>
                  </a:cubicBezTo>
                  <a:cubicBezTo>
                    <a:pt x="7904" y="32927"/>
                    <a:pt x="7854" y="32939"/>
                    <a:pt x="7807" y="32968"/>
                  </a:cubicBezTo>
                  <a:cubicBezTo>
                    <a:pt x="7765" y="32993"/>
                    <a:pt x="7184" y="33333"/>
                    <a:pt x="6466" y="33333"/>
                  </a:cubicBezTo>
                  <a:cubicBezTo>
                    <a:pt x="5933" y="33333"/>
                    <a:pt x="5325" y="33145"/>
                    <a:pt x="4807" y="32504"/>
                  </a:cubicBezTo>
                  <a:cubicBezTo>
                    <a:pt x="3538" y="30932"/>
                    <a:pt x="4240" y="28661"/>
                    <a:pt x="4247" y="28639"/>
                  </a:cubicBezTo>
                  <a:cubicBezTo>
                    <a:pt x="4292" y="28494"/>
                    <a:pt x="4219" y="28340"/>
                    <a:pt x="4079" y="28285"/>
                  </a:cubicBezTo>
                  <a:cubicBezTo>
                    <a:pt x="4052" y="28274"/>
                    <a:pt x="1349" y="27180"/>
                    <a:pt x="948" y="24939"/>
                  </a:cubicBezTo>
                  <a:cubicBezTo>
                    <a:pt x="543" y="22690"/>
                    <a:pt x="2353" y="20864"/>
                    <a:pt x="2372" y="20846"/>
                  </a:cubicBezTo>
                  <a:cubicBezTo>
                    <a:pt x="2476" y="20743"/>
                    <a:pt x="2485" y="20577"/>
                    <a:pt x="2394" y="20463"/>
                  </a:cubicBezTo>
                  <a:cubicBezTo>
                    <a:pt x="2380" y="20445"/>
                    <a:pt x="992" y="18679"/>
                    <a:pt x="1327" y="16178"/>
                  </a:cubicBezTo>
                  <a:cubicBezTo>
                    <a:pt x="1657" y="13719"/>
                    <a:pt x="4223" y="12698"/>
                    <a:pt x="4248" y="12687"/>
                  </a:cubicBezTo>
                  <a:cubicBezTo>
                    <a:pt x="4325" y="12658"/>
                    <a:pt x="4385" y="12597"/>
                    <a:pt x="4414" y="12521"/>
                  </a:cubicBezTo>
                  <a:cubicBezTo>
                    <a:pt x="4796" y="11498"/>
                    <a:pt x="5446" y="11380"/>
                    <a:pt x="5726" y="11380"/>
                  </a:cubicBezTo>
                  <a:cubicBezTo>
                    <a:pt x="5803" y="11380"/>
                    <a:pt x="5852" y="11389"/>
                    <a:pt x="5860" y="11390"/>
                  </a:cubicBezTo>
                  <a:cubicBezTo>
                    <a:pt x="5879" y="11394"/>
                    <a:pt x="5899" y="11396"/>
                    <a:pt x="5919" y="11396"/>
                  </a:cubicBezTo>
                  <a:cubicBezTo>
                    <a:pt x="5984" y="11396"/>
                    <a:pt x="6049" y="11374"/>
                    <a:pt x="6102" y="11333"/>
                  </a:cubicBezTo>
                  <a:cubicBezTo>
                    <a:pt x="6169" y="11277"/>
                    <a:pt x="6208" y="11195"/>
                    <a:pt x="6207" y="11108"/>
                  </a:cubicBezTo>
                  <a:cubicBezTo>
                    <a:pt x="6207" y="11087"/>
                    <a:pt x="6202" y="8990"/>
                    <a:pt x="7305" y="7275"/>
                  </a:cubicBezTo>
                  <a:cubicBezTo>
                    <a:pt x="7965" y="6248"/>
                    <a:pt x="9303" y="6058"/>
                    <a:pt x="10201" y="6058"/>
                  </a:cubicBezTo>
                  <a:cubicBezTo>
                    <a:pt x="10720" y="6058"/>
                    <a:pt x="11092" y="6121"/>
                    <a:pt x="11102" y="6123"/>
                  </a:cubicBezTo>
                  <a:cubicBezTo>
                    <a:pt x="11118" y="6126"/>
                    <a:pt x="11135" y="6127"/>
                    <a:pt x="11152" y="6127"/>
                  </a:cubicBezTo>
                  <a:cubicBezTo>
                    <a:pt x="11257" y="6127"/>
                    <a:pt x="11356" y="6069"/>
                    <a:pt x="11405" y="5973"/>
                  </a:cubicBezTo>
                  <a:cubicBezTo>
                    <a:pt x="11415" y="5955"/>
                    <a:pt x="12340" y="4206"/>
                    <a:pt x="14511" y="2597"/>
                  </a:cubicBezTo>
                  <a:cubicBezTo>
                    <a:pt x="15177" y="2103"/>
                    <a:pt x="16097" y="1934"/>
                    <a:pt x="17046" y="1934"/>
                  </a:cubicBezTo>
                  <a:cubicBezTo>
                    <a:pt x="19088" y="1934"/>
                    <a:pt x="21260" y="2718"/>
                    <a:pt x="21292" y="2729"/>
                  </a:cubicBezTo>
                  <a:cubicBezTo>
                    <a:pt x="21324" y="2741"/>
                    <a:pt x="21357" y="2746"/>
                    <a:pt x="21390" y="2746"/>
                  </a:cubicBezTo>
                  <a:cubicBezTo>
                    <a:pt x="21503" y="2746"/>
                    <a:pt x="21610" y="2678"/>
                    <a:pt x="21655" y="2567"/>
                  </a:cubicBezTo>
                  <a:cubicBezTo>
                    <a:pt x="21683" y="2500"/>
                    <a:pt x="22357" y="907"/>
                    <a:pt x="24713" y="605"/>
                  </a:cubicBezTo>
                  <a:cubicBezTo>
                    <a:pt x="24879" y="583"/>
                    <a:pt x="25046" y="573"/>
                    <a:pt x="25211" y="573"/>
                  </a:cubicBezTo>
                  <a:close/>
                  <a:moveTo>
                    <a:pt x="25211" y="0"/>
                  </a:moveTo>
                  <a:cubicBezTo>
                    <a:pt x="25022" y="0"/>
                    <a:pt x="24831" y="12"/>
                    <a:pt x="24639" y="37"/>
                  </a:cubicBezTo>
                  <a:cubicBezTo>
                    <a:pt x="22487" y="313"/>
                    <a:pt x="21553" y="1567"/>
                    <a:pt x="21245" y="2109"/>
                  </a:cubicBezTo>
                  <a:cubicBezTo>
                    <a:pt x="20605" y="1895"/>
                    <a:pt x="18822" y="1362"/>
                    <a:pt x="17066" y="1362"/>
                  </a:cubicBezTo>
                  <a:cubicBezTo>
                    <a:pt x="16004" y="1362"/>
                    <a:pt x="14952" y="1557"/>
                    <a:pt x="14170" y="2137"/>
                  </a:cubicBezTo>
                  <a:cubicBezTo>
                    <a:pt x="12279" y="3538"/>
                    <a:pt x="11298" y="5024"/>
                    <a:pt x="10998" y="5531"/>
                  </a:cubicBezTo>
                  <a:cubicBezTo>
                    <a:pt x="10818" y="5509"/>
                    <a:pt x="10532" y="5482"/>
                    <a:pt x="10188" y="5482"/>
                  </a:cubicBezTo>
                  <a:cubicBezTo>
                    <a:pt x="9166" y="5482"/>
                    <a:pt x="7628" y="5713"/>
                    <a:pt x="6821" y="6966"/>
                  </a:cubicBezTo>
                  <a:cubicBezTo>
                    <a:pt x="5876" y="8438"/>
                    <a:pt x="5683" y="10124"/>
                    <a:pt x="5643" y="10805"/>
                  </a:cubicBezTo>
                  <a:cubicBezTo>
                    <a:pt x="5116" y="10832"/>
                    <a:pt x="4363" y="11143"/>
                    <a:pt x="3923" y="12202"/>
                  </a:cubicBezTo>
                  <a:cubicBezTo>
                    <a:pt x="3366" y="12448"/>
                    <a:pt x="1096" y="13594"/>
                    <a:pt x="760" y="16101"/>
                  </a:cubicBezTo>
                  <a:cubicBezTo>
                    <a:pt x="455" y="18373"/>
                    <a:pt x="1419" y="20056"/>
                    <a:pt x="1801" y="20620"/>
                  </a:cubicBezTo>
                  <a:cubicBezTo>
                    <a:pt x="1317" y="21170"/>
                    <a:pt x="0" y="22899"/>
                    <a:pt x="384" y="25039"/>
                  </a:cubicBezTo>
                  <a:cubicBezTo>
                    <a:pt x="773" y="27205"/>
                    <a:pt x="2910" y="28375"/>
                    <a:pt x="3634" y="28714"/>
                  </a:cubicBezTo>
                  <a:cubicBezTo>
                    <a:pt x="3469" y="29403"/>
                    <a:pt x="3149" y="31361"/>
                    <a:pt x="4362" y="32862"/>
                  </a:cubicBezTo>
                  <a:cubicBezTo>
                    <a:pt x="4993" y="33645"/>
                    <a:pt x="5770" y="33899"/>
                    <a:pt x="6477" y="33899"/>
                  </a:cubicBezTo>
                  <a:cubicBezTo>
                    <a:pt x="6935" y="33899"/>
                    <a:pt x="7365" y="33792"/>
                    <a:pt x="7707" y="33654"/>
                  </a:cubicBezTo>
                  <a:cubicBezTo>
                    <a:pt x="7809" y="34265"/>
                    <a:pt x="8178" y="35345"/>
                    <a:pt x="9486" y="35924"/>
                  </a:cubicBezTo>
                  <a:cubicBezTo>
                    <a:pt x="10123" y="36206"/>
                    <a:pt x="10829" y="36297"/>
                    <a:pt x="11475" y="36297"/>
                  </a:cubicBezTo>
                  <a:cubicBezTo>
                    <a:pt x="12439" y="36297"/>
                    <a:pt x="13271" y="36094"/>
                    <a:pt x="13553" y="36017"/>
                  </a:cubicBezTo>
                  <a:cubicBezTo>
                    <a:pt x="13782" y="36099"/>
                    <a:pt x="14397" y="36280"/>
                    <a:pt x="15600" y="36391"/>
                  </a:cubicBezTo>
                  <a:cubicBezTo>
                    <a:pt x="15666" y="36397"/>
                    <a:pt x="15733" y="36400"/>
                    <a:pt x="15799" y="36400"/>
                  </a:cubicBezTo>
                  <a:cubicBezTo>
                    <a:pt x="17212" y="36400"/>
                    <a:pt x="18572" y="35064"/>
                    <a:pt x="18899" y="34717"/>
                  </a:cubicBezTo>
                  <a:lnTo>
                    <a:pt x="43513" y="31058"/>
                  </a:lnTo>
                  <a:cubicBezTo>
                    <a:pt x="43606" y="31044"/>
                    <a:pt x="45806" y="30675"/>
                    <a:pt x="46698" y="28625"/>
                  </a:cubicBezTo>
                  <a:cubicBezTo>
                    <a:pt x="47476" y="26840"/>
                    <a:pt x="45885" y="23069"/>
                    <a:pt x="45430" y="22063"/>
                  </a:cubicBezTo>
                  <a:cubicBezTo>
                    <a:pt x="46054" y="21672"/>
                    <a:pt x="47528" y="20418"/>
                    <a:pt x="46955" y="17540"/>
                  </a:cubicBezTo>
                  <a:cubicBezTo>
                    <a:pt x="46410" y="14800"/>
                    <a:pt x="45619" y="13713"/>
                    <a:pt x="45286" y="13361"/>
                  </a:cubicBezTo>
                  <a:cubicBezTo>
                    <a:pt x="45525" y="12462"/>
                    <a:pt x="46428" y="8401"/>
                    <a:pt x="43896" y="6416"/>
                  </a:cubicBezTo>
                  <a:cubicBezTo>
                    <a:pt x="42515" y="5332"/>
                    <a:pt x="41384" y="5051"/>
                    <a:pt x="40583" y="5051"/>
                  </a:cubicBezTo>
                  <a:cubicBezTo>
                    <a:pt x="40115" y="5051"/>
                    <a:pt x="39760" y="5147"/>
                    <a:pt x="39534" y="5234"/>
                  </a:cubicBezTo>
                  <a:cubicBezTo>
                    <a:pt x="39027" y="4273"/>
                    <a:pt x="37110" y="1001"/>
                    <a:pt x="34176" y="1001"/>
                  </a:cubicBezTo>
                  <a:cubicBezTo>
                    <a:pt x="34099" y="1001"/>
                    <a:pt x="34021" y="1004"/>
                    <a:pt x="33942" y="1008"/>
                  </a:cubicBezTo>
                  <a:cubicBezTo>
                    <a:pt x="31353" y="1162"/>
                    <a:pt x="30153" y="1633"/>
                    <a:pt x="29716" y="1858"/>
                  </a:cubicBezTo>
                  <a:cubicBezTo>
                    <a:pt x="29166" y="1404"/>
                    <a:pt x="27298" y="0"/>
                    <a:pt x="25211"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42" name="Google Shape;2242;p52"/>
            <p:cNvSpPr/>
            <p:nvPr/>
          </p:nvSpPr>
          <p:spPr>
            <a:xfrm>
              <a:off x="4049600" y="1095975"/>
              <a:ext cx="848475" cy="906800"/>
            </a:xfrm>
            <a:custGeom>
              <a:avLst/>
              <a:gdLst/>
              <a:ahLst/>
              <a:cxnLst/>
              <a:rect l="l" t="t" r="r" b="b"/>
              <a:pathLst>
                <a:path w="33939" h="36272" extrusionOk="0">
                  <a:moveTo>
                    <a:pt x="11786" y="1"/>
                  </a:moveTo>
                  <a:cubicBezTo>
                    <a:pt x="10768" y="1"/>
                    <a:pt x="9651" y="90"/>
                    <a:pt x="8438" y="305"/>
                  </a:cubicBezTo>
                  <a:cubicBezTo>
                    <a:pt x="1272" y="1576"/>
                    <a:pt x="1" y="7818"/>
                    <a:pt x="1" y="7818"/>
                  </a:cubicBezTo>
                  <a:cubicBezTo>
                    <a:pt x="1" y="7818"/>
                    <a:pt x="1388" y="15678"/>
                    <a:pt x="4278" y="23769"/>
                  </a:cubicBezTo>
                  <a:cubicBezTo>
                    <a:pt x="7167" y="31859"/>
                    <a:pt x="10981" y="34865"/>
                    <a:pt x="14911" y="36136"/>
                  </a:cubicBezTo>
                  <a:cubicBezTo>
                    <a:pt x="15195" y="36228"/>
                    <a:pt x="15488" y="36272"/>
                    <a:pt x="15790" y="36272"/>
                  </a:cubicBezTo>
                  <a:cubicBezTo>
                    <a:pt x="19669" y="36272"/>
                    <a:pt x="24845" y="29065"/>
                    <a:pt x="26239" y="24346"/>
                  </a:cubicBezTo>
                  <a:cubicBezTo>
                    <a:pt x="27741" y="19261"/>
                    <a:pt x="27626" y="18336"/>
                    <a:pt x="27626" y="18336"/>
                  </a:cubicBezTo>
                  <a:cubicBezTo>
                    <a:pt x="27626" y="18336"/>
                    <a:pt x="31787" y="17296"/>
                    <a:pt x="32944" y="13251"/>
                  </a:cubicBezTo>
                  <a:cubicBezTo>
                    <a:pt x="33939" y="9766"/>
                    <a:pt x="31933" y="7397"/>
                    <a:pt x="29881" y="7397"/>
                  </a:cubicBezTo>
                  <a:cubicBezTo>
                    <a:pt x="29550" y="7397"/>
                    <a:pt x="29219" y="7458"/>
                    <a:pt x="28898" y="7587"/>
                  </a:cubicBezTo>
                  <a:cubicBezTo>
                    <a:pt x="26586" y="8511"/>
                    <a:pt x="26124" y="11516"/>
                    <a:pt x="26124" y="11516"/>
                  </a:cubicBezTo>
                  <a:cubicBezTo>
                    <a:pt x="26124" y="11516"/>
                    <a:pt x="22194" y="9436"/>
                    <a:pt x="20691" y="6778"/>
                  </a:cubicBezTo>
                  <a:cubicBezTo>
                    <a:pt x="19188" y="4119"/>
                    <a:pt x="19419" y="2155"/>
                    <a:pt x="19419" y="2155"/>
                  </a:cubicBezTo>
                  <a:cubicBezTo>
                    <a:pt x="19419" y="2155"/>
                    <a:pt x="16787" y="1"/>
                    <a:pt x="11786"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243" name="Google Shape;2243;p52"/>
            <p:cNvSpPr/>
            <p:nvPr/>
          </p:nvSpPr>
          <p:spPr>
            <a:xfrm>
              <a:off x="4042400" y="1088725"/>
              <a:ext cx="852950" cy="921250"/>
            </a:xfrm>
            <a:custGeom>
              <a:avLst/>
              <a:gdLst/>
              <a:ahLst/>
              <a:cxnLst/>
              <a:rect l="l" t="t" r="r" b="b"/>
              <a:pathLst>
                <a:path w="34118" h="36850" extrusionOk="0">
                  <a:moveTo>
                    <a:pt x="12049" y="580"/>
                  </a:moveTo>
                  <a:cubicBezTo>
                    <a:pt x="16330" y="580"/>
                    <a:pt x="18858" y="2189"/>
                    <a:pt x="19411" y="2581"/>
                  </a:cubicBezTo>
                  <a:cubicBezTo>
                    <a:pt x="19388" y="3126"/>
                    <a:pt x="19433" y="4916"/>
                    <a:pt x="20729" y="7209"/>
                  </a:cubicBezTo>
                  <a:cubicBezTo>
                    <a:pt x="22256" y="9909"/>
                    <a:pt x="26113" y="11973"/>
                    <a:pt x="26277" y="12060"/>
                  </a:cubicBezTo>
                  <a:cubicBezTo>
                    <a:pt x="26320" y="12082"/>
                    <a:pt x="26366" y="12093"/>
                    <a:pt x="26412" y="12093"/>
                  </a:cubicBezTo>
                  <a:cubicBezTo>
                    <a:pt x="26456" y="12093"/>
                    <a:pt x="26500" y="12083"/>
                    <a:pt x="26540" y="12063"/>
                  </a:cubicBezTo>
                  <a:cubicBezTo>
                    <a:pt x="26622" y="12022"/>
                    <a:pt x="26680" y="11942"/>
                    <a:pt x="26694" y="11850"/>
                  </a:cubicBezTo>
                  <a:cubicBezTo>
                    <a:pt x="26699" y="11823"/>
                    <a:pt x="27157" y="8996"/>
                    <a:pt x="29292" y="8143"/>
                  </a:cubicBezTo>
                  <a:cubicBezTo>
                    <a:pt x="29578" y="8028"/>
                    <a:pt x="29876" y="7972"/>
                    <a:pt x="30174" y="7972"/>
                  </a:cubicBezTo>
                  <a:cubicBezTo>
                    <a:pt x="30807" y="7972"/>
                    <a:pt x="31444" y="8226"/>
                    <a:pt x="31980" y="8709"/>
                  </a:cubicBezTo>
                  <a:cubicBezTo>
                    <a:pt x="33141" y="9758"/>
                    <a:pt x="33506" y="11535"/>
                    <a:pt x="32956" y="13462"/>
                  </a:cubicBezTo>
                  <a:cubicBezTo>
                    <a:pt x="31861" y="17295"/>
                    <a:pt x="27884" y="18338"/>
                    <a:pt x="27844" y="18349"/>
                  </a:cubicBezTo>
                  <a:cubicBezTo>
                    <a:pt x="27709" y="18382"/>
                    <a:pt x="27618" y="18515"/>
                    <a:pt x="27629" y="18654"/>
                  </a:cubicBezTo>
                  <a:cubicBezTo>
                    <a:pt x="27632" y="18695"/>
                    <a:pt x="27687" y="19701"/>
                    <a:pt x="26252" y="24557"/>
                  </a:cubicBezTo>
                  <a:cubicBezTo>
                    <a:pt x="25122" y="28383"/>
                    <a:pt x="21473" y="33906"/>
                    <a:pt x="18047" y="35713"/>
                  </a:cubicBezTo>
                  <a:cubicBezTo>
                    <a:pt x="17337" y="36088"/>
                    <a:pt x="16679" y="36276"/>
                    <a:pt x="16081" y="36276"/>
                  </a:cubicBezTo>
                  <a:cubicBezTo>
                    <a:pt x="15803" y="36276"/>
                    <a:pt x="15539" y="36236"/>
                    <a:pt x="15288" y="36155"/>
                  </a:cubicBezTo>
                  <a:cubicBezTo>
                    <a:pt x="12328" y="35197"/>
                    <a:pt x="8024" y="32891"/>
                    <a:pt x="4836" y="23963"/>
                  </a:cubicBezTo>
                  <a:cubicBezTo>
                    <a:pt x="2115" y="16346"/>
                    <a:pt x="714" y="8839"/>
                    <a:pt x="582" y="8115"/>
                  </a:cubicBezTo>
                  <a:cubicBezTo>
                    <a:pt x="723" y="7528"/>
                    <a:pt x="2220" y="2041"/>
                    <a:pt x="8777" y="877"/>
                  </a:cubicBezTo>
                  <a:cubicBezTo>
                    <a:pt x="9961" y="667"/>
                    <a:pt x="11053" y="580"/>
                    <a:pt x="12049" y="580"/>
                  </a:cubicBezTo>
                  <a:close/>
                  <a:moveTo>
                    <a:pt x="12103" y="1"/>
                  </a:moveTo>
                  <a:cubicBezTo>
                    <a:pt x="11062" y="1"/>
                    <a:pt x="9920" y="92"/>
                    <a:pt x="8678" y="313"/>
                  </a:cubicBezTo>
                  <a:cubicBezTo>
                    <a:pt x="1403" y="1604"/>
                    <a:pt x="22" y="7986"/>
                    <a:pt x="8" y="8051"/>
                  </a:cubicBezTo>
                  <a:cubicBezTo>
                    <a:pt x="1" y="8086"/>
                    <a:pt x="1" y="8123"/>
                    <a:pt x="7" y="8158"/>
                  </a:cubicBezTo>
                  <a:cubicBezTo>
                    <a:pt x="22" y="8236"/>
                    <a:pt x="1431" y="16134"/>
                    <a:pt x="4295" y="24155"/>
                  </a:cubicBezTo>
                  <a:cubicBezTo>
                    <a:pt x="6787" y="31132"/>
                    <a:pt x="10224" y="35118"/>
                    <a:pt x="15111" y="36699"/>
                  </a:cubicBezTo>
                  <a:cubicBezTo>
                    <a:pt x="15421" y="36799"/>
                    <a:pt x="15744" y="36850"/>
                    <a:pt x="16070" y="36850"/>
                  </a:cubicBezTo>
                  <a:cubicBezTo>
                    <a:pt x="16073" y="36850"/>
                    <a:pt x="16077" y="36850"/>
                    <a:pt x="16081" y="36850"/>
                  </a:cubicBezTo>
                  <a:cubicBezTo>
                    <a:pt x="16771" y="36850"/>
                    <a:pt x="17519" y="36639"/>
                    <a:pt x="18313" y="36219"/>
                  </a:cubicBezTo>
                  <a:cubicBezTo>
                    <a:pt x="21867" y="34345"/>
                    <a:pt x="25639" y="28654"/>
                    <a:pt x="26802" y="24717"/>
                  </a:cubicBezTo>
                  <a:cubicBezTo>
                    <a:pt x="27940" y="20866"/>
                    <a:pt x="28161" y="19371"/>
                    <a:pt x="28197" y="18843"/>
                  </a:cubicBezTo>
                  <a:cubicBezTo>
                    <a:pt x="29089" y="18565"/>
                    <a:pt x="32458" y="17293"/>
                    <a:pt x="33507" y="13619"/>
                  </a:cubicBezTo>
                  <a:cubicBezTo>
                    <a:pt x="34118" y="11477"/>
                    <a:pt x="33691" y="9482"/>
                    <a:pt x="32364" y="8284"/>
                  </a:cubicBezTo>
                  <a:cubicBezTo>
                    <a:pt x="31725" y="7707"/>
                    <a:pt x="30940" y="7403"/>
                    <a:pt x="30162" y="7403"/>
                  </a:cubicBezTo>
                  <a:cubicBezTo>
                    <a:pt x="29794" y="7403"/>
                    <a:pt x="29428" y="7471"/>
                    <a:pt x="29079" y="7610"/>
                  </a:cubicBezTo>
                  <a:cubicBezTo>
                    <a:pt x="27138" y="8387"/>
                    <a:pt x="26429" y="10482"/>
                    <a:pt x="26212" y="11366"/>
                  </a:cubicBezTo>
                  <a:cubicBezTo>
                    <a:pt x="25241" y="10801"/>
                    <a:pt x="22420" y="9035"/>
                    <a:pt x="21229" y="6927"/>
                  </a:cubicBezTo>
                  <a:cubicBezTo>
                    <a:pt x="19797" y="4393"/>
                    <a:pt x="19990" y="2496"/>
                    <a:pt x="19992" y="2476"/>
                  </a:cubicBezTo>
                  <a:cubicBezTo>
                    <a:pt x="20002" y="2380"/>
                    <a:pt x="19964" y="2284"/>
                    <a:pt x="19889" y="2222"/>
                  </a:cubicBezTo>
                  <a:cubicBezTo>
                    <a:pt x="19757" y="2114"/>
                    <a:pt x="17101" y="1"/>
                    <a:pt x="12103"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44" name="Google Shape;2244;p52"/>
            <p:cNvSpPr/>
            <p:nvPr/>
          </p:nvSpPr>
          <p:spPr>
            <a:xfrm>
              <a:off x="4242050" y="1515525"/>
              <a:ext cx="231500" cy="230125"/>
            </a:xfrm>
            <a:custGeom>
              <a:avLst/>
              <a:gdLst/>
              <a:ahLst/>
              <a:cxnLst/>
              <a:rect l="l" t="t" r="r" b="b"/>
              <a:pathLst>
                <a:path w="9260" h="9205" extrusionOk="0">
                  <a:moveTo>
                    <a:pt x="1780" y="1"/>
                  </a:moveTo>
                  <a:cubicBezTo>
                    <a:pt x="1655" y="1"/>
                    <a:pt x="1540" y="83"/>
                    <a:pt x="1505" y="209"/>
                  </a:cubicBezTo>
                  <a:cubicBezTo>
                    <a:pt x="1345" y="804"/>
                    <a:pt x="1" y="6063"/>
                    <a:pt x="1331" y="7634"/>
                  </a:cubicBezTo>
                  <a:cubicBezTo>
                    <a:pt x="2186" y="8645"/>
                    <a:pt x="3630" y="9205"/>
                    <a:pt x="5076" y="9205"/>
                  </a:cubicBezTo>
                  <a:cubicBezTo>
                    <a:pt x="5817" y="9205"/>
                    <a:pt x="6557" y="9058"/>
                    <a:pt x="7220" y="8749"/>
                  </a:cubicBezTo>
                  <a:cubicBezTo>
                    <a:pt x="8041" y="8366"/>
                    <a:pt x="8670" y="7652"/>
                    <a:pt x="8988" y="6738"/>
                  </a:cubicBezTo>
                  <a:cubicBezTo>
                    <a:pt x="9217" y="6079"/>
                    <a:pt x="9260" y="5351"/>
                    <a:pt x="9088" y="5010"/>
                  </a:cubicBezTo>
                  <a:cubicBezTo>
                    <a:pt x="9039" y="4907"/>
                    <a:pt x="8936" y="4847"/>
                    <a:pt x="8830" y="4847"/>
                  </a:cubicBezTo>
                  <a:cubicBezTo>
                    <a:pt x="8787" y="4847"/>
                    <a:pt x="8743" y="4856"/>
                    <a:pt x="8702" y="4877"/>
                  </a:cubicBezTo>
                  <a:cubicBezTo>
                    <a:pt x="8559" y="4949"/>
                    <a:pt x="8502" y="5123"/>
                    <a:pt x="8576" y="5266"/>
                  </a:cubicBezTo>
                  <a:cubicBezTo>
                    <a:pt x="8639" y="5393"/>
                    <a:pt x="8667" y="5915"/>
                    <a:pt x="8446" y="6550"/>
                  </a:cubicBezTo>
                  <a:cubicBezTo>
                    <a:pt x="8257" y="7092"/>
                    <a:pt x="7848" y="7824"/>
                    <a:pt x="6978" y="8231"/>
                  </a:cubicBezTo>
                  <a:cubicBezTo>
                    <a:pt x="6401" y="8500"/>
                    <a:pt x="5747" y="8628"/>
                    <a:pt x="5089" y="8628"/>
                  </a:cubicBezTo>
                  <a:cubicBezTo>
                    <a:pt x="3803" y="8628"/>
                    <a:pt x="2508" y="8139"/>
                    <a:pt x="1769" y="7265"/>
                  </a:cubicBezTo>
                  <a:cubicBezTo>
                    <a:pt x="806" y="6126"/>
                    <a:pt x="1651" y="1892"/>
                    <a:pt x="2058" y="356"/>
                  </a:cubicBezTo>
                  <a:cubicBezTo>
                    <a:pt x="2096" y="204"/>
                    <a:pt x="2005" y="50"/>
                    <a:pt x="1853" y="10"/>
                  </a:cubicBezTo>
                  <a:cubicBezTo>
                    <a:pt x="1829" y="4"/>
                    <a:pt x="1805" y="1"/>
                    <a:pt x="1780"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45" name="Google Shape;2245;p52"/>
            <p:cNvSpPr/>
            <p:nvPr/>
          </p:nvSpPr>
          <p:spPr>
            <a:xfrm>
              <a:off x="4298625" y="1763925"/>
              <a:ext cx="204100" cy="57200"/>
            </a:xfrm>
            <a:custGeom>
              <a:avLst/>
              <a:gdLst/>
              <a:ahLst/>
              <a:cxnLst/>
              <a:rect l="l" t="t" r="r" b="b"/>
              <a:pathLst>
                <a:path w="8164" h="2288" extrusionOk="0">
                  <a:moveTo>
                    <a:pt x="7841" y="1"/>
                  </a:moveTo>
                  <a:cubicBezTo>
                    <a:pt x="7778" y="1"/>
                    <a:pt x="7715" y="21"/>
                    <a:pt x="7662" y="64"/>
                  </a:cubicBezTo>
                  <a:cubicBezTo>
                    <a:pt x="6047" y="1356"/>
                    <a:pt x="4541" y="1735"/>
                    <a:pt x="3329" y="1735"/>
                  </a:cubicBezTo>
                  <a:cubicBezTo>
                    <a:pt x="1671" y="1735"/>
                    <a:pt x="564" y="1025"/>
                    <a:pt x="486" y="973"/>
                  </a:cubicBezTo>
                  <a:cubicBezTo>
                    <a:pt x="437" y="941"/>
                    <a:pt x="382" y="925"/>
                    <a:pt x="327" y="925"/>
                  </a:cubicBezTo>
                  <a:cubicBezTo>
                    <a:pt x="235" y="925"/>
                    <a:pt x="144" y="970"/>
                    <a:pt x="89" y="1053"/>
                  </a:cubicBezTo>
                  <a:cubicBezTo>
                    <a:pt x="1" y="1185"/>
                    <a:pt x="37" y="1363"/>
                    <a:pt x="169" y="1451"/>
                  </a:cubicBezTo>
                  <a:cubicBezTo>
                    <a:pt x="189" y="1465"/>
                    <a:pt x="1461" y="2287"/>
                    <a:pt x="3350" y="2287"/>
                  </a:cubicBezTo>
                  <a:cubicBezTo>
                    <a:pt x="4675" y="2287"/>
                    <a:pt x="6305" y="1884"/>
                    <a:pt x="8019" y="511"/>
                  </a:cubicBezTo>
                  <a:cubicBezTo>
                    <a:pt x="8143" y="412"/>
                    <a:pt x="8164" y="232"/>
                    <a:pt x="8064" y="108"/>
                  </a:cubicBezTo>
                  <a:cubicBezTo>
                    <a:pt x="8008" y="38"/>
                    <a:pt x="7925" y="1"/>
                    <a:pt x="7841"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46" name="Google Shape;2246;p52"/>
            <p:cNvSpPr/>
            <p:nvPr/>
          </p:nvSpPr>
          <p:spPr>
            <a:xfrm>
              <a:off x="4363200" y="1789925"/>
              <a:ext cx="101700" cy="83725"/>
            </a:xfrm>
            <a:custGeom>
              <a:avLst/>
              <a:gdLst/>
              <a:ahLst/>
              <a:cxnLst/>
              <a:rect l="l" t="t" r="r" b="b"/>
              <a:pathLst>
                <a:path w="4068" h="3349" extrusionOk="0">
                  <a:moveTo>
                    <a:pt x="3349" y="759"/>
                  </a:moveTo>
                  <a:cubicBezTo>
                    <a:pt x="3143" y="1501"/>
                    <a:pt x="2663" y="2776"/>
                    <a:pt x="1789" y="2776"/>
                  </a:cubicBezTo>
                  <a:cubicBezTo>
                    <a:pt x="884" y="2776"/>
                    <a:pt x="653" y="1790"/>
                    <a:pt x="594" y="1279"/>
                  </a:cubicBezTo>
                  <a:lnTo>
                    <a:pt x="594" y="1279"/>
                  </a:lnTo>
                  <a:cubicBezTo>
                    <a:pt x="645" y="1280"/>
                    <a:pt x="697" y="1281"/>
                    <a:pt x="749" y="1281"/>
                  </a:cubicBezTo>
                  <a:cubicBezTo>
                    <a:pt x="1792" y="1281"/>
                    <a:pt x="2774" y="969"/>
                    <a:pt x="3349" y="759"/>
                  </a:cubicBezTo>
                  <a:close/>
                  <a:moveTo>
                    <a:pt x="3754" y="1"/>
                  </a:moveTo>
                  <a:cubicBezTo>
                    <a:pt x="3714" y="1"/>
                    <a:pt x="3673" y="9"/>
                    <a:pt x="3633" y="28"/>
                  </a:cubicBezTo>
                  <a:cubicBezTo>
                    <a:pt x="3619" y="36"/>
                    <a:pt x="2165" y="706"/>
                    <a:pt x="634" y="706"/>
                  </a:cubicBezTo>
                  <a:cubicBezTo>
                    <a:pt x="525" y="706"/>
                    <a:pt x="415" y="703"/>
                    <a:pt x="305" y="695"/>
                  </a:cubicBezTo>
                  <a:cubicBezTo>
                    <a:pt x="301" y="695"/>
                    <a:pt x="297" y="695"/>
                    <a:pt x="292" y="695"/>
                  </a:cubicBezTo>
                  <a:cubicBezTo>
                    <a:pt x="218" y="695"/>
                    <a:pt x="147" y="723"/>
                    <a:pt x="91" y="772"/>
                  </a:cubicBezTo>
                  <a:cubicBezTo>
                    <a:pt x="34" y="826"/>
                    <a:pt x="1" y="901"/>
                    <a:pt x="0" y="981"/>
                  </a:cubicBezTo>
                  <a:cubicBezTo>
                    <a:pt x="0" y="1800"/>
                    <a:pt x="374" y="3348"/>
                    <a:pt x="1790" y="3348"/>
                  </a:cubicBezTo>
                  <a:cubicBezTo>
                    <a:pt x="3515" y="3348"/>
                    <a:pt x="4016" y="458"/>
                    <a:pt x="4036" y="335"/>
                  </a:cubicBezTo>
                  <a:cubicBezTo>
                    <a:pt x="4067" y="151"/>
                    <a:pt x="3922" y="1"/>
                    <a:pt x="3754"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47" name="Google Shape;2247;p52"/>
            <p:cNvSpPr/>
            <p:nvPr/>
          </p:nvSpPr>
          <p:spPr>
            <a:xfrm>
              <a:off x="4474400" y="1502375"/>
              <a:ext cx="37600" cy="57800"/>
            </a:xfrm>
            <a:custGeom>
              <a:avLst/>
              <a:gdLst/>
              <a:ahLst/>
              <a:cxnLst/>
              <a:rect l="l" t="t" r="r" b="b"/>
              <a:pathLst>
                <a:path w="1504" h="2312" extrusionOk="0">
                  <a:moveTo>
                    <a:pt x="751" y="0"/>
                  </a:moveTo>
                  <a:cubicBezTo>
                    <a:pt x="337" y="0"/>
                    <a:pt x="0" y="517"/>
                    <a:pt x="0" y="1156"/>
                  </a:cubicBezTo>
                  <a:cubicBezTo>
                    <a:pt x="0" y="1795"/>
                    <a:pt x="337" y="2312"/>
                    <a:pt x="751" y="2312"/>
                  </a:cubicBezTo>
                  <a:cubicBezTo>
                    <a:pt x="1166" y="2312"/>
                    <a:pt x="1503" y="1795"/>
                    <a:pt x="1503" y="1156"/>
                  </a:cubicBezTo>
                  <a:cubicBezTo>
                    <a:pt x="1503" y="517"/>
                    <a:pt x="1166" y="0"/>
                    <a:pt x="751"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48" name="Google Shape;2248;p52"/>
            <p:cNvSpPr/>
            <p:nvPr/>
          </p:nvSpPr>
          <p:spPr>
            <a:xfrm>
              <a:off x="4202750" y="1531275"/>
              <a:ext cx="37600" cy="57800"/>
            </a:xfrm>
            <a:custGeom>
              <a:avLst/>
              <a:gdLst/>
              <a:ahLst/>
              <a:cxnLst/>
              <a:rect l="l" t="t" r="r" b="b"/>
              <a:pathLst>
                <a:path w="1504" h="2312" extrusionOk="0">
                  <a:moveTo>
                    <a:pt x="753" y="0"/>
                  </a:moveTo>
                  <a:cubicBezTo>
                    <a:pt x="337" y="0"/>
                    <a:pt x="1" y="517"/>
                    <a:pt x="1" y="1156"/>
                  </a:cubicBezTo>
                  <a:cubicBezTo>
                    <a:pt x="1" y="1794"/>
                    <a:pt x="337" y="2312"/>
                    <a:pt x="753" y="2312"/>
                  </a:cubicBezTo>
                  <a:cubicBezTo>
                    <a:pt x="1167" y="2312"/>
                    <a:pt x="1504" y="1794"/>
                    <a:pt x="1504" y="1156"/>
                  </a:cubicBezTo>
                  <a:cubicBezTo>
                    <a:pt x="1504" y="517"/>
                    <a:pt x="1167" y="0"/>
                    <a:pt x="753"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49" name="Google Shape;2249;p52"/>
            <p:cNvSpPr/>
            <p:nvPr/>
          </p:nvSpPr>
          <p:spPr>
            <a:xfrm>
              <a:off x="4108225" y="1360950"/>
              <a:ext cx="149500" cy="100675"/>
            </a:xfrm>
            <a:custGeom>
              <a:avLst/>
              <a:gdLst/>
              <a:ahLst/>
              <a:cxnLst/>
              <a:rect l="l" t="t" r="r" b="b"/>
              <a:pathLst>
                <a:path w="5980" h="4027" extrusionOk="0">
                  <a:moveTo>
                    <a:pt x="5068" y="0"/>
                  </a:moveTo>
                  <a:cubicBezTo>
                    <a:pt x="1570" y="0"/>
                    <a:pt x="215" y="2935"/>
                    <a:pt x="156" y="3061"/>
                  </a:cubicBezTo>
                  <a:cubicBezTo>
                    <a:pt x="1" y="3403"/>
                    <a:pt x="150" y="3805"/>
                    <a:pt x="490" y="3962"/>
                  </a:cubicBezTo>
                  <a:cubicBezTo>
                    <a:pt x="579" y="4004"/>
                    <a:pt x="678" y="4026"/>
                    <a:pt x="776" y="4026"/>
                  </a:cubicBezTo>
                  <a:cubicBezTo>
                    <a:pt x="1041" y="4026"/>
                    <a:pt x="1283" y="3872"/>
                    <a:pt x="1395" y="3633"/>
                  </a:cubicBezTo>
                  <a:cubicBezTo>
                    <a:pt x="1439" y="3538"/>
                    <a:pt x="2466" y="1365"/>
                    <a:pt x="5075" y="1365"/>
                  </a:cubicBezTo>
                  <a:cubicBezTo>
                    <a:pt x="5136" y="1365"/>
                    <a:pt x="5197" y="1366"/>
                    <a:pt x="5260" y="1369"/>
                  </a:cubicBezTo>
                  <a:cubicBezTo>
                    <a:pt x="5269" y="1369"/>
                    <a:pt x="5277" y="1369"/>
                    <a:pt x="5286" y="1369"/>
                  </a:cubicBezTo>
                  <a:cubicBezTo>
                    <a:pt x="5650" y="1369"/>
                    <a:pt x="5954" y="1079"/>
                    <a:pt x="5966" y="712"/>
                  </a:cubicBezTo>
                  <a:cubicBezTo>
                    <a:pt x="5980" y="334"/>
                    <a:pt x="5686" y="19"/>
                    <a:pt x="5309" y="5"/>
                  </a:cubicBezTo>
                  <a:cubicBezTo>
                    <a:pt x="5227" y="2"/>
                    <a:pt x="5147" y="0"/>
                    <a:pt x="5068"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50" name="Google Shape;2250;p52"/>
            <p:cNvSpPr/>
            <p:nvPr/>
          </p:nvSpPr>
          <p:spPr>
            <a:xfrm>
              <a:off x="4382850" y="1341425"/>
              <a:ext cx="187775" cy="82650"/>
            </a:xfrm>
            <a:custGeom>
              <a:avLst/>
              <a:gdLst/>
              <a:ahLst/>
              <a:cxnLst/>
              <a:rect l="l" t="t" r="r" b="b"/>
              <a:pathLst>
                <a:path w="7511" h="3306" extrusionOk="0">
                  <a:moveTo>
                    <a:pt x="2709" y="1"/>
                  </a:moveTo>
                  <a:cubicBezTo>
                    <a:pt x="1837" y="1"/>
                    <a:pt x="1062" y="168"/>
                    <a:pt x="533" y="367"/>
                  </a:cubicBezTo>
                  <a:cubicBezTo>
                    <a:pt x="180" y="499"/>
                    <a:pt x="1" y="891"/>
                    <a:pt x="133" y="1245"/>
                  </a:cubicBezTo>
                  <a:cubicBezTo>
                    <a:pt x="234" y="1519"/>
                    <a:pt x="494" y="1689"/>
                    <a:pt x="771" y="1689"/>
                  </a:cubicBezTo>
                  <a:cubicBezTo>
                    <a:pt x="850" y="1689"/>
                    <a:pt x="931" y="1675"/>
                    <a:pt x="1010" y="1645"/>
                  </a:cubicBezTo>
                  <a:cubicBezTo>
                    <a:pt x="1072" y="1622"/>
                    <a:pt x="1802" y="1362"/>
                    <a:pt x="2763" y="1362"/>
                  </a:cubicBezTo>
                  <a:cubicBezTo>
                    <a:pt x="3839" y="1362"/>
                    <a:pt x="5203" y="1689"/>
                    <a:pt x="6242" y="3039"/>
                  </a:cubicBezTo>
                  <a:cubicBezTo>
                    <a:pt x="6371" y="3207"/>
                    <a:pt x="6570" y="3305"/>
                    <a:pt x="6780" y="3305"/>
                  </a:cubicBezTo>
                  <a:cubicBezTo>
                    <a:pt x="6781" y="3305"/>
                    <a:pt x="6782" y="3305"/>
                    <a:pt x="6784" y="3305"/>
                  </a:cubicBezTo>
                  <a:cubicBezTo>
                    <a:pt x="7044" y="3305"/>
                    <a:pt x="7281" y="3159"/>
                    <a:pt x="7396" y="2925"/>
                  </a:cubicBezTo>
                  <a:cubicBezTo>
                    <a:pt x="7510" y="2692"/>
                    <a:pt x="7482" y="2413"/>
                    <a:pt x="7324" y="2208"/>
                  </a:cubicBezTo>
                  <a:cubicBezTo>
                    <a:pt x="6012" y="501"/>
                    <a:pt x="4216" y="1"/>
                    <a:pt x="2709"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51" name="Google Shape;2251;p52"/>
            <p:cNvSpPr/>
            <p:nvPr/>
          </p:nvSpPr>
          <p:spPr>
            <a:xfrm>
              <a:off x="4062475" y="1515400"/>
              <a:ext cx="728425" cy="754125"/>
            </a:xfrm>
            <a:custGeom>
              <a:avLst/>
              <a:gdLst/>
              <a:ahLst/>
              <a:cxnLst/>
              <a:rect l="l" t="t" r="r" b="b"/>
              <a:pathLst>
                <a:path w="29137" h="30165" extrusionOk="0">
                  <a:moveTo>
                    <a:pt x="28846" y="1"/>
                  </a:moveTo>
                  <a:cubicBezTo>
                    <a:pt x="28691" y="1"/>
                    <a:pt x="28562" y="124"/>
                    <a:pt x="28559" y="280"/>
                  </a:cubicBezTo>
                  <a:cubicBezTo>
                    <a:pt x="28556" y="360"/>
                    <a:pt x="28285" y="8404"/>
                    <a:pt x="24657" y="16000"/>
                  </a:cubicBezTo>
                  <a:cubicBezTo>
                    <a:pt x="21300" y="23028"/>
                    <a:pt x="16252" y="28690"/>
                    <a:pt x="15451" y="29564"/>
                  </a:cubicBezTo>
                  <a:cubicBezTo>
                    <a:pt x="14723" y="29380"/>
                    <a:pt x="11145" y="28130"/>
                    <a:pt x="6432" y="20708"/>
                  </a:cubicBezTo>
                  <a:cubicBezTo>
                    <a:pt x="1106" y="12323"/>
                    <a:pt x="586" y="3939"/>
                    <a:pt x="580" y="3856"/>
                  </a:cubicBezTo>
                  <a:cubicBezTo>
                    <a:pt x="572" y="3701"/>
                    <a:pt x="446" y="3585"/>
                    <a:pt x="287" y="3585"/>
                  </a:cubicBezTo>
                  <a:cubicBezTo>
                    <a:pt x="284" y="3585"/>
                    <a:pt x="282" y="3585"/>
                    <a:pt x="280" y="3585"/>
                  </a:cubicBezTo>
                  <a:cubicBezTo>
                    <a:pt x="121" y="3594"/>
                    <a:pt x="1" y="3729"/>
                    <a:pt x="9" y="3887"/>
                  </a:cubicBezTo>
                  <a:cubicBezTo>
                    <a:pt x="14" y="3972"/>
                    <a:pt x="539" y="12498"/>
                    <a:pt x="5948" y="21016"/>
                  </a:cubicBezTo>
                  <a:cubicBezTo>
                    <a:pt x="11390" y="29586"/>
                    <a:pt x="15353" y="30143"/>
                    <a:pt x="15519" y="30163"/>
                  </a:cubicBezTo>
                  <a:cubicBezTo>
                    <a:pt x="15530" y="30164"/>
                    <a:pt x="15541" y="30165"/>
                    <a:pt x="15553" y="30165"/>
                  </a:cubicBezTo>
                  <a:cubicBezTo>
                    <a:pt x="15632" y="30165"/>
                    <a:pt x="15707" y="30132"/>
                    <a:pt x="15761" y="30075"/>
                  </a:cubicBezTo>
                  <a:cubicBezTo>
                    <a:pt x="15817" y="30014"/>
                    <a:pt x="21498" y="23942"/>
                    <a:pt x="25174" y="16247"/>
                  </a:cubicBezTo>
                  <a:cubicBezTo>
                    <a:pt x="28856" y="8538"/>
                    <a:pt x="29129" y="378"/>
                    <a:pt x="29131" y="296"/>
                  </a:cubicBezTo>
                  <a:cubicBezTo>
                    <a:pt x="29136" y="138"/>
                    <a:pt x="29011" y="6"/>
                    <a:pt x="28853" y="1"/>
                  </a:cubicBezTo>
                  <a:cubicBezTo>
                    <a:pt x="28850" y="1"/>
                    <a:pt x="28848" y="1"/>
                    <a:pt x="28846"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52" name="Google Shape;2252;p52"/>
            <p:cNvSpPr/>
            <p:nvPr/>
          </p:nvSpPr>
          <p:spPr>
            <a:xfrm>
              <a:off x="4760575" y="1388150"/>
              <a:ext cx="82875" cy="141925"/>
            </a:xfrm>
            <a:custGeom>
              <a:avLst/>
              <a:gdLst/>
              <a:ahLst/>
              <a:cxnLst/>
              <a:rect l="l" t="t" r="r" b="b"/>
              <a:pathLst>
                <a:path w="3315" h="5677" extrusionOk="0">
                  <a:moveTo>
                    <a:pt x="1677" y="572"/>
                  </a:moveTo>
                  <a:cubicBezTo>
                    <a:pt x="1766" y="575"/>
                    <a:pt x="1852" y="601"/>
                    <a:pt x="1925" y="651"/>
                  </a:cubicBezTo>
                  <a:cubicBezTo>
                    <a:pt x="2474" y="994"/>
                    <a:pt x="2164" y="2582"/>
                    <a:pt x="1925" y="3309"/>
                  </a:cubicBezTo>
                  <a:cubicBezTo>
                    <a:pt x="1642" y="3946"/>
                    <a:pt x="1262" y="4661"/>
                    <a:pt x="1027" y="4967"/>
                  </a:cubicBezTo>
                  <a:cubicBezTo>
                    <a:pt x="955" y="4588"/>
                    <a:pt x="940" y="3775"/>
                    <a:pt x="976" y="3082"/>
                  </a:cubicBezTo>
                  <a:cubicBezTo>
                    <a:pt x="977" y="3050"/>
                    <a:pt x="974" y="3019"/>
                    <a:pt x="966" y="2988"/>
                  </a:cubicBezTo>
                  <a:lnTo>
                    <a:pt x="734" y="2178"/>
                  </a:lnTo>
                  <a:cubicBezTo>
                    <a:pt x="615" y="1762"/>
                    <a:pt x="915" y="1019"/>
                    <a:pt x="1329" y="708"/>
                  </a:cubicBezTo>
                  <a:cubicBezTo>
                    <a:pt x="1465" y="605"/>
                    <a:pt x="1582" y="572"/>
                    <a:pt x="1677" y="572"/>
                  </a:cubicBezTo>
                  <a:close/>
                  <a:moveTo>
                    <a:pt x="1676" y="1"/>
                  </a:moveTo>
                  <a:cubicBezTo>
                    <a:pt x="1442" y="1"/>
                    <a:pt x="1205" y="84"/>
                    <a:pt x="984" y="249"/>
                  </a:cubicBezTo>
                  <a:cubicBezTo>
                    <a:pt x="383" y="703"/>
                    <a:pt x="1" y="1698"/>
                    <a:pt x="185" y="2335"/>
                  </a:cubicBezTo>
                  <a:lnTo>
                    <a:pt x="401" y="3099"/>
                  </a:lnTo>
                  <a:cubicBezTo>
                    <a:pt x="282" y="5467"/>
                    <a:pt x="666" y="5594"/>
                    <a:pt x="830" y="5650"/>
                  </a:cubicBezTo>
                  <a:cubicBezTo>
                    <a:pt x="873" y="5666"/>
                    <a:pt x="919" y="5675"/>
                    <a:pt x="964" y="5676"/>
                  </a:cubicBezTo>
                  <a:cubicBezTo>
                    <a:pt x="1198" y="5676"/>
                    <a:pt x="1619" y="5409"/>
                    <a:pt x="2455" y="3529"/>
                  </a:cubicBezTo>
                  <a:cubicBezTo>
                    <a:pt x="2458" y="3521"/>
                    <a:pt x="2461" y="3512"/>
                    <a:pt x="2465" y="3504"/>
                  </a:cubicBezTo>
                  <a:cubicBezTo>
                    <a:pt x="2555" y="3233"/>
                    <a:pt x="3314" y="843"/>
                    <a:pt x="2229" y="165"/>
                  </a:cubicBezTo>
                  <a:cubicBezTo>
                    <a:pt x="2053" y="55"/>
                    <a:pt x="1866" y="1"/>
                    <a:pt x="1676"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53" name="Google Shape;2253;p52"/>
            <p:cNvSpPr/>
            <p:nvPr/>
          </p:nvSpPr>
          <p:spPr>
            <a:xfrm>
              <a:off x="4443700" y="2255200"/>
              <a:ext cx="94050" cy="387075"/>
            </a:xfrm>
            <a:custGeom>
              <a:avLst/>
              <a:gdLst/>
              <a:ahLst/>
              <a:cxnLst/>
              <a:rect l="l" t="t" r="r" b="b"/>
              <a:pathLst>
                <a:path w="3762" h="15483" extrusionOk="0">
                  <a:moveTo>
                    <a:pt x="305" y="0"/>
                  </a:moveTo>
                  <a:cubicBezTo>
                    <a:pt x="293" y="0"/>
                    <a:pt x="281" y="1"/>
                    <a:pt x="269" y="3"/>
                  </a:cubicBezTo>
                  <a:cubicBezTo>
                    <a:pt x="112" y="21"/>
                    <a:pt x="1" y="163"/>
                    <a:pt x="19" y="321"/>
                  </a:cubicBezTo>
                  <a:cubicBezTo>
                    <a:pt x="31" y="417"/>
                    <a:pt x="1202" y="10009"/>
                    <a:pt x="3156" y="15297"/>
                  </a:cubicBezTo>
                  <a:cubicBezTo>
                    <a:pt x="3197" y="15409"/>
                    <a:pt x="3305" y="15483"/>
                    <a:pt x="3424" y="15483"/>
                  </a:cubicBezTo>
                  <a:lnTo>
                    <a:pt x="3425" y="15483"/>
                  </a:lnTo>
                  <a:cubicBezTo>
                    <a:pt x="3624" y="15483"/>
                    <a:pt x="3762" y="15284"/>
                    <a:pt x="3692" y="15098"/>
                  </a:cubicBezTo>
                  <a:cubicBezTo>
                    <a:pt x="1763" y="9873"/>
                    <a:pt x="599" y="347"/>
                    <a:pt x="587" y="251"/>
                  </a:cubicBezTo>
                  <a:cubicBezTo>
                    <a:pt x="570" y="107"/>
                    <a:pt x="448" y="0"/>
                    <a:pt x="305"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54" name="Google Shape;2254;p52"/>
            <p:cNvSpPr/>
            <p:nvPr/>
          </p:nvSpPr>
          <p:spPr>
            <a:xfrm>
              <a:off x="4552400" y="1810475"/>
              <a:ext cx="439250" cy="830475"/>
            </a:xfrm>
            <a:custGeom>
              <a:avLst/>
              <a:gdLst/>
              <a:ahLst/>
              <a:cxnLst/>
              <a:rect l="l" t="t" r="r" b="b"/>
              <a:pathLst>
                <a:path w="17570" h="33219" extrusionOk="0">
                  <a:moveTo>
                    <a:pt x="8824" y="0"/>
                  </a:moveTo>
                  <a:cubicBezTo>
                    <a:pt x="7998" y="0"/>
                    <a:pt x="7272" y="283"/>
                    <a:pt x="6822" y="622"/>
                  </a:cubicBezTo>
                  <a:cubicBezTo>
                    <a:pt x="6822" y="622"/>
                    <a:pt x="3122" y="2471"/>
                    <a:pt x="3469" y="3858"/>
                  </a:cubicBezTo>
                  <a:cubicBezTo>
                    <a:pt x="3713" y="4832"/>
                    <a:pt x="4412" y="5179"/>
                    <a:pt x="5088" y="5179"/>
                  </a:cubicBezTo>
                  <a:cubicBezTo>
                    <a:pt x="5374" y="5179"/>
                    <a:pt x="5655" y="5117"/>
                    <a:pt x="5896" y="5014"/>
                  </a:cubicBezTo>
                  <a:cubicBezTo>
                    <a:pt x="6705" y="4668"/>
                    <a:pt x="8902" y="3858"/>
                    <a:pt x="8902" y="3858"/>
                  </a:cubicBezTo>
                  <a:lnTo>
                    <a:pt x="10403" y="6863"/>
                  </a:lnTo>
                  <a:cubicBezTo>
                    <a:pt x="10403" y="6863"/>
                    <a:pt x="8457" y="5625"/>
                    <a:pt x="7118" y="5625"/>
                  </a:cubicBezTo>
                  <a:cubicBezTo>
                    <a:pt x="6927" y="5625"/>
                    <a:pt x="6748" y="5650"/>
                    <a:pt x="6589" y="5708"/>
                  </a:cubicBezTo>
                  <a:cubicBezTo>
                    <a:pt x="5318" y="6169"/>
                    <a:pt x="4162" y="7211"/>
                    <a:pt x="4162" y="7211"/>
                  </a:cubicBezTo>
                  <a:cubicBezTo>
                    <a:pt x="4162" y="7211"/>
                    <a:pt x="3847" y="7022"/>
                    <a:pt x="3431" y="7022"/>
                  </a:cubicBezTo>
                  <a:cubicBezTo>
                    <a:pt x="3050" y="7022"/>
                    <a:pt x="2584" y="7180"/>
                    <a:pt x="2197" y="7789"/>
                  </a:cubicBezTo>
                  <a:cubicBezTo>
                    <a:pt x="1388" y="9062"/>
                    <a:pt x="1272" y="10100"/>
                    <a:pt x="1272" y="10100"/>
                  </a:cubicBezTo>
                  <a:cubicBezTo>
                    <a:pt x="1272" y="10100"/>
                    <a:pt x="0" y="11025"/>
                    <a:pt x="0" y="12643"/>
                  </a:cubicBezTo>
                  <a:cubicBezTo>
                    <a:pt x="0" y="14262"/>
                    <a:pt x="0" y="15533"/>
                    <a:pt x="1040" y="16458"/>
                  </a:cubicBezTo>
                  <a:cubicBezTo>
                    <a:pt x="2081" y="17382"/>
                    <a:pt x="2775" y="17382"/>
                    <a:pt x="2775" y="17382"/>
                  </a:cubicBezTo>
                  <a:lnTo>
                    <a:pt x="3699" y="17960"/>
                  </a:lnTo>
                  <a:cubicBezTo>
                    <a:pt x="3699" y="17960"/>
                    <a:pt x="1388" y="23046"/>
                    <a:pt x="2775" y="25705"/>
                  </a:cubicBezTo>
                  <a:cubicBezTo>
                    <a:pt x="3955" y="27969"/>
                    <a:pt x="4634" y="28137"/>
                    <a:pt x="4809" y="28137"/>
                  </a:cubicBezTo>
                  <a:cubicBezTo>
                    <a:pt x="4840" y="28137"/>
                    <a:pt x="4855" y="28132"/>
                    <a:pt x="4855" y="28132"/>
                  </a:cubicBezTo>
                  <a:lnTo>
                    <a:pt x="7629" y="33219"/>
                  </a:lnTo>
                  <a:lnTo>
                    <a:pt x="15026" y="31369"/>
                  </a:lnTo>
                  <a:lnTo>
                    <a:pt x="11212" y="22815"/>
                  </a:lnTo>
                  <a:cubicBezTo>
                    <a:pt x="11212" y="22815"/>
                    <a:pt x="17569" y="9753"/>
                    <a:pt x="16876" y="7673"/>
                  </a:cubicBezTo>
                  <a:cubicBezTo>
                    <a:pt x="16182" y="5593"/>
                    <a:pt x="13292" y="2935"/>
                    <a:pt x="11559" y="1200"/>
                  </a:cubicBezTo>
                  <a:cubicBezTo>
                    <a:pt x="10671" y="312"/>
                    <a:pt x="9692" y="0"/>
                    <a:pt x="8824"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255" name="Google Shape;2255;p52"/>
            <p:cNvSpPr/>
            <p:nvPr/>
          </p:nvSpPr>
          <p:spPr>
            <a:xfrm>
              <a:off x="4545250" y="1803500"/>
              <a:ext cx="453175" cy="844575"/>
            </a:xfrm>
            <a:custGeom>
              <a:avLst/>
              <a:gdLst/>
              <a:ahLst/>
              <a:cxnLst/>
              <a:rect l="l" t="t" r="r" b="b"/>
              <a:pathLst>
                <a:path w="18127" h="33783" extrusionOk="0">
                  <a:moveTo>
                    <a:pt x="9104" y="571"/>
                  </a:moveTo>
                  <a:cubicBezTo>
                    <a:pt x="9909" y="571"/>
                    <a:pt x="10821" y="859"/>
                    <a:pt x="11643" y="1681"/>
                  </a:cubicBezTo>
                  <a:cubicBezTo>
                    <a:pt x="11850" y="1888"/>
                    <a:pt x="12072" y="2106"/>
                    <a:pt x="12305" y="2337"/>
                  </a:cubicBezTo>
                  <a:cubicBezTo>
                    <a:pt x="13992" y="3998"/>
                    <a:pt x="16301" y="6274"/>
                    <a:pt x="16891" y="8043"/>
                  </a:cubicBezTo>
                  <a:cubicBezTo>
                    <a:pt x="17373" y="9486"/>
                    <a:pt x="13776" y="17760"/>
                    <a:pt x="11241" y="22968"/>
                  </a:cubicBezTo>
                  <a:cubicBezTo>
                    <a:pt x="11204" y="23044"/>
                    <a:pt x="11203" y="23133"/>
                    <a:pt x="11236" y="23209"/>
                  </a:cubicBezTo>
                  <a:lnTo>
                    <a:pt x="14913" y="31451"/>
                  </a:lnTo>
                  <a:lnTo>
                    <a:pt x="8061" y="33165"/>
                  </a:lnTo>
                  <a:lnTo>
                    <a:pt x="5393" y="28273"/>
                  </a:lnTo>
                  <a:cubicBezTo>
                    <a:pt x="5341" y="28177"/>
                    <a:pt x="5268" y="28116"/>
                    <a:pt x="5174" y="28116"/>
                  </a:cubicBezTo>
                  <a:cubicBezTo>
                    <a:pt x="5148" y="28116"/>
                    <a:pt x="5121" y="28120"/>
                    <a:pt x="5096" y="28130"/>
                  </a:cubicBezTo>
                  <a:cubicBezTo>
                    <a:pt x="5090" y="28130"/>
                    <a:pt x="4486" y="28095"/>
                    <a:pt x="3315" y="25852"/>
                  </a:cubicBezTo>
                  <a:cubicBezTo>
                    <a:pt x="2009" y="23347"/>
                    <a:pt x="4223" y="18408"/>
                    <a:pt x="4246" y="18359"/>
                  </a:cubicBezTo>
                  <a:cubicBezTo>
                    <a:pt x="4305" y="18228"/>
                    <a:pt x="4259" y="18073"/>
                    <a:pt x="4137" y="17996"/>
                  </a:cubicBezTo>
                  <a:lnTo>
                    <a:pt x="3212" y="17418"/>
                  </a:lnTo>
                  <a:cubicBezTo>
                    <a:pt x="3168" y="17391"/>
                    <a:pt x="3117" y="17376"/>
                    <a:pt x="3065" y="17375"/>
                  </a:cubicBezTo>
                  <a:cubicBezTo>
                    <a:pt x="3060" y="17374"/>
                    <a:pt x="2443" y="17346"/>
                    <a:pt x="1517" y="16523"/>
                  </a:cubicBezTo>
                  <a:cubicBezTo>
                    <a:pt x="573" y="15683"/>
                    <a:pt x="573" y="14525"/>
                    <a:pt x="573" y="12922"/>
                  </a:cubicBezTo>
                  <a:cubicBezTo>
                    <a:pt x="573" y="11476"/>
                    <a:pt x="1716" y="10619"/>
                    <a:pt x="1727" y="10610"/>
                  </a:cubicBezTo>
                  <a:cubicBezTo>
                    <a:pt x="1792" y="10562"/>
                    <a:pt x="1833" y="10491"/>
                    <a:pt x="1842" y="10411"/>
                  </a:cubicBezTo>
                  <a:cubicBezTo>
                    <a:pt x="1845" y="10400"/>
                    <a:pt x="1960" y="9423"/>
                    <a:pt x="2725" y="8221"/>
                  </a:cubicBezTo>
                  <a:cubicBezTo>
                    <a:pt x="3046" y="7716"/>
                    <a:pt x="3423" y="7584"/>
                    <a:pt x="3729" y="7584"/>
                  </a:cubicBezTo>
                  <a:cubicBezTo>
                    <a:pt x="4025" y="7584"/>
                    <a:pt x="4255" y="7708"/>
                    <a:pt x="4301" y="7735"/>
                  </a:cubicBezTo>
                  <a:cubicBezTo>
                    <a:pt x="4347" y="7762"/>
                    <a:pt x="4398" y="7775"/>
                    <a:pt x="4449" y="7775"/>
                  </a:cubicBezTo>
                  <a:cubicBezTo>
                    <a:pt x="4518" y="7775"/>
                    <a:pt x="4586" y="7751"/>
                    <a:pt x="4640" y="7702"/>
                  </a:cubicBezTo>
                  <a:cubicBezTo>
                    <a:pt x="4651" y="7692"/>
                    <a:pt x="5768" y="6695"/>
                    <a:pt x="6973" y="6256"/>
                  </a:cubicBezTo>
                  <a:cubicBezTo>
                    <a:pt x="7101" y="6210"/>
                    <a:pt x="7247" y="6189"/>
                    <a:pt x="7407" y="6189"/>
                  </a:cubicBezTo>
                  <a:cubicBezTo>
                    <a:pt x="8416" y="6189"/>
                    <a:pt x="9954" y="7014"/>
                    <a:pt x="10537" y="7384"/>
                  </a:cubicBezTo>
                  <a:cubicBezTo>
                    <a:pt x="10584" y="7414"/>
                    <a:pt x="10637" y="7428"/>
                    <a:pt x="10690" y="7428"/>
                  </a:cubicBezTo>
                  <a:cubicBezTo>
                    <a:pt x="10759" y="7428"/>
                    <a:pt x="10828" y="7404"/>
                    <a:pt x="10882" y="7355"/>
                  </a:cubicBezTo>
                  <a:cubicBezTo>
                    <a:pt x="10977" y="7269"/>
                    <a:pt x="11004" y="7130"/>
                    <a:pt x="10946" y="7014"/>
                  </a:cubicBezTo>
                  <a:lnTo>
                    <a:pt x="9443" y="4010"/>
                  </a:lnTo>
                  <a:cubicBezTo>
                    <a:pt x="9394" y="3910"/>
                    <a:pt x="9293" y="3851"/>
                    <a:pt x="9187" y="3851"/>
                  </a:cubicBezTo>
                  <a:cubicBezTo>
                    <a:pt x="9154" y="3851"/>
                    <a:pt x="9121" y="3856"/>
                    <a:pt x="9088" y="3868"/>
                  </a:cubicBezTo>
                  <a:cubicBezTo>
                    <a:pt x="8998" y="3902"/>
                    <a:pt x="6876" y="4684"/>
                    <a:pt x="6069" y="5030"/>
                  </a:cubicBezTo>
                  <a:cubicBezTo>
                    <a:pt x="5878" y="5112"/>
                    <a:pt x="5631" y="5172"/>
                    <a:pt x="5371" y="5172"/>
                  </a:cubicBezTo>
                  <a:cubicBezTo>
                    <a:pt x="5160" y="5172"/>
                    <a:pt x="4941" y="5132"/>
                    <a:pt x="4737" y="5031"/>
                  </a:cubicBezTo>
                  <a:cubicBezTo>
                    <a:pt x="4385" y="4858"/>
                    <a:pt x="4149" y="4532"/>
                    <a:pt x="4032" y="4067"/>
                  </a:cubicBezTo>
                  <a:cubicBezTo>
                    <a:pt x="3832" y="3266"/>
                    <a:pt x="5785" y="1883"/>
                    <a:pt x="7235" y="1157"/>
                  </a:cubicBezTo>
                  <a:cubicBezTo>
                    <a:pt x="7250" y="1150"/>
                    <a:pt x="7265" y="1140"/>
                    <a:pt x="7279" y="1130"/>
                  </a:cubicBezTo>
                  <a:cubicBezTo>
                    <a:pt x="7686" y="824"/>
                    <a:pt x="8349" y="571"/>
                    <a:pt x="9104" y="571"/>
                  </a:cubicBezTo>
                  <a:close/>
                  <a:moveTo>
                    <a:pt x="9114" y="0"/>
                  </a:moveTo>
                  <a:cubicBezTo>
                    <a:pt x="8228" y="0"/>
                    <a:pt x="7445" y="297"/>
                    <a:pt x="6956" y="656"/>
                  </a:cubicBezTo>
                  <a:cubicBezTo>
                    <a:pt x="6463" y="904"/>
                    <a:pt x="3092" y="2668"/>
                    <a:pt x="3476" y="4206"/>
                  </a:cubicBezTo>
                  <a:cubicBezTo>
                    <a:pt x="3675" y="4999"/>
                    <a:pt x="4133" y="5371"/>
                    <a:pt x="4483" y="5545"/>
                  </a:cubicBezTo>
                  <a:cubicBezTo>
                    <a:pt x="4750" y="5677"/>
                    <a:pt x="5060" y="5743"/>
                    <a:pt x="5378" y="5743"/>
                  </a:cubicBezTo>
                  <a:cubicBezTo>
                    <a:pt x="5687" y="5743"/>
                    <a:pt x="6003" y="5681"/>
                    <a:pt x="6294" y="5556"/>
                  </a:cubicBezTo>
                  <a:cubicBezTo>
                    <a:pt x="6929" y="5283"/>
                    <a:pt x="8454" y="4714"/>
                    <a:pt x="9045" y="4494"/>
                  </a:cubicBezTo>
                  <a:lnTo>
                    <a:pt x="10012" y="6427"/>
                  </a:lnTo>
                  <a:cubicBezTo>
                    <a:pt x="9299" y="6060"/>
                    <a:pt x="8264" y="5617"/>
                    <a:pt x="7405" y="5617"/>
                  </a:cubicBezTo>
                  <a:cubicBezTo>
                    <a:pt x="7181" y="5617"/>
                    <a:pt x="6968" y="5647"/>
                    <a:pt x="6777" y="5717"/>
                  </a:cubicBezTo>
                  <a:cubicBezTo>
                    <a:pt x="5725" y="6100"/>
                    <a:pt x="4766" y="6847"/>
                    <a:pt x="4405" y="7148"/>
                  </a:cubicBezTo>
                  <a:cubicBezTo>
                    <a:pt x="4217" y="7069"/>
                    <a:pt x="3981" y="7009"/>
                    <a:pt x="3724" y="7009"/>
                  </a:cubicBezTo>
                  <a:cubicBezTo>
                    <a:pt x="3239" y="7009"/>
                    <a:pt x="2681" y="7222"/>
                    <a:pt x="2242" y="7913"/>
                  </a:cubicBezTo>
                  <a:cubicBezTo>
                    <a:pt x="1558" y="8987"/>
                    <a:pt x="1348" y="9902"/>
                    <a:pt x="1292" y="10224"/>
                  </a:cubicBezTo>
                  <a:cubicBezTo>
                    <a:pt x="974" y="10493"/>
                    <a:pt x="1" y="11431"/>
                    <a:pt x="1" y="12922"/>
                  </a:cubicBezTo>
                  <a:cubicBezTo>
                    <a:pt x="1" y="14541"/>
                    <a:pt x="1" y="15940"/>
                    <a:pt x="1137" y="16949"/>
                  </a:cubicBezTo>
                  <a:cubicBezTo>
                    <a:pt x="2050" y="17762"/>
                    <a:pt x="2725" y="17913"/>
                    <a:pt x="2968" y="17941"/>
                  </a:cubicBezTo>
                  <a:lnTo>
                    <a:pt x="3625" y="18350"/>
                  </a:lnTo>
                  <a:cubicBezTo>
                    <a:pt x="3182" y="19399"/>
                    <a:pt x="1528" y="23663"/>
                    <a:pt x="2807" y="26116"/>
                  </a:cubicBezTo>
                  <a:cubicBezTo>
                    <a:pt x="3860" y="28134"/>
                    <a:pt x="4574" y="28621"/>
                    <a:pt x="4971" y="28694"/>
                  </a:cubicBezTo>
                  <a:lnTo>
                    <a:pt x="7664" y="33633"/>
                  </a:lnTo>
                  <a:cubicBezTo>
                    <a:pt x="7715" y="33726"/>
                    <a:pt x="7811" y="33782"/>
                    <a:pt x="7916" y="33782"/>
                  </a:cubicBezTo>
                  <a:cubicBezTo>
                    <a:pt x="7939" y="33782"/>
                    <a:pt x="7962" y="33780"/>
                    <a:pt x="7984" y="33774"/>
                  </a:cubicBezTo>
                  <a:lnTo>
                    <a:pt x="15383" y="31924"/>
                  </a:lnTo>
                  <a:cubicBezTo>
                    <a:pt x="15555" y="31880"/>
                    <a:pt x="15647" y="31693"/>
                    <a:pt x="15575" y="31530"/>
                  </a:cubicBezTo>
                  <a:lnTo>
                    <a:pt x="11815" y="23098"/>
                  </a:lnTo>
                  <a:cubicBezTo>
                    <a:pt x="12694" y="21284"/>
                    <a:pt x="18127" y="9938"/>
                    <a:pt x="17434" y="7861"/>
                  </a:cubicBezTo>
                  <a:cubicBezTo>
                    <a:pt x="16801" y="5962"/>
                    <a:pt x="14435" y="3631"/>
                    <a:pt x="12707" y="1928"/>
                  </a:cubicBezTo>
                  <a:cubicBezTo>
                    <a:pt x="12475" y="1699"/>
                    <a:pt x="12253" y="1482"/>
                    <a:pt x="12047" y="1276"/>
                  </a:cubicBezTo>
                  <a:cubicBezTo>
                    <a:pt x="11104" y="333"/>
                    <a:pt x="10051" y="0"/>
                    <a:pt x="9114"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56" name="Google Shape;2256;p52"/>
            <p:cNvSpPr/>
            <p:nvPr/>
          </p:nvSpPr>
          <p:spPr>
            <a:xfrm>
              <a:off x="4804375" y="1974800"/>
              <a:ext cx="69525" cy="78000"/>
            </a:xfrm>
            <a:custGeom>
              <a:avLst/>
              <a:gdLst/>
              <a:ahLst/>
              <a:cxnLst/>
              <a:rect l="l" t="t" r="r" b="b"/>
              <a:pathLst>
                <a:path w="2781" h="3120" extrusionOk="0">
                  <a:moveTo>
                    <a:pt x="321" y="1"/>
                  </a:moveTo>
                  <a:cubicBezTo>
                    <a:pt x="258" y="1"/>
                    <a:pt x="194" y="22"/>
                    <a:pt x="140" y="65"/>
                  </a:cubicBezTo>
                  <a:cubicBezTo>
                    <a:pt x="18" y="167"/>
                    <a:pt x="0" y="349"/>
                    <a:pt x="103" y="472"/>
                  </a:cubicBezTo>
                  <a:lnTo>
                    <a:pt x="2183" y="3015"/>
                  </a:lnTo>
                  <a:cubicBezTo>
                    <a:pt x="2237" y="3080"/>
                    <a:pt x="2316" y="3119"/>
                    <a:pt x="2402" y="3119"/>
                  </a:cubicBezTo>
                  <a:cubicBezTo>
                    <a:pt x="2403" y="3119"/>
                    <a:pt x="2404" y="3119"/>
                    <a:pt x="2406" y="3119"/>
                  </a:cubicBezTo>
                  <a:cubicBezTo>
                    <a:pt x="2406" y="3119"/>
                    <a:pt x="2406" y="3119"/>
                    <a:pt x="2407" y="3119"/>
                  </a:cubicBezTo>
                  <a:cubicBezTo>
                    <a:pt x="2648" y="3119"/>
                    <a:pt x="2780" y="2839"/>
                    <a:pt x="2626" y="2652"/>
                  </a:cubicBezTo>
                  <a:lnTo>
                    <a:pt x="546" y="109"/>
                  </a:lnTo>
                  <a:cubicBezTo>
                    <a:pt x="490" y="38"/>
                    <a:pt x="406" y="1"/>
                    <a:pt x="321"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57" name="Google Shape;2257;p52"/>
            <p:cNvSpPr/>
            <p:nvPr/>
          </p:nvSpPr>
          <p:spPr>
            <a:xfrm>
              <a:off x="4648225" y="1983475"/>
              <a:ext cx="131575" cy="104025"/>
            </a:xfrm>
            <a:custGeom>
              <a:avLst/>
              <a:gdLst/>
              <a:ahLst/>
              <a:cxnLst/>
              <a:rect l="l" t="t" r="r" b="b"/>
              <a:pathLst>
                <a:path w="5263" h="4161" extrusionOk="0">
                  <a:moveTo>
                    <a:pt x="325" y="0"/>
                  </a:moveTo>
                  <a:cubicBezTo>
                    <a:pt x="239" y="0"/>
                    <a:pt x="155" y="38"/>
                    <a:pt x="99" y="111"/>
                  </a:cubicBezTo>
                  <a:cubicBezTo>
                    <a:pt x="0" y="237"/>
                    <a:pt x="25" y="420"/>
                    <a:pt x="154" y="516"/>
                  </a:cubicBezTo>
                  <a:lnTo>
                    <a:pt x="4777" y="4100"/>
                  </a:lnTo>
                  <a:cubicBezTo>
                    <a:pt x="4827" y="4138"/>
                    <a:pt x="4889" y="4160"/>
                    <a:pt x="4953" y="4160"/>
                  </a:cubicBezTo>
                  <a:cubicBezTo>
                    <a:pt x="5076" y="4160"/>
                    <a:pt x="5184" y="4082"/>
                    <a:pt x="5224" y="3966"/>
                  </a:cubicBezTo>
                  <a:cubicBezTo>
                    <a:pt x="5263" y="3850"/>
                    <a:pt x="5225" y="3722"/>
                    <a:pt x="5129" y="3647"/>
                  </a:cubicBezTo>
                  <a:lnTo>
                    <a:pt x="505" y="64"/>
                  </a:lnTo>
                  <a:cubicBezTo>
                    <a:pt x="451" y="21"/>
                    <a:pt x="388" y="0"/>
                    <a:pt x="325"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58" name="Google Shape;2258;p52"/>
            <p:cNvSpPr/>
            <p:nvPr/>
          </p:nvSpPr>
          <p:spPr>
            <a:xfrm>
              <a:off x="4576225" y="2055875"/>
              <a:ext cx="128450" cy="95175"/>
            </a:xfrm>
            <a:custGeom>
              <a:avLst/>
              <a:gdLst/>
              <a:ahLst/>
              <a:cxnLst/>
              <a:rect l="l" t="t" r="r" b="b"/>
              <a:pathLst>
                <a:path w="5138" h="3807" extrusionOk="0">
                  <a:moveTo>
                    <a:pt x="325" y="1"/>
                  </a:moveTo>
                  <a:cubicBezTo>
                    <a:pt x="236" y="1"/>
                    <a:pt x="147" y="42"/>
                    <a:pt x="91" y="120"/>
                  </a:cubicBezTo>
                  <a:cubicBezTo>
                    <a:pt x="1" y="246"/>
                    <a:pt x="27" y="422"/>
                    <a:pt x="152" y="516"/>
                  </a:cubicBezTo>
                  <a:lnTo>
                    <a:pt x="4660" y="3753"/>
                  </a:lnTo>
                  <a:cubicBezTo>
                    <a:pt x="4708" y="3788"/>
                    <a:pt x="4767" y="3806"/>
                    <a:pt x="4827" y="3806"/>
                  </a:cubicBezTo>
                  <a:cubicBezTo>
                    <a:pt x="4951" y="3806"/>
                    <a:pt x="5061" y="3726"/>
                    <a:pt x="5099" y="3608"/>
                  </a:cubicBezTo>
                  <a:cubicBezTo>
                    <a:pt x="5137" y="3489"/>
                    <a:pt x="5095" y="3361"/>
                    <a:pt x="4994" y="3288"/>
                  </a:cubicBezTo>
                  <a:lnTo>
                    <a:pt x="487" y="51"/>
                  </a:lnTo>
                  <a:cubicBezTo>
                    <a:pt x="437" y="17"/>
                    <a:pt x="381" y="1"/>
                    <a:pt x="325"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59" name="Google Shape;2259;p52"/>
            <p:cNvSpPr/>
            <p:nvPr/>
          </p:nvSpPr>
          <p:spPr>
            <a:xfrm>
              <a:off x="4597075" y="2168500"/>
              <a:ext cx="55600" cy="98150"/>
            </a:xfrm>
            <a:custGeom>
              <a:avLst/>
              <a:gdLst/>
              <a:ahLst/>
              <a:cxnLst/>
              <a:rect l="l" t="t" r="r" b="b"/>
              <a:pathLst>
                <a:path w="2224" h="3926" extrusionOk="0">
                  <a:moveTo>
                    <a:pt x="295" y="1"/>
                  </a:moveTo>
                  <a:cubicBezTo>
                    <a:pt x="290" y="1"/>
                    <a:pt x="285" y="1"/>
                    <a:pt x="280" y="1"/>
                  </a:cubicBezTo>
                  <a:cubicBezTo>
                    <a:pt x="121" y="9"/>
                    <a:pt x="1" y="143"/>
                    <a:pt x="9" y="302"/>
                  </a:cubicBezTo>
                  <a:cubicBezTo>
                    <a:pt x="130" y="2603"/>
                    <a:pt x="1673" y="3815"/>
                    <a:pt x="1739" y="3866"/>
                  </a:cubicBezTo>
                  <a:cubicBezTo>
                    <a:pt x="1788" y="3904"/>
                    <a:pt x="1850" y="3925"/>
                    <a:pt x="1912" y="3925"/>
                  </a:cubicBezTo>
                  <a:cubicBezTo>
                    <a:pt x="2035" y="3925"/>
                    <a:pt x="2145" y="3848"/>
                    <a:pt x="2184" y="3732"/>
                  </a:cubicBezTo>
                  <a:cubicBezTo>
                    <a:pt x="2223" y="3615"/>
                    <a:pt x="2185" y="3487"/>
                    <a:pt x="2088" y="3413"/>
                  </a:cubicBezTo>
                  <a:cubicBezTo>
                    <a:pt x="2074" y="3401"/>
                    <a:pt x="688" y="2301"/>
                    <a:pt x="580" y="272"/>
                  </a:cubicBezTo>
                  <a:cubicBezTo>
                    <a:pt x="573" y="118"/>
                    <a:pt x="446" y="1"/>
                    <a:pt x="295"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60" name="Google Shape;2260;p52"/>
            <p:cNvSpPr/>
            <p:nvPr/>
          </p:nvSpPr>
          <p:spPr>
            <a:xfrm>
              <a:off x="3175150" y="300825"/>
              <a:ext cx="2568325" cy="2568325"/>
            </a:xfrm>
            <a:custGeom>
              <a:avLst/>
              <a:gdLst/>
              <a:ahLst/>
              <a:cxnLst/>
              <a:rect l="l" t="t" r="r" b="b"/>
              <a:pathLst>
                <a:path w="102733" h="102733" extrusionOk="0">
                  <a:moveTo>
                    <a:pt x="51366" y="13046"/>
                  </a:moveTo>
                  <a:cubicBezTo>
                    <a:pt x="72531" y="13046"/>
                    <a:pt x="89687" y="30203"/>
                    <a:pt x="89687" y="51366"/>
                  </a:cubicBezTo>
                  <a:cubicBezTo>
                    <a:pt x="89687" y="72531"/>
                    <a:pt x="72531" y="89687"/>
                    <a:pt x="51366" y="89687"/>
                  </a:cubicBezTo>
                  <a:cubicBezTo>
                    <a:pt x="30202" y="89687"/>
                    <a:pt x="13045" y="72532"/>
                    <a:pt x="13045" y="51366"/>
                  </a:cubicBezTo>
                  <a:cubicBezTo>
                    <a:pt x="13045" y="30202"/>
                    <a:pt x="30202" y="13046"/>
                    <a:pt x="51366" y="13046"/>
                  </a:cubicBezTo>
                  <a:close/>
                  <a:moveTo>
                    <a:pt x="46271" y="0"/>
                  </a:moveTo>
                  <a:lnTo>
                    <a:pt x="44931" y="5895"/>
                  </a:lnTo>
                  <a:cubicBezTo>
                    <a:pt x="41375" y="6393"/>
                    <a:pt x="37892" y="7309"/>
                    <a:pt x="34553" y="8626"/>
                  </a:cubicBezTo>
                  <a:lnTo>
                    <a:pt x="30409" y="4153"/>
                  </a:lnTo>
                  <a:lnTo>
                    <a:pt x="21271" y="9430"/>
                  </a:lnTo>
                  <a:lnTo>
                    <a:pt x="23058" y="15211"/>
                  </a:lnTo>
                  <a:cubicBezTo>
                    <a:pt x="20235" y="17423"/>
                    <a:pt x="17680" y="19958"/>
                    <a:pt x="15444" y="22761"/>
                  </a:cubicBezTo>
                  <a:lnTo>
                    <a:pt x="9611" y="20957"/>
                  </a:lnTo>
                  <a:lnTo>
                    <a:pt x="4334" y="30096"/>
                  </a:lnTo>
                  <a:lnTo>
                    <a:pt x="8764" y="34200"/>
                  </a:lnTo>
                  <a:cubicBezTo>
                    <a:pt x="7418" y="37530"/>
                    <a:pt x="6471" y="41006"/>
                    <a:pt x="5941" y="44558"/>
                  </a:cubicBezTo>
                  <a:lnTo>
                    <a:pt x="0" y="45909"/>
                  </a:lnTo>
                  <a:lnTo>
                    <a:pt x="0" y="56461"/>
                  </a:lnTo>
                  <a:lnTo>
                    <a:pt x="5893" y="57802"/>
                  </a:lnTo>
                  <a:cubicBezTo>
                    <a:pt x="6392" y="61357"/>
                    <a:pt x="7309" y="64841"/>
                    <a:pt x="8625" y="68180"/>
                  </a:cubicBezTo>
                  <a:lnTo>
                    <a:pt x="4153" y="72324"/>
                  </a:lnTo>
                  <a:lnTo>
                    <a:pt x="9429" y="81462"/>
                  </a:lnTo>
                  <a:lnTo>
                    <a:pt x="15210" y="79676"/>
                  </a:lnTo>
                  <a:cubicBezTo>
                    <a:pt x="17423" y="82497"/>
                    <a:pt x="19957" y="85053"/>
                    <a:pt x="22761" y="87289"/>
                  </a:cubicBezTo>
                  <a:lnTo>
                    <a:pt x="20957" y="93122"/>
                  </a:lnTo>
                  <a:lnTo>
                    <a:pt x="30096" y="98399"/>
                  </a:lnTo>
                  <a:lnTo>
                    <a:pt x="34200" y="93969"/>
                  </a:lnTo>
                  <a:cubicBezTo>
                    <a:pt x="37529" y="95315"/>
                    <a:pt x="41005" y="96262"/>
                    <a:pt x="44558" y="96792"/>
                  </a:cubicBezTo>
                  <a:lnTo>
                    <a:pt x="45909" y="102733"/>
                  </a:lnTo>
                  <a:lnTo>
                    <a:pt x="56461" y="102733"/>
                  </a:lnTo>
                  <a:lnTo>
                    <a:pt x="57802" y="96839"/>
                  </a:lnTo>
                  <a:cubicBezTo>
                    <a:pt x="61356" y="96341"/>
                    <a:pt x="64840" y="95423"/>
                    <a:pt x="68180" y="94108"/>
                  </a:cubicBezTo>
                  <a:lnTo>
                    <a:pt x="72324" y="98579"/>
                  </a:lnTo>
                  <a:lnTo>
                    <a:pt x="81462" y="93304"/>
                  </a:lnTo>
                  <a:lnTo>
                    <a:pt x="79674" y="87523"/>
                  </a:lnTo>
                  <a:cubicBezTo>
                    <a:pt x="82496" y="85310"/>
                    <a:pt x="85052" y="82776"/>
                    <a:pt x="87288" y="79972"/>
                  </a:cubicBezTo>
                  <a:lnTo>
                    <a:pt x="93122" y="81777"/>
                  </a:lnTo>
                  <a:lnTo>
                    <a:pt x="98398" y="72637"/>
                  </a:lnTo>
                  <a:lnTo>
                    <a:pt x="93968" y="68532"/>
                  </a:lnTo>
                  <a:cubicBezTo>
                    <a:pt x="95313" y="65204"/>
                    <a:pt x="96262" y="61728"/>
                    <a:pt x="96792" y="58176"/>
                  </a:cubicBezTo>
                  <a:lnTo>
                    <a:pt x="102733" y="56823"/>
                  </a:lnTo>
                  <a:lnTo>
                    <a:pt x="102733" y="46271"/>
                  </a:lnTo>
                  <a:lnTo>
                    <a:pt x="96838" y="44931"/>
                  </a:lnTo>
                  <a:cubicBezTo>
                    <a:pt x="96340" y="41377"/>
                    <a:pt x="95423" y="37893"/>
                    <a:pt x="94107" y="34553"/>
                  </a:cubicBezTo>
                  <a:lnTo>
                    <a:pt x="98579" y="30409"/>
                  </a:lnTo>
                  <a:lnTo>
                    <a:pt x="93303" y="21271"/>
                  </a:lnTo>
                  <a:lnTo>
                    <a:pt x="87522" y="23059"/>
                  </a:lnTo>
                  <a:cubicBezTo>
                    <a:pt x="85309" y="20237"/>
                    <a:pt x="82775" y="17681"/>
                    <a:pt x="79971" y="15445"/>
                  </a:cubicBezTo>
                  <a:lnTo>
                    <a:pt x="81775" y="9611"/>
                  </a:lnTo>
                  <a:lnTo>
                    <a:pt x="72637" y="4335"/>
                  </a:lnTo>
                  <a:lnTo>
                    <a:pt x="68532" y="8765"/>
                  </a:lnTo>
                  <a:cubicBezTo>
                    <a:pt x="65203" y="7419"/>
                    <a:pt x="61726" y="6472"/>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61" name="Google Shape;2261;p52"/>
            <p:cNvSpPr/>
            <p:nvPr/>
          </p:nvSpPr>
          <p:spPr>
            <a:xfrm>
              <a:off x="3167625" y="293300"/>
              <a:ext cx="2583400" cy="2583375"/>
            </a:xfrm>
            <a:custGeom>
              <a:avLst/>
              <a:gdLst/>
              <a:ahLst/>
              <a:cxnLst/>
              <a:rect l="l" t="t" r="r" b="b"/>
              <a:pathLst>
                <a:path w="103336" h="103335" extrusionOk="0">
                  <a:moveTo>
                    <a:pt x="51666" y="13648"/>
                  </a:moveTo>
                  <a:cubicBezTo>
                    <a:pt x="72632" y="13648"/>
                    <a:pt x="89686" y="30704"/>
                    <a:pt x="89686" y="51667"/>
                  </a:cubicBezTo>
                  <a:cubicBezTo>
                    <a:pt x="89686" y="72632"/>
                    <a:pt x="72630" y="89688"/>
                    <a:pt x="51666" y="89688"/>
                  </a:cubicBezTo>
                  <a:cubicBezTo>
                    <a:pt x="30703" y="89688"/>
                    <a:pt x="13647" y="72633"/>
                    <a:pt x="13647" y="51667"/>
                  </a:cubicBezTo>
                  <a:cubicBezTo>
                    <a:pt x="13647" y="30703"/>
                    <a:pt x="30703" y="13648"/>
                    <a:pt x="51666" y="13648"/>
                  </a:cubicBezTo>
                  <a:close/>
                  <a:moveTo>
                    <a:pt x="51666" y="13046"/>
                  </a:moveTo>
                  <a:cubicBezTo>
                    <a:pt x="30371" y="13046"/>
                    <a:pt x="13046" y="30372"/>
                    <a:pt x="13046" y="51667"/>
                  </a:cubicBezTo>
                  <a:cubicBezTo>
                    <a:pt x="13046" y="72964"/>
                    <a:pt x="30370" y="90289"/>
                    <a:pt x="51666" y="90289"/>
                  </a:cubicBezTo>
                  <a:cubicBezTo>
                    <a:pt x="72964" y="90289"/>
                    <a:pt x="90289" y="72964"/>
                    <a:pt x="90289" y="51667"/>
                  </a:cubicBezTo>
                  <a:cubicBezTo>
                    <a:pt x="90289" y="30371"/>
                    <a:pt x="72962" y="13046"/>
                    <a:pt x="51666" y="13046"/>
                  </a:cubicBezTo>
                  <a:close/>
                  <a:moveTo>
                    <a:pt x="56883" y="602"/>
                  </a:moveTo>
                  <a:lnTo>
                    <a:pt x="58228" y="6510"/>
                  </a:lnTo>
                  <a:lnTo>
                    <a:pt x="58432" y="6540"/>
                  </a:lnTo>
                  <a:cubicBezTo>
                    <a:pt x="61937" y="7061"/>
                    <a:pt x="65399" y="8005"/>
                    <a:pt x="68721" y="9345"/>
                  </a:cubicBezTo>
                  <a:lnTo>
                    <a:pt x="68913" y="9422"/>
                  </a:lnTo>
                  <a:lnTo>
                    <a:pt x="72995" y="5017"/>
                  </a:lnTo>
                  <a:lnTo>
                    <a:pt x="81718" y="10053"/>
                  </a:lnTo>
                  <a:lnTo>
                    <a:pt x="79925" y="15853"/>
                  </a:lnTo>
                  <a:lnTo>
                    <a:pt x="80084" y="15981"/>
                  </a:lnTo>
                  <a:cubicBezTo>
                    <a:pt x="82870" y="18203"/>
                    <a:pt x="85387" y="20741"/>
                    <a:pt x="87587" y="23546"/>
                  </a:cubicBezTo>
                  <a:lnTo>
                    <a:pt x="87714" y="23709"/>
                  </a:lnTo>
                  <a:lnTo>
                    <a:pt x="93464" y="21931"/>
                  </a:lnTo>
                  <a:lnTo>
                    <a:pt x="98500" y="30654"/>
                  </a:lnTo>
                  <a:lnTo>
                    <a:pt x="94053" y="34773"/>
                  </a:lnTo>
                  <a:lnTo>
                    <a:pt x="94128" y="34964"/>
                  </a:lnTo>
                  <a:cubicBezTo>
                    <a:pt x="95435" y="38282"/>
                    <a:pt x="96346" y="41742"/>
                    <a:pt x="96842" y="45273"/>
                  </a:cubicBezTo>
                  <a:lnTo>
                    <a:pt x="96871" y="45479"/>
                  </a:lnTo>
                  <a:lnTo>
                    <a:pt x="102733" y="46813"/>
                  </a:lnTo>
                  <a:lnTo>
                    <a:pt x="102733" y="56885"/>
                  </a:lnTo>
                  <a:lnTo>
                    <a:pt x="96825" y="58228"/>
                  </a:lnTo>
                  <a:lnTo>
                    <a:pt x="96794" y="58432"/>
                  </a:lnTo>
                  <a:cubicBezTo>
                    <a:pt x="96274" y="61937"/>
                    <a:pt x="95330" y="65400"/>
                    <a:pt x="93990" y="68721"/>
                  </a:cubicBezTo>
                  <a:lnTo>
                    <a:pt x="93913" y="68913"/>
                  </a:lnTo>
                  <a:lnTo>
                    <a:pt x="98317" y="72996"/>
                  </a:lnTo>
                  <a:lnTo>
                    <a:pt x="93282" y="81718"/>
                  </a:lnTo>
                  <a:lnTo>
                    <a:pt x="87481" y="79925"/>
                  </a:lnTo>
                  <a:lnTo>
                    <a:pt x="87354" y="80085"/>
                  </a:lnTo>
                  <a:cubicBezTo>
                    <a:pt x="85132" y="82870"/>
                    <a:pt x="82592" y="85387"/>
                    <a:pt x="79789" y="87587"/>
                  </a:cubicBezTo>
                  <a:lnTo>
                    <a:pt x="79626" y="87715"/>
                  </a:lnTo>
                  <a:lnTo>
                    <a:pt x="81404" y="93464"/>
                  </a:lnTo>
                  <a:lnTo>
                    <a:pt x="72682" y="98500"/>
                  </a:lnTo>
                  <a:lnTo>
                    <a:pt x="68562" y="94053"/>
                  </a:lnTo>
                  <a:lnTo>
                    <a:pt x="68371" y="94128"/>
                  </a:lnTo>
                  <a:cubicBezTo>
                    <a:pt x="65053" y="95435"/>
                    <a:pt x="61592" y="96346"/>
                    <a:pt x="58060" y="96842"/>
                  </a:cubicBezTo>
                  <a:lnTo>
                    <a:pt x="57856" y="96871"/>
                  </a:lnTo>
                  <a:lnTo>
                    <a:pt x="56522" y="102733"/>
                  </a:lnTo>
                  <a:lnTo>
                    <a:pt x="46451" y="102733"/>
                  </a:lnTo>
                  <a:lnTo>
                    <a:pt x="45107" y="96826"/>
                  </a:lnTo>
                  <a:lnTo>
                    <a:pt x="44903" y="96795"/>
                  </a:lnTo>
                  <a:cubicBezTo>
                    <a:pt x="41399" y="96274"/>
                    <a:pt x="37937" y="95331"/>
                    <a:pt x="34614" y="93990"/>
                  </a:cubicBezTo>
                  <a:lnTo>
                    <a:pt x="34422" y="93913"/>
                  </a:lnTo>
                  <a:lnTo>
                    <a:pt x="30340" y="98318"/>
                  </a:lnTo>
                  <a:lnTo>
                    <a:pt x="21617" y="93283"/>
                  </a:lnTo>
                  <a:lnTo>
                    <a:pt x="23410" y="87483"/>
                  </a:lnTo>
                  <a:lnTo>
                    <a:pt x="23249" y="87354"/>
                  </a:lnTo>
                  <a:cubicBezTo>
                    <a:pt x="20464" y="85132"/>
                    <a:pt x="17946" y="82594"/>
                    <a:pt x="15748" y="79789"/>
                  </a:cubicBezTo>
                  <a:lnTo>
                    <a:pt x="15620" y="79626"/>
                  </a:lnTo>
                  <a:lnTo>
                    <a:pt x="9871" y="81404"/>
                  </a:lnTo>
                  <a:lnTo>
                    <a:pt x="4835" y="72682"/>
                  </a:lnTo>
                  <a:lnTo>
                    <a:pt x="9282" y="68562"/>
                  </a:lnTo>
                  <a:lnTo>
                    <a:pt x="9207" y="68371"/>
                  </a:lnTo>
                  <a:cubicBezTo>
                    <a:pt x="7900" y="65053"/>
                    <a:pt x="6989" y="61592"/>
                    <a:pt x="6493" y="58062"/>
                  </a:cubicBezTo>
                  <a:lnTo>
                    <a:pt x="6464" y="57856"/>
                  </a:lnTo>
                  <a:lnTo>
                    <a:pt x="602" y="56523"/>
                  </a:lnTo>
                  <a:lnTo>
                    <a:pt x="602" y="46451"/>
                  </a:lnTo>
                  <a:lnTo>
                    <a:pt x="6509" y="45107"/>
                  </a:lnTo>
                  <a:lnTo>
                    <a:pt x="6540" y="44903"/>
                  </a:lnTo>
                  <a:cubicBezTo>
                    <a:pt x="7061" y="41398"/>
                    <a:pt x="8005" y="37936"/>
                    <a:pt x="9345" y="34615"/>
                  </a:cubicBezTo>
                  <a:lnTo>
                    <a:pt x="9422" y="34422"/>
                  </a:lnTo>
                  <a:lnTo>
                    <a:pt x="5017" y="30340"/>
                  </a:lnTo>
                  <a:lnTo>
                    <a:pt x="10052" y="21617"/>
                  </a:lnTo>
                  <a:lnTo>
                    <a:pt x="15852" y="23410"/>
                  </a:lnTo>
                  <a:lnTo>
                    <a:pt x="15981" y="23251"/>
                  </a:lnTo>
                  <a:cubicBezTo>
                    <a:pt x="18202" y="20465"/>
                    <a:pt x="20741" y="17947"/>
                    <a:pt x="23546" y="15748"/>
                  </a:cubicBezTo>
                  <a:lnTo>
                    <a:pt x="23709" y="15621"/>
                  </a:lnTo>
                  <a:lnTo>
                    <a:pt x="21931" y="9871"/>
                  </a:lnTo>
                  <a:lnTo>
                    <a:pt x="30652" y="4836"/>
                  </a:lnTo>
                  <a:lnTo>
                    <a:pt x="34773" y="9282"/>
                  </a:lnTo>
                  <a:lnTo>
                    <a:pt x="34964" y="9207"/>
                  </a:lnTo>
                  <a:cubicBezTo>
                    <a:pt x="38282" y="7901"/>
                    <a:pt x="41742" y="6990"/>
                    <a:pt x="45273" y="6494"/>
                  </a:cubicBezTo>
                  <a:lnTo>
                    <a:pt x="45479" y="6465"/>
                  </a:lnTo>
                  <a:lnTo>
                    <a:pt x="46813" y="602"/>
                  </a:lnTo>
                  <a:close/>
                  <a:moveTo>
                    <a:pt x="46332" y="0"/>
                  </a:moveTo>
                  <a:lnTo>
                    <a:pt x="44984" y="5926"/>
                  </a:lnTo>
                  <a:cubicBezTo>
                    <a:pt x="41546" y="6426"/>
                    <a:pt x="38175" y="7313"/>
                    <a:pt x="34935" y="8571"/>
                  </a:cubicBezTo>
                  <a:lnTo>
                    <a:pt x="30768" y="4074"/>
                  </a:lnTo>
                  <a:lnTo>
                    <a:pt x="21214" y="9590"/>
                  </a:lnTo>
                  <a:lnTo>
                    <a:pt x="23011" y="15403"/>
                  </a:lnTo>
                  <a:cubicBezTo>
                    <a:pt x="20289" y="17557"/>
                    <a:pt x="17815" y="20010"/>
                    <a:pt x="15638" y="22715"/>
                  </a:cubicBezTo>
                  <a:lnTo>
                    <a:pt x="9772" y="20901"/>
                  </a:lnTo>
                  <a:lnTo>
                    <a:pt x="4255" y="30456"/>
                  </a:lnTo>
                  <a:lnTo>
                    <a:pt x="8710" y="34582"/>
                  </a:lnTo>
                  <a:cubicBezTo>
                    <a:pt x="7422" y="37811"/>
                    <a:pt x="6504" y="41176"/>
                    <a:pt x="5975" y="44611"/>
                  </a:cubicBezTo>
                  <a:lnTo>
                    <a:pt x="0" y="45971"/>
                  </a:lnTo>
                  <a:lnTo>
                    <a:pt x="0" y="57003"/>
                  </a:lnTo>
                  <a:lnTo>
                    <a:pt x="5924" y="58351"/>
                  </a:lnTo>
                  <a:cubicBezTo>
                    <a:pt x="6424" y="61790"/>
                    <a:pt x="7311" y="65161"/>
                    <a:pt x="8570" y="68400"/>
                  </a:cubicBezTo>
                  <a:lnTo>
                    <a:pt x="4072" y="72568"/>
                  </a:lnTo>
                  <a:lnTo>
                    <a:pt x="9589" y="82122"/>
                  </a:lnTo>
                  <a:lnTo>
                    <a:pt x="15402" y="80325"/>
                  </a:lnTo>
                  <a:cubicBezTo>
                    <a:pt x="17556" y="83047"/>
                    <a:pt x="20009" y="85519"/>
                    <a:pt x="22713" y="87697"/>
                  </a:cubicBezTo>
                  <a:lnTo>
                    <a:pt x="20899" y="93564"/>
                  </a:lnTo>
                  <a:lnTo>
                    <a:pt x="30453" y="99081"/>
                  </a:lnTo>
                  <a:lnTo>
                    <a:pt x="34580" y="94626"/>
                  </a:lnTo>
                  <a:cubicBezTo>
                    <a:pt x="37809" y="95914"/>
                    <a:pt x="41174" y="96830"/>
                    <a:pt x="44610" y="97360"/>
                  </a:cubicBezTo>
                  <a:lnTo>
                    <a:pt x="45969" y="103334"/>
                  </a:lnTo>
                  <a:lnTo>
                    <a:pt x="57003" y="103334"/>
                  </a:lnTo>
                  <a:lnTo>
                    <a:pt x="58351" y="97409"/>
                  </a:lnTo>
                  <a:cubicBezTo>
                    <a:pt x="61789" y="96910"/>
                    <a:pt x="65160" y="96023"/>
                    <a:pt x="68400" y="94764"/>
                  </a:cubicBezTo>
                  <a:lnTo>
                    <a:pt x="72567" y="99262"/>
                  </a:lnTo>
                  <a:lnTo>
                    <a:pt x="82122" y="93746"/>
                  </a:lnTo>
                  <a:lnTo>
                    <a:pt x="80324" y="87933"/>
                  </a:lnTo>
                  <a:cubicBezTo>
                    <a:pt x="83047" y="85777"/>
                    <a:pt x="85519" y="83326"/>
                    <a:pt x="87697" y="80621"/>
                  </a:cubicBezTo>
                  <a:lnTo>
                    <a:pt x="93564" y="82435"/>
                  </a:lnTo>
                  <a:lnTo>
                    <a:pt x="99082" y="72881"/>
                  </a:lnTo>
                  <a:lnTo>
                    <a:pt x="94628" y="68754"/>
                  </a:lnTo>
                  <a:cubicBezTo>
                    <a:pt x="95914" y="65525"/>
                    <a:pt x="96831" y="62160"/>
                    <a:pt x="97360" y="58724"/>
                  </a:cubicBezTo>
                  <a:lnTo>
                    <a:pt x="103336" y="57365"/>
                  </a:lnTo>
                  <a:lnTo>
                    <a:pt x="103336" y="46333"/>
                  </a:lnTo>
                  <a:lnTo>
                    <a:pt x="97410" y="44984"/>
                  </a:lnTo>
                  <a:cubicBezTo>
                    <a:pt x="96910" y="41546"/>
                    <a:pt x="96023" y="38175"/>
                    <a:pt x="94764" y="34935"/>
                  </a:cubicBezTo>
                  <a:lnTo>
                    <a:pt x="99262" y="30768"/>
                  </a:lnTo>
                  <a:lnTo>
                    <a:pt x="93746" y="21213"/>
                  </a:lnTo>
                  <a:lnTo>
                    <a:pt x="87933" y="23011"/>
                  </a:lnTo>
                  <a:cubicBezTo>
                    <a:pt x="85777" y="20289"/>
                    <a:pt x="83325" y="17815"/>
                    <a:pt x="80621" y="15638"/>
                  </a:cubicBezTo>
                  <a:lnTo>
                    <a:pt x="82437" y="9772"/>
                  </a:lnTo>
                  <a:lnTo>
                    <a:pt x="72883" y="4254"/>
                  </a:lnTo>
                  <a:lnTo>
                    <a:pt x="68755" y="8708"/>
                  </a:lnTo>
                  <a:cubicBezTo>
                    <a:pt x="65526" y="7422"/>
                    <a:pt x="62162" y="6504"/>
                    <a:pt x="58726" y="5976"/>
                  </a:cubicBezTo>
                  <a:lnTo>
                    <a:pt x="57366" y="0"/>
                  </a:ln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62" name="Google Shape;2262;p52"/>
            <p:cNvSpPr/>
            <p:nvPr/>
          </p:nvSpPr>
          <p:spPr>
            <a:xfrm>
              <a:off x="3175150" y="245275"/>
              <a:ext cx="2568325" cy="2568350"/>
            </a:xfrm>
            <a:custGeom>
              <a:avLst/>
              <a:gdLst/>
              <a:ahLst/>
              <a:cxnLst/>
              <a:rect l="l" t="t" r="r" b="b"/>
              <a:pathLst>
                <a:path w="102733" h="102734" extrusionOk="0">
                  <a:moveTo>
                    <a:pt x="51366" y="13046"/>
                  </a:moveTo>
                  <a:cubicBezTo>
                    <a:pt x="72531" y="13046"/>
                    <a:pt x="89687" y="30203"/>
                    <a:pt x="89687" y="51367"/>
                  </a:cubicBezTo>
                  <a:cubicBezTo>
                    <a:pt x="89687" y="72530"/>
                    <a:pt x="72531" y="89687"/>
                    <a:pt x="51366" y="89687"/>
                  </a:cubicBezTo>
                  <a:cubicBezTo>
                    <a:pt x="30202" y="89687"/>
                    <a:pt x="13045" y="72530"/>
                    <a:pt x="13045" y="51367"/>
                  </a:cubicBezTo>
                  <a:cubicBezTo>
                    <a:pt x="13045" y="30203"/>
                    <a:pt x="30202" y="13046"/>
                    <a:pt x="51366" y="13046"/>
                  </a:cubicBezTo>
                  <a:close/>
                  <a:moveTo>
                    <a:pt x="46271" y="1"/>
                  </a:moveTo>
                  <a:lnTo>
                    <a:pt x="44931" y="5894"/>
                  </a:lnTo>
                  <a:cubicBezTo>
                    <a:pt x="41375" y="6393"/>
                    <a:pt x="37892" y="7310"/>
                    <a:pt x="34553" y="8626"/>
                  </a:cubicBezTo>
                  <a:lnTo>
                    <a:pt x="30409" y="4154"/>
                  </a:lnTo>
                  <a:lnTo>
                    <a:pt x="21271" y="9430"/>
                  </a:lnTo>
                  <a:lnTo>
                    <a:pt x="23058" y="15211"/>
                  </a:lnTo>
                  <a:cubicBezTo>
                    <a:pt x="20235" y="17423"/>
                    <a:pt x="17680" y="19957"/>
                    <a:pt x="15444" y="22762"/>
                  </a:cubicBezTo>
                  <a:lnTo>
                    <a:pt x="9611" y="20958"/>
                  </a:lnTo>
                  <a:lnTo>
                    <a:pt x="4334" y="30096"/>
                  </a:lnTo>
                  <a:lnTo>
                    <a:pt x="8765" y="34201"/>
                  </a:lnTo>
                  <a:cubicBezTo>
                    <a:pt x="7418" y="37530"/>
                    <a:pt x="6471" y="41006"/>
                    <a:pt x="5941" y="44559"/>
                  </a:cubicBezTo>
                  <a:lnTo>
                    <a:pt x="0" y="45910"/>
                  </a:lnTo>
                  <a:lnTo>
                    <a:pt x="0" y="56462"/>
                  </a:lnTo>
                  <a:lnTo>
                    <a:pt x="5893" y="57803"/>
                  </a:lnTo>
                  <a:cubicBezTo>
                    <a:pt x="6392" y="61358"/>
                    <a:pt x="7309" y="64840"/>
                    <a:pt x="8625" y="68180"/>
                  </a:cubicBezTo>
                  <a:lnTo>
                    <a:pt x="4153" y="72324"/>
                  </a:lnTo>
                  <a:lnTo>
                    <a:pt x="9429" y="81463"/>
                  </a:lnTo>
                  <a:lnTo>
                    <a:pt x="15210" y="79675"/>
                  </a:lnTo>
                  <a:cubicBezTo>
                    <a:pt x="17423" y="82497"/>
                    <a:pt x="19957" y="85053"/>
                    <a:pt x="22761" y="87289"/>
                  </a:cubicBezTo>
                  <a:lnTo>
                    <a:pt x="20957" y="93122"/>
                  </a:lnTo>
                  <a:lnTo>
                    <a:pt x="30096" y="98399"/>
                  </a:lnTo>
                  <a:lnTo>
                    <a:pt x="34200" y="93969"/>
                  </a:lnTo>
                  <a:cubicBezTo>
                    <a:pt x="37529" y="95314"/>
                    <a:pt x="41005" y="96262"/>
                    <a:pt x="44558" y="96793"/>
                  </a:cubicBezTo>
                  <a:lnTo>
                    <a:pt x="45909" y="102733"/>
                  </a:lnTo>
                  <a:lnTo>
                    <a:pt x="56461" y="102733"/>
                  </a:lnTo>
                  <a:lnTo>
                    <a:pt x="57802" y="96840"/>
                  </a:lnTo>
                  <a:cubicBezTo>
                    <a:pt x="61357" y="96340"/>
                    <a:pt x="64840" y="95424"/>
                    <a:pt x="68180" y="94109"/>
                  </a:cubicBezTo>
                  <a:lnTo>
                    <a:pt x="72324" y="98580"/>
                  </a:lnTo>
                  <a:lnTo>
                    <a:pt x="81462" y="93304"/>
                  </a:lnTo>
                  <a:lnTo>
                    <a:pt x="79674" y="87523"/>
                  </a:lnTo>
                  <a:cubicBezTo>
                    <a:pt x="82496" y="85309"/>
                    <a:pt x="85052" y="82776"/>
                    <a:pt x="87288" y="79971"/>
                  </a:cubicBezTo>
                  <a:lnTo>
                    <a:pt x="93122" y="81776"/>
                  </a:lnTo>
                  <a:lnTo>
                    <a:pt x="98398" y="72637"/>
                  </a:lnTo>
                  <a:lnTo>
                    <a:pt x="93968" y="68533"/>
                  </a:lnTo>
                  <a:cubicBezTo>
                    <a:pt x="95313" y="65204"/>
                    <a:pt x="96261" y="61727"/>
                    <a:pt x="96792" y="58176"/>
                  </a:cubicBezTo>
                  <a:lnTo>
                    <a:pt x="102733" y="56824"/>
                  </a:lnTo>
                  <a:lnTo>
                    <a:pt x="102733" y="46271"/>
                  </a:lnTo>
                  <a:lnTo>
                    <a:pt x="96838" y="44931"/>
                  </a:lnTo>
                  <a:cubicBezTo>
                    <a:pt x="96340" y="41376"/>
                    <a:pt x="95423" y="37893"/>
                    <a:pt x="94107" y="34553"/>
                  </a:cubicBezTo>
                  <a:lnTo>
                    <a:pt x="98579" y="30410"/>
                  </a:lnTo>
                  <a:lnTo>
                    <a:pt x="93303" y="21270"/>
                  </a:lnTo>
                  <a:lnTo>
                    <a:pt x="87522" y="23059"/>
                  </a:lnTo>
                  <a:cubicBezTo>
                    <a:pt x="85309" y="20236"/>
                    <a:pt x="82775" y="17681"/>
                    <a:pt x="79971" y="15444"/>
                  </a:cubicBezTo>
                  <a:lnTo>
                    <a:pt x="81775" y="9611"/>
                  </a:lnTo>
                  <a:lnTo>
                    <a:pt x="72637" y="4335"/>
                  </a:lnTo>
                  <a:lnTo>
                    <a:pt x="68532" y="8764"/>
                  </a:lnTo>
                  <a:cubicBezTo>
                    <a:pt x="65203" y="7419"/>
                    <a:pt x="61726" y="6471"/>
                    <a:pt x="58175" y="5942"/>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263" name="Google Shape;2263;p52"/>
            <p:cNvSpPr/>
            <p:nvPr/>
          </p:nvSpPr>
          <p:spPr>
            <a:xfrm>
              <a:off x="3167975" y="238125"/>
              <a:ext cx="2582675" cy="2582650"/>
            </a:xfrm>
            <a:custGeom>
              <a:avLst/>
              <a:gdLst/>
              <a:ahLst/>
              <a:cxnLst/>
              <a:rect l="l" t="t" r="r" b="b"/>
              <a:pathLst>
                <a:path w="103307" h="103306" extrusionOk="0">
                  <a:moveTo>
                    <a:pt x="51652" y="13618"/>
                  </a:moveTo>
                  <a:cubicBezTo>
                    <a:pt x="72626" y="13618"/>
                    <a:pt x="89688" y="30681"/>
                    <a:pt x="89688" y="51652"/>
                  </a:cubicBezTo>
                  <a:cubicBezTo>
                    <a:pt x="89688" y="72624"/>
                    <a:pt x="72626" y="89687"/>
                    <a:pt x="51652" y="89687"/>
                  </a:cubicBezTo>
                  <a:cubicBezTo>
                    <a:pt x="30680" y="89687"/>
                    <a:pt x="13619" y="72624"/>
                    <a:pt x="13619" y="51653"/>
                  </a:cubicBezTo>
                  <a:cubicBezTo>
                    <a:pt x="13619" y="30681"/>
                    <a:pt x="30681" y="13619"/>
                    <a:pt x="51653" y="13619"/>
                  </a:cubicBezTo>
                  <a:lnTo>
                    <a:pt x="51652" y="13618"/>
                  </a:lnTo>
                  <a:close/>
                  <a:moveTo>
                    <a:pt x="51652" y="13045"/>
                  </a:moveTo>
                  <a:cubicBezTo>
                    <a:pt x="30365" y="13045"/>
                    <a:pt x="13047" y="30365"/>
                    <a:pt x="13047" y="51653"/>
                  </a:cubicBezTo>
                  <a:cubicBezTo>
                    <a:pt x="13047" y="72941"/>
                    <a:pt x="30365" y="90260"/>
                    <a:pt x="51653" y="90260"/>
                  </a:cubicBezTo>
                  <a:lnTo>
                    <a:pt x="51653" y="90260"/>
                  </a:lnTo>
                  <a:cubicBezTo>
                    <a:pt x="72942" y="90260"/>
                    <a:pt x="90260" y="72940"/>
                    <a:pt x="90260" y="51652"/>
                  </a:cubicBezTo>
                  <a:cubicBezTo>
                    <a:pt x="90260" y="30364"/>
                    <a:pt x="72940" y="13045"/>
                    <a:pt x="51652" y="13045"/>
                  </a:cubicBezTo>
                  <a:close/>
                  <a:moveTo>
                    <a:pt x="51653" y="90260"/>
                  </a:moveTo>
                  <a:cubicBezTo>
                    <a:pt x="51653" y="90260"/>
                    <a:pt x="51652" y="90260"/>
                    <a:pt x="51652" y="90260"/>
                  </a:cubicBezTo>
                  <a:lnTo>
                    <a:pt x="51653" y="90260"/>
                  </a:lnTo>
                  <a:cubicBezTo>
                    <a:pt x="51653" y="90260"/>
                    <a:pt x="51653" y="90260"/>
                    <a:pt x="51653" y="90260"/>
                  </a:cubicBezTo>
                  <a:close/>
                  <a:moveTo>
                    <a:pt x="56883" y="573"/>
                  </a:moveTo>
                  <a:lnTo>
                    <a:pt x="58184" y="6291"/>
                  </a:lnTo>
                  <a:cubicBezTo>
                    <a:pt x="58210" y="6406"/>
                    <a:pt x="58304" y="6494"/>
                    <a:pt x="58420" y="6511"/>
                  </a:cubicBezTo>
                  <a:cubicBezTo>
                    <a:pt x="61950" y="7039"/>
                    <a:pt x="65404" y="7980"/>
                    <a:pt x="68713" y="9316"/>
                  </a:cubicBezTo>
                  <a:cubicBezTo>
                    <a:pt x="68748" y="9331"/>
                    <a:pt x="68784" y="9338"/>
                    <a:pt x="68820" y="9338"/>
                  </a:cubicBezTo>
                  <a:cubicBezTo>
                    <a:pt x="68898" y="9338"/>
                    <a:pt x="68976" y="9305"/>
                    <a:pt x="69031" y="9245"/>
                  </a:cubicBezTo>
                  <a:lnTo>
                    <a:pt x="72980" y="4983"/>
                  </a:lnTo>
                  <a:lnTo>
                    <a:pt x="81722" y="10030"/>
                  </a:lnTo>
                  <a:lnTo>
                    <a:pt x="79987" y="15646"/>
                  </a:lnTo>
                  <a:cubicBezTo>
                    <a:pt x="79951" y="15758"/>
                    <a:pt x="79989" y="15881"/>
                    <a:pt x="80082" y="15955"/>
                  </a:cubicBezTo>
                  <a:cubicBezTo>
                    <a:pt x="82868" y="18177"/>
                    <a:pt x="85386" y="20717"/>
                    <a:pt x="87585" y="23522"/>
                  </a:cubicBezTo>
                  <a:cubicBezTo>
                    <a:pt x="87640" y="23592"/>
                    <a:pt x="87723" y="23631"/>
                    <a:pt x="87809" y="23631"/>
                  </a:cubicBezTo>
                  <a:cubicBezTo>
                    <a:pt x="87838" y="23631"/>
                    <a:pt x="87867" y="23627"/>
                    <a:pt x="87895" y="23618"/>
                  </a:cubicBezTo>
                  <a:lnTo>
                    <a:pt x="93458" y="21898"/>
                  </a:lnTo>
                  <a:lnTo>
                    <a:pt x="98505" y="30640"/>
                  </a:lnTo>
                  <a:lnTo>
                    <a:pt x="94201" y="34629"/>
                  </a:lnTo>
                  <a:cubicBezTo>
                    <a:pt x="94114" y="34709"/>
                    <a:pt x="94085" y="34834"/>
                    <a:pt x="94129" y="34944"/>
                  </a:cubicBezTo>
                  <a:cubicBezTo>
                    <a:pt x="95435" y="38263"/>
                    <a:pt x="96345" y="41725"/>
                    <a:pt x="96841" y="45257"/>
                  </a:cubicBezTo>
                  <a:cubicBezTo>
                    <a:pt x="96858" y="45375"/>
                    <a:pt x="96945" y="45470"/>
                    <a:pt x="97062" y="45496"/>
                  </a:cubicBezTo>
                  <a:lnTo>
                    <a:pt x="102733" y="46786"/>
                  </a:lnTo>
                  <a:lnTo>
                    <a:pt x="102733" y="56880"/>
                  </a:lnTo>
                  <a:lnTo>
                    <a:pt x="97014" y="58182"/>
                  </a:lnTo>
                  <a:cubicBezTo>
                    <a:pt x="96900" y="58208"/>
                    <a:pt x="96812" y="58302"/>
                    <a:pt x="96794" y="58419"/>
                  </a:cubicBezTo>
                  <a:cubicBezTo>
                    <a:pt x="96274" y="61925"/>
                    <a:pt x="95330" y="65388"/>
                    <a:pt x="93989" y="68712"/>
                  </a:cubicBezTo>
                  <a:cubicBezTo>
                    <a:pt x="93945" y="68822"/>
                    <a:pt x="93973" y="68948"/>
                    <a:pt x="94061" y="69029"/>
                  </a:cubicBezTo>
                  <a:lnTo>
                    <a:pt x="98323" y="72978"/>
                  </a:lnTo>
                  <a:lnTo>
                    <a:pt x="93275" y="81721"/>
                  </a:lnTo>
                  <a:lnTo>
                    <a:pt x="87659" y="79986"/>
                  </a:lnTo>
                  <a:cubicBezTo>
                    <a:pt x="87631" y="79977"/>
                    <a:pt x="87603" y="79973"/>
                    <a:pt x="87574" y="79973"/>
                  </a:cubicBezTo>
                  <a:cubicBezTo>
                    <a:pt x="87489" y="79973"/>
                    <a:pt x="87406" y="80011"/>
                    <a:pt x="87351" y="80080"/>
                  </a:cubicBezTo>
                  <a:cubicBezTo>
                    <a:pt x="85128" y="82867"/>
                    <a:pt x="82589" y="85385"/>
                    <a:pt x="79783" y="87584"/>
                  </a:cubicBezTo>
                  <a:cubicBezTo>
                    <a:pt x="79690" y="87658"/>
                    <a:pt x="79651" y="87781"/>
                    <a:pt x="79686" y="87895"/>
                  </a:cubicBezTo>
                  <a:lnTo>
                    <a:pt x="81406" y="93458"/>
                  </a:lnTo>
                  <a:lnTo>
                    <a:pt x="72664" y="98504"/>
                  </a:lnTo>
                  <a:lnTo>
                    <a:pt x="68676" y="94200"/>
                  </a:lnTo>
                  <a:cubicBezTo>
                    <a:pt x="68621" y="94140"/>
                    <a:pt x="68544" y="94108"/>
                    <a:pt x="68465" y="94108"/>
                  </a:cubicBezTo>
                  <a:cubicBezTo>
                    <a:pt x="68430" y="94108"/>
                    <a:pt x="68394" y="94114"/>
                    <a:pt x="68360" y="94127"/>
                  </a:cubicBezTo>
                  <a:cubicBezTo>
                    <a:pt x="65041" y="95434"/>
                    <a:pt x="61581" y="96345"/>
                    <a:pt x="58049" y="96842"/>
                  </a:cubicBezTo>
                  <a:cubicBezTo>
                    <a:pt x="57931" y="96858"/>
                    <a:pt x="57835" y="96946"/>
                    <a:pt x="57809" y="97061"/>
                  </a:cubicBezTo>
                  <a:lnTo>
                    <a:pt x="56518" y="102733"/>
                  </a:lnTo>
                  <a:lnTo>
                    <a:pt x="46424" y="102733"/>
                  </a:lnTo>
                  <a:lnTo>
                    <a:pt x="45124" y="97014"/>
                  </a:lnTo>
                  <a:cubicBezTo>
                    <a:pt x="45098" y="96898"/>
                    <a:pt x="45004" y="96810"/>
                    <a:pt x="44887" y="96794"/>
                  </a:cubicBezTo>
                  <a:cubicBezTo>
                    <a:pt x="41380" y="96274"/>
                    <a:pt x="37916" y="95328"/>
                    <a:pt x="34595" y="93989"/>
                  </a:cubicBezTo>
                  <a:cubicBezTo>
                    <a:pt x="34560" y="93974"/>
                    <a:pt x="34523" y="93968"/>
                    <a:pt x="34487" y="93968"/>
                  </a:cubicBezTo>
                  <a:cubicBezTo>
                    <a:pt x="34409" y="93968"/>
                    <a:pt x="34332" y="94000"/>
                    <a:pt x="34277" y="94059"/>
                  </a:cubicBezTo>
                  <a:lnTo>
                    <a:pt x="30328" y="98321"/>
                  </a:lnTo>
                  <a:lnTo>
                    <a:pt x="21586" y="93275"/>
                  </a:lnTo>
                  <a:lnTo>
                    <a:pt x="23321" y="87659"/>
                  </a:lnTo>
                  <a:cubicBezTo>
                    <a:pt x="23356" y="87547"/>
                    <a:pt x="23318" y="87424"/>
                    <a:pt x="23226" y="87350"/>
                  </a:cubicBezTo>
                  <a:cubicBezTo>
                    <a:pt x="20439" y="85128"/>
                    <a:pt x="17922" y="82589"/>
                    <a:pt x="15723" y="79784"/>
                  </a:cubicBezTo>
                  <a:cubicBezTo>
                    <a:pt x="15667" y="79714"/>
                    <a:pt x="15583" y="79674"/>
                    <a:pt x="15496" y="79674"/>
                  </a:cubicBezTo>
                  <a:cubicBezTo>
                    <a:pt x="15468" y="79674"/>
                    <a:pt x="15439" y="79678"/>
                    <a:pt x="15411" y="79687"/>
                  </a:cubicBezTo>
                  <a:lnTo>
                    <a:pt x="9850" y="81407"/>
                  </a:lnTo>
                  <a:lnTo>
                    <a:pt x="4801" y="72665"/>
                  </a:lnTo>
                  <a:lnTo>
                    <a:pt x="9106" y="68676"/>
                  </a:lnTo>
                  <a:cubicBezTo>
                    <a:pt x="9193" y="68596"/>
                    <a:pt x="9222" y="68471"/>
                    <a:pt x="9179" y="68361"/>
                  </a:cubicBezTo>
                  <a:cubicBezTo>
                    <a:pt x="7872" y="65042"/>
                    <a:pt x="6961" y="61581"/>
                    <a:pt x="6464" y="58048"/>
                  </a:cubicBezTo>
                  <a:cubicBezTo>
                    <a:pt x="6448" y="57930"/>
                    <a:pt x="6360" y="57836"/>
                    <a:pt x="6244" y="57809"/>
                  </a:cubicBezTo>
                  <a:lnTo>
                    <a:pt x="573" y="56519"/>
                  </a:lnTo>
                  <a:lnTo>
                    <a:pt x="573" y="46424"/>
                  </a:lnTo>
                  <a:lnTo>
                    <a:pt x="6292" y="45122"/>
                  </a:lnTo>
                  <a:cubicBezTo>
                    <a:pt x="6407" y="45097"/>
                    <a:pt x="6494" y="45003"/>
                    <a:pt x="6511" y="44886"/>
                  </a:cubicBezTo>
                  <a:cubicBezTo>
                    <a:pt x="7032" y="41379"/>
                    <a:pt x="7977" y="37916"/>
                    <a:pt x="9317" y="34594"/>
                  </a:cubicBezTo>
                  <a:cubicBezTo>
                    <a:pt x="9362" y="34484"/>
                    <a:pt x="9333" y="34358"/>
                    <a:pt x="9246" y="34277"/>
                  </a:cubicBezTo>
                  <a:lnTo>
                    <a:pt x="4983" y="30327"/>
                  </a:lnTo>
                  <a:lnTo>
                    <a:pt x="10031" y="21584"/>
                  </a:lnTo>
                  <a:lnTo>
                    <a:pt x="15646" y="23321"/>
                  </a:lnTo>
                  <a:cubicBezTo>
                    <a:pt x="15674" y="23329"/>
                    <a:pt x="15702" y="23333"/>
                    <a:pt x="15730" y="23333"/>
                  </a:cubicBezTo>
                  <a:cubicBezTo>
                    <a:pt x="15816" y="23333"/>
                    <a:pt x="15899" y="23295"/>
                    <a:pt x="15955" y="23226"/>
                  </a:cubicBezTo>
                  <a:cubicBezTo>
                    <a:pt x="18177" y="20439"/>
                    <a:pt x="20717" y="17922"/>
                    <a:pt x="23522" y="15722"/>
                  </a:cubicBezTo>
                  <a:cubicBezTo>
                    <a:pt x="23616" y="15648"/>
                    <a:pt x="23654" y="15526"/>
                    <a:pt x="23619" y="15412"/>
                  </a:cubicBezTo>
                  <a:lnTo>
                    <a:pt x="21899" y="9850"/>
                  </a:lnTo>
                  <a:lnTo>
                    <a:pt x="30642" y="4801"/>
                  </a:lnTo>
                  <a:lnTo>
                    <a:pt x="34630" y="9106"/>
                  </a:lnTo>
                  <a:cubicBezTo>
                    <a:pt x="34685" y="9166"/>
                    <a:pt x="34762" y="9198"/>
                    <a:pt x="34841" y="9198"/>
                  </a:cubicBezTo>
                  <a:cubicBezTo>
                    <a:pt x="34876" y="9198"/>
                    <a:pt x="34912" y="9192"/>
                    <a:pt x="34946" y="9179"/>
                  </a:cubicBezTo>
                  <a:cubicBezTo>
                    <a:pt x="38263" y="7872"/>
                    <a:pt x="41725" y="6960"/>
                    <a:pt x="45257" y="6465"/>
                  </a:cubicBezTo>
                  <a:cubicBezTo>
                    <a:pt x="45376" y="6449"/>
                    <a:pt x="45471" y="6361"/>
                    <a:pt x="45498" y="6244"/>
                  </a:cubicBezTo>
                  <a:lnTo>
                    <a:pt x="46789" y="573"/>
                  </a:lnTo>
                  <a:close/>
                  <a:moveTo>
                    <a:pt x="46558" y="0"/>
                  </a:moveTo>
                  <a:cubicBezTo>
                    <a:pt x="46424" y="0"/>
                    <a:pt x="46309" y="93"/>
                    <a:pt x="46280" y="223"/>
                  </a:cubicBezTo>
                  <a:lnTo>
                    <a:pt x="44982" y="5924"/>
                  </a:lnTo>
                  <a:cubicBezTo>
                    <a:pt x="41537" y="6424"/>
                    <a:pt x="38161" y="7313"/>
                    <a:pt x="34917" y="8574"/>
                  </a:cubicBezTo>
                  <a:lnTo>
                    <a:pt x="30907" y="4245"/>
                  </a:lnTo>
                  <a:cubicBezTo>
                    <a:pt x="30851" y="4185"/>
                    <a:pt x="30774" y="4154"/>
                    <a:pt x="30696" y="4154"/>
                  </a:cubicBezTo>
                  <a:cubicBezTo>
                    <a:pt x="30647" y="4154"/>
                    <a:pt x="30597" y="4166"/>
                    <a:pt x="30553" y="4191"/>
                  </a:cubicBezTo>
                  <a:lnTo>
                    <a:pt x="21414" y="9468"/>
                  </a:lnTo>
                  <a:cubicBezTo>
                    <a:pt x="21299" y="9535"/>
                    <a:pt x="21244" y="9673"/>
                    <a:pt x="21285" y="9800"/>
                  </a:cubicBezTo>
                  <a:lnTo>
                    <a:pt x="23013" y="15394"/>
                  </a:lnTo>
                  <a:cubicBezTo>
                    <a:pt x="20286" y="17550"/>
                    <a:pt x="17810" y="20006"/>
                    <a:pt x="15629" y="22716"/>
                  </a:cubicBezTo>
                  <a:lnTo>
                    <a:pt x="9982" y="20970"/>
                  </a:lnTo>
                  <a:cubicBezTo>
                    <a:pt x="9954" y="20961"/>
                    <a:pt x="9925" y="20957"/>
                    <a:pt x="9896" y="20957"/>
                  </a:cubicBezTo>
                  <a:cubicBezTo>
                    <a:pt x="9797" y="20957"/>
                    <a:pt x="9701" y="21010"/>
                    <a:pt x="9649" y="21099"/>
                  </a:cubicBezTo>
                  <a:lnTo>
                    <a:pt x="4373" y="30238"/>
                  </a:lnTo>
                  <a:cubicBezTo>
                    <a:pt x="4306" y="30354"/>
                    <a:pt x="4328" y="30500"/>
                    <a:pt x="4427" y="30592"/>
                  </a:cubicBezTo>
                  <a:lnTo>
                    <a:pt x="8712" y="34562"/>
                  </a:lnTo>
                  <a:cubicBezTo>
                    <a:pt x="7422" y="37796"/>
                    <a:pt x="6503" y="41166"/>
                    <a:pt x="5975" y="44608"/>
                  </a:cubicBezTo>
                  <a:lnTo>
                    <a:pt x="224" y="45916"/>
                  </a:lnTo>
                  <a:cubicBezTo>
                    <a:pt x="93" y="45945"/>
                    <a:pt x="0" y="46061"/>
                    <a:pt x="0" y="46195"/>
                  </a:cubicBezTo>
                  <a:lnTo>
                    <a:pt x="0" y="56747"/>
                  </a:lnTo>
                  <a:cubicBezTo>
                    <a:pt x="0" y="56881"/>
                    <a:pt x="93" y="56997"/>
                    <a:pt x="224" y="57027"/>
                  </a:cubicBezTo>
                  <a:lnTo>
                    <a:pt x="5925" y="58324"/>
                  </a:lnTo>
                  <a:cubicBezTo>
                    <a:pt x="6425" y="61768"/>
                    <a:pt x="7313" y="65145"/>
                    <a:pt x="8574" y="68389"/>
                  </a:cubicBezTo>
                  <a:lnTo>
                    <a:pt x="4245" y="72400"/>
                  </a:lnTo>
                  <a:cubicBezTo>
                    <a:pt x="4148" y="72490"/>
                    <a:pt x="4125" y="72637"/>
                    <a:pt x="4192" y="72753"/>
                  </a:cubicBezTo>
                  <a:lnTo>
                    <a:pt x="9468" y="81891"/>
                  </a:lnTo>
                  <a:cubicBezTo>
                    <a:pt x="9521" y="81982"/>
                    <a:pt x="9616" y="82035"/>
                    <a:pt x="9716" y="82035"/>
                  </a:cubicBezTo>
                  <a:cubicBezTo>
                    <a:pt x="9744" y="82035"/>
                    <a:pt x="9772" y="82030"/>
                    <a:pt x="9800" y="82022"/>
                  </a:cubicBezTo>
                  <a:lnTo>
                    <a:pt x="15394" y="80292"/>
                  </a:lnTo>
                  <a:cubicBezTo>
                    <a:pt x="17550" y="83019"/>
                    <a:pt x="20008" y="85496"/>
                    <a:pt x="22716" y="87677"/>
                  </a:cubicBezTo>
                  <a:lnTo>
                    <a:pt x="20970" y="93323"/>
                  </a:lnTo>
                  <a:cubicBezTo>
                    <a:pt x="20931" y="93452"/>
                    <a:pt x="20984" y="93590"/>
                    <a:pt x="21101" y="93657"/>
                  </a:cubicBezTo>
                  <a:lnTo>
                    <a:pt x="30239" y="98932"/>
                  </a:lnTo>
                  <a:cubicBezTo>
                    <a:pt x="30284" y="98958"/>
                    <a:pt x="30333" y="98971"/>
                    <a:pt x="30382" y="98971"/>
                  </a:cubicBezTo>
                  <a:cubicBezTo>
                    <a:pt x="30460" y="98971"/>
                    <a:pt x="30536" y="98939"/>
                    <a:pt x="30592" y="98879"/>
                  </a:cubicBezTo>
                  <a:lnTo>
                    <a:pt x="34563" y="94594"/>
                  </a:lnTo>
                  <a:cubicBezTo>
                    <a:pt x="37797" y="95884"/>
                    <a:pt x="41167" y="96802"/>
                    <a:pt x="44608" y="97332"/>
                  </a:cubicBezTo>
                  <a:lnTo>
                    <a:pt x="45916" y="103082"/>
                  </a:lnTo>
                  <a:cubicBezTo>
                    <a:pt x="45946" y="103213"/>
                    <a:pt x="46062" y="103305"/>
                    <a:pt x="46196" y="103305"/>
                  </a:cubicBezTo>
                  <a:lnTo>
                    <a:pt x="56748" y="103305"/>
                  </a:lnTo>
                  <a:cubicBezTo>
                    <a:pt x="56881" y="103305"/>
                    <a:pt x="56996" y="103213"/>
                    <a:pt x="57026" y="103083"/>
                  </a:cubicBezTo>
                  <a:lnTo>
                    <a:pt x="58323" y="97381"/>
                  </a:lnTo>
                  <a:cubicBezTo>
                    <a:pt x="61768" y="96881"/>
                    <a:pt x="65144" y="95992"/>
                    <a:pt x="68388" y="94731"/>
                  </a:cubicBezTo>
                  <a:lnTo>
                    <a:pt x="72399" y="99061"/>
                  </a:lnTo>
                  <a:cubicBezTo>
                    <a:pt x="72455" y="99121"/>
                    <a:pt x="72531" y="99152"/>
                    <a:pt x="72609" y="99152"/>
                  </a:cubicBezTo>
                  <a:cubicBezTo>
                    <a:pt x="72658" y="99152"/>
                    <a:pt x="72707" y="99140"/>
                    <a:pt x="72752" y="99114"/>
                  </a:cubicBezTo>
                  <a:lnTo>
                    <a:pt x="81891" y="93838"/>
                  </a:lnTo>
                  <a:cubicBezTo>
                    <a:pt x="82007" y="93771"/>
                    <a:pt x="82061" y="93632"/>
                    <a:pt x="82022" y="93505"/>
                  </a:cubicBezTo>
                  <a:lnTo>
                    <a:pt x="80292" y="87913"/>
                  </a:lnTo>
                  <a:cubicBezTo>
                    <a:pt x="83019" y="85755"/>
                    <a:pt x="85496" y="83299"/>
                    <a:pt x="87677" y="80589"/>
                  </a:cubicBezTo>
                  <a:lnTo>
                    <a:pt x="93324" y="82336"/>
                  </a:lnTo>
                  <a:cubicBezTo>
                    <a:pt x="93351" y="82345"/>
                    <a:pt x="93380" y="82349"/>
                    <a:pt x="93407" y="82349"/>
                  </a:cubicBezTo>
                  <a:cubicBezTo>
                    <a:pt x="93508" y="82349"/>
                    <a:pt x="93604" y="82296"/>
                    <a:pt x="93657" y="82206"/>
                  </a:cubicBezTo>
                  <a:lnTo>
                    <a:pt x="98932" y="73067"/>
                  </a:lnTo>
                  <a:cubicBezTo>
                    <a:pt x="98999" y="72952"/>
                    <a:pt x="98977" y="72805"/>
                    <a:pt x="98879" y="72713"/>
                  </a:cubicBezTo>
                  <a:lnTo>
                    <a:pt x="94594" y="68743"/>
                  </a:lnTo>
                  <a:cubicBezTo>
                    <a:pt x="95884" y="65509"/>
                    <a:pt x="96802" y="62139"/>
                    <a:pt x="97332" y="58699"/>
                  </a:cubicBezTo>
                  <a:lnTo>
                    <a:pt x="103083" y="57389"/>
                  </a:lnTo>
                  <a:cubicBezTo>
                    <a:pt x="103214" y="57359"/>
                    <a:pt x="103306" y="57243"/>
                    <a:pt x="103306" y="57110"/>
                  </a:cubicBezTo>
                  <a:lnTo>
                    <a:pt x="103306" y="46558"/>
                  </a:lnTo>
                  <a:cubicBezTo>
                    <a:pt x="103306" y="46424"/>
                    <a:pt x="103214" y="46308"/>
                    <a:pt x="103083" y="46278"/>
                  </a:cubicBezTo>
                  <a:lnTo>
                    <a:pt x="97382" y="44981"/>
                  </a:lnTo>
                  <a:cubicBezTo>
                    <a:pt x="96882" y="41537"/>
                    <a:pt x="95994" y="38160"/>
                    <a:pt x="94733" y="34916"/>
                  </a:cubicBezTo>
                  <a:lnTo>
                    <a:pt x="99062" y="30905"/>
                  </a:lnTo>
                  <a:cubicBezTo>
                    <a:pt x="99159" y="30814"/>
                    <a:pt x="99181" y="30668"/>
                    <a:pt x="99114" y="30553"/>
                  </a:cubicBezTo>
                  <a:lnTo>
                    <a:pt x="93838" y="21414"/>
                  </a:lnTo>
                  <a:cubicBezTo>
                    <a:pt x="93786" y="21323"/>
                    <a:pt x="93691" y="21271"/>
                    <a:pt x="93591" y="21271"/>
                  </a:cubicBezTo>
                  <a:cubicBezTo>
                    <a:pt x="93563" y="21271"/>
                    <a:pt x="93534" y="21275"/>
                    <a:pt x="93506" y="21283"/>
                  </a:cubicBezTo>
                  <a:lnTo>
                    <a:pt x="87913" y="23013"/>
                  </a:lnTo>
                  <a:cubicBezTo>
                    <a:pt x="85755" y="20286"/>
                    <a:pt x="83299" y="17809"/>
                    <a:pt x="80590" y="15629"/>
                  </a:cubicBezTo>
                  <a:lnTo>
                    <a:pt x="82337" y="9982"/>
                  </a:lnTo>
                  <a:cubicBezTo>
                    <a:pt x="82376" y="9853"/>
                    <a:pt x="82322" y="9716"/>
                    <a:pt x="82206" y="9649"/>
                  </a:cubicBezTo>
                  <a:lnTo>
                    <a:pt x="73068" y="4372"/>
                  </a:lnTo>
                  <a:cubicBezTo>
                    <a:pt x="73023" y="4347"/>
                    <a:pt x="72974" y="4334"/>
                    <a:pt x="72925" y="4334"/>
                  </a:cubicBezTo>
                  <a:cubicBezTo>
                    <a:pt x="72847" y="4334"/>
                    <a:pt x="72770" y="4366"/>
                    <a:pt x="72714" y="4426"/>
                  </a:cubicBezTo>
                  <a:lnTo>
                    <a:pt x="68744" y="8711"/>
                  </a:lnTo>
                  <a:cubicBezTo>
                    <a:pt x="65496" y="7418"/>
                    <a:pt x="62119" y="6497"/>
                    <a:pt x="58699" y="5974"/>
                  </a:cubicBezTo>
                  <a:lnTo>
                    <a:pt x="57389" y="223"/>
                  </a:lnTo>
                  <a:cubicBezTo>
                    <a:pt x="57360" y="93"/>
                    <a:pt x="57245" y="0"/>
                    <a:pt x="57110"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64" name="Google Shape;2264;p52"/>
            <p:cNvSpPr/>
            <p:nvPr/>
          </p:nvSpPr>
          <p:spPr>
            <a:xfrm>
              <a:off x="1545975" y="3288100"/>
              <a:ext cx="912125" cy="845400"/>
            </a:xfrm>
            <a:custGeom>
              <a:avLst/>
              <a:gdLst/>
              <a:ahLst/>
              <a:cxnLst/>
              <a:rect l="l" t="t" r="r" b="b"/>
              <a:pathLst>
                <a:path w="36485" h="33816" extrusionOk="0">
                  <a:moveTo>
                    <a:pt x="17000" y="0"/>
                  </a:moveTo>
                  <a:lnTo>
                    <a:pt x="0" y="6562"/>
                  </a:lnTo>
                  <a:cubicBezTo>
                    <a:pt x="0" y="6562"/>
                    <a:pt x="6407" y="19558"/>
                    <a:pt x="16084" y="26245"/>
                  </a:cubicBezTo>
                  <a:cubicBezTo>
                    <a:pt x="25761" y="32933"/>
                    <a:pt x="36484" y="33815"/>
                    <a:pt x="36484" y="33815"/>
                  </a:cubicBezTo>
                  <a:cubicBezTo>
                    <a:pt x="36484" y="33815"/>
                    <a:pt x="34784" y="32049"/>
                    <a:pt x="31908" y="27255"/>
                  </a:cubicBezTo>
                  <a:cubicBezTo>
                    <a:pt x="29030" y="22459"/>
                    <a:pt x="26153" y="11609"/>
                    <a:pt x="26153" y="11609"/>
                  </a:cubicBezTo>
                  <a:lnTo>
                    <a:pt x="17000" y="0"/>
                  </a:ln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65" name="Google Shape;2265;p52"/>
            <p:cNvSpPr/>
            <p:nvPr/>
          </p:nvSpPr>
          <p:spPr>
            <a:xfrm>
              <a:off x="1535000" y="3278675"/>
              <a:ext cx="935700" cy="864350"/>
            </a:xfrm>
            <a:custGeom>
              <a:avLst/>
              <a:gdLst/>
              <a:ahLst/>
              <a:cxnLst/>
              <a:rect l="l" t="t" r="r" b="b"/>
              <a:pathLst>
                <a:path w="37428" h="34574" extrusionOk="0">
                  <a:moveTo>
                    <a:pt x="17315" y="832"/>
                  </a:moveTo>
                  <a:lnTo>
                    <a:pt x="26246" y="12159"/>
                  </a:lnTo>
                  <a:cubicBezTo>
                    <a:pt x="26529" y="13213"/>
                    <a:pt x="29245" y="23197"/>
                    <a:pt x="32022" y="27826"/>
                  </a:cubicBezTo>
                  <a:cubicBezTo>
                    <a:pt x="33888" y="30936"/>
                    <a:pt x="35255" y="32774"/>
                    <a:pt x="36002" y="33700"/>
                  </a:cubicBezTo>
                  <a:cubicBezTo>
                    <a:pt x="33180" y="33305"/>
                    <a:pt x="24565" y="31718"/>
                    <a:pt x="16739" y="26309"/>
                  </a:cubicBezTo>
                  <a:cubicBezTo>
                    <a:pt x="8164" y="20385"/>
                    <a:pt x="2097" y="9302"/>
                    <a:pt x="968" y="7141"/>
                  </a:cubicBezTo>
                  <a:lnTo>
                    <a:pt x="17315" y="832"/>
                  </a:lnTo>
                  <a:close/>
                  <a:moveTo>
                    <a:pt x="17439" y="0"/>
                  </a:moveTo>
                  <a:cubicBezTo>
                    <a:pt x="17393" y="0"/>
                    <a:pt x="17347" y="9"/>
                    <a:pt x="17302" y="26"/>
                  </a:cubicBezTo>
                  <a:lnTo>
                    <a:pt x="302" y="6587"/>
                  </a:lnTo>
                  <a:cubicBezTo>
                    <a:pt x="95" y="6666"/>
                    <a:pt x="1" y="6907"/>
                    <a:pt x="99" y="7107"/>
                  </a:cubicBezTo>
                  <a:cubicBezTo>
                    <a:pt x="163" y="7238"/>
                    <a:pt x="6662" y="20268"/>
                    <a:pt x="16307" y="26934"/>
                  </a:cubicBezTo>
                  <a:cubicBezTo>
                    <a:pt x="25957" y="33601"/>
                    <a:pt x="36784" y="34560"/>
                    <a:pt x="36893" y="34570"/>
                  </a:cubicBezTo>
                  <a:cubicBezTo>
                    <a:pt x="36902" y="34571"/>
                    <a:pt x="36913" y="34572"/>
                    <a:pt x="36923" y="34572"/>
                  </a:cubicBezTo>
                  <a:lnTo>
                    <a:pt x="36923" y="34573"/>
                  </a:lnTo>
                  <a:cubicBezTo>
                    <a:pt x="37258" y="34572"/>
                    <a:pt x="37428" y="34172"/>
                    <a:pt x="37196" y="33931"/>
                  </a:cubicBezTo>
                  <a:cubicBezTo>
                    <a:pt x="37180" y="33912"/>
                    <a:pt x="35484" y="32125"/>
                    <a:pt x="32672" y="27437"/>
                  </a:cubicBezTo>
                  <a:cubicBezTo>
                    <a:pt x="29856" y="22744"/>
                    <a:pt x="26988" y="11997"/>
                    <a:pt x="26959" y="11890"/>
                  </a:cubicBezTo>
                  <a:cubicBezTo>
                    <a:pt x="26946" y="11840"/>
                    <a:pt x="26922" y="11793"/>
                    <a:pt x="26891" y="11752"/>
                  </a:cubicBezTo>
                  <a:lnTo>
                    <a:pt x="17736" y="144"/>
                  </a:lnTo>
                  <a:cubicBezTo>
                    <a:pt x="17663" y="51"/>
                    <a:pt x="17552" y="0"/>
                    <a:pt x="17439"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66" name="Google Shape;2266;p52"/>
            <p:cNvSpPr/>
            <p:nvPr/>
          </p:nvSpPr>
          <p:spPr>
            <a:xfrm>
              <a:off x="2218250" y="3556350"/>
              <a:ext cx="104375" cy="173675"/>
            </a:xfrm>
            <a:custGeom>
              <a:avLst/>
              <a:gdLst/>
              <a:ahLst/>
              <a:cxnLst/>
              <a:rect l="l" t="t" r="r" b="b"/>
              <a:pathLst>
                <a:path w="4175" h="6947" extrusionOk="0">
                  <a:moveTo>
                    <a:pt x="4174" y="1"/>
                  </a:moveTo>
                  <a:lnTo>
                    <a:pt x="0" y="2212"/>
                  </a:lnTo>
                  <a:cubicBezTo>
                    <a:pt x="0" y="2212"/>
                    <a:pt x="1965" y="6386"/>
                    <a:pt x="2702" y="6877"/>
                  </a:cubicBezTo>
                  <a:cubicBezTo>
                    <a:pt x="2773" y="6925"/>
                    <a:pt x="2836" y="6947"/>
                    <a:pt x="2892" y="6947"/>
                  </a:cubicBezTo>
                  <a:cubicBezTo>
                    <a:pt x="3417" y="6947"/>
                    <a:pt x="3327" y="4993"/>
                    <a:pt x="3439" y="3439"/>
                  </a:cubicBezTo>
                  <a:cubicBezTo>
                    <a:pt x="3561" y="1720"/>
                    <a:pt x="4174" y="1"/>
                    <a:pt x="4174"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67" name="Google Shape;2267;p52"/>
            <p:cNvSpPr/>
            <p:nvPr/>
          </p:nvSpPr>
          <p:spPr>
            <a:xfrm>
              <a:off x="2210150" y="3549200"/>
              <a:ext cx="121000" cy="187975"/>
            </a:xfrm>
            <a:custGeom>
              <a:avLst/>
              <a:gdLst/>
              <a:ahLst/>
              <a:cxnLst/>
              <a:rect l="l" t="t" r="r" b="b"/>
              <a:pathLst>
                <a:path w="4840" h="7519" extrusionOk="0">
                  <a:moveTo>
                    <a:pt x="4015" y="867"/>
                  </a:moveTo>
                  <a:lnTo>
                    <a:pt x="4015" y="867"/>
                  </a:lnTo>
                  <a:cubicBezTo>
                    <a:pt x="3820" y="1536"/>
                    <a:pt x="3554" y="2614"/>
                    <a:pt x="3476" y="3705"/>
                  </a:cubicBezTo>
                  <a:cubicBezTo>
                    <a:pt x="3449" y="4078"/>
                    <a:pt x="3434" y="4475"/>
                    <a:pt x="3419" y="4862"/>
                  </a:cubicBezTo>
                  <a:cubicBezTo>
                    <a:pt x="3391" y="5592"/>
                    <a:pt x="3350" y="6679"/>
                    <a:pt x="3190" y="6930"/>
                  </a:cubicBezTo>
                  <a:cubicBezTo>
                    <a:pt x="3189" y="6928"/>
                    <a:pt x="3186" y="6926"/>
                    <a:pt x="3184" y="6925"/>
                  </a:cubicBezTo>
                  <a:cubicBezTo>
                    <a:pt x="2720" y="6615"/>
                    <a:pt x="1464" y="4220"/>
                    <a:pt x="700" y="2622"/>
                  </a:cubicBezTo>
                  <a:lnTo>
                    <a:pt x="4015" y="867"/>
                  </a:lnTo>
                  <a:close/>
                  <a:moveTo>
                    <a:pt x="4500" y="0"/>
                  </a:moveTo>
                  <a:cubicBezTo>
                    <a:pt x="4456" y="0"/>
                    <a:pt x="4410" y="11"/>
                    <a:pt x="4365" y="34"/>
                  </a:cubicBezTo>
                  <a:lnTo>
                    <a:pt x="190" y="2244"/>
                  </a:lnTo>
                  <a:cubicBezTo>
                    <a:pt x="55" y="2316"/>
                    <a:pt x="0" y="2481"/>
                    <a:pt x="65" y="2619"/>
                  </a:cubicBezTo>
                  <a:cubicBezTo>
                    <a:pt x="398" y="3328"/>
                    <a:pt x="2102" y="6891"/>
                    <a:pt x="2867" y="7402"/>
                  </a:cubicBezTo>
                  <a:cubicBezTo>
                    <a:pt x="2999" y="7490"/>
                    <a:pt x="3118" y="7518"/>
                    <a:pt x="3217" y="7518"/>
                  </a:cubicBezTo>
                  <a:cubicBezTo>
                    <a:pt x="3293" y="7518"/>
                    <a:pt x="3368" y="7501"/>
                    <a:pt x="3436" y="7466"/>
                  </a:cubicBezTo>
                  <a:cubicBezTo>
                    <a:pt x="3882" y="7238"/>
                    <a:pt x="3933" y="6424"/>
                    <a:pt x="3992" y="4883"/>
                  </a:cubicBezTo>
                  <a:cubicBezTo>
                    <a:pt x="4007" y="4502"/>
                    <a:pt x="4022" y="4113"/>
                    <a:pt x="4047" y="3745"/>
                  </a:cubicBezTo>
                  <a:cubicBezTo>
                    <a:pt x="4166" y="2087"/>
                    <a:pt x="4763" y="400"/>
                    <a:pt x="4769" y="383"/>
                  </a:cubicBezTo>
                  <a:cubicBezTo>
                    <a:pt x="4840" y="185"/>
                    <a:pt x="4684" y="0"/>
                    <a:pt x="4500"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68" name="Google Shape;2268;p52"/>
            <p:cNvSpPr/>
            <p:nvPr/>
          </p:nvSpPr>
          <p:spPr>
            <a:xfrm>
              <a:off x="2067825" y="3350700"/>
              <a:ext cx="254800" cy="319250"/>
            </a:xfrm>
            <a:custGeom>
              <a:avLst/>
              <a:gdLst/>
              <a:ahLst/>
              <a:cxnLst/>
              <a:rect l="l" t="t" r="r" b="b"/>
              <a:pathLst>
                <a:path w="10192" h="12770" extrusionOk="0">
                  <a:moveTo>
                    <a:pt x="3439" y="0"/>
                  </a:moveTo>
                  <a:lnTo>
                    <a:pt x="0" y="4788"/>
                  </a:lnTo>
                  <a:lnTo>
                    <a:pt x="4421" y="12770"/>
                  </a:lnTo>
                  <a:lnTo>
                    <a:pt x="10191" y="8227"/>
                  </a:lnTo>
                  <a:lnTo>
                    <a:pt x="3439" y="0"/>
                  </a:ln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269" name="Google Shape;2269;p52"/>
            <p:cNvSpPr/>
            <p:nvPr/>
          </p:nvSpPr>
          <p:spPr>
            <a:xfrm>
              <a:off x="2060225" y="3343525"/>
              <a:ext cx="270500" cy="333600"/>
            </a:xfrm>
            <a:custGeom>
              <a:avLst/>
              <a:gdLst/>
              <a:ahLst/>
              <a:cxnLst/>
              <a:rect l="l" t="t" r="r" b="b"/>
              <a:pathLst>
                <a:path w="10820" h="13344" extrusionOk="0">
                  <a:moveTo>
                    <a:pt x="3758" y="757"/>
                  </a:moveTo>
                  <a:lnTo>
                    <a:pt x="10089" y="8470"/>
                  </a:lnTo>
                  <a:lnTo>
                    <a:pt x="4813" y="12624"/>
                  </a:lnTo>
                  <a:lnTo>
                    <a:pt x="643" y="5096"/>
                  </a:lnTo>
                  <a:lnTo>
                    <a:pt x="3758" y="757"/>
                  </a:lnTo>
                  <a:close/>
                  <a:moveTo>
                    <a:pt x="3733" y="0"/>
                  </a:moveTo>
                  <a:cubicBezTo>
                    <a:pt x="3644" y="4"/>
                    <a:pt x="3562" y="48"/>
                    <a:pt x="3510" y="119"/>
                  </a:cubicBezTo>
                  <a:lnTo>
                    <a:pt x="72" y="4909"/>
                  </a:lnTo>
                  <a:cubicBezTo>
                    <a:pt x="7" y="4999"/>
                    <a:pt x="0" y="5118"/>
                    <a:pt x="53" y="5214"/>
                  </a:cubicBezTo>
                  <a:lnTo>
                    <a:pt x="4474" y="13196"/>
                  </a:lnTo>
                  <a:cubicBezTo>
                    <a:pt x="4515" y="13270"/>
                    <a:pt x="4586" y="13322"/>
                    <a:pt x="4668" y="13338"/>
                  </a:cubicBezTo>
                  <a:cubicBezTo>
                    <a:pt x="4687" y="13341"/>
                    <a:pt x="4705" y="13344"/>
                    <a:pt x="4725" y="13344"/>
                  </a:cubicBezTo>
                  <a:cubicBezTo>
                    <a:pt x="4788" y="13344"/>
                    <a:pt x="4851" y="13322"/>
                    <a:pt x="4902" y="13282"/>
                  </a:cubicBezTo>
                  <a:lnTo>
                    <a:pt x="10672" y="8738"/>
                  </a:lnTo>
                  <a:cubicBezTo>
                    <a:pt x="10799" y="8640"/>
                    <a:pt x="10819" y="8456"/>
                    <a:pt x="10716" y="8332"/>
                  </a:cubicBezTo>
                  <a:lnTo>
                    <a:pt x="3964" y="105"/>
                  </a:lnTo>
                  <a:cubicBezTo>
                    <a:pt x="3907" y="36"/>
                    <a:pt x="3820" y="7"/>
                    <a:pt x="3733"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70" name="Google Shape;2270;p52"/>
            <p:cNvSpPr/>
            <p:nvPr/>
          </p:nvSpPr>
          <p:spPr>
            <a:xfrm>
              <a:off x="2021775" y="2902500"/>
              <a:ext cx="325425" cy="627250"/>
            </a:xfrm>
            <a:custGeom>
              <a:avLst/>
              <a:gdLst/>
              <a:ahLst/>
              <a:cxnLst/>
              <a:rect l="l" t="t" r="r" b="b"/>
              <a:pathLst>
                <a:path w="13017" h="25090" extrusionOk="0">
                  <a:moveTo>
                    <a:pt x="5281" y="1"/>
                  </a:moveTo>
                  <a:cubicBezTo>
                    <a:pt x="5281" y="1"/>
                    <a:pt x="3439" y="6140"/>
                    <a:pt x="1965" y="9455"/>
                  </a:cubicBezTo>
                  <a:cubicBezTo>
                    <a:pt x="492" y="12771"/>
                    <a:pt x="1" y="14490"/>
                    <a:pt x="1" y="14490"/>
                  </a:cubicBezTo>
                  <a:cubicBezTo>
                    <a:pt x="1" y="14490"/>
                    <a:pt x="246" y="16577"/>
                    <a:pt x="1842" y="19892"/>
                  </a:cubicBezTo>
                  <a:cubicBezTo>
                    <a:pt x="3322" y="22966"/>
                    <a:pt x="4591" y="25090"/>
                    <a:pt x="4866" y="25090"/>
                  </a:cubicBezTo>
                  <a:cubicBezTo>
                    <a:pt x="4887" y="25090"/>
                    <a:pt x="4903" y="25077"/>
                    <a:pt x="4912" y="25050"/>
                  </a:cubicBezTo>
                  <a:cubicBezTo>
                    <a:pt x="5034" y="24681"/>
                    <a:pt x="4176" y="22226"/>
                    <a:pt x="7737" y="17804"/>
                  </a:cubicBezTo>
                  <a:cubicBezTo>
                    <a:pt x="11298" y="13384"/>
                    <a:pt x="13017" y="11419"/>
                    <a:pt x="13017" y="11419"/>
                  </a:cubicBezTo>
                  <a:lnTo>
                    <a:pt x="5281" y="1"/>
                  </a:ln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271" name="Google Shape;2271;p52"/>
            <p:cNvSpPr/>
            <p:nvPr/>
          </p:nvSpPr>
          <p:spPr>
            <a:xfrm>
              <a:off x="2014550" y="2895325"/>
              <a:ext cx="340375" cy="641600"/>
            </a:xfrm>
            <a:custGeom>
              <a:avLst/>
              <a:gdLst/>
              <a:ahLst/>
              <a:cxnLst/>
              <a:rect l="l" t="t" r="r" b="b"/>
              <a:pathLst>
                <a:path w="13615" h="25664" extrusionOk="0">
                  <a:moveTo>
                    <a:pt x="5668" y="945"/>
                  </a:moveTo>
                  <a:lnTo>
                    <a:pt x="12945" y="11687"/>
                  </a:lnTo>
                  <a:cubicBezTo>
                    <a:pt x="12460" y="12249"/>
                    <a:pt x="10755" y="14247"/>
                    <a:pt x="7802" y="17913"/>
                  </a:cubicBezTo>
                  <a:cubicBezTo>
                    <a:pt x="5055" y="21324"/>
                    <a:pt x="4880" y="23611"/>
                    <a:pt x="4907" y="24692"/>
                  </a:cubicBezTo>
                  <a:cubicBezTo>
                    <a:pt x="4424" y="23987"/>
                    <a:pt x="3530" y="22426"/>
                    <a:pt x="2389" y="20056"/>
                  </a:cubicBezTo>
                  <a:cubicBezTo>
                    <a:pt x="978" y="17124"/>
                    <a:pt x="634" y="15149"/>
                    <a:pt x="581" y="14799"/>
                  </a:cubicBezTo>
                  <a:lnTo>
                    <a:pt x="582" y="14799"/>
                  </a:lnTo>
                  <a:cubicBezTo>
                    <a:pt x="679" y="14477"/>
                    <a:pt x="1215" y="12786"/>
                    <a:pt x="2515" y="9859"/>
                  </a:cubicBezTo>
                  <a:cubicBezTo>
                    <a:pt x="3716" y="7160"/>
                    <a:pt x="5172" y="2554"/>
                    <a:pt x="5668" y="945"/>
                  </a:cubicBezTo>
                  <a:close/>
                  <a:moveTo>
                    <a:pt x="5571" y="1"/>
                  </a:moveTo>
                  <a:cubicBezTo>
                    <a:pt x="5453" y="1"/>
                    <a:pt x="5335" y="73"/>
                    <a:pt x="5295" y="206"/>
                  </a:cubicBezTo>
                  <a:cubicBezTo>
                    <a:pt x="5277" y="267"/>
                    <a:pt x="3442" y="6365"/>
                    <a:pt x="1992" y="9626"/>
                  </a:cubicBezTo>
                  <a:cubicBezTo>
                    <a:pt x="528" y="12922"/>
                    <a:pt x="34" y="14627"/>
                    <a:pt x="14" y="14698"/>
                  </a:cubicBezTo>
                  <a:cubicBezTo>
                    <a:pt x="4" y="14735"/>
                    <a:pt x="0" y="14773"/>
                    <a:pt x="5" y="14810"/>
                  </a:cubicBezTo>
                  <a:cubicBezTo>
                    <a:pt x="15" y="14898"/>
                    <a:pt x="274" y="16983"/>
                    <a:pt x="1873" y="20304"/>
                  </a:cubicBezTo>
                  <a:cubicBezTo>
                    <a:pt x="3053" y="22754"/>
                    <a:pt x="4577" y="25663"/>
                    <a:pt x="5166" y="25663"/>
                  </a:cubicBezTo>
                  <a:cubicBezTo>
                    <a:pt x="5169" y="25662"/>
                    <a:pt x="5173" y="25662"/>
                    <a:pt x="5176" y="25662"/>
                  </a:cubicBezTo>
                  <a:cubicBezTo>
                    <a:pt x="5313" y="25654"/>
                    <a:pt x="5427" y="25564"/>
                    <a:pt x="5472" y="25427"/>
                  </a:cubicBezTo>
                  <a:cubicBezTo>
                    <a:pt x="5509" y="25316"/>
                    <a:pt x="5503" y="25190"/>
                    <a:pt x="5492" y="24978"/>
                  </a:cubicBezTo>
                  <a:cubicBezTo>
                    <a:pt x="5448" y="24134"/>
                    <a:pt x="5332" y="21890"/>
                    <a:pt x="8248" y="18272"/>
                  </a:cubicBezTo>
                  <a:cubicBezTo>
                    <a:pt x="11762" y="13908"/>
                    <a:pt x="13502" y="11916"/>
                    <a:pt x="13520" y="11896"/>
                  </a:cubicBezTo>
                  <a:cubicBezTo>
                    <a:pt x="13605" y="11798"/>
                    <a:pt x="13615" y="11654"/>
                    <a:pt x="13542" y="11547"/>
                  </a:cubicBezTo>
                  <a:lnTo>
                    <a:pt x="5807" y="127"/>
                  </a:lnTo>
                  <a:cubicBezTo>
                    <a:pt x="5749" y="41"/>
                    <a:pt x="5660" y="1"/>
                    <a:pt x="5571"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72" name="Google Shape;2272;p52"/>
            <p:cNvSpPr/>
            <p:nvPr/>
          </p:nvSpPr>
          <p:spPr>
            <a:xfrm>
              <a:off x="1914325" y="3172675"/>
              <a:ext cx="297775" cy="571325"/>
            </a:xfrm>
            <a:custGeom>
              <a:avLst/>
              <a:gdLst/>
              <a:ahLst/>
              <a:cxnLst/>
              <a:rect l="l" t="t" r="r" b="b"/>
              <a:pathLst>
                <a:path w="11911" h="22853" extrusionOk="0">
                  <a:moveTo>
                    <a:pt x="4176" y="0"/>
                  </a:moveTo>
                  <a:lnTo>
                    <a:pt x="1" y="5279"/>
                  </a:lnTo>
                  <a:cubicBezTo>
                    <a:pt x="1" y="5279"/>
                    <a:pt x="491" y="9453"/>
                    <a:pt x="2456" y="13629"/>
                  </a:cubicBezTo>
                  <a:cubicBezTo>
                    <a:pt x="4421" y="17804"/>
                    <a:pt x="4833" y="22852"/>
                    <a:pt x="4833" y="22852"/>
                  </a:cubicBezTo>
                  <a:lnTo>
                    <a:pt x="11911" y="14365"/>
                  </a:lnTo>
                  <a:cubicBezTo>
                    <a:pt x="11911" y="14365"/>
                    <a:pt x="9824" y="12033"/>
                    <a:pt x="7245" y="8227"/>
                  </a:cubicBezTo>
                  <a:cubicBezTo>
                    <a:pt x="4668" y="4421"/>
                    <a:pt x="4176" y="0"/>
                    <a:pt x="4176"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273" name="Google Shape;2273;p52"/>
            <p:cNvSpPr/>
            <p:nvPr/>
          </p:nvSpPr>
          <p:spPr>
            <a:xfrm>
              <a:off x="1907000" y="3165500"/>
              <a:ext cx="312925" cy="585675"/>
            </a:xfrm>
            <a:custGeom>
              <a:avLst/>
              <a:gdLst/>
              <a:ahLst/>
              <a:cxnLst/>
              <a:rect l="l" t="t" r="r" b="b"/>
              <a:pathLst>
                <a:path w="12517" h="23427" extrusionOk="0">
                  <a:moveTo>
                    <a:pt x="4284" y="983"/>
                  </a:moveTo>
                  <a:cubicBezTo>
                    <a:pt x="4526" y="2372"/>
                    <a:pt x="5278" y="5685"/>
                    <a:pt x="7302" y="8674"/>
                  </a:cubicBezTo>
                  <a:cubicBezTo>
                    <a:pt x="9453" y="11849"/>
                    <a:pt x="11285" y="14028"/>
                    <a:pt x="11828" y="14657"/>
                  </a:cubicBezTo>
                  <a:lnTo>
                    <a:pt x="5338" y="22438"/>
                  </a:lnTo>
                  <a:cubicBezTo>
                    <a:pt x="5149" y="20909"/>
                    <a:pt x="4549" y="17067"/>
                    <a:pt x="3009" y="13794"/>
                  </a:cubicBezTo>
                  <a:cubicBezTo>
                    <a:pt x="1268" y="10095"/>
                    <a:pt x="690" y="6349"/>
                    <a:pt x="593" y="5648"/>
                  </a:cubicBezTo>
                  <a:lnTo>
                    <a:pt x="4284" y="983"/>
                  </a:lnTo>
                  <a:close/>
                  <a:moveTo>
                    <a:pt x="4471" y="1"/>
                  </a:moveTo>
                  <a:cubicBezTo>
                    <a:pt x="4385" y="1"/>
                    <a:pt x="4301" y="39"/>
                    <a:pt x="4244" y="108"/>
                  </a:cubicBezTo>
                  <a:lnTo>
                    <a:pt x="69" y="5388"/>
                  </a:lnTo>
                  <a:cubicBezTo>
                    <a:pt x="22" y="5448"/>
                    <a:pt x="1" y="5525"/>
                    <a:pt x="9" y="5600"/>
                  </a:cubicBezTo>
                  <a:cubicBezTo>
                    <a:pt x="15" y="5641"/>
                    <a:pt x="529" y="9869"/>
                    <a:pt x="2491" y="14038"/>
                  </a:cubicBezTo>
                  <a:cubicBezTo>
                    <a:pt x="4410" y="18116"/>
                    <a:pt x="4837" y="23113"/>
                    <a:pt x="4840" y="23163"/>
                  </a:cubicBezTo>
                  <a:cubicBezTo>
                    <a:pt x="4853" y="23312"/>
                    <a:pt x="4977" y="23426"/>
                    <a:pt x="5126" y="23426"/>
                  </a:cubicBezTo>
                  <a:cubicBezTo>
                    <a:pt x="5210" y="23426"/>
                    <a:pt x="5291" y="23388"/>
                    <a:pt x="5346" y="23323"/>
                  </a:cubicBezTo>
                  <a:lnTo>
                    <a:pt x="12425" y="14836"/>
                  </a:lnTo>
                  <a:cubicBezTo>
                    <a:pt x="12516" y="14728"/>
                    <a:pt x="12513" y="14568"/>
                    <a:pt x="12418" y="14462"/>
                  </a:cubicBezTo>
                  <a:cubicBezTo>
                    <a:pt x="12398" y="14438"/>
                    <a:pt x="10312" y="12097"/>
                    <a:pt x="7776" y="8353"/>
                  </a:cubicBezTo>
                  <a:cubicBezTo>
                    <a:pt x="5269" y="4652"/>
                    <a:pt x="4758" y="298"/>
                    <a:pt x="4753" y="255"/>
                  </a:cubicBezTo>
                  <a:cubicBezTo>
                    <a:pt x="4741" y="139"/>
                    <a:pt x="4660" y="43"/>
                    <a:pt x="4548" y="11"/>
                  </a:cubicBezTo>
                  <a:cubicBezTo>
                    <a:pt x="4522" y="4"/>
                    <a:pt x="4497" y="1"/>
                    <a:pt x="4471"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74" name="Google Shape;2274;p52"/>
            <p:cNvSpPr/>
            <p:nvPr/>
          </p:nvSpPr>
          <p:spPr>
            <a:xfrm>
              <a:off x="1969575" y="2394475"/>
              <a:ext cx="976200" cy="1016300"/>
            </a:xfrm>
            <a:custGeom>
              <a:avLst/>
              <a:gdLst/>
              <a:ahLst/>
              <a:cxnLst/>
              <a:rect l="l" t="t" r="r" b="b"/>
              <a:pathLst>
                <a:path w="39048" h="40652" extrusionOk="0">
                  <a:moveTo>
                    <a:pt x="24487" y="1"/>
                  </a:moveTo>
                  <a:cubicBezTo>
                    <a:pt x="15906" y="1"/>
                    <a:pt x="9204" y="5478"/>
                    <a:pt x="9947" y="7922"/>
                  </a:cubicBezTo>
                  <a:cubicBezTo>
                    <a:pt x="10807" y="10746"/>
                    <a:pt x="5527" y="11482"/>
                    <a:pt x="5527" y="11482"/>
                  </a:cubicBezTo>
                  <a:cubicBezTo>
                    <a:pt x="5527" y="11482"/>
                    <a:pt x="3685" y="11728"/>
                    <a:pt x="2089" y="13447"/>
                  </a:cubicBezTo>
                  <a:cubicBezTo>
                    <a:pt x="492" y="15167"/>
                    <a:pt x="0" y="19218"/>
                    <a:pt x="2456" y="23516"/>
                  </a:cubicBezTo>
                  <a:cubicBezTo>
                    <a:pt x="3381" y="25133"/>
                    <a:pt x="4253" y="25638"/>
                    <a:pt x="4981" y="25638"/>
                  </a:cubicBezTo>
                  <a:cubicBezTo>
                    <a:pt x="6188" y="25638"/>
                    <a:pt x="7000" y="24253"/>
                    <a:pt x="7000" y="24253"/>
                  </a:cubicBezTo>
                  <a:cubicBezTo>
                    <a:pt x="7000" y="24253"/>
                    <a:pt x="7614" y="25849"/>
                    <a:pt x="8719" y="28673"/>
                  </a:cubicBezTo>
                  <a:cubicBezTo>
                    <a:pt x="9825" y="31497"/>
                    <a:pt x="13386" y="38741"/>
                    <a:pt x="16577" y="40092"/>
                  </a:cubicBezTo>
                  <a:cubicBezTo>
                    <a:pt x="17404" y="40442"/>
                    <a:pt x="18263" y="40652"/>
                    <a:pt x="19161" y="40652"/>
                  </a:cubicBezTo>
                  <a:cubicBezTo>
                    <a:pt x="21734" y="40652"/>
                    <a:pt x="24630" y="38928"/>
                    <a:pt x="27997" y="33831"/>
                  </a:cubicBezTo>
                  <a:cubicBezTo>
                    <a:pt x="32540" y="26954"/>
                    <a:pt x="35979" y="14184"/>
                    <a:pt x="35979" y="14184"/>
                  </a:cubicBezTo>
                  <a:cubicBezTo>
                    <a:pt x="35979" y="14184"/>
                    <a:pt x="39048" y="2642"/>
                    <a:pt x="28610" y="431"/>
                  </a:cubicBezTo>
                  <a:cubicBezTo>
                    <a:pt x="27204" y="133"/>
                    <a:pt x="25823" y="1"/>
                    <a:pt x="24487"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275" name="Google Shape;2275;p52"/>
            <p:cNvSpPr/>
            <p:nvPr/>
          </p:nvSpPr>
          <p:spPr>
            <a:xfrm>
              <a:off x="1962275" y="2387325"/>
              <a:ext cx="950425" cy="1030625"/>
            </a:xfrm>
            <a:custGeom>
              <a:avLst/>
              <a:gdLst/>
              <a:ahLst/>
              <a:cxnLst/>
              <a:rect l="l" t="t" r="r" b="b"/>
              <a:pathLst>
                <a:path w="38017" h="41225" extrusionOk="0">
                  <a:moveTo>
                    <a:pt x="24772" y="572"/>
                  </a:moveTo>
                  <a:cubicBezTo>
                    <a:pt x="26084" y="572"/>
                    <a:pt x="27447" y="702"/>
                    <a:pt x="28843" y="998"/>
                  </a:cubicBezTo>
                  <a:cubicBezTo>
                    <a:pt x="31640" y="1591"/>
                    <a:pt x="33695" y="2926"/>
                    <a:pt x="34951" y="4966"/>
                  </a:cubicBezTo>
                  <a:cubicBezTo>
                    <a:pt x="37396" y="8942"/>
                    <a:pt x="36011" y="14330"/>
                    <a:pt x="35994" y="14396"/>
                  </a:cubicBezTo>
                  <a:cubicBezTo>
                    <a:pt x="35948" y="14565"/>
                    <a:pt x="32510" y="27211"/>
                    <a:pt x="28051" y="33958"/>
                  </a:cubicBezTo>
                  <a:cubicBezTo>
                    <a:pt x="24529" y="39288"/>
                    <a:pt x="21655" y="40659"/>
                    <a:pt x="19442" y="40659"/>
                  </a:cubicBezTo>
                  <a:cubicBezTo>
                    <a:pt x="18502" y="40659"/>
                    <a:pt x="17682" y="40412"/>
                    <a:pt x="16982" y="40115"/>
                  </a:cubicBezTo>
                  <a:cubicBezTo>
                    <a:pt x="13996" y="38852"/>
                    <a:pt x="10502" y="31983"/>
                    <a:pt x="9278" y="28855"/>
                  </a:cubicBezTo>
                  <a:cubicBezTo>
                    <a:pt x="8173" y="26032"/>
                    <a:pt x="7560" y="24436"/>
                    <a:pt x="7560" y="24436"/>
                  </a:cubicBezTo>
                  <a:cubicBezTo>
                    <a:pt x="7519" y="24334"/>
                    <a:pt x="7426" y="24264"/>
                    <a:pt x="7316" y="24254"/>
                  </a:cubicBezTo>
                  <a:cubicBezTo>
                    <a:pt x="7308" y="24253"/>
                    <a:pt x="7300" y="24253"/>
                    <a:pt x="7292" y="24253"/>
                  </a:cubicBezTo>
                  <a:cubicBezTo>
                    <a:pt x="7191" y="24253"/>
                    <a:pt x="7097" y="24307"/>
                    <a:pt x="7046" y="24394"/>
                  </a:cubicBezTo>
                  <a:cubicBezTo>
                    <a:pt x="7038" y="24407"/>
                    <a:pt x="6300" y="25638"/>
                    <a:pt x="5274" y="25638"/>
                  </a:cubicBezTo>
                  <a:lnTo>
                    <a:pt x="5265" y="25638"/>
                  </a:lnTo>
                  <a:cubicBezTo>
                    <a:pt x="4507" y="25632"/>
                    <a:pt x="3745" y="24968"/>
                    <a:pt x="2998" y="23661"/>
                  </a:cubicBezTo>
                  <a:cubicBezTo>
                    <a:pt x="661" y="19571"/>
                    <a:pt x="1044" y="15594"/>
                    <a:pt x="2591" y="13929"/>
                  </a:cubicBezTo>
                  <a:cubicBezTo>
                    <a:pt x="4092" y="12313"/>
                    <a:pt x="5840" y="12055"/>
                    <a:pt x="5859" y="12052"/>
                  </a:cubicBezTo>
                  <a:cubicBezTo>
                    <a:pt x="5996" y="12034"/>
                    <a:pt x="9240" y="11563"/>
                    <a:pt x="10290" y="9919"/>
                  </a:cubicBezTo>
                  <a:cubicBezTo>
                    <a:pt x="10636" y="9378"/>
                    <a:pt x="10711" y="8775"/>
                    <a:pt x="10514" y="8126"/>
                  </a:cubicBezTo>
                  <a:cubicBezTo>
                    <a:pt x="10327" y="7514"/>
                    <a:pt x="10733" y="6605"/>
                    <a:pt x="11628" y="5629"/>
                  </a:cubicBezTo>
                  <a:cubicBezTo>
                    <a:pt x="13650" y="3422"/>
                    <a:pt x="18650" y="572"/>
                    <a:pt x="24772" y="572"/>
                  </a:cubicBezTo>
                  <a:close/>
                  <a:moveTo>
                    <a:pt x="24793" y="1"/>
                  </a:moveTo>
                  <a:cubicBezTo>
                    <a:pt x="18475" y="1"/>
                    <a:pt x="13301" y="2955"/>
                    <a:pt x="11204" y="5242"/>
                  </a:cubicBezTo>
                  <a:cubicBezTo>
                    <a:pt x="10155" y="6386"/>
                    <a:pt x="9715" y="7470"/>
                    <a:pt x="9965" y="8291"/>
                  </a:cubicBezTo>
                  <a:cubicBezTo>
                    <a:pt x="10113" y="8780"/>
                    <a:pt x="10062" y="9211"/>
                    <a:pt x="9808" y="9610"/>
                  </a:cubicBezTo>
                  <a:cubicBezTo>
                    <a:pt x="8900" y="11032"/>
                    <a:pt x="5810" y="11481"/>
                    <a:pt x="5781" y="11486"/>
                  </a:cubicBezTo>
                  <a:cubicBezTo>
                    <a:pt x="5702" y="11496"/>
                    <a:pt x="3817" y="11764"/>
                    <a:pt x="2170" y="13539"/>
                  </a:cubicBezTo>
                  <a:cubicBezTo>
                    <a:pt x="443" y="15399"/>
                    <a:pt x="1" y="19572"/>
                    <a:pt x="2500" y="23944"/>
                  </a:cubicBezTo>
                  <a:cubicBezTo>
                    <a:pt x="3356" y="25442"/>
                    <a:pt x="4286" y="26205"/>
                    <a:pt x="5262" y="26211"/>
                  </a:cubicBezTo>
                  <a:lnTo>
                    <a:pt x="5273" y="26211"/>
                  </a:lnTo>
                  <a:cubicBezTo>
                    <a:pt x="6159" y="26211"/>
                    <a:pt x="6839" y="25585"/>
                    <a:pt x="7214" y="25135"/>
                  </a:cubicBezTo>
                  <a:cubicBezTo>
                    <a:pt x="7476" y="25808"/>
                    <a:pt x="7997" y="27156"/>
                    <a:pt x="8745" y="29065"/>
                  </a:cubicBezTo>
                  <a:cubicBezTo>
                    <a:pt x="9741" y="31610"/>
                    <a:pt x="13351" y="39201"/>
                    <a:pt x="16758" y="40643"/>
                  </a:cubicBezTo>
                  <a:cubicBezTo>
                    <a:pt x="17672" y="41029"/>
                    <a:pt x="18571" y="41225"/>
                    <a:pt x="19461" y="41225"/>
                  </a:cubicBezTo>
                  <a:cubicBezTo>
                    <a:pt x="22499" y="41225"/>
                    <a:pt x="25436" y="38954"/>
                    <a:pt x="28529" y="34274"/>
                  </a:cubicBezTo>
                  <a:cubicBezTo>
                    <a:pt x="33045" y="27438"/>
                    <a:pt x="36512" y="14673"/>
                    <a:pt x="36547" y="14544"/>
                  </a:cubicBezTo>
                  <a:cubicBezTo>
                    <a:pt x="36608" y="14314"/>
                    <a:pt x="38016" y="8862"/>
                    <a:pt x="35440" y="4669"/>
                  </a:cubicBezTo>
                  <a:cubicBezTo>
                    <a:pt x="34099" y="2487"/>
                    <a:pt x="31920" y="1064"/>
                    <a:pt x="28963" y="437"/>
                  </a:cubicBezTo>
                  <a:cubicBezTo>
                    <a:pt x="27533" y="135"/>
                    <a:pt x="26137" y="1"/>
                    <a:pt x="24793"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76" name="Google Shape;2276;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C6FF00"/>
            </a:solidFill>
            <a:ln>
              <a:noFill/>
            </a:ln>
          </p:spPr>
          <p:txBody>
            <a:bodyPr spcFirstLastPara="1" wrap="square" lIns="91425" tIns="91425" rIns="91425" bIns="91425" anchor="ctr" anchorCtr="0">
              <a:noAutofit/>
            </a:bodyPr>
            <a:lstStyle/>
            <a:p>
              <a:pPr defTabSz="685800"/>
              <a:endParaRPr>
                <a:ea typeface="+mn-ea"/>
              </a:endParaRPr>
            </a:p>
          </p:txBody>
        </p:sp>
        <p:sp>
          <p:nvSpPr>
            <p:cNvPr id="2277" name="Google Shape;2277;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278" name="Google Shape;2278;p52"/>
            <p:cNvSpPr/>
            <p:nvPr/>
          </p:nvSpPr>
          <p:spPr>
            <a:xfrm>
              <a:off x="2468225" y="2849175"/>
              <a:ext cx="209250" cy="296275"/>
            </a:xfrm>
            <a:custGeom>
              <a:avLst/>
              <a:gdLst/>
              <a:ahLst/>
              <a:cxnLst/>
              <a:rect l="l" t="t" r="r" b="b"/>
              <a:pathLst>
                <a:path w="8370" h="11851" extrusionOk="0">
                  <a:moveTo>
                    <a:pt x="8052" y="0"/>
                  </a:moveTo>
                  <a:cubicBezTo>
                    <a:pt x="7919" y="0"/>
                    <a:pt x="7800" y="93"/>
                    <a:pt x="7772" y="228"/>
                  </a:cubicBezTo>
                  <a:cubicBezTo>
                    <a:pt x="7717" y="469"/>
                    <a:pt x="6414" y="6171"/>
                    <a:pt x="6170" y="8861"/>
                  </a:cubicBezTo>
                  <a:lnTo>
                    <a:pt x="6157" y="8992"/>
                  </a:lnTo>
                  <a:cubicBezTo>
                    <a:pt x="6047" y="10211"/>
                    <a:pt x="5975" y="11016"/>
                    <a:pt x="5663" y="11211"/>
                  </a:cubicBezTo>
                  <a:cubicBezTo>
                    <a:pt x="5590" y="11256"/>
                    <a:pt x="5489" y="11276"/>
                    <a:pt x="5367" y="11276"/>
                  </a:cubicBezTo>
                  <a:cubicBezTo>
                    <a:pt x="4973" y="11276"/>
                    <a:pt x="4359" y="11068"/>
                    <a:pt x="3733" y="10830"/>
                  </a:cubicBezTo>
                  <a:cubicBezTo>
                    <a:pt x="1330" y="9914"/>
                    <a:pt x="601" y="7007"/>
                    <a:pt x="594" y="6978"/>
                  </a:cubicBezTo>
                  <a:cubicBezTo>
                    <a:pt x="562" y="6846"/>
                    <a:pt x="444" y="6758"/>
                    <a:pt x="314" y="6758"/>
                  </a:cubicBezTo>
                  <a:cubicBezTo>
                    <a:pt x="292" y="6758"/>
                    <a:pt x="270" y="6761"/>
                    <a:pt x="248" y="6766"/>
                  </a:cubicBezTo>
                  <a:cubicBezTo>
                    <a:pt x="95" y="6803"/>
                    <a:pt x="0" y="6958"/>
                    <a:pt x="37" y="7112"/>
                  </a:cubicBezTo>
                  <a:cubicBezTo>
                    <a:pt x="69" y="7243"/>
                    <a:pt x="840" y="10341"/>
                    <a:pt x="3529" y="11365"/>
                  </a:cubicBezTo>
                  <a:cubicBezTo>
                    <a:pt x="4320" y="11665"/>
                    <a:pt x="4913" y="11850"/>
                    <a:pt x="5368" y="11850"/>
                  </a:cubicBezTo>
                  <a:cubicBezTo>
                    <a:pt x="5601" y="11850"/>
                    <a:pt x="5798" y="11802"/>
                    <a:pt x="5965" y="11697"/>
                  </a:cubicBezTo>
                  <a:cubicBezTo>
                    <a:pt x="6518" y="11352"/>
                    <a:pt x="6592" y="10532"/>
                    <a:pt x="6728" y="9045"/>
                  </a:cubicBezTo>
                  <a:lnTo>
                    <a:pt x="6739" y="8913"/>
                  </a:lnTo>
                  <a:cubicBezTo>
                    <a:pt x="6981" y="6262"/>
                    <a:pt x="8317" y="415"/>
                    <a:pt x="8330" y="356"/>
                  </a:cubicBezTo>
                  <a:cubicBezTo>
                    <a:pt x="8369" y="199"/>
                    <a:pt x="8272" y="43"/>
                    <a:pt x="8116" y="7"/>
                  </a:cubicBezTo>
                  <a:cubicBezTo>
                    <a:pt x="8094" y="2"/>
                    <a:pt x="8073" y="0"/>
                    <a:pt x="8052"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79" name="Google Shape;2279;p52"/>
            <p:cNvSpPr/>
            <p:nvPr/>
          </p:nvSpPr>
          <p:spPr>
            <a:xfrm>
              <a:off x="2290550" y="2999725"/>
              <a:ext cx="100625" cy="32750"/>
            </a:xfrm>
            <a:custGeom>
              <a:avLst/>
              <a:gdLst/>
              <a:ahLst/>
              <a:cxnLst/>
              <a:rect l="l" t="t" r="r" b="b"/>
              <a:pathLst>
                <a:path w="4025" h="1310" extrusionOk="0">
                  <a:moveTo>
                    <a:pt x="3738" y="0"/>
                  </a:moveTo>
                  <a:cubicBezTo>
                    <a:pt x="3227" y="0"/>
                    <a:pt x="536" y="670"/>
                    <a:pt x="231" y="745"/>
                  </a:cubicBezTo>
                  <a:cubicBezTo>
                    <a:pt x="92" y="781"/>
                    <a:pt x="1" y="915"/>
                    <a:pt x="18" y="1057"/>
                  </a:cubicBezTo>
                  <a:cubicBezTo>
                    <a:pt x="35" y="1201"/>
                    <a:pt x="157" y="1308"/>
                    <a:pt x="300" y="1310"/>
                  </a:cubicBezTo>
                  <a:cubicBezTo>
                    <a:pt x="323" y="1310"/>
                    <a:pt x="346" y="1307"/>
                    <a:pt x="370" y="1302"/>
                  </a:cubicBezTo>
                  <a:cubicBezTo>
                    <a:pt x="1496" y="1019"/>
                    <a:pt x="3406" y="573"/>
                    <a:pt x="3738" y="573"/>
                  </a:cubicBezTo>
                  <a:cubicBezTo>
                    <a:pt x="3897" y="573"/>
                    <a:pt x="4024" y="445"/>
                    <a:pt x="4024" y="287"/>
                  </a:cubicBezTo>
                  <a:cubicBezTo>
                    <a:pt x="4024" y="128"/>
                    <a:pt x="3897" y="0"/>
                    <a:pt x="3738"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80" name="Google Shape;2280;p52"/>
            <p:cNvSpPr/>
            <p:nvPr/>
          </p:nvSpPr>
          <p:spPr>
            <a:xfrm>
              <a:off x="2336575" y="3015050"/>
              <a:ext cx="110300" cy="152500"/>
            </a:xfrm>
            <a:custGeom>
              <a:avLst/>
              <a:gdLst/>
              <a:ahLst/>
              <a:cxnLst/>
              <a:rect l="l" t="t" r="r" b="b"/>
              <a:pathLst>
                <a:path w="4412" h="6100" extrusionOk="0">
                  <a:moveTo>
                    <a:pt x="303" y="1"/>
                  </a:moveTo>
                  <a:cubicBezTo>
                    <a:pt x="292" y="1"/>
                    <a:pt x="282" y="1"/>
                    <a:pt x="271" y="3"/>
                  </a:cubicBezTo>
                  <a:cubicBezTo>
                    <a:pt x="114" y="19"/>
                    <a:pt x="0" y="160"/>
                    <a:pt x="16" y="317"/>
                  </a:cubicBezTo>
                  <a:cubicBezTo>
                    <a:pt x="37" y="512"/>
                    <a:pt x="568" y="5063"/>
                    <a:pt x="4026" y="6088"/>
                  </a:cubicBezTo>
                  <a:cubicBezTo>
                    <a:pt x="4053" y="6096"/>
                    <a:pt x="4081" y="6099"/>
                    <a:pt x="4108" y="6099"/>
                  </a:cubicBezTo>
                  <a:cubicBezTo>
                    <a:pt x="4249" y="6099"/>
                    <a:pt x="4371" y="5994"/>
                    <a:pt x="4391" y="5854"/>
                  </a:cubicBezTo>
                  <a:cubicBezTo>
                    <a:pt x="4411" y="5713"/>
                    <a:pt x="4326" y="5579"/>
                    <a:pt x="4189" y="5538"/>
                  </a:cubicBezTo>
                  <a:cubicBezTo>
                    <a:pt x="1098" y="4622"/>
                    <a:pt x="591" y="300"/>
                    <a:pt x="587" y="256"/>
                  </a:cubicBezTo>
                  <a:cubicBezTo>
                    <a:pt x="571" y="109"/>
                    <a:pt x="447" y="1"/>
                    <a:pt x="303"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81" name="Google Shape;2281;p52"/>
            <p:cNvSpPr/>
            <p:nvPr/>
          </p:nvSpPr>
          <p:spPr>
            <a:xfrm>
              <a:off x="2502650" y="2817300"/>
              <a:ext cx="42075" cy="72225"/>
            </a:xfrm>
            <a:custGeom>
              <a:avLst/>
              <a:gdLst/>
              <a:ahLst/>
              <a:cxnLst/>
              <a:rect l="l" t="t" r="r" b="b"/>
              <a:pathLst>
                <a:path w="1683" h="2889" extrusionOk="0">
                  <a:moveTo>
                    <a:pt x="1101" y="0"/>
                  </a:moveTo>
                  <a:cubicBezTo>
                    <a:pt x="753" y="0"/>
                    <a:pt x="355" y="551"/>
                    <a:pt x="184" y="1292"/>
                  </a:cubicBezTo>
                  <a:cubicBezTo>
                    <a:pt x="0" y="2084"/>
                    <a:pt x="146" y="2796"/>
                    <a:pt x="510" y="2880"/>
                  </a:cubicBezTo>
                  <a:cubicBezTo>
                    <a:pt x="534" y="2885"/>
                    <a:pt x="558" y="2888"/>
                    <a:pt x="582" y="2888"/>
                  </a:cubicBezTo>
                  <a:cubicBezTo>
                    <a:pt x="930" y="2888"/>
                    <a:pt x="1328" y="2337"/>
                    <a:pt x="1499" y="1596"/>
                  </a:cubicBezTo>
                  <a:cubicBezTo>
                    <a:pt x="1682" y="803"/>
                    <a:pt x="1536" y="92"/>
                    <a:pt x="1173" y="9"/>
                  </a:cubicBezTo>
                  <a:cubicBezTo>
                    <a:pt x="1149" y="3"/>
                    <a:pt x="1125" y="0"/>
                    <a:pt x="1101"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82" name="Google Shape;2282;p52"/>
            <p:cNvSpPr/>
            <p:nvPr/>
          </p:nvSpPr>
          <p:spPr>
            <a:xfrm>
              <a:off x="2705700" y="2884075"/>
              <a:ext cx="42075" cy="72225"/>
            </a:xfrm>
            <a:custGeom>
              <a:avLst/>
              <a:gdLst/>
              <a:ahLst/>
              <a:cxnLst/>
              <a:rect l="l" t="t" r="r" b="b"/>
              <a:pathLst>
                <a:path w="1683" h="2889" extrusionOk="0">
                  <a:moveTo>
                    <a:pt x="1102" y="1"/>
                  </a:moveTo>
                  <a:cubicBezTo>
                    <a:pt x="754" y="1"/>
                    <a:pt x="354" y="552"/>
                    <a:pt x="183" y="1293"/>
                  </a:cubicBezTo>
                  <a:cubicBezTo>
                    <a:pt x="1" y="2086"/>
                    <a:pt x="146" y="2797"/>
                    <a:pt x="510" y="2880"/>
                  </a:cubicBezTo>
                  <a:cubicBezTo>
                    <a:pt x="533" y="2886"/>
                    <a:pt x="558" y="2889"/>
                    <a:pt x="582" y="2889"/>
                  </a:cubicBezTo>
                  <a:cubicBezTo>
                    <a:pt x="930" y="2889"/>
                    <a:pt x="1328" y="2338"/>
                    <a:pt x="1500" y="1597"/>
                  </a:cubicBezTo>
                  <a:cubicBezTo>
                    <a:pt x="1683" y="804"/>
                    <a:pt x="1537" y="93"/>
                    <a:pt x="1174" y="9"/>
                  </a:cubicBezTo>
                  <a:cubicBezTo>
                    <a:pt x="1150" y="3"/>
                    <a:pt x="1126" y="1"/>
                    <a:pt x="1102"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83" name="Google Shape;2283;p52"/>
            <p:cNvSpPr/>
            <p:nvPr/>
          </p:nvSpPr>
          <p:spPr>
            <a:xfrm>
              <a:off x="2467000" y="2725875"/>
              <a:ext cx="124525" cy="45675"/>
            </a:xfrm>
            <a:custGeom>
              <a:avLst/>
              <a:gdLst/>
              <a:ahLst/>
              <a:cxnLst/>
              <a:rect l="l" t="t" r="r" b="b"/>
              <a:pathLst>
                <a:path w="4981" h="1827" extrusionOk="0">
                  <a:moveTo>
                    <a:pt x="2633" y="0"/>
                  </a:moveTo>
                  <a:cubicBezTo>
                    <a:pt x="2463" y="0"/>
                    <a:pt x="2294" y="16"/>
                    <a:pt x="2127" y="47"/>
                  </a:cubicBezTo>
                  <a:cubicBezTo>
                    <a:pt x="853" y="282"/>
                    <a:pt x="153" y="1339"/>
                    <a:pt x="125" y="1384"/>
                  </a:cubicBezTo>
                  <a:cubicBezTo>
                    <a:pt x="1" y="1574"/>
                    <a:pt x="137" y="1826"/>
                    <a:pt x="364" y="1826"/>
                  </a:cubicBezTo>
                  <a:cubicBezTo>
                    <a:pt x="461" y="1826"/>
                    <a:pt x="550" y="1778"/>
                    <a:pt x="604" y="1697"/>
                  </a:cubicBezTo>
                  <a:cubicBezTo>
                    <a:pt x="610" y="1687"/>
                    <a:pt x="1207" y="796"/>
                    <a:pt x="2238" y="608"/>
                  </a:cubicBezTo>
                  <a:cubicBezTo>
                    <a:pt x="2366" y="585"/>
                    <a:pt x="2496" y="573"/>
                    <a:pt x="2627" y="573"/>
                  </a:cubicBezTo>
                  <a:cubicBezTo>
                    <a:pt x="3221" y="573"/>
                    <a:pt x="3847" y="810"/>
                    <a:pt x="4494" y="1280"/>
                  </a:cubicBezTo>
                  <a:cubicBezTo>
                    <a:pt x="4544" y="1315"/>
                    <a:pt x="4601" y="1332"/>
                    <a:pt x="4658" y="1332"/>
                  </a:cubicBezTo>
                  <a:cubicBezTo>
                    <a:pt x="4746" y="1332"/>
                    <a:pt x="4833" y="1291"/>
                    <a:pt x="4889" y="1214"/>
                  </a:cubicBezTo>
                  <a:cubicBezTo>
                    <a:pt x="4980" y="1088"/>
                    <a:pt x="4955" y="911"/>
                    <a:pt x="4831" y="817"/>
                  </a:cubicBezTo>
                  <a:cubicBezTo>
                    <a:pt x="4084" y="274"/>
                    <a:pt x="3347" y="0"/>
                    <a:pt x="2633"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84" name="Google Shape;2284;p52"/>
            <p:cNvSpPr/>
            <p:nvPr/>
          </p:nvSpPr>
          <p:spPr>
            <a:xfrm>
              <a:off x="2695150" y="2800550"/>
              <a:ext cx="114500" cy="69250"/>
            </a:xfrm>
            <a:custGeom>
              <a:avLst/>
              <a:gdLst/>
              <a:ahLst/>
              <a:cxnLst/>
              <a:rect l="l" t="t" r="r" b="b"/>
              <a:pathLst>
                <a:path w="4580" h="2770" extrusionOk="0">
                  <a:moveTo>
                    <a:pt x="1777" y="1"/>
                  </a:moveTo>
                  <a:cubicBezTo>
                    <a:pt x="878" y="1"/>
                    <a:pt x="187" y="508"/>
                    <a:pt x="153" y="534"/>
                  </a:cubicBezTo>
                  <a:cubicBezTo>
                    <a:pt x="27" y="629"/>
                    <a:pt x="0" y="808"/>
                    <a:pt x="95" y="934"/>
                  </a:cubicBezTo>
                  <a:cubicBezTo>
                    <a:pt x="152" y="1010"/>
                    <a:pt x="237" y="1049"/>
                    <a:pt x="324" y="1049"/>
                  </a:cubicBezTo>
                  <a:cubicBezTo>
                    <a:pt x="384" y="1049"/>
                    <a:pt x="444" y="1031"/>
                    <a:pt x="496" y="992"/>
                  </a:cubicBezTo>
                  <a:cubicBezTo>
                    <a:pt x="502" y="987"/>
                    <a:pt x="1069" y="574"/>
                    <a:pt x="1778" y="574"/>
                  </a:cubicBezTo>
                  <a:cubicBezTo>
                    <a:pt x="1927" y="574"/>
                    <a:pt x="2081" y="592"/>
                    <a:pt x="2238" y="636"/>
                  </a:cubicBezTo>
                  <a:cubicBezTo>
                    <a:pt x="2944" y="831"/>
                    <a:pt x="3534" y="1490"/>
                    <a:pt x="3989" y="2592"/>
                  </a:cubicBezTo>
                  <a:cubicBezTo>
                    <a:pt x="4033" y="2699"/>
                    <a:pt x="4139" y="2769"/>
                    <a:pt x="4254" y="2769"/>
                  </a:cubicBezTo>
                  <a:cubicBezTo>
                    <a:pt x="4291" y="2769"/>
                    <a:pt x="4328" y="2761"/>
                    <a:pt x="4364" y="2747"/>
                  </a:cubicBezTo>
                  <a:cubicBezTo>
                    <a:pt x="4510" y="2686"/>
                    <a:pt x="4579" y="2518"/>
                    <a:pt x="4518" y="2372"/>
                  </a:cubicBezTo>
                  <a:cubicBezTo>
                    <a:pt x="3991" y="1095"/>
                    <a:pt x="3272" y="325"/>
                    <a:pt x="2384" y="82"/>
                  </a:cubicBezTo>
                  <a:cubicBezTo>
                    <a:pt x="2175" y="24"/>
                    <a:pt x="1971" y="1"/>
                    <a:pt x="1777"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85" name="Google Shape;2285;p52"/>
            <p:cNvSpPr/>
            <p:nvPr/>
          </p:nvSpPr>
          <p:spPr>
            <a:xfrm>
              <a:off x="1941950" y="2257850"/>
              <a:ext cx="1099025" cy="639025"/>
            </a:xfrm>
            <a:custGeom>
              <a:avLst/>
              <a:gdLst/>
              <a:ahLst/>
              <a:cxnLst/>
              <a:rect l="l" t="t" r="r" b="b"/>
              <a:pathLst>
                <a:path w="43961" h="25561" extrusionOk="0">
                  <a:moveTo>
                    <a:pt x="26033" y="1"/>
                  </a:moveTo>
                  <a:cubicBezTo>
                    <a:pt x="16332" y="1"/>
                    <a:pt x="13508" y="3316"/>
                    <a:pt x="13508" y="3316"/>
                  </a:cubicBezTo>
                  <a:cubicBezTo>
                    <a:pt x="13508" y="3316"/>
                    <a:pt x="13166" y="3296"/>
                    <a:pt x="12603" y="3296"/>
                  </a:cubicBezTo>
                  <a:cubicBezTo>
                    <a:pt x="11198" y="3296"/>
                    <a:pt x="8419" y="3422"/>
                    <a:pt x="6140" y="4299"/>
                  </a:cubicBezTo>
                  <a:cubicBezTo>
                    <a:pt x="2948" y="5526"/>
                    <a:pt x="0" y="14367"/>
                    <a:pt x="1597" y="19647"/>
                  </a:cubicBezTo>
                  <a:cubicBezTo>
                    <a:pt x="2574" y="22878"/>
                    <a:pt x="3367" y="23396"/>
                    <a:pt x="4032" y="23396"/>
                  </a:cubicBezTo>
                  <a:cubicBezTo>
                    <a:pt x="4346" y="23396"/>
                    <a:pt x="4632" y="23281"/>
                    <a:pt x="4895" y="23281"/>
                  </a:cubicBezTo>
                  <a:cubicBezTo>
                    <a:pt x="4985" y="23281"/>
                    <a:pt x="5073" y="23294"/>
                    <a:pt x="5158" y="23331"/>
                  </a:cubicBezTo>
                  <a:cubicBezTo>
                    <a:pt x="5970" y="23679"/>
                    <a:pt x="8096" y="25560"/>
                    <a:pt x="10089" y="25560"/>
                  </a:cubicBezTo>
                  <a:cubicBezTo>
                    <a:pt x="10206" y="25560"/>
                    <a:pt x="10322" y="25554"/>
                    <a:pt x="10438" y="25540"/>
                  </a:cubicBezTo>
                  <a:cubicBezTo>
                    <a:pt x="12526" y="25295"/>
                    <a:pt x="12035" y="22716"/>
                    <a:pt x="12280" y="21366"/>
                  </a:cubicBezTo>
                  <a:cubicBezTo>
                    <a:pt x="12525" y="20015"/>
                    <a:pt x="13631" y="19402"/>
                    <a:pt x="13631" y="19402"/>
                  </a:cubicBezTo>
                  <a:cubicBezTo>
                    <a:pt x="13631" y="19402"/>
                    <a:pt x="15594" y="18665"/>
                    <a:pt x="18050" y="15963"/>
                  </a:cubicBezTo>
                  <a:cubicBezTo>
                    <a:pt x="20506" y="13262"/>
                    <a:pt x="14489" y="11051"/>
                    <a:pt x="14489" y="11051"/>
                  </a:cubicBezTo>
                  <a:cubicBezTo>
                    <a:pt x="14489" y="11051"/>
                    <a:pt x="14656" y="10912"/>
                    <a:pt x="15255" y="10912"/>
                  </a:cubicBezTo>
                  <a:cubicBezTo>
                    <a:pt x="15914" y="10912"/>
                    <a:pt x="17096" y="11081"/>
                    <a:pt x="19155" y="11788"/>
                  </a:cubicBezTo>
                  <a:cubicBezTo>
                    <a:pt x="23085" y="13140"/>
                    <a:pt x="25908" y="17560"/>
                    <a:pt x="28488" y="18420"/>
                  </a:cubicBezTo>
                  <a:cubicBezTo>
                    <a:pt x="28663" y="18478"/>
                    <a:pt x="28817" y="18505"/>
                    <a:pt x="28951" y="18505"/>
                  </a:cubicBezTo>
                  <a:cubicBezTo>
                    <a:pt x="30793" y="18505"/>
                    <a:pt x="28980" y="13385"/>
                    <a:pt x="28980" y="13385"/>
                  </a:cubicBezTo>
                  <a:lnTo>
                    <a:pt x="28980" y="13385"/>
                  </a:lnTo>
                  <a:cubicBezTo>
                    <a:pt x="28980" y="13385"/>
                    <a:pt x="32049" y="19033"/>
                    <a:pt x="35610" y="20507"/>
                  </a:cubicBezTo>
                  <a:cubicBezTo>
                    <a:pt x="36659" y="20941"/>
                    <a:pt x="37773" y="21183"/>
                    <a:pt x="38828" y="21183"/>
                  </a:cubicBezTo>
                  <a:cubicBezTo>
                    <a:pt x="41352" y="21183"/>
                    <a:pt x="43541" y="19796"/>
                    <a:pt x="43714" y="16331"/>
                  </a:cubicBezTo>
                  <a:cubicBezTo>
                    <a:pt x="43960" y="11420"/>
                    <a:pt x="38558" y="7245"/>
                    <a:pt x="38558" y="7245"/>
                  </a:cubicBezTo>
                  <a:cubicBezTo>
                    <a:pt x="38558" y="7245"/>
                    <a:pt x="39540" y="7122"/>
                    <a:pt x="41259" y="5895"/>
                  </a:cubicBezTo>
                  <a:cubicBezTo>
                    <a:pt x="42977" y="4666"/>
                    <a:pt x="35732" y="1"/>
                    <a:pt x="26033"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86" name="Google Shape;2286;p52"/>
            <p:cNvSpPr/>
            <p:nvPr/>
          </p:nvSpPr>
          <p:spPr>
            <a:xfrm>
              <a:off x="1939300" y="2250700"/>
              <a:ext cx="1107975" cy="653375"/>
            </a:xfrm>
            <a:custGeom>
              <a:avLst/>
              <a:gdLst/>
              <a:ahLst/>
              <a:cxnLst/>
              <a:rect l="l" t="t" r="r" b="b"/>
              <a:pathLst>
                <a:path w="44319" h="26135" extrusionOk="0">
                  <a:moveTo>
                    <a:pt x="26139" y="574"/>
                  </a:moveTo>
                  <a:cubicBezTo>
                    <a:pt x="34579" y="574"/>
                    <a:pt x="40817" y="4049"/>
                    <a:pt x="41307" y="5577"/>
                  </a:cubicBezTo>
                  <a:cubicBezTo>
                    <a:pt x="41371" y="5775"/>
                    <a:pt x="41309" y="5869"/>
                    <a:pt x="41198" y="5947"/>
                  </a:cubicBezTo>
                  <a:cubicBezTo>
                    <a:pt x="39577" y="7105"/>
                    <a:pt x="38636" y="7245"/>
                    <a:pt x="38628" y="7247"/>
                  </a:cubicBezTo>
                  <a:cubicBezTo>
                    <a:pt x="38374" y="7279"/>
                    <a:pt x="38286" y="7602"/>
                    <a:pt x="38489" y="7758"/>
                  </a:cubicBezTo>
                  <a:cubicBezTo>
                    <a:pt x="38542" y="7798"/>
                    <a:pt x="43770" y="11901"/>
                    <a:pt x="43535" y="16604"/>
                  </a:cubicBezTo>
                  <a:cubicBezTo>
                    <a:pt x="43444" y="18421"/>
                    <a:pt x="42790" y="19728"/>
                    <a:pt x="41590" y="20487"/>
                  </a:cubicBezTo>
                  <a:cubicBezTo>
                    <a:pt x="40853" y="20954"/>
                    <a:pt x="39935" y="21187"/>
                    <a:pt x="38927" y="21187"/>
                  </a:cubicBezTo>
                  <a:cubicBezTo>
                    <a:pt x="37950" y="21187"/>
                    <a:pt x="36889" y="20967"/>
                    <a:pt x="35827" y="20528"/>
                  </a:cubicBezTo>
                  <a:cubicBezTo>
                    <a:pt x="32401" y="19111"/>
                    <a:pt x="29368" y="13590"/>
                    <a:pt x="29338" y="13534"/>
                  </a:cubicBezTo>
                  <a:cubicBezTo>
                    <a:pt x="29286" y="13440"/>
                    <a:pt x="29188" y="13385"/>
                    <a:pt x="29087" y="13385"/>
                  </a:cubicBezTo>
                  <a:cubicBezTo>
                    <a:pt x="29048" y="13385"/>
                    <a:pt x="29008" y="13393"/>
                    <a:pt x="28970" y="13410"/>
                  </a:cubicBezTo>
                  <a:cubicBezTo>
                    <a:pt x="28833" y="13471"/>
                    <a:pt x="28767" y="13626"/>
                    <a:pt x="28816" y="13767"/>
                  </a:cubicBezTo>
                  <a:cubicBezTo>
                    <a:pt x="29338" y="15240"/>
                    <a:pt x="29947" y="17797"/>
                    <a:pt x="29364" y="18391"/>
                  </a:cubicBezTo>
                  <a:cubicBezTo>
                    <a:pt x="29331" y="18425"/>
                    <a:pt x="29252" y="18505"/>
                    <a:pt x="29058" y="18505"/>
                  </a:cubicBezTo>
                  <a:cubicBezTo>
                    <a:pt x="28964" y="18505"/>
                    <a:pt x="28842" y="18486"/>
                    <a:pt x="28685" y="18434"/>
                  </a:cubicBezTo>
                  <a:cubicBezTo>
                    <a:pt x="27584" y="18066"/>
                    <a:pt x="26369" y="16954"/>
                    <a:pt x="25082" y="15776"/>
                  </a:cubicBezTo>
                  <a:cubicBezTo>
                    <a:pt x="23438" y="14271"/>
                    <a:pt x="21574" y="12566"/>
                    <a:pt x="19356" y="11804"/>
                  </a:cubicBezTo>
                  <a:cubicBezTo>
                    <a:pt x="17305" y="11099"/>
                    <a:pt x="16082" y="10914"/>
                    <a:pt x="15363" y="10914"/>
                  </a:cubicBezTo>
                  <a:cubicBezTo>
                    <a:pt x="14721" y="10914"/>
                    <a:pt x="14482" y="11061"/>
                    <a:pt x="14414" y="11118"/>
                  </a:cubicBezTo>
                  <a:cubicBezTo>
                    <a:pt x="14244" y="11259"/>
                    <a:pt x="14291" y="11531"/>
                    <a:pt x="14498" y="11607"/>
                  </a:cubicBezTo>
                  <a:cubicBezTo>
                    <a:pt x="15471" y="11964"/>
                    <a:pt x="18075" y="13202"/>
                    <a:pt x="18421" y="14612"/>
                  </a:cubicBezTo>
                  <a:cubicBezTo>
                    <a:pt x="18542" y="15101"/>
                    <a:pt x="18385" y="15573"/>
                    <a:pt x="17946" y="16056"/>
                  </a:cubicBezTo>
                  <a:cubicBezTo>
                    <a:pt x="15575" y="18665"/>
                    <a:pt x="13655" y="19412"/>
                    <a:pt x="13636" y="19419"/>
                  </a:cubicBezTo>
                  <a:cubicBezTo>
                    <a:pt x="13623" y="19424"/>
                    <a:pt x="13610" y="19431"/>
                    <a:pt x="13598" y="19438"/>
                  </a:cubicBezTo>
                  <a:cubicBezTo>
                    <a:pt x="13548" y="19466"/>
                    <a:pt x="12372" y="20134"/>
                    <a:pt x="12105" y="21601"/>
                  </a:cubicBezTo>
                  <a:cubicBezTo>
                    <a:pt x="12045" y="21928"/>
                    <a:pt x="12027" y="22309"/>
                    <a:pt x="12007" y="22713"/>
                  </a:cubicBezTo>
                  <a:cubicBezTo>
                    <a:pt x="11933" y="24276"/>
                    <a:pt x="11783" y="25394"/>
                    <a:pt x="10510" y="25543"/>
                  </a:cubicBezTo>
                  <a:cubicBezTo>
                    <a:pt x="10409" y="25555"/>
                    <a:pt x="10306" y="25560"/>
                    <a:pt x="10202" y="25560"/>
                  </a:cubicBezTo>
                  <a:cubicBezTo>
                    <a:pt x="8838" y="25560"/>
                    <a:pt x="7356" y="24594"/>
                    <a:pt x="6350" y="23936"/>
                  </a:cubicBezTo>
                  <a:cubicBezTo>
                    <a:pt x="5944" y="23669"/>
                    <a:pt x="5623" y="23459"/>
                    <a:pt x="5377" y="23354"/>
                  </a:cubicBezTo>
                  <a:cubicBezTo>
                    <a:pt x="5261" y="23305"/>
                    <a:pt x="5137" y="23281"/>
                    <a:pt x="5010" y="23281"/>
                  </a:cubicBezTo>
                  <a:cubicBezTo>
                    <a:pt x="5007" y="23281"/>
                    <a:pt x="5004" y="23281"/>
                    <a:pt x="5001" y="23281"/>
                  </a:cubicBezTo>
                  <a:cubicBezTo>
                    <a:pt x="4845" y="23281"/>
                    <a:pt x="4692" y="23311"/>
                    <a:pt x="4552" y="23341"/>
                  </a:cubicBezTo>
                  <a:cubicBezTo>
                    <a:pt x="4433" y="23365"/>
                    <a:pt x="4308" y="23390"/>
                    <a:pt x="4176" y="23390"/>
                  </a:cubicBezTo>
                  <a:cubicBezTo>
                    <a:pt x="3605" y="23390"/>
                    <a:pt x="2907" y="22922"/>
                    <a:pt x="1978" y="19851"/>
                  </a:cubicBezTo>
                  <a:cubicBezTo>
                    <a:pt x="641" y="15425"/>
                    <a:pt x="2907" y="6178"/>
                    <a:pt x="6350" y="4852"/>
                  </a:cubicBezTo>
                  <a:cubicBezTo>
                    <a:pt x="8591" y="3990"/>
                    <a:pt x="11364" y="3870"/>
                    <a:pt x="12740" y="3870"/>
                  </a:cubicBezTo>
                  <a:cubicBezTo>
                    <a:pt x="13265" y="3870"/>
                    <a:pt x="13587" y="3888"/>
                    <a:pt x="13598" y="3888"/>
                  </a:cubicBezTo>
                  <a:cubicBezTo>
                    <a:pt x="13604" y="3888"/>
                    <a:pt x="13610" y="3889"/>
                    <a:pt x="13616" y="3889"/>
                  </a:cubicBezTo>
                  <a:cubicBezTo>
                    <a:pt x="13699" y="3889"/>
                    <a:pt x="13778" y="3852"/>
                    <a:pt x="13833" y="3790"/>
                  </a:cubicBezTo>
                  <a:cubicBezTo>
                    <a:pt x="13860" y="3757"/>
                    <a:pt x="16725" y="574"/>
                    <a:pt x="26139" y="574"/>
                  </a:cubicBezTo>
                  <a:close/>
                  <a:moveTo>
                    <a:pt x="26138" y="1"/>
                  </a:moveTo>
                  <a:cubicBezTo>
                    <a:pt x="17281" y="1"/>
                    <a:pt x="14084" y="2722"/>
                    <a:pt x="13496" y="3310"/>
                  </a:cubicBezTo>
                  <a:cubicBezTo>
                    <a:pt x="13339" y="3303"/>
                    <a:pt x="13054" y="3294"/>
                    <a:pt x="12677" y="3294"/>
                  </a:cubicBezTo>
                  <a:cubicBezTo>
                    <a:pt x="11243" y="3294"/>
                    <a:pt x="8462" y="3425"/>
                    <a:pt x="6143" y="4317"/>
                  </a:cubicBezTo>
                  <a:cubicBezTo>
                    <a:pt x="2403" y="5756"/>
                    <a:pt x="0" y="15290"/>
                    <a:pt x="1429" y="20016"/>
                  </a:cubicBezTo>
                  <a:cubicBezTo>
                    <a:pt x="2426" y="23316"/>
                    <a:pt x="3272" y="23963"/>
                    <a:pt x="4142" y="23963"/>
                  </a:cubicBezTo>
                  <a:cubicBezTo>
                    <a:pt x="4315" y="23963"/>
                    <a:pt x="4489" y="23938"/>
                    <a:pt x="4665" y="23902"/>
                  </a:cubicBezTo>
                  <a:cubicBezTo>
                    <a:pt x="4792" y="23876"/>
                    <a:pt x="4903" y="23854"/>
                    <a:pt x="4998" y="23854"/>
                  </a:cubicBezTo>
                  <a:cubicBezTo>
                    <a:pt x="5055" y="23854"/>
                    <a:pt x="5106" y="23862"/>
                    <a:pt x="5152" y="23882"/>
                  </a:cubicBezTo>
                  <a:cubicBezTo>
                    <a:pt x="5350" y="23966"/>
                    <a:pt x="5668" y="24174"/>
                    <a:pt x="6037" y="24415"/>
                  </a:cubicBezTo>
                  <a:cubicBezTo>
                    <a:pt x="7099" y="25110"/>
                    <a:pt x="8662" y="26134"/>
                    <a:pt x="10196" y="26134"/>
                  </a:cubicBezTo>
                  <a:cubicBezTo>
                    <a:pt x="10324" y="26134"/>
                    <a:pt x="10451" y="26126"/>
                    <a:pt x="10578" y="26111"/>
                  </a:cubicBezTo>
                  <a:cubicBezTo>
                    <a:pt x="12430" y="25893"/>
                    <a:pt x="12517" y="24070"/>
                    <a:pt x="12580" y="22740"/>
                  </a:cubicBezTo>
                  <a:cubicBezTo>
                    <a:pt x="12599" y="22356"/>
                    <a:pt x="12615" y="21992"/>
                    <a:pt x="12668" y="21703"/>
                  </a:cubicBezTo>
                  <a:cubicBezTo>
                    <a:pt x="12871" y="20589"/>
                    <a:pt x="13741" y="20021"/>
                    <a:pt x="13862" y="19946"/>
                  </a:cubicBezTo>
                  <a:cubicBezTo>
                    <a:pt x="14112" y="19846"/>
                    <a:pt x="16015" y="19032"/>
                    <a:pt x="18369" y="16442"/>
                  </a:cubicBezTo>
                  <a:cubicBezTo>
                    <a:pt x="18938" y="15816"/>
                    <a:pt x="19143" y="15154"/>
                    <a:pt x="18978" y="14476"/>
                  </a:cubicBezTo>
                  <a:cubicBezTo>
                    <a:pt x="18643" y="13115"/>
                    <a:pt x="16841" y="12050"/>
                    <a:pt x="15682" y="11495"/>
                  </a:cubicBezTo>
                  <a:lnTo>
                    <a:pt x="15682" y="11495"/>
                  </a:lnTo>
                  <a:cubicBezTo>
                    <a:pt x="16338" y="11544"/>
                    <a:pt x="17426" y="11746"/>
                    <a:pt x="19170" y="12345"/>
                  </a:cubicBezTo>
                  <a:cubicBezTo>
                    <a:pt x="21274" y="13069"/>
                    <a:pt x="23092" y="14732"/>
                    <a:pt x="24694" y="16200"/>
                  </a:cubicBezTo>
                  <a:cubicBezTo>
                    <a:pt x="26085" y="17472"/>
                    <a:pt x="27285" y="18571"/>
                    <a:pt x="28504" y="18977"/>
                  </a:cubicBezTo>
                  <a:cubicBezTo>
                    <a:pt x="28715" y="19048"/>
                    <a:pt x="28898" y="19077"/>
                    <a:pt x="29056" y="19077"/>
                  </a:cubicBezTo>
                  <a:cubicBezTo>
                    <a:pt x="29404" y="19077"/>
                    <a:pt x="29631" y="18936"/>
                    <a:pt x="29772" y="18792"/>
                  </a:cubicBezTo>
                  <a:cubicBezTo>
                    <a:pt x="30343" y="18210"/>
                    <a:pt x="30207" y="16819"/>
                    <a:pt x="29938" y="15602"/>
                  </a:cubicBezTo>
                  <a:lnTo>
                    <a:pt x="29938" y="15602"/>
                  </a:lnTo>
                  <a:cubicBezTo>
                    <a:pt x="31158" y="17418"/>
                    <a:pt x="33260" y="20087"/>
                    <a:pt x="35607" y="21058"/>
                  </a:cubicBezTo>
                  <a:cubicBezTo>
                    <a:pt x="36737" y="21525"/>
                    <a:pt x="37872" y="21758"/>
                    <a:pt x="38924" y="21758"/>
                  </a:cubicBezTo>
                  <a:cubicBezTo>
                    <a:pt x="40042" y="21758"/>
                    <a:pt x="41067" y="21495"/>
                    <a:pt x="41896" y="20971"/>
                  </a:cubicBezTo>
                  <a:cubicBezTo>
                    <a:pt x="43243" y="20119"/>
                    <a:pt x="44007" y="18619"/>
                    <a:pt x="44107" y="16632"/>
                  </a:cubicBezTo>
                  <a:cubicBezTo>
                    <a:pt x="44318" y="12404"/>
                    <a:pt x="40570" y="8785"/>
                    <a:pt x="39269" y="7661"/>
                  </a:cubicBezTo>
                  <a:cubicBezTo>
                    <a:pt x="39749" y="7489"/>
                    <a:pt x="40519" y="7138"/>
                    <a:pt x="41531" y="6415"/>
                  </a:cubicBezTo>
                  <a:cubicBezTo>
                    <a:pt x="41865" y="6176"/>
                    <a:pt x="41981" y="5808"/>
                    <a:pt x="41852" y="5404"/>
                  </a:cubicBezTo>
                  <a:cubicBezTo>
                    <a:pt x="41257" y="3548"/>
                    <a:pt x="34676" y="1"/>
                    <a:pt x="26138"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87" name="Google Shape;2287;p52"/>
            <p:cNvSpPr/>
            <p:nvPr/>
          </p:nvSpPr>
          <p:spPr>
            <a:xfrm>
              <a:off x="2052450" y="2279225"/>
              <a:ext cx="288600" cy="472875"/>
            </a:xfrm>
            <a:custGeom>
              <a:avLst/>
              <a:gdLst/>
              <a:ahLst/>
              <a:cxnLst/>
              <a:rect l="l" t="t" r="r" b="b"/>
              <a:pathLst>
                <a:path w="11544" h="18915" extrusionOk="0">
                  <a:moveTo>
                    <a:pt x="10166" y="1"/>
                  </a:moveTo>
                  <a:cubicBezTo>
                    <a:pt x="9410" y="1"/>
                    <a:pt x="8280" y="195"/>
                    <a:pt x="6632" y="865"/>
                  </a:cubicBezTo>
                  <a:cubicBezTo>
                    <a:pt x="2702" y="2461"/>
                    <a:pt x="1" y="18915"/>
                    <a:pt x="1" y="18915"/>
                  </a:cubicBezTo>
                  <a:lnTo>
                    <a:pt x="2457" y="18300"/>
                  </a:lnTo>
                  <a:cubicBezTo>
                    <a:pt x="4667" y="8845"/>
                    <a:pt x="11543" y="373"/>
                    <a:pt x="11543" y="373"/>
                  </a:cubicBezTo>
                  <a:cubicBezTo>
                    <a:pt x="11543" y="373"/>
                    <a:pt x="11212" y="1"/>
                    <a:pt x="10166"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288" name="Google Shape;2288;p52"/>
            <p:cNvSpPr/>
            <p:nvPr/>
          </p:nvSpPr>
          <p:spPr>
            <a:xfrm>
              <a:off x="2044675" y="2272025"/>
              <a:ext cx="304125" cy="487250"/>
            </a:xfrm>
            <a:custGeom>
              <a:avLst/>
              <a:gdLst/>
              <a:ahLst/>
              <a:cxnLst/>
              <a:rect l="l" t="t" r="r" b="b"/>
              <a:pathLst>
                <a:path w="12165" h="19490" extrusionOk="0">
                  <a:moveTo>
                    <a:pt x="10474" y="577"/>
                  </a:moveTo>
                  <a:cubicBezTo>
                    <a:pt x="10952" y="577"/>
                    <a:pt x="11256" y="659"/>
                    <a:pt x="11433" y="734"/>
                  </a:cubicBezTo>
                  <a:cubicBezTo>
                    <a:pt x="10291" y="2209"/>
                    <a:pt x="4554" y="9915"/>
                    <a:pt x="2530" y="18355"/>
                  </a:cubicBezTo>
                  <a:lnTo>
                    <a:pt x="669" y="18819"/>
                  </a:lnTo>
                  <a:cubicBezTo>
                    <a:pt x="1129" y="16225"/>
                    <a:pt x="3659" y="2796"/>
                    <a:pt x="7051" y="1418"/>
                  </a:cubicBezTo>
                  <a:cubicBezTo>
                    <a:pt x="8675" y="758"/>
                    <a:pt x="9765" y="577"/>
                    <a:pt x="10474" y="577"/>
                  </a:cubicBezTo>
                  <a:close/>
                  <a:moveTo>
                    <a:pt x="10485" y="1"/>
                  </a:moveTo>
                  <a:cubicBezTo>
                    <a:pt x="9682" y="1"/>
                    <a:pt x="8512" y="207"/>
                    <a:pt x="6836" y="888"/>
                  </a:cubicBezTo>
                  <a:cubicBezTo>
                    <a:pt x="2804" y="2526"/>
                    <a:pt x="141" y="18478"/>
                    <a:pt x="30" y="19156"/>
                  </a:cubicBezTo>
                  <a:cubicBezTo>
                    <a:pt x="1" y="19331"/>
                    <a:pt x="136" y="19490"/>
                    <a:pt x="312" y="19490"/>
                  </a:cubicBezTo>
                  <a:cubicBezTo>
                    <a:pt x="335" y="19490"/>
                    <a:pt x="359" y="19486"/>
                    <a:pt x="381" y="19480"/>
                  </a:cubicBezTo>
                  <a:lnTo>
                    <a:pt x="2838" y="18866"/>
                  </a:lnTo>
                  <a:cubicBezTo>
                    <a:pt x="2942" y="18841"/>
                    <a:pt x="3021" y="18758"/>
                    <a:pt x="3047" y="18654"/>
                  </a:cubicBezTo>
                  <a:cubicBezTo>
                    <a:pt x="5216" y="9374"/>
                    <a:pt x="12008" y="926"/>
                    <a:pt x="12076" y="842"/>
                  </a:cubicBezTo>
                  <a:cubicBezTo>
                    <a:pt x="12164" y="733"/>
                    <a:pt x="12162" y="577"/>
                    <a:pt x="12068" y="471"/>
                  </a:cubicBezTo>
                  <a:cubicBezTo>
                    <a:pt x="12003" y="397"/>
                    <a:pt x="11597" y="1"/>
                    <a:pt x="10485"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89" name="Google Shape;2289;p52"/>
            <p:cNvSpPr/>
            <p:nvPr/>
          </p:nvSpPr>
          <p:spPr>
            <a:xfrm>
              <a:off x="2104550" y="2958025"/>
              <a:ext cx="388925" cy="364900"/>
            </a:xfrm>
            <a:custGeom>
              <a:avLst/>
              <a:gdLst/>
              <a:ahLst/>
              <a:cxnLst/>
              <a:rect l="l" t="t" r="r" b="b"/>
              <a:pathLst>
                <a:path w="15557" h="14596" extrusionOk="0">
                  <a:moveTo>
                    <a:pt x="764" y="0"/>
                  </a:moveTo>
                  <a:cubicBezTo>
                    <a:pt x="746" y="0"/>
                    <a:pt x="729" y="1"/>
                    <a:pt x="711" y="2"/>
                  </a:cubicBezTo>
                  <a:cubicBezTo>
                    <a:pt x="312" y="18"/>
                    <a:pt x="1" y="356"/>
                    <a:pt x="17" y="756"/>
                  </a:cubicBezTo>
                  <a:cubicBezTo>
                    <a:pt x="33" y="1125"/>
                    <a:pt x="527" y="9533"/>
                    <a:pt x="12442" y="13303"/>
                  </a:cubicBezTo>
                  <a:cubicBezTo>
                    <a:pt x="12582" y="14038"/>
                    <a:pt x="13227" y="14595"/>
                    <a:pt x="14002" y="14595"/>
                  </a:cubicBezTo>
                  <a:cubicBezTo>
                    <a:pt x="14867" y="14576"/>
                    <a:pt x="15556" y="13870"/>
                    <a:pt x="15556" y="13006"/>
                  </a:cubicBezTo>
                  <a:cubicBezTo>
                    <a:pt x="15556" y="12141"/>
                    <a:pt x="14867" y="11435"/>
                    <a:pt x="14002" y="11415"/>
                  </a:cubicBezTo>
                  <a:cubicBezTo>
                    <a:pt x="13567" y="11416"/>
                    <a:pt x="13152" y="11595"/>
                    <a:pt x="12854" y="11912"/>
                  </a:cubicBezTo>
                  <a:cubicBezTo>
                    <a:pt x="1985" y="8458"/>
                    <a:pt x="1481" y="1028"/>
                    <a:pt x="1465" y="694"/>
                  </a:cubicBezTo>
                  <a:cubicBezTo>
                    <a:pt x="1449" y="313"/>
                    <a:pt x="1151" y="0"/>
                    <a:pt x="764"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90" name="Google Shape;2290;p52"/>
            <p:cNvSpPr/>
            <p:nvPr/>
          </p:nvSpPr>
          <p:spPr>
            <a:xfrm>
              <a:off x="1957300" y="2718325"/>
              <a:ext cx="260975" cy="294725"/>
            </a:xfrm>
            <a:custGeom>
              <a:avLst/>
              <a:gdLst/>
              <a:ahLst/>
              <a:cxnLst/>
              <a:rect l="l" t="t" r="r" b="b"/>
              <a:pathLst>
                <a:path w="10439" h="11789" extrusionOk="0">
                  <a:moveTo>
                    <a:pt x="5220" y="1"/>
                  </a:moveTo>
                  <a:cubicBezTo>
                    <a:pt x="3836" y="1"/>
                    <a:pt x="2508" y="621"/>
                    <a:pt x="1529" y="1727"/>
                  </a:cubicBezTo>
                  <a:cubicBezTo>
                    <a:pt x="550" y="2832"/>
                    <a:pt x="1" y="4331"/>
                    <a:pt x="1" y="5894"/>
                  </a:cubicBezTo>
                  <a:cubicBezTo>
                    <a:pt x="1" y="7457"/>
                    <a:pt x="550" y="8956"/>
                    <a:pt x="1529" y="10062"/>
                  </a:cubicBezTo>
                  <a:cubicBezTo>
                    <a:pt x="2508" y="11167"/>
                    <a:pt x="3836" y="11788"/>
                    <a:pt x="5220" y="11788"/>
                  </a:cubicBezTo>
                  <a:cubicBezTo>
                    <a:pt x="6603" y="11788"/>
                    <a:pt x="7931" y="11167"/>
                    <a:pt x="8910" y="10062"/>
                  </a:cubicBezTo>
                  <a:cubicBezTo>
                    <a:pt x="9888" y="8956"/>
                    <a:pt x="10438" y="7457"/>
                    <a:pt x="10438" y="5894"/>
                  </a:cubicBezTo>
                  <a:cubicBezTo>
                    <a:pt x="10438" y="4331"/>
                    <a:pt x="9888" y="2832"/>
                    <a:pt x="8910" y="1727"/>
                  </a:cubicBezTo>
                  <a:cubicBezTo>
                    <a:pt x="7931" y="621"/>
                    <a:pt x="6603" y="1"/>
                    <a:pt x="522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defTabSz="685800"/>
              <a:endParaRPr>
                <a:ea typeface="+mn-ea"/>
              </a:endParaRPr>
            </a:p>
          </p:txBody>
        </p:sp>
        <p:sp>
          <p:nvSpPr>
            <p:cNvPr id="2291" name="Google Shape;2291;p52"/>
            <p:cNvSpPr/>
            <p:nvPr/>
          </p:nvSpPr>
          <p:spPr>
            <a:xfrm>
              <a:off x="1950125" y="2711150"/>
              <a:ext cx="275300" cy="309025"/>
            </a:xfrm>
            <a:custGeom>
              <a:avLst/>
              <a:gdLst/>
              <a:ahLst/>
              <a:cxnLst/>
              <a:rect l="l" t="t" r="r" b="b"/>
              <a:pathLst>
                <a:path w="11012" h="12361" extrusionOk="0">
                  <a:moveTo>
                    <a:pt x="5507" y="573"/>
                  </a:moveTo>
                  <a:cubicBezTo>
                    <a:pt x="8226" y="573"/>
                    <a:pt x="10438" y="3088"/>
                    <a:pt x="10438" y="6181"/>
                  </a:cubicBezTo>
                  <a:cubicBezTo>
                    <a:pt x="10438" y="9273"/>
                    <a:pt x="8226" y="11788"/>
                    <a:pt x="5507" y="11788"/>
                  </a:cubicBezTo>
                  <a:cubicBezTo>
                    <a:pt x="2787" y="11788"/>
                    <a:pt x="575" y="9273"/>
                    <a:pt x="575" y="6181"/>
                  </a:cubicBezTo>
                  <a:cubicBezTo>
                    <a:pt x="575" y="3090"/>
                    <a:pt x="2787" y="573"/>
                    <a:pt x="5507" y="573"/>
                  </a:cubicBezTo>
                  <a:close/>
                  <a:moveTo>
                    <a:pt x="5507" y="1"/>
                  </a:moveTo>
                  <a:cubicBezTo>
                    <a:pt x="2471" y="1"/>
                    <a:pt x="1" y="2774"/>
                    <a:pt x="1" y="6181"/>
                  </a:cubicBezTo>
                  <a:cubicBezTo>
                    <a:pt x="1" y="9589"/>
                    <a:pt x="2471" y="12361"/>
                    <a:pt x="5507" y="12361"/>
                  </a:cubicBezTo>
                  <a:cubicBezTo>
                    <a:pt x="8542" y="12361"/>
                    <a:pt x="11011" y="9589"/>
                    <a:pt x="11011" y="6181"/>
                  </a:cubicBezTo>
                  <a:cubicBezTo>
                    <a:pt x="11011" y="2774"/>
                    <a:pt x="8542" y="1"/>
                    <a:pt x="5507"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92" name="Google Shape;2292;p52"/>
            <p:cNvSpPr/>
            <p:nvPr/>
          </p:nvSpPr>
          <p:spPr>
            <a:xfrm>
              <a:off x="2445400" y="3628400"/>
              <a:ext cx="1006025" cy="529650"/>
            </a:xfrm>
            <a:custGeom>
              <a:avLst/>
              <a:gdLst/>
              <a:ahLst/>
              <a:cxnLst/>
              <a:rect l="l" t="t" r="r" b="b"/>
              <a:pathLst>
                <a:path w="40241" h="21186" extrusionOk="0">
                  <a:moveTo>
                    <a:pt x="38956" y="1"/>
                  </a:moveTo>
                  <a:cubicBezTo>
                    <a:pt x="38900" y="1"/>
                    <a:pt x="38842" y="5"/>
                    <a:pt x="38783" y="14"/>
                  </a:cubicBezTo>
                  <a:lnTo>
                    <a:pt x="7733" y="4968"/>
                  </a:lnTo>
                  <a:cubicBezTo>
                    <a:pt x="6746" y="5126"/>
                    <a:pt x="5919" y="5797"/>
                    <a:pt x="5561" y="6729"/>
                  </a:cubicBezTo>
                  <a:lnTo>
                    <a:pt x="1" y="21186"/>
                  </a:lnTo>
                  <a:lnTo>
                    <a:pt x="34013" y="13819"/>
                  </a:lnTo>
                  <a:lnTo>
                    <a:pt x="39900" y="1510"/>
                  </a:lnTo>
                  <a:cubicBezTo>
                    <a:pt x="40241" y="797"/>
                    <a:pt x="39707" y="1"/>
                    <a:pt x="38956"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93" name="Google Shape;2293;p52"/>
            <p:cNvSpPr/>
            <p:nvPr/>
          </p:nvSpPr>
          <p:spPr>
            <a:xfrm>
              <a:off x="2436900" y="3621275"/>
              <a:ext cx="1017825" cy="543925"/>
            </a:xfrm>
            <a:custGeom>
              <a:avLst/>
              <a:gdLst/>
              <a:ahLst/>
              <a:cxnLst/>
              <a:rect l="l" t="t" r="r" b="b"/>
              <a:pathLst>
                <a:path w="40713" h="21757" extrusionOk="0">
                  <a:moveTo>
                    <a:pt x="39294" y="572"/>
                  </a:moveTo>
                  <a:cubicBezTo>
                    <a:pt x="39857" y="576"/>
                    <a:pt x="40225" y="1164"/>
                    <a:pt x="39982" y="1671"/>
                  </a:cubicBezTo>
                  <a:lnTo>
                    <a:pt x="34155" y="13854"/>
                  </a:lnTo>
                  <a:lnTo>
                    <a:pt x="799" y="21078"/>
                  </a:lnTo>
                  <a:lnTo>
                    <a:pt x="6168" y="7117"/>
                  </a:lnTo>
                  <a:cubicBezTo>
                    <a:pt x="6491" y="6281"/>
                    <a:pt x="7233" y="5679"/>
                    <a:pt x="8118" y="5537"/>
                  </a:cubicBezTo>
                  <a:lnTo>
                    <a:pt x="39168" y="582"/>
                  </a:lnTo>
                  <a:cubicBezTo>
                    <a:pt x="39210" y="575"/>
                    <a:pt x="39252" y="572"/>
                    <a:pt x="39294" y="572"/>
                  </a:cubicBezTo>
                  <a:close/>
                  <a:moveTo>
                    <a:pt x="39289" y="0"/>
                  </a:moveTo>
                  <a:cubicBezTo>
                    <a:pt x="39219" y="0"/>
                    <a:pt x="39149" y="6"/>
                    <a:pt x="39078" y="17"/>
                  </a:cubicBezTo>
                  <a:lnTo>
                    <a:pt x="8028" y="4971"/>
                  </a:lnTo>
                  <a:cubicBezTo>
                    <a:pt x="6942" y="5146"/>
                    <a:pt x="6030" y="5885"/>
                    <a:pt x="5633" y="6910"/>
                  </a:cubicBezTo>
                  <a:lnTo>
                    <a:pt x="73" y="21368"/>
                  </a:lnTo>
                  <a:cubicBezTo>
                    <a:pt x="0" y="21555"/>
                    <a:pt x="139" y="21756"/>
                    <a:pt x="341" y="21756"/>
                  </a:cubicBezTo>
                  <a:cubicBezTo>
                    <a:pt x="360" y="21756"/>
                    <a:pt x="381" y="21755"/>
                    <a:pt x="401" y="21751"/>
                  </a:cubicBezTo>
                  <a:lnTo>
                    <a:pt x="34415" y="14383"/>
                  </a:lnTo>
                  <a:cubicBezTo>
                    <a:pt x="34500" y="14365"/>
                    <a:pt x="34573" y="14307"/>
                    <a:pt x="34611" y="14227"/>
                  </a:cubicBezTo>
                  <a:lnTo>
                    <a:pt x="40499" y="1919"/>
                  </a:lnTo>
                  <a:cubicBezTo>
                    <a:pt x="40713" y="1469"/>
                    <a:pt x="40661" y="938"/>
                    <a:pt x="40362" y="539"/>
                  </a:cubicBezTo>
                  <a:cubicBezTo>
                    <a:pt x="40108" y="197"/>
                    <a:pt x="39708" y="0"/>
                    <a:pt x="39289"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94" name="Google Shape;2294;p52"/>
            <p:cNvSpPr/>
            <p:nvPr/>
          </p:nvSpPr>
          <p:spPr>
            <a:xfrm>
              <a:off x="1195850" y="1821050"/>
              <a:ext cx="2568325" cy="2568325"/>
            </a:xfrm>
            <a:custGeom>
              <a:avLst/>
              <a:gdLst/>
              <a:ahLst/>
              <a:cxnLst/>
              <a:rect l="l" t="t" r="r" b="b"/>
              <a:pathLst>
                <a:path w="102733" h="102733" extrusionOk="0">
                  <a:moveTo>
                    <a:pt x="51366" y="13046"/>
                  </a:moveTo>
                  <a:cubicBezTo>
                    <a:pt x="72529" y="13046"/>
                    <a:pt x="89687" y="30203"/>
                    <a:pt x="89687" y="51367"/>
                  </a:cubicBezTo>
                  <a:lnTo>
                    <a:pt x="89686" y="51367"/>
                  </a:lnTo>
                  <a:cubicBezTo>
                    <a:pt x="89686" y="72531"/>
                    <a:pt x="72529" y="89687"/>
                    <a:pt x="51365" y="89687"/>
                  </a:cubicBezTo>
                  <a:cubicBezTo>
                    <a:pt x="30202" y="89687"/>
                    <a:pt x="13045" y="72531"/>
                    <a:pt x="13045" y="51367"/>
                  </a:cubicBezTo>
                  <a:cubicBezTo>
                    <a:pt x="13045" y="30203"/>
                    <a:pt x="30202" y="13046"/>
                    <a:pt x="51366" y="13046"/>
                  </a:cubicBezTo>
                  <a:close/>
                  <a:moveTo>
                    <a:pt x="46271" y="0"/>
                  </a:moveTo>
                  <a:lnTo>
                    <a:pt x="44930" y="5894"/>
                  </a:lnTo>
                  <a:cubicBezTo>
                    <a:pt x="41375" y="6393"/>
                    <a:pt x="37892" y="7310"/>
                    <a:pt x="34553" y="8626"/>
                  </a:cubicBezTo>
                  <a:lnTo>
                    <a:pt x="30409" y="4153"/>
                  </a:lnTo>
                  <a:lnTo>
                    <a:pt x="21271" y="9430"/>
                  </a:lnTo>
                  <a:lnTo>
                    <a:pt x="23058" y="15211"/>
                  </a:lnTo>
                  <a:cubicBezTo>
                    <a:pt x="20235" y="17423"/>
                    <a:pt x="17681" y="19958"/>
                    <a:pt x="15445" y="22762"/>
                  </a:cubicBezTo>
                  <a:lnTo>
                    <a:pt x="9610" y="20957"/>
                  </a:lnTo>
                  <a:lnTo>
                    <a:pt x="4334" y="30096"/>
                  </a:lnTo>
                  <a:lnTo>
                    <a:pt x="8765" y="34200"/>
                  </a:lnTo>
                  <a:cubicBezTo>
                    <a:pt x="7440" y="37483"/>
                    <a:pt x="6478" y="40951"/>
                    <a:pt x="5941" y="44558"/>
                  </a:cubicBezTo>
                  <a:lnTo>
                    <a:pt x="0" y="45909"/>
                  </a:lnTo>
                  <a:lnTo>
                    <a:pt x="0" y="56461"/>
                  </a:lnTo>
                  <a:lnTo>
                    <a:pt x="5893" y="57803"/>
                  </a:lnTo>
                  <a:cubicBezTo>
                    <a:pt x="6392" y="61357"/>
                    <a:pt x="7309" y="64841"/>
                    <a:pt x="8625" y="68181"/>
                  </a:cubicBezTo>
                  <a:lnTo>
                    <a:pt x="4153" y="72323"/>
                  </a:lnTo>
                  <a:lnTo>
                    <a:pt x="9429" y="81462"/>
                  </a:lnTo>
                  <a:lnTo>
                    <a:pt x="15210" y="79674"/>
                  </a:lnTo>
                  <a:cubicBezTo>
                    <a:pt x="17423" y="82497"/>
                    <a:pt x="19958" y="85053"/>
                    <a:pt x="22762" y="87289"/>
                  </a:cubicBezTo>
                  <a:lnTo>
                    <a:pt x="20957" y="93122"/>
                  </a:lnTo>
                  <a:lnTo>
                    <a:pt x="30096" y="98399"/>
                  </a:lnTo>
                  <a:lnTo>
                    <a:pt x="34200" y="93969"/>
                  </a:lnTo>
                  <a:cubicBezTo>
                    <a:pt x="37483" y="95292"/>
                    <a:pt x="40950" y="96255"/>
                    <a:pt x="44558" y="96792"/>
                  </a:cubicBezTo>
                  <a:lnTo>
                    <a:pt x="45909" y="102733"/>
                  </a:lnTo>
                  <a:lnTo>
                    <a:pt x="56461" y="102733"/>
                  </a:lnTo>
                  <a:lnTo>
                    <a:pt x="57802" y="96839"/>
                  </a:lnTo>
                  <a:cubicBezTo>
                    <a:pt x="61356" y="96341"/>
                    <a:pt x="64839" y="95423"/>
                    <a:pt x="68179" y="94108"/>
                  </a:cubicBezTo>
                  <a:lnTo>
                    <a:pt x="72323" y="98580"/>
                  </a:lnTo>
                  <a:lnTo>
                    <a:pt x="81462" y="93304"/>
                  </a:lnTo>
                  <a:lnTo>
                    <a:pt x="79674" y="87523"/>
                  </a:lnTo>
                  <a:cubicBezTo>
                    <a:pt x="82496" y="85310"/>
                    <a:pt x="85052" y="82776"/>
                    <a:pt x="87288" y="79972"/>
                  </a:cubicBezTo>
                  <a:lnTo>
                    <a:pt x="93122" y="81776"/>
                  </a:lnTo>
                  <a:lnTo>
                    <a:pt x="98398" y="72638"/>
                  </a:lnTo>
                  <a:lnTo>
                    <a:pt x="93969" y="68533"/>
                  </a:lnTo>
                  <a:cubicBezTo>
                    <a:pt x="95292" y="65250"/>
                    <a:pt x="96255" y="61784"/>
                    <a:pt x="96792" y="58176"/>
                  </a:cubicBezTo>
                  <a:lnTo>
                    <a:pt x="102732" y="56824"/>
                  </a:lnTo>
                  <a:lnTo>
                    <a:pt x="102732" y="46272"/>
                  </a:lnTo>
                  <a:lnTo>
                    <a:pt x="96838" y="44932"/>
                  </a:lnTo>
                  <a:cubicBezTo>
                    <a:pt x="96339" y="41376"/>
                    <a:pt x="95422" y="37893"/>
                    <a:pt x="94107" y="34553"/>
                  </a:cubicBezTo>
                  <a:lnTo>
                    <a:pt x="98579" y="30410"/>
                  </a:lnTo>
                  <a:lnTo>
                    <a:pt x="93304" y="21272"/>
                  </a:lnTo>
                  <a:lnTo>
                    <a:pt x="87523" y="23059"/>
                  </a:lnTo>
                  <a:cubicBezTo>
                    <a:pt x="85310" y="20236"/>
                    <a:pt x="82776" y="17681"/>
                    <a:pt x="79972" y="15445"/>
                  </a:cubicBezTo>
                  <a:lnTo>
                    <a:pt x="81775" y="9612"/>
                  </a:lnTo>
                  <a:lnTo>
                    <a:pt x="72637" y="4335"/>
                  </a:lnTo>
                  <a:lnTo>
                    <a:pt x="68532" y="8765"/>
                  </a:lnTo>
                  <a:cubicBezTo>
                    <a:pt x="65249" y="7441"/>
                    <a:pt x="61783" y="6477"/>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95" name="Google Shape;2295;p52"/>
            <p:cNvSpPr/>
            <p:nvPr/>
          </p:nvSpPr>
          <p:spPr>
            <a:xfrm>
              <a:off x="1188325" y="1813500"/>
              <a:ext cx="2583400" cy="2583400"/>
            </a:xfrm>
            <a:custGeom>
              <a:avLst/>
              <a:gdLst/>
              <a:ahLst/>
              <a:cxnLst/>
              <a:rect l="l" t="t" r="r" b="b"/>
              <a:pathLst>
                <a:path w="103336" h="103336" extrusionOk="0">
                  <a:moveTo>
                    <a:pt x="51667" y="13649"/>
                  </a:moveTo>
                  <a:cubicBezTo>
                    <a:pt x="72631" y="13649"/>
                    <a:pt x="89686" y="30705"/>
                    <a:pt x="89686" y="51669"/>
                  </a:cubicBezTo>
                  <a:cubicBezTo>
                    <a:pt x="89686" y="72632"/>
                    <a:pt x="72630" y="89689"/>
                    <a:pt x="51667" y="89689"/>
                  </a:cubicBezTo>
                  <a:cubicBezTo>
                    <a:pt x="30703" y="89689"/>
                    <a:pt x="13647" y="72632"/>
                    <a:pt x="13647" y="51668"/>
                  </a:cubicBezTo>
                  <a:cubicBezTo>
                    <a:pt x="13647" y="30704"/>
                    <a:pt x="30703" y="13649"/>
                    <a:pt x="51667" y="13649"/>
                  </a:cubicBezTo>
                  <a:close/>
                  <a:moveTo>
                    <a:pt x="51667" y="13048"/>
                  </a:moveTo>
                  <a:cubicBezTo>
                    <a:pt x="30371" y="13048"/>
                    <a:pt x="13045" y="30372"/>
                    <a:pt x="13045" y="51669"/>
                  </a:cubicBezTo>
                  <a:cubicBezTo>
                    <a:pt x="13045" y="72966"/>
                    <a:pt x="30371" y="90290"/>
                    <a:pt x="51667" y="90290"/>
                  </a:cubicBezTo>
                  <a:cubicBezTo>
                    <a:pt x="72963" y="90290"/>
                    <a:pt x="90289" y="72964"/>
                    <a:pt x="90289" y="51669"/>
                  </a:cubicBezTo>
                  <a:cubicBezTo>
                    <a:pt x="90289" y="30373"/>
                    <a:pt x="72962" y="13048"/>
                    <a:pt x="51667" y="13048"/>
                  </a:cubicBezTo>
                  <a:close/>
                  <a:moveTo>
                    <a:pt x="56884" y="604"/>
                  </a:moveTo>
                  <a:lnTo>
                    <a:pt x="58228" y="6511"/>
                  </a:lnTo>
                  <a:lnTo>
                    <a:pt x="58432" y="6541"/>
                  </a:lnTo>
                  <a:cubicBezTo>
                    <a:pt x="61937" y="7063"/>
                    <a:pt x="65398" y="8006"/>
                    <a:pt x="68721" y="9347"/>
                  </a:cubicBezTo>
                  <a:lnTo>
                    <a:pt x="68913" y="9424"/>
                  </a:lnTo>
                  <a:lnTo>
                    <a:pt x="72996" y="5018"/>
                  </a:lnTo>
                  <a:lnTo>
                    <a:pt x="81718" y="10053"/>
                  </a:lnTo>
                  <a:lnTo>
                    <a:pt x="79924" y="15854"/>
                  </a:lnTo>
                  <a:lnTo>
                    <a:pt x="80085" y="15981"/>
                  </a:lnTo>
                  <a:cubicBezTo>
                    <a:pt x="82870" y="18204"/>
                    <a:pt x="85387" y="20743"/>
                    <a:pt x="87587" y="23546"/>
                  </a:cubicBezTo>
                  <a:lnTo>
                    <a:pt x="87714" y="23710"/>
                  </a:lnTo>
                  <a:lnTo>
                    <a:pt x="93464" y="21931"/>
                  </a:lnTo>
                  <a:lnTo>
                    <a:pt x="98500" y="30654"/>
                  </a:lnTo>
                  <a:lnTo>
                    <a:pt x="94052" y="34774"/>
                  </a:lnTo>
                  <a:lnTo>
                    <a:pt x="94128" y="34966"/>
                  </a:lnTo>
                  <a:cubicBezTo>
                    <a:pt x="95434" y="38283"/>
                    <a:pt x="96344" y="41744"/>
                    <a:pt x="96842" y="45275"/>
                  </a:cubicBezTo>
                  <a:lnTo>
                    <a:pt x="96871" y="45480"/>
                  </a:lnTo>
                  <a:lnTo>
                    <a:pt x="102733" y="46814"/>
                  </a:lnTo>
                  <a:lnTo>
                    <a:pt x="102733" y="56886"/>
                  </a:lnTo>
                  <a:lnTo>
                    <a:pt x="96824" y="58230"/>
                  </a:lnTo>
                  <a:lnTo>
                    <a:pt x="96794" y="58434"/>
                  </a:lnTo>
                  <a:cubicBezTo>
                    <a:pt x="96274" y="61938"/>
                    <a:pt x="95330" y="65399"/>
                    <a:pt x="93990" y="68722"/>
                  </a:cubicBezTo>
                  <a:lnTo>
                    <a:pt x="93912" y="68915"/>
                  </a:lnTo>
                  <a:lnTo>
                    <a:pt x="98319" y="72997"/>
                  </a:lnTo>
                  <a:lnTo>
                    <a:pt x="93283" y="81719"/>
                  </a:lnTo>
                  <a:lnTo>
                    <a:pt x="87482" y="79925"/>
                  </a:lnTo>
                  <a:lnTo>
                    <a:pt x="87354" y="80086"/>
                  </a:lnTo>
                  <a:cubicBezTo>
                    <a:pt x="85133" y="82872"/>
                    <a:pt x="82593" y="85390"/>
                    <a:pt x="79790" y="87588"/>
                  </a:cubicBezTo>
                  <a:lnTo>
                    <a:pt x="79627" y="87716"/>
                  </a:lnTo>
                  <a:lnTo>
                    <a:pt x="81404" y="93466"/>
                  </a:lnTo>
                  <a:lnTo>
                    <a:pt x="72682" y="98502"/>
                  </a:lnTo>
                  <a:lnTo>
                    <a:pt x="68563" y="94055"/>
                  </a:lnTo>
                  <a:lnTo>
                    <a:pt x="68370" y="94130"/>
                  </a:lnTo>
                  <a:cubicBezTo>
                    <a:pt x="65053" y="95436"/>
                    <a:pt x="61592" y="96346"/>
                    <a:pt x="58061" y="96844"/>
                  </a:cubicBezTo>
                  <a:lnTo>
                    <a:pt x="57855" y="96873"/>
                  </a:lnTo>
                  <a:lnTo>
                    <a:pt x="56523" y="102734"/>
                  </a:lnTo>
                  <a:lnTo>
                    <a:pt x="46451" y="102734"/>
                  </a:lnTo>
                  <a:lnTo>
                    <a:pt x="45106" y="96827"/>
                  </a:lnTo>
                  <a:lnTo>
                    <a:pt x="44903" y="96797"/>
                  </a:lnTo>
                  <a:cubicBezTo>
                    <a:pt x="41374" y="96269"/>
                    <a:pt x="37921" y="95327"/>
                    <a:pt x="34615" y="93991"/>
                  </a:cubicBezTo>
                  <a:lnTo>
                    <a:pt x="34421" y="93914"/>
                  </a:lnTo>
                  <a:lnTo>
                    <a:pt x="30339" y="98319"/>
                  </a:lnTo>
                  <a:lnTo>
                    <a:pt x="21617" y="93283"/>
                  </a:lnTo>
                  <a:lnTo>
                    <a:pt x="23410" y="87483"/>
                  </a:lnTo>
                  <a:lnTo>
                    <a:pt x="23249" y="87355"/>
                  </a:lnTo>
                  <a:cubicBezTo>
                    <a:pt x="20465" y="85133"/>
                    <a:pt x="17947" y="82594"/>
                    <a:pt x="15748" y="79790"/>
                  </a:cubicBezTo>
                  <a:lnTo>
                    <a:pt x="15620" y="79627"/>
                  </a:lnTo>
                  <a:lnTo>
                    <a:pt x="9871" y="81406"/>
                  </a:lnTo>
                  <a:lnTo>
                    <a:pt x="4835" y="72683"/>
                  </a:lnTo>
                  <a:lnTo>
                    <a:pt x="9282" y="68564"/>
                  </a:lnTo>
                  <a:lnTo>
                    <a:pt x="9207" y="68373"/>
                  </a:lnTo>
                  <a:cubicBezTo>
                    <a:pt x="7900" y="65055"/>
                    <a:pt x="6989" y="61594"/>
                    <a:pt x="6493" y="58064"/>
                  </a:cubicBezTo>
                  <a:lnTo>
                    <a:pt x="6464" y="57858"/>
                  </a:lnTo>
                  <a:lnTo>
                    <a:pt x="602" y="56524"/>
                  </a:lnTo>
                  <a:lnTo>
                    <a:pt x="602" y="46453"/>
                  </a:lnTo>
                  <a:lnTo>
                    <a:pt x="6509" y="45107"/>
                  </a:lnTo>
                  <a:lnTo>
                    <a:pt x="6540" y="44904"/>
                  </a:lnTo>
                  <a:cubicBezTo>
                    <a:pt x="7061" y="41400"/>
                    <a:pt x="8004" y="37939"/>
                    <a:pt x="9345" y="34616"/>
                  </a:cubicBezTo>
                  <a:lnTo>
                    <a:pt x="9422" y="34424"/>
                  </a:lnTo>
                  <a:lnTo>
                    <a:pt x="5017" y="30341"/>
                  </a:lnTo>
                  <a:lnTo>
                    <a:pt x="10053" y="21619"/>
                  </a:lnTo>
                  <a:lnTo>
                    <a:pt x="15853" y="23412"/>
                  </a:lnTo>
                  <a:lnTo>
                    <a:pt x="15982" y="23251"/>
                  </a:lnTo>
                  <a:cubicBezTo>
                    <a:pt x="18203" y="20466"/>
                    <a:pt x="20742" y="17948"/>
                    <a:pt x="23545" y="15750"/>
                  </a:cubicBezTo>
                  <a:lnTo>
                    <a:pt x="23709" y="15622"/>
                  </a:lnTo>
                  <a:lnTo>
                    <a:pt x="21930" y="9873"/>
                  </a:lnTo>
                  <a:lnTo>
                    <a:pt x="30652" y="4837"/>
                  </a:lnTo>
                  <a:lnTo>
                    <a:pt x="34773" y="9283"/>
                  </a:lnTo>
                  <a:lnTo>
                    <a:pt x="34964" y="9208"/>
                  </a:lnTo>
                  <a:cubicBezTo>
                    <a:pt x="38282" y="7902"/>
                    <a:pt x="41742" y="6991"/>
                    <a:pt x="45273" y="6495"/>
                  </a:cubicBezTo>
                  <a:lnTo>
                    <a:pt x="45479" y="6466"/>
                  </a:lnTo>
                  <a:lnTo>
                    <a:pt x="46813" y="604"/>
                  </a:lnTo>
                  <a:close/>
                  <a:moveTo>
                    <a:pt x="46333" y="0"/>
                  </a:moveTo>
                  <a:lnTo>
                    <a:pt x="44985" y="5927"/>
                  </a:lnTo>
                  <a:cubicBezTo>
                    <a:pt x="41546" y="6425"/>
                    <a:pt x="38174" y="7313"/>
                    <a:pt x="34936" y="8572"/>
                  </a:cubicBezTo>
                  <a:lnTo>
                    <a:pt x="30768" y="4073"/>
                  </a:lnTo>
                  <a:lnTo>
                    <a:pt x="21214" y="9590"/>
                  </a:lnTo>
                  <a:lnTo>
                    <a:pt x="23011" y="15403"/>
                  </a:lnTo>
                  <a:cubicBezTo>
                    <a:pt x="20289" y="17558"/>
                    <a:pt x="17815" y="20011"/>
                    <a:pt x="15639" y="22715"/>
                  </a:cubicBezTo>
                  <a:lnTo>
                    <a:pt x="9771" y="20901"/>
                  </a:lnTo>
                  <a:lnTo>
                    <a:pt x="4255" y="30455"/>
                  </a:lnTo>
                  <a:lnTo>
                    <a:pt x="8709" y="34582"/>
                  </a:lnTo>
                  <a:cubicBezTo>
                    <a:pt x="7422" y="37811"/>
                    <a:pt x="6504" y="41176"/>
                    <a:pt x="5976" y="44611"/>
                  </a:cubicBezTo>
                  <a:lnTo>
                    <a:pt x="0" y="45971"/>
                  </a:lnTo>
                  <a:lnTo>
                    <a:pt x="0" y="57004"/>
                  </a:lnTo>
                  <a:lnTo>
                    <a:pt x="5926" y="58353"/>
                  </a:lnTo>
                  <a:cubicBezTo>
                    <a:pt x="6426" y="61791"/>
                    <a:pt x="7312" y="65162"/>
                    <a:pt x="8571" y="68400"/>
                  </a:cubicBezTo>
                  <a:lnTo>
                    <a:pt x="4074" y="72568"/>
                  </a:lnTo>
                  <a:lnTo>
                    <a:pt x="9589" y="82122"/>
                  </a:lnTo>
                  <a:lnTo>
                    <a:pt x="15402" y="80325"/>
                  </a:lnTo>
                  <a:cubicBezTo>
                    <a:pt x="17556" y="83047"/>
                    <a:pt x="20009" y="85520"/>
                    <a:pt x="22712" y="87698"/>
                  </a:cubicBezTo>
                  <a:lnTo>
                    <a:pt x="20898" y="93564"/>
                  </a:lnTo>
                  <a:lnTo>
                    <a:pt x="30453" y="99081"/>
                  </a:lnTo>
                  <a:lnTo>
                    <a:pt x="34581" y="94627"/>
                  </a:lnTo>
                  <a:cubicBezTo>
                    <a:pt x="37810" y="95915"/>
                    <a:pt x="41174" y="96831"/>
                    <a:pt x="44610" y="97361"/>
                  </a:cubicBezTo>
                  <a:lnTo>
                    <a:pt x="45970" y="103335"/>
                  </a:lnTo>
                  <a:lnTo>
                    <a:pt x="57003" y="103335"/>
                  </a:lnTo>
                  <a:lnTo>
                    <a:pt x="58351" y="97411"/>
                  </a:lnTo>
                  <a:cubicBezTo>
                    <a:pt x="61789" y="96911"/>
                    <a:pt x="65160" y="96024"/>
                    <a:pt x="68399" y="94766"/>
                  </a:cubicBezTo>
                  <a:lnTo>
                    <a:pt x="72567" y="99263"/>
                  </a:lnTo>
                  <a:lnTo>
                    <a:pt x="82121" y="93746"/>
                  </a:lnTo>
                  <a:lnTo>
                    <a:pt x="80324" y="87932"/>
                  </a:lnTo>
                  <a:cubicBezTo>
                    <a:pt x="83046" y="85778"/>
                    <a:pt x="85519" y="83326"/>
                    <a:pt x="87696" y="80622"/>
                  </a:cubicBezTo>
                  <a:lnTo>
                    <a:pt x="93563" y="82436"/>
                  </a:lnTo>
                  <a:lnTo>
                    <a:pt x="99080" y="72881"/>
                  </a:lnTo>
                  <a:lnTo>
                    <a:pt x="94626" y="68754"/>
                  </a:lnTo>
                  <a:cubicBezTo>
                    <a:pt x="95914" y="65526"/>
                    <a:pt x="96830" y="62161"/>
                    <a:pt x="97360" y="58725"/>
                  </a:cubicBezTo>
                  <a:lnTo>
                    <a:pt x="103335" y="57366"/>
                  </a:lnTo>
                  <a:lnTo>
                    <a:pt x="103335" y="46334"/>
                  </a:lnTo>
                  <a:lnTo>
                    <a:pt x="97409" y="44985"/>
                  </a:lnTo>
                  <a:cubicBezTo>
                    <a:pt x="96909" y="41547"/>
                    <a:pt x="96021" y="38175"/>
                    <a:pt x="94764" y="34937"/>
                  </a:cubicBezTo>
                  <a:lnTo>
                    <a:pt x="99261" y="30770"/>
                  </a:lnTo>
                  <a:lnTo>
                    <a:pt x="93745" y="21215"/>
                  </a:lnTo>
                  <a:lnTo>
                    <a:pt x="87931" y="23012"/>
                  </a:lnTo>
                  <a:cubicBezTo>
                    <a:pt x="85777" y="20290"/>
                    <a:pt x="83325" y="17817"/>
                    <a:pt x="80621" y="15640"/>
                  </a:cubicBezTo>
                  <a:lnTo>
                    <a:pt x="82435" y="9772"/>
                  </a:lnTo>
                  <a:lnTo>
                    <a:pt x="72880" y="4255"/>
                  </a:lnTo>
                  <a:lnTo>
                    <a:pt x="68752" y="8709"/>
                  </a:lnTo>
                  <a:cubicBezTo>
                    <a:pt x="65523" y="7422"/>
                    <a:pt x="62159" y="6505"/>
                    <a:pt x="58724" y="5975"/>
                  </a:cubicBezTo>
                  <a:lnTo>
                    <a:pt x="57365" y="0"/>
                  </a:ln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296" name="Google Shape;2296;p52"/>
            <p:cNvSpPr/>
            <p:nvPr/>
          </p:nvSpPr>
          <p:spPr>
            <a:xfrm>
              <a:off x="1195850" y="1765500"/>
              <a:ext cx="2568325" cy="2568350"/>
            </a:xfrm>
            <a:custGeom>
              <a:avLst/>
              <a:gdLst/>
              <a:ahLst/>
              <a:cxnLst/>
              <a:rect l="l" t="t" r="r" b="b"/>
              <a:pathLst>
                <a:path w="102733" h="102734" extrusionOk="0">
                  <a:moveTo>
                    <a:pt x="51366" y="13046"/>
                  </a:moveTo>
                  <a:cubicBezTo>
                    <a:pt x="72529" y="13046"/>
                    <a:pt x="89687" y="30203"/>
                    <a:pt x="89687" y="51367"/>
                  </a:cubicBezTo>
                  <a:lnTo>
                    <a:pt x="89686" y="51367"/>
                  </a:lnTo>
                  <a:cubicBezTo>
                    <a:pt x="89686" y="72530"/>
                    <a:pt x="72529" y="89688"/>
                    <a:pt x="51365" y="89688"/>
                  </a:cubicBezTo>
                  <a:cubicBezTo>
                    <a:pt x="30202" y="89688"/>
                    <a:pt x="13045" y="72530"/>
                    <a:pt x="13045" y="51367"/>
                  </a:cubicBezTo>
                  <a:cubicBezTo>
                    <a:pt x="13045" y="30203"/>
                    <a:pt x="30202" y="13046"/>
                    <a:pt x="51366" y="13046"/>
                  </a:cubicBezTo>
                  <a:close/>
                  <a:moveTo>
                    <a:pt x="46271" y="1"/>
                  </a:moveTo>
                  <a:lnTo>
                    <a:pt x="44930" y="5894"/>
                  </a:lnTo>
                  <a:cubicBezTo>
                    <a:pt x="41375" y="6393"/>
                    <a:pt x="37892" y="7310"/>
                    <a:pt x="34553" y="8625"/>
                  </a:cubicBezTo>
                  <a:lnTo>
                    <a:pt x="30409" y="4154"/>
                  </a:lnTo>
                  <a:lnTo>
                    <a:pt x="21271" y="9431"/>
                  </a:lnTo>
                  <a:lnTo>
                    <a:pt x="23058" y="15212"/>
                  </a:lnTo>
                  <a:cubicBezTo>
                    <a:pt x="20235" y="17424"/>
                    <a:pt x="17680" y="19957"/>
                    <a:pt x="15445" y="22762"/>
                  </a:cubicBezTo>
                  <a:lnTo>
                    <a:pt x="9610" y="20958"/>
                  </a:lnTo>
                  <a:lnTo>
                    <a:pt x="4334" y="30096"/>
                  </a:lnTo>
                  <a:lnTo>
                    <a:pt x="8765" y="34201"/>
                  </a:lnTo>
                  <a:cubicBezTo>
                    <a:pt x="7440" y="37483"/>
                    <a:pt x="6478" y="40950"/>
                    <a:pt x="5941" y="44558"/>
                  </a:cubicBezTo>
                  <a:lnTo>
                    <a:pt x="0" y="45910"/>
                  </a:lnTo>
                  <a:lnTo>
                    <a:pt x="0" y="56462"/>
                  </a:lnTo>
                  <a:lnTo>
                    <a:pt x="5893" y="57803"/>
                  </a:lnTo>
                  <a:cubicBezTo>
                    <a:pt x="6392" y="61357"/>
                    <a:pt x="7309" y="64840"/>
                    <a:pt x="8625" y="68180"/>
                  </a:cubicBezTo>
                  <a:lnTo>
                    <a:pt x="4153" y="72324"/>
                  </a:lnTo>
                  <a:lnTo>
                    <a:pt x="9429" y="81463"/>
                  </a:lnTo>
                  <a:lnTo>
                    <a:pt x="15210" y="79675"/>
                  </a:lnTo>
                  <a:cubicBezTo>
                    <a:pt x="17423" y="82498"/>
                    <a:pt x="19958" y="85052"/>
                    <a:pt x="22762" y="87289"/>
                  </a:cubicBezTo>
                  <a:lnTo>
                    <a:pt x="20957" y="93123"/>
                  </a:lnTo>
                  <a:lnTo>
                    <a:pt x="30096" y="98398"/>
                  </a:lnTo>
                  <a:lnTo>
                    <a:pt x="34200" y="93969"/>
                  </a:lnTo>
                  <a:cubicBezTo>
                    <a:pt x="37483" y="95293"/>
                    <a:pt x="40950" y="96256"/>
                    <a:pt x="44558" y="96791"/>
                  </a:cubicBezTo>
                  <a:lnTo>
                    <a:pt x="45909" y="102733"/>
                  </a:lnTo>
                  <a:lnTo>
                    <a:pt x="56461" y="102733"/>
                  </a:lnTo>
                  <a:lnTo>
                    <a:pt x="57802" y="96839"/>
                  </a:lnTo>
                  <a:cubicBezTo>
                    <a:pt x="61357" y="96340"/>
                    <a:pt x="64839" y="95424"/>
                    <a:pt x="68179" y="94107"/>
                  </a:cubicBezTo>
                  <a:lnTo>
                    <a:pt x="72323" y="98580"/>
                  </a:lnTo>
                  <a:lnTo>
                    <a:pt x="81462" y="93303"/>
                  </a:lnTo>
                  <a:lnTo>
                    <a:pt x="79674" y="87524"/>
                  </a:lnTo>
                  <a:cubicBezTo>
                    <a:pt x="82496" y="85310"/>
                    <a:pt x="85052" y="82777"/>
                    <a:pt x="87288" y="79972"/>
                  </a:cubicBezTo>
                  <a:lnTo>
                    <a:pt x="93122" y="81776"/>
                  </a:lnTo>
                  <a:lnTo>
                    <a:pt x="98398" y="72638"/>
                  </a:lnTo>
                  <a:lnTo>
                    <a:pt x="93969" y="68533"/>
                  </a:lnTo>
                  <a:cubicBezTo>
                    <a:pt x="95292" y="65250"/>
                    <a:pt x="96255" y="61784"/>
                    <a:pt x="96792" y="58175"/>
                  </a:cubicBezTo>
                  <a:lnTo>
                    <a:pt x="102732" y="56824"/>
                  </a:lnTo>
                  <a:lnTo>
                    <a:pt x="102732" y="46272"/>
                  </a:lnTo>
                  <a:lnTo>
                    <a:pt x="96838" y="44931"/>
                  </a:lnTo>
                  <a:cubicBezTo>
                    <a:pt x="96339" y="41376"/>
                    <a:pt x="95422" y="37893"/>
                    <a:pt x="94107" y="34554"/>
                  </a:cubicBezTo>
                  <a:lnTo>
                    <a:pt x="98579" y="30410"/>
                  </a:lnTo>
                  <a:lnTo>
                    <a:pt x="93304" y="21271"/>
                  </a:lnTo>
                  <a:lnTo>
                    <a:pt x="87523" y="23059"/>
                  </a:lnTo>
                  <a:cubicBezTo>
                    <a:pt x="85310" y="20236"/>
                    <a:pt x="82776" y="17680"/>
                    <a:pt x="79972" y="15444"/>
                  </a:cubicBezTo>
                  <a:lnTo>
                    <a:pt x="81775" y="9611"/>
                  </a:lnTo>
                  <a:lnTo>
                    <a:pt x="72637" y="4334"/>
                  </a:lnTo>
                  <a:lnTo>
                    <a:pt x="68532" y="8764"/>
                  </a:lnTo>
                  <a:cubicBezTo>
                    <a:pt x="65249" y="7441"/>
                    <a:pt x="61783" y="6478"/>
                    <a:pt x="58175" y="5941"/>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297" name="Google Shape;2297;p52"/>
            <p:cNvSpPr/>
            <p:nvPr/>
          </p:nvSpPr>
          <p:spPr>
            <a:xfrm>
              <a:off x="1188675" y="1758350"/>
              <a:ext cx="2582675" cy="2582650"/>
            </a:xfrm>
            <a:custGeom>
              <a:avLst/>
              <a:gdLst/>
              <a:ahLst/>
              <a:cxnLst/>
              <a:rect l="l" t="t" r="r" b="b"/>
              <a:pathLst>
                <a:path w="103307" h="103306" extrusionOk="0">
                  <a:moveTo>
                    <a:pt x="51653" y="13619"/>
                  </a:moveTo>
                  <a:cubicBezTo>
                    <a:pt x="72625" y="13619"/>
                    <a:pt x="89687" y="30681"/>
                    <a:pt x="89687" y="51653"/>
                  </a:cubicBezTo>
                  <a:cubicBezTo>
                    <a:pt x="89687" y="72625"/>
                    <a:pt x="72624" y="89687"/>
                    <a:pt x="51653" y="89687"/>
                  </a:cubicBezTo>
                  <a:cubicBezTo>
                    <a:pt x="30681" y="89687"/>
                    <a:pt x="13618" y="72625"/>
                    <a:pt x="13618" y="51653"/>
                  </a:cubicBezTo>
                  <a:cubicBezTo>
                    <a:pt x="13618" y="30681"/>
                    <a:pt x="30681" y="13619"/>
                    <a:pt x="51653" y="13619"/>
                  </a:cubicBezTo>
                  <a:close/>
                  <a:moveTo>
                    <a:pt x="51653" y="13046"/>
                  </a:moveTo>
                  <a:cubicBezTo>
                    <a:pt x="30365" y="13046"/>
                    <a:pt x="13045" y="30364"/>
                    <a:pt x="13045" y="51653"/>
                  </a:cubicBezTo>
                  <a:cubicBezTo>
                    <a:pt x="13045" y="72941"/>
                    <a:pt x="30365" y="90260"/>
                    <a:pt x="51653" y="90260"/>
                  </a:cubicBezTo>
                  <a:cubicBezTo>
                    <a:pt x="72941" y="90260"/>
                    <a:pt x="90260" y="72941"/>
                    <a:pt x="90260" y="51653"/>
                  </a:cubicBezTo>
                  <a:cubicBezTo>
                    <a:pt x="90260" y="30365"/>
                    <a:pt x="72940" y="13046"/>
                    <a:pt x="51653" y="13046"/>
                  </a:cubicBezTo>
                  <a:close/>
                  <a:moveTo>
                    <a:pt x="56881" y="574"/>
                  </a:moveTo>
                  <a:lnTo>
                    <a:pt x="58183" y="6291"/>
                  </a:lnTo>
                  <a:cubicBezTo>
                    <a:pt x="58208" y="6407"/>
                    <a:pt x="58303" y="6495"/>
                    <a:pt x="58420" y="6511"/>
                  </a:cubicBezTo>
                  <a:cubicBezTo>
                    <a:pt x="61925" y="7031"/>
                    <a:pt x="65388" y="7977"/>
                    <a:pt x="68712" y="9316"/>
                  </a:cubicBezTo>
                  <a:cubicBezTo>
                    <a:pt x="68747" y="9331"/>
                    <a:pt x="68783" y="9337"/>
                    <a:pt x="68819" y="9337"/>
                  </a:cubicBezTo>
                  <a:cubicBezTo>
                    <a:pt x="68897" y="9337"/>
                    <a:pt x="68973" y="9305"/>
                    <a:pt x="69029" y="9246"/>
                  </a:cubicBezTo>
                  <a:lnTo>
                    <a:pt x="72978" y="4984"/>
                  </a:lnTo>
                  <a:lnTo>
                    <a:pt x="81721" y="10030"/>
                  </a:lnTo>
                  <a:lnTo>
                    <a:pt x="79984" y="15646"/>
                  </a:lnTo>
                  <a:cubicBezTo>
                    <a:pt x="79950" y="15758"/>
                    <a:pt x="79988" y="15881"/>
                    <a:pt x="80080" y="15955"/>
                  </a:cubicBezTo>
                  <a:cubicBezTo>
                    <a:pt x="82866" y="18177"/>
                    <a:pt x="85385" y="20716"/>
                    <a:pt x="87584" y="23522"/>
                  </a:cubicBezTo>
                  <a:cubicBezTo>
                    <a:pt x="87639" y="23593"/>
                    <a:pt x="87723" y="23632"/>
                    <a:pt x="87810" y="23632"/>
                  </a:cubicBezTo>
                  <a:cubicBezTo>
                    <a:pt x="87838" y="23632"/>
                    <a:pt x="87866" y="23628"/>
                    <a:pt x="87894" y="23619"/>
                  </a:cubicBezTo>
                  <a:lnTo>
                    <a:pt x="93457" y="21898"/>
                  </a:lnTo>
                  <a:lnTo>
                    <a:pt x="98504" y="30640"/>
                  </a:lnTo>
                  <a:lnTo>
                    <a:pt x="94200" y="34629"/>
                  </a:lnTo>
                  <a:cubicBezTo>
                    <a:pt x="94114" y="34709"/>
                    <a:pt x="94085" y="34834"/>
                    <a:pt x="94128" y="34944"/>
                  </a:cubicBezTo>
                  <a:cubicBezTo>
                    <a:pt x="95434" y="38263"/>
                    <a:pt x="96345" y="41723"/>
                    <a:pt x="96842" y="45257"/>
                  </a:cubicBezTo>
                  <a:cubicBezTo>
                    <a:pt x="96858" y="45373"/>
                    <a:pt x="96946" y="45469"/>
                    <a:pt x="97061" y="45496"/>
                  </a:cubicBezTo>
                  <a:lnTo>
                    <a:pt x="102732" y="46786"/>
                  </a:lnTo>
                  <a:lnTo>
                    <a:pt x="102732" y="56881"/>
                  </a:lnTo>
                  <a:lnTo>
                    <a:pt x="97014" y="58183"/>
                  </a:lnTo>
                  <a:cubicBezTo>
                    <a:pt x="96899" y="58208"/>
                    <a:pt x="96812" y="58303"/>
                    <a:pt x="96794" y="58420"/>
                  </a:cubicBezTo>
                  <a:cubicBezTo>
                    <a:pt x="96272" y="61925"/>
                    <a:pt x="95330" y="65389"/>
                    <a:pt x="93989" y="68711"/>
                  </a:cubicBezTo>
                  <a:cubicBezTo>
                    <a:pt x="93944" y="68823"/>
                    <a:pt x="93972" y="68949"/>
                    <a:pt x="94060" y="69030"/>
                  </a:cubicBezTo>
                  <a:lnTo>
                    <a:pt x="98322" y="72979"/>
                  </a:lnTo>
                  <a:lnTo>
                    <a:pt x="93275" y="81721"/>
                  </a:lnTo>
                  <a:lnTo>
                    <a:pt x="87660" y="79985"/>
                  </a:lnTo>
                  <a:cubicBezTo>
                    <a:pt x="87632" y="79976"/>
                    <a:pt x="87603" y="79972"/>
                    <a:pt x="87574" y="79972"/>
                  </a:cubicBezTo>
                  <a:cubicBezTo>
                    <a:pt x="87489" y="79972"/>
                    <a:pt x="87406" y="80011"/>
                    <a:pt x="87352" y="80080"/>
                  </a:cubicBezTo>
                  <a:cubicBezTo>
                    <a:pt x="85129" y="82866"/>
                    <a:pt x="82589" y="85385"/>
                    <a:pt x="79784" y="87584"/>
                  </a:cubicBezTo>
                  <a:cubicBezTo>
                    <a:pt x="79691" y="87657"/>
                    <a:pt x="79652" y="87781"/>
                    <a:pt x="79687" y="87894"/>
                  </a:cubicBezTo>
                  <a:lnTo>
                    <a:pt x="81407" y="93456"/>
                  </a:lnTo>
                  <a:lnTo>
                    <a:pt x="72665" y="98504"/>
                  </a:lnTo>
                  <a:lnTo>
                    <a:pt x="68677" y="94199"/>
                  </a:lnTo>
                  <a:cubicBezTo>
                    <a:pt x="68621" y="94139"/>
                    <a:pt x="68545" y="94108"/>
                    <a:pt x="68466" y="94108"/>
                  </a:cubicBezTo>
                  <a:cubicBezTo>
                    <a:pt x="68431" y="94108"/>
                    <a:pt x="68395" y="94114"/>
                    <a:pt x="68361" y="94127"/>
                  </a:cubicBezTo>
                  <a:cubicBezTo>
                    <a:pt x="65043" y="95433"/>
                    <a:pt x="61582" y="96345"/>
                    <a:pt x="58050" y="96841"/>
                  </a:cubicBezTo>
                  <a:cubicBezTo>
                    <a:pt x="57932" y="96858"/>
                    <a:pt x="57836" y="96946"/>
                    <a:pt x="57809" y="97061"/>
                  </a:cubicBezTo>
                  <a:lnTo>
                    <a:pt x="56519" y="102732"/>
                  </a:lnTo>
                  <a:lnTo>
                    <a:pt x="46424" y="102732"/>
                  </a:lnTo>
                  <a:lnTo>
                    <a:pt x="45124" y="97013"/>
                  </a:lnTo>
                  <a:cubicBezTo>
                    <a:pt x="45097" y="96898"/>
                    <a:pt x="45003" y="96811"/>
                    <a:pt x="44887" y="96794"/>
                  </a:cubicBezTo>
                  <a:cubicBezTo>
                    <a:pt x="41382" y="96273"/>
                    <a:pt x="37920" y="95329"/>
                    <a:pt x="34595" y="93989"/>
                  </a:cubicBezTo>
                  <a:cubicBezTo>
                    <a:pt x="34560" y="93974"/>
                    <a:pt x="34524" y="93967"/>
                    <a:pt x="34488" y="93967"/>
                  </a:cubicBezTo>
                  <a:cubicBezTo>
                    <a:pt x="34410" y="93967"/>
                    <a:pt x="34333" y="94000"/>
                    <a:pt x="34278" y="94059"/>
                  </a:cubicBezTo>
                  <a:lnTo>
                    <a:pt x="30328" y="98321"/>
                  </a:lnTo>
                  <a:lnTo>
                    <a:pt x="21586" y="93275"/>
                  </a:lnTo>
                  <a:lnTo>
                    <a:pt x="23322" y="87659"/>
                  </a:lnTo>
                  <a:cubicBezTo>
                    <a:pt x="23357" y="87547"/>
                    <a:pt x="23319" y="87424"/>
                    <a:pt x="23227" y="87351"/>
                  </a:cubicBezTo>
                  <a:cubicBezTo>
                    <a:pt x="20440" y="85128"/>
                    <a:pt x="17923" y="82588"/>
                    <a:pt x="15724" y="79784"/>
                  </a:cubicBezTo>
                  <a:cubicBezTo>
                    <a:pt x="15668" y="79713"/>
                    <a:pt x="15585" y="79674"/>
                    <a:pt x="15499" y="79674"/>
                  </a:cubicBezTo>
                  <a:cubicBezTo>
                    <a:pt x="15471" y="79674"/>
                    <a:pt x="15442" y="79678"/>
                    <a:pt x="15413" y="79687"/>
                  </a:cubicBezTo>
                  <a:lnTo>
                    <a:pt x="9849" y="81407"/>
                  </a:lnTo>
                  <a:lnTo>
                    <a:pt x="4802" y="72665"/>
                  </a:lnTo>
                  <a:lnTo>
                    <a:pt x="9107" y="68677"/>
                  </a:lnTo>
                  <a:cubicBezTo>
                    <a:pt x="9193" y="68596"/>
                    <a:pt x="9222" y="68471"/>
                    <a:pt x="9179" y="68361"/>
                  </a:cubicBezTo>
                  <a:cubicBezTo>
                    <a:pt x="7873" y="65042"/>
                    <a:pt x="6961" y="61580"/>
                    <a:pt x="6465" y="58048"/>
                  </a:cubicBezTo>
                  <a:cubicBezTo>
                    <a:pt x="6449" y="57931"/>
                    <a:pt x="6361" y="57835"/>
                    <a:pt x="6245" y="57809"/>
                  </a:cubicBezTo>
                  <a:lnTo>
                    <a:pt x="574" y="56519"/>
                  </a:lnTo>
                  <a:lnTo>
                    <a:pt x="574" y="46424"/>
                  </a:lnTo>
                  <a:lnTo>
                    <a:pt x="6293" y="45122"/>
                  </a:lnTo>
                  <a:cubicBezTo>
                    <a:pt x="6407" y="45097"/>
                    <a:pt x="6495" y="45002"/>
                    <a:pt x="6512" y="44885"/>
                  </a:cubicBezTo>
                  <a:cubicBezTo>
                    <a:pt x="7033" y="41380"/>
                    <a:pt x="7977" y="37917"/>
                    <a:pt x="9318" y="34593"/>
                  </a:cubicBezTo>
                  <a:cubicBezTo>
                    <a:pt x="9362" y="34483"/>
                    <a:pt x="9334" y="34357"/>
                    <a:pt x="9246" y="34276"/>
                  </a:cubicBezTo>
                  <a:lnTo>
                    <a:pt x="4984" y="30327"/>
                  </a:lnTo>
                  <a:lnTo>
                    <a:pt x="10032" y="21585"/>
                  </a:lnTo>
                  <a:lnTo>
                    <a:pt x="15646" y="23321"/>
                  </a:lnTo>
                  <a:cubicBezTo>
                    <a:pt x="15674" y="23329"/>
                    <a:pt x="15702" y="23333"/>
                    <a:pt x="15730" y="23333"/>
                  </a:cubicBezTo>
                  <a:cubicBezTo>
                    <a:pt x="15816" y="23333"/>
                    <a:pt x="15899" y="23295"/>
                    <a:pt x="15955" y="23226"/>
                  </a:cubicBezTo>
                  <a:cubicBezTo>
                    <a:pt x="18177" y="20439"/>
                    <a:pt x="20717" y="17920"/>
                    <a:pt x="23521" y="15721"/>
                  </a:cubicBezTo>
                  <a:cubicBezTo>
                    <a:pt x="23615" y="15648"/>
                    <a:pt x="23653" y="15524"/>
                    <a:pt x="23618" y="15411"/>
                  </a:cubicBezTo>
                  <a:lnTo>
                    <a:pt x="21898" y="9849"/>
                  </a:lnTo>
                  <a:lnTo>
                    <a:pt x="30641" y="4802"/>
                  </a:lnTo>
                  <a:lnTo>
                    <a:pt x="34630" y="9107"/>
                  </a:lnTo>
                  <a:cubicBezTo>
                    <a:pt x="34684" y="9167"/>
                    <a:pt x="34761" y="9198"/>
                    <a:pt x="34839" y="9198"/>
                  </a:cubicBezTo>
                  <a:cubicBezTo>
                    <a:pt x="34874" y="9198"/>
                    <a:pt x="34910" y="9192"/>
                    <a:pt x="34944" y="9179"/>
                  </a:cubicBezTo>
                  <a:cubicBezTo>
                    <a:pt x="38263" y="7873"/>
                    <a:pt x="41725" y="6961"/>
                    <a:pt x="45257" y="6465"/>
                  </a:cubicBezTo>
                  <a:cubicBezTo>
                    <a:pt x="45375" y="6448"/>
                    <a:pt x="45470" y="6360"/>
                    <a:pt x="45496" y="6245"/>
                  </a:cubicBezTo>
                  <a:lnTo>
                    <a:pt x="46786" y="574"/>
                  </a:lnTo>
                  <a:close/>
                  <a:moveTo>
                    <a:pt x="46556" y="1"/>
                  </a:moveTo>
                  <a:cubicBezTo>
                    <a:pt x="46423" y="1"/>
                    <a:pt x="46308" y="93"/>
                    <a:pt x="46279" y="223"/>
                  </a:cubicBezTo>
                  <a:lnTo>
                    <a:pt x="44983" y="5925"/>
                  </a:lnTo>
                  <a:cubicBezTo>
                    <a:pt x="41537" y="6424"/>
                    <a:pt x="38160" y="7313"/>
                    <a:pt x="34916" y="8574"/>
                  </a:cubicBezTo>
                  <a:lnTo>
                    <a:pt x="30905" y="4246"/>
                  </a:lnTo>
                  <a:cubicBezTo>
                    <a:pt x="30850" y="4185"/>
                    <a:pt x="30774" y="4154"/>
                    <a:pt x="30696" y="4154"/>
                  </a:cubicBezTo>
                  <a:cubicBezTo>
                    <a:pt x="30647" y="4154"/>
                    <a:pt x="30597" y="4166"/>
                    <a:pt x="30553" y="4192"/>
                  </a:cubicBezTo>
                  <a:lnTo>
                    <a:pt x="21414" y="9468"/>
                  </a:lnTo>
                  <a:cubicBezTo>
                    <a:pt x="21299" y="9535"/>
                    <a:pt x="21244" y="9673"/>
                    <a:pt x="21285" y="9801"/>
                  </a:cubicBezTo>
                  <a:lnTo>
                    <a:pt x="23014" y="15394"/>
                  </a:lnTo>
                  <a:cubicBezTo>
                    <a:pt x="20286" y="17551"/>
                    <a:pt x="17809" y="20007"/>
                    <a:pt x="15630" y="22717"/>
                  </a:cubicBezTo>
                  <a:lnTo>
                    <a:pt x="9982" y="20970"/>
                  </a:lnTo>
                  <a:cubicBezTo>
                    <a:pt x="9954" y="20961"/>
                    <a:pt x="9926" y="20957"/>
                    <a:pt x="9898" y="20957"/>
                  </a:cubicBezTo>
                  <a:cubicBezTo>
                    <a:pt x="9797" y="20957"/>
                    <a:pt x="9701" y="21010"/>
                    <a:pt x="9650" y="21101"/>
                  </a:cubicBezTo>
                  <a:lnTo>
                    <a:pt x="4373" y="30239"/>
                  </a:lnTo>
                  <a:cubicBezTo>
                    <a:pt x="4306" y="30355"/>
                    <a:pt x="4328" y="30501"/>
                    <a:pt x="4426" y="30592"/>
                  </a:cubicBezTo>
                  <a:lnTo>
                    <a:pt x="8713" y="34563"/>
                  </a:lnTo>
                  <a:cubicBezTo>
                    <a:pt x="7422" y="37797"/>
                    <a:pt x="6503" y="41167"/>
                    <a:pt x="5974" y="44608"/>
                  </a:cubicBezTo>
                  <a:lnTo>
                    <a:pt x="223" y="45916"/>
                  </a:lnTo>
                  <a:cubicBezTo>
                    <a:pt x="93" y="45946"/>
                    <a:pt x="0" y="46062"/>
                    <a:pt x="0" y="46196"/>
                  </a:cubicBezTo>
                  <a:lnTo>
                    <a:pt x="0" y="56748"/>
                  </a:lnTo>
                  <a:cubicBezTo>
                    <a:pt x="0" y="56881"/>
                    <a:pt x="93" y="56997"/>
                    <a:pt x="223" y="57027"/>
                  </a:cubicBezTo>
                  <a:lnTo>
                    <a:pt x="5925" y="58324"/>
                  </a:lnTo>
                  <a:cubicBezTo>
                    <a:pt x="6424" y="61769"/>
                    <a:pt x="7313" y="65145"/>
                    <a:pt x="8574" y="68389"/>
                  </a:cubicBezTo>
                  <a:lnTo>
                    <a:pt x="4246" y="72400"/>
                  </a:lnTo>
                  <a:cubicBezTo>
                    <a:pt x="4148" y="72490"/>
                    <a:pt x="4126" y="72637"/>
                    <a:pt x="4192" y="72753"/>
                  </a:cubicBezTo>
                  <a:lnTo>
                    <a:pt x="9468" y="81891"/>
                  </a:lnTo>
                  <a:cubicBezTo>
                    <a:pt x="9519" y="81982"/>
                    <a:pt x="9615" y="82035"/>
                    <a:pt x="9715" y="82035"/>
                  </a:cubicBezTo>
                  <a:cubicBezTo>
                    <a:pt x="9744" y="82035"/>
                    <a:pt x="9773" y="82031"/>
                    <a:pt x="9801" y="82022"/>
                  </a:cubicBezTo>
                  <a:lnTo>
                    <a:pt x="15394" y="80292"/>
                  </a:lnTo>
                  <a:cubicBezTo>
                    <a:pt x="17551" y="83019"/>
                    <a:pt x="20008" y="85496"/>
                    <a:pt x="22717" y="87676"/>
                  </a:cubicBezTo>
                  <a:lnTo>
                    <a:pt x="20970" y="93323"/>
                  </a:lnTo>
                  <a:cubicBezTo>
                    <a:pt x="20931" y="93451"/>
                    <a:pt x="20985" y="93589"/>
                    <a:pt x="21101" y="93656"/>
                  </a:cubicBezTo>
                  <a:lnTo>
                    <a:pt x="30239" y="98932"/>
                  </a:lnTo>
                  <a:cubicBezTo>
                    <a:pt x="30284" y="98958"/>
                    <a:pt x="30333" y="98971"/>
                    <a:pt x="30382" y="98971"/>
                  </a:cubicBezTo>
                  <a:cubicBezTo>
                    <a:pt x="30460" y="98971"/>
                    <a:pt x="30537" y="98939"/>
                    <a:pt x="30592" y="98879"/>
                  </a:cubicBezTo>
                  <a:lnTo>
                    <a:pt x="34564" y="94594"/>
                  </a:lnTo>
                  <a:cubicBezTo>
                    <a:pt x="37797" y="95884"/>
                    <a:pt x="41167" y="96802"/>
                    <a:pt x="44608" y="97332"/>
                  </a:cubicBezTo>
                  <a:lnTo>
                    <a:pt x="45916" y="103083"/>
                  </a:lnTo>
                  <a:cubicBezTo>
                    <a:pt x="45946" y="103212"/>
                    <a:pt x="46062" y="103305"/>
                    <a:pt x="46196" y="103305"/>
                  </a:cubicBezTo>
                  <a:lnTo>
                    <a:pt x="56748" y="103305"/>
                  </a:lnTo>
                  <a:cubicBezTo>
                    <a:pt x="56749" y="103305"/>
                    <a:pt x="56750" y="103305"/>
                    <a:pt x="56751" y="103305"/>
                  </a:cubicBezTo>
                  <a:cubicBezTo>
                    <a:pt x="56883" y="103305"/>
                    <a:pt x="56998" y="103213"/>
                    <a:pt x="57028" y="103083"/>
                  </a:cubicBezTo>
                  <a:lnTo>
                    <a:pt x="58325" y="97382"/>
                  </a:lnTo>
                  <a:cubicBezTo>
                    <a:pt x="61769" y="96882"/>
                    <a:pt x="65146" y="95993"/>
                    <a:pt x="68390" y="94732"/>
                  </a:cubicBezTo>
                  <a:lnTo>
                    <a:pt x="72401" y="99062"/>
                  </a:lnTo>
                  <a:cubicBezTo>
                    <a:pt x="72456" y="99122"/>
                    <a:pt x="72533" y="99153"/>
                    <a:pt x="72610" y="99153"/>
                  </a:cubicBezTo>
                  <a:cubicBezTo>
                    <a:pt x="72660" y="99153"/>
                    <a:pt x="72709" y="99141"/>
                    <a:pt x="72754" y="99115"/>
                  </a:cubicBezTo>
                  <a:lnTo>
                    <a:pt x="81893" y="93838"/>
                  </a:lnTo>
                  <a:cubicBezTo>
                    <a:pt x="82009" y="93771"/>
                    <a:pt x="82062" y="93633"/>
                    <a:pt x="82023" y="93505"/>
                  </a:cubicBezTo>
                  <a:lnTo>
                    <a:pt x="80293" y="87912"/>
                  </a:lnTo>
                  <a:cubicBezTo>
                    <a:pt x="83021" y="85755"/>
                    <a:pt x="85498" y="83299"/>
                    <a:pt x="87678" y="80589"/>
                  </a:cubicBezTo>
                  <a:lnTo>
                    <a:pt x="93325" y="82335"/>
                  </a:lnTo>
                  <a:cubicBezTo>
                    <a:pt x="93353" y="82344"/>
                    <a:pt x="93382" y="82348"/>
                    <a:pt x="93411" y="82348"/>
                  </a:cubicBezTo>
                  <a:cubicBezTo>
                    <a:pt x="93511" y="82348"/>
                    <a:pt x="93606" y="82296"/>
                    <a:pt x="93658" y="82206"/>
                  </a:cubicBezTo>
                  <a:lnTo>
                    <a:pt x="98933" y="73067"/>
                  </a:lnTo>
                  <a:cubicBezTo>
                    <a:pt x="99000" y="72951"/>
                    <a:pt x="98978" y="72805"/>
                    <a:pt x="98880" y="72714"/>
                  </a:cubicBezTo>
                  <a:lnTo>
                    <a:pt x="94595" y="68744"/>
                  </a:lnTo>
                  <a:cubicBezTo>
                    <a:pt x="95885" y="65509"/>
                    <a:pt x="96803" y="62139"/>
                    <a:pt x="97332" y="58699"/>
                  </a:cubicBezTo>
                  <a:lnTo>
                    <a:pt x="103083" y="57390"/>
                  </a:lnTo>
                  <a:cubicBezTo>
                    <a:pt x="103214" y="57360"/>
                    <a:pt x="103306" y="57244"/>
                    <a:pt x="103306" y="57111"/>
                  </a:cubicBezTo>
                  <a:lnTo>
                    <a:pt x="103306" y="46558"/>
                  </a:lnTo>
                  <a:cubicBezTo>
                    <a:pt x="103306" y="46424"/>
                    <a:pt x="103214" y="46308"/>
                    <a:pt x="103083" y="46279"/>
                  </a:cubicBezTo>
                  <a:lnTo>
                    <a:pt x="97382" y="44982"/>
                  </a:lnTo>
                  <a:cubicBezTo>
                    <a:pt x="96882" y="41537"/>
                    <a:pt x="95994" y="38161"/>
                    <a:pt x="94733" y="34917"/>
                  </a:cubicBezTo>
                  <a:lnTo>
                    <a:pt x="99061" y="30906"/>
                  </a:lnTo>
                  <a:cubicBezTo>
                    <a:pt x="99159" y="30815"/>
                    <a:pt x="99181" y="30668"/>
                    <a:pt x="99115" y="30552"/>
                  </a:cubicBezTo>
                  <a:lnTo>
                    <a:pt x="93838" y="21414"/>
                  </a:lnTo>
                  <a:cubicBezTo>
                    <a:pt x="93786" y="21324"/>
                    <a:pt x="93689" y="21271"/>
                    <a:pt x="93589" y="21271"/>
                  </a:cubicBezTo>
                  <a:cubicBezTo>
                    <a:pt x="93561" y="21271"/>
                    <a:pt x="93533" y="21275"/>
                    <a:pt x="93505" y="21283"/>
                  </a:cubicBezTo>
                  <a:lnTo>
                    <a:pt x="87913" y="23013"/>
                  </a:lnTo>
                  <a:cubicBezTo>
                    <a:pt x="85755" y="20286"/>
                    <a:pt x="83299" y="17809"/>
                    <a:pt x="80590" y="15630"/>
                  </a:cubicBezTo>
                  <a:lnTo>
                    <a:pt x="82335" y="9982"/>
                  </a:lnTo>
                  <a:cubicBezTo>
                    <a:pt x="82376" y="9854"/>
                    <a:pt x="82321" y="9717"/>
                    <a:pt x="82206" y="9650"/>
                  </a:cubicBezTo>
                  <a:lnTo>
                    <a:pt x="73067" y="4373"/>
                  </a:lnTo>
                  <a:cubicBezTo>
                    <a:pt x="73022" y="4347"/>
                    <a:pt x="72973" y="4335"/>
                    <a:pt x="72924" y="4335"/>
                  </a:cubicBezTo>
                  <a:cubicBezTo>
                    <a:pt x="72846" y="4335"/>
                    <a:pt x="72769" y="4366"/>
                    <a:pt x="72713" y="4426"/>
                  </a:cubicBezTo>
                  <a:lnTo>
                    <a:pt x="68743" y="8712"/>
                  </a:lnTo>
                  <a:cubicBezTo>
                    <a:pt x="65509" y="7421"/>
                    <a:pt x="62139" y="6503"/>
                    <a:pt x="58698" y="5974"/>
                  </a:cubicBezTo>
                  <a:lnTo>
                    <a:pt x="57389" y="223"/>
                  </a:lnTo>
                  <a:cubicBezTo>
                    <a:pt x="57360" y="93"/>
                    <a:pt x="57246" y="1"/>
                    <a:pt x="57113" y="1"/>
                  </a:cubicBezTo>
                  <a:cubicBezTo>
                    <a:pt x="57112" y="1"/>
                    <a:pt x="57111" y="1"/>
                    <a:pt x="57110" y="1"/>
                  </a:cubicBezTo>
                  <a:lnTo>
                    <a:pt x="46558" y="1"/>
                  </a:lnTo>
                  <a:cubicBezTo>
                    <a:pt x="46557" y="1"/>
                    <a:pt x="46557" y="1"/>
                    <a:pt x="46556"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grpSp>
      <p:sp>
        <p:nvSpPr>
          <p:cNvPr id="2298" name="Google Shape;2298;p52"/>
          <p:cNvSpPr txBox="1">
            <a:spLocks noGrp="1"/>
          </p:cNvSpPr>
          <p:nvPr>
            <p:ph type="body" idx="4294967295"/>
          </p:nvPr>
        </p:nvSpPr>
        <p:spPr>
          <a:xfrm>
            <a:off x="591166" y="2020421"/>
            <a:ext cx="3744356" cy="2558303"/>
          </a:xfrm>
          <a:prstGeom prst="rect">
            <a:avLst/>
          </a:prstGeom>
        </p:spPr>
        <p:txBody>
          <a:bodyPr spcFirstLastPara="1" wrap="square" lIns="91425" tIns="91425" rIns="91425" bIns="91425" anchor="t" anchorCtr="0">
            <a:noAutofit/>
          </a:bodyPr>
          <a:lstStyle/>
          <a:p>
            <a:pPr fontAlgn="base"/>
            <a:r>
              <a:rPr lang="vi-VN" sz="1400" dirty="0"/>
              <a:t>Một cuộc tấn công Gặp nhau giữa (MitM) là một loại tấn công phân tích mật mã trong đó kẻ tấn công sử dụng một số loại đánh đổi không gian hoặc thời gian để hỗ trợ cuộc tấn công.</a:t>
            </a:r>
          </a:p>
          <a:p>
            <a:pPr fontAlgn="base"/>
            <a:endParaRPr lang="vi-VN" sz="1400" dirty="0"/>
          </a:p>
          <a:p>
            <a:pPr fontAlgn="base"/>
            <a:r>
              <a:rPr lang="vi-VN" sz="1400" dirty="0"/>
              <a:t>Một mật mã, sẽ bị phá vỡ bằng cách sử dụng cuộc tấn công gặp gỡ giữa, có thể được định nghĩa là hai thuật toán, một thuật toán để mã hóa và một để giải mã.</a:t>
            </a:r>
          </a:p>
          <a:p>
            <a:pPr marL="0" indent="0" algn="r">
              <a:spcAft>
                <a:spcPts val="1600"/>
              </a:spcAft>
              <a:buNone/>
            </a:pPr>
            <a:endParaRPr sz="1400" dirty="0"/>
          </a:p>
        </p:txBody>
      </p:sp>
      <p:sp>
        <p:nvSpPr>
          <p:cNvPr id="108" name="Google Shape;2302;p52"/>
          <p:cNvSpPr txBox="1">
            <a:spLocks noGrp="1"/>
          </p:cNvSpPr>
          <p:nvPr>
            <p:ph type="title" idx="4294967295"/>
          </p:nvPr>
        </p:nvSpPr>
        <p:spPr>
          <a:xfrm>
            <a:off x="-34042" y="839389"/>
            <a:ext cx="5404566" cy="815483"/>
          </a:xfrm>
          <a:prstGeom prst="rect">
            <a:avLst/>
          </a:prstGeom>
        </p:spPr>
        <p:txBody>
          <a:bodyPr spcFirstLastPara="1" wrap="square" lIns="91425" tIns="91425" rIns="91425" bIns="91425" anchor="t" anchorCtr="0">
            <a:noAutofit/>
          </a:bodyPr>
          <a:lstStyle/>
          <a:p>
            <a:pPr algn="r">
              <a:spcBef>
                <a:spcPts val="1600"/>
              </a:spcBef>
              <a:spcAft>
                <a:spcPts val="1600"/>
              </a:spcAft>
            </a:pPr>
            <a:r>
              <a:rPr lang="en-US" sz="1800" b="1" dirty="0"/>
              <a:t>3)</a:t>
            </a:r>
            <a:r>
              <a:rPr lang="en-US" sz="1800" b="1" dirty="0" err="1"/>
              <a:t>Tấn</a:t>
            </a:r>
            <a:r>
              <a:rPr lang="vi-VN" sz="1800" b="1" dirty="0"/>
              <a:t> </a:t>
            </a:r>
            <a:r>
              <a:rPr lang="en-US" sz="1800" b="1" dirty="0" err="1"/>
              <a:t>công</a:t>
            </a:r>
            <a:r>
              <a:rPr lang="en-US" sz="1800" b="1" dirty="0"/>
              <a:t> </a:t>
            </a:r>
            <a:r>
              <a:rPr lang="en-US" sz="1800" b="1" dirty="0" err="1"/>
              <a:t>gặp</a:t>
            </a:r>
            <a:r>
              <a:rPr lang="en-US" sz="1800" b="1" dirty="0"/>
              <a:t> </a:t>
            </a:r>
            <a:r>
              <a:rPr lang="en-US" sz="1800" b="1" dirty="0" err="1"/>
              <a:t>nhau</a:t>
            </a:r>
            <a:r>
              <a:rPr lang="en-US" sz="1800" b="1" dirty="0"/>
              <a:t> ở </a:t>
            </a:r>
            <a:r>
              <a:rPr lang="en-US" sz="1800" b="1" dirty="0" err="1"/>
              <a:t>giữa</a:t>
            </a:r>
            <a:r>
              <a:rPr lang="en-US" sz="1800" b="1" dirty="0"/>
              <a:t>(Meet-in-the-middle)</a:t>
            </a:r>
            <a:br>
              <a:rPr lang="en-US" sz="1800" b="1" dirty="0"/>
            </a:br>
            <a:endParaRPr sz="1800" b="1" dirty="0"/>
          </a:p>
        </p:txBody>
      </p:sp>
    </p:spTree>
    <p:extLst>
      <p:ext uri="{BB962C8B-B14F-4D97-AF65-F5344CB8AC3E}">
        <p14:creationId xmlns:p14="http://schemas.microsoft.com/office/powerpoint/2010/main" val="242006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wipe(down)">
                                      <p:cBhvr>
                                        <p:cTn id="7" dur="500"/>
                                        <p:tgtEl>
                                          <p:spTgt spid="10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298">
                                            <p:txEl>
                                              <p:pRg st="0" end="0"/>
                                            </p:txEl>
                                          </p:spTgt>
                                        </p:tgtEl>
                                        <p:attrNameLst>
                                          <p:attrName>style.visibility</p:attrName>
                                        </p:attrNameLst>
                                      </p:cBhvr>
                                      <p:to>
                                        <p:strVal val="visible"/>
                                      </p:to>
                                    </p:set>
                                    <p:anim calcmode="lin" valueType="num">
                                      <p:cBhvr additive="base">
                                        <p:cTn id="12" dur="500" fill="hold"/>
                                        <p:tgtEl>
                                          <p:spTgt spid="229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2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298">
                                            <p:txEl>
                                              <p:pRg st="2" end="2"/>
                                            </p:txEl>
                                          </p:spTgt>
                                        </p:tgtEl>
                                        <p:attrNameLst>
                                          <p:attrName>style.visibility</p:attrName>
                                        </p:attrNameLst>
                                      </p:cBhvr>
                                      <p:to>
                                        <p:strVal val="visible"/>
                                      </p:to>
                                    </p:set>
                                    <p:animEffect transition="in" filter="fade">
                                      <p:cBhvr>
                                        <p:cTn id="18" dur="500"/>
                                        <p:tgtEl>
                                          <p:spTgt spid="22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6027285" y="1234245"/>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defTabSz="685800"/>
            <a:endParaRPr>
              <a:ea typeface="+mn-ea"/>
            </a:endParaRPr>
          </a:p>
        </p:txBody>
      </p:sp>
      <p:sp>
        <p:nvSpPr>
          <p:cNvPr id="1650" name="Google Shape;1650;p44"/>
          <p:cNvSpPr txBox="1">
            <a:spLocks noGrp="1"/>
          </p:cNvSpPr>
          <p:nvPr>
            <p:ph type="title"/>
          </p:nvPr>
        </p:nvSpPr>
        <p:spPr>
          <a:xfrm>
            <a:off x="2087146" y="1458975"/>
            <a:ext cx="4468818" cy="3093049"/>
          </a:xfrm>
          <a:prstGeom prst="rect">
            <a:avLst/>
          </a:prstGeom>
        </p:spPr>
        <p:txBody>
          <a:bodyPr spcFirstLastPara="1" wrap="square" lIns="91425" tIns="91425" rIns="91425" bIns="91425" anchor="ctr" anchorCtr="0">
            <a:noAutofit/>
          </a:bodyPr>
          <a:lstStyle/>
          <a:p>
            <a:pPr lvl="0"/>
            <a:r>
              <a:rPr lang="en-US" b="1" dirty="0" err="1"/>
              <a:t>Ứng</a:t>
            </a:r>
            <a:r>
              <a:rPr lang="en-US" b="1" dirty="0"/>
              <a:t> </a:t>
            </a:r>
            <a:r>
              <a:rPr lang="en-US" b="1" dirty="0" err="1"/>
              <a:t>dụng</a:t>
            </a:r>
            <a:endParaRPr dirty="0"/>
          </a:p>
        </p:txBody>
      </p:sp>
      <p:sp>
        <p:nvSpPr>
          <p:cNvPr id="1652" name="Google Shape;1652;p44"/>
          <p:cNvSpPr txBox="1">
            <a:spLocks noGrp="1"/>
          </p:cNvSpPr>
          <p:nvPr>
            <p:ph type="title" idx="2"/>
          </p:nvPr>
        </p:nvSpPr>
        <p:spPr>
          <a:xfrm>
            <a:off x="2527929" y="826157"/>
            <a:ext cx="3509428" cy="792600"/>
          </a:xfrm>
          <a:prstGeom prst="rect">
            <a:avLst/>
          </a:prstGeom>
        </p:spPr>
        <p:txBody>
          <a:bodyPr spcFirstLastPara="1" wrap="square" lIns="91425" tIns="91425" rIns="91425" bIns="91425" anchor="b" anchorCtr="0">
            <a:noAutofit/>
          </a:bodyPr>
          <a:lstStyle/>
          <a:p>
            <a:r>
              <a:rPr lang="en" dirty="0"/>
              <a:t>03</a:t>
            </a:r>
            <a:endParaRPr dirty="0"/>
          </a:p>
        </p:txBody>
      </p:sp>
      <p:grpSp>
        <p:nvGrpSpPr>
          <p:cNvPr id="1653" name="Google Shape;1653;p44"/>
          <p:cNvGrpSpPr/>
          <p:nvPr/>
        </p:nvGrpSpPr>
        <p:grpSpPr>
          <a:xfrm>
            <a:off x="6654253" y="792428"/>
            <a:ext cx="2285012" cy="4128237"/>
            <a:chOff x="2360075" y="238275"/>
            <a:chExt cx="2899025" cy="5237550"/>
          </a:xfrm>
        </p:grpSpPr>
        <p:sp>
          <p:nvSpPr>
            <p:cNvPr id="1654" name="Google Shape;1654;p44"/>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1655" name="Google Shape;1655;p44"/>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56" name="Google Shape;1656;p44"/>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57" name="Google Shape;1657;p44"/>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58" name="Google Shape;1658;p44"/>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59" name="Google Shape;1659;p44"/>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60" name="Google Shape;1660;p44"/>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61" name="Google Shape;1661;p44"/>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62" name="Google Shape;1662;p44"/>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63" name="Google Shape;1663;p44"/>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664" name="Google Shape;1664;p44"/>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defTabSz="685800"/>
              <a:endParaRPr>
                <a:ea typeface="+mn-ea"/>
              </a:endParaRPr>
            </a:p>
          </p:txBody>
        </p:sp>
        <p:sp>
          <p:nvSpPr>
            <p:cNvPr id="1665" name="Google Shape;1665;p44"/>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666" name="Google Shape;1666;p44"/>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defTabSz="685800"/>
              <a:endParaRPr>
                <a:ea typeface="+mn-ea"/>
              </a:endParaRPr>
            </a:p>
          </p:txBody>
        </p:sp>
        <p:sp>
          <p:nvSpPr>
            <p:cNvPr id="1667" name="Google Shape;1667;p44"/>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668" name="Google Shape;1668;p44"/>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69" name="Google Shape;1669;p44"/>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70" name="Google Shape;1670;p44"/>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71" name="Google Shape;1671;p44"/>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72" name="Google Shape;1672;p44"/>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73" name="Google Shape;1673;p44"/>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74" name="Google Shape;1674;p44"/>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75" name="Google Shape;1675;p44"/>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76" name="Google Shape;1676;p44"/>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677" name="Google Shape;1677;p44"/>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78" name="Google Shape;1678;p44"/>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679" name="Google Shape;1679;p44"/>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80" name="Google Shape;1680;p44"/>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681" name="Google Shape;1681;p44"/>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82" name="Google Shape;1682;p44"/>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defTabSz="685800"/>
              <a:endParaRPr>
                <a:ea typeface="+mn-ea"/>
              </a:endParaRPr>
            </a:p>
          </p:txBody>
        </p:sp>
        <p:sp>
          <p:nvSpPr>
            <p:cNvPr id="1683" name="Google Shape;1683;p44"/>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84" name="Google Shape;1684;p44"/>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85" name="Google Shape;1685;p44"/>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defTabSz="685800"/>
              <a:endParaRPr>
                <a:ea typeface="+mn-ea"/>
              </a:endParaRPr>
            </a:p>
          </p:txBody>
        </p:sp>
        <p:sp>
          <p:nvSpPr>
            <p:cNvPr id="1686" name="Google Shape;1686;p44"/>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87" name="Google Shape;1687;p44"/>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88" name="Google Shape;1688;p44"/>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89" name="Google Shape;1689;p44"/>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90" name="Google Shape;1690;p44"/>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91" name="Google Shape;1691;p44"/>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92" name="Google Shape;1692;p44"/>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93" name="Google Shape;1693;p44"/>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94" name="Google Shape;1694;p44"/>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95" name="Google Shape;1695;p44"/>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96" name="Google Shape;1696;p44"/>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97" name="Google Shape;1697;p44"/>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698" name="Google Shape;1698;p44"/>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699" name="Google Shape;1699;p44"/>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700" name="Google Shape;1700;p44"/>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01" name="Google Shape;1701;p44"/>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02" name="Google Shape;1702;p44"/>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703" name="Google Shape;1703;p44"/>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04" name="Google Shape;1704;p44"/>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05" name="Google Shape;1705;p44"/>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06" name="Google Shape;1706;p44"/>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07" name="Google Shape;1707;p44"/>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08" name="Google Shape;1708;p44"/>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defTabSz="685800"/>
              <a:endParaRPr>
                <a:ea typeface="+mn-ea"/>
              </a:endParaRPr>
            </a:p>
          </p:txBody>
        </p:sp>
        <p:sp>
          <p:nvSpPr>
            <p:cNvPr id="1709" name="Google Shape;1709;p44"/>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10" name="Google Shape;1710;p44"/>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711" name="Google Shape;1711;p44"/>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12" name="Google Shape;1712;p44"/>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713" name="Google Shape;1713;p44"/>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14" name="Google Shape;1714;p44"/>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715" name="Google Shape;1715;p44"/>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16" name="Google Shape;1716;p44"/>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sp>
          <p:nvSpPr>
            <p:cNvPr id="1717" name="Google Shape;1717;p44"/>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18" name="Google Shape;1718;p44"/>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719" name="Google Shape;1719;p44"/>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20" name="Google Shape;1720;p44"/>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21" name="Google Shape;1721;p44"/>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22" name="Google Shape;1722;p44"/>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723" name="Google Shape;1723;p44"/>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24" name="Google Shape;1724;p44"/>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725" name="Google Shape;1725;p44"/>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26" name="Google Shape;1726;p44"/>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727" name="Google Shape;1727;p44"/>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28" name="Google Shape;1728;p44"/>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1729" name="Google Shape;1729;p44"/>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30" name="Google Shape;1730;p44"/>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731" name="Google Shape;1731;p44"/>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32" name="Google Shape;1732;p44"/>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733" name="Google Shape;1733;p44"/>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34" name="Google Shape;1734;p44"/>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735" name="Google Shape;1735;p44"/>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36" name="Google Shape;1736;p44"/>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737" name="Google Shape;1737;p44"/>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38" name="Google Shape;1738;p44"/>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sp>
          <p:nvSpPr>
            <p:cNvPr id="1739" name="Google Shape;1739;p44"/>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685800"/>
              <a:endParaRPr>
                <a:ea typeface="+mn-ea"/>
              </a:endParaRPr>
            </a:p>
          </p:txBody>
        </p:sp>
        <p:sp>
          <p:nvSpPr>
            <p:cNvPr id="1740" name="Google Shape;1740;p44"/>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685800"/>
              <a:endParaRPr>
                <a:ea typeface="+mn-ea"/>
              </a:endParaRPr>
            </a:p>
          </p:txBody>
        </p:sp>
        <p:sp>
          <p:nvSpPr>
            <p:cNvPr id="1741" name="Google Shape;1741;p44"/>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685800"/>
              <a:endParaRPr>
                <a:ea typeface="+mn-ea"/>
              </a:endParaRPr>
            </a:p>
          </p:txBody>
        </p:sp>
        <p:sp>
          <p:nvSpPr>
            <p:cNvPr id="1742" name="Google Shape;1742;p44"/>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685800"/>
              <a:endParaRPr>
                <a:ea typeface="+mn-ea"/>
              </a:endParaRPr>
            </a:p>
          </p:txBody>
        </p:sp>
        <p:sp>
          <p:nvSpPr>
            <p:cNvPr id="1743" name="Google Shape;1743;p44"/>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685800"/>
              <a:endParaRPr>
                <a:ea typeface="+mn-ea"/>
              </a:endParaRPr>
            </a:p>
          </p:txBody>
        </p:sp>
        <p:sp>
          <p:nvSpPr>
            <p:cNvPr id="1744" name="Google Shape;1744;p44"/>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685800"/>
              <a:endParaRPr>
                <a:ea typeface="+mn-ea"/>
              </a:endParaRPr>
            </a:p>
          </p:txBody>
        </p:sp>
        <p:sp>
          <p:nvSpPr>
            <p:cNvPr id="1745" name="Google Shape;1745;p44"/>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685800"/>
              <a:endParaRPr>
                <a:ea typeface="+mn-ea"/>
              </a:endParaRPr>
            </a:p>
          </p:txBody>
        </p:sp>
        <p:sp>
          <p:nvSpPr>
            <p:cNvPr id="1746" name="Google Shape;1746;p44"/>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685800"/>
              <a:endParaRPr>
                <a:ea typeface="+mn-ea"/>
              </a:endParaRPr>
            </a:p>
          </p:txBody>
        </p:sp>
        <p:sp>
          <p:nvSpPr>
            <p:cNvPr id="1747" name="Google Shape;1747;p44"/>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48" name="Google Shape;1748;p44"/>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49" name="Google Shape;1749;p44"/>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50" name="Google Shape;1750;p44"/>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51" name="Google Shape;1751;p44"/>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52" name="Google Shape;1752;p44"/>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53" name="Google Shape;1753;p44"/>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54" name="Google Shape;1754;p44"/>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55" name="Google Shape;1755;p44"/>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56" name="Google Shape;1756;p44"/>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57" name="Google Shape;1757;p44"/>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685800"/>
              <a:endParaRPr>
                <a:ea typeface="+mn-ea"/>
              </a:endParaRPr>
            </a:p>
          </p:txBody>
        </p:sp>
        <p:sp>
          <p:nvSpPr>
            <p:cNvPr id="1758" name="Google Shape;1758;p44"/>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defTabSz="685800"/>
              <a:endParaRPr>
                <a:ea typeface="+mn-ea"/>
              </a:endParaRPr>
            </a:p>
          </p:txBody>
        </p:sp>
        <p:sp>
          <p:nvSpPr>
            <p:cNvPr id="1759" name="Google Shape;1759;p44"/>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685800"/>
              <a:endParaRPr>
                <a:ea typeface="+mn-ea"/>
              </a:endParaRPr>
            </a:p>
          </p:txBody>
        </p:sp>
        <p:sp>
          <p:nvSpPr>
            <p:cNvPr id="1760" name="Google Shape;1760;p44"/>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685800"/>
              <a:endParaRPr>
                <a:ea typeface="+mn-ea"/>
              </a:endParaRPr>
            </a:p>
          </p:txBody>
        </p:sp>
      </p:grpSp>
      <p:sp>
        <p:nvSpPr>
          <p:cNvPr id="1761" name="Google Shape;1761;p44"/>
          <p:cNvSpPr/>
          <p:nvPr/>
        </p:nvSpPr>
        <p:spPr>
          <a:xfrm rot="6517079">
            <a:off x="-2063315" y="808782"/>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defTabSz="685800"/>
            <a:endParaRPr>
              <a:ea typeface="+mn-ea"/>
            </a:endParaRPr>
          </a:p>
        </p:txBody>
      </p:sp>
      <p:grpSp>
        <p:nvGrpSpPr>
          <p:cNvPr id="1762" name="Google Shape;1762;p44"/>
          <p:cNvGrpSpPr/>
          <p:nvPr/>
        </p:nvGrpSpPr>
        <p:grpSpPr>
          <a:xfrm>
            <a:off x="528026" y="1372087"/>
            <a:ext cx="1710463" cy="3314796"/>
            <a:chOff x="794725" y="1585024"/>
            <a:chExt cx="1710463" cy="3314796"/>
          </a:xfrm>
        </p:grpSpPr>
        <p:sp>
          <p:nvSpPr>
            <p:cNvPr id="1763" name="Google Shape;1763;p44"/>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64" name="Google Shape;1764;p44"/>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765" name="Google Shape;1765;p44"/>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66" name="Google Shape;1766;p44"/>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67" name="Google Shape;1767;p44"/>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68" name="Google Shape;1768;p44"/>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defTabSz="685800"/>
              <a:endParaRPr>
                <a:ea typeface="+mn-ea"/>
              </a:endParaRPr>
            </a:p>
          </p:txBody>
        </p:sp>
        <p:sp>
          <p:nvSpPr>
            <p:cNvPr id="1769" name="Google Shape;1769;p44"/>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70" name="Google Shape;1770;p44"/>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771" name="Google Shape;1771;p44"/>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72" name="Google Shape;1772;p44"/>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73" name="Google Shape;1773;p44"/>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74" name="Google Shape;1774;p44"/>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75" name="Google Shape;1775;p44"/>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76" name="Google Shape;1776;p44"/>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77" name="Google Shape;1777;p44"/>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78" name="Google Shape;1778;p44"/>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79" name="Google Shape;1779;p44"/>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80" name="Google Shape;1780;p44"/>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81" name="Google Shape;1781;p44"/>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82" name="Google Shape;1782;p44"/>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83" name="Google Shape;1783;p44"/>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84" name="Google Shape;1784;p44"/>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85" name="Google Shape;1785;p44"/>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86" name="Google Shape;1786;p44"/>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87" name="Google Shape;1787;p44"/>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788" name="Google Shape;1788;p44"/>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89" name="Google Shape;1789;p44"/>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90" name="Google Shape;1790;p44"/>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91" name="Google Shape;1791;p44"/>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92" name="Google Shape;1792;p44"/>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93" name="Google Shape;1793;p44"/>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94" name="Google Shape;1794;p44"/>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95" name="Google Shape;1795;p44"/>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96" name="Google Shape;1796;p44"/>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97" name="Google Shape;1797;p44"/>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798" name="Google Shape;1798;p44"/>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799" name="Google Shape;1799;p44"/>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00" name="Google Shape;1800;p44"/>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01" name="Google Shape;1801;p44"/>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02" name="Google Shape;1802;p44"/>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03" name="Google Shape;1803;p44"/>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defTabSz="685800"/>
              <a:endParaRPr>
                <a:ea typeface="+mn-ea"/>
              </a:endParaRPr>
            </a:p>
          </p:txBody>
        </p:sp>
        <p:sp>
          <p:nvSpPr>
            <p:cNvPr id="1804" name="Google Shape;1804;p44"/>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805" name="Google Shape;1805;p44"/>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defTabSz="685800"/>
              <a:endParaRPr>
                <a:ea typeface="+mn-ea"/>
              </a:endParaRPr>
            </a:p>
          </p:txBody>
        </p:sp>
        <p:sp>
          <p:nvSpPr>
            <p:cNvPr id="1806" name="Google Shape;1806;p44"/>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07" name="Google Shape;1807;p44"/>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08" name="Google Shape;1808;p44"/>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09" name="Google Shape;1809;p44"/>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10" name="Google Shape;1810;p44"/>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11" name="Google Shape;1811;p44"/>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12" name="Google Shape;1812;p44"/>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13" name="Google Shape;1813;p44"/>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814" name="Google Shape;1814;p44"/>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15" name="Google Shape;1815;p44"/>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16" name="Google Shape;1816;p44"/>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17" name="Google Shape;1817;p44"/>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18" name="Google Shape;1818;p44"/>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1819" name="Google Shape;1819;p44"/>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20" name="Google Shape;1820;p44"/>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21" name="Google Shape;1821;p44"/>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22" name="Google Shape;1822;p44"/>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23" name="Google Shape;1823;p44"/>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24" name="Google Shape;1824;p44"/>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25" name="Google Shape;1825;p44"/>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26" name="Google Shape;1826;p44"/>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27" name="Google Shape;1827;p44"/>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28" name="Google Shape;1828;p44"/>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29" name="Google Shape;1829;p44"/>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30" name="Google Shape;1830;p44"/>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31" name="Google Shape;1831;p44"/>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32" name="Google Shape;1832;p44"/>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33" name="Google Shape;1833;p44"/>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34" name="Google Shape;1834;p44"/>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35" name="Google Shape;1835;p44"/>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36" name="Google Shape;1836;p44"/>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37" name="Google Shape;1837;p44"/>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38" name="Google Shape;1838;p44"/>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39" name="Google Shape;1839;p44"/>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40" name="Google Shape;1840;p44"/>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41" name="Google Shape;1841;p44"/>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42" name="Google Shape;1842;p44"/>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43" name="Google Shape;1843;p44"/>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defTabSz="685800"/>
              <a:endParaRPr>
                <a:ea typeface="+mn-ea"/>
              </a:endParaRPr>
            </a:p>
          </p:txBody>
        </p:sp>
        <p:sp>
          <p:nvSpPr>
            <p:cNvPr id="1844" name="Google Shape;1844;p44"/>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845" name="Google Shape;1845;p44"/>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846" name="Google Shape;1846;p44"/>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grpSp>
    </p:spTree>
    <p:extLst>
      <p:ext uri="{BB962C8B-B14F-4D97-AF65-F5344CB8AC3E}">
        <p14:creationId xmlns:p14="http://schemas.microsoft.com/office/powerpoint/2010/main" val="326355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49"/>
                                        </p:tgtEl>
                                        <p:attrNameLst>
                                          <p:attrName>style.visibility</p:attrName>
                                        </p:attrNameLst>
                                      </p:cBhvr>
                                      <p:to>
                                        <p:strVal val="visible"/>
                                      </p:to>
                                    </p:set>
                                    <p:anim calcmode="lin" valueType="num">
                                      <p:cBhvr>
                                        <p:cTn id="7" dur="500" fill="hold"/>
                                        <p:tgtEl>
                                          <p:spTgt spid="1649"/>
                                        </p:tgtEl>
                                        <p:attrNameLst>
                                          <p:attrName>ppt_w</p:attrName>
                                        </p:attrNameLst>
                                      </p:cBhvr>
                                      <p:tavLst>
                                        <p:tav tm="0">
                                          <p:val>
                                            <p:fltVal val="0"/>
                                          </p:val>
                                        </p:tav>
                                        <p:tav tm="100000">
                                          <p:val>
                                            <p:strVal val="#ppt_w"/>
                                          </p:val>
                                        </p:tav>
                                      </p:tavLst>
                                    </p:anim>
                                    <p:anim calcmode="lin" valueType="num">
                                      <p:cBhvr>
                                        <p:cTn id="8" dur="500" fill="hold"/>
                                        <p:tgtEl>
                                          <p:spTgt spid="1649"/>
                                        </p:tgtEl>
                                        <p:attrNameLst>
                                          <p:attrName>ppt_h</p:attrName>
                                        </p:attrNameLst>
                                      </p:cBhvr>
                                      <p:tavLst>
                                        <p:tav tm="0">
                                          <p:val>
                                            <p:fltVal val="0"/>
                                          </p:val>
                                        </p:tav>
                                        <p:tav tm="100000">
                                          <p:val>
                                            <p:strVal val="#ppt_h"/>
                                          </p:val>
                                        </p:tav>
                                      </p:tavLst>
                                    </p:anim>
                                    <p:animEffect transition="in" filter="fade">
                                      <p:cBhvr>
                                        <p:cTn id="9" dur="500"/>
                                        <p:tgtEl>
                                          <p:spTgt spid="164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650"/>
                                        </p:tgtEl>
                                        <p:attrNameLst>
                                          <p:attrName>style.visibility</p:attrName>
                                        </p:attrNameLst>
                                      </p:cBhvr>
                                      <p:to>
                                        <p:strVal val="visible"/>
                                      </p:to>
                                    </p:set>
                                    <p:anim calcmode="lin" valueType="num">
                                      <p:cBhvr>
                                        <p:cTn id="12" dur="500" fill="hold"/>
                                        <p:tgtEl>
                                          <p:spTgt spid="1650"/>
                                        </p:tgtEl>
                                        <p:attrNameLst>
                                          <p:attrName>ppt_w</p:attrName>
                                        </p:attrNameLst>
                                      </p:cBhvr>
                                      <p:tavLst>
                                        <p:tav tm="0">
                                          <p:val>
                                            <p:fltVal val="0"/>
                                          </p:val>
                                        </p:tav>
                                        <p:tav tm="100000">
                                          <p:val>
                                            <p:strVal val="#ppt_w"/>
                                          </p:val>
                                        </p:tav>
                                      </p:tavLst>
                                    </p:anim>
                                    <p:anim calcmode="lin" valueType="num">
                                      <p:cBhvr>
                                        <p:cTn id="13" dur="500" fill="hold"/>
                                        <p:tgtEl>
                                          <p:spTgt spid="1650"/>
                                        </p:tgtEl>
                                        <p:attrNameLst>
                                          <p:attrName>ppt_h</p:attrName>
                                        </p:attrNameLst>
                                      </p:cBhvr>
                                      <p:tavLst>
                                        <p:tav tm="0">
                                          <p:val>
                                            <p:fltVal val="0"/>
                                          </p:val>
                                        </p:tav>
                                        <p:tav tm="100000">
                                          <p:val>
                                            <p:strVal val="#ppt_h"/>
                                          </p:val>
                                        </p:tav>
                                      </p:tavLst>
                                    </p:anim>
                                    <p:animEffect transition="in" filter="fade">
                                      <p:cBhvr>
                                        <p:cTn id="14" dur="500"/>
                                        <p:tgtEl>
                                          <p:spTgt spid="165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652"/>
                                        </p:tgtEl>
                                        <p:attrNameLst>
                                          <p:attrName>style.visibility</p:attrName>
                                        </p:attrNameLst>
                                      </p:cBhvr>
                                      <p:to>
                                        <p:strVal val="visible"/>
                                      </p:to>
                                    </p:set>
                                    <p:anim calcmode="lin" valueType="num">
                                      <p:cBhvr>
                                        <p:cTn id="17" dur="500" fill="hold"/>
                                        <p:tgtEl>
                                          <p:spTgt spid="1652"/>
                                        </p:tgtEl>
                                        <p:attrNameLst>
                                          <p:attrName>ppt_w</p:attrName>
                                        </p:attrNameLst>
                                      </p:cBhvr>
                                      <p:tavLst>
                                        <p:tav tm="0">
                                          <p:val>
                                            <p:fltVal val="0"/>
                                          </p:val>
                                        </p:tav>
                                        <p:tav tm="100000">
                                          <p:val>
                                            <p:strVal val="#ppt_w"/>
                                          </p:val>
                                        </p:tav>
                                      </p:tavLst>
                                    </p:anim>
                                    <p:anim calcmode="lin" valueType="num">
                                      <p:cBhvr>
                                        <p:cTn id="18" dur="500" fill="hold"/>
                                        <p:tgtEl>
                                          <p:spTgt spid="1652"/>
                                        </p:tgtEl>
                                        <p:attrNameLst>
                                          <p:attrName>ppt_h</p:attrName>
                                        </p:attrNameLst>
                                      </p:cBhvr>
                                      <p:tavLst>
                                        <p:tav tm="0">
                                          <p:val>
                                            <p:fltVal val="0"/>
                                          </p:val>
                                        </p:tav>
                                        <p:tav tm="100000">
                                          <p:val>
                                            <p:strVal val="#ppt_h"/>
                                          </p:val>
                                        </p:tav>
                                      </p:tavLst>
                                    </p:anim>
                                    <p:animEffect transition="in" filter="fade">
                                      <p:cBhvr>
                                        <p:cTn id="19" dur="500"/>
                                        <p:tgtEl>
                                          <p:spTgt spid="1652"/>
                                        </p:tgtEl>
                                      </p:cBhvr>
                                    </p:animEffect>
                                  </p:childTnLst>
                                </p:cTn>
                              </p:par>
                              <p:par>
                                <p:cTn id="20" presetID="53" presetClass="entr" presetSubtype="16" fill="hold" nodeType="withEffect">
                                  <p:stCondLst>
                                    <p:cond delay="0"/>
                                  </p:stCondLst>
                                  <p:childTnLst>
                                    <p:set>
                                      <p:cBhvr>
                                        <p:cTn id="21" dur="1" fill="hold">
                                          <p:stCondLst>
                                            <p:cond delay="0"/>
                                          </p:stCondLst>
                                        </p:cTn>
                                        <p:tgtEl>
                                          <p:spTgt spid="1653"/>
                                        </p:tgtEl>
                                        <p:attrNameLst>
                                          <p:attrName>style.visibility</p:attrName>
                                        </p:attrNameLst>
                                      </p:cBhvr>
                                      <p:to>
                                        <p:strVal val="visible"/>
                                      </p:to>
                                    </p:set>
                                    <p:anim calcmode="lin" valueType="num">
                                      <p:cBhvr>
                                        <p:cTn id="22" dur="500" fill="hold"/>
                                        <p:tgtEl>
                                          <p:spTgt spid="1653"/>
                                        </p:tgtEl>
                                        <p:attrNameLst>
                                          <p:attrName>ppt_w</p:attrName>
                                        </p:attrNameLst>
                                      </p:cBhvr>
                                      <p:tavLst>
                                        <p:tav tm="0">
                                          <p:val>
                                            <p:fltVal val="0"/>
                                          </p:val>
                                        </p:tav>
                                        <p:tav tm="100000">
                                          <p:val>
                                            <p:strVal val="#ppt_w"/>
                                          </p:val>
                                        </p:tav>
                                      </p:tavLst>
                                    </p:anim>
                                    <p:anim calcmode="lin" valueType="num">
                                      <p:cBhvr>
                                        <p:cTn id="23" dur="500" fill="hold"/>
                                        <p:tgtEl>
                                          <p:spTgt spid="1653"/>
                                        </p:tgtEl>
                                        <p:attrNameLst>
                                          <p:attrName>ppt_h</p:attrName>
                                        </p:attrNameLst>
                                      </p:cBhvr>
                                      <p:tavLst>
                                        <p:tav tm="0">
                                          <p:val>
                                            <p:fltVal val="0"/>
                                          </p:val>
                                        </p:tav>
                                        <p:tav tm="100000">
                                          <p:val>
                                            <p:strVal val="#ppt_h"/>
                                          </p:val>
                                        </p:tav>
                                      </p:tavLst>
                                    </p:anim>
                                    <p:animEffect transition="in" filter="fade">
                                      <p:cBhvr>
                                        <p:cTn id="24" dur="500"/>
                                        <p:tgtEl>
                                          <p:spTgt spid="165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761"/>
                                        </p:tgtEl>
                                        <p:attrNameLst>
                                          <p:attrName>style.visibility</p:attrName>
                                        </p:attrNameLst>
                                      </p:cBhvr>
                                      <p:to>
                                        <p:strVal val="visible"/>
                                      </p:to>
                                    </p:set>
                                    <p:anim calcmode="lin" valueType="num">
                                      <p:cBhvr>
                                        <p:cTn id="27" dur="500" fill="hold"/>
                                        <p:tgtEl>
                                          <p:spTgt spid="1761"/>
                                        </p:tgtEl>
                                        <p:attrNameLst>
                                          <p:attrName>ppt_w</p:attrName>
                                        </p:attrNameLst>
                                      </p:cBhvr>
                                      <p:tavLst>
                                        <p:tav tm="0">
                                          <p:val>
                                            <p:fltVal val="0"/>
                                          </p:val>
                                        </p:tav>
                                        <p:tav tm="100000">
                                          <p:val>
                                            <p:strVal val="#ppt_w"/>
                                          </p:val>
                                        </p:tav>
                                      </p:tavLst>
                                    </p:anim>
                                    <p:anim calcmode="lin" valueType="num">
                                      <p:cBhvr>
                                        <p:cTn id="28" dur="500" fill="hold"/>
                                        <p:tgtEl>
                                          <p:spTgt spid="1761"/>
                                        </p:tgtEl>
                                        <p:attrNameLst>
                                          <p:attrName>ppt_h</p:attrName>
                                        </p:attrNameLst>
                                      </p:cBhvr>
                                      <p:tavLst>
                                        <p:tav tm="0">
                                          <p:val>
                                            <p:fltVal val="0"/>
                                          </p:val>
                                        </p:tav>
                                        <p:tav tm="100000">
                                          <p:val>
                                            <p:strVal val="#ppt_h"/>
                                          </p:val>
                                        </p:tav>
                                      </p:tavLst>
                                    </p:anim>
                                    <p:animEffect transition="in" filter="fade">
                                      <p:cBhvr>
                                        <p:cTn id="29" dur="500"/>
                                        <p:tgtEl>
                                          <p:spTgt spid="1761"/>
                                        </p:tgtEl>
                                      </p:cBhvr>
                                    </p:animEffect>
                                  </p:childTnLst>
                                </p:cTn>
                              </p:par>
                              <p:par>
                                <p:cTn id="30" presetID="53" presetClass="entr" presetSubtype="16" fill="hold" nodeType="withEffect">
                                  <p:stCondLst>
                                    <p:cond delay="0"/>
                                  </p:stCondLst>
                                  <p:childTnLst>
                                    <p:set>
                                      <p:cBhvr>
                                        <p:cTn id="31" dur="1" fill="hold">
                                          <p:stCondLst>
                                            <p:cond delay="0"/>
                                          </p:stCondLst>
                                        </p:cTn>
                                        <p:tgtEl>
                                          <p:spTgt spid="1762"/>
                                        </p:tgtEl>
                                        <p:attrNameLst>
                                          <p:attrName>style.visibility</p:attrName>
                                        </p:attrNameLst>
                                      </p:cBhvr>
                                      <p:to>
                                        <p:strVal val="visible"/>
                                      </p:to>
                                    </p:set>
                                    <p:anim calcmode="lin" valueType="num">
                                      <p:cBhvr>
                                        <p:cTn id="32" dur="500" fill="hold"/>
                                        <p:tgtEl>
                                          <p:spTgt spid="1762"/>
                                        </p:tgtEl>
                                        <p:attrNameLst>
                                          <p:attrName>ppt_w</p:attrName>
                                        </p:attrNameLst>
                                      </p:cBhvr>
                                      <p:tavLst>
                                        <p:tav tm="0">
                                          <p:val>
                                            <p:fltVal val="0"/>
                                          </p:val>
                                        </p:tav>
                                        <p:tav tm="100000">
                                          <p:val>
                                            <p:strVal val="#ppt_w"/>
                                          </p:val>
                                        </p:tav>
                                      </p:tavLst>
                                    </p:anim>
                                    <p:anim calcmode="lin" valueType="num">
                                      <p:cBhvr>
                                        <p:cTn id="33" dur="500" fill="hold"/>
                                        <p:tgtEl>
                                          <p:spTgt spid="1762"/>
                                        </p:tgtEl>
                                        <p:attrNameLst>
                                          <p:attrName>ppt_h</p:attrName>
                                        </p:attrNameLst>
                                      </p:cBhvr>
                                      <p:tavLst>
                                        <p:tav tm="0">
                                          <p:val>
                                            <p:fltVal val="0"/>
                                          </p:val>
                                        </p:tav>
                                        <p:tav tm="100000">
                                          <p:val>
                                            <p:strVal val="#ppt_h"/>
                                          </p:val>
                                        </p:tav>
                                      </p:tavLst>
                                    </p:anim>
                                    <p:animEffect transition="in" filter="fade">
                                      <p:cBhvr>
                                        <p:cTn id="34" dur="500"/>
                                        <p:tgtEl>
                                          <p:spTgt spid="1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 grpId="0" animBg="1"/>
      <p:bldP spid="1650" grpId="0"/>
      <p:bldP spid="1652" grpId="0"/>
      <p:bldP spid="176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grpSp>
        <p:nvGrpSpPr>
          <p:cNvPr id="1930" name="Google Shape;1930;p48"/>
          <p:cNvGrpSpPr/>
          <p:nvPr/>
        </p:nvGrpSpPr>
        <p:grpSpPr>
          <a:xfrm>
            <a:off x="2813982" y="1592319"/>
            <a:ext cx="3516204" cy="3357560"/>
            <a:chOff x="1259200" y="508350"/>
            <a:chExt cx="5203025" cy="4968275"/>
          </a:xfrm>
        </p:grpSpPr>
        <p:sp>
          <p:nvSpPr>
            <p:cNvPr id="1931" name="Google Shape;1931;p48"/>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defTabSz="685800"/>
              <a:endParaRPr>
                <a:ea typeface="+mn-ea"/>
              </a:endParaRPr>
            </a:p>
          </p:txBody>
        </p:sp>
        <p:sp>
          <p:nvSpPr>
            <p:cNvPr id="1932" name="Google Shape;1932;p48"/>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defTabSz="685800"/>
              <a:endParaRPr>
                <a:ea typeface="+mn-ea"/>
              </a:endParaRPr>
            </a:p>
          </p:txBody>
        </p:sp>
        <p:sp>
          <p:nvSpPr>
            <p:cNvPr id="1933" name="Google Shape;1933;p48"/>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defTabSz="685800"/>
              <a:endParaRPr>
                <a:ea typeface="+mn-ea"/>
              </a:endParaRPr>
            </a:p>
          </p:txBody>
        </p:sp>
        <p:sp>
          <p:nvSpPr>
            <p:cNvPr id="1934" name="Google Shape;1934;p48"/>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defTabSz="685800"/>
              <a:endParaRPr>
                <a:ea typeface="+mn-ea"/>
              </a:endParaRPr>
            </a:p>
          </p:txBody>
        </p:sp>
        <p:sp>
          <p:nvSpPr>
            <p:cNvPr id="1935" name="Google Shape;1935;p48"/>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defTabSz="685800"/>
              <a:endParaRPr>
                <a:ea typeface="+mn-ea"/>
              </a:endParaRPr>
            </a:p>
          </p:txBody>
        </p:sp>
        <p:sp>
          <p:nvSpPr>
            <p:cNvPr id="1936" name="Google Shape;1936;p48"/>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defTabSz="685800"/>
              <a:endParaRPr>
                <a:ea typeface="+mn-ea"/>
              </a:endParaRPr>
            </a:p>
          </p:txBody>
        </p:sp>
        <p:sp>
          <p:nvSpPr>
            <p:cNvPr id="1937" name="Google Shape;1937;p48"/>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defTabSz="685800"/>
              <a:endParaRPr>
                <a:ea typeface="+mn-ea"/>
              </a:endParaRPr>
            </a:p>
          </p:txBody>
        </p:sp>
        <p:sp>
          <p:nvSpPr>
            <p:cNvPr id="1938" name="Google Shape;1938;p48"/>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defTabSz="685800"/>
              <a:endParaRPr>
                <a:ea typeface="+mn-ea"/>
              </a:endParaRPr>
            </a:p>
          </p:txBody>
        </p:sp>
        <p:sp>
          <p:nvSpPr>
            <p:cNvPr id="1939" name="Google Shape;1939;p48"/>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defTabSz="685800"/>
              <a:endParaRPr>
                <a:ea typeface="+mn-ea"/>
              </a:endParaRPr>
            </a:p>
          </p:txBody>
        </p:sp>
        <p:sp>
          <p:nvSpPr>
            <p:cNvPr id="1940" name="Google Shape;1940;p48"/>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defTabSz="685800"/>
              <a:endParaRPr>
                <a:ea typeface="+mn-ea"/>
              </a:endParaRPr>
            </a:p>
          </p:txBody>
        </p:sp>
        <p:sp>
          <p:nvSpPr>
            <p:cNvPr id="1941" name="Google Shape;1941;p48"/>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defTabSz="685800"/>
              <a:endParaRPr>
                <a:ea typeface="+mn-ea"/>
              </a:endParaRPr>
            </a:p>
          </p:txBody>
        </p:sp>
        <p:sp>
          <p:nvSpPr>
            <p:cNvPr id="1942" name="Google Shape;1942;p48"/>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defTabSz="685800"/>
              <a:endParaRPr>
                <a:ea typeface="+mn-ea"/>
              </a:endParaRPr>
            </a:p>
          </p:txBody>
        </p:sp>
        <p:sp>
          <p:nvSpPr>
            <p:cNvPr id="1943" name="Google Shape;1943;p48"/>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defTabSz="685800"/>
              <a:endParaRPr>
                <a:ea typeface="+mn-ea"/>
              </a:endParaRPr>
            </a:p>
          </p:txBody>
        </p:sp>
        <p:sp>
          <p:nvSpPr>
            <p:cNvPr id="1944" name="Google Shape;1944;p48"/>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defTabSz="685800"/>
              <a:endParaRPr>
                <a:ea typeface="+mn-ea"/>
              </a:endParaRPr>
            </a:p>
          </p:txBody>
        </p:sp>
        <p:sp>
          <p:nvSpPr>
            <p:cNvPr id="1945" name="Google Shape;1945;p48"/>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defTabSz="685800"/>
              <a:endParaRPr>
                <a:ea typeface="+mn-ea"/>
              </a:endParaRPr>
            </a:p>
          </p:txBody>
        </p:sp>
        <p:sp>
          <p:nvSpPr>
            <p:cNvPr id="1946" name="Google Shape;1946;p48"/>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sp>
          <p:nvSpPr>
            <p:cNvPr id="1947" name="Google Shape;1947;p48"/>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sp>
          <p:nvSpPr>
            <p:cNvPr id="1948" name="Google Shape;1948;p48"/>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sp>
          <p:nvSpPr>
            <p:cNvPr id="1949" name="Google Shape;1949;p48"/>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sp>
          <p:nvSpPr>
            <p:cNvPr id="1950" name="Google Shape;1950;p48"/>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sp>
          <p:nvSpPr>
            <p:cNvPr id="1951" name="Google Shape;1951;p48"/>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sp>
          <p:nvSpPr>
            <p:cNvPr id="1952" name="Google Shape;1952;p48"/>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sp>
          <p:nvSpPr>
            <p:cNvPr id="1953" name="Google Shape;1953;p48"/>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sp>
          <p:nvSpPr>
            <p:cNvPr id="1954" name="Google Shape;1954;p48"/>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sp>
          <p:nvSpPr>
            <p:cNvPr id="1955" name="Google Shape;1955;p48"/>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sp>
          <p:nvSpPr>
            <p:cNvPr id="1956" name="Google Shape;1956;p48"/>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sp>
          <p:nvSpPr>
            <p:cNvPr id="1957" name="Google Shape;1957;p48"/>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sp>
          <p:nvSpPr>
            <p:cNvPr id="1958" name="Google Shape;1958;p48"/>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sp>
          <p:nvSpPr>
            <p:cNvPr id="1959" name="Google Shape;1959;p48"/>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sp>
          <p:nvSpPr>
            <p:cNvPr id="1960" name="Google Shape;1960;p48"/>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sp>
          <p:nvSpPr>
            <p:cNvPr id="1961" name="Google Shape;1961;p48"/>
            <p:cNvSpPr/>
            <p:nvPr/>
          </p:nvSpPr>
          <p:spPr>
            <a:xfrm>
              <a:off x="2526325" y="5162250"/>
              <a:ext cx="1511925" cy="314375"/>
            </a:xfrm>
            <a:custGeom>
              <a:avLst/>
              <a:gdLst/>
              <a:ahLst/>
              <a:cxnLst/>
              <a:rect l="l" t="t" r="r" b="b"/>
              <a:pathLst>
                <a:path w="60477" h="12575" extrusionOk="0">
                  <a:moveTo>
                    <a:pt x="30239" y="0"/>
                  </a:moveTo>
                  <a:cubicBezTo>
                    <a:pt x="22219" y="0"/>
                    <a:pt x="14527" y="663"/>
                    <a:pt x="8857" y="1842"/>
                  </a:cubicBezTo>
                  <a:cubicBezTo>
                    <a:pt x="3186" y="3021"/>
                    <a:pt x="0" y="4620"/>
                    <a:pt x="0" y="6287"/>
                  </a:cubicBezTo>
                  <a:cubicBezTo>
                    <a:pt x="0" y="7955"/>
                    <a:pt x="3186" y="9554"/>
                    <a:pt x="8857" y="10733"/>
                  </a:cubicBezTo>
                  <a:cubicBezTo>
                    <a:pt x="14527" y="11912"/>
                    <a:pt x="22219" y="12575"/>
                    <a:pt x="30239" y="12575"/>
                  </a:cubicBezTo>
                  <a:cubicBezTo>
                    <a:pt x="38258" y="12575"/>
                    <a:pt x="45949" y="11912"/>
                    <a:pt x="51620" y="10733"/>
                  </a:cubicBezTo>
                  <a:cubicBezTo>
                    <a:pt x="57291" y="9554"/>
                    <a:pt x="60477" y="7955"/>
                    <a:pt x="60477" y="6287"/>
                  </a:cubicBezTo>
                  <a:cubicBezTo>
                    <a:pt x="60477" y="4620"/>
                    <a:pt x="57291" y="3021"/>
                    <a:pt x="51620" y="1842"/>
                  </a:cubicBezTo>
                  <a:cubicBezTo>
                    <a:pt x="45949" y="663"/>
                    <a:pt x="38258" y="0"/>
                    <a:pt x="30239" y="0"/>
                  </a:cubicBez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1962" name="Google Shape;1962;p48"/>
            <p:cNvSpPr/>
            <p:nvPr/>
          </p:nvSpPr>
          <p:spPr>
            <a:xfrm>
              <a:off x="3839425" y="1508400"/>
              <a:ext cx="622550" cy="510700"/>
            </a:xfrm>
            <a:custGeom>
              <a:avLst/>
              <a:gdLst/>
              <a:ahLst/>
              <a:cxnLst/>
              <a:rect l="l" t="t" r="r" b="b"/>
              <a:pathLst>
                <a:path w="24902" h="20428" extrusionOk="0">
                  <a:moveTo>
                    <a:pt x="19094" y="1"/>
                  </a:moveTo>
                  <a:cubicBezTo>
                    <a:pt x="17868" y="1"/>
                    <a:pt x="16718" y="381"/>
                    <a:pt x="16025" y="944"/>
                  </a:cubicBezTo>
                  <a:cubicBezTo>
                    <a:pt x="14053" y="2547"/>
                    <a:pt x="18614" y="2423"/>
                    <a:pt x="17258" y="3533"/>
                  </a:cubicBezTo>
                  <a:cubicBezTo>
                    <a:pt x="17054" y="3700"/>
                    <a:pt x="16813" y="3769"/>
                    <a:pt x="16538" y="3769"/>
                  </a:cubicBezTo>
                  <a:cubicBezTo>
                    <a:pt x="15210" y="3769"/>
                    <a:pt x="13081" y="2150"/>
                    <a:pt x="10389" y="2150"/>
                  </a:cubicBezTo>
                  <a:cubicBezTo>
                    <a:pt x="9941" y="2150"/>
                    <a:pt x="9477" y="2195"/>
                    <a:pt x="8999" y="2300"/>
                  </a:cubicBezTo>
                  <a:cubicBezTo>
                    <a:pt x="5054" y="3163"/>
                    <a:pt x="4438" y="8464"/>
                    <a:pt x="4438" y="8464"/>
                  </a:cubicBezTo>
                  <a:cubicBezTo>
                    <a:pt x="4438" y="8464"/>
                    <a:pt x="3945" y="8341"/>
                    <a:pt x="2835" y="8341"/>
                  </a:cubicBezTo>
                  <a:cubicBezTo>
                    <a:pt x="1726" y="8341"/>
                    <a:pt x="0" y="9080"/>
                    <a:pt x="0" y="12409"/>
                  </a:cubicBezTo>
                  <a:cubicBezTo>
                    <a:pt x="0" y="15737"/>
                    <a:pt x="123" y="18942"/>
                    <a:pt x="123" y="18942"/>
                  </a:cubicBezTo>
                  <a:cubicBezTo>
                    <a:pt x="123" y="18942"/>
                    <a:pt x="238" y="20428"/>
                    <a:pt x="2008" y="20428"/>
                  </a:cubicBezTo>
                  <a:cubicBezTo>
                    <a:pt x="2076" y="20428"/>
                    <a:pt x="2146" y="20426"/>
                    <a:pt x="2220" y="20421"/>
                  </a:cubicBezTo>
                  <a:cubicBezTo>
                    <a:pt x="4191" y="20298"/>
                    <a:pt x="4931" y="19435"/>
                    <a:pt x="4931" y="17833"/>
                  </a:cubicBezTo>
                  <a:cubicBezTo>
                    <a:pt x="4931" y="16230"/>
                    <a:pt x="6164" y="16846"/>
                    <a:pt x="7766" y="15613"/>
                  </a:cubicBezTo>
                  <a:cubicBezTo>
                    <a:pt x="9369" y="14380"/>
                    <a:pt x="8999" y="11422"/>
                    <a:pt x="11587" y="11299"/>
                  </a:cubicBezTo>
                  <a:cubicBezTo>
                    <a:pt x="11631" y="11297"/>
                    <a:pt x="11675" y="11296"/>
                    <a:pt x="11719" y="11296"/>
                  </a:cubicBezTo>
                  <a:cubicBezTo>
                    <a:pt x="14101" y="11296"/>
                    <a:pt x="16573" y="14304"/>
                    <a:pt x="18470" y="14304"/>
                  </a:cubicBezTo>
                  <a:cubicBezTo>
                    <a:pt x="18603" y="14304"/>
                    <a:pt x="18733" y="14289"/>
                    <a:pt x="18861" y="14257"/>
                  </a:cubicBezTo>
                  <a:cubicBezTo>
                    <a:pt x="20833" y="13765"/>
                    <a:pt x="24902" y="11052"/>
                    <a:pt x="24285" y="5135"/>
                  </a:cubicBezTo>
                  <a:cubicBezTo>
                    <a:pt x="23885" y="1297"/>
                    <a:pt x="21358" y="1"/>
                    <a:pt x="19094"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963" name="Google Shape;1963;p48"/>
            <p:cNvSpPr/>
            <p:nvPr/>
          </p:nvSpPr>
          <p:spPr>
            <a:xfrm>
              <a:off x="3831925" y="1500825"/>
              <a:ext cx="636925" cy="525775"/>
            </a:xfrm>
            <a:custGeom>
              <a:avLst/>
              <a:gdLst/>
              <a:ahLst/>
              <a:cxnLst/>
              <a:rect l="l" t="t" r="r" b="b"/>
              <a:pathLst>
                <a:path w="25477" h="21031" extrusionOk="0">
                  <a:moveTo>
                    <a:pt x="19394" y="603"/>
                  </a:moveTo>
                  <a:cubicBezTo>
                    <a:pt x="20049" y="603"/>
                    <a:pt x="20729" y="717"/>
                    <a:pt x="21365" y="981"/>
                  </a:cubicBezTo>
                  <a:cubicBezTo>
                    <a:pt x="22534" y="1465"/>
                    <a:pt x="23992" y="2637"/>
                    <a:pt x="24288" y="5469"/>
                  </a:cubicBezTo>
                  <a:cubicBezTo>
                    <a:pt x="24909" y="11437"/>
                    <a:pt x="20634" y="13883"/>
                    <a:pt x="19089" y="14270"/>
                  </a:cubicBezTo>
                  <a:cubicBezTo>
                    <a:pt x="18986" y="14296"/>
                    <a:pt x="18881" y="14307"/>
                    <a:pt x="18771" y="14307"/>
                  </a:cubicBezTo>
                  <a:cubicBezTo>
                    <a:pt x="17965" y="14307"/>
                    <a:pt x="16977" y="13661"/>
                    <a:pt x="15937" y="12981"/>
                  </a:cubicBezTo>
                  <a:cubicBezTo>
                    <a:pt x="14669" y="12152"/>
                    <a:pt x="13374" y="11300"/>
                    <a:pt x="12009" y="11300"/>
                  </a:cubicBezTo>
                  <a:cubicBezTo>
                    <a:pt x="11964" y="11300"/>
                    <a:pt x="11919" y="11301"/>
                    <a:pt x="11874" y="11303"/>
                  </a:cubicBezTo>
                  <a:cubicBezTo>
                    <a:pt x="10118" y="11387"/>
                    <a:pt x="9560" y="12678"/>
                    <a:pt x="9068" y="13818"/>
                  </a:cubicBezTo>
                  <a:cubicBezTo>
                    <a:pt x="8751" y="14550"/>
                    <a:pt x="8454" y="15241"/>
                    <a:pt x="7884" y="15679"/>
                  </a:cubicBezTo>
                  <a:cubicBezTo>
                    <a:pt x="7291" y="16136"/>
                    <a:pt x="6764" y="16318"/>
                    <a:pt x="6299" y="16479"/>
                  </a:cubicBezTo>
                  <a:cubicBezTo>
                    <a:pt x="5565" y="16732"/>
                    <a:pt x="4931" y="16951"/>
                    <a:pt x="4931" y="18136"/>
                  </a:cubicBezTo>
                  <a:cubicBezTo>
                    <a:pt x="4931" y="19654"/>
                    <a:pt x="4228" y="20318"/>
                    <a:pt x="2500" y="20425"/>
                  </a:cubicBezTo>
                  <a:cubicBezTo>
                    <a:pt x="2436" y="20429"/>
                    <a:pt x="2374" y="20431"/>
                    <a:pt x="2314" y="20431"/>
                  </a:cubicBezTo>
                  <a:cubicBezTo>
                    <a:pt x="893" y="20431"/>
                    <a:pt x="737" y="19376"/>
                    <a:pt x="722" y="19225"/>
                  </a:cubicBezTo>
                  <a:cubicBezTo>
                    <a:pt x="716" y="19046"/>
                    <a:pt x="600" y="15917"/>
                    <a:pt x="600" y="12712"/>
                  </a:cubicBezTo>
                  <a:cubicBezTo>
                    <a:pt x="600" y="9215"/>
                    <a:pt x="2542" y="8943"/>
                    <a:pt x="3136" y="8943"/>
                  </a:cubicBezTo>
                  <a:cubicBezTo>
                    <a:pt x="4182" y="8943"/>
                    <a:pt x="4662" y="9057"/>
                    <a:pt x="4667" y="9058"/>
                  </a:cubicBezTo>
                  <a:cubicBezTo>
                    <a:pt x="4690" y="9064"/>
                    <a:pt x="4715" y="9067"/>
                    <a:pt x="4739" y="9067"/>
                  </a:cubicBezTo>
                  <a:cubicBezTo>
                    <a:pt x="4799" y="9067"/>
                    <a:pt x="4859" y="9048"/>
                    <a:pt x="4909" y="9012"/>
                  </a:cubicBezTo>
                  <a:cubicBezTo>
                    <a:pt x="4980" y="8964"/>
                    <a:pt x="5026" y="8887"/>
                    <a:pt x="5036" y="8801"/>
                  </a:cubicBezTo>
                  <a:cubicBezTo>
                    <a:pt x="5042" y="8750"/>
                    <a:pt x="5670" y="3704"/>
                    <a:pt x="9363" y="2896"/>
                  </a:cubicBezTo>
                  <a:cubicBezTo>
                    <a:pt x="9819" y="2796"/>
                    <a:pt x="10262" y="2754"/>
                    <a:pt x="10690" y="2754"/>
                  </a:cubicBezTo>
                  <a:cubicBezTo>
                    <a:pt x="12214" y="2754"/>
                    <a:pt x="13559" y="3295"/>
                    <a:pt x="14689" y="3751"/>
                  </a:cubicBezTo>
                  <a:cubicBezTo>
                    <a:pt x="15520" y="4085"/>
                    <a:pt x="16239" y="4374"/>
                    <a:pt x="16845" y="4374"/>
                  </a:cubicBezTo>
                  <a:cubicBezTo>
                    <a:pt x="17180" y="4374"/>
                    <a:pt x="17481" y="4285"/>
                    <a:pt x="17748" y="4068"/>
                  </a:cubicBezTo>
                  <a:cubicBezTo>
                    <a:pt x="17850" y="3984"/>
                    <a:pt x="18161" y="3730"/>
                    <a:pt x="18108" y="3372"/>
                  </a:cubicBezTo>
                  <a:cubicBezTo>
                    <a:pt x="18047" y="2956"/>
                    <a:pt x="17551" y="2751"/>
                    <a:pt x="17026" y="2534"/>
                  </a:cubicBezTo>
                  <a:cubicBezTo>
                    <a:pt x="16698" y="2398"/>
                    <a:pt x="16152" y="2172"/>
                    <a:pt x="16124" y="1985"/>
                  </a:cubicBezTo>
                  <a:cubicBezTo>
                    <a:pt x="16111" y="1904"/>
                    <a:pt x="16208" y="1728"/>
                    <a:pt x="16515" y="1480"/>
                  </a:cubicBezTo>
                  <a:cubicBezTo>
                    <a:pt x="17155" y="958"/>
                    <a:pt x="18238" y="603"/>
                    <a:pt x="19394" y="603"/>
                  </a:cubicBezTo>
                  <a:close/>
                  <a:moveTo>
                    <a:pt x="19393" y="1"/>
                  </a:moveTo>
                  <a:cubicBezTo>
                    <a:pt x="18076" y="1"/>
                    <a:pt x="16863" y="425"/>
                    <a:pt x="16136" y="1015"/>
                  </a:cubicBezTo>
                  <a:cubicBezTo>
                    <a:pt x="15679" y="1387"/>
                    <a:pt x="15481" y="1732"/>
                    <a:pt x="15531" y="2071"/>
                  </a:cubicBezTo>
                  <a:cubicBezTo>
                    <a:pt x="15607" y="2595"/>
                    <a:pt x="16212" y="2845"/>
                    <a:pt x="16797" y="3087"/>
                  </a:cubicBezTo>
                  <a:cubicBezTo>
                    <a:pt x="17048" y="3191"/>
                    <a:pt x="17466" y="3364"/>
                    <a:pt x="17516" y="3442"/>
                  </a:cubicBezTo>
                  <a:cubicBezTo>
                    <a:pt x="17516" y="3442"/>
                    <a:pt x="17499" y="3497"/>
                    <a:pt x="17368" y="3604"/>
                  </a:cubicBezTo>
                  <a:cubicBezTo>
                    <a:pt x="17224" y="3722"/>
                    <a:pt x="17044" y="3771"/>
                    <a:pt x="16832" y="3771"/>
                  </a:cubicBezTo>
                  <a:cubicBezTo>
                    <a:pt x="16343" y="3771"/>
                    <a:pt x="15684" y="3506"/>
                    <a:pt x="14913" y="3196"/>
                  </a:cubicBezTo>
                  <a:cubicBezTo>
                    <a:pt x="13731" y="2719"/>
                    <a:pt x="12325" y="2153"/>
                    <a:pt x="10701" y="2153"/>
                  </a:cubicBezTo>
                  <a:cubicBezTo>
                    <a:pt x="10231" y="2153"/>
                    <a:pt x="9742" y="2200"/>
                    <a:pt x="9236" y="2311"/>
                  </a:cubicBezTo>
                  <a:cubicBezTo>
                    <a:pt x="5651" y="3095"/>
                    <a:pt x="4690" y="7233"/>
                    <a:pt x="4487" y="8421"/>
                  </a:cubicBezTo>
                  <a:cubicBezTo>
                    <a:pt x="4217" y="8385"/>
                    <a:pt x="3773" y="8344"/>
                    <a:pt x="3135" y="8344"/>
                  </a:cubicBezTo>
                  <a:cubicBezTo>
                    <a:pt x="1620" y="8344"/>
                    <a:pt x="0" y="9492"/>
                    <a:pt x="0" y="12712"/>
                  </a:cubicBezTo>
                  <a:cubicBezTo>
                    <a:pt x="0" y="16008"/>
                    <a:pt x="122" y="19224"/>
                    <a:pt x="124" y="19257"/>
                  </a:cubicBezTo>
                  <a:cubicBezTo>
                    <a:pt x="125" y="19260"/>
                    <a:pt x="125" y="19265"/>
                    <a:pt x="125" y="19268"/>
                  </a:cubicBezTo>
                  <a:cubicBezTo>
                    <a:pt x="126" y="19286"/>
                    <a:pt x="285" y="21031"/>
                    <a:pt x="2303" y="21031"/>
                  </a:cubicBezTo>
                  <a:cubicBezTo>
                    <a:pt x="2379" y="21031"/>
                    <a:pt x="2457" y="21028"/>
                    <a:pt x="2538" y="21024"/>
                  </a:cubicBezTo>
                  <a:cubicBezTo>
                    <a:pt x="4579" y="20896"/>
                    <a:pt x="5531" y="19979"/>
                    <a:pt x="5531" y="18136"/>
                  </a:cubicBezTo>
                  <a:cubicBezTo>
                    <a:pt x="5531" y="17378"/>
                    <a:pt x="5793" y="17287"/>
                    <a:pt x="6495" y="17045"/>
                  </a:cubicBezTo>
                  <a:cubicBezTo>
                    <a:pt x="6978" y="16878"/>
                    <a:pt x="7578" y="16670"/>
                    <a:pt x="8249" y="16154"/>
                  </a:cubicBezTo>
                  <a:cubicBezTo>
                    <a:pt x="8941" y="15621"/>
                    <a:pt x="9285" y="14825"/>
                    <a:pt x="9618" y="14055"/>
                  </a:cubicBezTo>
                  <a:cubicBezTo>
                    <a:pt x="10101" y="12934"/>
                    <a:pt x="10520" y="11967"/>
                    <a:pt x="11902" y="11902"/>
                  </a:cubicBezTo>
                  <a:cubicBezTo>
                    <a:pt x="11944" y="11899"/>
                    <a:pt x="11987" y="11898"/>
                    <a:pt x="12030" y="11898"/>
                  </a:cubicBezTo>
                  <a:cubicBezTo>
                    <a:pt x="13199" y="11898"/>
                    <a:pt x="14423" y="12705"/>
                    <a:pt x="15609" y="13482"/>
                  </a:cubicBezTo>
                  <a:cubicBezTo>
                    <a:pt x="16724" y="14212"/>
                    <a:pt x="17785" y="14907"/>
                    <a:pt x="18767" y="14907"/>
                  </a:cubicBezTo>
                  <a:cubicBezTo>
                    <a:pt x="18924" y="14907"/>
                    <a:pt x="19080" y="14889"/>
                    <a:pt x="19233" y="14851"/>
                  </a:cubicBezTo>
                  <a:cubicBezTo>
                    <a:pt x="21732" y="14226"/>
                    <a:pt x="25477" y="11110"/>
                    <a:pt x="24883" y="5407"/>
                  </a:cubicBezTo>
                  <a:cubicBezTo>
                    <a:pt x="24557" y="2282"/>
                    <a:pt x="22914" y="974"/>
                    <a:pt x="21594" y="428"/>
                  </a:cubicBezTo>
                  <a:cubicBezTo>
                    <a:pt x="20871" y="129"/>
                    <a:pt x="20117" y="1"/>
                    <a:pt x="19393"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964" name="Google Shape;1964;p48"/>
            <p:cNvSpPr/>
            <p:nvPr/>
          </p:nvSpPr>
          <p:spPr>
            <a:xfrm>
              <a:off x="4290750" y="1581100"/>
              <a:ext cx="164725" cy="176100"/>
            </a:xfrm>
            <a:custGeom>
              <a:avLst/>
              <a:gdLst/>
              <a:ahLst/>
              <a:cxnLst/>
              <a:rect l="l" t="t" r="r" b="b"/>
              <a:pathLst>
                <a:path w="6589" h="7044" extrusionOk="0">
                  <a:moveTo>
                    <a:pt x="5198" y="1"/>
                  </a:moveTo>
                  <a:cubicBezTo>
                    <a:pt x="5070" y="1"/>
                    <a:pt x="4947" y="75"/>
                    <a:pt x="4906" y="198"/>
                  </a:cubicBezTo>
                  <a:cubicBezTo>
                    <a:pt x="4854" y="355"/>
                    <a:pt x="4921" y="516"/>
                    <a:pt x="5078" y="568"/>
                  </a:cubicBezTo>
                  <a:cubicBezTo>
                    <a:pt x="5276" y="717"/>
                    <a:pt x="5874" y="1924"/>
                    <a:pt x="5832" y="3215"/>
                  </a:cubicBezTo>
                  <a:cubicBezTo>
                    <a:pt x="5798" y="4232"/>
                    <a:pt x="5384" y="5004"/>
                    <a:pt x="4602" y="5511"/>
                  </a:cubicBezTo>
                  <a:cubicBezTo>
                    <a:pt x="3453" y="6254"/>
                    <a:pt x="2448" y="6446"/>
                    <a:pt x="1715" y="6446"/>
                  </a:cubicBezTo>
                  <a:cubicBezTo>
                    <a:pt x="963" y="6446"/>
                    <a:pt x="498" y="6243"/>
                    <a:pt x="462" y="6227"/>
                  </a:cubicBezTo>
                  <a:cubicBezTo>
                    <a:pt x="422" y="6210"/>
                    <a:pt x="382" y="6202"/>
                    <a:pt x="341" y="6202"/>
                  </a:cubicBezTo>
                  <a:cubicBezTo>
                    <a:pt x="228" y="6202"/>
                    <a:pt x="119" y="6267"/>
                    <a:pt x="69" y="6376"/>
                  </a:cubicBezTo>
                  <a:cubicBezTo>
                    <a:pt x="0" y="6525"/>
                    <a:pt x="64" y="6701"/>
                    <a:pt x="212" y="6772"/>
                  </a:cubicBezTo>
                  <a:cubicBezTo>
                    <a:pt x="255" y="6792"/>
                    <a:pt x="819" y="7044"/>
                    <a:pt x="1717" y="7044"/>
                  </a:cubicBezTo>
                  <a:cubicBezTo>
                    <a:pt x="2550" y="7044"/>
                    <a:pt x="3669" y="6827"/>
                    <a:pt x="4927" y="6013"/>
                  </a:cubicBezTo>
                  <a:cubicBezTo>
                    <a:pt x="6069" y="5274"/>
                    <a:pt x="6588" y="4010"/>
                    <a:pt x="6390" y="2451"/>
                  </a:cubicBezTo>
                  <a:cubicBezTo>
                    <a:pt x="6249" y="1340"/>
                    <a:pt x="5721" y="157"/>
                    <a:pt x="5302" y="17"/>
                  </a:cubicBezTo>
                  <a:cubicBezTo>
                    <a:pt x="5268" y="6"/>
                    <a:pt x="5233" y="1"/>
                    <a:pt x="5198"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965" name="Google Shape;1965;p48"/>
            <p:cNvSpPr/>
            <p:nvPr/>
          </p:nvSpPr>
          <p:spPr>
            <a:xfrm>
              <a:off x="4010625" y="1621625"/>
              <a:ext cx="248550" cy="111025"/>
            </a:xfrm>
            <a:custGeom>
              <a:avLst/>
              <a:gdLst/>
              <a:ahLst/>
              <a:cxnLst/>
              <a:rect l="l" t="t" r="r" b="b"/>
              <a:pathLst>
                <a:path w="9942" h="4441" extrusionOk="0">
                  <a:moveTo>
                    <a:pt x="4170" y="0"/>
                  </a:moveTo>
                  <a:cubicBezTo>
                    <a:pt x="4159" y="0"/>
                    <a:pt x="4148" y="0"/>
                    <a:pt x="4136" y="1"/>
                  </a:cubicBezTo>
                  <a:cubicBezTo>
                    <a:pt x="977" y="1"/>
                    <a:pt x="42" y="3886"/>
                    <a:pt x="33" y="3926"/>
                  </a:cubicBezTo>
                  <a:cubicBezTo>
                    <a:pt x="0" y="4085"/>
                    <a:pt x="100" y="4243"/>
                    <a:pt x="260" y="4279"/>
                  </a:cubicBezTo>
                  <a:cubicBezTo>
                    <a:pt x="282" y="4284"/>
                    <a:pt x="305" y="4287"/>
                    <a:pt x="328" y="4287"/>
                  </a:cubicBezTo>
                  <a:cubicBezTo>
                    <a:pt x="461" y="4287"/>
                    <a:pt x="583" y="4196"/>
                    <a:pt x="617" y="4061"/>
                  </a:cubicBezTo>
                  <a:cubicBezTo>
                    <a:pt x="625" y="4025"/>
                    <a:pt x="1455" y="598"/>
                    <a:pt x="4134" y="598"/>
                  </a:cubicBezTo>
                  <a:cubicBezTo>
                    <a:pt x="4187" y="598"/>
                    <a:pt x="4241" y="600"/>
                    <a:pt x="4296" y="602"/>
                  </a:cubicBezTo>
                  <a:cubicBezTo>
                    <a:pt x="5852" y="677"/>
                    <a:pt x="6416" y="1460"/>
                    <a:pt x="7067" y="2366"/>
                  </a:cubicBezTo>
                  <a:cubicBezTo>
                    <a:pt x="7616" y="3130"/>
                    <a:pt x="8238" y="3995"/>
                    <a:pt x="9528" y="4425"/>
                  </a:cubicBezTo>
                  <a:cubicBezTo>
                    <a:pt x="9558" y="4435"/>
                    <a:pt x="9591" y="4441"/>
                    <a:pt x="9623" y="4441"/>
                  </a:cubicBezTo>
                  <a:cubicBezTo>
                    <a:pt x="9770" y="4441"/>
                    <a:pt x="9894" y="4333"/>
                    <a:pt x="9918" y="4188"/>
                  </a:cubicBezTo>
                  <a:cubicBezTo>
                    <a:pt x="9942" y="4044"/>
                    <a:pt x="9857" y="3903"/>
                    <a:pt x="9718" y="3857"/>
                  </a:cubicBezTo>
                  <a:cubicBezTo>
                    <a:pt x="8611" y="3487"/>
                    <a:pt x="8098" y="2773"/>
                    <a:pt x="7554" y="2016"/>
                  </a:cubicBezTo>
                  <a:cubicBezTo>
                    <a:pt x="6874" y="1071"/>
                    <a:pt x="6170" y="92"/>
                    <a:pt x="4324" y="4"/>
                  </a:cubicBezTo>
                  <a:cubicBezTo>
                    <a:pt x="4272" y="2"/>
                    <a:pt x="4221" y="0"/>
                    <a:pt x="4170"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966" name="Google Shape;1966;p48"/>
            <p:cNvSpPr/>
            <p:nvPr/>
          </p:nvSpPr>
          <p:spPr>
            <a:xfrm>
              <a:off x="3839900" y="1738050"/>
              <a:ext cx="146450" cy="204900"/>
            </a:xfrm>
            <a:custGeom>
              <a:avLst/>
              <a:gdLst/>
              <a:ahLst/>
              <a:cxnLst/>
              <a:rect l="l" t="t" r="r" b="b"/>
              <a:pathLst>
                <a:path w="5858" h="8196" extrusionOk="0">
                  <a:moveTo>
                    <a:pt x="2670" y="0"/>
                  </a:moveTo>
                  <a:cubicBezTo>
                    <a:pt x="2467" y="0"/>
                    <a:pt x="2262" y="25"/>
                    <a:pt x="2057" y="81"/>
                  </a:cubicBezTo>
                  <a:cubicBezTo>
                    <a:pt x="334" y="549"/>
                    <a:pt x="812" y="3034"/>
                    <a:pt x="1043" y="4226"/>
                  </a:cubicBezTo>
                  <a:cubicBezTo>
                    <a:pt x="1067" y="4351"/>
                    <a:pt x="1087" y="4461"/>
                    <a:pt x="1103" y="4551"/>
                  </a:cubicBezTo>
                  <a:cubicBezTo>
                    <a:pt x="1199" y="5129"/>
                    <a:pt x="535" y="6831"/>
                    <a:pt x="94" y="7769"/>
                  </a:cubicBezTo>
                  <a:cubicBezTo>
                    <a:pt x="0" y="7967"/>
                    <a:pt x="145" y="8195"/>
                    <a:pt x="366" y="8195"/>
                  </a:cubicBezTo>
                  <a:cubicBezTo>
                    <a:pt x="481" y="8195"/>
                    <a:pt x="586" y="8129"/>
                    <a:pt x="636" y="8023"/>
                  </a:cubicBezTo>
                  <a:cubicBezTo>
                    <a:pt x="760" y="7759"/>
                    <a:pt x="1851" y="5404"/>
                    <a:pt x="1694" y="4452"/>
                  </a:cubicBezTo>
                  <a:cubicBezTo>
                    <a:pt x="1678" y="4359"/>
                    <a:pt x="1655" y="4244"/>
                    <a:pt x="1630" y="4113"/>
                  </a:cubicBezTo>
                  <a:cubicBezTo>
                    <a:pt x="1435" y="3097"/>
                    <a:pt x="1027" y="983"/>
                    <a:pt x="2215" y="658"/>
                  </a:cubicBezTo>
                  <a:cubicBezTo>
                    <a:pt x="2366" y="617"/>
                    <a:pt x="2518" y="599"/>
                    <a:pt x="2671" y="599"/>
                  </a:cubicBezTo>
                  <a:cubicBezTo>
                    <a:pt x="3979" y="599"/>
                    <a:pt x="5299" y="1937"/>
                    <a:pt x="5314" y="1952"/>
                  </a:cubicBezTo>
                  <a:cubicBezTo>
                    <a:pt x="5372" y="2012"/>
                    <a:pt x="5450" y="2042"/>
                    <a:pt x="5527" y="2042"/>
                  </a:cubicBezTo>
                  <a:cubicBezTo>
                    <a:pt x="5603" y="2042"/>
                    <a:pt x="5678" y="2014"/>
                    <a:pt x="5737" y="1957"/>
                  </a:cubicBezTo>
                  <a:cubicBezTo>
                    <a:pt x="5854" y="1842"/>
                    <a:pt x="5858" y="1654"/>
                    <a:pt x="5743" y="1535"/>
                  </a:cubicBezTo>
                  <a:cubicBezTo>
                    <a:pt x="5674" y="1464"/>
                    <a:pt x="4233" y="0"/>
                    <a:pt x="2670"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967" name="Google Shape;1967;p48"/>
            <p:cNvSpPr/>
            <p:nvPr/>
          </p:nvSpPr>
          <p:spPr>
            <a:xfrm>
              <a:off x="2937450" y="2023325"/>
              <a:ext cx="289800" cy="408650"/>
            </a:xfrm>
            <a:custGeom>
              <a:avLst/>
              <a:gdLst/>
              <a:ahLst/>
              <a:cxnLst/>
              <a:rect l="l" t="t" r="r" b="b"/>
              <a:pathLst>
                <a:path w="11592" h="16346" extrusionOk="0">
                  <a:moveTo>
                    <a:pt x="7431" y="0"/>
                  </a:moveTo>
                  <a:lnTo>
                    <a:pt x="1" y="446"/>
                  </a:lnTo>
                  <a:lnTo>
                    <a:pt x="4459" y="16345"/>
                  </a:lnTo>
                  <a:lnTo>
                    <a:pt x="11591" y="16048"/>
                  </a:lnTo>
                  <a:lnTo>
                    <a:pt x="7431" y="0"/>
                  </a:ln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968" name="Google Shape;1968;p48"/>
            <p:cNvSpPr/>
            <p:nvPr/>
          </p:nvSpPr>
          <p:spPr>
            <a:xfrm>
              <a:off x="2928975" y="2015850"/>
              <a:ext cx="306700" cy="423625"/>
            </a:xfrm>
            <a:custGeom>
              <a:avLst/>
              <a:gdLst/>
              <a:ahLst/>
              <a:cxnLst/>
              <a:rect l="l" t="t" r="r" b="b"/>
              <a:pathLst>
                <a:path w="12268" h="16945" extrusionOk="0">
                  <a:moveTo>
                    <a:pt x="7541" y="613"/>
                  </a:moveTo>
                  <a:lnTo>
                    <a:pt x="11547" y="16064"/>
                  </a:lnTo>
                  <a:lnTo>
                    <a:pt x="5022" y="16336"/>
                  </a:lnTo>
                  <a:lnTo>
                    <a:pt x="728" y="1022"/>
                  </a:lnTo>
                  <a:lnTo>
                    <a:pt x="7541" y="613"/>
                  </a:lnTo>
                  <a:close/>
                  <a:moveTo>
                    <a:pt x="7767" y="0"/>
                  </a:moveTo>
                  <a:cubicBezTo>
                    <a:pt x="7762" y="0"/>
                    <a:pt x="7757" y="0"/>
                    <a:pt x="7752" y="1"/>
                  </a:cubicBezTo>
                  <a:lnTo>
                    <a:pt x="322" y="447"/>
                  </a:lnTo>
                  <a:cubicBezTo>
                    <a:pt x="132" y="458"/>
                    <a:pt x="1" y="642"/>
                    <a:pt x="52" y="825"/>
                  </a:cubicBezTo>
                  <a:lnTo>
                    <a:pt x="4510" y="16725"/>
                  </a:lnTo>
                  <a:cubicBezTo>
                    <a:pt x="4546" y="16855"/>
                    <a:pt x="4663" y="16944"/>
                    <a:pt x="4798" y="16944"/>
                  </a:cubicBezTo>
                  <a:cubicBezTo>
                    <a:pt x="4802" y="16944"/>
                    <a:pt x="4806" y="16944"/>
                    <a:pt x="4811" y="16943"/>
                  </a:cubicBezTo>
                  <a:lnTo>
                    <a:pt x="11943" y="16647"/>
                  </a:lnTo>
                  <a:cubicBezTo>
                    <a:pt x="12133" y="16639"/>
                    <a:pt x="12268" y="16457"/>
                    <a:pt x="12220" y="16272"/>
                  </a:cubicBezTo>
                  <a:lnTo>
                    <a:pt x="8059" y="224"/>
                  </a:lnTo>
                  <a:cubicBezTo>
                    <a:pt x="8025" y="91"/>
                    <a:pt x="7894" y="0"/>
                    <a:pt x="7767"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969" name="Google Shape;1969;p48"/>
            <p:cNvSpPr/>
            <p:nvPr/>
          </p:nvSpPr>
          <p:spPr>
            <a:xfrm>
              <a:off x="2915175" y="2155225"/>
              <a:ext cx="375225" cy="883250"/>
            </a:xfrm>
            <a:custGeom>
              <a:avLst/>
              <a:gdLst/>
              <a:ahLst/>
              <a:cxnLst/>
              <a:rect l="l" t="t" r="r" b="b"/>
              <a:pathLst>
                <a:path w="15009" h="35330" extrusionOk="0">
                  <a:moveTo>
                    <a:pt x="5638" y="1"/>
                  </a:moveTo>
                  <a:cubicBezTo>
                    <a:pt x="4093" y="1"/>
                    <a:pt x="1780" y="184"/>
                    <a:pt x="1041" y="817"/>
                  </a:cubicBezTo>
                  <a:cubicBezTo>
                    <a:pt x="1" y="1709"/>
                    <a:pt x="1785" y="5275"/>
                    <a:pt x="2081" y="6017"/>
                  </a:cubicBezTo>
                  <a:cubicBezTo>
                    <a:pt x="2378" y="6761"/>
                    <a:pt x="3865" y="14339"/>
                    <a:pt x="4459" y="16419"/>
                  </a:cubicBezTo>
                  <a:cubicBezTo>
                    <a:pt x="5053" y="18499"/>
                    <a:pt x="6539" y="33805"/>
                    <a:pt x="7430" y="35142"/>
                  </a:cubicBezTo>
                  <a:cubicBezTo>
                    <a:pt x="7517" y="35271"/>
                    <a:pt x="7657" y="35330"/>
                    <a:pt x="7841" y="35330"/>
                  </a:cubicBezTo>
                  <a:cubicBezTo>
                    <a:pt x="9553" y="35330"/>
                    <a:pt x="15008" y="30238"/>
                    <a:pt x="15008" y="30238"/>
                  </a:cubicBezTo>
                  <a:lnTo>
                    <a:pt x="12631" y="24889"/>
                  </a:lnTo>
                  <a:lnTo>
                    <a:pt x="10699" y="25929"/>
                  </a:lnTo>
                  <a:cubicBezTo>
                    <a:pt x="10699" y="25929"/>
                    <a:pt x="8322" y="18499"/>
                    <a:pt x="7281" y="15676"/>
                  </a:cubicBezTo>
                  <a:cubicBezTo>
                    <a:pt x="6242" y="12852"/>
                    <a:pt x="5944" y="11665"/>
                    <a:pt x="5944" y="11665"/>
                  </a:cubicBezTo>
                  <a:lnTo>
                    <a:pt x="5993" y="11636"/>
                  </a:lnTo>
                  <a:cubicBezTo>
                    <a:pt x="7025" y="11033"/>
                    <a:pt x="7548" y="9832"/>
                    <a:pt x="7287" y="8666"/>
                  </a:cubicBezTo>
                  <a:lnTo>
                    <a:pt x="6947" y="7153"/>
                  </a:lnTo>
                  <a:lnTo>
                    <a:pt x="6947" y="7153"/>
                  </a:lnTo>
                  <a:cubicBezTo>
                    <a:pt x="6947" y="7153"/>
                    <a:pt x="7227" y="7780"/>
                    <a:pt x="7802" y="7780"/>
                  </a:cubicBezTo>
                  <a:cubicBezTo>
                    <a:pt x="7977" y="7780"/>
                    <a:pt x="8179" y="7722"/>
                    <a:pt x="8409" y="7571"/>
                  </a:cubicBezTo>
                  <a:cubicBezTo>
                    <a:pt x="8906" y="7244"/>
                    <a:pt x="8377" y="3956"/>
                    <a:pt x="7782" y="2767"/>
                  </a:cubicBezTo>
                  <a:cubicBezTo>
                    <a:pt x="7556" y="2314"/>
                    <a:pt x="7127" y="2161"/>
                    <a:pt x="6650" y="2161"/>
                  </a:cubicBezTo>
                  <a:cubicBezTo>
                    <a:pt x="5876" y="2161"/>
                    <a:pt x="4975" y="2565"/>
                    <a:pt x="4607" y="2749"/>
                  </a:cubicBezTo>
                  <a:cubicBezTo>
                    <a:pt x="4013" y="3046"/>
                    <a:pt x="3418" y="3641"/>
                    <a:pt x="3418" y="3641"/>
                  </a:cubicBezTo>
                  <a:lnTo>
                    <a:pt x="2972" y="1857"/>
                  </a:lnTo>
                  <a:cubicBezTo>
                    <a:pt x="2972" y="1857"/>
                    <a:pt x="5202" y="1709"/>
                    <a:pt x="5648" y="1709"/>
                  </a:cubicBezTo>
                  <a:cubicBezTo>
                    <a:pt x="6093" y="1709"/>
                    <a:pt x="7728" y="222"/>
                    <a:pt x="6985" y="74"/>
                  </a:cubicBezTo>
                  <a:cubicBezTo>
                    <a:pt x="6769" y="31"/>
                    <a:pt x="6268" y="1"/>
                    <a:pt x="5638"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970" name="Google Shape;1970;p48"/>
            <p:cNvSpPr/>
            <p:nvPr/>
          </p:nvSpPr>
          <p:spPr>
            <a:xfrm>
              <a:off x="2912575" y="2147775"/>
              <a:ext cx="385950" cy="898175"/>
            </a:xfrm>
            <a:custGeom>
              <a:avLst/>
              <a:gdLst/>
              <a:ahLst/>
              <a:cxnLst/>
              <a:rect l="l" t="t" r="r" b="b"/>
              <a:pathLst>
                <a:path w="15438" h="35927" extrusionOk="0">
                  <a:moveTo>
                    <a:pt x="5815" y="2301"/>
                  </a:moveTo>
                  <a:lnTo>
                    <a:pt x="5815" y="2301"/>
                  </a:lnTo>
                  <a:cubicBezTo>
                    <a:pt x="5291" y="2441"/>
                    <a:pt x="4825" y="2655"/>
                    <a:pt x="4577" y="2778"/>
                  </a:cubicBezTo>
                  <a:cubicBezTo>
                    <a:pt x="4250" y="2942"/>
                    <a:pt x="3929" y="3184"/>
                    <a:pt x="3692" y="3382"/>
                  </a:cubicBezTo>
                  <a:lnTo>
                    <a:pt x="3454" y="2430"/>
                  </a:lnTo>
                  <a:cubicBezTo>
                    <a:pt x="4100" y="2388"/>
                    <a:pt x="5427" y="2305"/>
                    <a:pt x="5752" y="2305"/>
                  </a:cubicBezTo>
                  <a:cubicBezTo>
                    <a:pt x="5773" y="2305"/>
                    <a:pt x="5793" y="2304"/>
                    <a:pt x="5815" y="2301"/>
                  </a:cubicBezTo>
                  <a:close/>
                  <a:moveTo>
                    <a:pt x="5740" y="596"/>
                  </a:moveTo>
                  <a:cubicBezTo>
                    <a:pt x="6267" y="596"/>
                    <a:pt x="6704" y="617"/>
                    <a:pt x="6953" y="653"/>
                  </a:cubicBezTo>
                  <a:cubicBezTo>
                    <a:pt x="6792" y="990"/>
                    <a:pt x="5993" y="1674"/>
                    <a:pt x="5752" y="1706"/>
                  </a:cubicBezTo>
                  <a:cubicBezTo>
                    <a:pt x="5301" y="1706"/>
                    <a:pt x="3149" y="1849"/>
                    <a:pt x="3058" y="1855"/>
                  </a:cubicBezTo>
                  <a:cubicBezTo>
                    <a:pt x="2872" y="1867"/>
                    <a:pt x="2741" y="2045"/>
                    <a:pt x="2788" y="2227"/>
                  </a:cubicBezTo>
                  <a:lnTo>
                    <a:pt x="3234" y="4010"/>
                  </a:lnTo>
                  <a:cubicBezTo>
                    <a:pt x="3269" y="4153"/>
                    <a:pt x="3395" y="4237"/>
                    <a:pt x="3524" y="4237"/>
                  </a:cubicBezTo>
                  <a:cubicBezTo>
                    <a:pt x="3599" y="4237"/>
                    <a:pt x="3675" y="4209"/>
                    <a:pt x="3735" y="4149"/>
                  </a:cubicBezTo>
                  <a:cubicBezTo>
                    <a:pt x="3740" y="4144"/>
                    <a:pt x="4301" y="3586"/>
                    <a:pt x="4847" y="3313"/>
                  </a:cubicBezTo>
                  <a:cubicBezTo>
                    <a:pt x="5096" y="3188"/>
                    <a:pt x="6015" y="2757"/>
                    <a:pt x="6749" y="2757"/>
                  </a:cubicBezTo>
                  <a:cubicBezTo>
                    <a:pt x="7126" y="2757"/>
                    <a:pt x="7455" y="2871"/>
                    <a:pt x="7619" y="3199"/>
                  </a:cubicBezTo>
                  <a:cubicBezTo>
                    <a:pt x="8202" y="4364"/>
                    <a:pt x="8608" y="7259"/>
                    <a:pt x="8349" y="7617"/>
                  </a:cubicBezTo>
                  <a:cubicBezTo>
                    <a:pt x="8188" y="7724"/>
                    <a:pt x="8040" y="7778"/>
                    <a:pt x="7906" y="7778"/>
                  </a:cubicBezTo>
                  <a:cubicBezTo>
                    <a:pt x="7862" y="7778"/>
                    <a:pt x="7820" y="7772"/>
                    <a:pt x="7779" y="7760"/>
                  </a:cubicBezTo>
                  <a:cubicBezTo>
                    <a:pt x="7489" y="7677"/>
                    <a:pt x="7326" y="7330"/>
                    <a:pt x="7325" y="7328"/>
                  </a:cubicBezTo>
                  <a:cubicBezTo>
                    <a:pt x="7276" y="7217"/>
                    <a:pt x="7167" y="7150"/>
                    <a:pt x="7052" y="7150"/>
                  </a:cubicBezTo>
                  <a:cubicBezTo>
                    <a:pt x="7021" y="7150"/>
                    <a:pt x="6989" y="7155"/>
                    <a:pt x="6958" y="7165"/>
                  </a:cubicBezTo>
                  <a:cubicBezTo>
                    <a:pt x="6810" y="7214"/>
                    <a:pt x="6726" y="7365"/>
                    <a:pt x="6760" y="7516"/>
                  </a:cubicBezTo>
                  <a:lnTo>
                    <a:pt x="7099" y="9029"/>
                  </a:lnTo>
                  <a:cubicBezTo>
                    <a:pt x="7333" y="10072"/>
                    <a:pt x="6870" y="11136"/>
                    <a:pt x="5898" y="11703"/>
                  </a:cubicBezTo>
                  <a:cubicBezTo>
                    <a:pt x="5782" y="11770"/>
                    <a:pt x="5726" y="11905"/>
                    <a:pt x="5757" y="12035"/>
                  </a:cubicBezTo>
                  <a:cubicBezTo>
                    <a:pt x="5770" y="12084"/>
                    <a:pt x="6071" y="13271"/>
                    <a:pt x="7105" y="16078"/>
                  </a:cubicBezTo>
                  <a:cubicBezTo>
                    <a:pt x="8131" y="18863"/>
                    <a:pt x="10494" y="26244"/>
                    <a:pt x="10517" y="26318"/>
                  </a:cubicBezTo>
                  <a:cubicBezTo>
                    <a:pt x="10545" y="26403"/>
                    <a:pt x="10608" y="26472"/>
                    <a:pt x="10691" y="26504"/>
                  </a:cubicBezTo>
                  <a:cubicBezTo>
                    <a:pt x="10727" y="26519"/>
                    <a:pt x="10765" y="26526"/>
                    <a:pt x="10803" y="26526"/>
                  </a:cubicBezTo>
                  <a:cubicBezTo>
                    <a:pt x="10852" y="26526"/>
                    <a:pt x="10900" y="26514"/>
                    <a:pt x="10945" y="26491"/>
                  </a:cubicBezTo>
                  <a:lnTo>
                    <a:pt x="12592" y="25604"/>
                  </a:lnTo>
                  <a:lnTo>
                    <a:pt x="14752" y="30463"/>
                  </a:lnTo>
                  <a:cubicBezTo>
                    <a:pt x="12633" y="32420"/>
                    <a:pt x="9111" y="35330"/>
                    <a:pt x="7970" y="35330"/>
                  </a:cubicBezTo>
                  <a:cubicBezTo>
                    <a:pt x="7943" y="35330"/>
                    <a:pt x="7917" y="35328"/>
                    <a:pt x="7892" y="35325"/>
                  </a:cubicBezTo>
                  <a:cubicBezTo>
                    <a:pt x="7812" y="35315"/>
                    <a:pt x="7792" y="35287"/>
                    <a:pt x="7783" y="35274"/>
                  </a:cubicBezTo>
                  <a:cubicBezTo>
                    <a:pt x="7289" y="34533"/>
                    <a:pt x="6494" y="28356"/>
                    <a:pt x="5913" y="23846"/>
                  </a:cubicBezTo>
                  <a:cubicBezTo>
                    <a:pt x="5474" y="20438"/>
                    <a:pt x="5096" y="17493"/>
                    <a:pt x="4850" y="16634"/>
                  </a:cubicBezTo>
                  <a:cubicBezTo>
                    <a:pt x="4550" y="15586"/>
                    <a:pt x="4007" y="13061"/>
                    <a:pt x="3529" y="10834"/>
                  </a:cubicBezTo>
                  <a:cubicBezTo>
                    <a:pt x="2962" y="8194"/>
                    <a:pt x="2607" y="6567"/>
                    <a:pt x="2463" y="6205"/>
                  </a:cubicBezTo>
                  <a:cubicBezTo>
                    <a:pt x="2424" y="6107"/>
                    <a:pt x="2360" y="5964"/>
                    <a:pt x="2282" y="5785"/>
                  </a:cubicBezTo>
                  <a:cubicBezTo>
                    <a:pt x="1866" y="4843"/>
                    <a:pt x="600" y="1975"/>
                    <a:pt x="1339" y="1341"/>
                  </a:cubicBezTo>
                  <a:cubicBezTo>
                    <a:pt x="2000" y="776"/>
                    <a:pt x="4236" y="596"/>
                    <a:pt x="5740" y="596"/>
                  </a:cubicBezTo>
                  <a:close/>
                  <a:moveTo>
                    <a:pt x="5719" y="1"/>
                  </a:moveTo>
                  <a:cubicBezTo>
                    <a:pt x="4129" y="1"/>
                    <a:pt x="1764" y="189"/>
                    <a:pt x="950" y="887"/>
                  </a:cubicBezTo>
                  <a:cubicBezTo>
                    <a:pt x="0" y="1700"/>
                    <a:pt x="814" y="3941"/>
                    <a:pt x="1734" y="6026"/>
                  </a:cubicBezTo>
                  <a:cubicBezTo>
                    <a:pt x="1809" y="6197"/>
                    <a:pt x="1869" y="6334"/>
                    <a:pt x="1907" y="6426"/>
                  </a:cubicBezTo>
                  <a:cubicBezTo>
                    <a:pt x="2043" y="6768"/>
                    <a:pt x="2500" y="8898"/>
                    <a:pt x="2944" y="10959"/>
                  </a:cubicBezTo>
                  <a:cubicBezTo>
                    <a:pt x="3447" y="13305"/>
                    <a:pt x="3969" y="15731"/>
                    <a:pt x="4274" y="16798"/>
                  </a:cubicBezTo>
                  <a:cubicBezTo>
                    <a:pt x="4507" y="17615"/>
                    <a:pt x="4902" y="20679"/>
                    <a:pt x="5319" y="23922"/>
                  </a:cubicBezTo>
                  <a:cubicBezTo>
                    <a:pt x="6135" y="30260"/>
                    <a:pt x="6755" y="34810"/>
                    <a:pt x="7284" y="35605"/>
                  </a:cubicBezTo>
                  <a:cubicBezTo>
                    <a:pt x="7368" y="35731"/>
                    <a:pt x="7529" y="35886"/>
                    <a:pt x="7822" y="35921"/>
                  </a:cubicBezTo>
                  <a:cubicBezTo>
                    <a:pt x="7858" y="35924"/>
                    <a:pt x="7893" y="35925"/>
                    <a:pt x="7928" y="35926"/>
                  </a:cubicBezTo>
                  <a:cubicBezTo>
                    <a:pt x="9723" y="35926"/>
                    <a:pt x="14739" y="31293"/>
                    <a:pt x="15316" y="30754"/>
                  </a:cubicBezTo>
                  <a:cubicBezTo>
                    <a:pt x="15410" y="30667"/>
                    <a:pt x="15437" y="30530"/>
                    <a:pt x="15386" y="30414"/>
                  </a:cubicBezTo>
                  <a:lnTo>
                    <a:pt x="13007" y="25063"/>
                  </a:lnTo>
                  <a:cubicBezTo>
                    <a:pt x="12957" y="24952"/>
                    <a:pt x="12847" y="24886"/>
                    <a:pt x="12733" y="24886"/>
                  </a:cubicBezTo>
                  <a:cubicBezTo>
                    <a:pt x="12686" y="24886"/>
                    <a:pt x="12637" y="24897"/>
                    <a:pt x="12592" y="24922"/>
                  </a:cubicBezTo>
                  <a:lnTo>
                    <a:pt x="10978" y="25792"/>
                  </a:lnTo>
                  <a:cubicBezTo>
                    <a:pt x="10497" y="24296"/>
                    <a:pt x="8568" y="18319"/>
                    <a:pt x="7666" y="15870"/>
                  </a:cubicBezTo>
                  <a:cubicBezTo>
                    <a:pt x="6886" y="13752"/>
                    <a:pt x="6524" y="12552"/>
                    <a:pt x="6395" y="12099"/>
                  </a:cubicBezTo>
                  <a:cubicBezTo>
                    <a:pt x="7451" y="11404"/>
                    <a:pt x="7963" y="10128"/>
                    <a:pt x="7683" y="8897"/>
                  </a:cubicBezTo>
                  <a:lnTo>
                    <a:pt x="7553" y="8317"/>
                  </a:lnTo>
                  <a:lnTo>
                    <a:pt x="7553" y="8317"/>
                  </a:lnTo>
                  <a:cubicBezTo>
                    <a:pt x="7571" y="8323"/>
                    <a:pt x="7589" y="8329"/>
                    <a:pt x="7607" y="8335"/>
                  </a:cubicBezTo>
                  <a:cubicBezTo>
                    <a:pt x="7706" y="8363"/>
                    <a:pt x="7806" y="8377"/>
                    <a:pt x="7907" y="8377"/>
                  </a:cubicBezTo>
                  <a:cubicBezTo>
                    <a:pt x="8157" y="8377"/>
                    <a:pt x="8414" y="8291"/>
                    <a:pt x="8677" y="8117"/>
                  </a:cubicBezTo>
                  <a:cubicBezTo>
                    <a:pt x="9443" y="7614"/>
                    <a:pt x="8689" y="4002"/>
                    <a:pt x="8153" y="2931"/>
                  </a:cubicBezTo>
                  <a:cubicBezTo>
                    <a:pt x="7864" y="2351"/>
                    <a:pt x="7334" y="2160"/>
                    <a:pt x="6762" y="2160"/>
                  </a:cubicBezTo>
                  <a:cubicBezTo>
                    <a:pt x="6496" y="2160"/>
                    <a:pt x="6220" y="2202"/>
                    <a:pt x="5955" y="2265"/>
                  </a:cubicBezTo>
                  <a:cubicBezTo>
                    <a:pt x="6537" y="2064"/>
                    <a:pt x="7522" y="1162"/>
                    <a:pt x="7575" y="623"/>
                  </a:cubicBezTo>
                  <a:cubicBezTo>
                    <a:pt x="7602" y="349"/>
                    <a:pt x="7435" y="136"/>
                    <a:pt x="7146" y="78"/>
                  </a:cubicBezTo>
                  <a:cubicBezTo>
                    <a:pt x="6928" y="34"/>
                    <a:pt x="6393" y="1"/>
                    <a:pt x="5719"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971" name="Google Shape;1971;p48"/>
            <p:cNvSpPr/>
            <p:nvPr/>
          </p:nvSpPr>
          <p:spPr>
            <a:xfrm>
              <a:off x="3002950" y="2230950"/>
              <a:ext cx="117550" cy="50550"/>
            </a:xfrm>
            <a:custGeom>
              <a:avLst/>
              <a:gdLst/>
              <a:ahLst/>
              <a:cxnLst/>
              <a:rect l="l" t="t" r="r" b="b"/>
              <a:pathLst>
                <a:path w="4702" h="2022" extrusionOk="0">
                  <a:moveTo>
                    <a:pt x="3775" y="1"/>
                  </a:moveTo>
                  <a:cubicBezTo>
                    <a:pt x="1993" y="1"/>
                    <a:pt x="293" y="1426"/>
                    <a:pt x="214" y="1494"/>
                  </a:cubicBezTo>
                  <a:cubicBezTo>
                    <a:pt x="1" y="1674"/>
                    <a:pt x="129" y="2021"/>
                    <a:pt x="408" y="2021"/>
                  </a:cubicBezTo>
                  <a:cubicBezTo>
                    <a:pt x="479" y="2021"/>
                    <a:pt x="547" y="1996"/>
                    <a:pt x="602" y="1950"/>
                  </a:cubicBezTo>
                  <a:cubicBezTo>
                    <a:pt x="619" y="1935"/>
                    <a:pt x="2207" y="599"/>
                    <a:pt x="3771" y="599"/>
                  </a:cubicBezTo>
                  <a:cubicBezTo>
                    <a:pt x="3952" y="599"/>
                    <a:pt x="4133" y="617"/>
                    <a:pt x="4311" y="657"/>
                  </a:cubicBezTo>
                  <a:cubicBezTo>
                    <a:pt x="4332" y="662"/>
                    <a:pt x="4354" y="664"/>
                    <a:pt x="4375" y="664"/>
                  </a:cubicBezTo>
                  <a:cubicBezTo>
                    <a:pt x="4511" y="664"/>
                    <a:pt x="4635" y="569"/>
                    <a:pt x="4666" y="430"/>
                  </a:cubicBezTo>
                  <a:cubicBezTo>
                    <a:pt x="4701" y="269"/>
                    <a:pt x="4600" y="109"/>
                    <a:pt x="4440" y="72"/>
                  </a:cubicBezTo>
                  <a:cubicBezTo>
                    <a:pt x="4219" y="23"/>
                    <a:pt x="3996" y="1"/>
                    <a:pt x="3775"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972" name="Google Shape;1972;p48"/>
            <p:cNvSpPr/>
            <p:nvPr/>
          </p:nvSpPr>
          <p:spPr>
            <a:xfrm>
              <a:off x="3018825" y="2274225"/>
              <a:ext cx="103900" cy="51650"/>
            </a:xfrm>
            <a:custGeom>
              <a:avLst/>
              <a:gdLst/>
              <a:ahLst/>
              <a:cxnLst/>
              <a:rect l="l" t="t" r="r" b="b"/>
              <a:pathLst>
                <a:path w="4156" h="2066" extrusionOk="0">
                  <a:moveTo>
                    <a:pt x="3667" y="1"/>
                  </a:moveTo>
                  <a:cubicBezTo>
                    <a:pt x="1666" y="1"/>
                    <a:pt x="242" y="1496"/>
                    <a:pt x="180" y="1562"/>
                  </a:cubicBezTo>
                  <a:cubicBezTo>
                    <a:pt x="1" y="1753"/>
                    <a:pt x="137" y="2065"/>
                    <a:pt x="397" y="2065"/>
                  </a:cubicBezTo>
                  <a:cubicBezTo>
                    <a:pt x="398" y="2065"/>
                    <a:pt x="398" y="2065"/>
                    <a:pt x="399" y="2065"/>
                  </a:cubicBezTo>
                  <a:cubicBezTo>
                    <a:pt x="482" y="2065"/>
                    <a:pt x="562" y="2031"/>
                    <a:pt x="618" y="1970"/>
                  </a:cubicBezTo>
                  <a:cubicBezTo>
                    <a:pt x="631" y="1956"/>
                    <a:pt x="1909" y="598"/>
                    <a:pt x="3646" y="598"/>
                  </a:cubicBezTo>
                  <a:cubicBezTo>
                    <a:pt x="3706" y="598"/>
                    <a:pt x="3768" y="600"/>
                    <a:pt x="3830" y="604"/>
                  </a:cubicBezTo>
                  <a:cubicBezTo>
                    <a:pt x="3836" y="604"/>
                    <a:pt x="3842" y="604"/>
                    <a:pt x="3848" y="604"/>
                  </a:cubicBezTo>
                  <a:cubicBezTo>
                    <a:pt x="4005" y="604"/>
                    <a:pt x="4138" y="480"/>
                    <a:pt x="4146" y="320"/>
                  </a:cubicBezTo>
                  <a:cubicBezTo>
                    <a:pt x="4155" y="155"/>
                    <a:pt x="4027" y="13"/>
                    <a:pt x="3860" y="5"/>
                  </a:cubicBezTo>
                  <a:cubicBezTo>
                    <a:pt x="3795" y="2"/>
                    <a:pt x="3731" y="1"/>
                    <a:pt x="3667"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973" name="Google Shape;1973;p48"/>
            <p:cNvSpPr/>
            <p:nvPr/>
          </p:nvSpPr>
          <p:spPr>
            <a:xfrm>
              <a:off x="3216075" y="2299325"/>
              <a:ext cx="478950" cy="756750"/>
            </a:xfrm>
            <a:custGeom>
              <a:avLst/>
              <a:gdLst/>
              <a:ahLst/>
              <a:cxnLst/>
              <a:rect l="l" t="t" r="r" b="b"/>
              <a:pathLst>
                <a:path w="19158" h="30270" extrusionOk="0">
                  <a:moveTo>
                    <a:pt x="16533" y="0"/>
                  </a:moveTo>
                  <a:cubicBezTo>
                    <a:pt x="16499" y="0"/>
                    <a:pt x="16464" y="1"/>
                    <a:pt x="16428" y="2"/>
                  </a:cubicBezTo>
                  <a:cubicBezTo>
                    <a:pt x="16428" y="2"/>
                    <a:pt x="13670" y="2630"/>
                    <a:pt x="12483" y="4860"/>
                  </a:cubicBezTo>
                  <a:cubicBezTo>
                    <a:pt x="11294" y="7088"/>
                    <a:pt x="1" y="19125"/>
                    <a:pt x="1" y="19125"/>
                  </a:cubicBezTo>
                  <a:lnTo>
                    <a:pt x="3269" y="30269"/>
                  </a:lnTo>
                  <a:lnTo>
                    <a:pt x="11294" y="23434"/>
                  </a:lnTo>
                  <a:cubicBezTo>
                    <a:pt x="11294" y="23434"/>
                    <a:pt x="15751" y="14816"/>
                    <a:pt x="16940" y="9318"/>
                  </a:cubicBezTo>
                  <a:cubicBezTo>
                    <a:pt x="18113" y="3891"/>
                    <a:pt x="19158" y="0"/>
                    <a:pt x="16533" y="0"/>
                  </a:cubicBez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1974" name="Google Shape;1974;p48"/>
            <p:cNvSpPr/>
            <p:nvPr/>
          </p:nvSpPr>
          <p:spPr>
            <a:xfrm>
              <a:off x="3208175" y="2291850"/>
              <a:ext cx="481875" cy="771725"/>
            </a:xfrm>
            <a:custGeom>
              <a:avLst/>
              <a:gdLst/>
              <a:ahLst/>
              <a:cxnLst/>
              <a:rect l="l" t="t" r="r" b="b"/>
              <a:pathLst>
                <a:path w="19275" h="30869" extrusionOk="0">
                  <a:moveTo>
                    <a:pt x="16867" y="599"/>
                  </a:moveTo>
                  <a:cubicBezTo>
                    <a:pt x="17294" y="602"/>
                    <a:pt x="17602" y="724"/>
                    <a:pt x="17808" y="969"/>
                  </a:cubicBezTo>
                  <a:cubicBezTo>
                    <a:pt x="18626" y="1948"/>
                    <a:pt x="17998" y="4821"/>
                    <a:pt x="17201" y="8457"/>
                  </a:cubicBezTo>
                  <a:lnTo>
                    <a:pt x="16963" y="9554"/>
                  </a:lnTo>
                  <a:cubicBezTo>
                    <a:pt x="15844" y="14729"/>
                    <a:pt x="11741" y="22816"/>
                    <a:pt x="11370" y="23543"/>
                  </a:cubicBezTo>
                  <a:lnTo>
                    <a:pt x="3742" y="30041"/>
                  </a:lnTo>
                  <a:lnTo>
                    <a:pt x="652" y="19504"/>
                  </a:lnTo>
                  <a:cubicBezTo>
                    <a:pt x="1921" y="18149"/>
                    <a:pt x="11921" y="7440"/>
                    <a:pt x="13062" y="5300"/>
                  </a:cubicBezTo>
                  <a:cubicBezTo>
                    <a:pt x="14100" y="3354"/>
                    <a:pt x="16400" y="1055"/>
                    <a:pt x="16867" y="599"/>
                  </a:cubicBezTo>
                  <a:close/>
                  <a:moveTo>
                    <a:pt x="16838" y="1"/>
                  </a:moveTo>
                  <a:cubicBezTo>
                    <a:pt x="16803" y="1"/>
                    <a:pt x="16768" y="1"/>
                    <a:pt x="16733" y="3"/>
                  </a:cubicBezTo>
                  <a:cubicBezTo>
                    <a:pt x="16661" y="5"/>
                    <a:pt x="16591" y="34"/>
                    <a:pt x="16537" y="84"/>
                  </a:cubicBezTo>
                  <a:cubicBezTo>
                    <a:pt x="16424" y="194"/>
                    <a:pt x="13732" y="2772"/>
                    <a:pt x="12534" y="5017"/>
                  </a:cubicBezTo>
                  <a:cubicBezTo>
                    <a:pt x="11378" y="7186"/>
                    <a:pt x="212" y="19099"/>
                    <a:pt x="98" y="19219"/>
                  </a:cubicBezTo>
                  <a:cubicBezTo>
                    <a:pt x="26" y="19296"/>
                    <a:pt x="0" y="19407"/>
                    <a:pt x="29" y="19508"/>
                  </a:cubicBezTo>
                  <a:lnTo>
                    <a:pt x="3298" y="30652"/>
                  </a:lnTo>
                  <a:cubicBezTo>
                    <a:pt x="3327" y="30749"/>
                    <a:pt x="3403" y="30826"/>
                    <a:pt x="3500" y="30856"/>
                  </a:cubicBezTo>
                  <a:cubicBezTo>
                    <a:pt x="3527" y="30864"/>
                    <a:pt x="3557" y="30867"/>
                    <a:pt x="3586" y="30868"/>
                  </a:cubicBezTo>
                  <a:cubicBezTo>
                    <a:pt x="3657" y="30868"/>
                    <a:pt x="3726" y="30842"/>
                    <a:pt x="3781" y="30796"/>
                  </a:cubicBezTo>
                  <a:lnTo>
                    <a:pt x="11804" y="23961"/>
                  </a:lnTo>
                  <a:cubicBezTo>
                    <a:pt x="11834" y="23935"/>
                    <a:pt x="11859" y="23904"/>
                    <a:pt x="11876" y="23870"/>
                  </a:cubicBezTo>
                  <a:cubicBezTo>
                    <a:pt x="11922" y="23783"/>
                    <a:pt x="16365" y="15153"/>
                    <a:pt x="17550" y="9679"/>
                  </a:cubicBezTo>
                  <a:lnTo>
                    <a:pt x="17787" y="8585"/>
                  </a:lnTo>
                  <a:cubicBezTo>
                    <a:pt x="18652" y="4641"/>
                    <a:pt x="19275" y="1790"/>
                    <a:pt x="18267" y="585"/>
                  </a:cubicBezTo>
                  <a:cubicBezTo>
                    <a:pt x="17941" y="195"/>
                    <a:pt x="17463" y="1"/>
                    <a:pt x="16838"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975" name="Google Shape;1975;p48"/>
            <p:cNvSpPr/>
            <p:nvPr/>
          </p:nvSpPr>
          <p:spPr>
            <a:xfrm>
              <a:off x="3209550" y="2295475"/>
              <a:ext cx="1092150" cy="1256525"/>
            </a:xfrm>
            <a:custGeom>
              <a:avLst/>
              <a:gdLst/>
              <a:ahLst/>
              <a:cxnLst/>
              <a:rect l="l" t="t" r="r" b="b"/>
              <a:pathLst>
                <a:path w="43686" h="50261" extrusionOk="0">
                  <a:moveTo>
                    <a:pt x="17438" y="0"/>
                  </a:moveTo>
                  <a:cubicBezTo>
                    <a:pt x="17058" y="0"/>
                    <a:pt x="16798" y="47"/>
                    <a:pt x="16689" y="156"/>
                  </a:cubicBezTo>
                  <a:cubicBezTo>
                    <a:pt x="16073" y="773"/>
                    <a:pt x="12201" y="20135"/>
                    <a:pt x="8430" y="27893"/>
                  </a:cubicBezTo>
                  <a:cubicBezTo>
                    <a:pt x="3439" y="38162"/>
                    <a:pt x="0" y="43603"/>
                    <a:pt x="0" y="43603"/>
                  </a:cubicBezTo>
                  <a:cubicBezTo>
                    <a:pt x="0" y="43603"/>
                    <a:pt x="2953" y="42279"/>
                    <a:pt x="7244" y="42279"/>
                  </a:cubicBezTo>
                  <a:cubicBezTo>
                    <a:pt x="8371" y="42279"/>
                    <a:pt x="9590" y="42370"/>
                    <a:pt x="10873" y="42601"/>
                  </a:cubicBezTo>
                  <a:cubicBezTo>
                    <a:pt x="17036" y="43711"/>
                    <a:pt x="26627" y="50260"/>
                    <a:pt x="26627" y="50260"/>
                  </a:cubicBezTo>
                  <a:cubicBezTo>
                    <a:pt x="26627" y="50260"/>
                    <a:pt x="31236" y="40343"/>
                    <a:pt x="36167" y="30358"/>
                  </a:cubicBezTo>
                  <a:cubicBezTo>
                    <a:pt x="41098" y="20372"/>
                    <a:pt x="43686" y="5457"/>
                    <a:pt x="43686" y="4594"/>
                  </a:cubicBezTo>
                  <a:cubicBezTo>
                    <a:pt x="43686" y="3796"/>
                    <a:pt x="42311" y="3101"/>
                    <a:pt x="41520" y="3101"/>
                  </a:cubicBezTo>
                  <a:cubicBezTo>
                    <a:pt x="41457" y="3101"/>
                    <a:pt x="41398" y="3105"/>
                    <a:pt x="41343" y="3114"/>
                  </a:cubicBezTo>
                  <a:cubicBezTo>
                    <a:pt x="41343" y="3114"/>
                    <a:pt x="32591" y="2375"/>
                    <a:pt x="27660" y="1636"/>
                  </a:cubicBezTo>
                  <a:cubicBezTo>
                    <a:pt x="23601" y="1027"/>
                    <a:pt x="19208" y="0"/>
                    <a:pt x="17438" y="0"/>
                  </a:cubicBez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1976" name="Google Shape;1976;p48"/>
            <p:cNvSpPr/>
            <p:nvPr/>
          </p:nvSpPr>
          <p:spPr>
            <a:xfrm>
              <a:off x="3199875" y="2288000"/>
              <a:ext cx="1109325" cy="1271475"/>
            </a:xfrm>
            <a:custGeom>
              <a:avLst/>
              <a:gdLst/>
              <a:ahLst/>
              <a:cxnLst/>
              <a:rect l="l" t="t" r="r" b="b"/>
              <a:pathLst>
                <a:path w="44373" h="50859" extrusionOk="0">
                  <a:moveTo>
                    <a:pt x="17775" y="591"/>
                  </a:moveTo>
                  <a:cubicBezTo>
                    <a:pt x="18817" y="591"/>
                    <a:pt x="21202" y="1030"/>
                    <a:pt x="23193" y="1398"/>
                  </a:cubicBezTo>
                  <a:cubicBezTo>
                    <a:pt x="24691" y="1675"/>
                    <a:pt x="26389" y="1989"/>
                    <a:pt x="28003" y="2231"/>
                  </a:cubicBezTo>
                  <a:cubicBezTo>
                    <a:pt x="32887" y="2963"/>
                    <a:pt x="41618" y="3705"/>
                    <a:pt x="41705" y="3712"/>
                  </a:cubicBezTo>
                  <a:cubicBezTo>
                    <a:pt x="41714" y="3713"/>
                    <a:pt x="41723" y="3713"/>
                    <a:pt x="41732" y="3713"/>
                  </a:cubicBezTo>
                  <a:cubicBezTo>
                    <a:pt x="41748" y="3713"/>
                    <a:pt x="41764" y="3712"/>
                    <a:pt x="41780" y="3710"/>
                  </a:cubicBezTo>
                  <a:cubicBezTo>
                    <a:pt x="41817" y="3704"/>
                    <a:pt x="41859" y="3701"/>
                    <a:pt x="41904" y="3701"/>
                  </a:cubicBezTo>
                  <a:cubicBezTo>
                    <a:pt x="42299" y="3701"/>
                    <a:pt x="42968" y="3931"/>
                    <a:pt x="43406" y="4301"/>
                  </a:cubicBezTo>
                  <a:cubicBezTo>
                    <a:pt x="43643" y="4502"/>
                    <a:pt x="43773" y="4712"/>
                    <a:pt x="43773" y="4893"/>
                  </a:cubicBezTo>
                  <a:cubicBezTo>
                    <a:pt x="43773" y="5885"/>
                    <a:pt x="41107" y="20760"/>
                    <a:pt x="36285" y="30524"/>
                  </a:cubicBezTo>
                  <a:cubicBezTo>
                    <a:pt x="31899" y="39407"/>
                    <a:pt x="27720" y="48337"/>
                    <a:pt x="26890" y="50115"/>
                  </a:cubicBezTo>
                  <a:cubicBezTo>
                    <a:pt x="25208" y="48993"/>
                    <a:pt x="16938" y="43619"/>
                    <a:pt x="11312" y="42606"/>
                  </a:cubicBezTo>
                  <a:cubicBezTo>
                    <a:pt x="10094" y="42386"/>
                    <a:pt x="8858" y="42275"/>
                    <a:pt x="7620" y="42275"/>
                  </a:cubicBezTo>
                  <a:cubicBezTo>
                    <a:pt x="7614" y="42275"/>
                    <a:pt x="7608" y="42275"/>
                    <a:pt x="7601" y="42276"/>
                  </a:cubicBezTo>
                  <a:lnTo>
                    <a:pt x="7601" y="42274"/>
                  </a:lnTo>
                  <a:cubicBezTo>
                    <a:pt x="4611" y="42274"/>
                    <a:pt x="2277" y="42909"/>
                    <a:pt x="1099" y="43312"/>
                  </a:cubicBezTo>
                  <a:cubicBezTo>
                    <a:pt x="2199" y="41483"/>
                    <a:pt x="5184" y="36352"/>
                    <a:pt x="9087" y="28323"/>
                  </a:cubicBezTo>
                  <a:cubicBezTo>
                    <a:pt x="11613" y="23125"/>
                    <a:pt x="14125" y="12987"/>
                    <a:pt x="15787" y="6279"/>
                  </a:cubicBezTo>
                  <a:cubicBezTo>
                    <a:pt x="16468" y="3531"/>
                    <a:pt x="17111" y="936"/>
                    <a:pt x="17285" y="670"/>
                  </a:cubicBezTo>
                  <a:cubicBezTo>
                    <a:pt x="17359" y="615"/>
                    <a:pt x="17530" y="591"/>
                    <a:pt x="17775" y="591"/>
                  </a:cubicBezTo>
                  <a:close/>
                  <a:moveTo>
                    <a:pt x="17835" y="0"/>
                  </a:moveTo>
                  <a:cubicBezTo>
                    <a:pt x="17334" y="0"/>
                    <a:pt x="17029" y="79"/>
                    <a:pt x="16865" y="244"/>
                  </a:cubicBezTo>
                  <a:cubicBezTo>
                    <a:pt x="16626" y="482"/>
                    <a:pt x="16317" y="1648"/>
                    <a:pt x="15205" y="6134"/>
                  </a:cubicBezTo>
                  <a:cubicBezTo>
                    <a:pt x="13650" y="12412"/>
                    <a:pt x="11047" y="22920"/>
                    <a:pt x="8548" y="28061"/>
                  </a:cubicBezTo>
                  <a:cubicBezTo>
                    <a:pt x="3622" y="38193"/>
                    <a:pt x="168" y="43688"/>
                    <a:pt x="134" y="43743"/>
                  </a:cubicBezTo>
                  <a:cubicBezTo>
                    <a:pt x="0" y="43954"/>
                    <a:pt x="167" y="44202"/>
                    <a:pt x="385" y="44202"/>
                  </a:cubicBezTo>
                  <a:cubicBezTo>
                    <a:pt x="425" y="44202"/>
                    <a:pt x="467" y="44194"/>
                    <a:pt x="510" y="44175"/>
                  </a:cubicBezTo>
                  <a:cubicBezTo>
                    <a:pt x="546" y="44159"/>
                    <a:pt x="3460" y="42880"/>
                    <a:pt x="7647" y="42880"/>
                  </a:cubicBezTo>
                  <a:cubicBezTo>
                    <a:pt x="8754" y="42880"/>
                    <a:pt x="9951" y="42969"/>
                    <a:pt x="11206" y="43195"/>
                  </a:cubicBezTo>
                  <a:cubicBezTo>
                    <a:pt x="17236" y="44280"/>
                    <a:pt x="26749" y="50740"/>
                    <a:pt x="26844" y="50806"/>
                  </a:cubicBezTo>
                  <a:cubicBezTo>
                    <a:pt x="26894" y="50840"/>
                    <a:pt x="26953" y="50858"/>
                    <a:pt x="27013" y="50858"/>
                  </a:cubicBezTo>
                  <a:cubicBezTo>
                    <a:pt x="27040" y="50858"/>
                    <a:pt x="27067" y="50855"/>
                    <a:pt x="27092" y="50848"/>
                  </a:cubicBezTo>
                  <a:cubicBezTo>
                    <a:pt x="27177" y="50824"/>
                    <a:pt x="27247" y="50765"/>
                    <a:pt x="27285" y="50685"/>
                  </a:cubicBezTo>
                  <a:cubicBezTo>
                    <a:pt x="27331" y="50587"/>
                    <a:pt x="31949" y="40658"/>
                    <a:pt x="36822" y="30790"/>
                  </a:cubicBezTo>
                  <a:cubicBezTo>
                    <a:pt x="41684" y="20944"/>
                    <a:pt x="44373" y="5899"/>
                    <a:pt x="44373" y="4893"/>
                  </a:cubicBezTo>
                  <a:cubicBezTo>
                    <a:pt x="44373" y="4528"/>
                    <a:pt x="44173" y="4166"/>
                    <a:pt x="43794" y="3844"/>
                  </a:cubicBezTo>
                  <a:cubicBezTo>
                    <a:pt x="43279" y="3409"/>
                    <a:pt x="42488" y="3102"/>
                    <a:pt x="41910" y="3102"/>
                  </a:cubicBezTo>
                  <a:cubicBezTo>
                    <a:pt x="41844" y="3102"/>
                    <a:pt x="41781" y="3105"/>
                    <a:pt x="41721" y="3114"/>
                  </a:cubicBezTo>
                  <a:cubicBezTo>
                    <a:pt x="41116" y="3062"/>
                    <a:pt x="32802" y="2346"/>
                    <a:pt x="28092" y="1639"/>
                  </a:cubicBezTo>
                  <a:cubicBezTo>
                    <a:pt x="26488" y="1399"/>
                    <a:pt x="24795" y="1085"/>
                    <a:pt x="23302" y="809"/>
                  </a:cubicBezTo>
                  <a:cubicBezTo>
                    <a:pt x="20483" y="288"/>
                    <a:pt x="18796" y="0"/>
                    <a:pt x="17835"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977" name="Google Shape;1977;p48"/>
            <p:cNvSpPr/>
            <p:nvPr/>
          </p:nvSpPr>
          <p:spPr>
            <a:xfrm>
              <a:off x="3836325" y="2331375"/>
              <a:ext cx="313150" cy="316275"/>
            </a:xfrm>
            <a:custGeom>
              <a:avLst/>
              <a:gdLst/>
              <a:ahLst/>
              <a:cxnLst/>
              <a:rect l="l" t="t" r="r" b="b"/>
              <a:pathLst>
                <a:path w="12526" h="12651" extrusionOk="0">
                  <a:moveTo>
                    <a:pt x="1339" y="1"/>
                  </a:moveTo>
                  <a:cubicBezTo>
                    <a:pt x="926" y="1164"/>
                    <a:pt x="393" y="3016"/>
                    <a:pt x="247" y="5131"/>
                  </a:cubicBezTo>
                  <a:cubicBezTo>
                    <a:pt x="1" y="8706"/>
                    <a:pt x="2097" y="12650"/>
                    <a:pt x="3699" y="12650"/>
                  </a:cubicBezTo>
                  <a:cubicBezTo>
                    <a:pt x="5302" y="12650"/>
                    <a:pt x="10232" y="5993"/>
                    <a:pt x="11342" y="4145"/>
                  </a:cubicBezTo>
                  <a:cubicBezTo>
                    <a:pt x="12146" y="2804"/>
                    <a:pt x="12429" y="1795"/>
                    <a:pt x="12526" y="1338"/>
                  </a:cubicBezTo>
                  <a:cubicBezTo>
                    <a:pt x="9552" y="1053"/>
                    <a:pt x="5435" y="626"/>
                    <a:pt x="2589" y="200"/>
                  </a:cubicBezTo>
                  <a:cubicBezTo>
                    <a:pt x="2175" y="138"/>
                    <a:pt x="1758" y="70"/>
                    <a:pt x="1339"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978" name="Google Shape;1978;p48"/>
            <p:cNvSpPr/>
            <p:nvPr/>
          </p:nvSpPr>
          <p:spPr>
            <a:xfrm>
              <a:off x="3830200" y="2323875"/>
              <a:ext cx="327500" cy="331225"/>
            </a:xfrm>
            <a:custGeom>
              <a:avLst/>
              <a:gdLst/>
              <a:ahLst/>
              <a:cxnLst/>
              <a:rect l="l" t="t" r="r" b="b"/>
              <a:pathLst>
                <a:path w="13100" h="13249" extrusionOk="0">
                  <a:moveTo>
                    <a:pt x="1784" y="636"/>
                  </a:moveTo>
                  <a:lnTo>
                    <a:pt x="1784" y="637"/>
                  </a:lnTo>
                  <a:cubicBezTo>
                    <a:pt x="2120" y="692"/>
                    <a:pt x="2456" y="745"/>
                    <a:pt x="2789" y="794"/>
                  </a:cubicBezTo>
                  <a:cubicBezTo>
                    <a:pt x="5534" y="1206"/>
                    <a:pt x="9464" y="1619"/>
                    <a:pt x="12397" y="1902"/>
                  </a:cubicBezTo>
                  <a:cubicBezTo>
                    <a:pt x="12253" y="2425"/>
                    <a:pt x="11952" y="3253"/>
                    <a:pt x="11329" y="4288"/>
                  </a:cubicBezTo>
                  <a:cubicBezTo>
                    <a:pt x="9956" y="6579"/>
                    <a:pt x="5238" y="12649"/>
                    <a:pt x="3944" y="12649"/>
                  </a:cubicBezTo>
                  <a:cubicBezTo>
                    <a:pt x="3625" y="12649"/>
                    <a:pt x="3233" y="12417"/>
                    <a:pt x="2841" y="11997"/>
                  </a:cubicBezTo>
                  <a:cubicBezTo>
                    <a:pt x="1712" y="10787"/>
                    <a:pt x="609" y="8081"/>
                    <a:pt x="791" y="5450"/>
                  </a:cubicBezTo>
                  <a:cubicBezTo>
                    <a:pt x="924" y="3518"/>
                    <a:pt x="1388" y="1801"/>
                    <a:pt x="1784" y="636"/>
                  </a:cubicBezTo>
                  <a:close/>
                  <a:moveTo>
                    <a:pt x="1583" y="0"/>
                  </a:moveTo>
                  <a:cubicBezTo>
                    <a:pt x="1458" y="0"/>
                    <a:pt x="1344" y="79"/>
                    <a:pt x="1301" y="200"/>
                  </a:cubicBezTo>
                  <a:cubicBezTo>
                    <a:pt x="877" y="1398"/>
                    <a:pt x="341" y="3274"/>
                    <a:pt x="193" y="5409"/>
                  </a:cubicBezTo>
                  <a:cubicBezTo>
                    <a:pt x="0" y="8209"/>
                    <a:pt x="1187" y="11105"/>
                    <a:pt x="2403" y="12407"/>
                  </a:cubicBezTo>
                  <a:cubicBezTo>
                    <a:pt x="2918" y="12958"/>
                    <a:pt x="3450" y="13249"/>
                    <a:pt x="3944" y="13249"/>
                  </a:cubicBezTo>
                  <a:cubicBezTo>
                    <a:pt x="5874" y="13249"/>
                    <a:pt x="11103" y="5831"/>
                    <a:pt x="11843" y="4597"/>
                  </a:cubicBezTo>
                  <a:cubicBezTo>
                    <a:pt x="12660" y="3236"/>
                    <a:pt x="12957" y="2198"/>
                    <a:pt x="13064" y="1699"/>
                  </a:cubicBezTo>
                  <a:cubicBezTo>
                    <a:pt x="13100" y="1524"/>
                    <a:pt x="12977" y="1356"/>
                    <a:pt x="12799" y="1339"/>
                  </a:cubicBezTo>
                  <a:cubicBezTo>
                    <a:pt x="9841" y="1055"/>
                    <a:pt x="5720" y="629"/>
                    <a:pt x="2878" y="202"/>
                  </a:cubicBezTo>
                  <a:cubicBezTo>
                    <a:pt x="2465" y="141"/>
                    <a:pt x="2049" y="75"/>
                    <a:pt x="1633" y="4"/>
                  </a:cubicBezTo>
                  <a:cubicBezTo>
                    <a:pt x="1616" y="2"/>
                    <a:pt x="1600" y="0"/>
                    <a:pt x="1583"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979" name="Google Shape;1979;p48"/>
            <p:cNvSpPr/>
            <p:nvPr/>
          </p:nvSpPr>
          <p:spPr>
            <a:xfrm>
              <a:off x="3867150" y="2163775"/>
              <a:ext cx="255800" cy="403800"/>
            </a:xfrm>
            <a:custGeom>
              <a:avLst/>
              <a:gdLst/>
              <a:ahLst/>
              <a:cxnLst/>
              <a:rect l="l" t="t" r="r" b="b"/>
              <a:pathLst>
                <a:path w="10232" h="16152" extrusionOk="0">
                  <a:moveTo>
                    <a:pt x="3206" y="0"/>
                  </a:moveTo>
                  <a:cubicBezTo>
                    <a:pt x="3206" y="0"/>
                    <a:pt x="1972" y="6287"/>
                    <a:pt x="987" y="8877"/>
                  </a:cubicBezTo>
                  <a:cubicBezTo>
                    <a:pt x="1" y="11465"/>
                    <a:pt x="1111" y="16026"/>
                    <a:pt x="2342" y="16149"/>
                  </a:cubicBezTo>
                  <a:cubicBezTo>
                    <a:pt x="2354" y="16151"/>
                    <a:pt x="2366" y="16151"/>
                    <a:pt x="2379" y="16151"/>
                  </a:cubicBezTo>
                  <a:cubicBezTo>
                    <a:pt x="3669" y="16151"/>
                    <a:pt x="8506" y="9862"/>
                    <a:pt x="8506" y="9862"/>
                  </a:cubicBezTo>
                  <a:lnTo>
                    <a:pt x="10232" y="2713"/>
                  </a:lnTo>
                  <a:cubicBezTo>
                    <a:pt x="10232" y="2713"/>
                    <a:pt x="3945" y="987"/>
                    <a:pt x="3206"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980" name="Google Shape;1980;p48"/>
            <p:cNvSpPr/>
            <p:nvPr/>
          </p:nvSpPr>
          <p:spPr>
            <a:xfrm>
              <a:off x="3865225" y="2156275"/>
              <a:ext cx="265950" cy="418750"/>
            </a:xfrm>
            <a:custGeom>
              <a:avLst/>
              <a:gdLst/>
              <a:ahLst/>
              <a:cxnLst/>
              <a:rect l="l" t="t" r="r" b="b"/>
              <a:pathLst>
                <a:path w="10638" h="16750" extrusionOk="0">
                  <a:moveTo>
                    <a:pt x="3478" y="848"/>
                  </a:moveTo>
                  <a:cubicBezTo>
                    <a:pt x="4895" y="1761"/>
                    <a:pt x="8777" y="2893"/>
                    <a:pt x="9950" y="3223"/>
                  </a:cubicBezTo>
                  <a:lnTo>
                    <a:pt x="8307" y="10030"/>
                  </a:lnTo>
                  <a:cubicBezTo>
                    <a:pt x="6009" y="13012"/>
                    <a:pt x="3127" y="16151"/>
                    <a:pt x="2464" y="16151"/>
                  </a:cubicBezTo>
                  <a:cubicBezTo>
                    <a:pt x="2459" y="16151"/>
                    <a:pt x="2455" y="16151"/>
                    <a:pt x="2450" y="16151"/>
                  </a:cubicBezTo>
                  <a:cubicBezTo>
                    <a:pt x="2294" y="16136"/>
                    <a:pt x="2096" y="15951"/>
                    <a:pt x="1906" y="15643"/>
                  </a:cubicBezTo>
                  <a:cubicBezTo>
                    <a:pt x="1069" y="14290"/>
                    <a:pt x="632" y="11151"/>
                    <a:pt x="1344" y="9282"/>
                  </a:cubicBezTo>
                  <a:cubicBezTo>
                    <a:pt x="2177" y="7093"/>
                    <a:pt x="3166" y="2387"/>
                    <a:pt x="3478" y="848"/>
                  </a:cubicBezTo>
                  <a:close/>
                  <a:moveTo>
                    <a:pt x="3285" y="0"/>
                  </a:moveTo>
                  <a:cubicBezTo>
                    <a:pt x="3151" y="0"/>
                    <a:pt x="3020" y="89"/>
                    <a:pt x="2990" y="242"/>
                  </a:cubicBezTo>
                  <a:cubicBezTo>
                    <a:pt x="2977" y="306"/>
                    <a:pt x="1750" y="6533"/>
                    <a:pt x="784" y="9069"/>
                  </a:cubicBezTo>
                  <a:cubicBezTo>
                    <a:pt x="1" y="11124"/>
                    <a:pt x="469" y="14460"/>
                    <a:pt x="1396" y="15957"/>
                  </a:cubicBezTo>
                  <a:cubicBezTo>
                    <a:pt x="1697" y="16445"/>
                    <a:pt x="2031" y="16711"/>
                    <a:pt x="2390" y="16747"/>
                  </a:cubicBezTo>
                  <a:cubicBezTo>
                    <a:pt x="2407" y="16748"/>
                    <a:pt x="2424" y="16749"/>
                    <a:pt x="2441" y="16749"/>
                  </a:cubicBezTo>
                  <a:cubicBezTo>
                    <a:pt x="3788" y="16749"/>
                    <a:pt x="7656" y="11859"/>
                    <a:pt x="8821" y="10344"/>
                  </a:cubicBezTo>
                  <a:cubicBezTo>
                    <a:pt x="8847" y="10311"/>
                    <a:pt x="8865" y="10273"/>
                    <a:pt x="8875" y="10232"/>
                  </a:cubicBezTo>
                  <a:lnTo>
                    <a:pt x="10600" y="3083"/>
                  </a:lnTo>
                  <a:cubicBezTo>
                    <a:pt x="10638" y="2926"/>
                    <a:pt x="10544" y="2766"/>
                    <a:pt x="10389" y="2723"/>
                  </a:cubicBezTo>
                  <a:cubicBezTo>
                    <a:pt x="7995" y="2067"/>
                    <a:pt x="4016" y="779"/>
                    <a:pt x="3522" y="120"/>
                  </a:cubicBezTo>
                  <a:cubicBezTo>
                    <a:pt x="3461" y="38"/>
                    <a:pt x="3373" y="0"/>
                    <a:pt x="3285"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981" name="Google Shape;1981;p48"/>
            <p:cNvSpPr/>
            <p:nvPr/>
          </p:nvSpPr>
          <p:spPr>
            <a:xfrm>
              <a:off x="4129900" y="2379950"/>
              <a:ext cx="546125" cy="653825"/>
            </a:xfrm>
            <a:custGeom>
              <a:avLst/>
              <a:gdLst/>
              <a:ahLst/>
              <a:cxnLst/>
              <a:rect l="l" t="t" r="r" b="b"/>
              <a:pathLst>
                <a:path w="21845" h="26153" extrusionOk="0">
                  <a:moveTo>
                    <a:pt x="5648" y="0"/>
                  </a:moveTo>
                  <a:lnTo>
                    <a:pt x="2973" y="6687"/>
                  </a:lnTo>
                  <a:cubicBezTo>
                    <a:pt x="1" y="12780"/>
                    <a:pt x="2676" y="16197"/>
                    <a:pt x="2676" y="16197"/>
                  </a:cubicBezTo>
                  <a:lnTo>
                    <a:pt x="13820" y="26153"/>
                  </a:lnTo>
                  <a:lnTo>
                    <a:pt x="21845" y="24073"/>
                  </a:lnTo>
                  <a:cubicBezTo>
                    <a:pt x="21845" y="24073"/>
                    <a:pt x="9957" y="4309"/>
                    <a:pt x="8768" y="2229"/>
                  </a:cubicBezTo>
                  <a:cubicBezTo>
                    <a:pt x="7579" y="148"/>
                    <a:pt x="5648" y="0"/>
                    <a:pt x="5648" y="0"/>
                  </a:cubicBez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1982" name="Google Shape;1982;p48"/>
            <p:cNvSpPr/>
            <p:nvPr/>
          </p:nvSpPr>
          <p:spPr>
            <a:xfrm>
              <a:off x="4122025" y="2372500"/>
              <a:ext cx="562975" cy="668750"/>
            </a:xfrm>
            <a:custGeom>
              <a:avLst/>
              <a:gdLst/>
              <a:ahLst/>
              <a:cxnLst/>
              <a:rect l="l" t="t" r="r" b="b"/>
              <a:pathLst>
                <a:path w="22519" h="26750" extrusionOk="0">
                  <a:moveTo>
                    <a:pt x="5970" y="0"/>
                  </a:moveTo>
                  <a:cubicBezTo>
                    <a:pt x="5822" y="0"/>
                    <a:pt x="5676" y="116"/>
                    <a:pt x="5664" y="276"/>
                  </a:cubicBezTo>
                  <a:cubicBezTo>
                    <a:pt x="5651" y="440"/>
                    <a:pt x="5774" y="583"/>
                    <a:pt x="5938" y="598"/>
                  </a:cubicBezTo>
                  <a:cubicBezTo>
                    <a:pt x="6011" y="604"/>
                    <a:pt x="7733" y="769"/>
                    <a:pt x="8823" y="2676"/>
                  </a:cubicBezTo>
                  <a:cubicBezTo>
                    <a:pt x="9913" y="4584"/>
                    <a:pt x="20108" y="21541"/>
                    <a:pt x="21696" y="24182"/>
                  </a:cubicBezTo>
                  <a:lnTo>
                    <a:pt x="14215" y="26122"/>
                  </a:lnTo>
                  <a:lnTo>
                    <a:pt x="3225" y="16310"/>
                  </a:lnTo>
                  <a:cubicBezTo>
                    <a:pt x="3201" y="16278"/>
                    <a:pt x="701" y="12972"/>
                    <a:pt x="3557" y="7116"/>
                  </a:cubicBezTo>
                  <a:cubicBezTo>
                    <a:pt x="3620" y="6969"/>
                    <a:pt x="3557" y="6798"/>
                    <a:pt x="3413" y="6728"/>
                  </a:cubicBezTo>
                  <a:cubicBezTo>
                    <a:pt x="3371" y="6707"/>
                    <a:pt x="3326" y="6698"/>
                    <a:pt x="3282" y="6698"/>
                  </a:cubicBezTo>
                  <a:cubicBezTo>
                    <a:pt x="3176" y="6698"/>
                    <a:pt x="3073" y="6754"/>
                    <a:pt x="3020" y="6854"/>
                  </a:cubicBezTo>
                  <a:cubicBezTo>
                    <a:pt x="0" y="13043"/>
                    <a:pt x="2642" y="16535"/>
                    <a:pt x="2792" y="16718"/>
                  </a:cubicBezTo>
                  <a:lnTo>
                    <a:pt x="13936" y="26674"/>
                  </a:lnTo>
                  <a:cubicBezTo>
                    <a:pt x="13991" y="26722"/>
                    <a:pt x="14061" y="26750"/>
                    <a:pt x="14136" y="26750"/>
                  </a:cubicBezTo>
                  <a:cubicBezTo>
                    <a:pt x="14161" y="26750"/>
                    <a:pt x="14186" y="26747"/>
                    <a:pt x="14211" y="26741"/>
                  </a:cubicBezTo>
                  <a:lnTo>
                    <a:pt x="22233" y="24661"/>
                  </a:lnTo>
                  <a:cubicBezTo>
                    <a:pt x="22428" y="24612"/>
                    <a:pt x="22518" y="24389"/>
                    <a:pt x="22416" y="24217"/>
                  </a:cubicBezTo>
                  <a:cubicBezTo>
                    <a:pt x="22296" y="24019"/>
                    <a:pt x="10516" y="4433"/>
                    <a:pt x="9343" y="2380"/>
                  </a:cubicBezTo>
                  <a:cubicBezTo>
                    <a:pt x="8090" y="186"/>
                    <a:pt x="6069" y="7"/>
                    <a:pt x="5985" y="1"/>
                  </a:cubicBezTo>
                  <a:cubicBezTo>
                    <a:pt x="5980" y="0"/>
                    <a:pt x="5975" y="0"/>
                    <a:pt x="5970"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983" name="Google Shape;1983;p48"/>
            <p:cNvSpPr/>
            <p:nvPr/>
          </p:nvSpPr>
          <p:spPr>
            <a:xfrm>
              <a:off x="3613575" y="2848025"/>
              <a:ext cx="107725" cy="156325"/>
            </a:xfrm>
            <a:custGeom>
              <a:avLst/>
              <a:gdLst/>
              <a:ahLst/>
              <a:cxnLst/>
              <a:rect l="l" t="t" r="r" b="b"/>
              <a:pathLst>
                <a:path w="4309" h="6253" extrusionOk="0">
                  <a:moveTo>
                    <a:pt x="3120" y="0"/>
                  </a:moveTo>
                  <a:cubicBezTo>
                    <a:pt x="3120" y="0"/>
                    <a:pt x="296" y="2526"/>
                    <a:pt x="148" y="3120"/>
                  </a:cubicBezTo>
                  <a:cubicBezTo>
                    <a:pt x="0" y="3715"/>
                    <a:pt x="1635" y="6093"/>
                    <a:pt x="2080" y="6241"/>
                  </a:cubicBezTo>
                  <a:cubicBezTo>
                    <a:pt x="2104" y="6249"/>
                    <a:pt x="2126" y="6252"/>
                    <a:pt x="2147" y="6252"/>
                  </a:cubicBezTo>
                  <a:cubicBezTo>
                    <a:pt x="2541" y="6252"/>
                    <a:pt x="2667" y="5021"/>
                    <a:pt x="2526" y="4458"/>
                  </a:cubicBezTo>
                  <a:cubicBezTo>
                    <a:pt x="2378" y="3863"/>
                    <a:pt x="2080" y="2972"/>
                    <a:pt x="2080" y="2972"/>
                  </a:cubicBezTo>
                  <a:lnTo>
                    <a:pt x="3715" y="1040"/>
                  </a:lnTo>
                  <a:cubicBezTo>
                    <a:pt x="3715" y="1040"/>
                    <a:pt x="4309" y="298"/>
                    <a:pt x="3120"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984" name="Google Shape;1984;p48"/>
            <p:cNvSpPr/>
            <p:nvPr/>
          </p:nvSpPr>
          <p:spPr>
            <a:xfrm>
              <a:off x="3605175" y="2840525"/>
              <a:ext cx="115050" cy="171275"/>
            </a:xfrm>
            <a:custGeom>
              <a:avLst/>
              <a:gdLst/>
              <a:ahLst/>
              <a:cxnLst/>
              <a:rect l="l" t="t" r="r" b="b"/>
              <a:pathLst>
                <a:path w="4602" h="6851" extrusionOk="0">
                  <a:moveTo>
                    <a:pt x="3533" y="634"/>
                  </a:moveTo>
                  <a:cubicBezTo>
                    <a:pt x="3809" y="727"/>
                    <a:pt x="3876" y="832"/>
                    <a:pt x="3892" y="878"/>
                  </a:cubicBezTo>
                  <a:cubicBezTo>
                    <a:pt x="3927" y="978"/>
                    <a:pt x="3846" y="1115"/>
                    <a:pt x="3823" y="1146"/>
                  </a:cubicBezTo>
                  <a:lnTo>
                    <a:pt x="2188" y="3078"/>
                  </a:lnTo>
                  <a:cubicBezTo>
                    <a:pt x="2120" y="3159"/>
                    <a:pt x="2099" y="3267"/>
                    <a:pt x="2132" y="3367"/>
                  </a:cubicBezTo>
                  <a:cubicBezTo>
                    <a:pt x="2135" y="3376"/>
                    <a:pt x="2428" y="4254"/>
                    <a:pt x="2571" y="4831"/>
                  </a:cubicBezTo>
                  <a:cubicBezTo>
                    <a:pt x="2682" y="5274"/>
                    <a:pt x="2583" y="6008"/>
                    <a:pt x="2459" y="6223"/>
                  </a:cubicBezTo>
                  <a:cubicBezTo>
                    <a:pt x="2002" y="5888"/>
                    <a:pt x="700" y="3902"/>
                    <a:pt x="775" y="3493"/>
                  </a:cubicBezTo>
                  <a:cubicBezTo>
                    <a:pt x="863" y="3179"/>
                    <a:pt x="2251" y="1789"/>
                    <a:pt x="3533" y="634"/>
                  </a:cubicBezTo>
                  <a:close/>
                  <a:moveTo>
                    <a:pt x="3456" y="0"/>
                  </a:moveTo>
                  <a:cubicBezTo>
                    <a:pt x="3383" y="0"/>
                    <a:pt x="3312" y="27"/>
                    <a:pt x="3257" y="76"/>
                  </a:cubicBezTo>
                  <a:cubicBezTo>
                    <a:pt x="2578" y="684"/>
                    <a:pt x="352" y="2714"/>
                    <a:pt x="194" y="3348"/>
                  </a:cubicBezTo>
                  <a:cubicBezTo>
                    <a:pt x="0" y="4122"/>
                    <a:pt x="1780" y="6644"/>
                    <a:pt x="2321" y="6825"/>
                  </a:cubicBezTo>
                  <a:cubicBezTo>
                    <a:pt x="2373" y="6842"/>
                    <a:pt x="2428" y="6851"/>
                    <a:pt x="2483" y="6851"/>
                  </a:cubicBezTo>
                  <a:cubicBezTo>
                    <a:pt x="2613" y="6850"/>
                    <a:pt x="2738" y="6799"/>
                    <a:pt x="2832" y="6710"/>
                  </a:cubicBezTo>
                  <a:cubicBezTo>
                    <a:pt x="3248" y="6324"/>
                    <a:pt x="3276" y="5180"/>
                    <a:pt x="3152" y="4686"/>
                  </a:cubicBezTo>
                  <a:cubicBezTo>
                    <a:pt x="3040" y="4233"/>
                    <a:pt x="2846" y="3625"/>
                    <a:pt x="2752" y="3337"/>
                  </a:cubicBezTo>
                  <a:lnTo>
                    <a:pt x="4284" y="1527"/>
                  </a:lnTo>
                  <a:cubicBezTo>
                    <a:pt x="4318" y="1487"/>
                    <a:pt x="4602" y="1113"/>
                    <a:pt x="4459" y="688"/>
                  </a:cubicBezTo>
                  <a:cubicBezTo>
                    <a:pt x="4351" y="365"/>
                    <a:pt x="4037" y="136"/>
                    <a:pt x="3530" y="9"/>
                  </a:cubicBezTo>
                  <a:cubicBezTo>
                    <a:pt x="3505" y="3"/>
                    <a:pt x="3481" y="0"/>
                    <a:pt x="3456"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985" name="Google Shape;1985;p48"/>
            <p:cNvSpPr/>
            <p:nvPr/>
          </p:nvSpPr>
          <p:spPr>
            <a:xfrm>
              <a:off x="3654425" y="2777450"/>
              <a:ext cx="1047600" cy="277425"/>
            </a:xfrm>
            <a:custGeom>
              <a:avLst/>
              <a:gdLst/>
              <a:ahLst/>
              <a:cxnLst/>
              <a:rect l="l" t="t" r="r" b="b"/>
              <a:pathLst>
                <a:path w="41904" h="11097" extrusionOk="0">
                  <a:moveTo>
                    <a:pt x="4161" y="1"/>
                  </a:moveTo>
                  <a:cubicBezTo>
                    <a:pt x="3121" y="1"/>
                    <a:pt x="1" y="5201"/>
                    <a:pt x="446" y="5795"/>
                  </a:cubicBezTo>
                  <a:cubicBezTo>
                    <a:pt x="892" y="6389"/>
                    <a:pt x="4607" y="9212"/>
                    <a:pt x="5647" y="9360"/>
                  </a:cubicBezTo>
                  <a:cubicBezTo>
                    <a:pt x="5701" y="9368"/>
                    <a:pt x="5759" y="9372"/>
                    <a:pt x="5820" y="9372"/>
                  </a:cubicBezTo>
                  <a:cubicBezTo>
                    <a:pt x="6915" y="9372"/>
                    <a:pt x="8916" y="8171"/>
                    <a:pt x="8916" y="8171"/>
                  </a:cubicBezTo>
                  <a:cubicBezTo>
                    <a:pt x="8916" y="8171"/>
                    <a:pt x="20061" y="9806"/>
                    <a:pt x="25261" y="10401"/>
                  </a:cubicBezTo>
                  <a:cubicBezTo>
                    <a:pt x="28108" y="10726"/>
                    <a:pt x="31312" y="11096"/>
                    <a:pt x="34043" y="11096"/>
                  </a:cubicBezTo>
                  <a:cubicBezTo>
                    <a:pt x="36300" y="11096"/>
                    <a:pt x="38234" y="10843"/>
                    <a:pt x="39377" y="10104"/>
                  </a:cubicBezTo>
                  <a:cubicBezTo>
                    <a:pt x="41903" y="8469"/>
                    <a:pt x="41160" y="4903"/>
                    <a:pt x="37743" y="3417"/>
                  </a:cubicBezTo>
                  <a:cubicBezTo>
                    <a:pt x="37743" y="3417"/>
                    <a:pt x="35544" y="2512"/>
                    <a:pt x="32715" y="2512"/>
                  </a:cubicBezTo>
                  <a:cubicBezTo>
                    <a:pt x="32512" y="2512"/>
                    <a:pt x="32306" y="2517"/>
                    <a:pt x="32097" y="2527"/>
                  </a:cubicBezTo>
                  <a:cubicBezTo>
                    <a:pt x="28976" y="2676"/>
                    <a:pt x="22437" y="4309"/>
                    <a:pt x="18277" y="4458"/>
                  </a:cubicBezTo>
                  <a:cubicBezTo>
                    <a:pt x="16415" y="4524"/>
                    <a:pt x="15417" y="4591"/>
                    <a:pt x="14681" y="4591"/>
                  </a:cubicBezTo>
                  <a:cubicBezTo>
                    <a:pt x="13774" y="4591"/>
                    <a:pt x="13268" y="4489"/>
                    <a:pt x="12036" y="4161"/>
                  </a:cubicBezTo>
                  <a:cubicBezTo>
                    <a:pt x="9807" y="3567"/>
                    <a:pt x="5201" y="1"/>
                    <a:pt x="4161"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986" name="Google Shape;1986;p48"/>
            <p:cNvSpPr/>
            <p:nvPr/>
          </p:nvSpPr>
          <p:spPr>
            <a:xfrm>
              <a:off x="3651550" y="2769950"/>
              <a:ext cx="1034675" cy="292275"/>
            </a:xfrm>
            <a:custGeom>
              <a:avLst/>
              <a:gdLst/>
              <a:ahLst/>
              <a:cxnLst/>
              <a:rect l="l" t="t" r="r" b="b"/>
              <a:pathLst>
                <a:path w="41387" h="11691" extrusionOk="0">
                  <a:moveTo>
                    <a:pt x="4275" y="599"/>
                  </a:moveTo>
                  <a:cubicBezTo>
                    <a:pt x="4685" y="599"/>
                    <a:pt x="6116" y="1485"/>
                    <a:pt x="7377" y="2268"/>
                  </a:cubicBezTo>
                  <a:cubicBezTo>
                    <a:pt x="9011" y="3279"/>
                    <a:pt x="10861" y="4426"/>
                    <a:pt x="12074" y="4750"/>
                  </a:cubicBezTo>
                  <a:cubicBezTo>
                    <a:pt x="13338" y="5086"/>
                    <a:pt x="13880" y="5189"/>
                    <a:pt x="14808" y="5189"/>
                  </a:cubicBezTo>
                  <a:cubicBezTo>
                    <a:pt x="15249" y="5189"/>
                    <a:pt x="15778" y="5166"/>
                    <a:pt x="16514" y="5133"/>
                  </a:cubicBezTo>
                  <a:cubicBezTo>
                    <a:pt x="17026" y="5111"/>
                    <a:pt x="17643" y="5083"/>
                    <a:pt x="18403" y="5056"/>
                  </a:cubicBezTo>
                  <a:cubicBezTo>
                    <a:pt x="20698" y="4975"/>
                    <a:pt x="23756" y="4436"/>
                    <a:pt x="26454" y="3961"/>
                  </a:cubicBezTo>
                  <a:cubicBezTo>
                    <a:pt x="28704" y="3565"/>
                    <a:pt x="30831" y="3191"/>
                    <a:pt x="32225" y="3124"/>
                  </a:cubicBezTo>
                  <a:cubicBezTo>
                    <a:pt x="32422" y="3115"/>
                    <a:pt x="32617" y="3111"/>
                    <a:pt x="32809" y="3111"/>
                  </a:cubicBezTo>
                  <a:cubicBezTo>
                    <a:pt x="35512" y="3111"/>
                    <a:pt x="37660" y="3960"/>
                    <a:pt x="37742" y="3993"/>
                  </a:cubicBezTo>
                  <a:cubicBezTo>
                    <a:pt x="39439" y="4732"/>
                    <a:pt x="40565" y="6085"/>
                    <a:pt x="40684" y="7524"/>
                  </a:cubicBezTo>
                  <a:cubicBezTo>
                    <a:pt x="40772" y="8597"/>
                    <a:pt x="40291" y="9530"/>
                    <a:pt x="39330" y="10152"/>
                  </a:cubicBezTo>
                  <a:cubicBezTo>
                    <a:pt x="38242" y="10856"/>
                    <a:pt x="36368" y="11097"/>
                    <a:pt x="34172" y="11097"/>
                  </a:cubicBezTo>
                  <a:cubicBezTo>
                    <a:pt x="31480" y="11097"/>
                    <a:pt x="28305" y="10734"/>
                    <a:pt x="25507" y="10414"/>
                  </a:cubicBezTo>
                  <a:lnTo>
                    <a:pt x="25410" y="10404"/>
                  </a:lnTo>
                  <a:cubicBezTo>
                    <a:pt x="20273" y="9816"/>
                    <a:pt x="9186" y="8192"/>
                    <a:pt x="9074" y="8176"/>
                  </a:cubicBezTo>
                  <a:cubicBezTo>
                    <a:pt x="9059" y="8174"/>
                    <a:pt x="9046" y="8173"/>
                    <a:pt x="9031" y="8173"/>
                  </a:cubicBezTo>
                  <a:cubicBezTo>
                    <a:pt x="8977" y="8173"/>
                    <a:pt x="8923" y="8188"/>
                    <a:pt x="8877" y="8216"/>
                  </a:cubicBezTo>
                  <a:cubicBezTo>
                    <a:pt x="8317" y="8551"/>
                    <a:pt x="6770" y="9374"/>
                    <a:pt x="5948" y="9374"/>
                  </a:cubicBezTo>
                  <a:cubicBezTo>
                    <a:pt x="5897" y="9374"/>
                    <a:pt x="5849" y="9371"/>
                    <a:pt x="5805" y="9364"/>
                  </a:cubicBezTo>
                  <a:cubicBezTo>
                    <a:pt x="4874" y="9232"/>
                    <a:pt x="1231" y="6490"/>
                    <a:pt x="819" y="5951"/>
                  </a:cubicBezTo>
                  <a:cubicBezTo>
                    <a:pt x="729" y="5562"/>
                    <a:pt x="1850" y="3281"/>
                    <a:pt x="3158" y="1634"/>
                  </a:cubicBezTo>
                  <a:cubicBezTo>
                    <a:pt x="3970" y="611"/>
                    <a:pt x="4273" y="599"/>
                    <a:pt x="4275" y="599"/>
                  </a:cubicBezTo>
                  <a:close/>
                  <a:moveTo>
                    <a:pt x="4276" y="1"/>
                  </a:moveTo>
                  <a:cubicBezTo>
                    <a:pt x="3264" y="1"/>
                    <a:pt x="1463" y="2924"/>
                    <a:pt x="796" y="4257"/>
                  </a:cubicBezTo>
                  <a:cubicBezTo>
                    <a:pt x="0" y="5847"/>
                    <a:pt x="225" y="6147"/>
                    <a:pt x="322" y="6275"/>
                  </a:cubicBezTo>
                  <a:cubicBezTo>
                    <a:pt x="767" y="6870"/>
                    <a:pt x="4548" y="9790"/>
                    <a:pt x="5720" y="9958"/>
                  </a:cubicBezTo>
                  <a:cubicBezTo>
                    <a:pt x="5784" y="9967"/>
                    <a:pt x="5851" y="9971"/>
                    <a:pt x="5921" y="9971"/>
                  </a:cubicBezTo>
                  <a:cubicBezTo>
                    <a:pt x="6966" y="9971"/>
                    <a:pt x="8643" y="9047"/>
                    <a:pt x="9092" y="8784"/>
                  </a:cubicBezTo>
                  <a:cubicBezTo>
                    <a:pt x="10239" y="8952"/>
                    <a:pt x="20464" y="10441"/>
                    <a:pt x="25342" y="10999"/>
                  </a:cubicBezTo>
                  <a:lnTo>
                    <a:pt x="25438" y="11010"/>
                  </a:lnTo>
                  <a:cubicBezTo>
                    <a:pt x="28235" y="11329"/>
                    <a:pt x="31400" y="11691"/>
                    <a:pt x="34128" y="11691"/>
                  </a:cubicBezTo>
                  <a:cubicBezTo>
                    <a:pt x="36452" y="11691"/>
                    <a:pt x="38460" y="11428"/>
                    <a:pt x="39655" y="10656"/>
                  </a:cubicBezTo>
                  <a:cubicBezTo>
                    <a:pt x="40793" y="9918"/>
                    <a:pt x="41386" y="8759"/>
                    <a:pt x="41280" y="7475"/>
                  </a:cubicBezTo>
                  <a:cubicBezTo>
                    <a:pt x="41143" y="5814"/>
                    <a:pt x="39878" y="4270"/>
                    <a:pt x="37978" y="3443"/>
                  </a:cubicBezTo>
                  <a:lnTo>
                    <a:pt x="37972" y="3441"/>
                  </a:lnTo>
                  <a:cubicBezTo>
                    <a:pt x="37875" y="3400"/>
                    <a:pt x="35688" y="2511"/>
                    <a:pt x="32847" y="2511"/>
                  </a:cubicBezTo>
                  <a:cubicBezTo>
                    <a:pt x="32634" y="2511"/>
                    <a:pt x="32417" y="2516"/>
                    <a:pt x="32197" y="2527"/>
                  </a:cubicBezTo>
                  <a:cubicBezTo>
                    <a:pt x="30764" y="2595"/>
                    <a:pt x="28619" y="2973"/>
                    <a:pt x="26350" y="3372"/>
                  </a:cubicBezTo>
                  <a:cubicBezTo>
                    <a:pt x="23671" y="3844"/>
                    <a:pt x="20635" y="4378"/>
                    <a:pt x="18382" y="4459"/>
                  </a:cubicBezTo>
                  <a:cubicBezTo>
                    <a:pt x="17620" y="4486"/>
                    <a:pt x="17003" y="4513"/>
                    <a:pt x="16488" y="4536"/>
                  </a:cubicBezTo>
                  <a:cubicBezTo>
                    <a:pt x="15746" y="4569"/>
                    <a:pt x="15224" y="4592"/>
                    <a:pt x="14797" y="4592"/>
                  </a:cubicBezTo>
                  <a:cubicBezTo>
                    <a:pt x="13906" y="4592"/>
                    <a:pt x="13431" y="4491"/>
                    <a:pt x="12229" y="4171"/>
                  </a:cubicBezTo>
                  <a:cubicBezTo>
                    <a:pt x="11101" y="3871"/>
                    <a:pt x="9291" y="2749"/>
                    <a:pt x="7694" y="1759"/>
                  </a:cubicBezTo>
                  <a:cubicBezTo>
                    <a:pt x="5880" y="637"/>
                    <a:pt x="4828" y="1"/>
                    <a:pt x="4276"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987" name="Google Shape;1987;p48"/>
            <p:cNvSpPr/>
            <p:nvPr/>
          </p:nvSpPr>
          <p:spPr>
            <a:xfrm>
              <a:off x="3678350" y="2814525"/>
              <a:ext cx="88625" cy="126450"/>
            </a:xfrm>
            <a:custGeom>
              <a:avLst/>
              <a:gdLst/>
              <a:ahLst/>
              <a:cxnLst/>
              <a:rect l="l" t="t" r="r" b="b"/>
              <a:pathLst>
                <a:path w="3545" h="5058" extrusionOk="0">
                  <a:moveTo>
                    <a:pt x="3205" y="1"/>
                  </a:moveTo>
                  <a:cubicBezTo>
                    <a:pt x="3105" y="1"/>
                    <a:pt x="3008" y="50"/>
                    <a:pt x="2951" y="140"/>
                  </a:cubicBezTo>
                  <a:lnTo>
                    <a:pt x="127" y="4597"/>
                  </a:lnTo>
                  <a:cubicBezTo>
                    <a:pt x="1" y="4797"/>
                    <a:pt x="144" y="5057"/>
                    <a:pt x="381" y="5057"/>
                  </a:cubicBezTo>
                  <a:cubicBezTo>
                    <a:pt x="483" y="5057"/>
                    <a:pt x="579" y="5005"/>
                    <a:pt x="633" y="4918"/>
                  </a:cubicBezTo>
                  <a:lnTo>
                    <a:pt x="3457" y="460"/>
                  </a:lnTo>
                  <a:cubicBezTo>
                    <a:pt x="3545" y="321"/>
                    <a:pt x="3504" y="135"/>
                    <a:pt x="3364" y="47"/>
                  </a:cubicBezTo>
                  <a:cubicBezTo>
                    <a:pt x="3314" y="16"/>
                    <a:pt x="3259" y="1"/>
                    <a:pt x="3205"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988" name="Google Shape;1988;p48"/>
            <p:cNvSpPr/>
            <p:nvPr/>
          </p:nvSpPr>
          <p:spPr>
            <a:xfrm>
              <a:off x="3719050" y="2855375"/>
              <a:ext cx="99875" cy="126450"/>
            </a:xfrm>
            <a:custGeom>
              <a:avLst/>
              <a:gdLst/>
              <a:ahLst/>
              <a:cxnLst/>
              <a:rect l="l" t="t" r="r" b="b"/>
              <a:pathLst>
                <a:path w="3995" h="5058" extrusionOk="0">
                  <a:moveTo>
                    <a:pt x="3656" y="1"/>
                  </a:moveTo>
                  <a:cubicBezTo>
                    <a:pt x="3564" y="1"/>
                    <a:pt x="3473" y="43"/>
                    <a:pt x="3415" y="123"/>
                  </a:cubicBezTo>
                  <a:lnTo>
                    <a:pt x="145" y="4580"/>
                  </a:lnTo>
                  <a:cubicBezTo>
                    <a:pt x="1" y="4778"/>
                    <a:pt x="142" y="5057"/>
                    <a:pt x="386" y="5058"/>
                  </a:cubicBezTo>
                  <a:cubicBezTo>
                    <a:pt x="482" y="5058"/>
                    <a:pt x="572" y="5011"/>
                    <a:pt x="628" y="4935"/>
                  </a:cubicBezTo>
                  <a:lnTo>
                    <a:pt x="3898" y="478"/>
                  </a:lnTo>
                  <a:cubicBezTo>
                    <a:pt x="3995" y="344"/>
                    <a:pt x="3967" y="156"/>
                    <a:pt x="3833" y="59"/>
                  </a:cubicBezTo>
                  <a:cubicBezTo>
                    <a:pt x="3780" y="20"/>
                    <a:pt x="3718" y="1"/>
                    <a:pt x="3656"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989" name="Google Shape;1989;p48"/>
            <p:cNvSpPr/>
            <p:nvPr/>
          </p:nvSpPr>
          <p:spPr>
            <a:xfrm>
              <a:off x="3767175" y="2903650"/>
              <a:ext cx="88825" cy="100475"/>
            </a:xfrm>
            <a:custGeom>
              <a:avLst/>
              <a:gdLst/>
              <a:ahLst/>
              <a:cxnLst/>
              <a:rect l="l" t="t" r="r" b="b"/>
              <a:pathLst>
                <a:path w="3553" h="4019" extrusionOk="0">
                  <a:moveTo>
                    <a:pt x="3217" y="1"/>
                  </a:moveTo>
                  <a:cubicBezTo>
                    <a:pt x="3131" y="1"/>
                    <a:pt x="3045" y="38"/>
                    <a:pt x="2986" y="110"/>
                  </a:cubicBezTo>
                  <a:lnTo>
                    <a:pt x="163" y="3528"/>
                  </a:lnTo>
                  <a:cubicBezTo>
                    <a:pt x="1" y="3723"/>
                    <a:pt x="140" y="4018"/>
                    <a:pt x="393" y="4018"/>
                  </a:cubicBezTo>
                  <a:cubicBezTo>
                    <a:pt x="483" y="4018"/>
                    <a:pt x="568" y="3979"/>
                    <a:pt x="624" y="3910"/>
                  </a:cubicBezTo>
                  <a:lnTo>
                    <a:pt x="3448" y="492"/>
                  </a:lnTo>
                  <a:cubicBezTo>
                    <a:pt x="3553" y="364"/>
                    <a:pt x="3535" y="175"/>
                    <a:pt x="3408" y="70"/>
                  </a:cubicBezTo>
                  <a:cubicBezTo>
                    <a:pt x="3352" y="24"/>
                    <a:pt x="3284" y="1"/>
                    <a:pt x="3217"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990" name="Google Shape;1990;p48"/>
            <p:cNvSpPr/>
            <p:nvPr/>
          </p:nvSpPr>
          <p:spPr>
            <a:xfrm>
              <a:off x="3824200" y="2948275"/>
              <a:ext cx="61450" cy="41000"/>
            </a:xfrm>
            <a:custGeom>
              <a:avLst/>
              <a:gdLst/>
              <a:ahLst/>
              <a:cxnLst/>
              <a:rect l="l" t="t" r="r" b="b"/>
              <a:pathLst>
                <a:path w="2458" h="1640" extrusionOk="0">
                  <a:moveTo>
                    <a:pt x="1827" y="1"/>
                  </a:moveTo>
                  <a:cubicBezTo>
                    <a:pt x="1775" y="1"/>
                    <a:pt x="1722" y="14"/>
                    <a:pt x="1674" y="43"/>
                  </a:cubicBezTo>
                  <a:lnTo>
                    <a:pt x="188" y="935"/>
                  </a:lnTo>
                  <a:cubicBezTo>
                    <a:pt x="47" y="1019"/>
                    <a:pt x="0" y="1203"/>
                    <a:pt x="85" y="1344"/>
                  </a:cubicBezTo>
                  <a:cubicBezTo>
                    <a:pt x="141" y="1438"/>
                    <a:pt x="241" y="1491"/>
                    <a:pt x="343" y="1491"/>
                  </a:cubicBezTo>
                  <a:cubicBezTo>
                    <a:pt x="395" y="1491"/>
                    <a:pt x="448" y="1477"/>
                    <a:pt x="496" y="1448"/>
                  </a:cubicBezTo>
                  <a:lnTo>
                    <a:pt x="1648" y="757"/>
                  </a:lnTo>
                  <a:lnTo>
                    <a:pt x="1836" y="1422"/>
                  </a:lnTo>
                  <a:cubicBezTo>
                    <a:pt x="1874" y="1550"/>
                    <a:pt x="1991" y="1639"/>
                    <a:pt x="2125" y="1639"/>
                  </a:cubicBezTo>
                  <a:cubicBezTo>
                    <a:pt x="2152" y="1639"/>
                    <a:pt x="2180" y="1636"/>
                    <a:pt x="2207" y="1628"/>
                  </a:cubicBezTo>
                  <a:cubicBezTo>
                    <a:pt x="2366" y="1583"/>
                    <a:pt x="2457" y="1417"/>
                    <a:pt x="2412" y="1258"/>
                  </a:cubicBezTo>
                  <a:lnTo>
                    <a:pt x="2116" y="217"/>
                  </a:lnTo>
                  <a:cubicBezTo>
                    <a:pt x="2077" y="83"/>
                    <a:pt x="1955" y="1"/>
                    <a:pt x="1827"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991" name="Google Shape;1991;p48"/>
            <p:cNvSpPr/>
            <p:nvPr/>
          </p:nvSpPr>
          <p:spPr>
            <a:xfrm>
              <a:off x="4289350" y="1965725"/>
              <a:ext cx="70900" cy="151700"/>
            </a:xfrm>
            <a:custGeom>
              <a:avLst/>
              <a:gdLst/>
              <a:ahLst/>
              <a:cxnLst/>
              <a:rect l="l" t="t" r="r" b="b"/>
              <a:pathLst>
                <a:path w="2836" h="6068" extrusionOk="0">
                  <a:moveTo>
                    <a:pt x="1607" y="1"/>
                  </a:moveTo>
                  <a:cubicBezTo>
                    <a:pt x="1333" y="1"/>
                    <a:pt x="1111" y="156"/>
                    <a:pt x="1111" y="156"/>
                  </a:cubicBezTo>
                  <a:lnTo>
                    <a:pt x="1" y="5704"/>
                  </a:lnTo>
                  <a:cubicBezTo>
                    <a:pt x="1" y="5704"/>
                    <a:pt x="438" y="6068"/>
                    <a:pt x="921" y="6068"/>
                  </a:cubicBezTo>
                  <a:cubicBezTo>
                    <a:pt x="1066" y="6068"/>
                    <a:pt x="1215" y="6035"/>
                    <a:pt x="1357" y="5949"/>
                  </a:cubicBezTo>
                  <a:cubicBezTo>
                    <a:pt x="1974" y="5580"/>
                    <a:pt x="2836" y="3978"/>
                    <a:pt x="2589" y="1635"/>
                  </a:cubicBezTo>
                  <a:cubicBezTo>
                    <a:pt x="2448" y="287"/>
                    <a:pt x="1979" y="1"/>
                    <a:pt x="1607"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992" name="Google Shape;1992;p48"/>
            <p:cNvSpPr/>
            <p:nvPr/>
          </p:nvSpPr>
          <p:spPr>
            <a:xfrm>
              <a:off x="4281475" y="1958275"/>
              <a:ext cx="86525" cy="166650"/>
            </a:xfrm>
            <a:custGeom>
              <a:avLst/>
              <a:gdLst/>
              <a:ahLst/>
              <a:cxnLst/>
              <a:rect l="l" t="t" r="r" b="b"/>
              <a:pathLst>
                <a:path w="3461" h="6666" extrusionOk="0">
                  <a:moveTo>
                    <a:pt x="1920" y="598"/>
                  </a:moveTo>
                  <a:cubicBezTo>
                    <a:pt x="1971" y="598"/>
                    <a:pt x="2023" y="607"/>
                    <a:pt x="2074" y="630"/>
                  </a:cubicBezTo>
                  <a:cubicBezTo>
                    <a:pt x="2228" y="700"/>
                    <a:pt x="2502" y="967"/>
                    <a:pt x="2607" y="1964"/>
                  </a:cubicBezTo>
                  <a:cubicBezTo>
                    <a:pt x="2843" y="4207"/>
                    <a:pt x="2014" y="5693"/>
                    <a:pt x="1518" y="5990"/>
                  </a:cubicBezTo>
                  <a:cubicBezTo>
                    <a:pt x="1427" y="6045"/>
                    <a:pt x="1329" y="6066"/>
                    <a:pt x="1232" y="6066"/>
                  </a:cubicBezTo>
                  <a:cubicBezTo>
                    <a:pt x="1009" y="6066"/>
                    <a:pt x="786" y="5955"/>
                    <a:pt x="647" y="5868"/>
                  </a:cubicBezTo>
                  <a:lnTo>
                    <a:pt x="1691" y="650"/>
                  </a:lnTo>
                  <a:cubicBezTo>
                    <a:pt x="1751" y="624"/>
                    <a:pt x="1833" y="598"/>
                    <a:pt x="1920" y="598"/>
                  </a:cubicBezTo>
                  <a:close/>
                  <a:moveTo>
                    <a:pt x="1921" y="0"/>
                  </a:moveTo>
                  <a:cubicBezTo>
                    <a:pt x="1640" y="0"/>
                    <a:pt x="1388" y="114"/>
                    <a:pt x="1254" y="209"/>
                  </a:cubicBezTo>
                  <a:cubicBezTo>
                    <a:pt x="1190" y="253"/>
                    <a:pt x="1147" y="320"/>
                    <a:pt x="1131" y="395"/>
                  </a:cubicBezTo>
                  <a:lnTo>
                    <a:pt x="22" y="5943"/>
                  </a:lnTo>
                  <a:cubicBezTo>
                    <a:pt x="0" y="6050"/>
                    <a:pt x="40" y="6161"/>
                    <a:pt x="123" y="6231"/>
                  </a:cubicBezTo>
                  <a:cubicBezTo>
                    <a:pt x="152" y="6254"/>
                    <a:pt x="655" y="6666"/>
                    <a:pt x="1239" y="6666"/>
                  </a:cubicBezTo>
                  <a:cubicBezTo>
                    <a:pt x="1241" y="6666"/>
                    <a:pt x="1243" y="6666"/>
                    <a:pt x="1245" y="6666"/>
                  </a:cubicBezTo>
                  <a:cubicBezTo>
                    <a:pt x="1449" y="6666"/>
                    <a:pt x="1650" y="6610"/>
                    <a:pt x="1825" y="6504"/>
                  </a:cubicBezTo>
                  <a:cubicBezTo>
                    <a:pt x="2552" y="6069"/>
                    <a:pt x="3461" y="4352"/>
                    <a:pt x="3202" y="1902"/>
                  </a:cubicBezTo>
                  <a:cubicBezTo>
                    <a:pt x="3099" y="916"/>
                    <a:pt x="2802" y="304"/>
                    <a:pt x="2321" y="85"/>
                  </a:cubicBezTo>
                  <a:cubicBezTo>
                    <a:pt x="2187" y="24"/>
                    <a:pt x="2051" y="0"/>
                    <a:pt x="1921"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993" name="Google Shape;1993;p48"/>
            <p:cNvSpPr/>
            <p:nvPr/>
          </p:nvSpPr>
          <p:spPr>
            <a:xfrm>
              <a:off x="3768550" y="1701500"/>
              <a:ext cx="573225" cy="579925"/>
            </a:xfrm>
            <a:custGeom>
              <a:avLst/>
              <a:gdLst/>
              <a:ahLst/>
              <a:cxnLst/>
              <a:rect l="l" t="t" r="r" b="b"/>
              <a:pathLst>
                <a:path w="22929" h="23197" extrusionOk="0">
                  <a:moveTo>
                    <a:pt x="15533" y="0"/>
                  </a:moveTo>
                  <a:cubicBezTo>
                    <a:pt x="10725" y="0"/>
                    <a:pt x="8384" y="3205"/>
                    <a:pt x="8384" y="3205"/>
                  </a:cubicBezTo>
                  <a:cubicBezTo>
                    <a:pt x="8384" y="3205"/>
                    <a:pt x="9739" y="3945"/>
                    <a:pt x="8752" y="5301"/>
                  </a:cubicBezTo>
                  <a:cubicBezTo>
                    <a:pt x="7767" y="6656"/>
                    <a:pt x="6533" y="7519"/>
                    <a:pt x="6164" y="8382"/>
                  </a:cubicBezTo>
                  <a:cubicBezTo>
                    <a:pt x="5794" y="9246"/>
                    <a:pt x="6164" y="10109"/>
                    <a:pt x="5671" y="10849"/>
                  </a:cubicBezTo>
                  <a:cubicBezTo>
                    <a:pt x="5460" y="11165"/>
                    <a:pt x="5157" y="11256"/>
                    <a:pt x="4881" y="11256"/>
                  </a:cubicBezTo>
                  <a:cubicBezTo>
                    <a:pt x="4513" y="11256"/>
                    <a:pt x="4191" y="11095"/>
                    <a:pt x="4191" y="11095"/>
                  </a:cubicBezTo>
                  <a:cubicBezTo>
                    <a:pt x="4191" y="11095"/>
                    <a:pt x="3225" y="9826"/>
                    <a:pt x="2264" y="9826"/>
                  </a:cubicBezTo>
                  <a:cubicBezTo>
                    <a:pt x="1852" y="9826"/>
                    <a:pt x="1442" y="10059"/>
                    <a:pt x="1109" y="10725"/>
                  </a:cubicBezTo>
                  <a:cubicBezTo>
                    <a:pt x="0" y="12944"/>
                    <a:pt x="862" y="15780"/>
                    <a:pt x="2342" y="16888"/>
                  </a:cubicBezTo>
                  <a:cubicBezTo>
                    <a:pt x="2722" y="17174"/>
                    <a:pt x="3103" y="17280"/>
                    <a:pt x="3458" y="17280"/>
                  </a:cubicBezTo>
                  <a:cubicBezTo>
                    <a:pt x="4485" y="17280"/>
                    <a:pt x="5301" y="16395"/>
                    <a:pt x="5301" y="16395"/>
                  </a:cubicBezTo>
                  <a:cubicBezTo>
                    <a:pt x="5301" y="16395"/>
                    <a:pt x="8506" y="22929"/>
                    <a:pt x="11219" y="23175"/>
                  </a:cubicBezTo>
                  <a:cubicBezTo>
                    <a:pt x="11370" y="23189"/>
                    <a:pt x="11529" y="23196"/>
                    <a:pt x="11694" y="23196"/>
                  </a:cubicBezTo>
                  <a:cubicBezTo>
                    <a:pt x="14484" y="23196"/>
                    <a:pt x="19088" y="21236"/>
                    <a:pt x="20834" y="17628"/>
                  </a:cubicBezTo>
                  <a:cubicBezTo>
                    <a:pt x="22683" y="13807"/>
                    <a:pt x="22436" y="7643"/>
                    <a:pt x="22682" y="5301"/>
                  </a:cubicBezTo>
                  <a:cubicBezTo>
                    <a:pt x="22929" y="2958"/>
                    <a:pt x="20341" y="0"/>
                    <a:pt x="15533"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1994" name="Google Shape;1994;p48"/>
            <p:cNvSpPr/>
            <p:nvPr/>
          </p:nvSpPr>
          <p:spPr>
            <a:xfrm>
              <a:off x="3759850" y="1694025"/>
              <a:ext cx="586025" cy="594875"/>
            </a:xfrm>
            <a:custGeom>
              <a:avLst/>
              <a:gdLst/>
              <a:ahLst/>
              <a:cxnLst/>
              <a:rect l="l" t="t" r="r" b="b"/>
              <a:pathLst>
                <a:path w="23441" h="23795" extrusionOk="0">
                  <a:moveTo>
                    <a:pt x="15880" y="599"/>
                  </a:moveTo>
                  <a:cubicBezTo>
                    <a:pt x="18303" y="599"/>
                    <a:pt x="20417" y="1403"/>
                    <a:pt x="21681" y="2807"/>
                  </a:cubicBezTo>
                  <a:cubicBezTo>
                    <a:pt x="22444" y="3655"/>
                    <a:pt x="22828" y="4662"/>
                    <a:pt x="22733" y="5568"/>
                  </a:cubicBezTo>
                  <a:cubicBezTo>
                    <a:pt x="22675" y="6115"/>
                    <a:pt x="22645" y="6861"/>
                    <a:pt x="22608" y="7726"/>
                  </a:cubicBezTo>
                  <a:cubicBezTo>
                    <a:pt x="22490" y="10585"/>
                    <a:pt x="22311" y="14908"/>
                    <a:pt x="20912" y="17797"/>
                  </a:cubicBezTo>
                  <a:cubicBezTo>
                    <a:pt x="19245" y="21241"/>
                    <a:pt x="14742" y="23195"/>
                    <a:pt x="12037" y="23195"/>
                  </a:cubicBezTo>
                  <a:cubicBezTo>
                    <a:pt x="11883" y="23195"/>
                    <a:pt x="11735" y="23189"/>
                    <a:pt x="11594" y="23176"/>
                  </a:cubicBezTo>
                  <a:cubicBezTo>
                    <a:pt x="9508" y="22987"/>
                    <a:pt x="6789" y="18338"/>
                    <a:pt x="5917" y="16563"/>
                  </a:cubicBezTo>
                  <a:cubicBezTo>
                    <a:pt x="5874" y="16474"/>
                    <a:pt x="5789" y="16412"/>
                    <a:pt x="5691" y="16399"/>
                  </a:cubicBezTo>
                  <a:cubicBezTo>
                    <a:pt x="5677" y="16396"/>
                    <a:pt x="5663" y="16395"/>
                    <a:pt x="5648" y="16395"/>
                  </a:cubicBezTo>
                  <a:cubicBezTo>
                    <a:pt x="5565" y="16396"/>
                    <a:pt x="5486" y="16430"/>
                    <a:pt x="5431" y="16491"/>
                  </a:cubicBezTo>
                  <a:cubicBezTo>
                    <a:pt x="5391" y="16533"/>
                    <a:pt x="4686" y="17279"/>
                    <a:pt x="3815" y="17279"/>
                  </a:cubicBezTo>
                  <a:cubicBezTo>
                    <a:pt x="3513" y="17279"/>
                    <a:pt x="3192" y="17189"/>
                    <a:pt x="2871" y="16948"/>
                  </a:cubicBezTo>
                  <a:cubicBezTo>
                    <a:pt x="1484" y="15908"/>
                    <a:pt x="699" y="13211"/>
                    <a:pt x="1726" y="11158"/>
                  </a:cubicBezTo>
                  <a:cubicBezTo>
                    <a:pt x="1953" y="10703"/>
                    <a:pt x="2227" y="10458"/>
                    <a:pt x="2542" y="10428"/>
                  </a:cubicBezTo>
                  <a:cubicBezTo>
                    <a:pt x="2563" y="10426"/>
                    <a:pt x="2585" y="10425"/>
                    <a:pt x="2607" y="10425"/>
                  </a:cubicBezTo>
                  <a:cubicBezTo>
                    <a:pt x="3280" y="10425"/>
                    <a:pt x="4050" y="11245"/>
                    <a:pt x="4302" y="11575"/>
                  </a:cubicBezTo>
                  <a:cubicBezTo>
                    <a:pt x="4330" y="11611"/>
                    <a:pt x="4365" y="11641"/>
                    <a:pt x="4406" y="11662"/>
                  </a:cubicBezTo>
                  <a:cubicBezTo>
                    <a:pt x="4601" y="11760"/>
                    <a:pt x="4904" y="11854"/>
                    <a:pt x="5223" y="11854"/>
                  </a:cubicBezTo>
                  <a:cubicBezTo>
                    <a:pt x="5598" y="11854"/>
                    <a:pt x="5996" y="11723"/>
                    <a:pt x="6269" y="11313"/>
                  </a:cubicBezTo>
                  <a:cubicBezTo>
                    <a:pt x="6582" y="10843"/>
                    <a:pt x="6598" y="10349"/>
                    <a:pt x="6615" y="9872"/>
                  </a:cubicBezTo>
                  <a:cubicBezTo>
                    <a:pt x="6628" y="9498"/>
                    <a:pt x="6640" y="9145"/>
                    <a:pt x="6788" y="8800"/>
                  </a:cubicBezTo>
                  <a:cubicBezTo>
                    <a:pt x="6967" y="8382"/>
                    <a:pt x="7407" y="7929"/>
                    <a:pt x="7916" y="7405"/>
                  </a:cubicBezTo>
                  <a:cubicBezTo>
                    <a:pt x="8367" y="6941"/>
                    <a:pt x="8880" y="6413"/>
                    <a:pt x="9343" y="5777"/>
                  </a:cubicBezTo>
                  <a:cubicBezTo>
                    <a:pt x="9700" y="5284"/>
                    <a:pt x="9829" y="4800"/>
                    <a:pt x="9725" y="4338"/>
                  </a:cubicBezTo>
                  <a:cubicBezTo>
                    <a:pt x="9632" y="3927"/>
                    <a:pt x="9374" y="3632"/>
                    <a:pt x="9165" y="3451"/>
                  </a:cubicBezTo>
                  <a:cubicBezTo>
                    <a:pt x="9806" y="2735"/>
                    <a:pt x="12042" y="599"/>
                    <a:pt x="15880" y="599"/>
                  </a:cubicBezTo>
                  <a:close/>
                  <a:moveTo>
                    <a:pt x="15880" y="0"/>
                  </a:moveTo>
                  <a:cubicBezTo>
                    <a:pt x="10976" y="0"/>
                    <a:pt x="8588" y="3193"/>
                    <a:pt x="8488" y="3329"/>
                  </a:cubicBezTo>
                  <a:cubicBezTo>
                    <a:pt x="8383" y="3474"/>
                    <a:pt x="8429" y="3679"/>
                    <a:pt x="8586" y="3766"/>
                  </a:cubicBezTo>
                  <a:cubicBezTo>
                    <a:pt x="8589" y="3769"/>
                    <a:pt x="9043" y="4027"/>
                    <a:pt x="9141" y="4473"/>
                  </a:cubicBezTo>
                  <a:cubicBezTo>
                    <a:pt x="9205" y="4760"/>
                    <a:pt x="9108" y="5080"/>
                    <a:pt x="8858" y="5425"/>
                  </a:cubicBezTo>
                  <a:cubicBezTo>
                    <a:pt x="8419" y="6027"/>
                    <a:pt x="7923" y="6538"/>
                    <a:pt x="7485" y="6989"/>
                  </a:cubicBezTo>
                  <a:cubicBezTo>
                    <a:pt x="6934" y="7555"/>
                    <a:pt x="6459" y="8045"/>
                    <a:pt x="6236" y="8564"/>
                  </a:cubicBezTo>
                  <a:cubicBezTo>
                    <a:pt x="6044" y="9013"/>
                    <a:pt x="6029" y="9458"/>
                    <a:pt x="6016" y="9851"/>
                  </a:cubicBezTo>
                  <a:cubicBezTo>
                    <a:pt x="6001" y="10281"/>
                    <a:pt x="5988" y="10652"/>
                    <a:pt x="5769" y="10981"/>
                  </a:cubicBezTo>
                  <a:cubicBezTo>
                    <a:pt x="5628" y="11194"/>
                    <a:pt x="5419" y="11257"/>
                    <a:pt x="5221" y="11257"/>
                  </a:cubicBezTo>
                  <a:cubicBezTo>
                    <a:pt x="5015" y="11257"/>
                    <a:pt x="4822" y="11190"/>
                    <a:pt x="4728" y="11151"/>
                  </a:cubicBezTo>
                  <a:cubicBezTo>
                    <a:pt x="4495" y="10859"/>
                    <a:pt x="3592" y="9826"/>
                    <a:pt x="2613" y="9826"/>
                  </a:cubicBezTo>
                  <a:cubicBezTo>
                    <a:pt x="2571" y="9826"/>
                    <a:pt x="2528" y="9828"/>
                    <a:pt x="2485" y="9832"/>
                  </a:cubicBezTo>
                  <a:cubicBezTo>
                    <a:pt x="1951" y="9882"/>
                    <a:pt x="1514" y="10238"/>
                    <a:pt x="1190" y="10890"/>
                  </a:cubicBezTo>
                  <a:cubicBezTo>
                    <a:pt x="1" y="13267"/>
                    <a:pt x="932" y="16243"/>
                    <a:pt x="2511" y="17427"/>
                  </a:cubicBezTo>
                  <a:cubicBezTo>
                    <a:pt x="2942" y="17751"/>
                    <a:pt x="3384" y="17876"/>
                    <a:pt x="3804" y="17876"/>
                  </a:cubicBezTo>
                  <a:cubicBezTo>
                    <a:pt x="4497" y="17876"/>
                    <a:pt x="5132" y="17534"/>
                    <a:pt x="5562" y="17184"/>
                  </a:cubicBezTo>
                  <a:cubicBezTo>
                    <a:pt x="6292" y="18588"/>
                    <a:pt x="9043" y="23547"/>
                    <a:pt x="11539" y="23773"/>
                  </a:cubicBezTo>
                  <a:cubicBezTo>
                    <a:pt x="11700" y="23788"/>
                    <a:pt x="11870" y="23795"/>
                    <a:pt x="12045" y="23795"/>
                  </a:cubicBezTo>
                  <a:cubicBezTo>
                    <a:pt x="14969" y="23795"/>
                    <a:pt x="19658" y="21762"/>
                    <a:pt x="21450" y="18058"/>
                  </a:cubicBezTo>
                  <a:cubicBezTo>
                    <a:pt x="22903" y="15057"/>
                    <a:pt x="23085" y="10660"/>
                    <a:pt x="23206" y="7752"/>
                  </a:cubicBezTo>
                  <a:cubicBezTo>
                    <a:pt x="23242" y="6898"/>
                    <a:pt x="23271" y="6159"/>
                    <a:pt x="23328" y="5632"/>
                  </a:cubicBezTo>
                  <a:cubicBezTo>
                    <a:pt x="23441" y="4556"/>
                    <a:pt x="23002" y="3382"/>
                    <a:pt x="22125" y="2407"/>
                  </a:cubicBezTo>
                  <a:cubicBezTo>
                    <a:pt x="20749" y="877"/>
                    <a:pt x="18472" y="0"/>
                    <a:pt x="15880"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995" name="Google Shape;1995;p48"/>
            <p:cNvSpPr/>
            <p:nvPr/>
          </p:nvSpPr>
          <p:spPr>
            <a:xfrm>
              <a:off x="4121025" y="1846900"/>
              <a:ext cx="34425" cy="62750"/>
            </a:xfrm>
            <a:custGeom>
              <a:avLst/>
              <a:gdLst/>
              <a:ahLst/>
              <a:cxnLst/>
              <a:rect l="l" t="t" r="r" b="b"/>
              <a:pathLst>
                <a:path w="1377" h="2510" extrusionOk="0">
                  <a:moveTo>
                    <a:pt x="839" y="1"/>
                  </a:moveTo>
                  <a:cubicBezTo>
                    <a:pt x="530" y="1"/>
                    <a:pt x="210" y="504"/>
                    <a:pt x="107" y="1165"/>
                  </a:cubicBezTo>
                  <a:cubicBezTo>
                    <a:pt x="1" y="1856"/>
                    <a:pt x="174" y="2456"/>
                    <a:pt x="494" y="2507"/>
                  </a:cubicBezTo>
                  <a:cubicBezTo>
                    <a:pt x="508" y="2509"/>
                    <a:pt x="523" y="2510"/>
                    <a:pt x="537" y="2510"/>
                  </a:cubicBezTo>
                  <a:cubicBezTo>
                    <a:pt x="846" y="2510"/>
                    <a:pt x="1167" y="2005"/>
                    <a:pt x="1269" y="1345"/>
                  </a:cubicBezTo>
                  <a:cubicBezTo>
                    <a:pt x="1376" y="654"/>
                    <a:pt x="1203" y="53"/>
                    <a:pt x="882" y="4"/>
                  </a:cubicBezTo>
                  <a:cubicBezTo>
                    <a:pt x="868" y="2"/>
                    <a:pt x="853" y="1"/>
                    <a:pt x="839"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996" name="Google Shape;1996;p48"/>
            <p:cNvSpPr/>
            <p:nvPr/>
          </p:nvSpPr>
          <p:spPr>
            <a:xfrm>
              <a:off x="4244225" y="1880800"/>
              <a:ext cx="34450" cy="62750"/>
            </a:xfrm>
            <a:custGeom>
              <a:avLst/>
              <a:gdLst/>
              <a:ahLst/>
              <a:cxnLst/>
              <a:rect l="l" t="t" r="r" b="b"/>
              <a:pathLst>
                <a:path w="1378" h="2510" extrusionOk="0">
                  <a:moveTo>
                    <a:pt x="840" y="0"/>
                  </a:moveTo>
                  <a:cubicBezTo>
                    <a:pt x="531" y="0"/>
                    <a:pt x="211" y="505"/>
                    <a:pt x="108" y="1165"/>
                  </a:cubicBezTo>
                  <a:cubicBezTo>
                    <a:pt x="0" y="1855"/>
                    <a:pt x="175" y="2456"/>
                    <a:pt x="495" y="2506"/>
                  </a:cubicBezTo>
                  <a:cubicBezTo>
                    <a:pt x="509" y="2508"/>
                    <a:pt x="523" y="2509"/>
                    <a:pt x="538" y="2509"/>
                  </a:cubicBezTo>
                  <a:cubicBezTo>
                    <a:pt x="846" y="2509"/>
                    <a:pt x="1168" y="2005"/>
                    <a:pt x="1270" y="1345"/>
                  </a:cubicBezTo>
                  <a:cubicBezTo>
                    <a:pt x="1377" y="654"/>
                    <a:pt x="1204" y="53"/>
                    <a:pt x="883" y="3"/>
                  </a:cubicBezTo>
                  <a:cubicBezTo>
                    <a:pt x="868" y="1"/>
                    <a:pt x="854" y="0"/>
                    <a:pt x="840"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997" name="Google Shape;1997;p48"/>
            <p:cNvSpPr/>
            <p:nvPr/>
          </p:nvSpPr>
          <p:spPr>
            <a:xfrm>
              <a:off x="4082025" y="1772900"/>
              <a:ext cx="106725" cy="42775"/>
            </a:xfrm>
            <a:custGeom>
              <a:avLst/>
              <a:gdLst/>
              <a:ahLst/>
              <a:cxnLst/>
              <a:rect l="l" t="t" r="r" b="b"/>
              <a:pathLst>
                <a:path w="4269" h="1711" extrusionOk="0">
                  <a:moveTo>
                    <a:pt x="2717" y="1"/>
                  </a:moveTo>
                  <a:cubicBezTo>
                    <a:pt x="1222" y="1"/>
                    <a:pt x="179" y="1201"/>
                    <a:pt x="166" y="1217"/>
                  </a:cubicBezTo>
                  <a:cubicBezTo>
                    <a:pt x="1" y="1411"/>
                    <a:pt x="139" y="1711"/>
                    <a:pt x="394" y="1711"/>
                  </a:cubicBezTo>
                  <a:cubicBezTo>
                    <a:pt x="483" y="1711"/>
                    <a:pt x="565" y="1671"/>
                    <a:pt x="623" y="1605"/>
                  </a:cubicBezTo>
                  <a:cubicBezTo>
                    <a:pt x="634" y="1592"/>
                    <a:pt x="1493" y="601"/>
                    <a:pt x="2713" y="601"/>
                  </a:cubicBezTo>
                  <a:cubicBezTo>
                    <a:pt x="3047" y="601"/>
                    <a:pt x="3408" y="675"/>
                    <a:pt x="3787" y="865"/>
                  </a:cubicBezTo>
                  <a:cubicBezTo>
                    <a:pt x="3831" y="888"/>
                    <a:pt x="3879" y="899"/>
                    <a:pt x="3926" y="899"/>
                  </a:cubicBezTo>
                  <a:cubicBezTo>
                    <a:pt x="4036" y="899"/>
                    <a:pt x="4142" y="839"/>
                    <a:pt x="4194" y="734"/>
                  </a:cubicBezTo>
                  <a:cubicBezTo>
                    <a:pt x="4269" y="583"/>
                    <a:pt x="4207" y="401"/>
                    <a:pt x="4055" y="330"/>
                  </a:cubicBezTo>
                  <a:cubicBezTo>
                    <a:pt x="3582" y="93"/>
                    <a:pt x="3132" y="1"/>
                    <a:pt x="2717"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998" name="Google Shape;1998;p48"/>
            <p:cNvSpPr/>
            <p:nvPr/>
          </p:nvSpPr>
          <p:spPr>
            <a:xfrm>
              <a:off x="4246200" y="1814075"/>
              <a:ext cx="84300" cy="73950"/>
            </a:xfrm>
            <a:custGeom>
              <a:avLst/>
              <a:gdLst/>
              <a:ahLst/>
              <a:cxnLst/>
              <a:rect l="l" t="t" r="r" b="b"/>
              <a:pathLst>
                <a:path w="3372" h="2958" extrusionOk="0">
                  <a:moveTo>
                    <a:pt x="984" y="0"/>
                  </a:moveTo>
                  <a:cubicBezTo>
                    <a:pt x="565" y="0"/>
                    <a:pt x="259" y="108"/>
                    <a:pt x="237" y="116"/>
                  </a:cubicBezTo>
                  <a:cubicBezTo>
                    <a:pt x="82" y="171"/>
                    <a:pt x="1" y="342"/>
                    <a:pt x="56" y="497"/>
                  </a:cubicBezTo>
                  <a:cubicBezTo>
                    <a:pt x="100" y="620"/>
                    <a:pt x="215" y="697"/>
                    <a:pt x="338" y="697"/>
                  </a:cubicBezTo>
                  <a:cubicBezTo>
                    <a:pt x="371" y="697"/>
                    <a:pt x="405" y="691"/>
                    <a:pt x="438" y="679"/>
                  </a:cubicBezTo>
                  <a:cubicBezTo>
                    <a:pt x="442" y="677"/>
                    <a:pt x="671" y="599"/>
                    <a:pt x="982" y="599"/>
                  </a:cubicBezTo>
                  <a:cubicBezTo>
                    <a:pt x="1221" y="599"/>
                    <a:pt x="1509" y="645"/>
                    <a:pt x="1780" y="809"/>
                  </a:cubicBezTo>
                  <a:cubicBezTo>
                    <a:pt x="2288" y="1117"/>
                    <a:pt x="2616" y="1754"/>
                    <a:pt x="2755" y="2702"/>
                  </a:cubicBezTo>
                  <a:cubicBezTo>
                    <a:pt x="2777" y="2848"/>
                    <a:pt x="2903" y="2956"/>
                    <a:pt x="3051" y="2958"/>
                  </a:cubicBezTo>
                  <a:cubicBezTo>
                    <a:pt x="3066" y="2958"/>
                    <a:pt x="3081" y="2956"/>
                    <a:pt x="3094" y="2954"/>
                  </a:cubicBezTo>
                  <a:cubicBezTo>
                    <a:pt x="3258" y="2929"/>
                    <a:pt x="3372" y="2778"/>
                    <a:pt x="3348" y="2615"/>
                  </a:cubicBezTo>
                  <a:cubicBezTo>
                    <a:pt x="3180" y="1477"/>
                    <a:pt x="2755" y="695"/>
                    <a:pt x="2083" y="292"/>
                  </a:cubicBezTo>
                  <a:cubicBezTo>
                    <a:pt x="1703" y="65"/>
                    <a:pt x="1309" y="0"/>
                    <a:pt x="984"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1999" name="Google Shape;1999;p48"/>
            <p:cNvSpPr/>
            <p:nvPr/>
          </p:nvSpPr>
          <p:spPr>
            <a:xfrm>
              <a:off x="4171425" y="1875375"/>
              <a:ext cx="96900" cy="132500"/>
            </a:xfrm>
            <a:custGeom>
              <a:avLst/>
              <a:gdLst/>
              <a:ahLst/>
              <a:cxnLst/>
              <a:rect l="l" t="t" r="r" b="b"/>
              <a:pathLst>
                <a:path w="3876" h="5300" extrusionOk="0">
                  <a:moveTo>
                    <a:pt x="2333" y="1"/>
                  </a:moveTo>
                  <a:cubicBezTo>
                    <a:pt x="2227" y="1"/>
                    <a:pt x="2124" y="57"/>
                    <a:pt x="2070" y="156"/>
                  </a:cubicBezTo>
                  <a:cubicBezTo>
                    <a:pt x="1805" y="656"/>
                    <a:pt x="1213" y="1873"/>
                    <a:pt x="1424" y="2398"/>
                  </a:cubicBezTo>
                  <a:cubicBezTo>
                    <a:pt x="1529" y="2659"/>
                    <a:pt x="1856" y="2835"/>
                    <a:pt x="2382" y="3101"/>
                  </a:cubicBezTo>
                  <a:cubicBezTo>
                    <a:pt x="2653" y="3237"/>
                    <a:pt x="3217" y="3524"/>
                    <a:pt x="3265" y="3641"/>
                  </a:cubicBezTo>
                  <a:cubicBezTo>
                    <a:pt x="3265" y="3641"/>
                    <a:pt x="3259" y="3658"/>
                    <a:pt x="3223" y="3689"/>
                  </a:cubicBezTo>
                  <a:cubicBezTo>
                    <a:pt x="2582" y="4249"/>
                    <a:pt x="1331" y="4710"/>
                    <a:pt x="755" y="4710"/>
                  </a:cubicBezTo>
                  <a:cubicBezTo>
                    <a:pt x="647" y="4710"/>
                    <a:pt x="563" y="4694"/>
                    <a:pt x="511" y="4659"/>
                  </a:cubicBezTo>
                  <a:cubicBezTo>
                    <a:pt x="459" y="4624"/>
                    <a:pt x="401" y="4607"/>
                    <a:pt x="343" y="4607"/>
                  </a:cubicBezTo>
                  <a:cubicBezTo>
                    <a:pt x="246" y="4607"/>
                    <a:pt x="151" y="4654"/>
                    <a:pt x="93" y="4741"/>
                  </a:cubicBezTo>
                  <a:cubicBezTo>
                    <a:pt x="1" y="4880"/>
                    <a:pt x="39" y="5067"/>
                    <a:pt x="179" y="5158"/>
                  </a:cubicBezTo>
                  <a:cubicBezTo>
                    <a:pt x="328" y="5257"/>
                    <a:pt x="528" y="5300"/>
                    <a:pt x="759" y="5300"/>
                  </a:cubicBezTo>
                  <a:cubicBezTo>
                    <a:pt x="1667" y="5300"/>
                    <a:pt x="3047" y="4638"/>
                    <a:pt x="3617" y="4139"/>
                  </a:cubicBezTo>
                  <a:cubicBezTo>
                    <a:pt x="3848" y="3938"/>
                    <a:pt x="3875" y="3730"/>
                    <a:pt x="3857" y="3590"/>
                  </a:cubicBezTo>
                  <a:cubicBezTo>
                    <a:pt x="3802" y="3148"/>
                    <a:pt x="3243" y="2865"/>
                    <a:pt x="2652" y="2567"/>
                  </a:cubicBezTo>
                  <a:cubicBezTo>
                    <a:pt x="2407" y="2442"/>
                    <a:pt x="2037" y="2256"/>
                    <a:pt x="1980" y="2176"/>
                  </a:cubicBezTo>
                  <a:cubicBezTo>
                    <a:pt x="1918" y="1991"/>
                    <a:pt x="2208" y="1177"/>
                    <a:pt x="2599" y="437"/>
                  </a:cubicBezTo>
                  <a:cubicBezTo>
                    <a:pt x="2674" y="291"/>
                    <a:pt x="2617" y="112"/>
                    <a:pt x="2472" y="35"/>
                  </a:cubicBezTo>
                  <a:cubicBezTo>
                    <a:pt x="2428" y="12"/>
                    <a:pt x="2380" y="1"/>
                    <a:pt x="2333"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000" name="Google Shape;2000;p48"/>
            <p:cNvSpPr/>
            <p:nvPr/>
          </p:nvSpPr>
          <p:spPr>
            <a:xfrm>
              <a:off x="4051850" y="1997350"/>
              <a:ext cx="104300" cy="80575"/>
            </a:xfrm>
            <a:custGeom>
              <a:avLst/>
              <a:gdLst/>
              <a:ahLst/>
              <a:cxnLst/>
              <a:rect l="l" t="t" r="r" b="b"/>
              <a:pathLst>
                <a:path w="4172" h="3223" extrusionOk="0">
                  <a:moveTo>
                    <a:pt x="334" y="0"/>
                  </a:moveTo>
                  <a:cubicBezTo>
                    <a:pt x="307" y="0"/>
                    <a:pt x="279" y="4"/>
                    <a:pt x="251" y="12"/>
                  </a:cubicBezTo>
                  <a:cubicBezTo>
                    <a:pt x="92" y="60"/>
                    <a:pt x="1" y="226"/>
                    <a:pt x="48" y="384"/>
                  </a:cubicBezTo>
                  <a:cubicBezTo>
                    <a:pt x="75" y="481"/>
                    <a:pt x="769" y="2743"/>
                    <a:pt x="3815" y="3219"/>
                  </a:cubicBezTo>
                  <a:cubicBezTo>
                    <a:pt x="3831" y="3222"/>
                    <a:pt x="3847" y="3223"/>
                    <a:pt x="3863" y="3223"/>
                  </a:cubicBezTo>
                  <a:cubicBezTo>
                    <a:pt x="4019" y="3222"/>
                    <a:pt x="4148" y="3102"/>
                    <a:pt x="4160" y="2946"/>
                  </a:cubicBezTo>
                  <a:cubicBezTo>
                    <a:pt x="4172" y="2791"/>
                    <a:pt x="4062" y="2651"/>
                    <a:pt x="3908" y="2628"/>
                  </a:cubicBezTo>
                  <a:cubicBezTo>
                    <a:pt x="1251" y="2213"/>
                    <a:pt x="647" y="297"/>
                    <a:pt x="623" y="216"/>
                  </a:cubicBezTo>
                  <a:cubicBezTo>
                    <a:pt x="584" y="85"/>
                    <a:pt x="464" y="0"/>
                    <a:pt x="334"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001" name="Google Shape;2001;p48"/>
            <p:cNvSpPr/>
            <p:nvPr/>
          </p:nvSpPr>
          <p:spPr>
            <a:xfrm>
              <a:off x="2611500" y="3304400"/>
              <a:ext cx="1228650" cy="1295050"/>
            </a:xfrm>
            <a:custGeom>
              <a:avLst/>
              <a:gdLst/>
              <a:ahLst/>
              <a:cxnLst/>
              <a:rect l="l" t="t" r="r" b="b"/>
              <a:pathLst>
                <a:path w="49146" h="51802" extrusionOk="0">
                  <a:moveTo>
                    <a:pt x="34369" y="1"/>
                  </a:moveTo>
                  <a:cubicBezTo>
                    <a:pt x="31628" y="1"/>
                    <a:pt x="28501" y="632"/>
                    <a:pt x="24986" y="2244"/>
                  </a:cubicBezTo>
                  <a:cubicBezTo>
                    <a:pt x="24986" y="2244"/>
                    <a:pt x="21682" y="5548"/>
                    <a:pt x="16933" y="10504"/>
                  </a:cubicBezTo>
                  <a:cubicBezTo>
                    <a:pt x="12183" y="15459"/>
                    <a:pt x="0" y="32185"/>
                    <a:pt x="1239" y="37760"/>
                  </a:cubicBezTo>
                  <a:cubicBezTo>
                    <a:pt x="2478" y="43336"/>
                    <a:pt x="33039" y="51802"/>
                    <a:pt x="33039" y="51802"/>
                  </a:cubicBezTo>
                  <a:lnTo>
                    <a:pt x="36342" y="49530"/>
                  </a:lnTo>
                  <a:cubicBezTo>
                    <a:pt x="36342" y="49530"/>
                    <a:pt x="17965" y="35902"/>
                    <a:pt x="16726" y="32805"/>
                  </a:cubicBezTo>
                  <a:cubicBezTo>
                    <a:pt x="15487" y="29707"/>
                    <a:pt x="31386" y="19589"/>
                    <a:pt x="31386" y="19589"/>
                  </a:cubicBezTo>
                  <a:lnTo>
                    <a:pt x="49145" y="8233"/>
                  </a:lnTo>
                  <a:cubicBezTo>
                    <a:pt x="49145" y="8233"/>
                    <a:pt x="44269" y="1"/>
                    <a:pt x="34369"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002" name="Google Shape;2002;p48"/>
            <p:cNvSpPr/>
            <p:nvPr/>
          </p:nvSpPr>
          <p:spPr>
            <a:xfrm>
              <a:off x="2602925" y="3297250"/>
              <a:ext cx="1245700" cy="1309700"/>
            </a:xfrm>
            <a:custGeom>
              <a:avLst/>
              <a:gdLst/>
              <a:ahLst/>
              <a:cxnLst/>
              <a:rect l="l" t="t" r="r" b="b"/>
              <a:pathLst>
                <a:path w="49828" h="52388" extrusionOk="0">
                  <a:moveTo>
                    <a:pt x="34639" y="612"/>
                  </a:moveTo>
                  <a:cubicBezTo>
                    <a:pt x="43354" y="612"/>
                    <a:pt x="48167" y="7081"/>
                    <a:pt x="49073" y="8428"/>
                  </a:cubicBezTo>
                  <a:lnTo>
                    <a:pt x="31569" y="19623"/>
                  </a:lnTo>
                  <a:cubicBezTo>
                    <a:pt x="29920" y="20672"/>
                    <a:pt x="15497" y="29968"/>
                    <a:pt x="16791" y="33202"/>
                  </a:cubicBezTo>
                  <a:cubicBezTo>
                    <a:pt x="17968" y="36144"/>
                    <a:pt x="33587" y="47880"/>
                    <a:pt x="36170" y="49807"/>
                  </a:cubicBezTo>
                  <a:lnTo>
                    <a:pt x="33327" y="51762"/>
                  </a:lnTo>
                  <a:cubicBezTo>
                    <a:pt x="22780" y="48831"/>
                    <a:pt x="2820" y="42234"/>
                    <a:pt x="1874" y="37981"/>
                  </a:cubicBezTo>
                  <a:cubicBezTo>
                    <a:pt x="715" y="32763"/>
                    <a:pt x="12432" y="16277"/>
                    <a:pt x="17492" y="10997"/>
                  </a:cubicBezTo>
                  <a:cubicBezTo>
                    <a:pt x="21914" y="6382"/>
                    <a:pt x="25121" y="3162"/>
                    <a:pt x="25502" y="2780"/>
                  </a:cubicBezTo>
                  <a:cubicBezTo>
                    <a:pt x="28916" y="1222"/>
                    <a:pt x="31962" y="612"/>
                    <a:pt x="34639" y="612"/>
                  </a:cubicBezTo>
                  <a:close/>
                  <a:moveTo>
                    <a:pt x="34696" y="1"/>
                  </a:moveTo>
                  <a:cubicBezTo>
                    <a:pt x="31944" y="1"/>
                    <a:pt x="28774" y="620"/>
                    <a:pt x="25203" y="2258"/>
                  </a:cubicBezTo>
                  <a:cubicBezTo>
                    <a:pt x="25172" y="2273"/>
                    <a:pt x="25142" y="2294"/>
                    <a:pt x="25117" y="2318"/>
                  </a:cubicBezTo>
                  <a:cubicBezTo>
                    <a:pt x="25083" y="2351"/>
                    <a:pt x="21756" y="5682"/>
                    <a:pt x="17060" y="10583"/>
                  </a:cubicBezTo>
                  <a:cubicBezTo>
                    <a:pt x="12636" y="15197"/>
                    <a:pt x="1" y="32311"/>
                    <a:pt x="1290" y="38111"/>
                  </a:cubicBezTo>
                  <a:cubicBezTo>
                    <a:pt x="2554" y="43797"/>
                    <a:pt x="32047" y="52029"/>
                    <a:pt x="33302" y="52376"/>
                  </a:cubicBezTo>
                  <a:cubicBezTo>
                    <a:pt x="33328" y="52383"/>
                    <a:pt x="33355" y="52387"/>
                    <a:pt x="33382" y="52387"/>
                  </a:cubicBezTo>
                  <a:cubicBezTo>
                    <a:pt x="33442" y="52386"/>
                    <a:pt x="33502" y="52368"/>
                    <a:pt x="33552" y="52334"/>
                  </a:cubicBezTo>
                  <a:lnTo>
                    <a:pt x="36855" y="50063"/>
                  </a:lnTo>
                  <a:cubicBezTo>
                    <a:pt x="37025" y="49946"/>
                    <a:pt x="37029" y="49697"/>
                    <a:pt x="36864" y="49575"/>
                  </a:cubicBezTo>
                  <a:cubicBezTo>
                    <a:pt x="30531" y="44880"/>
                    <a:pt x="18302" y="35367"/>
                    <a:pt x="17347" y="32979"/>
                  </a:cubicBezTo>
                  <a:cubicBezTo>
                    <a:pt x="16511" y="30891"/>
                    <a:pt x="25824" y="23987"/>
                    <a:pt x="31891" y="20127"/>
                  </a:cubicBezTo>
                  <a:lnTo>
                    <a:pt x="49649" y="8770"/>
                  </a:lnTo>
                  <a:cubicBezTo>
                    <a:pt x="49785" y="8683"/>
                    <a:pt x="49828" y="8504"/>
                    <a:pt x="49746" y="8366"/>
                  </a:cubicBezTo>
                  <a:cubicBezTo>
                    <a:pt x="49663" y="8226"/>
                    <a:pt x="47674" y="4918"/>
                    <a:pt x="43641" y="2480"/>
                  </a:cubicBezTo>
                  <a:cubicBezTo>
                    <a:pt x="41484" y="1176"/>
                    <a:pt x="38487" y="1"/>
                    <a:pt x="34696" y="1"/>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2003" name="Google Shape;2003;p48"/>
            <p:cNvSpPr/>
            <p:nvPr/>
          </p:nvSpPr>
          <p:spPr>
            <a:xfrm>
              <a:off x="3411650" y="3146900"/>
              <a:ext cx="480100" cy="735100"/>
            </a:xfrm>
            <a:custGeom>
              <a:avLst/>
              <a:gdLst/>
              <a:ahLst/>
              <a:cxnLst/>
              <a:rect l="l" t="t" r="r" b="b"/>
              <a:pathLst>
                <a:path w="19204" h="29404" extrusionOk="0">
                  <a:moveTo>
                    <a:pt x="12650" y="0"/>
                  </a:moveTo>
                  <a:cubicBezTo>
                    <a:pt x="5880" y="0"/>
                    <a:pt x="5316" y="6670"/>
                    <a:pt x="3097" y="11848"/>
                  </a:cubicBezTo>
                  <a:cubicBezTo>
                    <a:pt x="620" y="17630"/>
                    <a:pt x="0" y="29193"/>
                    <a:pt x="7640" y="29399"/>
                  </a:cubicBezTo>
                  <a:cubicBezTo>
                    <a:pt x="7751" y="29402"/>
                    <a:pt x="7860" y="29404"/>
                    <a:pt x="7968" y="29404"/>
                  </a:cubicBezTo>
                  <a:cubicBezTo>
                    <a:pt x="15369" y="29404"/>
                    <a:pt x="18384" y="22473"/>
                    <a:pt x="18791" y="14739"/>
                  </a:cubicBezTo>
                  <a:cubicBezTo>
                    <a:pt x="19204" y="6892"/>
                    <a:pt x="15281" y="285"/>
                    <a:pt x="15281" y="285"/>
                  </a:cubicBezTo>
                  <a:cubicBezTo>
                    <a:pt x="14311" y="91"/>
                    <a:pt x="13438" y="0"/>
                    <a:pt x="12650"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004" name="Google Shape;2004;p48"/>
            <p:cNvSpPr/>
            <p:nvPr/>
          </p:nvSpPr>
          <p:spPr>
            <a:xfrm>
              <a:off x="3412775" y="3139425"/>
              <a:ext cx="486450" cy="750075"/>
            </a:xfrm>
            <a:custGeom>
              <a:avLst/>
              <a:gdLst/>
              <a:ahLst/>
              <a:cxnLst/>
              <a:rect l="l" t="t" r="r" b="b"/>
              <a:pathLst>
                <a:path w="19458" h="30003" extrusionOk="0">
                  <a:moveTo>
                    <a:pt x="12628" y="602"/>
                  </a:moveTo>
                  <a:cubicBezTo>
                    <a:pt x="13356" y="602"/>
                    <a:pt x="14158" y="681"/>
                    <a:pt x="15043" y="851"/>
                  </a:cubicBezTo>
                  <a:cubicBezTo>
                    <a:pt x="15551" y="1759"/>
                    <a:pt x="18822" y="7911"/>
                    <a:pt x="18447" y="15023"/>
                  </a:cubicBezTo>
                  <a:cubicBezTo>
                    <a:pt x="18218" y="19377"/>
                    <a:pt x="16719" y="29403"/>
                    <a:pt x="7909" y="29403"/>
                  </a:cubicBezTo>
                  <a:cubicBezTo>
                    <a:pt x="7808" y="29403"/>
                    <a:pt x="7706" y="29402"/>
                    <a:pt x="7603" y="29400"/>
                  </a:cubicBezTo>
                  <a:cubicBezTo>
                    <a:pt x="5658" y="29346"/>
                    <a:pt x="4158" y="28518"/>
                    <a:pt x="3146" y="26939"/>
                  </a:cubicBezTo>
                  <a:cubicBezTo>
                    <a:pt x="887" y="23409"/>
                    <a:pt x="1481" y="16574"/>
                    <a:pt x="3327" y="12265"/>
                  </a:cubicBezTo>
                  <a:cubicBezTo>
                    <a:pt x="3783" y="11202"/>
                    <a:pt x="4174" y="10066"/>
                    <a:pt x="4550" y="8969"/>
                  </a:cubicBezTo>
                  <a:cubicBezTo>
                    <a:pt x="6023" y="4681"/>
                    <a:pt x="7424" y="602"/>
                    <a:pt x="12628" y="602"/>
                  </a:cubicBezTo>
                  <a:close/>
                  <a:moveTo>
                    <a:pt x="12608" y="1"/>
                  </a:moveTo>
                  <a:cubicBezTo>
                    <a:pt x="6998" y="1"/>
                    <a:pt x="5469" y="4453"/>
                    <a:pt x="3983" y="8775"/>
                  </a:cubicBezTo>
                  <a:cubicBezTo>
                    <a:pt x="3610" y="9861"/>
                    <a:pt x="3224" y="10985"/>
                    <a:pt x="2778" y="12028"/>
                  </a:cubicBezTo>
                  <a:cubicBezTo>
                    <a:pt x="1131" y="15870"/>
                    <a:pt x="0" y="23136"/>
                    <a:pt x="2643" y="27263"/>
                  </a:cubicBezTo>
                  <a:cubicBezTo>
                    <a:pt x="3767" y="29019"/>
                    <a:pt x="5431" y="29940"/>
                    <a:pt x="7588" y="29998"/>
                  </a:cubicBezTo>
                  <a:cubicBezTo>
                    <a:pt x="7697" y="30001"/>
                    <a:pt x="7807" y="30002"/>
                    <a:pt x="7916" y="30002"/>
                  </a:cubicBezTo>
                  <a:cubicBezTo>
                    <a:pt x="14494" y="30002"/>
                    <a:pt x="18543" y="24576"/>
                    <a:pt x="19045" y="15054"/>
                  </a:cubicBezTo>
                  <a:cubicBezTo>
                    <a:pt x="19457" y="7207"/>
                    <a:pt x="15533" y="498"/>
                    <a:pt x="15493" y="432"/>
                  </a:cubicBezTo>
                  <a:cubicBezTo>
                    <a:pt x="15450" y="359"/>
                    <a:pt x="15377" y="307"/>
                    <a:pt x="15295" y="291"/>
                  </a:cubicBezTo>
                  <a:cubicBezTo>
                    <a:pt x="14307" y="93"/>
                    <a:pt x="13415" y="1"/>
                    <a:pt x="12608" y="1"/>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2005" name="Google Shape;2005;p48"/>
            <p:cNvSpPr/>
            <p:nvPr/>
          </p:nvSpPr>
          <p:spPr>
            <a:xfrm>
              <a:off x="3210325" y="3113350"/>
              <a:ext cx="655600" cy="1104100"/>
            </a:xfrm>
            <a:custGeom>
              <a:avLst/>
              <a:gdLst/>
              <a:ahLst/>
              <a:cxnLst/>
              <a:rect l="l" t="t" r="r" b="b"/>
              <a:pathLst>
                <a:path w="26224" h="44164" extrusionOk="0">
                  <a:moveTo>
                    <a:pt x="19819" y="0"/>
                  </a:moveTo>
                  <a:cubicBezTo>
                    <a:pt x="17281" y="0"/>
                    <a:pt x="14100" y="1589"/>
                    <a:pt x="12183" y="5550"/>
                  </a:cubicBezTo>
                  <a:cubicBezTo>
                    <a:pt x="12183" y="5550"/>
                    <a:pt x="7846" y="25579"/>
                    <a:pt x="5782" y="29504"/>
                  </a:cubicBezTo>
                  <a:cubicBezTo>
                    <a:pt x="3717" y="33428"/>
                    <a:pt x="0" y="42924"/>
                    <a:pt x="0" y="42924"/>
                  </a:cubicBezTo>
                  <a:lnTo>
                    <a:pt x="4543" y="44163"/>
                  </a:lnTo>
                  <a:cubicBezTo>
                    <a:pt x="4543" y="44163"/>
                    <a:pt x="10945" y="35284"/>
                    <a:pt x="18584" y="25992"/>
                  </a:cubicBezTo>
                  <a:cubicBezTo>
                    <a:pt x="26224" y="16702"/>
                    <a:pt x="24986" y="4311"/>
                    <a:pt x="23334" y="1627"/>
                  </a:cubicBezTo>
                  <a:cubicBezTo>
                    <a:pt x="22704" y="603"/>
                    <a:pt x="21383" y="0"/>
                    <a:pt x="19819"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006" name="Google Shape;2006;p48"/>
            <p:cNvSpPr/>
            <p:nvPr/>
          </p:nvSpPr>
          <p:spPr>
            <a:xfrm>
              <a:off x="3202575" y="3105850"/>
              <a:ext cx="674750" cy="1119075"/>
            </a:xfrm>
            <a:custGeom>
              <a:avLst/>
              <a:gdLst/>
              <a:ahLst/>
              <a:cxnLst/>
              <a:rect l="l" t="t" r="r" b="b"/>
              <a:pathLst>
                <a:path w="26990" h="44763" extrusionOk="0">
                  <a:moveTo>
                    <a:pt x="20140" y="598"/>
                  </a:moveTo>
                  <a:cubicBezTo>
                    <a:pt x="21592" y="598"/>
                    <a:pt x="22818" y="1158"/>
                    <a:pt x="23388" y="2083"/>
                  </a:cubicBezTo>
                  <a:cubicBezTo>
                    <a:pt x="24886" y="4517"/>
                    <a:pt x="26342" y="16764"/>
                    <a:pt x="18663" y="26102"/>
                  </a:cubicBezTo>
                  <a:cubicBezTo>
                    <a:pt x="11677" y="34599"/>
                    <a:pt x="5655" y="42849"/>
                    <a:pt x="4732" y="44120"/>
                  </a:cubicBezTo>
                  <a:lnTo>
                    <a:pt x="710" y="43023"/>
                  </a:lnTo>
                  <a:cubicBezTo>
                    <a:pt x="1370" y="41355"/>
                    <a:pt x="4533" y="33408"/>
                    <a:pt x="6356" y="29942"/>
                  </a:cubicBezTo>
                  <a:cubicBezTo>
                    <a:pt x="8394" y="26072"/>
                    <a:pt x="12514" y="7170"/>
                    <a:pt x="12778" y="5948"/>
                  </a:cubicBezTo>
                  <a:cubicBezTo>
                    <a:pt x="14338" y="2747"/>
                    <a:pt x="16973" y="752"/>
                    <a:pt x="19832" y="607"/>
                  </a:cubicBezTo>
                  <a:cubicBezTo>
                    <a:pt x="19935" y="601"/>
                    <a:pt x="20038" y="598"/>
                    <a:pt x="20140" y="598"/>
                  </a:cubicBezTo>
                  <a:close/>
                  <a:moveTo>
                    <a:pt x="20112" y="1"/>
                  </a:moveTo>
                  <a:cubicBezTo>
                    <a:pt x="20009" y="1"/>
                    <a:pt x="19905" y="3"/>
                    <a:pt x="19801" y="8"/>
                  </a:cubicBezTo>
                  <a:cubicBezTo>
                    <a:pt x="16712" y="164"/>
                    <a:pt x="13878" y="2299"/>
                    <a:pt x="12224" y="5719"/>
                  </a:cubicBezTo>
                  <a:cubicBezTo>
                    <a:pt x="12213" y="5740"/>
                    <a:pt x="12206" y="5763"/>
                    <a:pt x="12200" y="5787"/>
                  </a:cubicBezTo>
                  <a:cubicBezTo>
                    <a:pt x="12157" y="5987"/>
                    <a:pt x="7848" y="25821"/>
                    <a:pt x="5827" y="29663"/>
                  </a:cubicBezTo>
                  <a:cubicBezTo>
                    <a:pt x="3778" y="33556"/>
                    <a:pt x="69" y="43020"/>
                    <a:pt x="32" y="43115"/>
                  </a:cubicBezTo>
                  <a:cubicBezTo>
                    <a:pt x="0" y="43194"/>
                    <a:pt x="5" y="43282"/>
                    <a:pt x="43" y="43359"/>
                  </a:cubicBezTo>
                  <a:cubicBezTo>
                    <a:pt x="80" y="43435"/>
                    <a:pt x="149" y="43490"/>
                    <a:pt x="232" y="43513"/>
                  </a:cubicBezTo>
                  <a:lnTo>
                    <a:pt x="4774" y="44753"/>
                  </a:lnTo>
                  <a:cubicBezTo>
                    <a:pt x="4800" y="44760"/>
                    <a:pt x="4826" y="44763"/>
                    <a:pt x="4853" y="44763"/>
                  </a:cubicBezTo>
                  <a:cubicBezTo>
                    <a:pt x="4949" y="44763"/>
                    <a:pt x="5040" y="44717"/>
                    <a:pt x="5096" y="44638"/>
                  </a:cubicBezTo>
                  <a:cubicBezTo>
                    <a:pt x="5160" y="44550"/>
                    <a:pt x="11578" y="35661"/>
                    <a:pt x="19126" y="26482"/>
                  </a:cubicBezTo>
                  <a:cubicBezTo>
                    <a:pt x="26990" y="16917"/>
                    <a:pt x="25448" y="4288"/>
                    <a:pt x="23898" y="1770"/>
                  </a:cubicBezTo>
                  <a:cubicBezTo>
                    <a:pt x="23216" y="659"/>
                    <a:pt x="21777" y="1"/>
                    <a:pt x="20112"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007" name="Google Shape;2007;p48"/>
            <p:cNvSpPr/>
            <p:nvPr/>
          </p:nvSpPr>
          <p:spPr>
            <a:xfrm>
              <a:off x="3610975" y="3342675"/>
              <a:ext cx="219325" cy="518325"/>
            </a:xfrm>
            <a:custGeom>
              <a:avLst/>
              <a:gdLst/>
              <a:ahLst/>
              <a:cxnLst/>
              <a:rect l="l" t="t" r="r" b="b"/>
              <a:pathLst>
                <a:path w="8773" h="20733" extrusionOk="0">
                  <a:moveTo>
                    <a:pt x="8442" y="1"/>
                  </a:moveTo>
                  <a:cubicBezTo>
                    <a:pt x="8307" y="1"/>
                    <a:pt x="8184" y="93"/>
                    <a:pt x="8152" y="230"/>
                  </a:cubicBezTo>
                  <a:cubicBezTo>
                    <a:pt x="8118" y="372"/>
                    <a:pt x="4707" y="14480"/>
                    <a:pt x="155" y="20247"/>
                  </a:cubicBezTo>
                  <a:cubicBezTo>
                    <a:pt x="0" y="20444"/>
                    <a:pt x="139" y="20732"/>
                    <a:pt x="390" y="20732"/>
                  </a:cubicBezTo>
                  <a:cubicBezTo>
                    <a:pt x="482" y="20732"/>
                    <a:pt x="568" y="20690"/>
                    <a:pt x="626" y="20618"/>
                  </a:cubicBezTo>
                  <a:cubicBezTo>
                    <a:pt x="5259" y="14749"/>
                    <a:pt x="8595" y="954"/>
                    <a:pt x="8734" y="369"/>
                  </a:cubicBezTo>
                  <a:cubicBezTo>
                    <a:pt x="8773" y="208"/>
                    <a:pt x="8673" y="48"/>
                    <a:pt x="8512" y="9"/>
                  </a:cubicBezTo>
                  <a:cubicBezTo>
                    <a:pt x="8489" y="4"/>
                    <a:pt x="8465" y="1"/>
                    <a:pt x="8442"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008" name="Google Shape;2008;p48"/>
            <p:cNvSpPr/>
            <p:nvPr/>
          </p:nvSpPr>
          <p:spPr>
            <a:xfrm>
              <a:off x="3318700" y="4542650"/>
              <a:ext cx="356250" cy="377100"/>
            </a:xfrm>
            <a:custGeom>
              <a:avLst/>
              <a:gdLst/>
              <a:ahLst/>
              <a:cxnLst/>
              <a:rect l="l" t="t" r="r" b="b"/>
              <a:pathLst>
                <a:path w="14250" h="15084" extrusionOk="0">
                  <a:moveTo>
                    <a:pt x="8055" y="0"/>
                  </a:moveTo>
                  <a:lnTo>
                    <a:pt x="5371" y="1446"/>
                  </a:lnTo>
                  <a:lnTo>
                    <a:pt x="4751" y="2272"/>
                  </a:lnTo>
                  <a:cubicBezTo>
                    <a:pt x="4751" y="2272"/>
                    <a:pt x="5370" y="5576"/>
                    <a:pt x="4131" y="7846"/>
                  </a:cubicBezTo>
                  <a:cubicBezTo>
                    <a:pt x="2892" y="10118"/>
                    <a:pt x="1" y="14868"/>
                    <a:pt x="2067" y="15074"/>
                  </a:cubicBezTo>
                  <a:cubicBezTo>
                    <a:pt x="2133" y="15080"/>
                    <a:pt x="2199" y="15084"/>
                    <a:pt x="2267" y="15084"/>
                  </a:cubicBezTo>
                  <a:cubicBezTo>
                    <a:pt x="4316" y="15084"/>
                    <a:pt x="7088" y="12104"/>
                    <a:pt x="9087" y="9705"/>
                  </a:cubicBezTo>
                  <a:cubicBezTo>
                    <a:pt x="11153" y="7228"/>
                    <a:pt x="11358" y="4956"/>
                    <a:pt x="12804" y="3097"/>
                  </a:cubicBezTo>
                  <a:cubicBezTo>
                    <a:pt x="14250" y="1239"/>
                    <a:pt x="8055" y="0"/>
                    <a:pt x="805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defTabSz="685800"/>
              <a:endParaRPr>
                <a:ea typeface="+mn-ea"/>
              </a:endParaRPr>
            </a:p>
          </p:txBody>
        </p:sp>
        <p:sp>
          <p:nvSpPr>
            <p:cNvPr id="2009" name="Google Shape;2009;p48"/>
            <p:cNvSpPr/>
            <p:nvPr/>
          </p:nvSpPr>
          <p:spPr>
            <a:xfrm>
              <a:off x="3333850" y="4535150"/>
              <a:ext cx="319650" cy="392075"/>
            </a:xfrm>
            <a:custGeom>
              <a:avLst/>
              <a:gdLst/>
              <a:ahLst/>
              <a:cxnLst/>
              <a:rect l="l" t="t" r="r" b="b"/>
              <a:pathLst>
                <a:path w="12786" h="15683" extrusionOk="0">
                  <a:moveTo>
                    <a:pt x="7495" y="616"/>
                  </a:moveTo>
                  <a:cubicBezTo>
                    <a:pt x="9142" y="959"/>
                    <a:pt x="11759" y="1796"/>
                    <a:pt x="12086" y="2675"/>
                  </a:cubicBezTo>
                  <a:cubicBezTo>
                    <a:pt x="12127" y="2784"/>
                    <a:pt x="12160" y="2960"/>
                    <a:pt x="11962" y="3214"/>
                  </a:cubicBezTo>
                  <a:cubicBezTo>
                    <a:pt x="11294" y="4072"/>
                    <a:pt x="10887" y="5003"/>
                    <a:pt x="10456" y="5989"/>
                  </a:cubicBezTo>
                  <a:cubicBezTo>
                    <a:pt x="9921" y="7210"/>
                    <a:pt x="9369" y="8472"/>
                    <a:pt x="8251" y="9814"/>
                  </a:cubicBezTo>
                  <a:cubicBezTo>
                    <a:pt x="7149" y="11137"/>
                    <a:pt x="3850" y="15084"/>
                    <a:pt x="1654" y="15084"/>
                  </a:cubicBezTo>
                  <a:cubicBezTo>
                    <a:pt x="1598" y="15084"/>
                    <a:pt x="1544" y="15081"/>
                    <a:pt x="1490" y="15076"/>
                  </a:cubicBezTo>
                  <a:cubicBezTo>
                    <a:pt x="1239" y="15051"/>
                    <a:pt x="1155" y="14950"/>
                    <a:pt x="1111" y="14864"/>
                  </a:cubicBezTo>
                  <a:cubicBezTo>
                    <a:pt x="635" y="13953"/>
                    <a:pt x="2414" y="10761"/>
                    <a:pt x="3370" y="9046"/>
                  </a:cubicBezTo>
                  <a:cubicBezTo>
                    <a:pt x="3522" y="8774"/>
                    <a:pt x="3663" y="8520"/>
                    <a:pt x="3788" y="8290"/>
                  </a:cubicBezTo>
                  <a:cubicBezTo>
                    <a:pt x="4936" y="6185"/>
                    <a:pt x="4566" y="3304"/>
                    <a:pt x="4462" y="2649"/>
                  </a:cubicBezTo>
                  <a:lnTo>
                    <a:pt x="4964" y="1978"/>
                  </a:lnTo>
                  <a:lnTo>
                    <a:pt x="7495" y="616"/>
                  </a:lnTo>
                  <a:close/>
                  <a:moveTo>
                    <a:pt x="7446" y="1"/>
                  </a:moveTo>
                  <a:cubicBezTo>
                    <a:pt x="7398" y="1"/>
                    <a:pt x="7350" y="13"/>
                    <a:pt x="7307" y="37"/>
                  </a:cubicBezTo>
                  <a:lnTo>
                    <a:pt x="4621" y="1481"/>
                  </a:lnTo>
                  <a:cubicBezTo>
                    <a:pt x="4583" y="1502"/>
                    <a:pt x="4550" y="1531"/>
                    <a:pt x="4524" y="1566"/>
                  </a:cubicBezTo>
                  <a:lnTo>
                    <a:pt x="3905" y="2392"/>
                  </a:lnTo>
                  <a:cubicBezTo>
                    <a:pt x="3854" y="2459"/>
                    <a:pt x="3835" y="2545"/>
                    <a:pt x="3850" y="2627"/>
                  </a:cubicBezTo>
                  <a:cubicBezTo>
                    <a:pt x="3855" y="2659"/>
                    <a:pt x="4433" y="5854"/>
                    <a:pt x="3261" y="8004"/>
                  </a:cubicBezTo>
                  <a:cubicBezTo>
                    <a:pt x="3137" y="8231"/>
                    <a:pt x="2997" y="8483"/>
                    <a:pt x="2846" y="8754"/>
                  </a:cubicBezTo>
                  <a:cubicBezTo>
                    <a:pt x="1264" y="11593"/>
                    <a:pt x="0" y="14033"/>
                    <a:pt x="579" y="15141"/>
                  </a:cubicBezTo>
                  <a:cubicBezTo>
                    <a:pt x="691" y="15356"/>
                    <a:pt x="930" y="15621"/>
                    <a:pt x="1430" y="15671"/>
                  </a:cubicBezTo>
                  <a:cubicBezTo>
                    <a:pt x="1505" y="15679"/>
                    <a:pt x="1581" y="15683"/>
                    <a:pt x="1656" y="15683"/>
                  </a:cubicBezTo>
                  <a:cubicBezTo>
                    <a:pt x="3876" y="15683"/>
                    <a:pt x="6730" y="12574"/>
                    <a:pt x="8711" y="10197"/>
                  </a:cubicBezTo>
                  <a:cubicBezTo>
                    <a:pt x="9884" y="8790"/>
                    <a:pt x="10479" y="7429"/>
                    <a:pt x="11005" y="6229"/>
                  </a:cubicBezTo>
                  <a:cubicBezTo>
                    <a:pt x="11420" y="5279"/>
                    <a:pt x="11814" y="4381"/>
                    <a:pt x="12433" y="3582"/>
                  </a:cubicBezTo>
                  <a:cubicBezTo>
                    <a:pt x="12785" y="3129"/>
                    <a:pt x="12745" y="2726"/>
                    <a:pt x="12647" y="2466"/>
                  </a:cubicBezTo>
                  <a:cubicBezTo>
                    <a:pt x="12088" y="963"/>
                    <a:pt x="7974" y="100"/>
                    <a:pt x="7507" y="7"/>
                  </a:cubicBezTo>
                  <a:cubicBezTo>
                    <a:pt x="7487" y="3"/>
                    <a:pt x="7466" y="1"/>
                    <a:pt x="7446"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010" name="Google Shape;2010;p48"/>
            <p:cNvSpPr/>
            <p:nvPr/>
          </p:nvSpPr>
          <p:spPr>
            <a:xfrm>
              <a:off x="3351525" y="4578425"/>
              <a:ext cx="299650" cy="341325"/>
            </a:xfrm>
            <a:custGeom>
              <a:avLst/>
              <a:gdLst/>
              <a:ahLst/>
              <a:cxnLst/>
              <a:rect l="l" t="t" r="r" b="b"/>
              <a:pathLst>
                <a:path w="11986" h="13653" extrusionOk="0">
                  <a:moveTo>
                    <a:pt x="10843" y="0"/>
                  </a:moveTo>
                  <a:cubicBezTo>
                    <a:pt x="9597" y="2636"/>
                    <a:pt x="7773" y="6077"/>
                    <a:pt x="5605" y="8894"/>
                  </a:cubicBezTo>
                  <a:cubicBezTo>
                    <a:pt x="3445" y="11704"/>
                    <a:pt x="1454" y="12476"/>
                    <a:pt x="45" y="12575"/>
                  </a:cubicBezTo>
                  <a:cubicBezTo>
                    <a:pt x="0" y="13176"/>
                    <a:pt x="183" y="13586"/>
                    <a:pt x="752" y="13643"/>
                  </a:cubicBezTo>
                  <a:cubicBezTo>
                    <a:pt x="818" y="13649"/>
                    <a:pt x="885" y="13653"/>
                    <a:pt x="953" y="13653"/>
                  </a:cubicBezTo>
                  <a:cubicBezTo>
                    <a:pt x="3001" y="13653"/>
                    <a:pt x="5774" y="10673"/>
                    <a:pt x="7774" y="8274"/>
                  </a:cubicBezTo>
                  <a:cubicBezTo>
                    <a:pt x="9838" y="5797"/>
                    <a:pt x="10045" y="3525"/>
                    <a:pt x="11491" y="1666"/>
                  </a:cubicBezTo>
                  <a:cubicBezTo>
                    <a:pt x="11985" y="1031"/>
                    <a:pt x="11585" y="466"/>
                    <a:pt x="10843"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011" name="Google Shape;2011;p48"/>
            <p:cNvSpPr/>
            <p:nvPr/>
          </p:nvSpPr>
          <p:spPr>
            <a:xfrm>
              <a:off x="3343050" y="4570950"/>
              <a:ext cx="309675" cy="356275"/>
            </a:xfrm>
            <a:custGeom>
              <a:avLst/>
              <a:gdLst/>
              <a:ahLst/>
              <a:cxnLst/>
              <a:rect l="l" t="t" r="r" b="b"/>
              <a:pathLst>
                <a:path w="12387" h="14251" extrusionOk="0">
                  <a:moveTo>
                    <a:pt x="11301" y="747"/>
                  </a:moveTo>
                  <a:cubicBezTo>
                    <a:pt x="11559" y="951"/>
                    <a:pt x="11710" y="1149"/>
                    <a:pt x="11742" y="1330"/>
                  </a:cubicBezTo>
                  <a:cubicBezTo>
                    <a:pt x="11767" y="1473"/>
                    <a:pt x="11718" y="1620"/>
                    <a:pt x="11594" y="1782"/>
                  </a:cubicBezTo>
                  <a:cubicBezTo>
                    <a:pt x="10926" y="2640"/>
                    <a:pt x="10519" y="3571"/>
                    <a:pt x="10088" y="4556"/>
                  </a:cubicBezTo>
                  <a:cubicBezTo>
                    <a:pt x="9553" y="5778"/>
                    <a:pt x="9001" y="7040"/>
                    <a:pt x="7882" y="8382"/>
                  </a:cubicBezTo>
                  <a:cubicBezTo>
                    <a:pt x="6781" y="9705"/>
                    <a:pt x="3508" y="13652"/>
                    <a:pt x="1288" y="13652"/>
                  </a:cubicBezTo>
                  <a:cubicBezTo>
                    <a:pt x="1232" y="13652"/>
                    <a:pt x="1177" y="13649"/>
                    <a:pt x="1122" y="13644"/>
                  </a:cubicBezTo>
                  <a:cubicBezTo>
                    <a:pt x="918" y="13624"/>
                    <a:pt x="707" y="13563"/>
                    <a:pt x="680" y="13145"/>
                  </a:cubicBezTo>
                  <a:lnTo>
                    <a:pt x="681" y="13145"/>
                  </a:lnTo>
                  <a:cubicBezTo>
                    <a:pt x="2056" y="12971"/>
                    <a:pt x="4050" y="12148"/>
                    <a:pt x="6182" y="9375"/>
                  </a:cubicBezTo>
                  <a:cubicBezTo>
                    <a:pt x="8320" y="6596"/>
                    <a:pt x="10122" y="3208"/>
                    <a:pt x="11301" y="747"/>
                  </a:cubicBezTo>
                  <a:close/>
                  <a:moveTo>
                    <a:pt x="11183" y="0"/>
                  </a:moveTo>
                  <a:cubicBezTo>
                    <a:pt x="11072" y="0"/>
                    <a:pt x="10963" y="62"/>
                    <a:pt x="10912" y="171"/>
                  </a:cubicBezTo>
                  <a:cubicBezTo>
                    <a:pt x="9751" y="2625"/>
                    <a:pt x="7907" y="6150"/>
                    <a:pt x="5707" y="9011"/>
                  </a:cubicBezTo>
                  <a:cubicBezTo>
                    <a:pt x="3564" y="11797"/>
                    <a:pt x="1619" y="12487"/>
                    <a:pt x="364" y="12575"/>
                  </a:cubicBezTo>
                  <a:cubicBezTo>
                    <a:pt x="216" y="12585"/>
                    <a:pt x="97" y="12703"/>
                    <a:pt x="86" y="12851"/>
                  </a:cubicBezTo>
                  <a:cubicBezTo>
                    <a:pt x="1" y="13967"/>
                    <a:pt x="660" y="14200"/>
                    <a:pt x="1062" y="14239"/>
                  </a:cubicBezTo>
                  <a:cubicBezTo>
                    <a:pt x="1137" y="14247"/>
                    <a:pt x="1213" y="14251"/>
                    <a:pt x="1288" y="14251"/>
                  </a:cubicBezTo>
                  <a:cubicBezTo>
                    <a:pt x="3508" y="14251"/>
                    <a:pt x="6362" y="11142"/>
                    <a:pt x="8343" y="8765"/>
                  </a:cubicBezTo>
                  <a:cubicBezTo>
                    <a:pt x="9515" y="7358"/>
                    <a:pt x="10111" y="5997"/>
                    <a:pt x="10636" y="4796"/>
                  </a:cubicBezTo>
                  <a:cubicBezTo>
                    <a:pt x="11052" y="3847"/>
                    <a:pt x="11444" y="2947"/>
                    <a:pt x="12065" y="2150"/>
                  </a:cubicBezTo>
                  <a:cubicBezTo>
                    <a:pt x="12297" y="1851"/>
                    <a:pt x="12387" y="1541"/>
                    <a:pt x="12331" y="1226"/>
                  </a:cubicBezTo>
                  <a:cubicBezTo>
                    <a:pt x="12258" y="804"/>
                    <a:pt x="11933" y="418"/>
                    <a:pt x="11341" y="46"/>
                  </a:cubicBezTo>
                  <a:cubicBezTo>
                    <a:pt x="11292" y="15"/>
                    <a:pt x="11237" y="0"/>
                    <a:pt x="11183"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012" name="Google Shape;2012;p48"/>
            <p:cNvSpPr/>
            <p:nvPr/>
          </p:nvSpPr>
          <p:spPr>
            <a:xfrm>
              <a:off x="2931550" y="4089825"/>
              <a:ext cx="392350" cy="329600"/>
            </a:xfrm>
            <a:custGeom>
              <a:avLst/>
              <a:gdLst/>
              <a:ahLst/>
              <a:cxnLst/>
              <a:rect l="l" t="t" r="r" b="b"/>
              <a:pathLst>
                <a:path w="15694" h="13184" extrusionOk="0">
                  <a:moveTo>
                    <a:pt x="999" y="0"/>
                  </a:moveTo>
                  <a:cubicBezTo>
                    <a:pt x="204" y="0"/>
                    <a:pt x="1" y="909"/>
                    <a:pt x="1" y="3039"/>
                  </a:cubicBezTo>
                  <a:cubicBezTo>
                    <a:pt x="1" y="6756"/>
                    <a:pt x="4544" y="8614"/>
                    <a:pt x="7021" y="10473"/>
                  </a:cubicBezTo>
                  <a:cubicBezTo>
                    <a:pt x="9290" y="12174"/>
                    <a:pt x="10694" y="13183"/>
                    <a:pt x="12341" y="13183"/>
                  </a:cubicBezTo>
                  <a:cubicBezTo>
                    <a:pt x="12492" y="13183"/>
                    <a:pt x="12646" y="13175"/>
                    <a:pt x="12803" y="13157"/>
                  </a:cubicBezTo>
                  <a:cubicBezTo>
                    <a:pt x="14661" y="12950"/>
                    <a:pt x="15694" y="5104"/>
                    <a:pt x="15694" y="5104"/>
                  </a:cubicBezTo>
                  <a:cubicBezTo>
                    <a:pt x="15694" y="5104"/>
                    <a:pt x="14977" y="3670"/>
                    <a:pt x="12706" y="3670"/>
                  </a:cubicBezTo>
                  <a:cubicBezTo>
                    <a:pt x="12252" y="3670"/>
                    <a:pt x="11736" y="3728"/>
                    <a:pt x="11151" y="3865"/>
                  </a:cubicBezTo>
                  <a:cubicBezTo>
                    <a:pt x="11151" y="3865"/>
                    <a:pt x="7228" y="3451"/>
                    <a:pt x="3924" y="1387"/>
                  </a:cubicBezTo>
                  <a:cubicBezTo>
                    <a:pt x="2513" y="505"/>
                    <a:pt x="1592" y="0"/>
                    <a:pt x="99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defTabSz="685800"/>
              <a:endParaRPr>
                <a:ea typeface="+mn-ea"/>
              </a:endParaRPr>
            </a:p>
          </p:txBody>
        </p:sp>
        <p:sp>
          <p:nvSpPr>
            <p:cNvPr id="2013" name="Google Shape;2013;p48"/>
            <p:cNvSpPr/>
            <p:nvPr/>
          </p:nvSpPr>
          <p:spPr>
            <a:xfrm>
              <a:off x="2924075" y="4082300"/>
              <a:ext cx="407450" cy="344625"/>
            </a:xfrm>
            <a:custGeom>
              <a:avLst/>
              <a:gdLst/>
              <a:ahLst/>
              <a:cxnLst/>
              <a:rect l="l" t="t" r="r" b="b"/>
              <a:pathLst>
                <a:path w="16298" h="13785" extrusionOk="0">
                  <a:moveTo>
                    <a:pt x="1297" y="602"/>
                  </a:moveTo>
                  <a:cubicBezTo>
                    <a:pt x="1865" y="602"/>
                    <a:pt x="2968" y="1257"/>
                    <a:pt x="4064" y="1942"/>
                  </a:cubicBezTo>
                  <a:cubicBezTo>
                    <a:pt x="7389" y="4019"/>
                    <a:pt x="11255" y="4447"/>
                    <a:pt x="11418" y="4464"/>
                  </a:cubicBezTo>
                  <a:cubicBezTo>
                    <a:pt x="11429" y="4465"/>
                    <a:pt x="11439" y="4465"/>
                    <a:pt x="11449" y="4465"/>
                  </a:cubicBezTo>
                  <a:cubicBezTo>
                    <a:pt x="11472" y="4465"/>
                    <a:pt x="11496" y="4463"/>
                    <a:pt x="11518" y="4457"/>
                  </a:cubicBezTo>
                  <a:cubicBezTo>
                    <a:pt x="12083" y="4325"/>
                    <a:pt x="12578" y="4270"/>
                    <a:pt x="13011" y="4270"/>
                  </a:cubicBezTo>
                  <a:cubicBezTo>
                    <a:pt x="14787" y="4270"/>
                    <a:pt x="15508" y="5194"/>
                    <a:pt x="15683" y="5467"/>
                  </a:cubicBezTo>
                  <a:cubicBezTo>
                    <a:pt x="15257" y="8622"/>
                    <a:pt x="14177" y="13037"/>
                    <a:pt x="13069" y="13161"/>
                  </a:cubicBezTo>
                  <a:cubicBezTo>
                    <a:pt x="12923" y="13177"/>
                    <a:pt x="12779" y="13185"/>
                    <a:pt x="12637" y="13185"/>
                  </a:cubicBezTo>
                  <a:cubicBezTo>
                    <a:pt x="11104" y="13185"/>
                    <a:pt x="9765" y="12234"/>
                    <a:pt x="7500" y="10534"/>
                  </a:cubicBezTo>
                  <a:cubicBezTo>
                    <a:pt x="6953" y="10126"/>
                    <a:pt x="6319" y="9722"/>
                    <a:pt x="5647" y="9294"/>
                  </a:cubicBezTo>
                  <a:cubicBezTo>
                    <a:pt x="3280" y="7791"/>
                    <a:pt x="599" y="6087"/>
                    <a:pt x="599" y="3341"/>
                  </a:cubicBezTo>
                  <a:cubicBezTo>
                    <a:pt x="599" y="2140"/>
                    <a:pt x="656" y="882"/>
                    <a:pt x="1074" y="651"/>
                  </a:cubicBezTo>
                  <a:cubicBezTo>
                    <a:pt x="1136" y="618"/>
                    <a:pt x="1209" y="602"/>
                    <a:pt x="1297" y="602"/>
                  </a:cubicBezTo>
                  <a:close/>
                  <a:moveTo>
                    <a:pt x="1297" y="1"/>
                  </a:moveTo>
                  <a:cubicBezTo>
                    <a:pt x="1106" y="1"/>
                    <a:pt x="938" y="42"/>
                    <a:pt x="785" y="127"/>
                  </a:cubicBezTo>
                  <a:cubicBezTo>
                    <a:pt x="129" y="491"/>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6" y="13775"/>
                    <a:pt x="13136" y="13756"/>
                  </a:cubicBezTo>
                  <a:cubicBezTo>
                    <a:pt x="15125" y="13535"/>
                    <a:pt x="16112" y="6793"/>
                    <a:pt x="16289" y="5445"/>
                  </a:cubicBezTo>
                  <a:cubicBezTo>
                    <a:pt x="16297" y="5385"/>
                    <a:pt x="16287" y="5325"/>
                    <a:pt x="16261" y="5272"/>
                  </a:cubicBezTo>
                  <a:cubicBezTo>
                    <a:pt x="16222" y="5193"/>
                    <a:pt x="15428" y="3670"/>
                    <a:pt x="13020" y="3670"/>
                  </a:cubicBezTo>
                  <a:cubicBezTo>
                    <a:pt x="12554" y="3670"/>
                    <a:pt x="12027" y="3727"/>
                    <a:pt x="11433" y="3863"/>
                  </a:cubicBezTo>
                  <a:cubicBezTo>
                    <a:pt x="10977" y="3807"/>
                    <a:pt x="7395" y="3318"/>
                    <a:pt x="4382" y="1435"/>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014" name="Google Shape;2014;p48"/>
            <p:cNvSpPr/>
            <p:nvPr/>
          </p:nvSpPr>
          <p:spPr>
            <a:xfrm>
              <a:off x="2931550" y="4089825"/>
              <a:ext cx="318850" cy="329500"/>
            </a:xfrm>
            <a:custGeom>
              <a:avLst/>
              <a:gdLst/>
              <a:ahLst/>
              <a:cxnLst/>
              <a:rect l="l" t="t" r="r" b="b"/>
              <a:pathLst>
                <a:path w="12754" h="13180" extrusionOk="0">
                  <a:moveTo>
                    <a:pt x="999" y="0"/>
                  </a:moveTo>
                  <a:cubicBezTo>
                    <a:pt x="204" y="0"/>
                    <a:pt x="1" y="910"/>
                    <a:pt x="1" y="3040"/>
                  </a:cubicBezTo>
                  <a:cubicBezTo>
                    <a:pt x="1" y="6757"/>
                    <a:pt x="4544" y="8614"/>
                    <a:pt x="7021" y="10473"/>
                  </a:cubicBezTo>
                  <a:cubicBezTo>
                    <a:pt x="9289" y="12173"/>
                    <a:pt x="10692" y="13179"/>
                    <a:pt x="12338" y="13179"/>
                  </a:cubicBezTo>
                  <a:cubicBezTo>
                    <a:pt x="12475" y="13179"/>
                    <a:pt x="12613" y="13172"/>
                    <a:pt x="12754" y="13158"/>
                  </a:cubicBezTo>
                  <a:cubicBezTo>
                    <a:pt x="8422" y="10401"/>
                    <a:pt x="7946" y="5984"/>
                    <a:pt x="3924" y="1388"/>
                  </a:cubicBezTo>
                  <a:cubicBezTo>
                    <a:pt x="2513" y="506"/>
                    <a:pt x="1592" y="0"/>
                    <a:pt x="999"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015" name="Google Shape;2015;p48"/>
            <p:cNvSpPr/>
            <p:nvPr/>
          </p:nvSpPr>
          <p:spPr>
            <a:xfrm>
              <a:off x="2924075" y="4082300"/>
              <a:ext cx="334375" cy="344550"/>
            </a:xfrm>
            <a:custGeom>
              <a:avLst/>
              <a:gdLst/>
              <a:ahLst/>
              <a:cxnLst/>
              <a:rect l="l" t="t" r="r" b="b"/>
              <a:pathLst>
                <a:path w="13375" h="13782" extrusionOk="0">
                  <a:moveTo>
                    <a:pt x="1297" y="602"/>
                  </a:moveTo>
                  <a:cubicBezTo>
                    <a:pt x="1858" y="602"/>
                    <a:pt x="2942" y="1242"/>
                    <a:pt x="4027" y="1920"/>
                  </a:cubicBezTo>
                  <a:cubicBezTo>
                    <a:pt x="5673" y="3809"/>
                    <a:pt x="6699" y="5637"/>
                    <a:pt x="7691" y="7405"/>
                  </a:cubicBezTo>
                  <a:cubicBezTo>
                    <a:pt x="8887" y="9535"/>
                    <a:pt x="10024" y="11560"/>
                    <a:pt x="12072" y="13138"/>
                  </a:cubicBezTo>
                  <a:cubicBezTo>
                    <a:pt x="10758" y="12935"/>
                    <a:pt x="9487" y="12025"/>
                    <a:pt x="7500" y="10535"/>
                  </a:cubicBezTo>
                  <a:cubicBezTo>
                    <a:pt x="6953" y="10126"/>
                    <a:pt x="6319" y="9723"/>
                    <a:pt x="5647" y="9295"/>
                  </a:cubicBezTo>
                  <a:cubicBezTo>
                    <a:pt x="3281" y="7792"/>
                    <a:pt x="599" y="6088"/>
                    <a:pt x="599" y="3342"/>
                  </a:cubicBezTo>
                  <a:cubicBezTo>
                    <a:pt x="599" y="2142"/>
                    <a:pt x="656" y="884"/>
                    <a:pt x="1076" y="651"/>
                  </a:cubicBezTo>
                  <a:cubicBezTo>
                    <a:pt x="1136" y="618"/>
                    <a:pt x="1210" y="603"/>
                    <a:pt x="1297" y="603"/>
                  </a:cubicBezTo>
                  <a:lnTo>
                    <a:pt x="1297" y="602"/>
                  </a:lnTo>
                  <a:close/>
                  <a:moveTo>
                    <a:pt x="1297" y="1"/>
                  </a:moveTo>
                  <a:cubicBezTo>
                    <a:pt x="1107" y="1"/>
                    <a:pt x="938" y="42"/>
                    <a:pt x="785" y="127"/>
                  </a:cubicBezTo>
                  <a:cubicBezTo>
                    <a:pt x="129" y="490"/>
                    <a:pt x="1" y="1580"/>
                    <a:pt x="1" y="3341"/>
                  </a:cubicBezTo>
                  <a:cubicBezTo>
                    <a:pt x="1" y="6416"/>
                    <a:pt x="2953" y="8292"/>
                    <a:pt x="5326" y="9800"/>
                  </a:cubicBezTo>
                  <a:cubicBezTo>
                    <a:pt x="5988" y="10221"/>
                    <a:pt x="6614" y="10619"/>
                    <a:pt x="7141" y="11015"/>
                  </a:cubicBezTo>
                  <a:cubicBezTo>
                    <a:pt x="9513" y="12793"/>
                    <a:pt x="10917" y="13782"/>
                    <a:pt x="12624" y="13782"/>
                  </a:cubicBezTo>
                  <a:cubicBezTo>
                    <a:pt x="12777" y="13781"/>
                    <a:pt x="12930" y="13773"/>
                    <a:pt x="13082" y="13758"/>
                  </a:cubicBezTo>
                  <a:cubicBezTo>
                    <a:pt x="13210" y="13746"/>
                    <a:pt x="13314" y="13654"/>
                    <a:pt x="13345" y="13530"/>
                  </a:cubicBezTo>
                  <a:cubicBezTo>
                    <a:pt x="13374" y="13405"/>
                    <a:pt x="13321" y="13276"/>
                    <a:pt x="13214" y="13207"/>
                  </a:cubicBezTo>
                  <a:cubicBezTo>
                    <a:pt x="10759" y="11644"/>
                    <a:pt x="9579" y="9543"/>
                    <a:pt x="8214" y="7111"/>
                  </a:cubicBezTo>
                  <a:cubicBezTo>
                    <a:pt x="7248" y="5389"/>
                    <a:pt x="6152" y="3439"/>
                    <a:pt x="4449" y="1492"/>
                  </a:cubicBezTo>
                  <a:cubicBezTo>
                    <a:pt x="4430" y="1470"/>
                    <a:pt x="4407" y="1450"/>
                    <a:pt x="4382" y="1436"/>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016" name="Google Shape;2016;p48"/>
            <p:cNvSpPr/>
            <p:nvPr/>
          </p:nvSpPr>
          <p:spPr>
            <a:xfrm>
              <a:off x="2924075" y="4082300"/>
              <a:ext cx="366500" cy="344625"/>
            </a:xfrm>
            <a:custGeom>
              <a:avLst/>
              <a:gdLst/>
              <a:ahLst/>
              <a:cxnLst/>
              <a:rect l="l" t="t" r="r" b="b"/>
              <a:pathLst>
                <a:path w="14660" h="13785" extrusionOk="0">
                  <a:moveTo>
                    <a:pt x="1297" y="602"/>
                  </a:moveTo>
                  <a:cubicBezTo>
                    <a:pt x="1865" y="602"/>
                    <a:pt x="2968" y="1257"/>
                    <a:pt x="4064" y="1942"/>
                  </a:cubicBezTo>
                  <a:cubicBezTo>
                    <a:pt x="4783" y="2390"/>
                    <a:pt x="5588" y="2798"/>
                    <a:pt x="6461" y="3153"/>
                  </a:cubicBezTo>
                  <a:cubicBezTo>
                    <a:pt x="7748" y="4953"/>
                    <a:pt x="9392" y="7372"/>
                    <a:pt x="10040" y="8830"/>
                  </a:cubicBezTo>
                  <a:cubicBezTo>
                    <a:pt x="10801" y="10541"/>
                    <a:pt x="12093" y="11722"/>
                    <a:pt x="13883" y="12344"/>
                  </a:cubicBezTo>
                  <a:cubicBezTo>
                    <a:pt x="13602" y="12846"/>
                    <a:pt x="13318" y="13133"/>
                    <a:pt x="13069" y="13161"/>
                  </a:cubicBezTo>
                  <a:cubicBezTo>
                    <a:pt x="12923" y="13177"/>
                    <a:pt x="12779" y="13185"/>
                    <a:pt x="12637" y="13185"/>
                  </a:cubicBezTo>
                  <a:cubicBezTo>
                    <a:pt x="11105" y="13185"/>
                    <a:pt x="9765" y="12234"/>
                    <a:pt x="7501" y="10534"/>
                  </a:cubicBezTo>
                  <a:cubicBezTo>
                    <a:pt x="6953" y="10126"/>
                    <a:pt x="6319" y="9722"/>
                    <a:pt x="5647" y="9294"/>
                  </a:cubicBezTo>
                  <a:cubicBezTo>
                    <a:pt x="3281" y="7791"/>
                    <a:pt x="599" y="6087"/>
                    <a:pt x="599" y="3341"/>
                  </a:cubicBezTo>
                  <a:cubicBezTo>
                    <a:pt x="599" y="2140"/>
                    <a:pt x="656" y="882"/>
                    <a:pt x="1076" y="651"/>
                  </a:cubicBezTo>
                  <a:cubicBezTo>
                    <a:pt x="1136" y="617"/>
                    <a:pt x="1210" y="602"/>
                    <a:pt x="1297" y="602"/>
                  </a:cubicBezTo>
                  <a:close/>
                  <a:moveTo>
                    <a:pt x="1297" y="0"/>
                  </a:moveTo>
                  <a:cubicBezTo>
                    <a:pt x="1107" y="0"/>
                    <a:pt x="938" y="42"/>
                    <a:pt x="785" y="127"/>
                  </a:cubicBezTo>
                  <a:cubicBezTo>
                    <a:pt x="129" y="490"/>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5" y="13775"/>
                    <a:pt x="13134" y="13756"/>
                  </a:cubicBezTo>
                  <a:cubicBezTo>
                    <a:pt x="13665" y="13696"/>
                    <a:pt x="14138" y="13220"/>
                    <a:pt x="14580" y="12297"/>
                  </a:cubicBezTo>
                  <a:cubicBezTo>
                    <a:pt x="14659" y="12130"/>
                    <a:pt x="14572" y="11933"/>
                    <a:pt x="14396" y="11880"/>
                  </a:cubicBezTo>
                  <a:cubicBezTo>
                    <a:pt x="12578" y="11338"/>
                    <a:pt x="11331" y="10261"/>
                    <a:pt x="10588" y="8587"/>
                  </a:cubicBezTo>
                  <a:cubicBezTo>
                    <a:pt x="9910" y="7063"/>
                    <a:pt x="8207" y="4563"/>
                    <a:pt x="6897" y="2734"/>
                  </a:cubicBezTo>
                  <a:cubicBezTo>
                    <a:pt x="6864" y="2688"/>
                    <a:pt x="6819" y="2652"/>
                    <a:pt x="6766" y="2630"/>
                  </a:cubicBezTo>
                  <a:cubicBezTo>
                    <a:pt x="5893" y="2281"/>
                    <a:pt x="5091" y="1878"/>
                    <a:pt x="4382" y="1435"/>
                  </a:cubicBezTo>
                  <a:cubicBezTo>
                    <a:pt x="2881" y="496"/>
                    <a:pt x="1955" y="0"/>
                    <a:pt x="1297"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017" name="Google Shape;2017;p48"/>
            <p:cNvSpPr/>
            <p:nvPr/>
          </p:nvSpPr>
          <p:spPr>
            <a:xfrm>
              <a:off x="1641725" y="2530025"/>
              <a:ext cx="2200" cy="22375"/>
            </a:xfrm>
            <a:custGeom>
              <a:avLst/>
              <a:gdLst/>
              <a:ahLst/>
              <a:cxnLst/>
              <a:rect l="l" t="t" r="r" b="b"/>
              <a:pathLst>
                <a:path w="88" h="895" fill="none" extrusionOk="0">
                  <a:moveTo>
                    <a:pt x="1" y="894"/>
                  </a:moveTo>
                  <a:cubicBezTo>
                    <a:pt x="28" y="596"/>
                    <a:pt x="57" y="298"/>
                    <a:pt x="88" y="1"/>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defTabSz="685800"/>
              <a:endParaRPr>
                <a:ea typeface="+mn-ea"/>
              </a:endParaRPr>
            </a:p>
          </p:txBody>
        </p:sp>
        <p:sp>
          <p:nvSpPr>
            <p:cNvPr id="2018" name="Google Shape;2018;p48"/>
            <p:cNvSpPr/>
            <p:nvPr/>
          </p:nvSpPr>
          <p:spPr>
            <a:xfrm>
              <a:off x="1648925" y="567750"/>
              <a:ext cx="4341600" cy="1917900"/>
            </a:xfrm>
            <a:custGeom>
              <a:avLst/>
              <a:gdLst/>
              <a:ahLst/>
              <a:cxnLst/>
              <a:rect l="l" t="t" r="r" b="b"/>
              <a:pathLst>
                <a:path w="173664" h="76716" fill="none" extrusionOk="0">
                  <a:moveTo>
                    <a:pt x="0" y="76716"/>
                  </a:moveTo>
                  <a:cubicBezTo>
                    <a:pt x="5326" y="33478"/>
                    <a:pt x="42187" y="1"/>
                    <a:pt x="86866" y="1"/>
                  </a:cubicBezTo>
                  <a:cubicBezTo>
                    <a:pt x="131359" y="1"/>
                    <a:pt x="168099" y="33200"/>
                    <a:pt x="173663" y="76178"/>
                  </a:cubicBezTo>
                </a:path>
              </a:pathLst>
            </a:custGeom>
            <a:noFill/>
            <a:ln w="9525" cap="flat" cmpd="sng">
              <a:solidFill>
                <a:schemeClr val="accent1"/>
              </a:solidFill>
              <a:prstDash val="solid"/>
              <a:miter lim="1131"/>
              <a:headEnd type="none" w="sm" len="sm"/>
              <a:tailEnd type="none" w="sm" len="sm"/>
            </a:ln>
          </p:spPr>
          <p:txBody>
            <a:bodyPr spcFirstLastPara="1" wrap="square" lIns="91425" tIns="91425" rIns="91425" bIns="91425" anchor="ctr" anchorCtr="0">
              <a:noAutofit/>
            </a:bodyPr>
            <a:lstStyle/>
            <a:p>
              <a:pPr defTabSz="685800"/>
              <a:endParaRPr>
                <a:ea typeface="+mn-ea"/>
              </a:endParaRPr>
            </a:p>
          </p:txBody>
        </p:sp>
        <p:sp>
          <p:nvSpPr>
            <p:cNvPr id="2019" name="Google Shape;2019;p48"/>
            <p:cNvSpPr/>
            <p:nvPr/>
          </p:nvSpPr>
          <p:spPr>
            <a:xfrm>
              <a:off x="5993250" y="2494375"/>
              <a:ext cx="2550" cy="22325"/>
            </a:xfrm>
            <a:custGeom>
              <a:avLst/>
              <a:gdLst/>
              <a:ahLst/>
              <a:cxnLst/>
              <a:rect l="l" t="t" r="r" b="b"/>
              <a:pathLst>
                <a:path w="102" h="893" fill="none" extrusionOk="0">
                  <a:moveTo>
                    <a:pt x="1" y="0"/>
                  </a:moveTo>
                  <a:cubicBezTo>
                    <a:pt x="36" y="298"/>
                    <a:pt x="70" y="595"/>
                    <a:pt x="102" y="893"/>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defTabSz="685800"/>
              <a:endParaRPr>
                <a:ea typeface="+mn-ea"/>
              </a:endParaRPr>
            </a:p>
          </p:txBody>
        </p:sp>
        <p:sp>
          <p:nvSpPr>
            <p:cNvPr id="2020" name="Google Shape;2020;p48"/>
            <p:cNvSpPr/>
            <p:nvPr/>
          </p:nvSpPr>
          <p:spPr>
            <a:xfrm>
              <a:off x="1744250" y="1034900"/>
              <a:ext cx="898250" cy="720150"/>
            </a:xfrm>
            <a:custGeom>
              <a:avLst/>
              <a:gdLst/>
              <a:ahLst/>
              <a:cxnLst/>
              <a:rect l="l" t="t" r="r" b="b"/>
              <a:pathLst>
                <a:path w="35930" h="28806" extrusionOk="0">
                  <a:moveTo>
                    <a:pt x="7744" y="0"/>
                  </a:moveTo>
                  <a:lnTo>
                    <a:pt x="0" y="24160"/>
                  </a:lnTo>
                  <a:lnTo>
                    <a:pt x="30663" y="28806"/>
                  </a:lnTo>
                  <a:lnTo>
                    <a:pt x="35929" y="6505"/>
                  </a:lnTo>
                  <a:cubicBezTo>
                    <a:pt x="35929" y="6505"/>
                    <a:pt x="17345" y="5266"/>
                    <a:pt x="7744"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021" name="Google Shape;2021;p48"/>
            <p:cNvSpPr/>
            <p:nvPr/>
          </p:nvSpPr>
          <p:spPr>
            <a:xfrm>
              <a:off x="2735400" y="508350"/>
              <a:ext cx="1076350" cy="549800"/>
            </a:xfrm>
            <a:custGeom>
              <a:avLst/>
              <a:gdLst/>
              <a:ahLst/>
              <a:cxnLst/>
              <a:rect l="l" t="t" r="r" b="b"/>
              <a:pathLst>
                <a:path w="43054" h="21992" extrusionOk="0">
                  <a:moveTo>
                    <a:pt x="25089" y="1"/>
                  </a:moveTo>
                  <a:cubicBezTo>
                    <a:pt x="17749" y="4966"/>
                    <a:pt x="8453" y="5718"/>
                    <a:pt x="3494" y="5718"/>
                  </a:cubicBezTo>
                  <a:cubicBezTo>
                    <a:pt x="1337" y="5718"/>
                    <a:pt x="1" y="5576"/>
                    <a:pt x="0" y="5576"/>
                  </a:cubicBezTo>
                  <a:lnTo>
                    <a:pt x="0" y="5576"/>
                  </a:lnTo>
                  <a:cubicBezTo>
                    <a:pt x="7434" y="13009"/>
                    <a:pt x="27257" y="21992"/>
                    <a:pt x="27257" y="21992"/>
                  </a:cubicBezTo>
                  <a:cubicBezTo>
                    <a:pt x="35310" y="19513"/>
                    <a:pt x="43054" y="11151"/>
                    <a:pt x="43054" y="11151"/>
                  </a:cubicBezTo>
                  <a:cubicBezTo>
                    <a:pt x="38098" y="10222"/>
                    <a:pt x="25089" y="1"/>
                    <a:pt x="25089"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022" name="Google Shape;2022;p48"/>
            <p:cNvSpPr/>
            <p:nvPr/>
          </p:nvSpPr>
          <p:spPr>
            <a:xfrm>
              <a:off x="2735400" y="561750"/>
              <a:ext cx="305075" cy="299325"/>
            </a:xfrm>
            <a:custGeom>
              <a:avLst/>
              <a:gdLst/>
              <a:ahLst/>
              <a:cxnLst/>
              <a:rect l="l" t="t" r="r" b="b"/>
              <a:pathLst>
                <a:path w="12203" h="11973" extrusionOk="0">
                  <a:moveTo>
                    <a:pt x="7223" y="1"/>
                  </a:moveTo>
                  <a:cubicBezTo>
                    <a:pt x="2577" y="1239"/>
                    <a:pt x="0" y="3440"/>
                    <a:pt x="0" y="3440"/>
                  </a:cubicBezTo>
                  <a:cubicBezTo>
                    <a:pt x="3189" y="7118"/>
                    <a:pt x="12203" y="11972"/>
                    <a:pt x="12203" y="11972"/>
                  </a:cubicBezTo>
                  <a:cubicBezTo>
                    <a:pt x="7223" y="6321"/>
                    <a:pt x="7223" y="1"/>
                    <a:pt x="7223" y="1"/>
                  </a:cubicBez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023" name="Google Shape;2023;p48"/>
            <p:cNvSpPr/>
            <p:nvPr/>
          </p:nvSpPr>
          <p:spPr>
            <a:xfrm>
              <a:off x="4159375" y="785825"/>
              <a:ext cx="400000" cy="260550"/>
            </a:xfrm>
            <a:custGeom>
              <a:avLst/>
              <a:gdLst/>
              <a:ahLst/>
              <a:cxnLst/>
              <a:rect l="l" t="t" r="r" b="b"/>
              <a:pathLst>
                <a:path w="16000" h="10422" extrusionOk="0">
                  <a:moveTo>
                    <a:pt x="16000" y="0"/>
                  </a:moveTo>
                  <a:cubicBezTo>
                    <a:pt x="15999" y="0"/>
                    <a:pt x="2372" y="1858"/>
                    <a:pt x="513" y="4646"/>
                  </a:cubicBezTo>
                  <a:cubicBezTo>
                    <a:pt x="513" y="4646"/>
                    <a:pt x="1" y="6198"/>
                    <a:pt x="3095" y="8776"/>
                  </a:cubicBezTo>
                  <a:cubicBezTo>
                    <a:pt x="4504" y="9951"/>
                    <a:pt x="7675" y="10421"/>
                    <a:pt x="7675" y="10421"/>
                  </a:cubicBezTo>
                  <a:lnTo>
                    <a:pt x="16000" y="0"/>
                  </a:lnTo>
                  <a:close/>
                </a:path>
              </a:pathLst>
            </a:custGeom>
            <a:solidFill>
              <a:schemeClr val="accent2"/>
            </a:solidFill>
            <a:ln>
              <a:noFill/>
            </a:ln>
          </p:spPr>
          <p:txBody>
            <a:bodyPr spcFirstLastPara="1" wrap="square" lIns="91425" tIns="91425" rIns="91425" bIns="91425" anchor="ctr" anchorCtr="0">
              <a:noAutofit/>
            </a:bodyPr>
            <a:lstStyle/>
            <a:p>
              <a:pPr defTabSz="685800"/>
              <a:endParaRPr>
                <a:ea typeface="+mn-ea"/>
              </a:endParaRPr>
            </a:p>
          </p:txBody>
        </p:sp>
        <p:sp>
          <p:nvSpPr>
            <p:cNvPr id="2024" name="Google Shape;2024;p48"/>
            <p:cNvSpPr/>
            <p:nvPr/>
          </p:nvSpPr>
          <p:spPr>
            <a:xfrm>
              <a:off x="4172200" y="545525"/>
              <a:ext cx="882725" cy="449375"/>
            </a:xfrm>
            <a:custGeom>
              <a:avLst/>
              <a:gdLst/>
              <a:ahLst/>
              <a:cxnLst/>
              <a:rect l="l" t="t" r="r" b="b"/>
              <a:pathLst>
                <a:path w="35309" h="17975" extrusionOk="0">
                  <a:moveTo>
                    <a:pt x="19445" y="1"/>
                  </a:moveTo>
                  <a:cubicBezTo>
                    <a:pt x="19262" y="1"/>
                    <a:pt x="19077" y="4"/>
                    <a:pt x="18893" y="11"/>
                  </a:cubicBezTo>
                  <a:cubicBezTo>
                    <a:pt x="10221" y="319"/>
                    <a:pt x="619" y="11780"/>
                    <a:pt x="0" y="14258"/>
                  </a:cubicBezTo>
                  <a:cubicBezTo>
                    <a:pt x="0" y="14258"/>
                    <a:pt x="5762" y="12063"/>
                    <a:pt x="12895" y="12063"/>
                  </a:cubicBezTo>
                  <a:cubicBezTo>
                    <a:pt x="13341" y="12063"/>
                    <a:pt x="13792" y="12072"/>
                    <a:pt x="14248" y="12090"/>
                  </a:cubicBezTo>
                  <a:cubicBezTo>
                    <a:pt x="21991" y="12400"/>
                    <a:pt x="26327" y="17974"/>
                    <a:pt x="26327" y="17974"/>
                  </a:cubicBezTo>
                  <a:lnTo>
                    <a:pt x="35309" y="6824"/>
                  </a:lnTo>
                  <a:cubicBezTo>
                    <a:pt x="35309" y="6824"/>
                    <a:pt x="27892" y="1"/>
                    <a:pt x="19445"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025" name="Google Shape;2025;p48"/>
            <p:cNvSpPr/>
            <p:nvPr/>
          </p:nvSpPr>
          <p:spPr>
            <a:xfrm>
              <a:off x="5033625" y="1051000"/>
              <a:ext cx="913725" cy="820825"/>
            </a:xfrm>
            <a:custGeom>
              <a:avLst/>
              <a:gdLst/>
              <a:ahLst/>
              <a:cxnLst/>
              <a:rect l="l" t="t" r="r" b="b"/>
              <a:pathLst>
                <a:path w="36549" h="32833" extrusionOk="0">
                  <a:moveTo>
                    <a:pt x="17758" y="1"/>
                  </a:moveTo>
                  <a:cubicBezTo>
                    <a:pt x="17758" y="1"/>
                    <a:pt x="12183" y="14662"/>
                    <a:pt x="0" y="16726"/>
                  </a:cubicBezTo>
                  <a:cubicBezTo>
                    <a:pt x="0" y="16726"/>
                    <a:pt x="12183" y="31181"/>
                    <a:pt x="18998" y="32832"/>
                  </a:cubicBezTo>
                  <a:cubicBezTo>
                    <a:pt x="18998" y="32832"/>
                    <a:pt x="32833" y="26638"/>
                    <a:pt x="36549" y="20029"/>
                  </a:cubicBezTo>
                  <a:lnTo>
                    <a:pt x="36549" y="20029"/>
                  </a:lnTo>
                  <a:cubicBezTo>
                    <a:pt x="36549" y="20029"/>
                    <a:pt x="36549" y="20029"/>
                    <a:pt x="36549" y="20029"/>
                  </a:cubicBezTo>
                  <a:cubicBezTo>
                    <a:pt x="36547" y="20029"/>
                    <a:pt x="24365" y="13008"/>
                    <a:pt x="17758"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026" name="Google Shape;2026;p48"/>
            <p:cNvSpPr/>
            <p:nvPr/>
          </p:nvSpPr>
          <p:spPr>
            <a:xfrm>
              <a:off x="1362300" y="2344800"/>
              <a:ext cx="927700" cy="573400"/>
            </a:xfrm>
            <a:custGeom>
              <a:avLst/>
              <a:gdLst/>
              <a:ahLst/>
              <a:cxnLst/>
              <a:rect l="l" t="t" r="r" b="b"/>
              <a:pathLst>
                <a:path w="37108" h="22936" extrusionOk="0">
                  <a:moveTo>
                    <a:pt x="773" y="0"/>
                  </a:moveTo>
                  <a:lnTo>
                    <a:pt x="0" y="22936"/>
                  </a:lnTo>
                  <a:lnTo>
                    <a:pt x="31696" y="22936"/>
                  </a:lnTo>
                  <a:lnTo>
                    <a:pt x="37108" y="0"/>
                  </a:ln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027" name="Google Shape;2027;p48"/>
            <p:cNvSpPr/>
            <p:nvPr/>
          </p:nvSpPr>
          <p:spPr>
            <a:xfrm>
              <a:off x="1480700" y="2132325"/>
              <a:ext cx="730850" cy="727700"/>
            </a:xfrm>
            <a:custGeom>
              <a:avLst/>
              <a:gdLst/>
              <a:ahLst/>
              <a:cxnLst/>
              <a:rect l="l" t="t" r="r" b="b"/>
              <a:pathLst>
                <a:path w="29234" h="29108" extrusionOk="0">
                  <a:moveTo>
                    <a:pt x="117" y="0"/>
                  </a:moveTo>
                  <a:lnTo>
                    <a:pt x="1" y="26346"/>
                  </a:lnTo>
                  <a:lnTo>
                    <a:pt x="27186" y="29108"/>
                  </a:lnTo>
                  <a:lnTo>
                    <a:pt x="29234" y="1094"/>
                  </a:lnTo>
                  <a:lnTo>
                    <a:pt x="117" y="0"/>
                  </a:ln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028" name="Google Shape;2028;p48"/>
            <p:cNvSpPr/>
            <p:nvPr/>
          </p:nvSpPr>
          <p:spPr>
            <a:xfrm>
              <a:off x="1259200" y="2235897"/>
              <a:ext cx="895500" cy="689350"/>
            </a:xfrm>
            <a:custGeom>
              <a:avLst/>
              <a:gdLst/>
              <a:ahLst/>
              <a:cxnLst/>
              <a:rect l="l" t="t" r="r" b="b"/>
              <a:pathLst>
                <a:path w="35820" h="27574" extrusionOk="0">
                  <a:moveTo>
                    <a:pt x="15204" y="0"/>
                  </a:moveTo>
                  <a:lnTo>
                    <a:pt x="1" y="516"/>
                  </a:lnTo>
                  <a:lnTo>
                    <a:pt x="4124" y="27574"/>
                  </a:lnTo>
                  <a:lnTo>
                    <a:pt x="35820" y="27574"/>
                  </a:lnTo>
                  <a:lnTo>
                    <a:pt x="33759" y="3093"/>
                  </a:lnTo>
                  <a:lnTo>
                    <a:pt x="16751" y="3093"/>
                  </a:lnTo>
                  <a:lnTo>
                    <a:pt x="15204"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sp>
          <p:nvSpPr>
            <p:cNvPr id="2029" name="Google Shape;2029;p48"/>
            <p:cNvSpPr/>
            <p:nvPr/>
          </p:nvSpPr>
          <p:spPr>
            <a:xfrm>
              <a:off x="5431450" y="2344800"/>
              <a:ext cx="927700" cy="573400"/>
            </a:xfrm>
            <a:custGeom>
              <a:avLst/>
              <a:gdLst/>
              <a:ahLst/>
              <a:cxnLst/>
              <a:rect l="l" t="t" r="r" b="b"/>
              <a:pathLst>
                <a:path w="37108" h="22936" extrusionOk="0">
                  <a:moveTo>
                    <a:pt x="0" y="0"/>
                  </a:moveTo>
                  <a:lnTo>
                    <a:pt x="5412" y="22936"/>
                  </a:lnTo>
                  <a:lnTo>
                    <a:pt x="37108" y="22936"/>
                  </a:lnTo>
                  <a:lnTo>
                    <a:pt x="36335" y="0"/>
                  </a:ln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030" name="Google Shape;2030;p48"/>
            <p:cNvSpPr/>
            <p:nvPr/>
          </p:nvSpPr>
          <p:spPr>
            <a:xfrm>
              <a:off x="5566725" y="2235897"/>
              <a:ext cx="895500" cy="689350"/>
            </a:xfrm>
            <a:custGeom>
              <a:avLst/>
              <a:gdLst/>
              <a:ahLst/>
              <a:cxnLst/>
              <a:rect l="l" t="t" r="r" b="b"/>
              <a:pathLst>
                <a:path w="35820" h="27574" extrusionOk="0">
                  <a:moveTo>
                    <a:pt x="20616" y="0"/>
                  </a:moveTo>
                  <a:lnTo>
                    <a:pt x="19070" y="3093"/>
                  </a:lnTo>
                  <a:lnTo>
                    <a:pt x="2062" y="3093"/>
                  </a:lnTo>
                  <a:lnTo>
                    <a:pt x="1" y="27574"/>
                  </a:lnTo>
                  <a:lnTo>
                    <a:pt x="31697" y="27574"/>
                  </a:lnTo>
                  <a:lnTo>
                    <a:pt x="35820" y="516"/>
                  </a:lnTo>
                  <a:lnTo>
                    <a:pt x="20616"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grpSp>
      <p:sp>
        <p:nvSpPr>
          <p:cNvPr id="2032" name="Google Shape;2032;p48"/>
          <p:cNvSpPr txBox="1">
            <a:spLocks noGrp="1"/>
          </p:cNvSpPr>
          <p:nvPr>
            <p:ph type="title" idx="4294967295"/>
          </p:nvPr>
        </p:nvSpPr>
        <p:spPr>
          <a:xfrm>
            <a:off x="653941" y="1714374"/>
            <a:ext cx="1808400" cy="679223"/>
          </a:xfrm>
          <a:prstGeom prst="rect">
            <a:avLst/>
          </a:prstGeom>
        </p:spPr>
        <p:txBody>
          <a:bodyPr spcFirstLastPara="1" wrap="square" lIns="91425" tIns="91425" rIns="91425" bIns="91425" anchor="t" anchorCtr="0">
            <a:noAutofit/>
          </a:bodyPr>
          <a:lstStyle/>
          <a:p>
            <a:pPr algn="r"/>
            <a:r>
              <a:rPr lang="vi-VN" sz="1800" b="1" dirty="0"/>
              <a:t>1.</a:t>
            </a:r>
            <a:r>
              <a:rPr lang="en-US" sz="1800" b="1" dirty="0" err="1"/>
              <a:t>Che</a:t>
            </a:r>
            <a:r>
              <a:rPr lang="en-US" sz="1800" b="1" dirty="0"/>
              <a:t> </a:t>
            </a:r>
            <a:r>
              <a:rPr lang="en-US" sz="1800" b="1" dirty="0" err="1"/>
              <a:t>dấu</a:t>
            </a:r>
            <a:r>
              <a:rPr lang="en-US" sz="1800" b="1" dirty="0"/>
              <a:t> </a:t>
            </a:r>
            <a:r>
              <a:rPr lang="en-US" sz="1800" b="1" dirty="0" err="1"/>
              <a:t>dữ</a:t>
            </a:r>
            <a:r>
              <a:rPr lang="en-US" sz="1800" b="1" dirty="0"/>
              <a:t> </a:t>
            </a:r>
            <a:r>
              <a:rPr lang="en-US" sz="1800" b="1" dirty="0" err="1"/>
              <a:t>liệu</a:t>
            </a:r>
            <a:r>
              <a:rPr lang="en-US" sz="1800" b="1" dirty="0"/>
              <a:t> </a:t>
            </a:r>
            <a:r>
              <a:rPr lang="en-US" sz="1800" b="1" dirty="0" err="1"/>
              <a:t>gốc</a:t>
            </a:r>
            <a:br>
              <a:rPr lang="en-US" sz="1800" b="1" dirty="0"/>
            </a:br>
            <a:endParaRPr sz="1800" dirty="0"/>
          </a:p>
        </p:txBody>
      </p:sp>
      <p:sp>
        <p:nvSpPr>
          <p:cNvPr id="2034" name="Google Shape;2034;p48"/>
          <p:cNvSpPr txBox="1">
            <a:spLocks noGrp="1"/>
          </p:cNvSpPr>
          <p:nvPr>
            <p:ph type="title" idx="4294967295"/>
          </p:nvPr>
        </p:nvSpPr>
        <p:spPr>
          <a:xfrm>
            <a:off x="653941" y="3200275"/>
            <a:ext cx="1808400" cy="1137548"/>
          </a:xfrm>
          <a:prstGeom prst="rect">
            <a:avLst/>
          </a:prstGeom>
        </p:spPr>
        <p:txBody>
          <a:bodyPr spcFirstLastPara="1" wrap="square" lIns="91425" tIns="91425" rIns="91425" bIns="91425" anchor="t" anchorCtr="0">
            <a:noAutofit/>
          </a:bodyPr>
          <a:lstStyle/>
          <a:p>
            <a:pPr algn="r"/>
            <a:r>
              <a:rPr lang="vi-VN" sz="1800" b="1" dirty="0"/>
              <a:t>2.</a:t>
            </a:r>
            <a:r>
              <a:rPr lang="en-US" sz="1800" b="1" dirty="0"/>
              <a:t>Hashing </a:t>
            </a:r>
            <a:r>
              <a:rPr lang="en-US" sz="1800" b="1" dirty="0" err="1"/>
              <a:t>trong</a:t>
            </a:r>
            <a:r>
              <a:rPr lang="en-US" sz="1800" b="1" dirty="0"/>
              <a:t> </a:t>
            </a:r>
            <a:r>
              <a:rPr lang="en-US" sz="1800" b="1" dirty="0" err="1"/>
              <a:t>định</a:t>
            </a:r>
            <a:r>
              <a:rPr lang="en-US" sz="1800" b="1" dirty="0"/>
              <a:t> </a:t>
            </a:r>
            <a:r>
              <a:rPr lang="en-US" sz="1800" b="1" dirty="0" err="1"/>
              <a:t>danh</a:t>
            </a:r>
            <a:r>
              <a:rPr lang="en-US" sz="1800" b="1" dirty="0"/>
              <a:t> </a:t>
            </a:r>
            <a:r>
              <a:rPr lang="en-US" sz="1800" b="1" dirty="0" err="1"/>
              <a:t>dữ</a:t>
            </a:r>
            <a:r>
              <a:rPr lang="en-US" sz="1800" b="1" dirty="0"/>
              <a:t> </a:t>
            </a:r>
            <a:r>
              <a:rPr lang="en-US" sz="1800" b="1" dirty="0" err="1"/>
              <a:t>liệu</a:t>
            </a:r>
            <a:br>
              <a:rPr lang="en-US" sz="1800" b="1" dirty="0"/>
            </a:br>
            <a:endParaRPr sz="1800" dirty="0"/>
          </a:p>
        </p:txBody>
      </p:sp>
      <p:sp>
        <p:nvSpPr>
          <p:cNvPr id="2036" name="Google Shape;2036;p48"/>
          <p:cNvSpPr txBox="1">
            <a:spLocks noGrp="1"/>
          </p:cNvSpPr>
          <p:nvPr>
            <p:ph type="title" idx="4294967295"/>
          </p:nvPr>
        </p:nvSpPr>
        <p:spPr>
          <a:xfrm>
            <a:off x="6681666" y="1331260"/>
            <a:ext cx="1808400" cy="1230560"/>
          </a:xfrm>
          <a:prstGeom prst="rect">
            <a:avLst/>
          </a:prstGeom>
        </p:spPr>
        <p:txBody>
          <a:bodyPr spcFirstLastPara="1" wrap="square" lIns="91425" tIns="91425" rIns="91425" bIns="91425" anchor="t" anchorCtr="0">
            <a:noAutofit/>
          </a:bodyPr>
          <a:lstStyle/>
          <a:p>
            <a:pPr lvl="0"/>
            <a:r>
              <a:rPr lang="vi-VN" sz="1800" b="1" dirty="0"/>
              <a:t>3.</a:t>
            </a:r>
            <a:r>
              <a:rPr lang="en-US" sz="1800" b="1" dirty="0" err="1"/>
              <a:t>Ứng</a:t>
            </a:r>
            <a:r>
              <a:rPr lang="en-US" sz="1800" b="1" dirty="0"/>
              <a:t> </a:t>
            </a:r>
            <a:r>
              <a:rPr lang="en-US" sz="1800" b="1" dirty="0" err="1"/>
              <a:t>dụng</a:t>
            </a:r>
            <a:r>
              <a:rPr lang="en-US" sz="1800" b="1" dirty="0"/>
              <a:t> </a:t>
            </a:r>
            <a:r>
              <a:rPr lang="en-US" sz="1800" b="1" dirty="0" err="1"/>
              <a:t>trong</a:t>
            </a:r>
            <a:r>
              <a:rPr lang="en-US" sz="1800" b="1" dirty="0"/>
              <a:t> </a:t>
            </a:r>
            <a:r>
              <a:rPr lang="en-US" sz="1800" b="1" dirty="0" err="1"/>
              <a:t>lập</a:t>
            </a:r>
            <a:r>
              <a:rPr lang="en-US" sz="1800" b="1" dirty="0"/>
              <a:t> </a:t>
            </a:r>
            <a:r>
              <a:rPr lang="en-US" sz="1800" b="1" dirty="0" err="1"/>
              <a:t>chỉ</a:t>
            </a:r>
            <a:r>
              <a:rPr lang="en-US" sz="1800" b="1" dirty="0"/>
              <a:t> </a:t>
            </a:r>
            <a:r>
              <a:rPr lang="en-US" sz="1800" b="1" dirty="0" err="1"/>
              <a:t>mục</a:t>
            </a:r>
            <a:r>
              <a:rPr lang="en-US" sz="1800" b="1" dirty="0"/>
              <a:t> </a:t>
            </a:r>
            <a:r>
              <a:rPr lang="en-US" sz="1800" b="1" dirty="0" err="1"/>
              <a:t>và</a:t>
            </a:r>
            <a:r>
              <a:rPr lang="en-US" sz="1800" b="1" dirty="0"/>
              <a:t> </a:t>
            </a:r>
            <a:r>
              <a:rPr lang="en-US" sz="1800" b="1" dirty="0" err="1"/>
              <a:t>truy</a:t>
            </a:r>
            <a:r>
              <a:rPr lang="en-US" sz="1800" b="1" dirty="0"/>
              <a:t> </a:t>
            </a:r>
            <a:r>
              <a:rPr lang="en-US" sz="1800" b="1" dirty="0" err="1"/>
              <a:t>xuất</a:t>
            </a:r>
            <a:r>
              <a:rPr lang="en-US" sz="1800" b="1" dirty="0"/>
              <a:t> </a:t>
            </a:r>
            <a:r>
              <a:rPr lang="en-US" sz="1800" b="1" dirty="0" err="1"/>
              <a:t>dữ</a:t>
            </a:r>
            <a:r>
              <a:rPr lang="en-US" sz="1800" b="1" dirty="0"/>
              <a:t> </a:t>
            </a:r>
            <a:r>
              <a:rPr lang="en-US" sz="1800" b="1" dirty="0" err="1"/>
              <a:t>liệu</a:t>
            </a:r>
            <a:endParaRPr sz="1800" dirty="0"/>
          </a:p>
        </p:txBody>
      </p:sp>
      <p:sp>
        <p:nvSpPr>
          <p:cNvPr id="2038" name="Google Shape;2038;p48"/>
          <p:cNvSpPr txBox="1">
            <a:spLocks noGrp="1"/>
          </p:cNvSpPr>
          <p:nvPr>
            <p:ph type="title" idx="4294967295"/>
          </p:nvPr>
        </p:nvSpPr>
        <p:spPr>
          <a:xfrm>
            <a:off x="6681666" y="3200274"/>
            <a:ext cx="1808400" cy="1373267"/>
          </a:xfrm>
          <a:prstGeom prst="rect">
            <a:avLst/>
          </a:prstGeom>
        </p:spPr>
        <p:txBody>
          <a:bodyPr spcFirstLastPara="1" wrap="square" lIns="91425" tIns="91425" rIns="91425" bIns="91425" anchor="t" anchorCtr="0">
            <a:noAutofit/>
          </a:bodyPr>
          <a:lstStyle/>
          <a:p>
            <a:r>
              <a:rPr lang="en-US" sz="1800" b="1" dirty="0"/>
              <a:t>4.Ứng </a:t>
            </a:r>
            <a:r>
              <a:rPr lang="en-US" sz="1800" b="1" dirty="0" err="1"/>
              <a:t>dụng</a:t>
            </a:r>
            <a:r>
              <a:rPr lang="en-US" sz="1800" b="1" dirty="0"/>
              <a:t> </a:t>
            </a:r>
            <a:r>
              <a:rPr lang="en-US" sz="1800" b="1" dirty="0" err="1"/>
              <a:t>trong</a:t>
            </a:r>
            <a:r>
              <a:rPr lang="en-US" sz="1800" b="1" dirty="0"/>
              <a:t> </a:t>
            </a:r>
            <a:r>
              <a:rPr lang="en-US" sz="1800" b="1" dirty="0" err="1"/>
              <a:t>bằng</a:t>
            </a:r>
            <a:r>
              <a:rPr lang="en-US" sz="1800" b="1" dirty="0"/>
              <a:t> </a:t>
            </a:r>
            <a:r>
              <a:rPr lang="en-US" sz="1800" b="1" dirty="0" err="1"/>
              <a:t>chứng</a:t>
            </a:r>
            <a:r>
              <a:rPr lang="en-US" sz="1800" b="1" dirty="0"/>
              <a:t> </a:t>
            </a:r>
            <a:r>
              <a:rPr lang="en-US" sz="1800" b="1" dirty="0" err="1"/>
              <a:t>công</a:t>
            </a:r>
            <a:r>
              <a:rPr lang="en-US" sz="1800" b="1" dirty="0"/>
              <a:t> </a:t>
            </a:r>
            <a:r>
              <a:rPr lang="en-US" sz="1800" b="1" dirty="0" err="1"/>
              <a:t>việc</a:t>
            </a:r>
            <a:r>
              <a:rPr lang="en-US" sz="1800" b="1" dirty="0"/>
              <a:t> (Proof of Work)</a:t>
            </a:r>
            <a:br>
              <a:rPr lang="en-US" sz="1800" b="1" dirty="0"/>
            </a:br>
            <a:endParaRPr sz="1800" dirty="0"/>
          </a:p>
        </p:txBody>
      </p:sp>
      <p:cxnSp>
        <p:nvCxnSpPr>
          <p:cNvPr id="2039" name="Google Shape;2039;p48"/>
          <p:cNvCxnSpPr>
            <a:stCxn id="2034" idx="3"/>
          </p:cNvCxnSpPr>
          <p:nvPr/>
        </p:nvCxnSpPr>
        <p:spPr>
          <a:xfrm flipV="1">
            <a:off x="2462341" y="2304926"/>
            <a:ext cx="1157100" cy="1464124"/>
          </a:xfrm>
          <a:prstGeom prst="bentConnector2">
            <a:avLst/>
          </a:prstGeom>
          <a:noFill/>
          <a:ln w="19050" cap="flat" cmpd="sng">
            <a:solidFill>
              <a:schemeClr val="accent2"/>
            </a:solidFill>
            <a:prstDash val="solid"/>
            <a:round/>
            <a:headEnd type="oval" w="med" len="med"/>
            <a:tailEnd type="oval" w="med" len="med"/>
          </a:ln>
        </p:spPr>
      </p:cxnSp>
      <p:cxnSp>
        <p:nvCxnSpPr>
          <p:cNvPr id="2040" name="Google Shape;2040;p48"/>
          <p:cNvCxnSpPr>
            <a:cxnSpLocks/>
            <a:stCxn id="2032" idx="3"/>
          </p:cNvCxnSpPr>
          <p:nvPr/>
        </p:nvCxnSpPr>
        <p:spPr>
          <a:xfrm flipV="1">
            <a:off x="2462341" y="1743026"/>
            <a:ext cx="1738200" cy="310960"/>
          </a:xfrm>
          <a:prstGeom prst="bentConnector3">
            <a:avLst>
              <a:gd name="adj1" fmla="val 50000"/>
            </a:avLst>
          </a:prstGeom>
          <a:noFill/>
          <a:ln w="19050" cap="flat" cmpd="sng">
            <a:solidFill>
              <a:schemeClr val="accent2"/>
            </a:solidFill>
            <a:prstDash val="solid"/>
            <a:round/>
            <a:headEnd type="oval" w="med" len="med"/>
            <a:tailEnd type="oval" w="med" len="med"/>
          </a:ln>
        </p:spPr>
      </p:cxnSp>
      <p:cxnSp>
        <p:nvCxnSpPr>
          <p:cNvPr id="2041" name="Google Shape;2041;p48"/>
          <p:cNvCxnSpPr>
            <a:stCxn id="2036" idx="1"/>
          </p:cNvCxnSpPr>
          <p:nvPr/>
        </p:nvCxnSpPr>
        <p:spPr>
          <a:xfrm rot="10800000">
            <a:off x="5181666" y="1743029"/>
            <a:ext cx="1500000" cy="203513"/>
          </a:xfrm>
          <a:prstGeom prst="bentConnector3">
            <a:avLst>
              <a:gd name="adj1" fmla="val 50000"/>
            </a:avLst>
          </a:prstGeom>
          <a:noFill/>
          <a:ln w="19050" cap="flat" cmpd="sng">
            <a:solidFill>
              <a:schemeClr val="accent2"/>
            </a:solidFill>
            <a:prstDash val="solid"/>
            <a:round/>
            <a:headEnd type="oval" w="med" len="med"/>
            <a:tailEnd type="oval" w="med" len="med"/>
          </a:ln>
        </p:spPr>
      </p:cxnSp>
      <p:cxnSp>
        <p:nvCxnSpPr>
          <p:cNvPr id="2042" name="Google Shape;2042;p48"/>
          <p:cNvCxnSpPr>
            <a:cxnSpLocks/>
            <a:stCxn id="2038" idx="1"/>
          </p:cNvCxnSpPr>
          <p:nvPr/>
        </p:nvCxnSpPr>
        <p:spPr>
          <a:xfrm rot="10800000">
            <a:off x="5467266" y="2276428"/>
            <a:ext cx="1214400" cy="1610481"/>
          </a:xfrm>
          <a:prstGeom prst="bentConnector2">
            <a:avLst/>
          </a:prstGeom>
          <a:noFill/>
          <a:ln w="19050" cap="flat" cmpd="sng">
            <a:solidFill>
              <a:schemeClr val="accent2"/>
            </a:solidFill>
            <a:prstDash val="solid"/>
            <a:round/>
            <a:headEnd type="oval" w="med" len="med"/>
            <a:tailEnd type="oval" w="med" len="med"/>
          </a:ln>
        </p:spPr>
      </p:cxnSp>
    </p:spTree>
    <p:extLst>
      <p:ext uri="{BB962C8B-B14F-4D97-AF65-F5344CB8AC3E}">
        <p14:creationId xmlns:p14="http://schemas.microsoft.com/office/powerpoint/2010/main" val="47077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32"/>
                                        </p:tgtEl>
                                        <p:attrNameLst>
                                          <p:attrName>style.visibility</p:attrName>
                                        </p:attrNameLst>
                                      </p:cBhvr>
                                      <p:to>
                                        <p:strVal val="visible"/>
                                      </p:to>
                                    </p:set>
                                    <p:animEffect transition="in" filter="fade">
                                      <p:cBhvr>
                                        <p:cTn id="7" dur="500"/>
                                        <p:tgtEl>
                                          <p:spTgt spid="20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034"/>
                                        </p:tgtEl>
                                        <p:attrNameLst>
                                          <p:attrName>style.visibility</p:attrName>
                                        </p:attrNameLst>
                                      </p:cBhvr>
                                      <p:to>
                                        <p:strVal val="visible"/>
                                      </p:to>
                                    </p:set>
                                    <p:animEffect transition="in" filter="wipe(down)">
                                      <p:cBhvr>
                                        <p:cTn id="12" dur="500"/>
                                        <p:tgtEl>
                                          <p:spTgt spid="203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036"/>
                                        </p:tgtEl>
                                        <p:attrNameLst>
                                          <p:attrName>style.visibility</p:attrName>
                                        </p:attrNameLst>
                                      </p:cBhvr>
                                      <p:to>
                                        <p:strVal val="visible"/>
                                      </p:to>
                                    </p:set>
                                    <p:animEffect transition="in" filter="wheel(1)">
                                      <p:cBhvr>
                                        <p:cTn id="17" dur="2000"/>
                                        <p:tgtEl>
                                          <p:spTgt spid="203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038"/>
                                        </p:tgtEl>
                                        <p:attrNameLst>
                                          <p:attrName>style.visibility</p:attrName>
                                        </p:attrNameLst>
                                      </p:cBhvr>
                                      <p:to>
                                        <p:strVal val="visible"/>
                                      </p:to>
                                    </p:set>
                                    <p:animEffect transition="in" filter="randombar(horizontal)">
                                      <p:cBhvr>
                                        <p:cTn id="22" dur="500"/>
                                        <p:tgtEl>
                                          <p:spTgt spid="2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2" grpId="0"/>
      <p:bldP spid="2034" grpId="0"/>
      <p:bldP spid="2036" grpId="0"/>
      <p:bldP spid="20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5"/>
        <p:cNvGrpSpPr/>
        <p:nvPr/>
      </p:nvGrpSpPr>
      <p:grpSpPr>
        <a:xfrm>
          <a:off x="0" y="0"/>
          <a:ext cx="0" cy="0"/>
          <a:chOff x="0" y="0"/>
          <a:chExt cx="0" cy="0"/>
        </a:xfrm>
      </p:grpSpPr>
      <p:sp>
        <p:nvSpPr>
          <p:cNvPr id="2086" name="Google Shape;2086;p51"/>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p>
            <a:pPr lvl="0"/>
            <a:r>
              <a:rPr lang="en-US" b="1" dirty="0" err="1"/>
              <a:t>Cài</a:t>
            </a:r>
            <a:r>
              <a:rPr lang="en-US" b="1" dirty="0"/>
              <a:t> </a:t>
            </a:r>
            <a:r>
              <a:rPr lang="en-US" b="1" dirty="0" err="1"/>
              <a:t>đặt</a:t>
            </a:r>
            <a:r>
              <a:rPr lang="en-US" b="1" dirty="0"/>
              <a:t> </a:t>
            </a:r>
            <a:r>
              <a:rPr lang="en-US" b="1" dirty="0" err="1"/>
              <a:t>thử</a:t>
            </a:r>
            <a:r>
              <a:rPr lang="en-US" b="1" dirty="0"/>
              <a:t> </a:t>
            </a:r>
            <a:r>
              <a:rPr lang="en-US" b="1" dirty="0" err="1"/>
              <a:t>nghiệm</a:t>
            </a:r>
            <a:endParaRPr dirty="0"/>
          </a:p>
        </p:txBody>
      </p:sp>
      <p:sp>
        <p:nvSpPr>
          <p:cNvPr id="2088" name="Google Shape;2088;p51"/>
          <p:cNvSpPr txBox="1">
            <a:spLocks noGrp="1"/>
          </p:cNvSpPr>
          <p:nvPr>
            <p:ph type="title" idx="2"/>
          </p:nvPr>
        </p:nvSpPr>
        <p:spPr>
          <a:xfrm>
            <a:off x="876325" y="792425"/>
            <a:ext cx="2657700" cy="792600"/>
          </a:xfrm>
          <a:prstGeom prst="rect">
            <a:avLst/>
          </a:prstGeom>
        </p:spPr>
        <p:txBody>
          <a:bodyPr spcFirstLastPara="1" wrap="square" lIns="91425" tIns="91425" rIns="91425" bIns="91425" anchor="b" anchorCtr="0">
            <a:noAutofit/>
          </a:bodyPr>
          <a:lstStyle/>
          <a:p>
            <a:r>
              <a:rPr lang="en" dirty="0"/>
              <a:t>0</a:t>
            </a:r>
            <a:r>
              <a:rPr lang="en-US" dirty="0"/>
              <a:t>4</a:t>
            </a:r>
            <a:endParaRPr dirty="0"/>
          </a:p>
        </p:txBody>
      </p:sp>
      <p:grpSp>
        <p:nvGrpSpPr>
          <p:cNvPr id="2089" name="Google Shape;2089;p51"/>
          <p:cNvGrpSpPr/>
          <p:nvPr/>
        </p:nvGrpSpPr>
        <p:grpSpPr>
          <a:xfrm>
            <a:off x="5191075" y="918577"/>
            <a:ext cx="4095849" cy="4053140"/>
            <a:chOff x="1179935" y="-209451"/>
            <a:chExt cx="5745334" cy="5685426"/>
          </a:xfrm>
        </p:grpSpPr>
        <p:sp>
          <p:nvSpPr>
            <p:cNvPr id="2090" name="Google Shape;2090;p51"/>
            <p:cNvSpPr/>
            <p:nvPr/>
          </p:nvSpPr>
          <p:spPr>
            <a:xfrm>
              <a:off x="1179935" y="-209451"/>
              <a:ext cx="5745334" cy="4760386"/>
            </a:xfrm>
            <a:custGeom>
              <a:avLst/>
              <a:gdLst/>
              <a:ahLst/>
              <a:cxnLst/>
              <a:rect l="l" t="t" r="r" b="b"/>
              <a:pathLst>
                <a:path w="208202" h="172509" extrusionOk="0">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spcFirstLastPara="1" wrap="square" lIns="91425" tIns="91425" rIns="91425" bIns="91425" anchor="ctr" anchorCtr="0">
              <a:noAutofit/>
            </a:bodyPr>
            <a:lstStyle/>
            <a:p>
              <a:pPr defTabSz="685800"/>
              <a:endParaRPr>
                <a:ea typeface="+mn-ea"/>
              </a:endParaRPr>
            </a:p>
          </p:txBody>
        </p:sp>
        <p:sp>
          <p:nvSpPr>
            <p:cNvPr id="2091" name="Google Shape;2091;p51"/>
            <p:cNvSpPr/>
            <p:nvPr/>
          </p:nvSpPr>
          <p:spPr>
            <a:xfrm>
              <a:off x="1436950" y="5221775"/>
              <a:ext cx="4967025" cy="254200"/>
            </a:xfrm>
            <a:custGeom>
              <a:avLst/>
              <a:gdLst/>
              <a:ahLst/>
              <a:cxnLst/>
              <a:rect l="l" t="t" r="r" b="b"/>
              <a:pathLst>
                <a:path w="198681" h="10168" extrusionOk="0">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spcFirstLastPara="1" wrap="square" lIns="91425" tIns="91425" rIns="91425" bIns="91425" anchor="ctr" anchorCtr="0">
              <a:noAutofit/>
            </a:bodyPr>
            <a:lstStyle/>
            <a:p>
              <a:pPr defTabSz="685800"/>
              <a:endParaRPr>
                <a:ea typeface="+mn-ea"/>
              </a:endParaRPr>
            </a:p>
          </p:txBody>
        </p:sp>
        <p:sp>
          <p:nvSpPr>
            <p:cNvPr id="2092" name="Google Shape;2092;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093" name="Google Shape;2093;p51"/>
            <p:cNvSpPr/>
            <p:nvPr/>
          </p:nvSpPr>
          <p:spPr>
            <a:xfrm>
              <a:off x="1830725" y="499100"/>
              <a:ext cx="4045100" cy="2678700"/>
            </a:xfrm>
            <a:custGeom>
              <a:avLst/>
              <a:gdLst/>
              <a:ahLst/>
              <a:cxnLst/>
              <a:rect l="l" t="t" r="r" b="b"/>
              <a:pathLst>
                <a:path w="161804" h="107148" extrusionOk="0">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2094" name="Google Shape;2094;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2095" name="Google Shape;2095;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685800"/>
              <a:endParaRPr>
                <a:ea typeface="+mn-ea"/>
              </a:endParaRPr>
            </a:p>
          </p:txBody>
        </p:sp>
        <p:sp>
          <p:nvSpPr>
            <p:cNvPr id="2096" name="Google Shape;2096;p51"/>
            <p:cNvSpPr/>
            <p:nvPr/>
          </p:nvSpPr>
          <p:spPr>
            <a:xfrm>
              <a:off x="2953725" y="803275"/>
              <a:ext cx="2811775" cy="2285975"/>
            </a:xfrm>
            <a:custGeom>
              <a:avLst/>
              <a:gdLst/>
              <a:ahLst/>
              <a:cxnLst/>
              <a:rect l="l" t="t" r="r" b="b"/>
              <a:pathLst>
                <a:path w="112471" h="91439" extrusionOk="0">
                  <a:moveTo>
                    <a:pt x="1" y="0"/>
                  </a:moveTo>
                  <a:lnTo>
                    <a:pt x="1" y="91438"/>
                  </a:lnTo>
                  <a:lnTo>
                    <a:pt x="112470" y="91438"/>
                  </a:lnTo>
                  <a:lnTo>
                    <a:pt x="112470" y="0"/>
                  </a:ln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097" name="Google Shape;2097;p51"/>
            <p:cNvSpPr/>
            <p:nvPr/>
          </p:nvSpPr>
          <p:spPr>
            <a:xfrm>
              <a:off x="3342350" y="1015575"/>
              <a:ext cx="407700" cy="827825"/>
            </a:xfrm>
            <a:custGeom>
              <a:avLst/>
              <a:gdLst/>
              <a:ahLst/>
              <a:cxnLst/>
              <a:rect l="l" t="t" r="r" b="b"/>
              <a:pathLst>
                <a:path w="16308" h="33113" extrusionOk="0">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sp>
          <p:nvSpPr>
            <p:cNvPr id="2098" name="Google Shape;2098;p51"/>
            <p:cNvSpPr/>
            <p:nvPr/>
          </p:nvSpPr>
          <p:spPr>
            <a:xfrm>
              <a:off x="5361625" y="1020425"/>
              <a:ext cx="407675" cy="411500"/>
            </a:xfrm>
            <a:custGeom>
              <a:avLst/>
              <a:gdLst/>
              <a:ahLst/>
              <a:cxnLst/>
              <a:rect l="l" t="t" r="r" b="b"/>
              <a:pathLst>
                <a:path w="16307" h="16460" extrusionOk="0">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sp>
          <p:nvSpPr>
            <p:cNvPr id="2099" name="Google Shape;2099;p51"/>
            <p:cNvSpPr/>
            <p:nvPr/>
          </p:nvSpPr>
          <p:spPr>
            <a:xfrm>
              <a:off x="4148400" y="1020425"/>
              <a:ext cx="407675" cy="411500"/>
            </a:xfrm>
            <a:custGeom>
              <a:avLst/>
              <a:gdLst/>
              <a:ahLst/>
              <a:cxnLst/>
              <a:rect l="l" t="t" r="r" b="b"/>
              <a:pathLst>
                <a:path w="16307" h="16460" extrusionOk="0">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sp>
          <p:nvSpPr>
            <p:cNvPr id="2100" name="Google Shape;2100;p51"/>
            <p:cNvSpPr/>
            <p:nvPr/>
          </p:nvSpPr>
          <p:spPr>
            <a:xfrm>
              <a:off x="2950050" y="2262200"/>
              <a:ext cx="798775" cy="411500"/>
            </a:xfrm>
            <a:custGeom>
              <a:avLst/>
              <a:gdLst/>
              <a:ahLst/>
              <a:cxnLst/>
              <a:rect l="l" t="t" r="r" b="b"/>
              <a:pathLst>
                <a:path w="31951" h="16460" extrusionOk="0">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sp>
          <p:nvSpPr>
            <p:cNvPr id="2101" name="Google Shape;2101;p51"/>
            <p:cNvSpPr/>
            <p:nvPr/>
          </p:nvSpPr>
          <p:spPr>
            <a:xfrm>
              <a:off x="1837825" y="506225"/>
              <a:ext cx="4030850" cy="258950"/>
            </a:xfrm>
            <a:custGeom>
              <a:avLst/>
              <a:gdLst/>
              <a:ahLst/>
              <a:cxnLst/>
              <a:rect l="l" t="t" r="r" b="b"/>
              <a:pathLst>
                <a:path w="161234" h="10358" extrusionOk="0">
                  <a:moveTo>
                    <a:pt x="0" y="0"/>
                  </a:moveTo>
                  <a:lnTo>
                    <a:pt x="0" y="10358"/>
                  </a:lnTo>
                  <a:lnTo>
                    <a:pt x="161234" y="10358"/>
                  </a:lnTo>
                  <a:lnTo>
                    <a:pt x="161234" y="0"/>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defTabSz="685800"/>
              <a:endParaRPr>
                <a:ea typeface="+mn-ea"/>
              </a:endParaRPr>
            </a:p>
          </p:txBody>
        </p:sp>
        <p:sp>
          <p:nvSpPr>
            <p:cNvPr id="2102" name="Google Shape;2102;p51"/>
            <p:cNvSpPr/>
            <p:nvPr/>
          </p:nvSpPr>
          <p:spPr>
            <a:xfrm>
              <a:off x="1830725" y="499100"/>
              <a:ext cx="4045100" cy="273175"/>
            </a:xfrm>
            <a:custGeom>
              <a:avLst/>
              <a:gdLst/>
              <a:ahLst/>
              <a:cxnLst/>
              <a:rect l="l" t="t" r="r" b="b"/>
              <a:pathLst>
                <a:path w="161804" h="10927" extrusionOk="0">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2103" name="Google Shape;2103;p51"/>
            <p:cNvSpPr/>
            <p:nvPr/>
          </p:nvSpPr>
          <p:spPr>
            <a:xfrm>
              <a:off x="2946650" y="796150"/>
              <a:ext cx="2825925" cy="2300175"/>
            </a:xfrm>
            <a:custGeom>
              <a:avLst/>
              <a:gdLst/>
              <a:ahLst/>
              <a:cxnLst/>
              <a:rect l="l" t="t" r="r" b="b"/>
              <a:pathLst>
                <a:path w="113037" h="92007" extrusionOk="0">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04" name="Google Shape;2104;p51"/>
            <p:cNvSpPr/>
            <p:nvPr/>
          </p:nvSpPr>
          <p:spPr>
            <a:xfrm>
              <a:off x="33417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05" name="Google Shape;2105;p51"/>
            <p:cNvSpPr/>
            <p:nvPr/>
          </p:nvSpPr>
          <p:spPr>
            <a:xfrm>
              <a:off x="3744550" y="1025150"/>
              <a:ext cx="14200" cy="2063575"/>
            </a:xfrm>
            <a:custGeom>
              <a:avLst/>
              <a:gdLst/>
              <a:ahLst/>
              <a:cxnLst/>
              <a:rect l="l" t="t" r="r" b="b"/>
              <a:pathLst>
                <a:path w="568" h="82543" extrusionOk="0">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06" name="Google Shape;2106;p51"/>
            <p:cNvSpPr/>
            <p:nvPr/>
          </p:nvSpPr>
          <p:spPr>
            <a:xfrm>
              <a:off x="4147325"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07" name="Google Shape;2107;p51"/>
            <p:cNvSpPr/>
            <p:nvPr/>
          </p:nvSpPr>
          <p:spPr>
            <a:xfrm>
              <a:off x="45500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08" name="Google Shape;2108;p51"/>
            <p:cNvSpPr/>
            <p:nvPr/>
          </p:nvSpPr>
          <p:spPr>
            <a:xfrm>
              <a:off x="4952850" y="1025150"/>
              <a:ext cx="14200" cy="2063575"/>
            </a:xfrm>
            <a:custGeom>
              <a:avLst/>
              <a:gdLst/>
              <a:ahLst/>
              <a:cxnLst/>
              <a:rect l="l" t="t" r="r" b="b"/>
              <a:pathLst>
                <a:path w="568" h="82543" extrusionOk="0">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2109" name="Google Shape;2109;p51"/>
            <p:cNvSpPr/>
            <p:nvPr/>
          </p:nvSpPr>
          <p:spPr>
            <a:xfrm>
              <a:off x="5355600"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10" name="Google Shape;2110;p51"/>
            <p:cNvSpPr/>
            <p:nvPr/>
          </p:nvSpPr>
          <p:spPr>
            <a:xfrm>
              <a:off x="2953725" y="1024225"/>
              <a:ext cx="2811775" cy="25"/>
            </a:xfrm>
            <a:custGeom>
              <a:avLst/>
              <a:gdLst/>
              <a:ahLst/>
              <a:cxnLst/>
              <a:rect l="l" t="t" r="r" b="b"/>
              <a:pathLst>
                <a:path w="112471" h="1" extrusionOk="0">
                  <a:moveTo>
                    <a:pt x="1" y="1"/>
                  </a:moveTo>
                  <a:lnTo>
                    <a:pt x="112470" y="1"/>
                  </a:lnTo>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111" name="Google Shape;2111;p51"/>
            <p:cNvSpPr/>
            <p:nvPr/>
          </p:nvSpPr>
          <p:spPr>
            <a:xfrm>
              <a:off x="2947075" y="1017125"/>
              <a:ext cx="2825950" cy="14225"/>
            </a:xfrm>
            <a:custGeom>
              <a:avLst/>
              <a:gdLst/>
              <a:ahLst/>
              <a:cxnLst/>
              <a:rect l="l" t="t" r="r" b="b"/>
              <a:pathLst>
                <a:path w="113038" h="569" extrusionOk="0">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12" name="Google Shape;2112;p51"/>
            <p:cNvSpPr/>
            <p:nvPr/>
          </p:nvSpPr>
          <p:spPr>
            <a:xfrm>
              <a:off x="2947050" y="1428600"/>
              <a:ext cx="2825950" cy="14225"/>
            </a:xfrm>
            <a:custGeom>
              <a:avLst/>
              <a:gdLst/>
              <a:ahLst/>
              <a:cxnLst/>
              <a:rect l="l" t="t" r="r" b="b"/>
              <a:pathLst>
                <a:path w="113038" h="569" extrusionOk="0">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13" name="Google Shape;2113;p51"/>
            <p:cNvSpPr/>
            <p:nvPr/>
          </p:nvSpPr>
          <p:spPr>
            <a:xfrm>
              <a:off x="2947075" y="1840075"/>
              <a:ext cx="2825950" cy="14225"/>
            </a:xfrm>
            <a:custGeom>
              <a:avLst/>
              <a:gdLst/>
              <a:ahLst/>
              <a:cxnLst/>
              <a:rect l="l" t="t" r="r" b="b"/>
              <a:pathLst>
                <a:path w="113038" h="569" extrusionOk="0">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14" name="Google Shape;2114;p51"/>
            <p:cNvSpPr/>
            <p:nvPr/>
          </p:nvSpPr>
          <p:spPr>
            <a:xfrm>
              <a:off x="2947050" y="2251575"/>
              <a:ext cx="2825950" cy="14200"/>
            </a:xfrm>
            <a:custGeom>
              <a:avLst/>
              <a:gdLst/>
              <a:ahLst/>
              <a:cxnLst/>
              <a:rect l="l" t="t" r="r" b="b"/>
              <a:pathLst>
                <a:path w="113038" h="568" extrusionOk="0">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15" name="Google Shape;2115;p51"/>
            <p:cNvSpPr/>
            <p:nvPr/>
          </p:nvSpPr>
          <p:spPr>
            <a:xfrm>
              <a:off x="2947075" y="2663050"/>
              <a:ext cx="2825950" cy="14225"/>
            </a:xfrm>
            <a:custGeom>
              <a:avLst/>
              <a:gdLst/>
              <a:ahLst/>
              <a:cxnLst/>
              <a:rect l="l" t="t" r="r" b="b"/>
              <a:pathLst>
                <a:path w="113038" h="569" extrusionOk="0">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16" name="Google Shape;2116;p51"/>
            <p:cNvSpPr/>
            <p:nvPr/>
          </p:nvSpPr>
          <p:spPr>
            <a:xfrm>
              <a:off x="199362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17" name="Google Shape;2117;p51"/>
            <p:cNvSpPr/>
            <p:nvPr/>
          </p:nvSpPr>
          <p:spPr>
            <a:xfrm>
              <a:off x="2118150" y="918350"/>
              <a:ext cx="45325" cy="45325"/>
            </a:xfrm>
            <a:custGeom>
              <a:avLst/>
              <a:gdLst/>
              <a:ahLst/>
              <a:cxnLst/>
              <a:rect l="l" t="t" r="r" b="b"/>
              <a:pathLst>
                <a:path w="1813" h="1813" extrusionOk="0">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18" name="Google Shape;2118;p51"/>
            <p:cNvSpPr/>
            <p:nvPr/>
          </p:nvSpPr>
          <p:spPr>
            <a:xfrm>
              <a:off x="2242700" y="918350"/>
              <a:ext cx="45300" cy="45325"/>
            </a:xfrm>
            <a:custGeom>
              <a:avLst/>
              <a:gdLst/>
              <a:ahLst/>
              <a:cxnLst/>
              <a:rect l="l" t="t" r="r" b="b"/>
              <a:pathLst>
                <a:path w="1812" h="1813" extrusionOk="0">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19" name="Google Shape;2119;p51"/>
            <p:cNvSpPr/>
            <p:nvPr/>
          </p:nvSpPr>
          <p:spPr>
            <a:xfrm>
              <a:off x="2365425" y="918350"/>
              <a:ext cx="47125" cy="45325"/>
            </a:xfrm>
            <a:custGeom>
              <a:avLst/>
              <a:gdLst/>
              <a:ahLst/>
              <a:cxnLst/>
              <a:rect l="l" t="t" r="r" b="b"/>
              <a:pathLst>
                <a:path w="1885" h="1813" extrusionOk="0">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20" name="Google Shape;2120;p51"/>
            <p:cNvSpPr/>
            <p:nvPr/>
          </p:nvSpPr>
          <p:spPr>
            <a:xfrm>
              <a:off x="2491750" y="918350"/>
              <a:ext cx="45300" cy="45325"/>
            </a:xfrm>
            <a:custGeom>
              <a:avLst/>
              <a:gdLst/>
              <a:ahLst/>
              <a:cxnLst/>
              <a:rect l="l" t="t" r="r" b="b"/>
              <a:pathLst>
                <a:path w="1812" h="1813" extrusionOk="0">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21" name="Google Shape;2121;p51"/>
            <p:cNvSpPr/>
            <p:nvPr/>
          </p:nvSpPr>
          <p:spPr>
            <a:xfrm>
              <a:off x="261627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22" name="Google Shape;2122;p51"/>
            <p:cNvSpPr/>
            <p:nvPr/>
          </p:nvSpPr>
          <p:spPr>
            <a:xfrm>
              <a:off x="2740825" y="918350"/>
              <a:ext cx="45300" cy="45325"/>
            </a:xfrm>
            <a:custGeom>
              <a:avLst/>
              <a:gdLst/>
              <a:ahLst/>
              <a:cxnLst/>
              <a:rect l="l" t="t" r="r" b="b"/>
              <a:pathLst>
                <a:path w="1812" h="1813" extrusionOk="0">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23" name="Google Shape;2123;p51"/>
            <p:cNvSpPr/>
            <p:nvPr/>
          </p:nvSpPr>
          <p:spPr>
            <a:xfrm>
              <a:off x="199362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24" name="Google Shape;2124;p51"/>
            <p:cNvSpPr/>
            <p:nvPr/>
          </p:nvSpPr>
          <p:spPr>
            <a:xfrm>
              <a:off x="2118150" y="1032300"/>
              <a:ext cx="45325" cy="45300"/>
            </a:xfrm>
            <a:custGeom>
              <a:avLst/>
              <a:gdLst/>
              <a:ahLst/>
              <a:cxnLst/>
              <a:rect l="l" t="t" r="r" b="b"/>
              <a:pathLst>
                <a:path w="1813" h="1812" extrusionOk="0">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25" name="Google Shape;2125;p51"/>
            <p:cNvSpPr/>
            <p:nvPr/>
          </p:nvSpPr>
          <p:spPr>
            <a:xfrm>
              <a:off x="2242700" y="1032300"/>
              <a:ext cx="45300" cy="45300"/>
            </a:xfrm>
            <a:custGeom>
              <a:avLst/>
              <a:gdLst/>
              <a:ahLst/>
              <a:cxnLst/>
              <a:rect l="l" t="t" r="r" b="b"/>
              <a:pathLst>
                <a:path w="1812" h="1812" extrusionOk="0">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26" name="Google Shape;2126;p51"/>
            <p:cNvSpPr/>
            <p:nvPr/>
          </p:nvSpPr>
          <p:spPr>
            <a:xfrm>
              <a:off x="2365425" y="1032300"/>
              <a:ext cx="47125" cy="45300"/>
            </a:xfrm>
            <a:custGeom>
              <a:avLst/>
              <a:gdLst/>
              <a:ahLst/>
              <a:cxnLst/>
              <a:rect l="l" t="t" r="r" b="b"/>
              <a:pathLst>
                <a:path w="1885" h="1812" extrusionOk="0">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27" name="Google Shape;2127;p51"/>
            <p:cNvSpPr/>
            <p:nvPr/>
          </p:nvSpPr>
          <p:spPr>
            <a:xfrm>
              <a:off x="2491750" y="1032300"/>
              <a:ext cx="45300" cy="45300"/>
            </a:xfrm>
            <a:custGeom>
              <a:avLst/>
              <a:gdLst/>
              <a:ahLst/>
              <a:cxnLst/>
              <a:rect l="l" t="t" r="r" b="b"/>
              <a:pathLst>
                <a:path w="1812" h="1812" extrusionOk="0">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28" name="Google Shape;2128;p51"/>
            <p:cNvSpPr/>
            <p:nvPr/>
          </p:nvSpPr>
          <p:spPr>
            <a:xfrm>
              <a:off x="261627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29" name="Google Shape;2129;p51"/>
            <p:cNvSpPr/>
            <p:nvPr/>
          </p:nvSpPr>
          <p:spPr>
            <a:xfrm>
              <a:off x="2740825" y="1032300"/>
              <a:ext cx="45300" cy="45300"/>
            </a:xfrm>
            <a:custGeom>
              <a:avLst/>
              <a:gdLst/>
              <a:ahLst/>
              <a:cxnLst/>
              <a:rect l="l" t="t" r="r" b="b"/>
              <a:pathLst>
                <a:path w="1812" h="1812" extrusionOk="0">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30" name="Google Shape;2130;p51"/>
            <p:cNvSpPr/>
            <p:nvPr/>
          </p:nvSpPr>
          <p:spPr>
            <a:xfrm>
              <a:off x="199362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31" name="Google Shape;2131;p51"/>
            <p:cNvSpPr/>
            <p:nvPr/>
          </p:nvSpPr>
          <p:spPr>
            <a:xfrm>
              <a:off x="2118150" y="1146225"/>
              <a:ext cx="45325" cy="45300"/>
            </a:xfrm>
            <a:custGeom>
              <a:avLst/>
              <a:gdLst/>
              <a:ahLst/>
              <a:cxnLst/>
              <a:rect l="l" t="t" r="r" b="b"/>
              <a:pathLst>
                <a:path w="1813" h="1812" extrusionOk="0">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32" name="Google Shape;2132;p51"/>
            <p:cNvSpPr/>
            <p:nvPr/>
          </p:nvSpPr>
          <p:spPr>
            <a:xfrm>
              <a:off x="2242700" y="1146225"/>
              <a:ext cx="45300" cy="45300"/>
            </a:xfrm>
            <a:custGeom>
              <a:avLst/>
              <a:gdLst/>
              <a:ahLst/>
              <a:cxnLst/>
              <a:rect l="l" t="t" r="r" b="b"/>
              <a:pathLst>
                <a:path w="1812" h="1812" extrusionOk="0">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33" name="Google Shape;2133;p51"/>
            <p:cNvSpPr/>
            <p:nvPr/>
          </p:nvSpPr>
          <p:spPr>
            <a:xfrm>
              <a:off x="2365425" y="1146200"/>
              <a:ext cx="47125" cy="45325"/>
            </a:xfrm>
            <a:custGeom>
              <a:avLst/>
              <a:gdLst/>
              <a:ahLst/>
              <a:cxnLst/>
              <a:rect l="l" t="t" r="r" b="b"/>
              <a:pathLst>
                <a:path w="1885" h="1813" extrusionOk="0">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34" name="Google Shape;2134;p51"/>
            <p:cNvSpPr/>
            <p:nvPr/>
          </p:nvSpPr>
          <p:spPr>
            <a:xfrm>
              <a:off x="2491750" y="1146225"/>
              <a:ext cx="45300" cy="45300"/>
            </a:xfrm>
            <a:custGeom>
              <a:avLst/>
              <a:gdLst/>
              <a:ahLst/>
              <a:cxnLst/>
              <a:rect l="l" t="t" r="r" b="b"/>
              <a:pathLst>
                <a:path w="1812" h="1812" extrusionOk="0">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35" name="Google Shape;2135;p51"/>
            <p:cNvSpPr/>
            <p:nvPr/>
          </p:nvSpPr>
          <p:spPr>
            <a:xfrm>
              <a:off x="261627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36" name="Google Shape;2136;p51"/>
            <p:cNvSpPr/>
            <p:nvPr/>
          </p:nvSpPr>
          <p:spPr>
            <a:xfrm>
              <a:off x="2740825" y="1146225"/>
              <a:ext cx="45300" cy="45300"/>
            </a:xfrm>
            <a:custGeom>
              <a:avLst/>
              <a:gdLst/>
              <a:ahLst/>
              <a:cxnLst/>
              <a:rect l="l" t="t" r="r" b="b"/>
              <a:pathLst>
                <a:path w="1812" h="1812" extrusionOk="0">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37" name="Google Shape;2137;p51"/>
            <p:cNvSpPr/>
            <p:nvPr/>
          </p:nvSpPr>
          <p:spPr>
            <a:xfrm>
              <a:off x="1991825" y="1260150"/>
              <a:ext cx="47100" cy="45325"/>
            </a:xfrm>
            <a:custGeom>
              <a:avLst/>
              <a:gdLst/>
              <a:ahLst/>
              <a:cxnLst/>
              <a:rect l="l" t="t" r="r" b="b"/>
              <a:pathLst>
                <a:path w="1884" h="1813" extrusionOk="0">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38" name="Google Shape;2138;p51"/>
            <p:cNvSpPr/>
            <p:nvPr/>
          </p:nvSpPr>
          <p:spPr>
            <a:xfrm>
              <a:off x="211637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39" name="Google Shape;2139;p51"/>
            <p:cNvSpPr/>
            <p:nvPr/>
          </p:nvSpPr>
          <p:spPr>
            <a:xfrm>
              <a:off x="2240875" y="1260150"/>
              <a:ext cx="47125" cy="45325"/>
            </a:xfrm>
            <a:custGeom>
              <a:avLst/>
              <a:gdLst/>
              <a:ahLst/>
              <a:cxnLst/>
              <a:rect l="l" t="t" r="r" b="b"/>
              <a:pathLst>
                <a:path w="1885" h="1813" extrusionOk="0">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40" name="Google Shape;2140;p51"/>
            <p:cNvSpPr/>
            <p:nvPr/>
          </p:nvSpPr>
          <p:spPr>
            <a:xfrm>
              <a:off x="2365425" y="1260150"/>
              <a:ext cx="47125" cy="45325"/>
            </a:xfrm>
            <a:custGeom>
              <a:avLst/>
              <a:gdLst/>
              <a:ahLst/>
              <a:cxnLst/>
              <a:rect l="l" t="t" r="r" b="b"/>
              <a:pathLst>
                <a:path w="1885" h="1813" extrusionOk="0">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41" name="Google Shape;2141;p51"/>
            <p:cNvSpPr/>
            <p:nvPr/>
          </p:nvSpPr>
          <p:spPr>
            <a:xfrm>
              <a:off x="2489950" y="1260150"/>
              <a:ext cx="47100" cy="45325"/>
            </a:xfrm>
            <a:custGeom>
              <a:avLst/>
              <a:gdLst/>
              <a:ahLst/>
              <a:cxnLst/>
              <a:rect l="l" t="t" r="r" b="b"/>
              <a:pathLst>
                <a:path w="1884" h="1813" extrusionOk="0">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42" name="Google Shape;2142;p51"/>
            <p:cNvSpPr/>
            <p:nvPr/>
          </p:nvSpPr>
          <p:spPr>
            <a:xfrm>
              <a:off x="2614500" y="1260150"/>
              <a:ext cx="47075" cy="45325"/>
            </a:xfrm>
            <a:custGeom>
              <a:avLst/>
              <a:gdLst/>
              <a:ahLst/>
              <a:cxnLst/>
              <a:rect l="l" t="t" r="r" b="b"/>
              <a:pathLst>
                <a:path w="1883" h="1813" extrusionOk="0">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43" name="Google Shape;2143;p51"/>
            <p:cNvSpPr/>
            <p:nvPr/>
          </p:nvSpPr>
          <p:spPr>
            <a:xfrm>
              <a:off x="273902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44" name="Google Shape;2144;p51"/>
            <p:cNvSpPr/>
            <p:nvPr/>
          </p:nvSpPr>
          <p:spPr>
            <a:xfrm>
              <a:off x="1991825" y="1374100"/>
              <a:ext cx="47100" cy="45300"/>
            </a:xfrm>
            <a:custGeom>
              <a:avLst/>
              <a:gdLst/>
              <a:ahLst/>
              <a:cxnLst/>
              <a:rect l="l" t="t" r="r" b="b"/>
              <a:pathLst>
                <a:path w="1884" h="1812" extrusionOk="0">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45" name="Google Shape;2145;p51"/>
            <p:cNvSpPr/>
            <p:nvPr/>
          </p:nvSpPr>
          <p:spPr>
            <a:xfrm>
              <a:off x="211637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46" name="Google Shape;2146;p51"/>
            <p:cNvSpPr/>
            <p:nvPr/>
          </p:nvSpPr>
          <p:spPr>
            <a:xfrm>
              <a:off x="2240875" y="1374100"/>
              <a:ext cx="47125" cy="45300"/>
            </a:xfrm>
            <a:custGeom>
              <a:avLst/>
              <a:gdLst/>
              <a:ahLst/>
              <a:cxnLst/>
              <a:rect l="l" t="t" r="r" b="b"/>
              <a:pathLst>
                <a:path w="1885" h="1812" extrusionOk="0">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47" name="Google Shape;2147;p51"/>
            <p:cNvSpPr/>
            <p:nvPr/>
          </p:nvSpPr>
          <p:spPr>
            <a:xfrm>
              <a:off x="2365425" y="1374100"/>
              <a:ext cx="47125" cy="45300"/>
            </a:xfrm>
            <a:custGeom>
              <a:avLst/>
              <a:gdLst/>
              <a:ahLst/>
              <a:cxnLst/>
              <a:rect l="l" t="t" r="r" b="b"/>
              <a:pathLst>
                <a:path w="1885" h="1812" extrusionOk="0">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48" name="Google Shape;2148;p51"/>
            <p:cNvSpPr/>
            <p:nvPr/>
          </p:nvSpPr>
          <p:spPr>
            <a:xfrm>
              <a:off x="2489950" y="1374100"/>
              <a:ext cx="47100" cy="45300"/>
            </a:xfrm>
            <a:custGeom>
              <a:avLst/>
              <a:gdLst/>
              <a:ahLst/>
              <a:cxnLst/>
              <a:rect l="l" t="t" r="r" b="b"/>
              <a:pathLst>
                <a:path w="1884" h="1812" extrusionOk="0">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49" name="Google Shape;2149;p51"/>
            <p:cNvSpPr/>
            <p:nvPr/>
          </p:nvSpPr>
          <p:spPr>
            <a:xfrm>
              <a:off x="2614500" y="1374100"/>
              <a:ext cx="47075" cy="45300"/>
            </a:xfrm>
            <a:custGeom>
              <a:avLst/>
              <a:gdLst/>
              <a:ahLst/>
              <a:cxnLst/>
              <a:rect l="l" t="t" r="r" b="b"/>
              <a:pathLst>
                <a:path w="1883" h="1812" extrusionOk="0">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50" name="Google Shape;2150;p51"/>
            <p:cNvSpPr/>
            <p:nvPr/>
          </p:nvSpPr>
          <p:spPr>
            <a:xfrm>
              <a:off x="273902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51" name="Google Shape;2151;p51"/>
            <p:cNvSpPr/>
            <p:nvPr/>
          </p:nvSpPr>
          <p:spPr>
            <a:xfrm>
              <a:off x="1991825" y="1488025"/>
              <a:ext cx="47100" cy="45325"/>
            </a:xfrm>
            <a:custGeom>
              <a:avLst/>
              <a:gdLst/>
              <a:ahLst/>
              <a:cxnLst/>
              <a:rect l="l" t="t" r="r" b="b"/>
              <a:pathLst>
                <a:path w="1884" h="1813" extrusionOk="0">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52" name="Google Shape;2152;p51"/>
            <p:cNvSpPr/>
            <p:nvPr/>
          </p:nvSpPr>
          <p:spPr>
            <a:xfrm>
              <a:off x="211637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53" name="Google Shape;2153;p51"/>
            <p:cNvSpPr/>
            <p:nvPr/>
          </p:nvSpPr>
          <p:spPr>
            <a:xfrm>
              <a:off x="2240875" y="1488025"/>
              <a:ext cx="47125" cy="45325"/>
            </a:xfrm>
            <a:custGeom>
              <a:avLst/>
              <a:gdLst/>
              <a:ahLst/>
              <a:cxnLst/>
              <a:rect l="l" t="t" r="r" b="b"/>
              <a:pathLst>
                <a:path w="1885" h="1813" extrusionOk="0">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54" name="Google Shape;2154;p51"/>
            <p:cNvSpPr/>
            <p:nvPr/>
          </p:nvSpPr>
          <p:spPr>
            <a:xfrm>
              <a:off x="2365425" y="1488025"/>
              <a:ext cx="47125" cy="45325"/>
            </a:xfrm>
            <a:custGeom>
              <a:avLst/>
              <a:gdLst/>
              <a:ahLst/>
              <a:cxnLst/>
              <a:rect l="l" t="t" r="r" b="b"/>
              <a:pathLst>
                <a:path w="1885" h="1813" extrusionOk="0">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55" name="Google Shape;2155;p51"/>
            <p:cNvSpPr/>
            <p:nvPr/>
          </p:nvSpPr>
          <p:spPr>
            <a:xfrm>
              <a:off x="2489950" y="1488025"/>
              <a:ext cx="47100" cy="45325"/>
            </a:xfrm>
            <a:custGeom>
              <a:avLst/>
              <a:gdLst/>
              <a:ahLst/>
              <a:cxnLst/>
              <a:rect l="l" t="t" r="r" b="b"/>
              <a:pathLst>
                <a:path w="1884" h="1813" extrusionOk="0">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56" name="Google Shape;2156;p51"/>
            <p:cNvSpPr/>
            <p:nvPr/>
          </p:nvSpPr>
          <p:spPr>
            <a:xfrm>
              <a:off x="2614500" y="1488025"/>
              <a:ext cx="47075" cy="45325"/>
            </a:xfrm>
            <a:custGeom>
              <a:avLst/>
              <a:gdLst/>
              <a:ahLst/>
              <a:cxnLst/>
              <a:rect l="l" t="t" r="r" b="b"/>
              <a:pathLst>
                <a:path w="1883" h="1813" extrusionOk="0">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57" name="Google Shape;2157;p51"/>
            <p:cNvSpPr/>
            <p:nvPr/>
          </p:nvSpPr>
          <p:spPr>
            <a:xfrm>
              <a:off x="273902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58" name="Google Shape;2158;p51"/>
            <p:cNvSpPr/>
            <p:nvPr/>
          </p:nvSpPr>
          <p:spPr>
            <a:xfrm>
              <a:off x="1988475" y="1756475"/>
              <a:ext cx="362075" cy="14225"/>
            </a:xfrm>
            <a:custGeom>
              <a:avLst/>
              <a:gdLst/>
              <a:ahLst/>
              <a:cxnLst/>
              <a:rect l="l" t="t" r="r" b="b"/>
              <a:pathLst>
                <a:path w="14483" h="569" extrusionOk="0">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59" name="Google Shape;2159;p51"/>
            <p:cNvSpPr/>
            <p:nvPr/>
          </p:nvSpPr>
          <p:spPr>
            <a:xfrm>
              <a:off x="1988475" y="1991525"/>
              <a:ext cx="362075" cy="14225"/>
            </a:xfrm>
            <a:custGeom>
              <a:avLst/>
              <a:gdLst/>
              <a:ahLst/>
              <a:cxnLst/>
              <a:rect l="l" t="t" r="r" b="b"/>
              <a:pathLst>
                <a:path w="14483" h="569" extrusionOk="0">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60" name="Google Shape;2160;p51"/>
            <p:cNvSpPr/>
            <p:nvPr/>
          </p:nvSpPr>
          <p:spPr>
            <a:xfrm>
              <a:off x="1987625" y="2226550"/>
              <a:ext cx="362950" cy="14225"/>
            </a:xfrm>
            <a:custGeom>
              <a:avLst/>
              <a:gdLst/>
              <a:ahLst/>
              <a:cxnLst/>
              <a:rect l="l" t="t" r="r" b="b"/>
              <a:pathLst>
                <a:path w="14518" h="569" extrusionOk="0">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61" name="Google Shape;2161;p51"/>
            <p:cNvSpPr/>
            <p:nvPr/>
          </p:nvSpPr>
          <p:spPr>
            <a:xfrm>
              <a:off x="4707650" y="1162225"/>
              <a:ext cx="434275" cy="598325"/>
            </a:xfrm>
            <a:custGeom>
              <a:avLst/>
              <a:gdLst/>
              <a:ahLst/>
              <a:cxnLst/>
              <a:rect l="l" t="t" r="r" b="b"/>
              <a:pathLst>
                <a:path w="17371" h="23933" extrusionOk="0">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162" name="Google Shape;2162;p51"/>
            <p:cNvSpPr/>
            <p:nvPr/>
          </p:nvSpPr>
          <p:spPr>
            <a:xfrm>
              <a:off x="4702350" y="1155125"/>
              <a:ext cx="446900" cy="612525"/>
            </a:xfrm>
            <a:custGeom>
              <a:avLst/>
              <a:gdLst/>
              <a:ahLst/>
              <a:cxnLst/>
              <a:rect l="l" t="t" r="r" b="b"/>
              <a:pathLst>
                <a:path w="17876" h="24501" extrusionOk="0">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63" name="Google Shape;2163;p51"/>
            <p:cNvSpPr/>
            <p:nvPr/>
          </p:nvSpPr>
          <p:spPr>
            <a:xfrm>
              <a:off x="4660275" y="1011275"/>
              <a:ext cx="612600" cy="600325"/>
            </a:xfrm>
            <a:custGeom>
              <a:avLst/>
              <a:gdLst/>
              <a:ahLst/>
              <a:cxnLst/>
              <a:rect l="l" t="t" r="r" b="b"/>
              <a:pathLst>
                <a:path w="24504" h="24013" extrusionOk="0">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64" name="Google Shape;2164;p51"/>
            <p:cNvSpPr/>
            <p:nvPr/>
          </p:nvSpPr>
          <p:spPr>
            <a:xfrm>
              <a:off x="4692250" y="1004200"/>
              <a:ext cx="587825" cy="614425"/>
            </a:xfrm>
            <a:custGeom>
              <a:avLst/>
              <a:gdLst/>
              <a:ahLst/>
              <a:cxnLst/>
              <a:rect l="l" t="t" r="r" b="b"/>
              <a:pathLst>
                <a:path w="23513" h="24577" extrusionOk="0">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sp>
          <p:nvSpPr>
            <p:cNvPr id="2165" name="Google Shape;2165;p51"/>
            <p:cNvSpPr/>
            <p:nvPr/>
          </p:nvSpPr>
          <p:spPr>
            <a:xfrm>
              <a:off x="4863625" y="1358700"/>
              <a:ext cx="69050" cy="172750"/>
            </a:xfrm>
            <a:custGeom>
              <a:avLst/>
              <a:gdLst/>
              <a:ahLst/>
              <a:cxnLst/>
              <a:rect l="l" t="t" r="r" b="b"/>
              <a:pathLst>
                <a:path w="2762" h="6910" extrusionOk="0">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166" name="Google Shape;2166;p51"/>
            <p:cNvSpPr/>
            <p:nvPr/>
          </p:nvSpPr>
          <p:spPr>
            <a:xfrm>
              <a:off x="4861750" y="1351575"/>
              <a:ext cx="77975" cy="186950"/>
            </a:xfrm>
            <a:custGeom>
              <a:avLst/>
              <a:gdLst/>
              <a:ahLst/>
              <a:cxnLst/>
              <a:rect l="l" t="t" r="r" b="b"/>
              <a:pathLst>
                <a:path w="3119" h="7478" extrusionOk="0">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67" name="Google Shape;2167;p51"/>
            <p:cNvSpPr/>
            <p:nvPr/>
          </p:nvSpPr>
          <p:spPr>
            <a:xfrm>
              <a:off x="4446475" y="3047525"/>
              <a:ext cx="1082950" cy="2160925"/>
            </a:xfrm>
            <a:custGeom>
              <a:avLst/>
              <a:gdLst/>
              <a:ahLst/>
              <a:cxnLst/>
              <a:rect l="l" t="t" r="r" b="b"/>
              <a:pathLst>
                <a:path w="43318" h="86437" extrusionOk="0">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68" name="Google Shape;2168;p51"/>
            <p:cNvSpPr/>
            <p:nvPr/>
          </p:nvSpPr>
          <p:spPr>
            <a:xfrm>
              <a:off x="4440025" y="3040425"/>
              <a:ext cx="1096950" cy="2175150"/>
            </a:xfrm>
            <a:custGeom>
              <a:avLst/>
              <a:gdLst/>
              <a:ahLst/>
              <a:cxnLst/>
              <a:rect l="l" t="t" r="r" b="b"/>
              <a:pathLst>
                <a:path w="43878" h="87006" extrusionOk="0">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69" name="Google Shape;2169;p51"/>
            <p:cNvSpPr/>
            <p:nvPr/>
          </p:nvSpPr>
          <p:spPr>
            <a:xfrm>
              <a:off x="4963975" y="3405300"/>
              <a:ext cx="291075" cy="179850"/>
            </a:xfrm>
            <a:custGeom>
              <a:avLst/>
              <a:gdLst/>
              <a:ahLst/>
              <a:cxnLst/>
              <a:rect l="l" t="t" r="r" b="b"/>
              <a:pathLst>
                <a:path w="11643" h="7194" extrusionOk="0">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170" name="Google Shape;2170;p51"/>
            <p:cNvSpPr/>
            <p:nvPr/>
          </p:nvSpPr>
          <p:spPr>
            <a:xfrm>
              <a:off x="4735375" y="3171050"/>
              <a:ext cx="199175" cy="10650"/>
            </a:xfrm>
            <a:custGeom>
              <a:avLst/>
              <a:gdLst/>
              <a:ahLst/>
              <a:cxnLst/>
              <a:rect l="l" t="t" r="r" b="b"/>
              <a:pathLst>
                <a:path w="7967" h="426" extrusionOk="0">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171" name="Google Shape;2171;p51"/>
            <p:cNvSpPr/>
            <p:nvPr/>
          </p:nvSpPr>
          <p:spPr>
            <a:xfrm>
              <a:off x="5192400" y="3171050"/>
              <a:ext cx="84925" cy="10650"/>
            </a:xfrm>
            <a:custGeom>
              <a:avLst/>
              <a:gdLst/>
              <a:ahLst/>
              <a:cxnLst/>
              <a:rect l="l" t="t" r="r" b="b"/>
              <a:pathLst>
                <a:path w="3397" h="426" extrusionOk="0">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172" name="Google Shape;2172;p51"/>
            <p:cNvSpPr/>
            <p:nvPr/>
          </p:nvSpPr>
          <p:spPr>
            <a:xfrm>
              <a:off x="4199325"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73" name="Google Shape;2173;p51"/>
            <p:cNvSpPr/>
            <p:nvPr/>
          </p:nvSpPr>
          <p:spPr>
            <a:xfrm>
              <a:off x="5125700"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74" name="Google Shape;2174;p51"/>
            <p:cNvSpPr/>
            <p:nvPr/>
          </p:nvSpPr>
          <p:spPr>
            <a:xfrm>
              <a:off x="4781725" y="1727075"/>
              <a:ext cx="440575" cy="143650"/>
            </a:xfrm>
            <a:custGeom>
              <a:avLst/>
              <a:gdLst/>
              <a:ahLst/>
              <a:cxnLst/>
              <a:rect l="l" t="t" r="r" b="b"/>
              <a:pathLst>
                <a:path w="17623" h="5746" extrusionOk="0">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defTabSz="685800"/>
              <a:endParaRPr>
                <a:ea typeface="+mn-ea"/>
              </a:endParaRPr>
            </a:p>
          </p:txBody>
        </p:sp>
        <p:sp>
          <p:nvSpPr>
            <p:cNvPr id="2175" name="Google Shape;2175;p51"/>
            <p:cNvSpPr/>
            <p:nvPr/>
          </p:nvSpPr>
          <p:spPr>
            <a:xfrm>
              <a:off x="4772950" y="1719850"/>
              <a:ext cx="458075" cy="157950"/>
            </a:xfrm>
            <a:custGeom>
              <a:avLst/>
              <a:gdLst/>
              <a:ahLst/>
              <a:cxnLst/>
              <a:rect l="l" t="t" r="r" b="b"/>
              <a:pathLst>
                <a:path w="18323" h="6318" extrusionOk="0">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76" name="Google Shape;2176;p51"/>
            <p:cNvSpPr/>
            <p:nvPr/>
          </p:nvSpPr>
          <p:spPr>
            <a:xfrm>
              <a:off x="5154275" y="1927700"/>
              <a:ext cx="518725" cy="985300"/>
            </a:xfrm>
            <a:custGeom>
              <a:avLst/>
              <a:gdLst/>
              <a:ahLst/>
              <a:cxnLst/>
              <a:rect l="l" t="t" r="r" b="b"/>
              <a:pathLst>
                <a:path w="20749" h="39412" extrusionOk="0">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sp>
          <p:nvSpPr>
            <p:cNvPr id="2177" name="Google Shape;2177;p51"/>
            <p:cNvSpPr/>
            <p:nvPr/>
          </p:nvSpPr>
          <p:spPr>
            <a:xfrm>
              <a:off x="5146900" y="1920600"/>
              <a:ext cx="527025" cy="999500"/>
            </a:xfrm>
            <a:custGeom>
              <a:avLst/>
              <a:gdLst/>
              <a:ahLst/>
              <a:cxnLst/>
              <a:rect l="l" t="t" r="r" b="b"/>
              <a:pathLst>
                <a:path w="21081" h="39980" extrusionOk="0">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78" name="Google Shape;2178;p51"/>
            <p:cNvSpPr/>
            <p:nvPr/>
          </p:nvSpPr>
          <p:spPr>
            <a:xfrm>
              <a:off x="4543950" y="1815650"/>
              <a:ext cx="918300" cy="1251350"/>
            </a:xfrm>
            <a:custGeom>
              <a:avLst/>
              <a:gdLst/>
              <a:ahLst/>
              <a:cxnLst/>
              <a:rect l="l" t="t" r="r" b="b"/>
              <a:pathLst>
                <a:path w="36732" h="50054" extrusionOk="0">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sp>
          <p:nvSpPr>
            <p:cNvPr id="2179" name="Google Shape;2179;p51"/>
            <p:cNvSpPr/>
            <p:nvPr/>
          </p:nvSpPr>
          <p:spPr>
            <a:xfrm>
              <a:off x="4536625" y="1808450"/>
              <a:ext cx="933050" cy="1265625"/>
            </a:xfrm>
            <a:custGeom>
              <a:avLst/>
              <a:gdLst/>
              <a:ahLst/>
              <a:cxnLst/>
              <a:rect l="l" t="t" r="r" b="b"/>
              <a:pathLst>
                <a:path w="37322" h="50625" extrusionOk="0">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80" name="Google Shape;2180;p51"/>
            <p:cNvSpPr/>
            <p:nvPr/>
          </p:nvSpPr>
          <p:spPr>
            <a:xfrm>
              <a:off x="5098750" y="2607025"/>
              <a:ext cx="76075" cy="61225"/>
            </a:xfrm>
            <a:custGeom>
              <a:avLst/>
              <a:gdLst/>
              <a:ahLst/>
              <a:cxnLst/>
              <a:rect l="l" t="t" r="r" b="b"/>
              <a:pathLst>
                <a:path w="3043" h="2449" extrusionOk="0">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81" name="Google Shape;2181;p51"/>
            <p:cNvSpPr/>
            <p:nvPr/>
          </p:nvSpPr>
          <p:spPr>
            <a:xfrm>
              <a:off x="5213825" y="2219000"/>
              <a:ext cx="179225" cy="342950"/>
            </a:xfrm>
            <a:custGeom>
              <a:avLst/>
              <a:gdLst/>
              <a:ahLst/>
              <a:cxnLst/>
              <a:rect l="l" t="t" r="r" b="b"/>
              <a:pathLst>
                <a:path w="7169" h="13718" extrusionOk="0">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82" name="Google Shape;2182;p51"/>
            <p:cNvSpPr/>
            <p:nvPr/>
          </p:nvSpPr>
          <p:spPr>
            <a:xfrm>
              <a:off x="5395900" y="2664750"/>
              <a:ext cx="165100" cy="82175"/>
            </a:xfrm>
            <a:custGeom>
              <a:avLst/>
              <a:gdLst/>
              <a:ahLst/>
              <a:cxnLst/>
              <a:rect l="l" t="t" r="r" b="b"/>
              <a:pathLst>
                <a:path w="6604" h="3287" extrusionOk="0">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83" name="Google Shape;2183;p51"/>
            <p:cNvSpPr/>
            <p:nvPr/>
          </p:nvSpPr>
          <p:spPr>
            <a:xfrm>
              <a:off x="5375050" y="2662275"/>
              <a:ext cx="104575" cy="116525"/>
            </a:xfrm>
            <a:custGeom>
              <a:avLst/>
              <a:gdLst/>
              <a:ahLst/>
              <a:cxnLst/>
              <a:rect l="l" t="t" r="r" b="b"/>
              <a:pathLst>
                <a:path w="4183" h="4661" extrusionOk="0">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84" name="Google Shape;2184;p51"/>
            <p:cNvSpPr/>
            <p:nvPr/>
          </p:nvSpPr>
          <p:spPr>
            <a:xfrm>
              <a:off x="3624925" y="1542075"/>
              <a:ext cx="1000550" cy="848475"/>
            </a:xfrm>
            <a:custGeom>
              <a:avLst/>
              <a:gdLst/>
              <a:ahLst/>
              <a:cxnLst/>
              <a:rect l="l" t="t" r="r" b="b"/>
              <a:pathLst>
                <a:path w="40022" h="33939" extrusionOk="0">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defTabSz="685800"/>
              <a:endParaRPr>
                <a:ea typeface="+mn-ea"/>
              </a:endParaRPr>
            </a:p>
          </p:txBody>
        </p:sp>
        <p:sp>
          <p:nvSpPr>
            <p:cNvPr id="2185" name="Google Shape;2185;p51"/>
            <p:cNvSpPr/>
            <p:nvPr/>
          </p:nvSpPr>
          <p:spPr>
            <a:xfrm>
              <a:off x="3617100" y="1535000"/>
              <a:ext cx="1015025" cy="862625"/>
            </a:xfrm>
            <a:custGeom>
              <a:avLst/>
              <a:gdLst/>
              <a:ahLst/>
              <a:cxnLst/>
              <a:rect l="l" t="t" r="r" b="b"/>
              <a:pathLst>
                <a:path w="40601" h="34505" extrusionOk="0">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86" name="Google Shape;2186;p51"/>
            <p:cNvSpPr/>
            <p:nvPr/>
          </p:nvSpPr>
          <p:spPr>
            <a:xfrm>
              <a:off x="4061850" y="2072550"/>
              <a:ext cx="56025" cy="127775"/>
            </a:xfrm>
            <a:custGeom>
              <a:avLst/>
              <a:gdLst/>
              <a:ahLst/>
              <a:cxnLst/>
              <a:rect l="l" t="t" r="r" b="b"/>
              <a:pathLst>
                <a:path w="2241" h="5111" extrusionOk="0">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87" name="Google Shape;2187;p51"/>
            <p:cNvSpPr/>
            <p:nvPr/>
          </p:nvSpPr>
          <p:spPr>
            <a:xfrm>
              <a:off x="4016325" y="2118125"/>
              <a:ext cx="48075" cy="145975"/>
            </a:xfrm>
            <a:custGeom>
              <a:avLst/>
              <a:gdLst/>
              <a:ahLst/>
              <a:cxnLst/>
              <a:rect l="l" t="t" r="r" b="b"/>
              <a:pathLst>
                <a:path w="1923" h="5839" extrusionOk="0">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88" name="Google Shape;2188;p51"/>
            <p:cNvSpPr/>
            <p:nvPr/>
          </p:nvSpPr>
          <p:spPr>
            <a:xfrm>
              <a:off x="4562225" y="2282075"/>
              <a:ext cx="202250" cy="177900"/>
            </a:xfrm>
            <a:custGeom>
              <a:avLst/>
              <a:gdLst/>
              <a:ahLst/>
              <a:cxnLst/>
              <a:rect l="l" t="t" r="r" b="b"/>
              <a:pathLst>
                <a:path w="8090" h="7116" extrusionOk="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89" name="Google Shape;2189;p51"/>
            <p:cNvSpPr/>
            <p:nvPr/>
          </p:nvSpPr>
          <p:spPr>
            <a:xfrm>
              <a:off x="4589600" y="2345875"/>
              <a:ext cx="193125" cy="214300"/>
            </a:xfrm>
            <a:custGeom>
              <a:avLst/>
              <a:gdLst/>
              <a:ahLst/>
              <a:cxnLst/>
              <a:rect l="l" t="t" r="r" b="b"/>
              <a:pathLst>
                <a:path w="7725" h="8572" extrusionOk="0">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90" name="Google Shape;2190;p51"/>
            <p:cNvSpPr/>
            <p:nvPr/>
          </p:nvSpPr>
          <p:spPr>
            <a:xfrm>
              <a:off x="3653275" y="1616225"/>
              <a:ext cx="105450" cy="72550"/>
            </a:xfrm>
            <a:custGeom>
              <a:avLst/>
              <a:gdLst/>
              <a:ahLst/>
              <a:cxnLst/>
              <a:rect l="l" t="t" r="r" b="b"/>
              <a:pathLst>
                <a:path w="4218" h="2902" extrusionOk="0">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91" name="Google Shape;2191;p51"/>
            <p:cNvSpPr/>
            <p:nvPr/>
          </p:nvSpPr>
          <p:spPr>
            <a:xfrm>
              <a:off x="3491600" y="1214750"/>
              <a:ext cx="282475" cy="394900"/>
            </a:xfrm>
            <a:custGeom>
              <a:avLst/>
              <a:gdLst/>
              <a:ahLst/>
              <a:cxnLst/>
              <a:rect l="l" t="t" r="r" b="b"/>
              <a:pathLst>
                <a:path w="11299" h="15796" extrusionOk="0">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spcFirstLastPara="1" wrap="square" lIns="91425" tIns="91425" rIns="91425" bIns="91425" anchor="ctr" anchorCtr="0">
              <a:noAutofit/>
            </a:bodyPr>
            <a:lstStyle/>
            <a:p>
              <a:pPr defTabSz="685800"/>
              <a:endParaRPr>
                <a:ea typeface="+mn-ea"/>
              </a:endParaRPr>
            </a:p>
          </p:txBody>
        </p:sp>
        <p:sp>
          <p:nvSpPr>
            <p:cNvPr id="2192" name="Google Shape;2192;p51"/>
            <p:cNvSpPr/>
            <p:nvPr/>
          </p:nvSpPr>
          <p:spPr>
            <a:xfrm>
              <a:off x="3483825" y="1207625"/>
              <a:ext cx="278975" cy="409100"/>
            </a:xfrm>
            <a:custGeom>
              <a:avLst/>
              <a:gdLst/>
              <a:ahLst/>
              <a:cxnLst/>
              <a:rect l="l" t="t" r="r" b="b"/>
              <a:pathLst>
                <a:path w="11159" h="16364" extrusionOk="0">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spcFirstLastPara="1" wrap="square" lIns="91425" tIns="91425" rIns="91425" bIns="91425" anchor="ctr" anchorCtr="0">
              <a:noAutofit/>
            </a:bodyPr>
            <a:lstStyle/>
            <a:p>
              <a:pPr defTabSz="685800"/>
              <a:endParaRPr>
                <a:ea typeface="+mn-ea"/>
              </a:endParaRPr>
            </a:p>
          </p:txBody>
        </p:sp>
        <p:sp>
          <p:nvSpPr>
            <p:cNvPr id="2193" name="Google Shape;2193;p51"/>
            <p:cNvSpPr/>
            <p:nvPr/>
          </p:nvSpPr>
          <p:spPr>
            <a:xfrm>
              <a:off x="3522725" y="1487225"/>
              <a:ext cx="49300" cy="62550"/>
            </a:xfrm>
            <a:custGeom>
              <a:avLst/>
              <a:gdLst/>
              <a:ahLst/>
              <a:cxnLst/>
              <a:rect l="l" t="t" r="r" b="b"/>
              <a:pathLst>
                <a:path w="1972" h="2502" extrusionOk="0">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spcFirstLastPara="1" wrap="square" lIns="91425" tIns="91425" rIns="91425" bIns="91425" anchor="ctr" anchorCtr="0">
              <a:noAutofit/>
            </a:bodyPr>
            <a:lstStyle/>
            <a:p>
              <a:pPr defTabSz="685800"/>
              <a:endParaRPr>
                <a:ea typeface="+mn-ea"/>
              </a:endParaRPr>
            </a:p>
          </p:txBody>
        </p:sp>
      </p:grpSp>
    </p:spTree>
    <p:extLst>
      <p:ext uri="{BB962C8B-B14F-4D97-AF65-F5344CB8AC3E}">
        <p14:creationId xmlns:p14="http://schemas.microsoft.com/office/powerpoint/2010/main" val="257883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086"/>
                                        </p:tgtEl>
                                        <p:attrNameLst>
                                          <p:attrName>style.visibility</p:attrName>
                                        </p:attrNameLst>
                                      </p:cBhvr>
                                      <p:to>
                                        <p:strVal val="visible"/>
                                      </p:to>
                                    </p:set>
                                    <p:animEffect transition="in" filter="randombar(horizontal)">
                                      <p:cBhvr>
                                        <p:cTn id="7" dur="500"/>
                                        <p:tgtEl>
                                          <p:spTgt spid="208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088"/>
                                        </p:tgtEl>
                                        <p:attrNameLst>
                                          <p:attrName>style.visibility</p:attrName>
                                        </p:attrNameLst>
                                      </p:cBhvr>
                                      <p:to>
                                        <p:strVal val="visible"/>
                                      </p:to>
                                    </p:set>
                                    <p:animEffect transition="in" filter="randombar(horizontal)">
                                      <p:cBhvr>
                                        <p:cTn id="10" dur="500"/>
                                        <p:tgtEl>
                                          <p:spTgt spid="2088"/>
                                        </p:tgtEl>
                                      </p:cBhvr>
                                    </p:animEffect>
                                  </p:childTnLst>
                                </p:cTn>
                              </p:par>
                              <p:par>
                                <p:cTn id="11" presetID="14" presetClass="entr" presetSubtype="10" fill="hold" nodeType="withEffect">
                                  <p:stCondLst>
                                    <p:cond delay="0"/>
                                  </p:stCondLst>
                                  <p:childTnLst>
                                    <p:set>
                                      <p:cBhvr>
                                        <p:cTn id="12" dur="1" fill="hold">
                                          <p:stCondLst>
                                            <p:cond delay="0"/>
                                          </p:stCondLst>
                                        </p:cTn>
                                        <p:tgtEl>
                                          <p:spTgt spid="2089"/>
                                        </p:tgtEl>
                                        <p:attrNameLst>
                                          <p:attrName>style.visibility</p:attrName>
                                        </p:attrNameLst>
                                      </p:cBhvr>
                                      <p:to>
                                        <p:strVal val="visible"/>
                                      </p:to>
                                    </p:set>
                                    <p:animEffect transition="in" filter="randombar(horizontal)">
                                      <p:cBhvr>
                                        <p:cTn id="13" dur="500"/>
                                        <p:tgtEl>
                                          <p:spTgt spid="2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6" grpId="0"/>
      <p:bldP spid="208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grpSp>
        <p:nvGrpSpPr>
          <p:cNvPr id="57" name="Group 3">
            <a:extLst>
              <a:ext uri="{FF2B5EF4-FFF2-40B4-BE49-F238E27FC236}">
                <a16:creationId xmlns:a16="http://schemas.microsoft.com/office/drawing/2014/main" id="{BF7C6A2E-15BE-4FE6-BB73-6296E3870CC0}"/>
              </a:ext>
            </a:extLst>
          </p:cNvPr>
          <p:cNvGrpSpPr>
            <a:grpSpLocks/>
          </p:cNvGrpSpPr>
          <p:nvPr/>
        </p:nvGrpSpPr>
        <p:grpSpPr bwMode="auto">
          <a:xfrm>
            <a:off x="935831" y="1389857"/>
            <a:ext cx="762000" cy="665162"/>
            <a:chOff x="1110" y="2656"/>
            <a:chExt cx="1549" cy="1351"/>
          </a:xfrm>
        </p:grpSpPr>
        <p:sp>
          <p:nvSpPr>
            <p:cNvPr id="74" name="AutoShape 4">
              <a:extLst>
                <a:ext uri="{FF2B5EF4-FFF2-40B4-BE49-F238E27FC236}">
                  <a16:creationId xmlns:a16="http://schemas.microsoft.com/office/drawing/2014/main" id="{7C8279F4-2E26-49AF-AD62-7BF0C7C827C8}"/>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vi-VN" altLang="vi-VN"/>
            </a:p>
          </p:txBody>
        </p:sp>
        <p:sp>
          <p:nvSpPr>
            <p:cNvPr id="75" name="AutoShape 5">
              <a:extLst>
                <a:ext uri="{FF2B5EF4-FFF2-40B4-BE49-F238E27FC236}">
                  <a16:creationId xmlns:a16="http://schemas.microsoft.com/office/drawing/2014/main" id="{40F32775-244A-43AF-9A38-7C2F0962DDA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vi-VN" altLang="vi-VN"/>
            </a:p>
          </p:txBody>
        </p:sp>
        <p:sp>
          <p:nvSpPr>
            <p:cNvPr id="76" name="AutoShape 6">
              <a:extLst>
                <a:ext uri="{FF2B5EF4-FFF2-40B4-BE49-F238E27FC236}">
                  <a16:creationId xmlns:a16="http://schemas.microsoft.com/office/drawing/2014/main" id="{475E962A-64D0-48E9-879B-CC6970DA60F7}"/>
                </a:ext>
              </a:extLst>
            </p:cNvPr>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p>
          </p:txBody>
        </p:sp>
      </p:grpSp>
      <p:grpSp>
        <p:nvGrpSpPr>
          <p:cNvPr id="58" name="Group 7">
            <a:extLst>
              <a:ext uri="{FF2B5EF4-FFF2-40B4-BE49-F238E27FC236}">
                <a16:creationId xmlns:a16="http://schemas.microsoft.com/office/drawing/2014/main" id="{2A911E46-3841-4D2D-8BB6-09AB9FF3D459}"/>
              </a:ext>
            </a:extLst>
          </p:cNvPr>
          <p:cNvGrpSpPr>
            <a:grpSpLocks/>
          </p:cNvGrpSpPr>
          <p:nvPr/>
        </p:nvGrpSpPr>
        <p:grpSpPr bwMode="auto">
          <a:xfrm>
            <a:off x="935831" y="2304257"/>
            <a:ext cx="762000" cy="665162"/>
            <a:chOff x="3174" y="2656"/>
            <a:chExt cx="1549" cy="1351"/>
          </a:xfrm>
        </p:grpSpPr>
        <p:sp>
          <p:nvSpPr>
            <p:cNvPr id="71" name="AutoShape 8">
              <a:extLst>
                <a:ext uri="{FF2B5EF4-FFF2-40B4-BE49-F238E27FC236}">
                  <a16:creationId xmlns:a16="http://schemas.microsoft.com/office/drawing/2014/main" id="{4C32F7D5-A744-42B5-B731-3C5689A4974A}"/>
                </a:ext>
              </a:extLst>
            </p:cNvPr>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vi-VN" altLang="vi-VN"/>
            </a:p>
          </p:txBody>
        </p:sp>
        <p:sp>
          <p:nvSpPr>
            <p:cNvPr id="72" name="AutoShape 9">
              <a:extLst>
                <a:ext uri="{FF2B5EF4-FFF2-40B4-BE49-F238E27FC236}">
                  <a16:creationId xmlns:a16="http://schemas.microsoft.com/office/drawing/2014/main" id="{80527891-9860-420D-BA73-AE49E6BB6064}"/>
                </a:ext>
              </a:extLst>
            </p:cNvPr>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vi-VN" altLang="vi-VN"/>
            </a:p>
          </p:txBody>
        </p:sp>
        <p:sp>
          <p:nvSpPr>
            <p:cNvPr id="73" name="AutoShape 10">
              <a:extLst>
                <a:ext uri="{FF2B5EF4-FFF2-40B4-BE49-F238E27FC236}">
                  <a16:creationId xmlns:a16="http://schemas.microsoft.com/office/drawing/2014/main" id="{8133C1BB-4D25-4500-9910-D8D24EAA0976}"/>
                </a:ext>
              </a:extLst>
            </p:cNvPr>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p>
          </p:txBody>
        </p:sp>
      </p:grpSp>
      <p:sp>
        <p:nvSpPr>
          <p:cNvPr id="59" name="Line 11">
            <a:extLst>
              <a:ext uri="{FF2B5EF4-FFF2-40B4-BE49-F238E27FC236}">
                <a16:creationId xmlns:a16="http://schemas.microsoft.com/office/drawing/2014/main" id="{DC1BF9BC-E707-4964-8115-725D4244A421}"/>
              </a:ext>
            </a:extLst>
          </p:cNvPr>
          <p:cNvSpPr>
            <a:spLocks noChangeShapeType="1"/>
          </p:cNvSpPr>
          <p:nvPr/>
        </p:nvSpPr>
        <p:spPr bwMode="auto">
          <a:xfrm>
            <a:off x="1545431" y="1999457"/>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vi-VN"/>
          </a:p>
        </p:txBody>
      </p:sp>
      <p:sp>
        <p:nvSpPr>
          <p:cNvPr id="60" name="Text Box 12">
            <a:extLst>
              <a:ext uri="{FF2B5EF4-FFF2-40B4-BE49-F238E27FC236}">
                <a16:creationId xmlns:a16="http://schemas.microsoft.com/office/drawing/2014/main" id="{20534B96-6D5C-4316-8D6F-9EFB90339AB3}"/>
              </a:ext>
            </a:extLst>
          </p:cNvPr>
          <p:cNvSpPr txBox="1">
            <a:spLocks noChangeArrowheads="1"/>
          </p:cNvSpPr>
          <p:nvPr/>
        </p:nvSpPr>
        <p:spPr bwMode="auto">
          <a:xfrm>
            <a:off x="1681598" y="1473253"/>
            <a:ext cx="64341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vi-VN" sz="2600" dirty="0" err="1"/>
              <a:t>Giải</a:t>
            </a:r>
            <a:r>
              <a:rPr lang="en-US" altLang="vi-VN" sz="2600" dirty="0"/>
              <a:t> </a:t>
            </a:r>
            <a:r>
              <a:rPr lang="en-US" altLang="vi-VN" sz="2600" dirty="0" err="1"/>
              <a:t>thuật</a:t>
            </a:r>
            <a:r>
              <a:rPr lang="en-US" altLang="vi-VN" sz="2600" dirty="0"/>
              <a:t> </a:t>
            </a:r>
            <a:r>
              <a:rPr lang="en-US" altLang="vi-VN" sz="2600" dirty="0" err="1"/>
              <a:t>các</a:t>
            </a:r>
            <a:r>
              <a:rPr lang="en-US" altLang="vi-VN" sz="2600" dirty="0"/>
              <a:t> </a:t>
            </a:r>
            <a:r>
              <a:rPr lang="en-US" altLang="vi-VN" sz="2600" dirty="0" err="1"/>
              <a:t>hàm</a:t>
            </a:r>
            <a:r>
              <a:rPr lang="en-US" altLang="vi-VN" sz="2600" dirty="0"/>
              <a:t> </a:t>
            </a:r>
            <a:r>
              <a:rPr lang="en-US" altLang="vi-VN" sz="2600" dirty="0" err="1"/>
              <a:t>băm</a:t>
            </a:r>
            <a:r>
              <a:rPr lang="en-US" altLang="vi-VN" sz="2600" dirty="0"/>
              <a:t> SHA</a:t>
            </a:r>
          </a:p>
        </p:txBody>
      </p:sp>
      <p:sp>
        <p:nvSpPr>
          <p:cNvPr id="61" name="Text Box 13">
            <a:extLst>
              <a:ext uri="{FF2B5EF4-FFF2-40B4-BE49-F238E27FC236}">
                <a16:creationId xmlns:a16="http://schemas.microsoft.com/office/drawing/2014/main" id="{1EDE150E-E847-4B32-96EE-B4F61FC37570}"/>
              </a:ext>
            </a:extLst>
          </p:cNvPr>
          <p:cNvSpPr txBox="1">
            <a:spLocks noChangeArrowheads="1"/>
          </p:cNvSpPr>
          <p:nvPr/>
        </p:nvSpPr>
        <p:spPr bwMode="gray">
          <a:xfrm>
            <a:off x="1132681" y="1488282"/>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altLang="vi-VN" sz="2400" b="1" dirty="0">
                <a:solidFill>
                  <a:schemeClr val="bg1"/>
                </a:solidFill>
              </a:rPr>
              <a:t>1</a:t>
            </a:r>
          </a:p>
        </p:txBody>
      </p:sp>
      <p:sp>
        <p:nvSpPr>
          <p:cNvPr id="62" name="Line 14">
            <a:extLst>
              <a:ext uri="{FF2B5EF4-FFF2-40B4-BE49-F238E27FC236}">
                <a16:creationId xmlns:a16="http://schemas.microsoft.com/office/drawing/2014/main" id="{8D69E921-6953-41E2-BFAD-64174F05CBF2}"/>
              </a:ext>
            </a:extLst>
          </p:cNvPr>
          <p:cNvSpPr>
            <a:spLocks noChangeShapeType="1"/>
          </p:cNvSpPr>
          <p:nvPr/>
        </p:nvSpPr>
        <p:spPr bwMode="auto">
          <a:xfrm>
            <a:off x="1545431" y="2913857"/>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vi-VN"/>
          </a:p>
        </p:txBody>
      </p:sp>
      <p:sp>
        <p:nvSpPr>
          <p:cNvPr id="63" name="Text Box 16">
            <a:extLst>
              <a:ext uri="{FF2B5EF4-FFF2-40B4-BE49-F238E27FC236}">
                <a16:creationId xmlns:a16="http://schemas.microsoft.com/office/drawing/2014/main" id="{732C225A-78CF-49A2-8E78-4DA6888195D0}"/>
              </a:ext>
            </a:extLst>
          </p:cNvPr>
          <p:cNvSpPr txBox="1">
            <a:spLocks noChangeArrowheads="1"/>
          </p:cNvSpPr>
          <p:nvPr/>
        </p:nvSpPr>
        <p:spPr bwMode="gray">
          <a:xfrm>
            <a:off x="1132681" y="2402682"/>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altLang="vi-VN" sz="2400" b="1" dirty="0">
                <a:solidFill>
                  <a:schemeClr val="bg1"/>
                </a:solidFill>
              </a:rPr>
              <a:t>2</a:t>
            </a:r>
          </a:p>
        </p:txBody>
      </p:sp>
      <p:grpSp>
        <p:nvGrpSpPr>
          <p:cNvPr id="64" name="Group 17">
            <a:extLst>
              <a:ext uri="{FF2B5EF4-FFF2-40B4-BE49-F238E27FC236}">
                <a16:creationId xmlns:a16="http://schemas.microsoft.com/office/drawing/2014/main" id="{0F72ADD0-AA1F-4F29-924F-A8CD216BC3A2}"/>
              </a:ext>
            </a:extLst>
          </p:cNvPr>
          <p:cNvGrpSpPr>
            <a:grpSpLocks/>
          </p:cNvGrpSpPr>
          <p:nvPr/>
        </p:nvGrpSpPr>
        <p:grpSpPr bwMode="auto">
          <a:xfrm>
            <a:off x="935831" y="3196432"/>
            <a:ext cx="762000" cy="665162"/>
            <a:chOff x="1110" y="2656"/>
            <a:chExt cx="1549" cy="1351"/>
          </a:xfrm>
        </p:grpSpPr>
        <p:sp>
          <p:nvSpPr>
            <p:cNvPr id="68" name="AutoShape 18">
              <a:extLst>
                <a:ext uri="{FF2B5EF4-FFF2-40B4-BE49-F238E27FC236}">
                  <a16:creationId xmlns:a16="http://schemas.microsoft.com/office/drawing/2014/main" id="{64142974-8648-451B-9479-7B56F6255CC4}"/>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vi-VN" altLang="vi-VN"/>
            </a:p>
          </p:txBody>
        </p:sp>
        <p:sp>
          <p:nvSpPr>
            <p:cNvPr id="69" name="AutoShape 19">
              <a:extLst>
                <a:ext uri="{FF2B5EF4-FFF2-40B4-BE49-F238E27FC236}">
                  <a16:creationId xmlns:a16="http://schemas.microsoft.com/office/drawing/2014/main" id="{8C606044-7196-49C8-9DEE-4395EC24565C}"/>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vi-VN" altLang="vi-VN"/>
            </a:p>
          </p:txBody>
        </p:sp>
        <p:sp>
          <p:nvSpPr>
            <p:cNvPr id="70" name="AutoShape 20">
              <a:extLst>
                <a:ext uri="{FF2B5EF4-FFF2-40B4-BE49-F238E27FC236}">
                  <a16:creationId xmlns:a16="http://schemas.microsoft.com/office/drawing/2014/main" id="{7D72AF48-4360-49F1-BE6C-4939857FE982}"/>
                </a:ext>
              </a:extLst>
            </p:cNvPr>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p>
          </p:txBody>
        </p:sp>
      </p:grpSp>
      <p:sp>
        <p:nvSpPr>
          <p:cNvPr id="65" name="Line 25">
            <a:extLst>
              <a:ext uri="{FF2B5EF4-FFF2-40B4-BE49-F238E27FC236}">
                <a16:creationId xmlns:a16="http://schemas.microsoft.com/office/drawing/2014/main" id="{49E96182-3BFE-4C85-8EDD-0BC359CE257B}"/>
              </a:ext>
            </a:extLst>
          </p:cNvPr>
          <p:cNvSpPr>
            <a:spLocks noChangeShapeType="1"/>
          </p:cNvSpPr>
          <p:nvPr/>
        </p:nvSpPr>
        <p:spPr bwMode="auto">
          <a:xfrm>
            <a:off x="1545431" y="3806032"/>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vi-VN"/>
          </a:p>
        </p:txBody>
      </p:sp>
      <p:sp>
        <p:nvSpPr>
          <p:cNvPr id="66" name="Text Box 26">
            <a:extLst>
              <a:ext uri="{FF2B5EF4-FFF2-40B4-BE49-F238E27FC236}">
                <a16:creationId xmlns:a16="http://schemas.microsoft.com/office/drawing/2014/main" id="{86904780-535E-46E9-BA4E-4EDF8B85B084}"/>
              </a:ext>
            </a:extLst>
          </p:cNvPr>
          <p:cNvSpPr txBox="1">
            <a:spLocks noChangeArrowheads="1"/>
          </p:cNvSpPr>
          <p:nvPr/>
        </p:nvSpPr>
        <p:spPr bwMode="auto">
          <a:xfrm>
            <a:off x="1774031" y="3272632"/>
            <a:ext cx="6434138"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vi-VN" sz="2600" dirty="0" err="1"/>
              <a:t>Ứng</a:t>
            </a:r>
            <a:r>
              <a:rPr lang="en-US" altLang="vi-VN" sz="2600" dirty="0"/>
              <a:t> </a:t>
            </a:r>
            <a:r>
              <a:rPr lang="en-US" altLang="vi-VN" sz="2600" dirty="0" err="1"/>
              <a:t>dụng</a:t>
            </a:r>
            <a:r>
              <a:rPr lang="en-US" altLang="vi-VN" sz="2600" dirty="0"/>
              <a:t> </a:t>
            </a:r>
            <a:r>
              <a:rPr lang="en-US" altLang="vi-VN" sz="2600" dirty="0" err="1"/>
              <a:t>của</a:t>
            </a:r>
            <a:r>
              <a:rPr lang="en-US" altLang="vi-VN" sz="2600" dirty="0"/>
              <a:t> </a:t>
            </a:r>
            <a:r>
              <a:rPr lang="en-US" altLang="vi-VN" sz="2600" dirty="0" err="1"/>
              <a:t>hàm</a:t>
            </a:r>
            <a:r>
              <a:rPr lang="en-US" altLang="vi-VN" sz="2600" dirty="0"/>
              <a:t> </a:t>
            </a:r>
            <a:r>
              <a:rPr lang="en-US" altLang="vi-VN" sz="2600" dirty="0" err="1"/>
              <a:t>băm</a:t>
            </a:r>
            <a:endParaRPr lang="en-US" altLang="vi-VN" sz="2600" dirty="0"/>
          </a:p>
        </p:txBody>
      </p:sp>
      <p:sp>
        <p:nvSpPr>
          <p:cNvPr id="67" name="Text Box 27">
            <a:extLst>
              <a:ext uri="{FF2B5EF4-FFF2-40B4-BE49-F238E27FC236}">
                <a16:creationId xmlns:a16="http://schemas.microsoft.com/office/drawing/2014/main" id="{5788B1AC-3530-46DD-BF8C-30D516BB8330}"/>
              </a:ext>
            </a:extLst>
          </p:cNvPr>
          <p:cNvSpPr txBox="1">
            <a:spLocks noChangeArrowheads="1"/>
          </p:cNvSpPr>
          <p:nvPr/>
        </p:nvSpPr>
        <p:spPr bwMode="gray">
          <a:xfrm>
            <a:off x="1132681" y="3294857"/>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altLang="vi-VN" sz="2400" b="1">
                <a:solidFill>
                  <a:schemeClr val="bg1"/>
                </a:solidFill>
              </a:rPr>
              <a:t>3</a:t>
            </a:r>
          </a:p>
        </p:txBody>
      </p:sp>
      <p:grpSp>
        <p:nvGrpSpPr>
          <p:cNvPr id="77" name="Group 7">
            <a:extLst>
              <a:ext uri="{FF2B5EF4-FFF2-40B4-BE49-F238E27FC236}">
                <a16:creationId xmlns:a16="http://schemas.microsoft.com/office/drawing/2014/main" id="{07166688-6B92-4604-9A5E-21DFF26AA54E}"/>
              </a:ext>
            </a:extLst>
          </p:cNvPr>
          <p:cNvGrpSpPr>
            <a:grpSpLocks/>
          </p:cNvGrpSpPr>
          <p:nvPr/>
        </p:nvGrpSpPr>
        <p:grpSpPr bwMode="auto">
          <a:xfrm>
            <a:off x="942226" y="4127289"/>
            <a:ext cx="762000" cy="665162"/>
            <a:chOff x="3174" y="2656"/>
            <a:chExt cx="1549" cy="1351"/>
          </a:xfrm>
        </p:grpSpPr>
        <p:sp>
          <p:nvSpPr>
            <p:cNvPr id="78" name="AutoShape 8">
              <a:extLst>
                <a:ext uri="{FF2B5EF4-FFF2-40B4-BE49-F238E27FC236}">
                  <a16:creationId xmlns:a16="http://schemas.microsoft.com/office/drawing/2014/main" id="{62A7FCE2-2F5D-4697-AE4E-7A0540701528}"/>
                </a:ext>
              </a:extLst>
            </p:cNvPr>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vi-VN" altLang="vi-VN"/>
            </a:p>
          </p:txBody>
        </p:sp>
        <p:sp>
          <p:nvSpPr>
            <p:cNvPr id="79" name="AutoShape 9">
              <a:extLst>
                <a:ext uri="{FF2B5EF4-FFF2-40B4-BE49-F238E27FC236}">
                  <a16:creationId xmlns:a16="http://schemas.microsoft.com/office/drawing/2014/main" id="{D7AEBB56-716E-4833-8812-C5C4A93A6ABD}"/>
                </a:ext>
              </a:extLst>
            </p:cNvPr>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vi-VN" altLang="vi-VN"/>
            </a:p>
          </p:txBody>
        </p:sp>
        <p:sp>
          <p:nvSpPr>
            <p:cNvPr id="80" name="AutoShape 10">
              <a:extLst>
                <a:ext uri="{FF2B5EF4-FFF2-40B4-BE49-F238E27FC236}">
                  <a16:creationId xmlns:a16="http://schemas.microsoft.com/office/drawing/2014/main" id="{CEC0F8C5-6D67-4302-BB6F-BF7B8786A237}"/>
                </a:ext>
              </a:extLst>
            </p:cNvPr>
            <p:cNvSpPr>
              <a:spLocks noChangeArrowheads="1"/>
            </p:cNvSpPr>
            <p:nvPr/>
          </p:nvSpPr>
          <p:spPr bwMode="gray">
            <a:xfrm>
              <a:off x="3267" y="2755"/>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defRPr/>
              </a:pPr>
              <a:r>
                <a:rPr lang="en-US" sz="2400" b="1" dirty="0">
                  <a:solidFill>
                    <a:schemeClr val="bg1"/>
                  </a:solidFill>
                </a:rPr>
                <a:t>4</a:t>
              </a:r>
            </a:p>
          </p:txBody>
        </p:sp>
      </p:grpSp>
      <p:sp>
        <p:nvSpPr>
          <p:cNvPr id="81" name="Title 1">
            <a:extLst>
              <a:ext uri="{FF2B5EF4-FFF2-40B4-BE49-F238E27FC236}">
                <a16:creationId xmlns:a16="http://schemas.microsoft.com/office/drawing/2014/main" id="{C7A55257-B0D3-4D42-941F-826653FE503A}"/>
              </a:ext>
            </a:extLst>
          </p:cNvPr>
          <p:cNvSpPr>
            <a:spLocks noGrp="1"/>
          </p:cNvSpPr>
          <p:nvPr/>
        </p:nvSpPr>
        <p:spPr bwMode="white">
          <a:xfrm>
            <a:off x="796383" y="212707"/>
            <a:ext cx="7848600"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defRPr>
            </a:lvl2pPr>
            <a:lvl3pPr algn="ctr" rtl="0" eaLnBrk="0" fontAlgn="base" hangingPunct="0">
              <a:spcBef>
                <a:spcPct val="0"/>
              </a:spcBef>
              <a:spcAft>
                <a:spcPct val="0"/>
              </a:spcAft>
              <a:defRPr sz="2800" b="1">
                <a:solidFill>
                  <a:schemeClr val="bg1"/>
                </a:solidFill>
                <a:latin typeface="Arial" panose="020B0604020202020204" pitchFamily="34" charset="0"/>
              </a:defRPr>
            </a:lvl3pPr>
            <a:lvl4pPr algn="ctr" rtl="0" eaLnBrk="0" fontAlgn="base" hangingPunct="0">
              <a:spcBef>
                <a:spcPct val="0"/>
              </a:spcBef>
              <a:spcAft>
                <a:spcPct val="0"/>
              </a:spcAft>
              <a:defRPr sz="2800" b="1">
                <a:solidFill>
                  <a:schemeClr val="bg1"/>
                </a:solidFill>
                <a:latin typeface="Arial" panose="020B0604020202020204" pitchFamily="34" charset="0"/>
              </a:defRPr>
            </a:lvl4pPr>
            <a:lvl5pPr algn="ctr" rtl="0" eaLnBrk="0" fontAlgn="base" hangingPunct="0">
              <a:spcBef>
                <a:spcPct val="0"/>
              </a:spcBef>
              <a:spcAft>
                <a:spcPct val="0"/>
              </a:spcAft>
              <a:defRPr sz="2800" b="1">
                <a:solidFill>
                  <a:schemeClr val="bg1"/>
                </a:solidFill>
                <a:latin typeface="Arial" panose="020B0604020202020204" pitchFamily="34" charset="0"/>
              </a:defRPr>
            </a:lvl5pPr>
            <a:lvl6pPr marL="457200" algn="ctr" rtl="0" eaLnBrk="1" fontAlgn="base" hangingPunct="1">
              <a:spcBef>
                <a:spcPct val="0"/>
              </a:spcBef>
              <a:spcAft>
                <a:spcPct val="0"/>
              </a:spcAft>
              <a:defRPr sz="2800" b="1">
                <a:solidFill>
                  <a:schemeClr val="bg1"/>
                </a:solidFill>
                <a:latin typeface="Arial" panose="020B0604020202020204" pitchFamily="34" charset="0"/>
              </a:defRPr>
            </a:lvl6pPr>
            <a:lvl7pPr marL="914400" algn="ctr" rtl="0" eaLnBrk="1" fontAlgn="base" hangingPunct="1">
              <a:spcBef>
                <a:spcPct val="0"/>
              </a:spcBef>
              <a:spcAft>
                <a:spcPct val="0"/>
              </a:spcAft>
              <a:defRPr sz="2800" b="1">
                <a:solidFill>
                  <a:schemeClr val="bg1"/>
                </a:solidFill>
                <a:latin typeface="Arial" panose="020B0604020202020204" pitchFamily="34" charset="0"/>
              </a:defRPr>
            </a:lvl7pPr>
            <a:lvl8pPr marL="1371600" algn="ctr" rtl="0" eaLnBrk="1" fontAlgn="base" hangingPunct="1">
              <a:spcBef>
                <a:spcPct val="0"/>
              </a:spcBef>
              <a:spcAft>
                <a:spcPct val="0"/>
              </a:spcAft>
              <a:defRPr sz="2800" b="1">
                <a:solidFill>
                  <a:schemeClr val="bg1"/>
                </a:solidFill>
                <a:latin typeface="Arial" panose="020B0604020202020204" pitchFamily="34" charset="0"/>
              </a:defRPr>
            </a:lvl8pPr>
            <a:lvl9pPr marL="1828800" algn="ctr" rtl="0" eaLnBrk="1" fontAlgn="base" hangingPunct="1">
              <a:spcBef>
                <a:spcPct val="0"/>
              </a:spcBef>
              <a:spcAft>
                <a:spcPct val="0"/>
              </a:spcAft>
              <a:defRPr sz="2800" b="1">
                <a:solidFill>
                  <a:schemeClr val="bg1"/>
                </a:solidFill>
                <a:latin typeface="Arial" panose="020B0604020202020204" pitchFamily="34" charset="0"/>
              </a:defRPr>
            </a:lvl9pPr>
          </a:lstStyle>
          <a:p>
            <a:r>
              <a:rPr lang="en-US" altLang="vi-VN" dirty="0" err="1">
                <a:solidFill>
                  <a:schemeClr val="tx1"/>
                </a:solidFill>
              </a:rPr>
              <a:t>Nội</a:t>
            </a:r>
            <a:r>
              <a:rPr lang="en-US" altLang="vi-VN" dirty="0">
                <a:solidFill>
                  <a:schemeClr val="tx1"/>
                </a:solidFill>
              </a:rPr>
              <a:t> dung</a:t>
            </a:r>
          </a:p>
        </p:txBody>
      </p:sp>
      <p:sp>
        <p:nvSpPr>
          <p:cNvPr id="82" name="Text Box 12">
            <a:extLst>
              <a:ext uri="{FF2B5EF4-FFF2-40B4-BE49-F238E27FC236}">
                <a16:creationId xmlns:a16="http://schemas.microsoft.com/office/drawing/2014/main" id="{54D225FC-3CC6-415C-BA40-7DAF54D83AD4}"/>
              </a:ext>
            </a:extLst>
          </p:cNvPr>
          <p:cNvSpPr txBox="1">
            <a:spLocks noChangeArrowheads="1"/>
          </p:cNvSpPr>
          <p:nvPr/>
        </p:nvSpPr>
        <p:spPr bwMode="auto">
          <a:xfrm>
            <a:off x="1735710" y="2423839"/>
            <a:ext cx="64341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vi-VN" sz="2600" dirty="0" err="1"/>
              <a:t>Các</a:t>
            </a:r>
            <a:r>
              <a:rPr lang="en-US" altLang="vi-VN" sz="2600" dirty="0"/>
              <a:t> </a:t>
            </a:r>
            <a:r>
              <a:rPr lang="en-US" altLang="vi-VN" sz="2600" dirty="0" err="1"/>
              <a:t>điểm</a:t>
            </a:r>
            <a:r>
              <a:rPr lang="en-US" altLang="vi-VN" sz="2600" dirty="0"/>
              <a:t> </a:t>
            </a:r>
            <a:r>
              <a:rPr lang="en-US" altLang="vi-VN" sz="2600" dirty="0" err="1"/>
              <a:t>yếu</a:t>
            </a:r>
            <a:r>
              <a:rPr lang="en-US" altLang="vi-VN" sz="2600" dirty="0"/>
              <a:t> </a:t>
            </a:r>
            <a:r>
              <a:rPr lang="en-US" altLang="vi-VN" sz="2600" dirty="0" err="1"/>
              <a:t>và</a:t>
            </a:r>
            <a:r>
              <a:rPr lang="en-US" altLang="vi-VN" sz="2600" dirty="0"/>
              <a:t> </a:t>
            </a:r>
            <a:r>
              <a:rPr lang="en-US" altLang="vi-VN" sz="2600" dirty="0" err="1"/>
              <a:t>các</a:t>
            </a:r>
            <a:r>
              <a:rPr lang="en-US" altLang="vi-VN" sz="2600" dirty="0"/>
              <a:t> </a:t>
            </a:r>
            <a:r>
              <a:rPr lang="en-US" altLang="vi-VN" sz="2600" dirty="0" err="1"/>
              <a:t>dạng</a:t>
            </a:r>
            <a:r>
              <a:rPr lang="en-US" altLang="vi-VN" sz="2600" dirty="0"/>
              <a:t> </a:t>
            </a:r>
            <a:r>
              <a:rPr lang="en-US" altLang="vi-VN" sz="2600" dirty="0" err="1"/>
              <a:t>tấn</a:t>
            </a:r>
            <a:r>
              <a:rPr lang="en-US" altLang="vi-VN" sz="2600" dirty="0"/>
              <a:t> </a:t>
            </a:r>
            <a:r>
              <a:rPr lang="en-US" altLang="vi-VN" sz="2600" dirty="0" err="1"/>
              <a:t>công</a:t>
            </a:r>
            <a:endParaRPr lang="en-US" altLang="vi-VN" sz="2600" dirty="0"/>
          </a:p>
        </p:txBody>
      </p:sp>
      <p:sp>
        <p:nvSpPr>
          <p:cNvPr id="83" name="Text Box 26">
            <a:extLst>
              <a:ext uri="{FF2B5EF4-FFF2-40B4-BE49-F238E27FC236}">
                <a16:creationId xmlns:a16="http://schemas.microsoft.com/office/drawing/2014/main" id="{7528E3CF-45D5-415B-858E-F50E0AFCDB17}"/>
              </a:ext>
            </a:extLst>
          </p:cNvPr>
          <p:cNvSpPr txBox="1">
            <a:spLocks noChangeArrowheads="1"/>
          </p:cNvSpPr>
          <p:nvPr/>
        </p:nvSpPr>
        <p:spPr bwMode="auto">
          <a:xfrm>
            <a:off x="1735710" y="4227951"/>
            <a:ext cx="6434138"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vi-VN" sz="2600" dirty="0" err="1"/>
              <a:t>Cài</a:t>
            </a:r>
            <a:r>
              <a:rPr lang="en-US" altLang="vi-VN" sz="2600" dirty="0"/>
              <a:t> </a:t>
            </a:r>
            <a:r>
              <a:rPr lang="en-US" altLang="vi-VN" sz="2600" dirty="0" err="1"/>
              <a:t>đặt</a:t>
            </a:r>
            <a:r>
              <a:rPr lang="en-US" altLang="vi-VN" sz="2600" dirty="0"/>
              <a:t> </a:t>
            </a:r>
            <a:r>
              <a:rPr lang="en-US" altLang="vi-VN" sz="2600" dirty="0" err="1"/>
              <a:t>thử</a:t>
            </a:r>
            <a:r>
              <a:rPr lang="en-US" altLang="vi-VN" sz="2600" dirty="0"/>
              <a:t> </a:t>
            </a:r>
            <a:r>
              <a:rPr lang="en-US" altLang="vi-VN" sz="2600" dirty="0" err="1"/>
              <a:t>nghiệm</a:t>
            </a:r>
            <a:endParaRPr lang="en-US" altLang="vi-VN" sz="2600" dirty="0"/>
          </a:p>
        </p:txBody>
      </p:sp>
      <p:sp>
        <p:nvSpPr>
          <p:cNvPr id="84" name="Line 25">
            <a:extLst>
              <a:ext uri="{FF2B5EF4-FFF2-40B4-BE49-F238E27FC236}">
                <a16:creationId xmlns:a16="http://schemas.microsoft.com/office/drawing/2014/main" id="{159BC52C-810D-4DA9-A6C9-12E3CA744667}"/>
              </a:ext>
            </a:extLst>
          </p:cNvPr>
          <p:cNvSpPr>
            <a:spLocks noChangeShapeType="1"/>
          </p:cNvSpPr>
          <p:nvPr/>
        </p:nvSpPr>
        <p:spPr bwMode="auto">
          <a:xfrm>
            <a:off x="1545431" y="475060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vi-VN"/>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 calcmode="lin" valueType="num">
                                      <p:cBhvr additive="base">
                                        <p:cTn id="7" dur="500" fill="hold"/>
                                        <p:tgtEl>
                                          <p:spTgt spid="8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circle(in)">
                                      <p:cBhvr>
                                        <p:cTn id="13" dur="2000"/>
                                        <p:tgtEl>
                                          <p:spTgt spid="57"/>
                                        </p:tgtEl>
                                      </p:cBhvr>
                                    </p:animEffect>
                                  </p:childTnLst>
                                </p:cTn>
                              </p:par>
                              <p:par>
                                <p:cTn id="14" presetID="6" presetClass="entr" presetSubtype="16" fill="hold"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circle(in)">
                                      <p:cBhvr>
                                        <p:cTn id="16" dur="2000"/>
                                        <p:tgtEl>
                                          <p:spTgt spid="58"/>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circle(in)">
                                      <p:cBhvr>
                                        <p:cTn id="19" dur="2000"/>
                                        <p:tgtEl>
                                          <p:spTgt spid="59"/>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circle(in)">
                                      <p:cBhvr>
                                        <p:cTn id="22" dur="2000"/>
                                        <p:tgtEl>
                                          <p:spTgt spid="60"/>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circle(in)">
                                      <p:cBhvr>
                                        <p:cTn id="25" dur="2000"/>
                                        <p:tgtEl>
                                          <p:spTgt spid="61"/>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circle(in)">
                                      <p:cBhvr>
                                        <p:cTn id="28" dur="2000"/>
                                        <p:tgtEl>
                                          <p:spTgt spid="62"/>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circle(in)">
                                      <p:cBhvr>
                                        <p:cTn id="31" dur="2000"/>
                                        <p:tgtEl>
                                          <p:spTgt spid="63"/>
                                        </p:tgtEl>
                                      </p:cBhvr>
                                    </p:animEffect>
                                  </p:childTnLst>
                                </p:cTn>
                              </p:par>
                              <p:par>
                                <p:cTn id="32" presetID="6" presetClass="entr" presetSubtype="16" fill="hold"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circle(in)">
                                      <p:cBhvr>
                                        <p:cTn id="34" dur="2000"/>
                                        <p:tgtEl>
                                          <p:spTgt spid="64"/>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circle(in)">
                                      <p:cBhvr>
                                        <p:cTn id="37" dur="2000"/>
                                        <p:tgtEl>
                                          <p:spTgt spid="65"/>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circle(in)">
                                      <p:cBhvr>
                                        <p:cTn id="40" dur="2000"/>
                                        <p:tgtEl>
                                          <p:spTgt spid="66"/>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circle(in)">
                                      <p:cBhvr>
                                        <p:cTn id="43" dur="2000"/>
                                        <p:tgtEl>
                                          <p:spTgt spid="67"/>
                                        </p:tgtEl>
                                      </p:cBhvr>
                                    </p:animEffect>
                                  </p:childTnLst>
                                </p:cTn>
                              </p:par>
                              <p:par>
                                <p:cTn id="44" presetID="6" presetClass="entr" presetSubtype="16" fill="hold" nodeType="withEffect">
                                  <p:stCondLst>
                                    <p:cond delay="0"/>
                                  </p:stCondLst>
                                  <p:childTnLst>
                                    <p:set>
                                      <p:cBhvr>
                                        <p:cTn id="45" dur="1" fill="hold">
                                          <p:stCondLst>
                                            <p:cond delay="0"/>
                                          </p:stCondLst>
                                        </p:cTn>
                                        <p:tgtEl>
                                          <p:spTgt spid="77"/>
                                        </p:tgtEl>
                                        <p:attrNameLst>
                                          <p:attrName>style.visibility</p:attrName>
                                        </p:attrNameLst>
                                      </p:cBhvr>
                                      <p:to>
                                        <p:strVal val="visible"/>
                                      </p:to>
                                    </p:set>
                                    <p:animEffect transition="in" filter="circle(in)">
                                      <p:cBhvr>
                                        <p:cTn id="46" dur="2000"/>
                                        <p:tgtEl>
                                          <p:spTgt spid="77"/>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animEffect transition="in" filter="circle(in)">
                                      <p:cBhvr>
                                        <p:cTn id="49" dur="2000"/>
                                        <p:tgtEl>
                                          <p:spTgt spid="82"/>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circle(in)">
                                      <p:cBhvr>
                                        <p:cTn id="52" dur="2000"/>
                                        <p:tgtEl>
                                          <p:spTgt spid="83"/>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circle(in)">
                                      <p:cBhvr>
                                        <p:cTn id="55" dur="2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p:bldP spid="61" grpId="0"/>
      <p:bldP spid="62" grpId="0" animBg="1"/>
      <p:bldP spid="63" grpId="0"/>
      <p:bldP spid="65" grpId="0" animBg="1"/>
      <p:bldP spid="66" grpId="0"/>
      <p:bldP spid="67" grpId="0"/>
      <p:bldP spid="82" grpId="0"/>
      <p:bldP spid="83" grpId="0"/>
      <p:bldP spid="8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6027285" y="1234245"/>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50" name="Google Shape;1650;p44"/>
          <p:cNvSpPr txBox="1">
            <a:spLocks noGrp="1"/>
          </p:cNvSpPr>
          <p:nvPr>
            <p:ph type="title"/>
          </p:nvPr>
        </p:nvSpPr>
        <p:spPr>
          <a:xfrm>
            <a:off x="2087146" y="1458975"/>
            <a:ext cx="4468818" cy="3093049"/>
          </a:xfrm>
          <a:prstGeom prst="rect">
            <a:avLst/>
          </a:prstGeom>
        </p:spPr>
        <p:txBody>
          <a:bodyPr spcFirstLastPara="1" wrap="square" lIns="91425" tIns="91425" rIns="91425" bIns="91425" anchor="ctr" anchorCtr="0">
            <a:noAutofit/>
          </a:bodyPr>
          <a:lstStyle/>
          <a:p>
            <a:pPr lvl="0"/>
            <a:r>
              <a:rPr lang="en-US" b="1" dirty="0" err="1"/>
              <a:t>Giải</a:t>
            </a:r>
            <a:r>
              <a:rPr lang="en-US" b="1" dirty="0"/>
              <a:t> </a:t>
            </a:r>
            <a:r>
              <a:rPr lang="en-US" b="1" dirty="0" err="1"/>
              <a:t>thuật</a:t>
            </a:r>
            <a:r>
              <a:rPr lang="en-US" b="1" dirty="0"/>
              <a:t> </a:t>
            </a:r>
            <a:r>
              <a:rPr lang="en-US" b="1" dirty="0" err="1"/>
              <a:t>các</a:t>
            </a:r>
            <a:r>
              <a:rPr lang="en-US" b="1" dirty="0"/>
              <a:t> </a:t>
            </a:r>
            <a:r>
              <a:rPr lang="en-US" b="1" dirty="0" err="1"/>
              <a:t>hàm</a:t>
            </a:r>
            <a:r>
              <a:rPr lang="en-US" b="1" dirty="0"/>
              <a:t> </a:t>
            </a:r>
            <a:r>
              <a:rPr lang="en-US" b="1" dirty="0" err="1"/>
              <a:t>băm</a:t>
            </a:r>
            <a:r>
              <a:rPr lang="en-US" b="1" dirty="0"/>
              <a:t> SHA</a:t>
            </a:r>
            <a:endParaRPr dirty="0"/>
          </a:p>
        </p:txBody>
      </p:sp>
      <p:sp>
        <p:nvSpPr>
          <p:cNvPr id="1652" name="Google Shape;1652;p44"/>
          <p:cNvSpPr txBox="1">
            <a:spLocks noGrp="1"/>
          </p:cNvSpPr>
          <p:nvPr>
            <p:ph type="title" idx="2"/>
          </p:nvPr>
        </p:nvSpPr>
        <p:spPr>
          <a:xfrm>
            <a:off x="2527929" y="826157"/>
            <a:ext cx="3509428" cy="792600"/>
          </a:xfrm>
          <a:prstGeom prst="rect">
            <a:avLst/>
          </a:prstGeom>
        </p:spPr>
        <p:txBody>
          <a:bodyPr spcFirstLastPara="1" wrap="square" lIns="91425" tIns="91425" rIns="91425" bIns="91425" anchor="b" anchorCtr="0">
            <a:noAutofit/>
          </a:bodyPr>
          <a:lstStyle/>
          <a:p>
            <a:r>
              <a:rPr lang="en" dirty="0"/>
              <a:t>01</a:t>
            </a:r>
            <a:endParaRPr dirty="0"/>
          </a:p>
        </p:txBody>
      </p:sp>
      <p:grpSp>
        <p:nvGrpSpPr>
          <p:cNvPr id="1653" name="Google Shape;1653;p44"/>
          <p:cNvGrpSpPr/>
          <p:nvPr/>
        </p:nvGrpSpPr>
        <p:grpSpPr>
          <a:xfrm>
            <a:off x="6654253" y="792428"/>
            <a:ext cx="2285012" cy="4128237"/>
            <a:chOff x="2360075" y="238275"/>
            <a:chExt cx="2899025" cy="5237550"/>
          </a:xfrm>
        </p:grpSpPr>
        <p:sp>
          <p:nvSpPr>
            <p:cNvPr id="1654" name="Google Shape;1654;p44"/>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55" name="Google Shape;1655;p44"/>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56" name="Google Shape;1656;p44"/>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57" name="Google Shape;1657;p44"/>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58" name="Google Shape;1658;p44"/>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59" name="Google Shape;1659;p44"/>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60" name="Google Shape;1660;p44"/>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61" name="Google Shape;1661;p44"/>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62" name="Google Shape;1662;p44"/>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63" name="Google Shape;1663;p44"/>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64" name="Google Shape;1664;p44"/>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65" name="Google Shape;1665;p44"/>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66" name="Google Shape;1666;p44"/>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67" name="Google Shape;1667;p44"/>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68" name="Google Shape;1668;p44"/>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69" name="Google Shape;1669;p44"/>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70" name="Google Shape;1670;p44"/>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71" name="Google Shape;1671;p44"/>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72" name="Google Shape;1672;p44"/>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73" name="Google Shape;1673;p44"/>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74" name="Google Shape;1674;p44"/>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75" name="Google Shape;1675;p44"/>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76" name="Google Shape;1676;p44"/>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77" name="Google Shape;1677;p44"/>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78" name="Google Shape;1678;p44"/>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79" name="Google Shape;1679;p44"/>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80" name="Google Shape;1680;p44"/>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81" name="Google Shape;1681;p44"/>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82" name="Google Shape;1682;p44"/>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83" name="Google Shape;1683;p44"/>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84" name="Google Shape;1684;p44"/>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85" name="Google Shape;1685;p44"/>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86" name="Google Shape;1686;p44"/>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87" name="Google Shape;1687;p44"/>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88" name="Google Shape;1688;p44"/>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89" name="Google Shape;1689;p44"/>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90" name="Google Shape;1690;p44"/>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91" name="Google Shape;1691;p44"/>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92" name="Google Shape;1692;p44"/>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93" name="Google Shape;1693;p44"/>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94" name="Google Shape;1694;p44"/>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95" name="Google Shape;1695;p44"/>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96" name="Google Shape;1696;p44"/>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97" name="Google Shape;1697;p44"/>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98" name="Google Shape;1698;p44"/>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699" name="Google Shape;1699;p44"/>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00" name="Google Shape;1700;p44"/>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01" name="Google Shape;1701;p44"/>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02" name="Google Shape;1702;p44"/>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03" name="Google Shape;1703;p44"/>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04" name="Google Shape;1704;p44"/>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05" name="Google Shape;1705;p44"/>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06" name="Google Shape;1706;p44"/>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07" name="Google Shape;1707;p44"/>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08" name="Google Shape;1708;p44"/>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09" name="Google Shape;1709;p44"/>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10" name="Google Shape;1710;p44"/>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11" name="Google Shape;1711;p44"/>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12" name="Google Shape;1712;p44"/>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13" name="Google Shape;1713;p44"/>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14" name="Google Shape;1714;p44"/>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15" name="Google Shape;1715;p44"/>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16" name="Google Shape;1716;p44"/>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17" name="Google Shape;1717;p44"/>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18" name="Google Shape;1718;p44"/>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19" name="Google Shape;1719;p44"/>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20" name="Google Shape;1720;p44"/>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21" name="Google Shape;1721;p44"/>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22" name="Google Shape;1722;p44"/>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23" name="Google Shape;1723;p44"/>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24" name="Google Shape;1724;p44"/>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25" name="Google Shape;1725;p44"/>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26" name="Google Shape;1726;p44"/>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27" name="Google Shape;1727;p44"/>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28" name="Google Shape;1728;p44"/>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29" name="Google Shape;1729;p44"/>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30" name="Google Shape;1730;p44"/>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31" name="Google Shape;1731;p44"/>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32" name="Google Shape;1732;p44"/>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33" name="Google Shape;1733;p44"/>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34" name="Google Shape;1734;p44"/>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35" name="Google Shape;1735;p44"/>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36" name="Google Shape;1736;p44"/>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37" name="Google Shape;1737;p44"/>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38" name="Google Shape;1738;p44"/>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39" name="Google Shape;1739;p44"/>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a:p>
          </p:txBody>
        </p:sp>
        <p:sp>
          <p:nvSpPr>
            <p:cNvPr id="1740" name="Google Shape;1740;p44"/>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a:p>
          </p:txBody>
        </p:sp>
        <p:sp>
          <p:nvSpPr>
            <p:cNvPr id="1741" name="Google Shape;1741;p44"/>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a:p>
          </p:txBody>
        </p:sp>
        <p:sp>
          <p:nvSpPr>
            <p:cNvPr id="1742" name="Google Shape;1742;p44"/>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a:p>
          </p:txBody>
        </p:sp>
        <p:sp>
          <p:nvSpPr>
            <p:cNvPr id="1743" name="Google Shape;1743;p44"/>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a:p>
          </p:txBody>
        </p:sp>
        <p:sp>
          <p:nvSpPr>
            <p:cNvPr id="1744" name="Google Shape;1744;p44"/>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a:p>
          </p:txBody>
        </p:sp>
        <p:sp>
          <p:nvSpPr>
            <p:cNvPr id="1745" name="Google Shape;1745;p44"/>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a:p>
          </p:txBody>
        </p:sp>
        <p:sp>
          <p:nvSpPr>
            <p:cNvPr id="1746" name="Google Shape;1746;p44"/>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a:p>
          </p:txBody>
        </p:sp>
        <p:sp>
          <p:nvSpPr>
            <p:cNvPr id="1747" name="Google Shape;1747;p44"/>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48" name="Google Shape;1748;p44"/>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49" name="Google Shape;1749;p44"/>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50" name="Google Shape;1750;p44"/>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51" name="Google Shape;1751;p44"/>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52" name="Google Shape;1752;p44"/>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53" name="Google Shape;1753;p44"/>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54" name="Google Shape;1754;p44"/>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55" name="Google Shape;1755;p44"/>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56" name="Google Shape;1756;p44"/>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57" name="Google Shape;1757;p44"/>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a:p>
          </p:txBody>
        </p:sp>
        <p:sp>
          <p:nvSpPr>
            <p:cNvPr id="1758" name="Google Shape;1758;p44"/>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a:p>
          </p:txBody>
        </p:sp>
        <p:sp>
          <p:nvSpPr>
            <p:cNvPr id="1759" name="Google Shape;1759;p44"/>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a:p>
          </p:txBody>
        </p:sp>
        <p:sp>
          <p:nvSpPr>
            <p:cNvPr id="1760" name="Google Shape;1760;p44"/>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a:p>
          </p:txBody>
        </p:sp>
      </p:grpSp>
      <p:sp>
        <p:nvSpPr>
          <p:cNvPr id="1761" name="Google Shape;1761;p44"/>
          <p:cNvSpPr/>
          <p:nvPr/>
        </p:nvSpPr>
        <p:spPr>
          <a:xfrm rot="6517079">
            <a:off x="-2063315" y="808782"/>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a:p>
        </p:txBody>
      </p:sp>
      <p:grpSp>
        <p:nvGrpSpPr>
          <p:cNvPr id="1762" name="Google Shape;1762;p44"/>
          <p:cNvGrpSpPr/>
          <p:nvPr/>
        </p:nvGrpSpPr>
        <p:grpSpPr>
          <a:xfrm>
            <a:off x="528026" y="1372087"/>
            <a:ext cx="1710463" cy="3314796"/>
            <a:chOff x="794725" y="1585024"/>
            <a:chExt cx="1710463" cy="3314796"/>
          </a:xfrm>
        </p:grpSpPr>
        <p:sp>
          <p:nvSpPr>
            <p:cNvPr id="1763" name="Google Shape;1763;p44"/>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64" name="Google Shape;1764;p44"/>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65" name="Google Shape;1765;p44"/>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66" name="Google Shape;1766;p44"/>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67" name="Google Shape;1767;p44"/>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68" name="Google Shape;1768;p44"/>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69" name="Google Shape;1769;p44"/>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70" name="Google Shape;1770;p44"/>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71" name="Google Shape;1771;p44"/>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72" name="Google Shape;1772;p44"/>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73" name="Google Shape;1773;p44"/>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74" name="Google Shape;1774;p44"/>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75" name="Google Shape;1775;p44"/>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76" name="Google Shape;1776;p44"/>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77" name="Google Shape;1777;p44"/>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78" name="Google Shape;1778;p44"/>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79" name="Google Shape;1779;p44"/>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80" name="Google Shape;1780;p44"/>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81" name="Google Shape;1781;p44"/>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82" name="Google Shape;1782;p44"/>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83" name="Google Shape;1783;p44"/>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84" name="Google Shape;1784;p44"/>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85" name="Google Shape;1785;p44"/>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86" name="Google Shape;1786;p44"/>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87" name="Google Shape;1787;p44"/>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88" name="Google Shape;1788;p44"/>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89" name="Google Shape;1789;p44"/>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90" name="Google Shape;1790;p44"/>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91" name="Google Shape;1791;p44"/>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92" name="Google Shape;1792;p44"/>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93" name="Google Shape;1793;p44"/>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94" name="Google Shape;1794;p44"/>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95" name="Google Shape;1795;p44"/>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96" name="Google Shape;1796;p44"/>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97" name="Google Shape;1797;p44"/>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98" name="Google Shape;1798;p44"/>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799" name="Google Shape;1799;p44"/>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00" name="Google Shape;1800;p44"/>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01" name="Google Shape;1801;p44"/>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02" name="Google Shape;1802;p44"/>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03" name="Google Shape;1803;p44"/>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04" name="Google Shape;1804;p44"/>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05" name="Google Shape;1805;p44"/>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06" name="Google Shape;1806;p44"/>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07" name="Google Shape;1807;p44"/>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08" name="Google Shape;1808;p44"/>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09" name="Google Shape;1809;p44"/>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10" name="Google Shape;1810;p44"/>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11" name="Google Shape;1811;p44"/>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12" name="Google Shape;1812;p44"/>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13" name="Google Shape;1813;p44"/>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14" name="Google Shape;1814;p44"/>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15" name="Google Shape;1815;p44"/>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16" name="Google Shape;1816;p44"/>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17" name="Google Shape;1817;p44"/>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18" name="Google Shape;1818;p44"/>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19" name="Google Shape;1819;p44"/>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20" name="Google Shape;1820;p44"/>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21" name="Google Shape;1821;p44"/>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22" name="Google Shape;1822;p44"/>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23" name="Google Shape;1823;p44"/>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24" name="Google Shape;1824;p44"/>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25" name="Google Shape;1825;p44"/>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26" name="Google Shape;1826;p44"/>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27" name="Google Shape;1827;p44"/>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28" name="Google Shape;1828;p44"/>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29" name="Google Shape;1829;p44"/>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30" name="Google Shape;1830;p44"/>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31" name="Google Shape;1831;p44"/>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32" name="Google Shape;1832;p44"/>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33" name="Google Shape;1833;p44"/>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34" name="Google Shape;1834;p44"/>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35" name="Google Shape;1835;p44"/>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36" name="Google Shape;1836;p44"/>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37" name="Google Shape;1837;p44"/>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38" name="Google Shape;1838;p44"/>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39" name="Google Shape;1839;p44"/>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40" name="Google Shape;1840;p44"/>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41" name="Google Shape;1841;p44"/>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42" name="Google Shape;1842;p44"/>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43" name="Google Shape;1843;p44"/>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44" name="Google Shape;1844;p44"/>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45" name="Google Shape;1845;p44"/>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a:p>
          </p:txBody>
        </p:sp>
        <p:sp>
          <p:nvSpPr>
            <p:cNvPr id="1846" name="Google Shape;1846;p44"/>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a:p>
          </p:txBody>
        </p:sp>
      </p:grpSp>
    </p:spTree>
    <p:extLst>
      <p:ext uri="{BB962C8B-B14F-4D97-AF65-F5344CB8AC3E}">
        <p14:creationId xmlns:p14="http://schemas.microsoft.com/office/powerpoint/2010/main" val="2045985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649"/>
                                        </p:tgtEl>
                                        <p:attrNameLst>
                                          <p:attrName>style.visibility</p:attrName>
                                        </p:attrNameLst>
                                      </p:cBhvr>
                                      <p:to>
                                        <p:strVal val="visible"/>
                                      </p:to>
                                    </p:set>
                                    <p:animEffect transition="in" filter="wheel(1)">
                                      <p:cBhvr>
                                        <p:cTn id="7" dur="2000"/>
                                        <p:tgtEl>
                                          <p:spTgt spid="164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650"/>
                                        </p:tgtEl>
                                        <p:attrNameLst>
                                          <p:attrName>style.visibility</p:attrName>
                                        </p:attrNameLst>
                                      </p:cBhvr>
                                      <p:to>
                                        <p:strVal val="visible"/>
                                      </p:to>
                                    </p:set>
                                    <p:animEffect transition="in" filter="wheel(1)">
                                      <p:cBhvr>
                                        <p:cTn id="10" dur="2000"/>
                                        <p:tgtEl>
                                          <p:spTgt spid="1650"/>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652"/>
                                        </p:tgtEl>
                                        <p:attrNameLst>
                                          <p:attrName>style.visibility</p:attrName>
                                        </p:attrNameLst>
                                      </p:cBhvr>
                                      <p:to>
                                        <p:strVal val="visible"/>
                                      </p:to>
                                    </p:set>
                                    <p:animEffect transition="in" filter="wheel(1)">
                                      <p:cBhvr>
                                        <p:cTn id="13" dur="2000"/>
                                        <p:tgtEl>
                                          <p:spTgt spid="1652"/>
                                        </p:tgtEl>
                                      </p:cBhvr>
                                    </p:animEffect>
                                  </p:childTnLst>
                                </p:cTn>
                              </p:par>
                              <p:par>
                                <p:cTn id="14" presetID="21" presetClass="entr" presetSubtype="1" fill="hold" nodeType="withEffect">
                                  <p:stCondLst>
                                    <p:cond delay="0"/>
                                  </p:stCondLst>
                                  <p:childTnLst>
                                    <p:set>
                                      <p:cBhvr>
                                        <p:cTn id="15" dur="1" fill="hold">
                                          <p:stCondLst>
                                            <p:cond delay="0"/>
                                          </p:stCondLst>
                                        </p:cTn>
                                        <p:tgtEl>
                                          <p:spTgt spid="1653"/>
                                        </p:tgtEl>
                                        <p:attrNameLst>
                                          <p:attrName>style.visibility</p:attrName>
                                        </p:attrNameLst>
                                      </p:cBhvr>
                                      <p:to>
                                        <p:strVal val="visible"/>
                                      </p:to>
                                    </p:set>
                                    <p:animEffect transition="in" filter="wheel(1)">
                                      <p:cBhvr>
                                        <p:cTn id="16" dur="2000"/>
                                        <p:tgtEl>
                                          <p:spTgt spid="1653"/>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761"/>
                                        </p:tgtEl>
                                        <p:attrNameLst>
                                          <p:attrName>style.visibility</p:attrName>
                                        </p:attrNameLst>
                                      </p:cBhvr>
                                      <p:to>
                                        <p:strVal val="visible"/>
                                      </p:to>
                                    </p:set>
                                    <p:animEffect transition="in" filter="wheel(1)">
                                      <p:cBhvr>
                                        <p:cTn id="19" dur="2000"/>
                                        <p:tgtEl>
                                          <p:spTgt spid="1761"/>
                                        </p:tgtEl>
                                      </p:cBhvr>
                                    </p:animEffect>
                                  </p:childTnLst>
                                </p:cTn>
                              </p:par>
                              <p:par>
                                <p:cTn id="20" presetID="21" presetClass="entr" presetSubtype="1" fill="hold" nodeType="withEffect">
                                  <p:stCondLst>
                                    <p:cond delay="0"/>
                                  </p:stCondLst>
                                  <p:childTnLst>
                                    <p:set>
                                      <p:cBhvr>
                                        <p:cTn id="21" dur="1" fill="hold">
                                          <p:stCondLst>
                                            <p:cond delay="0"/>
                                          </p:stCondLst>
                                        </p:cTn>
                                        <p:tgtEl>
                                          <p:spTgt spid="1762"/>
                                        </p:tgtEl>
                                        <p:attrNameLst>
                                          <p:attrName>style.visibility</p:attrName>
                                        </p:attrNameLst>
                                      </p:cBhvr>
                                      <p:to>
                                        <p:strVal val="visible"/>
                                      </p:to>
                                    </p:set>
                                    <p:animEffect transition="in" filter="wheel(1)">
                                      <p:cBhvr>
                                        <p:cTn id="22" dur="2000"/>
                                        <p:tgtEl>
                                          <p:spTgt spid="1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 grpId="0" animBg="1"/>
      <p:bldP spid="1650" grpId="0"/>
      <p:bldP spid="1652" grpId="0"/>
      <p:bldP spid="176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graphicFrame>
        <p:nvGraphicFramePr>
          <p:cNvPr id="8" name="Bảng 7">
            <a:extLst>
              <a:ext uri="{FF2B5EF4-FFF2-40B4-BE49-F238E27FC236}">
                <a16:creationId xmlns:a16="http://schemas.microsoft.com/office/drawing/2014/main" id="{4CBB3230-4AC5-425D-ADF9-DFCE9329C71E}"/>
              </a:ext>
            </a:extLst>
          </p:cNvPr>
          <p:cNvGraphicFramePr>
            <a:graphicFrameLocks noGrp="1"/>
          </p:cNvGraphicFramePr>
          <p:nvPr>
            <p:extLst>
              <p:ext uri="{D42A27DB-BD31-4B8C-83A1-F6EECF244321}">
                <p14:modId xmlns:p14="http://schemas.microsoft.com/office/powerpoint/2010/main" val="834762859"/>
              </p:ext>
            </p:extLst>
          </p:nvPr>
        </p:nvGraphicFramePr>
        <p:xfrm>
          <a:off x="3969833" y="2645493"/>
          <a:ext cx="5055840" cy="1826038"/>
        </p:xfrm>
        <a:graphic>
          <a:graphicData uri="http://schemas.openxmlformats.org/drawingml/2006/table">
            <a:tbl>
              <a:tblPr firstRow="1" firstCol="1" bandRow="1">
                <a:tableStyleId>{A21DA817-4701-4775-A885-D661522C6DB0}</a:tableStyleId>
              </a:tblPr>
              <a:tblGrid>
                <a:gridCol w="624469">
                  <a:extLst>
                    <a:ext uri="{9D8B030D-6E8A-4147-A177-3AD203B41FA5}">
                      <a16:colId xmlns:a16="http://schemas.microsoft.com/office/drawing/2014/main" val="1872228193"/>
                    </a:ext>
                  </a:extLst>
                </a:gridCol>
                <a:gridCol w="957921">
                  <a:extLst>
                    <a:ext uri="{9D8B030D-6E8A-4147-A177-3AD203B41FA5}">
                      <a16:colId xmlns:a16="http://schemas.microsoft.com/office/drawing/2014/main" val="1396810972"/>
                    </a:ext>
                  </a:extLst>
                </a:gridCol>
                <a:gridCol w="2305669">
                  <a:extLst>
                    <a:ext uri="{9D8B030D-6E8A-4147-A177-3AD203B41FA5}">
                      <a16:colId xmlns:a16="http://schemas.microsoft.com/office/drawing/2014/main" val="2029089656"/>
                    </a:ext>
                  </a:extLst>
                </a:gridCol>
                <a:gridCol w="1167781">
                  <a:extLst>
                    <a:ext uri="{9D8B030D-6E8A-4147-A177-3AD203B41FA5}">
                      <a16:colId xmlns:a16="http://schemas.microsoft.com/office/drawing/2014/main" val="2542565475"/>
                    </a:ext>
                  </a:extLst>
                </a:gridCol>
              </a:tblGrid>
              <a:tr h="433676">
                <a:tc>
                  <a:txBody>
                    <a:bodyPr/>
                    <a:lstStyle/>
                    <a:p>
                      <a:pPr algn="ctr">
                        <a:lnSpc>
                          <a:spcPct val="150000"/>
                        </a:lnSpc>
                        <a:spcBef>
                          <a:spcPts val="200"/>
                        </a:spcBef>
                        <a:spcAft>
                          <a:spcPts val="200"/>
                        </a:spcAft>
                      </a:pPr>
                      <a:r>
                        <a:rPr lang="en-US" sz="1300" dirty="0">
                          <a:effectLst/>
                        </a:rPr>
                        <a:t>Round</a:t>
                      </a:r>
                      <a:endParaRPr lang="vi-VN" sz="1100" dirty="0">
                        <a:effectLst/>
                        <a:latin typeface="Arial" panose="020B0604020202020204" pitchFamily="34" charset="0"/>
                        <a:ea typeface="Times New Roman" panose="02020603050405020304" pitchFamily="18" charset="0"/>
                        <a:cs typeface="Mangal" panose="02040503050203030202" pitchFamily="18" charset="0"/>
                      </a:endParaRPr>
                    </a:p>
                  </a:txBody>
                  <a:tcPr marL="63500" marR="63500" marT="0" marB="0"/>
                </a:tc>
                <a:tc>
                  <a:txBody>
                    <a:bodyPr/>
                    <a:lstStyle/>
                    <a:p>
                      <a:pPr algn="ctr">
                        <a:lnSpc>
                          <a:spcPct val="150000"/>
                        </a:lnSpc>
                        <a:spcBef>
                          <a:spcPts val="200"/>
                        </a:spcBef>
                        <a:spcAft>
                          <a:spcPts val="200"/>
                        </a:spcAft>
                      </a:pPr>
                      <a:r>
                        <a:rPr lang="en-US" sz="1300" dirty="0">
                          <a:effectLst/>
                        </a:rPr>
                        <a:t>Step </a:t>
                      </a:r>
                      <a:r>
                        <a:rPr lang="en-US" sz="1300" dirty="0" err="1">
                          <a:effectLst/>
                        </a:rPr>
                        <a:t>i</a:t>
                      </a:r>
                      <a:endParaRPr lang="vi-VN" sz="1100" dirty="0">
                        <a:effectLst/>
                        <a:latin typeface="Arial" panose="020B0604020202020204" pitchFamily="34" charset="0"/>
                        <a:ea typeface="Times New Roman" panose="02020603050405020304" pitchFamily="18" charset="0"/>
                        <a:cs typeface="Mangal" panose="02040503050203030202" pitchFamily="18" charset="0"/>
                      </a:endParaRPr>
                    </a:p>
                  </a:txBody>
                  <a:tcPr marL="63500" marR="63500" marT="0" marB="0"/>
                </a:tc>
                <a:tc>
                  <a:txBody>
                    <a:bodyPr/>
                    <a:lstStyle/>
                    <a:p>
                      <a:pPr algn="ctr">
                        <a:lnSpc>
                          <a:spcPct val="150000"/>
                        </a:lnSpc>
                        <a:spcBef>
                          <a:spcPts val="200"/>
                        </a:spcBef>
                        <a:spcAft>
                          <a:spcPts val="200"/>
                        </a:spcAft>
                      </a:pPr>
                      <a:r>
                        <a:rPr lang="en-US" sz="1300" dirty="0">
                          <a:effectLst/>
                        </a:rPr>
                        <a:t>f</a:t>
                      </a:r>
                      <a:r>
                        <a:rPr lang="en-US" sz="1300" baseline="-25000" dirty="0">
                          <a:effectLst/>
                        </a:rPr>
                        <a:t>i</a:t>
                      </a:r>
                      <a:r>
                        <a:rPr lang="en-US" sz="1300" dirty="0">
                          <a:effectLst/>
                        </a:rPr>
                        <a:t>(B,C,D)</a:t>
                      </a:r>
                      <a:endParaRPr lang="vi-VN" sz="1100" dirty="0">
                        <a:effectLst/>
                        <a:latin typeface="Arial" panose="020B0604020202020204" pitchFamily="34" charset="0"/>
                        <a:ea typeface="Times New Roman" panose="02020603050405020304" pitchFamily="18" charset="0"/>
                        <a:cs typeface="Mangal" panose="02040503050203030202" pitchFamily="18" charset="0"/>
                      </a:endParaRPr>
                    </a:p>
                  </a:txBody>
                  <a:tcPr marL="63500" marR="63500" marT="0" marB="0"/>
                </a:tc>
                <a:tc>
                  <a:txBody>
                    <a:bodyPr/>
                    <a:lstStyle/>
                    <a:p>
                      <a:pPr algn="ctr">
                        <a:lnSpc>
                          <a:spcPct val="150000"/>
                        </a:lnSpc>
                        <a:spcBef>
                          <a:spcPts val="200"/>
                        </a:spcBef>
                        <a:spcAft>
                          <a:spcPts val="200"/>
                        </a:spcAft>
                      </a:pPr>
                      <a:r>
                        <a:rPr lang="en-US" sz="1300" dirty="0">
                          <a:effectLst/>
                        </a:rPr>
                        <a:t>K</a:t>
                      </a:r>
                      <a:r>
                        <a:rPr lang="en-US" sz="1300" baseline="-25000" dirty="0">
                          <a:effectLst/>
                        </a:rPr>
                        <a:t>i</a:t>
                      </a:r>
                      <a:endParaRPr lang="vi-VN" sz="1100" dirty="0">
                        <a:effectLst/>
                        <a:latin typeface="Arial" panose="020B0604020202020204" pitchFamily="34" charset="0"/>
                        <a:ea typeface="Times New Roman" panose="02020603050405020304" pitchFamily="18" charset="0"/>
                        <a:cs typeface="Mangal" panose="02040503050203030202" pitchFamily="18" charset="0"/>
                      </a:endParaRPr>
                    </a:p>
                  </a:txBody>
                  <a:tcPr marL="63500" marR="63500" marT="0" marB="0"/>
                </a:tc>
                <a:extLst>
                  <a:ext uri="{0D108BD9-81ED-4DB2-BD59-A6C34878D82A}">
                    <a16:rowId xmlns:a16="http://schemas.microsoft.com/office/drawing/2014/main" val="3752504250"/>
                  </a:ext>
                </a:extLst>
              </a:tr>
              <a:tr h="356839">
                <a:tc>
                  <a:txBody>
                    <a:bodyPr/>
                    <a:lstStyle/>
                    <a:p>
                      <a:pPr algn="ctr">
                        <a:lnSpc>
                          <a:spcPct val="150000"/>
                        </a:lnSpc>
                        <a:spcBef>
                          <a:spcPts val="200"/>
                        </a:spcBef>
                        <a:spcAft>
                          <a:spcPts val="200"/>
                        </a:spcAft>
                      </a:pPr>
                      <a:r>
                        <a:rPr lang="en-US" sz="1300" dirty="0">
                          <a:effectLst/>
                        </a:rPr>
                        <a:t>1</a:t>
                      </a:r>
                      <a:endParaRPr lang="vi-VN" sz="1100" dirty="0">
                        <a:effectLst/>
                        <a:latin typeface="Arial" panose="020B0604020202020204" pitchFamily="34" charset="0"/>
                        <a:ea typeface="Times New Roman" panose="02020603050405020304" pitchFamily="18" charset="0"/>
                        <a:cs typeface="Mangal" panose="02040503050203030202" pitchFamily="18" charset="0"/>
                      </a:endParaRPr>
                    </a:p>
                  </a:txBody>
                  <a:tcPr marL="63500" marR="63500" marT="0" marB="0"/>
                </a:tc>
                <a:tc>
                  <a:txBody>
                    <a:bodyPr/>
                    <a:lstStyle/>
                    <a:p>
                      <a:pPr algn="ctr">
                        <a:lnSpc>
                          <a:spcPct val="150000"/>
                        </a:lnSpc>
                        <a:spcBef>
                          <a:spcPts val="200"/>
                        </a:spcBef>
                        <a:spcAft>
                          <a:spcPts val="200"/>
                        </a:spcAft>
                      </a:pPr>
                      <a:r>
                        <a:rPr lang="en-US" sz="1300" dirty="0">
                          <a:effectLst/>
                        </a:rPr>
                        <a:t>1≤i≤20</a:t>
                      </a:r>
                      <a:endParaRPr lang="vi-VN" sz="1100" dirty="0">
                        <a:effectLst/>
                        <a:latin typeface="Arial" panose="020B0604020202020204" pitchFamily="34" charset="0"/>
                        <a:ea typeface="Times New Roman" panose="02020603050405020304" pitchFamily="18" charset="0"/>
                        <a:cs typeface="Mangal" panose="02040503050203030202" pitchFamily="18" charset="0"/>
                      </a:endParaRPr>
                    </a:p>
                  </a:txBody>
                  <a:tcPr marL="63500" marR="63500" marT="0" marB="0"/>
                </a:tc>
                <a:tc>
                  <a:txBody>
                    <a:bodyPr/>
                    <a:lstStyle/>
                    <a:p>
                      <a:pPr algn="ctr">
                        <a:lnSpc>
                          <a:spcPct val="150000"/>
                        </a:lnSpc>
                        <a:spcBef>
                          <a:spcPts val="200"/>
                        </a:spcBef>
                        <a:spcAft>
                          <a:spcPts val="200"/>
                        </a:spcAft>
                      </a:pPr>
                      <a:r>
                        <a:rPr lang="en-US" sz="1300" dirty="0" err="1">
                          <a:effectLst/>
                        </a:rPr>
                        <a:t>f</a:t>
                      </a:r>
                      <a:r>
                        <a:rPr lang="en-US" sz="1300" baseline="-25000" dirty="0" err="1">
                          <a:effectLst/>
                        </a:rPr>
                        <a:t>IF</a:t>
                      </a:r>
                      <a:r>
                        <a:rPr lang="en-US" sz="1300" baseline="-25000" dirty="0">
                          <a:effectLst/>
                        </a:rPr>
                        <a:t> </a:t>
                      </a:r>
                      <a:r>
                        <a:rPr lang="en-US" sz="1300" dirty="0">
                          <a:effectLst/>
                        </a:rPr>
                        <a:t>=(B∧C) ⨁ (∧D)</a:t>
                      </a:r>
                      <a:endParaRPr lang="vi-VN" sz="1100" dirty="0">
                        <a:effectLst/>
                        <a:latin typeface="Arial" panose="020B0604020202020204" pitchFamily="34" charset="0"/>
                        <a:ea typeface="Times New Roman" panose="02020603050405020304" pitchFamily="18" charset="0"/>
                        <a:cs typeface="Mangal" panose="02040503050203030202" pitchFamily="18" charset="0"/>
                      </a:endParaRPr>
                    </a:p>
                  </a:txBody>
                  <a:tcPr marL="63500" marR="63500" marT="0" marB="0"/>
                </a:tc>
                <a:tc>
                  <a:txBody>
                    <a:bodyPr/>
                    <a:lstStyle/>
                    <a:p>
                      <a:pPr algn="ctr">
                        <a:lnSpc>
                          <a:spcPct val="150000"/>
                        </a:lnSpc>
                        <a:spcBef>
                          <a:spcPts val="200"/>
                        </a:spcBef>
                        <a:spcAft>
                          <a:spcPts val="200"/>
                        </a:spcAft>
                      </a:pPr>
                      <a:r>
                        <a:rPr lang="en-US" sz="1300" dirty="0">
                          <a:effectLst/>
                        </a:rPr>
                        <a:t>0x5a827999</a:t>
                      </a:r>
                      <a:endParaRPr lang="vi-VN" sz="1100" dirty="0">
                        <a:effectLst/>
                        <a:latin typeface="Arial" panose="020B0604020202020204" pitchFamily="34" charset="0"/>
                        <a:ea typeface="Times New Roman" panose="02020603050405020304" pitchFamily="18" charset="0"/>
                        <a:cs typeface="Mangal" panose="02040503050203030202" pitchFamily="18" charset="0"/>
                      </a:endParaRPr>
                    </a:p>
                  </a:txBody>
                  <a:tcPr marL="63500" marR="63500" marT="0" marB="0"/>
                </a:tc>
                <a:extLst>
                  <a:ext uri="{0D108BD9-81ED-4DB2-BD59-A6C34878D82A}">
                    <a16:rowId xmlns:a16="http://schemas.microsoft.com/office/drawing/2014/main" val="759579089"/>
                  </a:ext>
                </a:extLst>
              </a:tr>
              <a:tr h="364273">
                <a:tc>
                  <a:txBody>
                    <a:bodyPr/>
                    <a:lstStyle/>
                    <a:p>
                      <a:pPr algn="ctr">
                        <a:lnSpc>
                          <a:spcPct val="150000"/>
                        </a:lnSpc>
                        <a:spcBef>
                          <a:spcPts val="200"/>
                        </a:spcBef>
                        <a:spcAft>
                          <a:spcPts val="200"/>
                        </a:spcAft>
                      </a:pPr>
                      <a:r>
                        <a:rPr lang="en-US" sz="1300" dirty="0">
                          <a:effectLst/>
                        </a:rPr>
                        <a:t>2</a:t>
                      </a:r>
                      <a:endParaRPr lang="vi-VN" sz="1100" dirty="0">
                        <a:effectLst/>
                        <a:latin typeface="Arial" panose="020B0604020202020204" pitchFamily="34" charset="0"/>
                        <a:ea typeface="Times New Roman" panose="02020603050405020304" pitchFamily="18" charset="0"/>
                        <a:cs typeface="Mangal" panose="02040503050203030202" pitchFamily="18" charset="0"/>
                      </a:endParaRPr>
                    </a:p>
                  </a:txBody>
                  <a:tcPr marL="63500" marR="63500" marT="0" marB="0"/>
                </a:tc>
                <a:tc>
                  <a:txBody>
                    <a:bodyPr/>
                    <a:lstStyle/>
                    <a:p>
                      <a:pPr algn="ctr">
                        <a:lnSpc>
                          <a:spcPct val="150000"/>
                        </a:lnSpc>
                        <a:spcBef>
                          <a:spcPts val="200"/>
                        </a:spcBef>
                        <a:spcAft>
                          <a:spcPts val="200"/>
                        </a:spcAft>
                      </a:pPr>
                      <a:r>
                        <a:rPr lang="en-US" sz="1300" dirty="0">
                          <a:effectLst/>
                        </a:rPr>
                        <a:t>21≤i≤40</a:t>
                      </a:r>
                      <a:endParaRPr lang="vi-VN" sz="1100" dirty="0">
                        <a:effectLst/>
                        <a:latin typeface="Arial" panose="020B0604020202020204" pitchFamily="34" charset="0"/>
                        <a:ea typeface="Times New Roman" panose="02020603050405020304" pitchFamily="18" charset="0"/>
                        <a:cs typeface="Mangal" panose="02040503050203030202" pitchFamily="18" charset="0"/>
                      </a:endParaRPr>
                    </a:p>
                  </a:txBody>
                  <a:tcPr marL="63500" marR="63500" marT="0" marB="0"/>
                </a:tc>
                <a:tc>
                  <a:txBody>
                    <a:bodyPr/>
                    <a:lstStyle/>
                    <a:p>
                      <a:pPr algn="ctr">
                        <a:lnSpc>
                          <a:spcPct val="150000"/>
                        </a:lnSpc>
                        <a:spcBef>
                          <a:spcPts val="200"/>
                        </a:spcBef>
                        <a:spcAft>
                          <a:spcPts val="200"/>
                        </a:spcAft>
                      </a:pPr>
                      <a:r>
                        <a:rPr lang="en-US" sz="1300" dirty="0" err="1">
                          <a:effectLst/>
                        </a:rPr>
                        <a:t>f</a:t>
                      </a:r>
                      <a:r>
                        <a:rPr lang="en-US" sz="1300" baseline="-25000" dirty="0" err="1">
                          <a:effectLst/>
                        </a:rPr>
                        <a:t>XOR</a:t>
                      </a:r>
                      <a:r>
                        <a:rPr lang="en-US" sz="1300" baseline="-25000" dirty="0">
                          <a:effectLst/>
                        </a:rPr>
                        <a:t> </a:t>
                      </a:r>
                      <a:r>
                        <a:rPr lang="en-US" sz="1300" dirty="0">
                          <a:effectLst/>
                        </a:rPr>
                        <a:t>=B ⨁ C ⨁ D</a:t>
                      </a:r>
                      <a:endParaRPr lang="vi-VN" sz="1100" dirty="0">
                        <a:effectLst/>
                        <a:latin typeface="Arial" panose="020B0604020202020204" pitchFamily="34" charset="0"/>
                        <a:ea typeface="Times New Roman" panose="02020603050405020304" pitchFamily="18" charset="0"/>
                        <a:cs typeface="Mangal" panose="02040503050203030202" pitchFamily="18" charset="0"/>
                      </a:endParaRPr>
                    </a:p>
                  </a:txBody>
                  <a:tcPr marL="63500" marR="63500" marT="0" marB="0"/>
                </a:tc>
                <a:tc>
                  <a:txBody>
                    <a:bodyPr/>
                    <a:lstStyle/>
                    <a:p>
                      <a:pPr algn="ctr">
                        <a:lnSpc>
                          <a:spcPct val="150000"/>
                        </a:lnSpc>
                        <a:spcBef>
                          <a:spcPts val="200"/>
                        </a:spcBef>
                        <a:spcAft>
                          <a:spcPts val="200"/>
                        </a:spcAft>
                      </a:pPr>
                      <a:r>
                        <a:rPr lang="en-US" sz="1300">
                          <a:effectLst/>
                        </a:rPr>
                        <a:t>0x6ed6eba1</a:t>
                      </a:r>
                      <a:endParaRPr lang="vi-VN" sz="1100">
                        <a:effectLst/>
                        <a:latin typeface="Arial" panose="020B0604020202020204" pitchFamily="34" charset="0"/>
                        <a:ea typeface="Times New Roman" panose="02020603050405020304" pitchFamily="18" charset="0"/>
                        <a:cs typeface="Mangal" panose="02040503050203030202" pitchFamily="18" charset="0"/>
                      </a:endParaRPr>
                    </a:p>
                  </a:txBody>
                  <a:tcPr marL="63500" marR="63500" marT="0" marB="0"/>
                </a:tc>
                <a:extLst>
                  <a:ext uri="{0D108BD9-81ED-4DB2-BD59-A6C34878D82A}">
                    <a16:rowId xmlns:a16="http://schemas.microsoft.com/office/drawing/2014/main" val="1715368380"/>
                  </a:ext>
                </a:extLst>
              </a:tr>
              <a:tr h="327103">
                <a:tc>
                  <a:txBody>
                    <a:bodyPr/>
                    <a:lstStyle/>
                    <a:p>
                      <a:pPr algn="ctr">
                        <a:lnSpc>
                          <a:spcPct val="150000"/>
                        </a:lnSpc>
                        <a:spcBef>
                          <a:spcPts val="200"/>
                        </a:spcBef>
                        <a:spcAft>
                          <a:spcPts val="200"/>
                        </a:spcAft>
                      </a:pPr>
                      <a:r>
                        <a:rPr lang="en-US" sz="1300" dirty="0">
                          <a:effectLst/>
                        </a:rPr>
                        <a:t>3</a:t>
                      </a:r>
                      <a:endParaRPr lang="vi-VN" sz="1100" dirty="0">
                        <a:effectLst/>
                        <a:latin typeface="Arial" panose="020B0604020202020204" pitchFamily="34" charset="0"/>
                        <a:ea typeface="Times New Roman" panose="02020603050405020304" pitchFamily="18" charset="0"/>
                        <a:cs typeface="Mangal" panose="02040503050203030202" pitchFamily="18" charset="0"/>
                      </a:endParaRPr>
                    </a:p>
                  </a:txBody>
                  <a:tcPr marL="63500" marR="63500" marT="0" marB="0"/>
                </a:tc>
                <a:tc>
                  <a:txBody>
                    <a:bodyPr/>
                    <a:lstStyle/>
                    <a:p>
                      <a:pPr algn="ctr">
                        <a:lnSpc>
                          <a:spcPct val="150000"/>
                        </a:lnSpc>
                        <a:spcBef>
                          <a:spcPts val="200"/>
                        </a:spcBef>
                        <a:spcAft>
                          <a:spcPts val="200"/>
                        </a:spcAft>
                      </a:pPr>
                      <a:r>
                        <a:rPr lang="en-US" sz="1300">
                          <a:effectLst/>
                        </a:rPr>
                        <a:t>41≤i≤60</a:t>
                      </a:r>
                      <a:endParaRPr lang="vi-VN" sz="1100">
                        <a:effectLst/>
                        <a:latin typeface="Arial" panose="020B0604020202020204" pitchFamily="34" charset="0"/>
                        <a:ea typeface="Times New Roman" panose="02020603050405020304" pitchFamily="18" charset="0"/>
                        <a:cs typeface="Mangal" panose="02040503050203030202" pitchFamily="18" charset="0"/>
                      </a:endParaRPr>
                    </a:p>
                  </a:txBody>
                  <a:tcPr marL="63500" marR="63500" marT="0" marB="0"/>
                </a:tc>
                <a:tc>
                  <a:txBody>
                    <a:bodyPr/>
                    <a:lstStyle/>
                    <a:p>
                      <a:pPr algn="ctr">
                        <a:lnSpc>
                          <a:spcPct val="150000"/>
                        </a:lnSpc>
                        <a:spcBef>
                          <a:spcPts val="200"/>
                        </a:spcBef>
                        <a:spcAft>
                          <a:spcPts val="200"/>
                        </a:spcAft>
                      </a:pPr>
                      <a:r>
                        <a:rPr lang="en-US" sz="1300" dirty="0" err="1">
                          <a:effectLst/>
                        </a:rPr>
                        <a:t>f</a:t>
                      </a:r>
                      <a:r>
                        <a:rPr lang="en-US" sz="1300" baseline="-25000" dirty="0" err="1">
                          <a:effectLst/>
                        </a:rPr>
                        <a:t>M</a:t>
                      </a:r>
                      <a:r>
                        <a:rPr lang="en-US" sz="1300" baseline="-25000" dirty="0">
                          <a:effectLst/>
                        </a:rPr>
                        <a:t> A J </a:t>
                      </a:r>
                      <a:r>
                        <a:rPr lang="en-US" sz="1300" dirty="0">
                          <a:effectLst/>
                        </a:rPr>
                        <a:t>=(B∧C) ∨ (B∧D) ∨ (C∧D)</a:t>
                      </a:r>
                      <a:endParaRPr lang="vi-VN" sz="1100" dirty="0">
                        <a:effectLst/>
                        <a:latin typeface="Arial" panose="020B0604020202020204" pitchFamily="34" charset="0"/>
                        <a:ea typeface="Times New Roman" panose="02020603050405020304" pitchFamily="18" charset="0"/>
                        <a:cs typeface="Mangal" panose="02040503050203030202" pitchFamily="18" charset="0"/>
                      </a:endParaRPr>
                    </a:p>
                  </a:txBody>
                  <a:tcPr marL="63500" marR="63500" marT="0" marB="0"/>
                </a:tc>
                <a:tc>
                  <a:txBody>
                    <a:bodyPr/>
                    <a:lstStyle/>
                    <a:p>
                      <a:pPr algn="ctr">
                        <a:lnSpc>
                          <a:spcPct val="150000"/>
                        </a:lnSpc>
                        <a:spcBef>
                          <a:spcPts val="200"/>
                        </a:spcBef>
                        <a:spcAft>
                          <a:spcPts val="200"/>
                        </a:spcAft>
                      </a:pPr>
                      <a:r>
                        <a:rPr lang="en-US" sz="1300" dirty="0">
                          <a:effectLst/>
                        </a:rPr>
                        <a:t>0x8fabbcdc</a:t>
                      </a:r>
                      <a:endParaRPr lang="vi-VN" sz="1100" dirty="0">
                        <a:effectLst/>
                        <a:latin typeface="Arial" panose="020B0604020202020204" pitchFamily="34" charset="0"/>
                        <a:ea typeface="Times New Roman" panose="02020603050405020304" pitchFamily="18" charset="0"/>
                        <a:cs typeface="Mangal" panose="02040503050203030202" pitchFamily="18" charset="0"/>
                      </a:endParaRPr>
                    </a:p>
                  </a:txBody>
                  <a:tcPr marL="63500" marR="63500" marT="0" marB="0"/>
                </a:tc>
                <a:extLst>
                  <a:ext uri="{0D108BD9-81ED-4DB2-BD59-A6C34878D82A}">
                    <a16:rowId xmlns:a16="http://schemas.microsoft.com/office/drawing/2014/main" val="528933792"/>
                  </a:ext>
                </a:extLst>
              </a:tr>
              <a:tr h="344147">
                <a:tc>
                  <a:txBody>
                    <a:bodyPr/>
                    <a:lstStyle/>
                    <a:p>
                      <a:pPr algn="ctr">
                        <a:lnSpc>
                          <a:spcPct val="150000"/>
                        </a:lnSpc>
                        <a:spcBef>
                          <a:spcPts val="200"/>
                        </a:spcBef>
                        <a:spcAft>
                          <a:spcPts val="200"/>
                        </a:spcAft>
                      </a:pPr>
                      <a:r>
                        <a:rPr lang="en-US" sz="1300" dirty="0">
                          <a:effectLst/>
                        </a:rPr>
                        <a:t>4</a:t>
                      </a:r>
                      <a:endParaRPr lang="vi-VN" sz="1100" dirty="0">
                        <a:effectLst/>
                        <a:latin typeface="Arial" panose="020B0604020202020204" pitchFamily="34" charset="0"/>
                        <a:ea typeface="Times New Roman" panose="02020603050405020304" pitchFamily="18" charset="0"/>
                        <a:cs typeface="Mangal" panose="02040503050203030202" pitchFamily="18" charset="0"/>
                      </a:endParaRPr>
                    </a:p>
                  </a:txBody>
                  <a:tcPr marL="63500" marR="63500" marT="0" marB="0"/>
                </a:tc>
                <a:tc>
                  <a:txBody>
                    <a:bodyPr/>
                    <a:lstStyle/>
                    <a:p>
                      <a:pPr algn="ctr">
                        <a:lnSpc>
                          <a:spcPct val="150000"/>
                        </a:lnSpc>
                        <a:spcBef>
                          <a:spcPts val="200"/>
                        </a:spcBef>
                        <a:spcAft>
                          <a:spcPts val="200"/>
                        </a:spcAft>
                      </a:pPr>
                      <a:r>
                        <a:rPr lang="en-US" sz="1300" dirty="0">
                          <a:effectLst/>
                        </a:rPr>
                        <a:t>61≤i≤80</a:t>
                      </a:r>
                      <a:endParaRPr lang="vi-VN" sz="1100" dirty="0">
                        <a:effectLst/>
                        <a:latin typeface="Arial" panose="020B0604020202020204" pitchFamily="34" charset="0"/>
                        <a:ea typeface="Times New Roman" panose="02020603050405020304" pitchFamily="18" charset="0"/>
                        <a:cs typeface="Mangal" panose="02040503050203030202" pitchFamily="18" charset="0"/>
                      </a:endParaRPr>
                    </a:p>
                  </a:txBody>
                  <a:tcPr marL="63500" marR="63500" marT="0" marB="0"/>
                </a:tc>
                <a:tc>
                  <a:txBody>
                    <a:bodyPr/>
                    <a:lstStyle/>
                    <a:p>
                      <a:pPr algn="ctr">
                        <a:lnSpc>
                          <a:spcPct val="150000"/>
                        </a:lnSpc>
                        <a:spcBef>
                          <a:spcPts val="200"/>
                        </a:spcBef>
                        <a:spcAft>
                          <a:spcPts val="200"/>
                        </a:spcAft>
                      </a:pPr>
                      <a:r>
                        <a:rPr lang="en-US" sz="1300" dirty="0" err="1">
                          <a:effectLst/>
                        </a:rPr>
                        <a:t>f</a:t>
                      </a:r>
                      <a:r>
                        <a:rPr lang="en-US" sz="1300" baseline="-25000" dirty="0" err="1">
                          <a:effectLst/>
                        </a:rPr>
                        <a:t>XOR</a:t>
                      </a:r>
                      <a:r>
                        <a:rPr lang="en-US" sz="1300" dirty="0">
                          <a:effectLst/>
                        </a:rPr>
                        <a:t> =B ⨁ C ⨁ D</a:t>
                      </a:r>
                      <a:endParaRPr lang="vi-VN" sz="1100" dirty="0">
                        <a:effectLst/>
                        <a:latin typeface="Arial" panose="020B0604020202020204" pitchFamily="34" charset="0"/>
                        <a:ea typeface="Times New Roman" panose="02020603050405020304" pitchFamily="18" charset="0"/>
                        <a:cs typeface="Mangal" panose="02040503050203030202" pitchFamily="18" charset="0"/>
                      </a:endParaRPr>
                    </a:p>
                  </a:txBody>
                  <a:tcPr marL="63500" marR="63500" marT="0" marB="0"/>
                </a:tc>
                <a:tc>
                  <a:txBody>
                    <a:bodyPr/>
                    <a:lstStyle/>
                    <a:p>
                      <a:pPr algn="ctr">
                        <a:lnSpc>
                          <a:spcPct val="150000"/>
                        </a:lnSpc>
                        <a:spcBef>
                          <a:spcPts val="200"/>
                        </a:spcBef>
                        <a:spcAft>
                          <a:spcPts val="200"/>
                        </a:spcAft>
                      </a:pPr>
                      <a:r>
                        <a:rPr lang="en-US" sz="1300" dirty="0">
                          <a:effectLst/>
                        </a:rPr>
                        <a:t>0xca62c1d6</a:t>
                      </a:r>
                      <a:endParaRPr lang="vi-VN" sz="1100" dirty="0">
                        <a:effectLst/>
                        <a:latin typeface="Arial" panose="020B0604020202020204" pitchFamily="34" charset="0"/>
                        <a:ea typeface="Times New Roman" panose="02020603050405020304" pitchFamily="18" charset="0"/>
                        <a:cs typeface="Mangal" panose="02040503050203030202" pitchFamily="18" charset="0"/>
                      </a:endParaRPr>
                    </a:p>
                  </a:txBody>
                  <a:tcPr marL="63500" marR="63500" marT="0" marB="0"/>
                </a:tc>
                <a:extLst>
                  <a:ext uri="{0D108BD9-81ED-4DB2-BD59-A6C34878D82A}">
                    <a16:rowId xmlns:a16="http://schemas.microsoft.com/office/drawing/2014/main" val="2914714424"/>
                  </a:ext>
                </a:extLst>
              </a:tr>
            </a:tbl>
          </a:graphicData>
        </a:graphic>
      </p:graphicFrame>
      <p:sp>
        <p:nvSpPr>
          <p:cNvPr id="9" name="Rectangle 1">
            <a:extLst>
              <a:ext uri="{FF2B5EF4-FFF2-40B4-BE49-F238E27FC236}">
                <a16:creationId xmlns:a16="http://schemas.microsoft.com/office/drawing/2014/main" id="{C6D18759-88D3-4A40-817F-2EF84EEC6F3B}"/>
              </a:ext>
            </a:extLst>
          </p:cNvPr>
          <p:cNvSpPr>
            <a:spLocks noChangeArrowheads="1"/>
          </p:cNvSpPr>
          <p:nvPr/>
        </p:nvSpPr>
        <p:spPr bwMode="auto">
          <a:xfrm>
            <a:off x="118327" y="1045055"/>
            <a:ext cx="8789586"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SHA-0 băm </a:t>
            </a:r>
            <a:r>
              <a:rPr kumimoji="0" lang="vi-VN" altLang="vi-VN" b="0"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các</a:t>
            </a:r>
            <a:r>
              <a:rPr kumimoji="0" lang="vi-VN" altLang="vi-VN" b="0"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thông </a:t>
            </a:r>
            <a:r>
              <a:rPr kumimoji="0" lang="vi-VN" altLang="vi-VN" b="0"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báo</a:t>
            </a:r>
            <a:r>
              <a:rPr kumimoji="0" lang="vi-VN" altLang="vi-VN" b="0"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a:t>
            </a:r>
            <a:r>
              <a:rPr kumimoji="0" lang="vi-VN" altLang="vi-VN" b="0"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có</a:t>
            </a:r>
            <a:r>
              <a:rPr kumimoji="0" lang="vi-VN" altLang="vi-VN" b="0"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a:t>
            </a:r>
            <a:r>
              <a:rPr kumimoji="0" lang="vi-VN" altLang="vi-VN" b="0"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độ</a:t>
            </a:r>
            <a:r>
              <a:rPr kumimoji="0" lang="vi-VN" altLang="vi-VN" b="0"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a:t>
            </a:r>
            <a:r>
              <a:rPr kumimoji="0" lang="vi-VN" altLang="vi-VN" b="0"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dài</a:t>
            </a:r>
            <a:r>
              <a:rPr kumimoji="0" lang="vi-VN" altLang="vi-VN" b="0"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a:t>
            </a:r>
            <a:r>
              <a:rPr kumimoji="0" lang="vi-VN" altLang="vi-VN" b="0"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bất</a:t>
            </a:r>
            <a:r>
              <a:rPr kumimoji="0" lang="vi-VN" altLang="vi-VN" b="0"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a:t>
            </a:r>
            <a:r>
              <a:rPr kumimoji="0" lang="vi-VN" altLang="vi-VN" b="0"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kỳ</a:t>
            </a:r>
            <a:r>
              <a:rPr kumimoji="0" lang="vi-VN" altLang="vi-VN" b="0"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trong </a:t>
            </a:r>
            <a:r>
              <a:rPr kumimoji="0" lang="vi-VN" altLang="vi-VN" b="0"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các</a:t>
            </a:r>
            <a:r>
              <a:rPr kumimoji="0" lang="vi-VN" altLang="vi-VN" b="0"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a:t>
            </a:r>
            <a:r>
              <a:rPr kumimoji="0" lang="vi-VN" altLang="vi-VN" b="0"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khối</a:t>
            </a:r>
            <a:r>
              <a:rPr kumimoji="0" lang="vi-VN" altLang="vi-VN" b="0"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512 </a:t>
            </a:r>
            <a:r>
              <a:rPr kumimoji="0" lang="vi-VN" altLang="vi-VN" b="0"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bit</a:t>
            </a:r>
            <a:r>
              <a:rPr kumimoji="0" lang="vi-VN" altLang="vi-VN" b="0"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a:t>
            </a:r>
            <a:r>
              <a:rPr kumimoji="0" lang="vi-VN" altLang="vi-VN" b="0"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và</a:t>
            </a:r>
            <a:r>
              <a:rPr kumimoji="0" lang="vi-VN" altLang="vi-VN" b="0"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a:t>
            </a:r>
            <a:r>
              <a:rPr kumimoji="0" lang="vi-VN" altLang="vi-VN" b="0"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tạo</a:t>
            </a:r>
            <a:r>
              <a:rPr kumimoji="0" lang="vi-VN" altLang="vi-VN" b="0"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ra thông </a:t>
            </a:r>
            <a:r>
              <a:rPr kumimoji="0" lang="vi-VN" altLang="vi-VN" b="0"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báo</a:t>
            </a:r>
            <a:r>
              <a:rPr kumimoji="0" lang="vi-VN" altLang="vi-VN" b="0"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a:t>
            </a:r>
            <a:r>
              <a:rPr kumimoji="0" lang="vi-VN" altLang="vi-VN" b="0"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tổng</a:t>
            </a:r>
            <a:r>
              <a:rPr kumimoji="0" lang="vi-VN" altLang="vi-VN" b="0"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a:t>
            </a:r>
            <a:r>
              <a:rPr kumimoji="0" lang="vi-VN" altLang="vi-VN" b="0"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hợp</a:t>
            </a:r>
            <a:r>
              <a:rPr kumimoji="0" lang="vi-VN" altLang="vi-VN" b="0"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160 </a:t>
            </a:r>
            <a:r>
              <a:rPr kumimoji="0" lang="vi-VN" altLang="vi-VN" b="0"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bit</a:t>
            </a:r>
            <a:r>
              <a:rPr kumimoji="0" lang="vi-VN" altLang="vi-VN" b="0"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a:t>
            </a:r>
            <a:endParaRPr kumimoji="0" lang="en-US" altLang="vi-VN" b="0" i="0" u="none" strike="noStrike" cap="none" normalizeH="0" baseline="0" dirty="0">
              <a:ln>
                <a:noFill/>
              </a:ln>
              <a:solidFill>
                <a:schemeClr val="tx1"/>
              </a:solidFill>
              <a:effectLst/>
              <a:latin typeface="+mn-lt"/>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a:t>
            </a:r>
            <a:r>
              <a:rPr kumimoji="0" lang="en-US" altLang="vi-VN" b="1"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1 Chia </a:t>
            </a:r>
            <a:r>
              <a:rPr kumimoji="0" lang="en-US" altLang="vi-VN" b="1"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khối</a:t>
            </a:r>
            <a:r>
              <a:rPr kumimoji="0" lang="en-US" altLang="vi-VN" b="1"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512-bit </a:t>
            </a:r>
            <a:r>
              <a:rPr kumimoji="0" lang="en-US" altLang="vi-VN" b="1"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Mj</a:t>
            </a:r>
            <a:r>
              <a:rPr kumimoji="0" lang="en-US" altLang="vi-VN" b="1"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a:t>
            </a:r>
            <a:r>
              <a:rPr kumimoji="0" lang="en-US" altLang="vi-VN" b="1"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thành</a:t>
            </a:r>
            <a:r>
              <a:rPr kumimoji="0" lang="en-US" altLang="vi-VN" b="1"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16 </a:t>
            </a:r>
            <a:r>
              <a:rPr kumimoji="0" lang="en-US" altLang="vi-VN" b="1"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từ</a:t>
            </a:r>
            <a:r>
              <a:rPr kumimoji="0" lang="en-US" altLang="vi-VN" b="1"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32-bit W0, W1, ..., W15.</a:t>
            </a:r>
            <a:endParaRPr kumimoji="0" lang="en-US" altLang="vi-VN" b="1" i="0" u="none" strike="noStrike" cap="none" normalizeH="0" baseline="0" dirty="0">
              <a:ln>
                <a:noFill/>
              </a:ln>
              <a:solidFill>
                <a:schemeClr val="tx1"/>
              </a:solidFill>
              <a:effectLst/>
              <a:latin typeface="+mn-lt"/>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vi-VN" b="1"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2 </a:t>
            </a:r>
            <a:r>
              <a:rPr kumimoji="0" lang="en-US" altLang="vi-VN" b="1"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Mở</a:t>
            </a:r>
            <a:r>
              <a:rPr kumimoji="0" lang="en-US" altLang="vi-VN" b="1"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a:t>
            </a:r>
            <a:r>
              <a:rPr kumimoji="0" lang="en-US" altLang="vi-VN" b="1"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rộng</a:t>
            </a:r>
            <a:r>
              <a:rPr kumimoji="0" lang="en-US" altLang="vi-VN" b="1"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a:t>
            </a:r>
            <a:r>
              <a:rPr kumimoji="0" lang="en-US" altLang="vi-VN" b="1"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từ</a:t>
            </a:r>
            <a:r>
              <a:rPr kumimoji="0" lang="en-US" altLang="vi-VN" b="1"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a:t>
            </a:r>
            <a:r>
              <a:rPr kumimoji="0" lang="en-US" altLang="vi-VN" b="1"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bằng</a:t>
            </a:r>
            <a:r>
              <a:rPr kumimoji="0" lang="en-US" altLang="vi-VN" b="1"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a:t>
            </a:r>
            <a:r>
              <a:rPr kumimoji="0" lang="en-US" altLang="vi-VN" b="1"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đệ</a:t>
            </a:r>
            <a:r>
              <a:rPr kumimoji="0" lang="en-US" altLang="vi-VN" b="1"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a:t>
            </a:r>
            <a:r>
              <a:rPr kumimoji="0" lang="en-US" altLang="vi-VN" b="1"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quy</a:t>
            </a:r>
            <a:r>
              <a:rPr kumimoji="0" lang="en-US" altLang="vi-VN" b="1"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a:t>
            </a:r>
            <a:endParaRPr kumimoji="0" lang="en-US" altLang="vi-VN" b="1" i="0" u="none" strike="noStrike" cap="none" normalizeH="0" baseline="0" dirty="0">
              <a:ln>
                <a:noFill/>
              </a:ln>
              <a:solidFill>
                <a:schemeClr val="tx1"/>
              </a:solidFill>
              <a:effectLst/>
              <a:latin typeface="+mn-lt"/>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vi-VN" b="0"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Wi =Wi−3 </a:t>
            </a:r>
            <a:r>
              <a:rPr kumimoji="0" lang="en-US" altLang="vi-VN" b="0" i="0" u="none" strike="noStrike" cap="none" normalizeH="0" baseline="0" dirty="0">
                <a:ln>
                  <a:noFill/>
                </a:ln>
                <a:solidFill>
                  <a:srgbClr val="0D0D0D"/>
                </a:solidFill>
                <a:effectLst/>
                <a:latin typeface="+mn-lt"/>
                <a:ea typeface="Times New Roman" panose="02020603050405020304" pitchFamily="18" charset="0"/>
                <a:cs typeface="Cambria Math" panose="02040503050406030204" pitchFamily="18" charset="0"/>
              </a:rPr>
              <a:t>⊕</a:t>
            </a:r>
            <a:r>
              <a:rPr kumimoji="0" lang="en-US" altLang="vi-VN" b="0"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Wi−8 </a:t>
            </a:r>
            <a:r>
              <a:rPr kumimoji="0" lang="en-US" altLang="vi-VN" b="0" i="0" u="none" strike="noStrike" cap="none" normalizeH="0" baseline="0" dirty="0">
                <a:ln>
                  <a:noFill/>
                </a:ln>
                <a:solidFill>
                  <a:srgbClr val="0D0D0D"/>
                </a:solidFill>
                <a:effectLst/>
                <a:latin typeface="+mn-lt"/>
                <a:ea typeface="Times New Roman" panose="02020603050405020304" pitchFamily="18" charset="0"/>
                <a:cs typeface="Cambria Math" panose="02040503050406030204" pitchFamily="18" charset="0"/>
              </a:rPr>
              <a:t>⊕</a:t>
            </a:r>
            <a:r>
              <a:rPr kumimoji="0" lang="en-US" altLang="vi-VN" b="0"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Wi−14 </a:t>
            </a:r>
            <a:r>
              <a:rPr kumimoji="0" lang="en-US" altLang="vi-VN" b="0" i="0" u="none" strike="noStrike" cap="none" normalizeH="0" baseline="0" dirty="0">
                <a:ln>
                  <a:noFill/>
                </a:ln>
                <a:solidFill>
                  <a:srgbClr val="0D0D0D"/>
                </a:solidFill>
                <a:effectLst/>
                <a:latin typeface="+mn-lt"/>
                <a:ea typeface="Times New Roman" panose="02020603050405020304" pitchFamily="18" charset="0"/>
                <a:cs typeface="Cambria Math" panose="02040503050406030204" pitchFamily="18" charset="0"/>
              </a:rPr>
              <a:t>⊕</a:t>
            </a:r>
            <a:r>
              <a:rPr kumimoji="0" lang="en-US" altLang="vi-VN" b="0"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Wi−16                  ( 16 ≤ </a:t>
            </a:r>
            <a:r>
              <a:rPr kumimoji="0" lang="en-US" altLang="vi-VN" b="0"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i</a:t>
            </a:r>
            <a:r>
              <a:rPr kumimoji="0" lang="en-US" altLang="vi-VN" b="0"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&lt; 80)</a:t>
            </a:r>
            <a:endParaRPr kumimoji="0" lang="en-US" altLang="vi-VN" b="0" i="0" u="none" strike="noStrike" cap="none" normalizeH="0" baseline="0" dirty="0">
              <a:ln>
                <a:noFill/>
              </a:ln>
              <a:solidFill>
                <a:schemeClr val="tx1"/>
              </a:solidFill>
              <a:effectLst/>
              <a:latin typeface="+mn-lt"/>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vi-VN" b="1"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3 Chia </a:t>
            </a:r>
            <a:r>
              <a:rPr kumimoji="0" lang="en-US" altLang="vi-VN" b="1"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hj</a:t>
            </a:r>
            <a:r>
              <a:rPr kumimoji="0" lang="en-US" altLang="vi-VN" b="1"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− 1 </a:t>
            </a:r>
            <a:r>
              <a:rPr kumimoji="0" lang="en-US" altLang="vi-VN" b="1"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cho</a:t>
            </a:r>
            <a:r>
              <a:rPr kumimoji="0" lang="en-US" altLang="vi-VN" b="1"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5 </a:t>
            </a:r>
            <a:r>
              <a:rPr kumimoji="0" lang="en-US" altLang="vi-VN" b="1"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thanh</a:t>
            </a:r>
            <a:r>
              <a:rPr kumimoji="0" lang="en-US" altLang="vi-VN" b="1"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a:t>
            </a:r>
            <a:r>
              <a:rPr kumimoji="0" lang="en-US" altLang="vi-VN" b="1"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ghi</a:t>
            </a:r>
            <a:r>
              <a:rPr kumimoji="0" lang="en-US" altLang="vi-VN" b="1"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A, B, C, D </a:t>
            </a:r>
            <a:r>
              <a:rPr kumimoji="0" lang="en-US" altLang="vi-VN" b="1"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và</a:t>
            </a:r>
            <a:r>
              <a:rPr kumimoji="0" lang="en-US" altLang="vi-VN" b="1"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E :</a:t>
            </a:r>
            <a:endParaRPr kumimoji="0" lang="en-US" altLang="vi-VN" b="1" i="0" u="none" strike="noStrike" cap="none" normalizeH="0" baseline="0" dirty="0">
              <a:ln>
                <a:noFill/>
              </a:ln>
              <a:solidFill>
                <a:schemeClr val="tx1"/>
              </a:solidFill>
              <a:effectLst/>
              <a:latin typeface="+mn-lt"/>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vi-VN" b="0"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a:t>
            </a:r>
            <a:r>
              <a:rPr kumimoji="0" lang="fr-FR" altLang="vi-VN" b="0"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h(j-1)=(A0, B0, C0, D0, E0)</a:t>
            </a:r>
            <a:endParaRPr kumimoji="0" lang="en-US" altLang="vi-VN" b="0" i="0" u="none" strike="noStrike" cap="none" normalizeH="0" baseline="0" dirty="0">
              <a:ln>
                <a:noFill/>
              </a:ln>
              <a:solidFill>
                <a:schemeClr val="tx1"/>
              </a:solidFill>
              <a:effectLst/>
              <a:latin typeface="+mn-lt"/>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fr-FR" altLang="vi-VN" b="0"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a:t>
            </a:r>
            <a:r>
              <a:rPr kumimoji="0" lang="fr-FR" altLang="vi-VN" b="1"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4 </a:t>
            </a:r>
            <a:r>
              <a:rPr kumimoji="0" lang="fr-FR" altLang="vi-VN" b="1"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Lặp</a:t>
            </a:r>
            <a:r>
              <a:rPr kumimoji="0" lang="fr-FR" altLang="vi-VN" b="1"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80 </a:t>
            </a:r>
            <a:r>
              <a:rPr kumimoji="0" lang="fr-FR" altLang="vi-VN" b="1" i="0" u="none" strike="noStrike" cap="none" normalizeH="0" baseline="0" dirty="0" err="1">
                <a:ln>
                  <a:noFill/>
                </a:ln>
                <a:solidFill>
                  <a:srgbClr val="0D0D0D"/>
                </a:solidFill>
                <a:effectLst/>
                <a:latin typeface="+mn-lt"/>
                <a:ea typeface="Times New Roman" panose="02020603050405020304" pitchFamily="18" charset="0"/>
                <a:cs typeface="Times New Roman" panose="02020603050405020304" pitchFamily="18" charset="0"/>
              </a:rPr>
              <a:t>lần</a:t>
            </a:r>
            <a:r>
              <a:rPr kumimoji="0" lang="fr-FR" altLang="vi-VN" b="1"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 t=0 -&gt; t=</a:t>
            </a:r>
            <a:r>
              <a:rPr lang="fr-FR" altLang="vi-VN" b="1" dirty="0">
                <a:solidFill>
                  <a:srgbClr val="0D0D0D"/>
                </a:solidFill>
                <a:latin typeface="+mn-lt"/>
                <a:ea typeface="Times New Roman" panose="02020603050405020304" pitchFamily="18" charset="0"/>
                <a:cs typeface="Times New Roman" panose="02020603050405020304" pitchFamily="18" charset="0"/>
              </a:rPr>
              <a:t>79</a:t>
            </a:r>
            <a:r>
              <a:rPr kumimoji="0" lang="fr-FR" altLang="vi-VN" b="1" i="0" u="none" strike="noStrike" cap="none" normalizeH="0" baseline="0" dirty="0">
                <a:ln>
                  <a:noFill/>
                </a:ln>
                <a:solidFill>
                  <a:srgbClr val="0D0D0D"/>
                </a:solidFill>
                <a:effectLst/>
                <a:latin typeface="+mn-lt"/>
                <a:ea typeface="Times New Roman" panose="02020603050405020304" pitchFamily="18" charset="0"/>
                <a:cs typeface="Times New Roman" panose="02020603050405020304" pitchFamily="18" charset="0"/>
              </a:rPr>
              <a:t>:	</a:t>
            </a:r>
            <a:r>
              <a:rPr kumimoji="0" lang="fr-FR" altLang="vi-VN" sz="1300" b="0" i="0" u="none" strike="noStrike" cap="none" normalizeH="0" baseline="0" dirty="0">
                <a:ln>
                  <a:noFill/>
                </a:ln>
                <a:solidFill>
                  <a:srgbClr val="0D0D0D"/>
                </a:solidFill>
                <a:effectLst/>
                <a:latin typeface="+mj-lt"/>
                <a:ea typeface="Times New Roman" panose="02020603050405020304" pitchFamily="18" charset="0"/>
                <a:cs typeface="Times New Roman" panose="02020603050405020304" pitchFamily="18" charset="0"/>
              </a:rPr>
              <a:t>	</a:t>
            </a:r>
            <a:endParaRPr kumimoji="0" lang="en-US" altLang="vi-VN" sz="1200" b="0" i="0" u="none" strike="noStrike" cap="none" normalizeH="0" baseline="0" dirty="0">
              <a:ln>
                <a:noFill/>
              </a:ln>
              <a:solidFill>
                <a:schemeClr val="tx1"/>
              </a:solidFill>
              <a:effectLst/>
              <a:latin typeface="+mj-lt"/>
              <a:ea typeface="Times New Roman" panose="02020603050405020304" pitchFamily="18" charset="0"/>
            </a:endParaRPr>
          </a:p>
        </p:txBody>
      </p:sp>
      <p:sp>
        <p:nvSpPr>
          <p:cNvPr id="92" name="Hộp Văn bản 91">
            <a:extLst>
              <a:ext uri="{FF2B5EF4-FFF2-40B4-BE49-F238E27FC236}">
                <a16:creationId xmlns:a16="http://schemas.microsoft.com/office/drawing/2014/main" id="{C03C34F6-8DC1-4F6C-9D47-56F882737C32}"/>
              </a:ext>
            </a:extLst>
          </p:cNvPr>
          <p:cNvSpPr txBox="1"/>
          <p:nvPr/>
        </p:nvSpPr>
        <p:spPr>
          <a:xfrm>
            <a:off x="1111405" y="4592911"/>
            <a:ext cx="6233532" cy="523220"/>
          </a:xfrm>
          <a:prstGeom prst="rect">
            <a:avLst/>
          </a:prstGeom>
          <a:noFill/>
        </p:spPr>
        <p:txBody>
          <a:bodyPr wrap="square">
            <a:spAutoFit/>
          </a:bodyPr>
          <a:lstStyle/>
          <a:p>
            <a:r>
              <a:rPr lang="vi-VN" sz="1400" b="1" dirty="0">
                <a:effectLst/>
                <a:latin typeface="Arial" panose="020B0604020202020204" pitchFamily="34" charset="0"/>
                <a:ea typeface="Arial" panose="020B0604020202020204" pitchFamily="34" charset="0"/>
                <a:cs typeface="Mangal" panose="02040503050203030202" pitchFamily="18" charset="0"/>
              </a:rPr>
              <a:t>5 </a:t>
            </a:r>
            <a:r>
              <a:rPr lang="vi-VN" sz="1400" b="1" dirty="0" err="1">
                <a:effectLst/>
                <a:latin typeface="Arial" panose="020B0604020202020204" pitchFamily="34" charset="0"/>
                <a:ea typeface="Arial" panose="020B0604020202020204" pitchFamily="34" charset="0"/>
                <a:cs typeface="Mangal" panose="02040503050203030202" pitchFamily="18" charset="0"/>
              </a:rPr>
              <a:t>Đầu</a:t>
            </a:r>
            <a:r>
              <a:rPr lang="vi-VN" sz="1400" b="1" dirty="0">
                <a:effectLst/>
                <a:latin typeface="Arial" panose="020B0604020202020204" pitchFamily="34" charset="0"/>
                <a:ea typeface="Arial" panose="020B0604020202020204" pitchFamily="34" charset="0"/>
                <a:cs typeface="Mangal" panose="02040503050203030202" pitchFamily="18" charset="0"/>
              </a:rPr>
              <a:t> ra </a:t>
            </a:r>
            <a:r>
              <a:rPr lang="vi-VN" sz="1400" b="1" dirty="0" err="1">
                <a:effectLst/>
                <a:latin typeface="Arial" panose="020B0604020202020204" pitchFamily="34" charset="0"/>
                <a:ea typeface="Arial" panose="020B0604020202020204" pitchFamily="34" charset="0"/>
                <a:cs typeface="Mangal" panose="02040503050203030202" pitchFamily="18" charset="0"/>
              </a:rPr>
              <a:t>hàm</a:t>
            </a:r>
            <a:r>
              <a:rPr lang="vi-VN" sz="1400" b="1" dirty="0">
                <a:effectLst/>
                <a:latin typeface="Arial" panose="020B0604020202020204" pitchFamily="34" charset="0"/>
                <a:ea typeface="Arial" panose="020B0604020202020204" pitchFamily="34" charset="0"/>
                <a:cs typeface="Mangal" panose="02040503050203030202" pitchFamily="18" charset="0"/>
              </a:rPr>
              <a:t> </a:t>
            </a:r>
            <a:r>
              <a:rPr lang="vi-VN" sz="1400" b="1" dirty="0" err="1">
                <a:effectLst/>
                <a:latin typeface="Arial" panose="020B0604020202020204" pitchFamily="34" charset="0"/>
                <a:ea typeface="Arial" panose="020B0604020202020204" pitchFamily="34" charset="0"/>
                <a:cs typeface="Mangal" panose="02040503050203030202" pitchFamily="18" charset="0"/>
              </a:rPr>
              <a:t>nén</a:t>
            </a:r>
            <a:r>
              <a:rPr lang="vi-VN" sz="1400" b="1" dirty="0">
                <a:effectLst/>
                <a:latin typeface="Arial" panose="020B0604020202020204" pitchFamily="34" charset="0"/>
                <a:ea typeface="Arial" panose="020B0604020202020204" pitchFamily="34" charset="0"/>
                <a:cs typeface="Mangal" panose="02040503050203030202" pitchFamily="18" charset="0"/>
              </a:rPr>
              <a:t>:</a:t>
            </a:r>
          </a:p>
          <a:p>
            <a:r>
              <a:rPr lang="vi-VN" sz="1400" dirty="0">
                <a:effectLst/>
                <a:latin typeface="Arial" panose="020B0604020202020204" pitchFamily="34" charset="0"/>
                <a:ea typeface="Arial" panose="020B0604020202020204" pitchFamily="34" charset="0"/>
                <a:cs typeface="Mangal" panose="02040503050203030202" pitchFamily="18" charset="0"/>
              </a:rPr>
              <a:t>                      h = (A0 + A80, B0 + B80, C0 + C80, D0 + D80, E0 + E80).</a:t>
            </a:r>
          </a:p>
        </p:txBody>
      </p:sp>
      <p:sp>
        <p:nvSpPr>
          <p:cNvPr id="97" name="Line 11">
            <a:extLst>
              <a:ext uri="{FF2B5EF4-FFF2-40B4-BE49-F238E27FC236}">
                <a16:creationId xmlns:a16="http://schemas.microsoft.com/office/drawing/2014/main" id="{E019FF0B-8C48-4445-8257-6247E8093C08}"/>
              </a:ext>
            </a:extLst>
          </p:cNvPr>
          <p:cNvSpPr>
            <a:spLocks noChangeShapeType="1"/>
          </p:cNvSpPr>
          <p:nvPr/>
        </p:nvSpPr>
        <p:spPr bwMode="auto">
          <a:xfrm>
            <a:off x="118327" y="609600"/>
            <a:ext cx="5291873"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vi-VN"/>
          </a:p>
        </p:txBody>
      </p:sp>
      <p:sp>
        <p:nvSpPr>
          <p:cNvPr id="111" name="Text Box 12">
            <a:extLst>
              <a:ext uri="{FF2B5EF4-FFF2-40B4-BE49-F238E27FC236}">
                <a16:creationId xmlns:a16="http://schemas.microsoft.com/office/drawing/2014/main" id="{4E82AE15-7160-43B2-BB6B-1A6489FD6C55}"/>
              </a:ext>
            </a:extLst>
          </p:cNvPr>
          <p:cNvSpPr txBox="1">
            <a:spLocks noChangeArrowheads="1"/>
          </p:cNvSpPr>
          <p:nvPr/>
        </p:nvSpPr>
        <p:spPr bwMode="auto">
          <a:xfrm>
            <a:off x="431424" y="117157"/>
            <a:ext cx="828115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vi-VN" sz="2600" dirty="0"/>
              <a:t>SHA - 0</a:t>
            </a:r>
          </a:p>
        </p:txBody>
      </p:sp>
      <p:sp>
        <p:nvSpPr>
          <p:cNvPr id="2" name="Rectangle 2">
            <a:extLst>
              <a:ext uri="{FF2B5EF4-FFF2-40B4-BE49-F238E27FC236}">
                <a16:creationId xmlns:a16="http://schemas.microsoft.com/office/drawing/2014/main" id="{61309C1D-52FD-4DB2-BC1F-72735593BC06}"/>
              </a:ext>
            </a:extLst>
          </p:cNvPr>
          <p:cNvSpPr>
            <a:spLocks noChangeArrowheads="1"/>
          </p:cNvSpPr>
          <p:nvPr/>
        </p:nvSpPr>
        <p:spPr bwMode="auto">
          <a:xfrm>
            <a:off x="765717" y="278331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mc:AlternateContent xmlns:mc="http://schemas.openxmlformats.org/markup-compatibility/2006" xmlns:a14="http://schemas.microsoft.com/office/drawing/2010/main">
        <mc:Choice Requires="a14">
          <p:sp>
            <p:nvSpPr>
              <p:cNvPr id="14" name="Hộp Văn bản 13">
                <a:extLst>
                  <a:ext uri="{FF2B5EF4-FFF2-40B4-BE49-F238E27FC236}">
                    <a16:creationId xmlns:a16="http://schemas.microsoft.com/office/drawing/2014/main" id="{C846B357-2442-4DA9-98AF-0CE6BF2499AD}"/>
                  </a:ext>
                </a:extLst>
              </p:cNvPr>
              <p:cNvSpPr txBox="1"/>
              <p:nvPr/>
            </p:nvSpPr>
            <p:spPr>
              <a:xfrm>
                <a:off x="205563" y="2856605"/>
                <a:ext cx="3515833" cy="13873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effectLst/>
                          <a:latin typeface="Cambria Math" panose="02040503050406030204" pitchFamily="18" charset="0"/>
                          <a:ea typeface="SimSun" panose="02010600030101010101" pitchFamily="2" charset="-122"/>
                          <a:cs typeface="Times New Roman" panose="02020603050405020304" pitchFamily="18" charset="0"/>
                        </a:rPr>
                        <m:t>𝑇</m:t>
                      </m:r>
                      <m:r>
                        <a:rPr lang="fr-FR" sz="14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𝑅𝑂𝑇</m:t>
                      </m:r>
                      <m:sSup>
                        <m:sSupPr>
                          <m:ctrlPr>
                            <a:rPr lang="vi-VN" sz="1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𝐿</m:t>
                          </m:r>
                        </m:e>
                        <m:sup>
                          <m:r>
                            <a:rPr lang="fr-FR" sz="1400">
                              <a:effectLst/>
                              <a:latin typeface="Cambria Math" panose="02040503050406030204" pitchFamily="18" charset="0"/>
                              <a:ea typeface="SimSun" panose="02010600030101010101" pitchFamily="2" charset="-122"/>
                              <a:cs typeface="Times New Roman" panose="02020603050405020304" pitchFamily="18" charset="0"/>
                            </a:rPr>
                            <m:t>5</m:t>
                          </m:r>
                        </m:sup>
                      </m:sSup>
                      <m:r>
                        <a:rPr lang="fr-FR" sz="14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r>
                        <a:rPr lang="fr-FR" sz="14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vi-VN"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𝑡</m:t>
                          </m:r>
                        </m:sub>
                      </m:sSub>
                      <m:r>
                        <a:rPr lang="fr-FR" sz="14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𝑏</m:t>
                      </m:r>
                      <m:r>
                        <a:rPr lang="fr-FR" sz="14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𝑐</m:t>
                      </m:r>
                      <m:r>
                        <a:rPr lang="fr-FR" sz="14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𝑑</m:t>
                      </m:r>
                      <m:r>
                        <a:rPr lang="fr-FR" sz="14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𝑒</m:t>
                      </m:r>
                      <m:r>
                        <a:rPr lang="fr-FR" sz="14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vi-VN"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𝐾</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𝑡</m:t>
                          </m:r>
                        </m:sub>
                      </m:sSub>
                      <m:r>
                        <a:rPr lang="fr-FR" sz="14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vi-VN"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𝑡</m:t>
                          </m:r>
                        </m:sub>
                      </m:sSub>
                    </m:oMath>
                    <m:oMath xmlns:m="http://schemas.openxmlformats.org/officeDocument/2006/math">
                      <m:r>
                        <a:rPr lang="en-US" sz="1400" i="1">
                          <a:effectLst/>
                          <a:latin typeface="Cambria Math" panose="02040503050406030204" pitchFamily="18" charset="0"/>
                          <a:ea typeface="SimSun" panose="02010600030101010101" pitchFamily="2" charset="-122"/>
                          <a:cs typeface="Times New Roman" panose="02020603050405020304" pitchFamily="18" charset="0"/>
                        </a:rPr>
                        <m:t>𝑒</m:t>
                      </m:r>
                      <m:r>
                        <a:rPr lang="fr-FR" sz="14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𝑑</m:t>
                      </m:r>
                    </m:oMath>
                    <m:oMath xmlns:m="http://schemas.openxmlformats.org/officeDocument/2006/math">
                      <m:r>
                        <a:rPr lang="en-US" sz="1400" i="1">
                          <a:effectLst/>
                          <a:latin typeface="Cambria Math" panose="02040503050406030204" pitchFamily="18" charset="0"/>
                          <a:ea typeface="SimSun" panose="02010600030101010101" pitchFamily="2" charset="-122"/>
                          <a:cs typeface="Times New Roman" panose="02020603050405020304" pitchFamily="18" charset="0"/>
                        </a:rPr>
                        <m:t>𝑑</m:t>
                      </m:r>
                      <m:r>
                        <a:rPr lang="fr-FR" sz="14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𝑐</m:t>
                      </m:r>
                    </m:oMath>
                    <m:oMath xmlns:m="http://schemas.openxmlformats.org/officeDocument/2006/math">
                      <m:r>
                        <a:rPr lang="en-US" sz="1400" i="1">
                          <a:effectLst/>
                          <a:latin typeface="Cambria Math" panose="02040503050406030204" pitchFamily="18" charset="0"/>
                          <a:ea typeface="SimSun" panose="02010600030101010101" pitchFamily="2" charset="-122"/>
                          <a:cs typeface="Times New Roman" panose="02020603050405020304" pitchFamily="18" charset="0"/>
                        </a:rPr>
                        <m:t>𝑐</m:t>
                      </m:r>
                      <m:r>
                        <a:rPr lang="fr-FR" sz="14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𝑅𝑂𝑇</m:t>
                      </m:r>
                      <m:sSup>
                        <m:sSupPr>
                          <m:ctrlPr>
                            <a:rPr lang="vi-VN" sz="1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𝐿</m:t>
                          </m:r>
                        </m:e>
                        <m:sup>
                          <m:r>
                            <a:rPr lang="fr-FR" sz="1400">
                              <a:effectLst/>
                              <a:latin typeface="Cambria Math" panose="02040503050406030204" pitchFamily="18" charset="0"/>
                              <a:ea typeface="SimSun" panose="02010600030101010101" pitchFamily="2" charset="-122"/>
                              <a:cs typeface="Times New Roman" panose="02020603050405020304" pitchFamily="18" charset="0"/>
                            </a:rPr>
                            <m:t>30</m:t>
                          </m:r>
                        </m:sup>
                      </m:sSup>
                      <m:r>
                        <a:rPr lang="fr-FR" sz="14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𝑏</m:t>
                      </m:r>
                      <m:r>
                        <a:rPr lang="fr-FR" sz="1400">
                          <a:effectLst/>
                          <a:latin typeface="Cambria Math" panose="02040503050406030204" pitchFamily="18" charset="0"/>
                          <a:ea typeface="SimSun" panose="02010600030101010101" pitchFamily="2" charset="-122"/>
                          <a:cs typeface="Times New Roman" panose="02020603050405020304" pitchFamily="18" charset="0"/>
                        </a:rPr>
                        <m:t>)</m:t>
                      </m:r>
                    </m:oMath>
                  </m:oMathPara>
                </a14:m>
                <a:br>
                  <a:rPr lang="vi-VN" sz="1400" dirty="0">
                    <a:effectLst/>
                    <a:latin typeface="Cambria Math" panose="02040503050406030204" pitchFamily="18" charset="0"/>
                    <a:ea typeface="SimSun" panose="02010600030101010101" pitchFamily="2" charset="-122"/>
                    <a:cs typeface="Times New Roman" panose="02020603050405020304" pitchFamily="18" charset="0"/>
                  </a:rPr>
                </a:br>
                <a:r>
                  <a:rPr lang="en-US" sz="1400" dirty="0">
                    <a:effectLst/>
                    <a:latin typeface="Cambria Math" panose="02040503050406030204" pitchFamily="18" charset="0"/>
                    <a:ea typeface="SimSun" panose="02010600030101010101" pitchFamily="2" charset="-122"/>
                    <a:cs typeface="Times New Roman" panose="02020603050405020304" pitchFamily="18" charset="0"/>
                  </a:rPr>
                  <a:t>  </a:t>
                </a:r>
                <a14:m>
                  <m:oMath xmlns:m="http://schemas.openxmlformats.org/officeDocument/2006/math">
                    <m:r>
                      <a:rPr lang="en-US" sz="1400" i="1">
                        <a:effectLst/>
                        <a:latin typeface="Cambria Math" panose="02040503050406030204" pitchFamily="18" charset="0"/>
                        <a:ea typeface="SimSun" panose="02010600030101010101" pitchFamily="2" charset="-122"/>
                        <a:cs typeface="Times New Roman" panose="02020603050405020304" pitchFamily="18" charset="0"/>
                      </a:rPr>
                      <m:t>𝑏</m:t>
                    </m:r>
                    <m:r>
                      <a:rPr lang="fr-FR" sz="14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oMath>
                </a14:m>
                <a:r>
                  <a:rPr lang="vi-VN"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fr-FR"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a:effectLst/>
                    <a:latin typeface="Times New Roman" panose="02020603050405020304" pitchFamily="18" charset="0"/>
                    <a:ea typeface="SimSun" panose="02010600030101010101" pitchFamily="2" charset="-122"/>
                    <a:cs typeface="Times New Roman" panose="02020603050405020304" pitchFamily="18" charset="0"/>
                  </a:rPr>
                  <a:t>    </a:t>
                </a:r>
              </a:p>
              <a:p>
                <a:r>
                  <a:rPr lang="vi-VN" dirty="0">
                    <a:latin typeface="Times New Roman" panose="02020603050405020304" pitchFamily="18" charset="0"/>
                    <a:ea typeface="SimSun" panose="02010600030101010101" pitchFamily="2" charset="-122"/>
                    <a:cs typeface="Times New Roman" panose="02020603050405020304" pitchFamily="18" charset="0"/>
                  </a:rPr>
                  <a:t> </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r>
                      <a:rPr lang="fr-FR" sz="14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𝑇</m:t>
                    </m:r>
                  </m:oMath>
                </a14:m>
                <a:endParaRPr lang="vi-VN" sz="1400" dirty="0">
                  <a:effectLst/>
                  <a:latin typeface="Calibri" panose="020F0502020204030204" pitchFamily="34" charset="0"/>
                  <a:ea typeface="SimSun" panose="02010600030101010101" pitchFamily="2" charset="-122"/>
                  <a:cs typeface="Times New Roman" panose="02020603050405020304" pitchFamily="18" charset="0"/>
                </a:endParaRPr>
              </a:p>
            </p:txBody>
          </p:sp>
        </mc:Choice>
        <mc:Fallback xmlns="">
          <p:sp>
            <p:nvSpPr>
              <p:cNvPr id="14" name="Hộp Văn bản 13">
                <a:extLst>
                  <a:ext uri="{FF2B5EF4-FFF2-40B4-BE49-F238E27FC236}">
                    <a16:creationId xmlns:a16="http://schemas.microsoft.com/office/drawing/2014/main" id="{C846B357-2442-4DA9-98AF-0CE6BF2499AD}"/>
                  </a:ext>
                </a:extLst>
              </p:cNvPr>
              <p:cNvSpPr txBox="1">
                <a:spLocks noRot="1" noChangeAspect="1" noMove="1" noResize="1" noEditPoints="1" noAdjustHandles="1" noChangeArrowheads="1" noChangeShapeType="1" noTextEdit="1"/>
              </p:cNvSpPr>
              <p:nvPr/>
            </p:nvSpPr>
            <p:spPr>
              <a:xfrm>
                <a:off x="205563" y="2856605"/>
                <a:ext cx="3515833" cy="1387367"/>
              </a:xfrm>
              <a:prstGeom prst="rect">
                <a:avLst/>
              </a:prstGeom>
              <a:blipFill>
                <a:blip r:embed="rId3"/>
                <a:stretch>
                  <a:fillRect l="-521" b="-3524"/>
                </a:stretch>
              </a:blipFill>
            </p:spPr>
            <p:txBody>
              <a:bodyPr/>
              <a:lstStyle/>
              <a:p>
                <a:r>
                  <a:rPr lang="vi-VN">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fade">
                                      <p:cBhvr>
                                        <p:cTn id="7" dur="1000"/>
                                        <p:tgtEl>
                                          <p:spTgt spid="111">
                                            <p:txEl>
                                              <p:pRg st="0" end="0"/>
                                            </p:txEl>
                                          </p:spTgt>
                                        </p:tgtEl>
                                      </p:cBhvr>
                                    </p:animEffect>
                                    <p:anim calcmode="lin" valueType="num">
                                      <p:cBhvr>
                                        <p:cTn id="8" dur="1000" fill="hold"/>
                                        <p:tgtEl>
                                          <p:spTgt spid="1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 calcmode="lin" valueType="num">
                                      <p:cBhvr>
                                        <p:cTn id="14"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Effect transition="in" filter="fade">
                                      <p:cBhvr>
                                        <p:cTn id="21" dur="500"/>
                                        <p:tgtEl>
                                          <p:spTgt spid="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animEffect transition="in" filter="barn(inVertical)">
                                      <p:cBhvr>
                                        <p:cTn id="26" dur="500"/>
                                        <p:tgtEl>
                                          <p:spTgt spid="9">
                                            <p:txEl>
                                              <p:pRg st="2" end="2"/>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animEffect transition="in" filter="barn(inVertical)">
                                      <p:cBhvr>
                                        <p:cTn id="29" dur="500"/>
                                        <p:tgtEl>
                                          <p:spTgt spid="9">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9">
                                            <p:txEl>
                                              <p:pRg st="4" end="4"/>
                                            </p:txEl>
                                          </p:spTgt>
                                        </p:tgtEl>
                                        <p:attrNameLst>
                                          <p:attrName>style.visibility</p:attrName>
                                        </p:attrNameLst>
                                      </p:cBhvr>
                                      <p:to>
                                        <p:strVal val="visible"/>
                                      </p:to>
                                    </p:set>
                                    <p:animEffect transition="in" filter="wipe(down)">
                                      <p:cBhvr>
                                        <p:cTn id="34" dur="500"/>
                                        <p:tgtEl>
                                          <p:spTgt spid="9">
                                            <p:txEl>
                                              <p:pRg st="4" end="4"/>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Effect transition="in" filter="wipe(down)">
                                      <p:cBhvr>
                                        <p:cTn id="37" dur="500"/>
                                        <p:tgtEl>
                                          <p:spTgt spid="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
                                            <p:txEl>
                                              <p:pRg st="6" end="6"/>
                                            </p:txEl>
                                          </p:spTgt>
                                        </p:tgtEl>
                                        <p:attrNameLst>
                                          <p:attrName>style.visibility</p:attrName>
                                        </p:attrNameLst>
                                      </p:cBhvr>
                                      <p:to>
                                        <p:strVal val="visible"/>
                                      </p:to>
                                    </p:set>
                                    <p:animEffect transition="in" filter="fade">
                                      <p:cBhvr>
                                        <p:cTn id="42" dur="1000"/>
                                        <p:tgtEl>
                                          <p:spTgt spid="9">
                                            <p:txEl>
                                              <p:pRg st="6" end="6"/>
                                            </p:txEl>
                                          </p:spTgt>
                                        </p:tgtEl>
                                      </p:cBhvr>
                                    </p:animEffect>
                                    <p:anim calcmode="lin" valueType="num">
                                      <p:cBhvr>
                                        <p:cTn id="43"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barn(inVertical)">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circle(in)">
                                      <p:cBhvr>
                                        <p:cTn id="54" dur="200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92"/>
                                        </p:tgtEl>
                                        <p:attrNameLst>
                                          <p:attrName>style.visibility</p:attrName>
                                        </p:attrNameLst>
                                      </p:cBhvr>
                                      <p:to>
                                        <p:strVal val="visible"/>
                                      </p:to>
                                    </p:set>
                                    <p:animEffect transition="in" filter="fade">
                                      <p:cBhvr>
                                        <p:cTn id="59" dur="1000"/>
                                        <p:tgtEl>
                                          <p:spTgt spid="92"/>
                                        </p:tgtEl>
                                      </p:cBhvr>
                                    </p:animEffect>
                                    <p:anim calcmode="lin" valueType="num">
                                      <p:cBhvr>
                                        <p:cTn id="60" dur="1000" fill="hold"/>
                                        <p:tgtEl>
                                          <p:spTgt spid="92"/>
                                        </p:tgtEl>
                                        <p:attrNameLst>
                                          <p:attrName>ppt_x</p:attrName>
                                        </p:attrNameLst>
                                      </p:cBhvr>
                                      <p:tavLst>
                                        <p:tav tm="0">
                                          <p:val>
                                            <p:strVal val="#ppt_x"/>
                                          </p:val>
                                        </p:tav>
                                        <p:tav tm="100000">
                                          <p:val>
                                            <p:strVal val="#ppt_x"/>
                                          </p:val>
                                        </p:tav>
                                      </p:tavLst>
                                    </p:anim>
                                    <p:anim calcmode="lin" valueType="num">
                                      <p:cBhvr>
                                        <p:cTn id="61"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SHA - </a:t>
            </a:r>
            <a:r>
              <a:rPr lang="en-US" dirty="0"/>
              <a:t>1</a:t>
            </a:r>
            <a:endParaRPr dirty="0"/>
          </a:p>
        </p:txBody>
      </p:sp>
      <p:graphicFrame>
        <p:nvGraphicFramePr>
          <p:cNvPr id="12" name="Bảng 11">
            <a:extLst>
              <a:ext uri="{FF2B5EF4-FFF2-40B4-BE49-F238E27FC236}">
                <a16:creationId xmlns:a16="http://schemas.microsoft.com/office/drawing/2014/main" id="{D7572452-376D-4648-ADB3-FEEE0996538B}"/>
              </a:ext>
            </a:extLst>
          </p:cNvPr>
          <p:cNvGraphicFramePr>
            <a:graphicFrameLocks noGrp="1"/>
          </p:cNvGraphicFramePr>
          <p:nvPr>
            <p:extLst>
              <p:ext uri="{D42A27DB-BD31-4B8C-83A1-F6EECF244321}">
                <p14:modId xmlns:p14="http://schemas.microsoft.com/office/powerpoint/2010/main" val="3855279401"/>
              </p:ext>
            </p:extLst>
          </p:nvPr>
        </p:nvGraphicFramePr>
        <p:xfrm>
          <a:off x="626625" y="3442010"/>
          <a:ext cx="5411470" cy="1234561"/>
        </p:xfrm>
        <a:graphic>
          <a:graphicData uri="http://schemas.openxmlformats.org/drawingml/2006/table">
            <a:tbl>
              <a:tblPr firstRow="1" firstCol="1" bandRow="1">
                <a:tableStyleId>{A21DA817-4701-4775-A885-D661522C6DB0}</a:tableStyleId>
              </a:tblPr>
              <a:tblGrid>
                <a:gridCol w="1172438">
                  <a:extLst>
                    <a:ext uri="{9D8B030D-6E8A-4147-A177-3AD203B41FA5}">
                      <a16:colId xmlns:a16="http://schemas.microsoft.com/office/drawing/2014/main" val="1648422969"/>
                    </a:ext>
                  </a:extLst>
                </a:gridCol>
                <a:gridCol w="1057047">
                  <a:extLst>
                    <a:ext uri="{9D8B030D-6E8A-4147-A177-3AD203B41FA5}">
                      <a16:colId xmlns:a16="http://schemas.microsoft.com/office/drawing/2014/main" val="772993262"/>
                    </a:ext>
                  </a:extLst>
                </a:gridCol>
                <a:gridCol w="2164715">
                  <a:extLst>
                    <a:ext uri="{9D8B030D-6E8A-4147-A177-3AD203B41FA5}">
                      <a16:colId xmlns:a16="http://schemas.microsoft.com/office/drawing/2014/main" val="2115039336"/>
                    </a:ext>
                  </a:extLst>
                </a:gridCol>
                <a:gridCol w="1017270">
                  <a:extLst>
                    <a:ext uri="{9D8B030D-6E8A-4147-A177-3AD203B41FA5}">
                      <a16:colId xmlns:a16="http://schemas.microsoft.com/office/drawing/2014/main" val="4098139257"/>
                    </a:ext>
                  </a:extLst>
                </a:gridCol>
              </a:tblGrid>
              <a:tr h="240535">
                <a:tc>
                  <a:txBody>
                    <a:bodyPr/>
                    <a:lstStyle/>
                    <a:p>
                      <a:pPr algn="just">
                        <a:spcBef>
                          <a:spcPts val="150"/>
                        </a:spcBef>
                        <a:spcAft>
                          <a:spcPts val="150"/>
                        </a:spcAft>
                      </a:pPr>
                      <a:r>
                        <a:rPr lang="en-US" sz="1200" dirty="0">
                          <a:effectLst/>
                        </a:rPr>
                        <a:t>Round</a:t>
                      </a:r>
                      <a:endParaRPr lang="vi-VN"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Bef>
                          <a:spcPts val="150"/>
                        </a:spcBef>
                        <a:spcAft>
                          <a:spcPts val="150"/>
                        </a:spcAft>
                      </a:pPr>
                      <a:r>
                        <a:rPr lang="en-US" sz="1200">
                          <a:effectLst/>
                        </a:rPr>
                        <a:t>Step i</a:t>
                      </a:r>
                      <a:endParaRPr lang="vi-VN" sz="12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Bef>
                          <a:spcPts val="150"/>
                        </a:spcBef>
                        <a:spcAft>
                          <a:spcPts val="150"/>
                        </a:spcAft>
                      </a:pPr>
                      <a:r>
                        <a:rPr lang="en-US" sz="1200" dirty="0">
                          <a:effectLst/>
                        </a:rPr>
                        <a:t>f</a:t>
                      </a:r>
                      <a:r>
                        <a:rPr lang="en-US" sz="1200" baseline="-25000" dirty="0">
                          <a:effectLst/>
                        </a:rPr>
                        <a:t>i</a:t>
                      </a:r>
                      <a:r>
                        <a:rPr lang="en-US" sz="1200" dirty="0">
                          <a:effectLst/>
                        </a:rPr>
                        <a:t>(B,C,D)</a:t>
                      </a:r>
                      <a:endParaRPr lang="vi-VN"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Bef>
                          <a:spcPts val="150"/>
                        </a:spcBef>
                        <a:spcAft>
                          <a:spcPts val="150"/>
                        </a:spcAft>
                      </a:pPr>
                      <a:r>
                        <a:rPr lang="en-US" sz="1200">
                          <a:effectLst/>
                        </a:rPr>
                        <a:t>K</a:t>
                      </a:r>
                      <a:r>
                        <a:rPr lang="en-US" sz="1200" baseline="-25000">
                          <a:effectLst/>
                        </a:rPr>
                        <a:t>i</a:t>
                      </a:r>
                      <a:endParaRPr lang="vi-VN" sz="12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63331278"/>
                  </a:ext>
                </a:extLst>
              </a:tr>
              <a:tr h="272421">
                <a:tc>
                  <a:txBody>
                    <a:bodyPr/>
                    <a:lstStyle/>
                    <a:p>
                      <a:pPr algn="just">
                        <a:spcBef>
                          <a:spcPts val="150"/>
                        </a:spcBef>
                        <a:spcAft>
                          <a:spcPts val="150"/>
                        </a:spcAft>
                      </a:pPr>
                      <a:r>
                        <a:rPr lang="en-US" sz="1200" dirty="0">
                          <a:effectLst/>
                        </a:rPr>
                        <a:t>1</a:t>
                      </a:r>
                      <a:endParaRPr lang="vi-VN"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Bef>
                          <a:spcPts val="150"/>
                        </a:spcBef>
                        <a:spcAft>
                          <a:spcPts val="150"/>
                        </a:spcAft>
                      </a:pPr>
                      <a:r>
                        <a:rPr lang="en-US" sz="1200" dirty="0">
                          <a:effectLst/>
                        </a:rPr>
                        <a:t>0≤i≤19</a:t>
                      </a:r>
                      <a:endParaRPr lang="vi-VN"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Bef>
                          <a:spcPts val="150"/>
                        </a:spcBef>
                        <a:spcAft>
                          <a:spcPts val="150"/>
                        </a:spcAft>
                      </a:pPr>
                      <a:r>
                        <a:rPr lang="en-US" sz="1200" dirty="0" err="1">
                          <a:effectLst/>
                        </a:rPr>
                        <a:t>f</a:t>
                      </a:r>
                      <a:r>
                        <a:rPr lang="en-US" sz="1200" baseline="-25000" dirty="0" err="1">
                          <a:effectLst/>
                        </a:rPr>
                        <a:t>IF</a:t>
                      </a:r>
                      <a:r>
                        <a:rPr lang="en-US" sz="1200" baseline="-25000" dirty="0">
                          <a:effectLst/>
                        </a:rPr>
                        <a:t> </a:t>
                      </a:r>
                      <a:r>
                        <a:rPr lang="en-US" sz="1200" dirty="0">
                          <a:effectLst/>
                        </a:rPr>
                        <a:t>=(B∧C) ⨁ ( ∧D) </a:t>
                      </a:r>
                      <a:endParaRPr lang="vi-VN"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Bef>
                          <a:spcPts val="150"/>
                        </a:spcBef>
                        <a:spcAft>
                          <a:spcPts val="150"/>
                        </a:spcAft>
                      </a:pPr>
                      <a:r>
                        <a:rPr lang="en-US" sz="1200" dirty="0">
                          <a:effectLst/>
                        </a:rPr>
                        <a:t>0x5a827999</a:t>
                      </a:r>
                      <a:endParaRPr lang="vi-VN"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69317327"/>
                  </a:ext>
                </a:extLst>
              </a:tr>
              <a:tr h="240535">
                <a:tc>
                  <a:txBody>
                    <a:bodyPr/>
                    <a:lstStyle/>
                    <a:p>
                      <a:pPr algn="just">
                        <a:spcBef>
                          <a:spcPts val="150"/>
                        </a:spcBef>
                        <a:spcAft>
                          <a:spcPts val="150"/>
                        </a:spcAft>
                      </a:pPr>
                      <a:r>
                        <a:rPr lang="en-US" sz="1200" dirty="0">
                          <a:effectLst/>
                        </a:rPr>
                        <a:t>2</a:t>
                      </a:r>
                      <a:endParaRPr lang="vi-VN"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Bef>
                          <a:spcPts val="150"/>
                        </a:spcBef>
                        <a:spcAft>
                          <a:spcPts val="150"/>
                        </a:spcAft>
                      </a:pPr>
                      <a:r>
                        <a:rPr lang="en-US" sz="1200" dirty="0">
                          <a:effectLst/>
                        </a:rPr>
                        <a:t>20≤i≤39</a:t>
                      </a:r>
                      <a:endParaRPr lang="vi-VN"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Bef>
                          <a:spcPts val="150"/>
                        </a:spcBef>
                        <a:spcAft>
                          <a:spcPts val="150"/>
                        </a:spcAft>
                      </a:pPr>
                      <a:r>
                        <a:rPr lang="en-US" sz="1200" dirty="0" err="1">
                          <a:effectLst/>
                        </a:rPr>
                        <a:t>f</a:t>
                      </a:r>
                      <a:r>
                        <a:rPr lang="en-US" sz="1200" baseline="-25000" dirty="0" err="1">
                          <a:effectLst/>
                        </a:rPr>
                        <a:t>XOR</a:t>
                      </a:r>
                      <a:r>
                        <a:rPr lang="en-US" sz="1200" baseline="-25000" dirty="0">
                          <a:effectLst/>
                        </a:rPr>
                        <a:t> </a:t>
                      </a:r>
                      <a:r>
                        <a:rPr lang="en-US" sz="1200" dirty="0">
                          <a:effectLst/>
                        </a:rPr>
                        <a:t>=B ⨁ C ⨁ D</a:t>
                      </a:r>
                      <a:endParaRPr lang="vi-VN"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Bef>
                          <a:spcPts val="150"/>
                        </a:spcBef>
                        <a:spcAft>
                          <a:spcPts val="150"/>
                        </a:spcAft>
                      </a:pPr>
                      <a:r>
                        <a:rPr lang="en-US" sz="1200" dirty="0">
                          <a:effectLst/>
                        </a:rPr>
                        <a:t>0x6ed6eba1</a:t>
                      </a:r>
                      <a:endParaRPr lang="vi-VN"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14210453"/>
                  </a:ext>
                </a:extLst>
              </a:tr>
              <a:tr h="240535">
                <a:tc>
                  <a:txBody>
                    <a:bodyPr/>
                    <a:lstStyle/>
                    <a:p>
                      <a:pPr algn="just">
                        <a:spcBef>
                          <a:spcPts val="150"/>
                        </a:spcBef>
                        <a:spcAft>
                          <a:spcPts val="150"/>
                        </a:spcAft>
                      </a:pPr>
                      <a:r>
                        <a:rPr lang="en-US" sz="1200">
                          <a:effectLst/>
                        </a:rPr>
                        <a:t>3</a:t>
                      </a:r>
                      <a:endParaRPr lang="vi-VN" sz="12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Bef>
                          <a:spcPts val="150"/>
                        </a:spcBef>
                        <a:spcAft>
                          <a:spcPts val="150"/>
                        </a:spcAft>
                      </a:pPr>
                      <a:r>
                        <a:rPr lang="en-US" sz="1200" dirty="0">
                          <a:effectLst/>
                        </a:rPr>
                        <a:t>40≤i≤59</a:t>
                      </a:r>
                      <a:endParaRPr lang="vi-VN"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Bef>
                          <a:spcPts val="150"/>
                        </a:spcBef>
                        <a:spcAft>
                          <a:spcPts val="150"/>
                        </a:spcAft>
                      </a:pPr>
                      <a:r>
                        <a:rPr lang="en-US" sz="1200" dirty="0" err="1">
                          <a:effectLst/>
                        </a:rPr>
                        <a:t>f</a:t>
                      </a:r>
                      <a:r>
                        <a:rPr lang="en-US" sz="1200" baseline="-25000" dirty="0" err="1">
                          <a:effectLst/>
                        </a:rPr>
                        <a:t>M</a:t>
                      </a:r>
                      <a:r>
                        <a:rPr lang="en-US" sz="1200" baseline="-25000" dirty="0">
                          <a:effectLst/>
                        </a:rPr>
                        <a:t> A J </a:t>
                      </a:r>
                      <a:r>
                        <a:rPr lang="en-US" sz="1200" dirty="0">
                          <a:effectLst/>
                        </a:rPr>
                        <a:t>=(B∧C) ∨ (B∧D) ∨ (C∧D)</a:t>
                      </a:r>
                      <a:endParaRPr lang="vi-VN"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Bef>
                          <a:spcPts val="150"/>
                        </a:spcBef>
                        <a:spcAft>
                          <a:spcPts val="150"/>
                        </a:spcAft>
                      </a:pPr>
                      <a:r>
                        <a:rPr lang="en-US" sz="1200" dirty="0">
                          <a:effectLst/>
                        </a:rPr>
                        <a:t>0x8fabbcdc</a:t>
                      </a:r>
                      <a:endParaRPr lang="vi-VN"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36705670"/>
                  </a:ext>
                </a:extLst>
              </a:tr>
              <a:tr h="240535">
                <a:tc>
                  <a:txBody>
                    <a:bodyPr/>
                    <a:lstStyle/>
                    <a:p>
                      <a:pPr algn="just">
                        <a:spcBef>
                          <a:spcPts val="150"/>
                        </a:spcBef>
                        <a:spcAft>
                          <a:spcPts val="150"/>
                        </a:spcAft>
                      </a:pPr>
                      <a:r>
                        <a:rPr lang="en-US" sz="1200">
                          <a:effectLst/>
                        </a:rPr>
                        <a:t>4</a:t>
                      </a:r>
                      <a:endParaRPr lang="vi-VN" sz="12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Bef>
                          <a:spcPts val="150"/>
                        </a:spcBef>
                        <a:spcAft>
                          <a:spcPts val="150"/>
                        </a:spcAft>
                      </a:pPr>
                      <a:r>
                        <a:rPr lang="en-US" sz="1200">
                          <a:effectLst/>
                        </a:rPr>
                        <a:t>60≤i≤79</a:t>
                      </a:r>
                      <a:endParaRPr lang="vi-VN" sz="12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Bef>
                          <a:spcPts val="150"/>
                        </a:spcBef>
                        <a:spcAft>
                          <a:spcPts val="150"/>
                        </a:spcAft>
                      </a:pPr>
                      <a:r>
                        <a:rPr lang="en-US" sz="1200" dirty="0" err="1">
                          <a:effectLst/>
                        </a:rPr>
                        <a:t>f</a:t>
                      </a:r>
                      <a:r>
                        <a:rPr lang="en-US" sz="1200" baseline="-25000" dirty="0" err="1">
                          <a:effectLst/>
                        </a:rPr>
                        <a:t>XOR</a:t>
                      </a:r>
                      <a:r>
                        <a:rPr lang="en-US" sz="1200" dirty="0">
                          <a:effectLst/>
                        </a:rPr>
                        <a:t> =B ⨁ C ⨁ D</a:t>
                      </a:r>
                      <a:endParaRPr lang="vi-VN"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Bef>
                          <a:spcPts val="150"/>
                        </a:spcBef>
                        <a:spcAft>
                          <a:spcPts val="150"/>
                        </a:spcAft>
                      </a:pPr>
                      <a:r>
                        <a:rPr lang="en-US" sz="1200" dirty="0">
                          <a:effectLst/>
                        </a:rPr>
                        <a:t>0xca62c1d6</a:t>
                      </a:r>
                      <a:endParaRPr lang="vi-VN"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98025795"/>
                  </a:ext>
                </a:extLst>
              </a:tr>
            </a:tbl>
          </a:graphicData>
        </a:graphic>
      </p:graphicFrame>
      <p:graphicFrame>
        <p:nvGraphicFramePr>
          <p:cNvPr id="13" name="Đối tượng 12">
            <a:extLst>
              <a:ext uri="{FF2B5EF4-FFF2-40B4-BE49-F238E27FC236}">
                <a16:creationId xmlns:a16="http://schemas.microsoft.com/office/drawing/2014/main" id="{094F0F23-2742-4BFE-96BB-831CDFB8F4F3}"/>
              </a:ext>
            </a:extLst>
          </p:cNvPr>
          <p:cNvGraphicFramePr>
            <a:graphicFrameLocks noChangeAspect="1"/>
          </p:cNvGraphicFramePr>
          <p:nvPr>
            <p:extLst>
              <p:ext uri="{D42A27DB-BD31-4B8C-83A1-F6EECF244321}">
                <p14:modId xmlns:p14="http://schemas.microsoft.com/office/powerpoint/2010/main" val="219644067"/>
              </p:ext>
            </p:extLst>
          </p:nvPr>
        </p:nvGraphicFramePr>
        <p:xfrm>
          <a:off x="1370748" y="1753311"/>
          <a:ext cx="792588" cy="1342134"/>
        </p:xfrm>
        <a:graphic>
          <a:graphicData uri="http://schemas.openxmlformats.org/presentationml/2006/ole">
            <mc:AlternateContent xmlns:mc="http://schemas.openxmlformats.org/markup-compatibility/2006">
              <mc:Choice xmlns:v="urn:schemas-microsoft-com:vml" Requires="v">
                <p:oleObj spid="_x0000_s3094" r:id="rId4" imgW="558720" imgH="1244520" progId="Equation.KSEE3">
                  <p:embed/>
                </p:oleObj>
              </mc:Choice>
              <mc:Fallback>
                <p:oleObj r:id="rId4" imgW="558720" imgH="1244520" progId="Equation.KSEE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0748" y="1753311"/>
                        <a:ext cx="792588" cy="1342134"/>
                      </a:xfrm>
                      <a:prstGeom prst="rect">
                        <a:avLst/>
                      </a:prstGeom>
                      <a:noFill/>
                    </p:spPr>
                  </p:pic>
                </p:oleObj>
              </mc:Fallback>
            </mc:AlternateContent>
          </a:graphicData>
        </a:graphic>
      </p:graphicFrame>
      <p:sp>
        <p:nvSpPr>
          <p:cNvPr id="19" name="Rectangle 7">
            <a:extLst>
              <a:ext uri="{FF2B5EF4-FFF2-40B4-BE49-F238E27FC236}">
                <a16:creationId xmlns:a16="http://schemas.microsoft.com/office/drawing/2014/main" id="{78EBF566-CDF1-46E2-9B98-F1AE3F39A402}"/>
              </a:ext>
            </a:extLst>
          </p:cNvPr>
          <p:cNvSpPr>
            <a:spLocks noChangeArrowheads="1"/>
          </p:cNvSpPr>
          <p:nvPr/>
        </p:nvSpPr>
        <p:spPr bwMode="auto">
          <a:xfrm>
            <a:off x="1866900" y="5495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1" name="Hộp Văn bản 30">
            <a:extLst>
              <a:ext uri="{FF2B5EF4-FFF2-40B4-BE49-F238E27FC236}">
                <a16:creationId xmlns:a16="http://schemas.microsoft.com/office/drawing/2014/main" id="{36D856C1-8EEF-4C2B-8C6E-DFC9D7B2E2A9}"/>
              </a:ext>
            </a:extLst>
          </p:cNvPr>
          <p:cNvSpPr txBox="1"/>
          <p:nvPr/>
        </p:nvSpPr>
        <p:spPr>
          <a:xfrm>
            <a:off x="252761" y="781464"/>
            <a:ext cx="8794595" cy="1005403"/>
          </a:xfrm>
          <a:prstGeom prst="rect">
            <a:avLst/>
          </a:prstGeom>
          <a:noFill/>
        </p:spPr>
        <p:txBody>
          <a:bodyPr wrap="square">
            <a:spAutoFit/>
          </a:bodyPr>
          <a:lstStyle/>
          <a:p>
            <a:r>
              <a:rPr lang="vi-VN" sz="1400" dirty="0" err="1">
                <a:effectLst/>
                <a:latin typeface="Times New Roman" panose="02020603050405020304" pitchFamily="18" charset="0"/>
                <a:ea typeface="SimSun" panose="02010600030101010101" pitchFamily="2" charset="-122"/>
              </a:rPr>
              <a:t>Đối</a:t>
            </a:r>
            <a:r>
              <a:rPr lang="vi-VN" sz="1400" dirty="0">
                <a:effectLst/>
                <a:latin typeface="Times New Roman" panose="02020603050405020304" pitchFamily="18" charset="0"/>
                <a:ea typeface="SimSun" panose="02010600030101010101" pitchFamily="2" charset="-122"/>
              </a:rPr>
              <a:t> </a:t>
            </a:r>
            <a:r>
              <a:rPr lang="vi-VN" sz="1400" dirty="0" err="1">
                <a:effectLst/>
                <a:latin typeface="Times New Roman" panose="02020603050405020304" pitchFamily="18" charset="0"/>
                <a:ea typeface="SimSun" panose="02010600030101010101" pitchFamily="2" charset="-122"/>
              </a:rPr>
              <a:t>với</a:t>
            </a:r>
            <a:r>
              <a:rPr lang="vi-VN" sz="1400" dirty="0">
                <a:effectLst/>
                <a:latin typeface="Times New Roman" panose="02020603050405020304" pitchFamily="18" charset="0"/>
                <a:ea typeface="SimSun" panose="02010600030101010101" pitchFamily="2" charset="-122"/>
              </a:rPr>
              <a:t> </a:t>
            </a:r>
            <a:r>
              <a:rPr lang="vi-VN" sz="1400" dirty="0" err="1">
                <a:effectLst/>
                <a:latin typeface="Times New Roman" panose="02020603050405020304" pitchFamily="18" charset="0"/>
                <a:ea typeface="SimSun" panose="02010600030101010101" pitchFamily="2" charset="-122"/>
              </a:rPr>
              <a:t>mỗi</a:t>
            </a:r>
            <a:r>
              <a:rPr lang="vi-VN" sz="1400" dirty="0">
                <a:effectLst/>
                <a:latin typeface="Times New Roman" panose="02020603050405020304" pitchFamily="18" charset="0"/>
                <a:ea typeface="SimSun" panose="02010600030101010101" pitchFamily="2" charset="-122"/>
              </a:rPr>
              <a:t> </a:t>
            </a:r>
            <a:r>
              <a:rPr lang="vi-VN" sz="1400" dirty="0" err="1">
                <a:effectLst/>
                <a:latin typeface="Times New Roman" panose="02020603050405020304" pitchFamily="18" charset="0"/>
                <a:ea typeface="SimSun" panose="02010600030101010101" pitchFamily="2" charset="-122"/>
              </a:rPr>
              <a:t>khối</a:t>
            </a:r>
            <a:r>
              <a:rPr lang="vi-VN" sz="1400" dirty="0">
                <a:effectLst/>
                <a:latin typeface="Times New Roman" panose="02020603050405020304" pitchFamily="18" charset="0"/>
                <a:ea typeface="SimSun" panose="02010600030101010101" pitchFamily="2" charset="-122"/>
              </a:rPr>
              <a:t> 512 </a:t>
            </a:r>
            <a:r>
              <a:rPr lang="vi-VN" sz="1400" dirty="0" err="1">
                <a:effectLst/>
                <a:latin typeface="Times New Roman" panose="02020603050405020304" pitchFamily="18" charset="0"/>
                <a:ea typeface="SimSun" panose="02010600030101010101" pitchFamily="2" charset="-122"/>
              </a:rPr>
              <a:t>bit</a:t>
            </a:r>
            <a:r>
              <a:rPr lang="vi-VN" sz="1400" dirty="0">
                <a:effectLst/>
                <a:latin typeface="Times New Roman" panose="02020603050405020304" pitchFamily="18" charset="0"/>
                <a:ea typeface="SimSun" panose="02010600030101010101" pitchFamily="2" charset="-122"/>
              </a:rPr>
              <a:t> </a:t>
            </a:r>
            <a:r>
              <a:rPr lang="vi-VN" sz="1400" dirty="0" err="1">
                <a:effectLst/>
                <a:latin typeface="Times New Roman" panose="02020603050405020304" pitchFamily="18" charset="0"/>
                <a:ea typeface="SimSun" panose="02010600030101010101" pitchFamily="2" charset="-122"/>
              </a:rPr>
              <a:t>của</a:t>
            </a:r>
            <a:r>
              <a:rPr lang="vi-VN" sz="1400" dirty="0">
                <a:effectLst/>
                <a:latin typeface="Times New Roman" panose="02020603050405020304" pitchFamily="18" charset="0"/>
                <a:ea typeface="SimSun" panose="02010600030101010101" pitchFamily="2" charset="-122"/>
              </a:rPr>
              <a:t> tin </a:t>
            </a:r>
            <a:r>
              <a:rPr lang="vi-VN" sz="1400" dirty="0" err="1">
                <a:effectLst/>
                <a:latin typeface="Times New Roman" panose="02020603050405020304" pitchFamily="18" charset="0"/>
                <a:ea typeface="SimSun" panose="02010600030101010101" pitchFamily="2" charset="-122"/>
              </a:rPr>
              <a:t>nhắn</a:t>
            </a:r>
            <a:r>
              <a:rPr lang="vi-VN" sz="1400" dirty="0">
                <a:effectLst/>
                <a:latin typeface="Times New Roman" panose="02020603050405020304" pitchFamily="18" charset="0"/>
                <a:ea typeface="SimSun" panose="02010600030101010101" pitchFamily="2" charset="-122"/>
              </a:rPr>
              <a:t> </a:t>
            </a:r>
            <a:r>
              <a:rPr lang="vi-VN" sz="1400" dirty="0" err="1">
                <a:effectLst/>
                <a:latin typeface="Times New Roman" panose="02020603050405020304" pitchFamily="18" charset="0"/>
                <a:ea typeface="SimSun" panose="02010600030101010101" pitchFamily="2" charset="-122"/>
              </a:rPr>
              <a:t>có</a:t>
            </a:r>
            <a:r>
              <a:rPr lang="vi-VN" sz="1400" dirty="0">
                <a:effectLst/>
                <a:latin typeface="Times New Roman" panose="02020603050405020304" pitchFamily="18" charset="0"/>
                <a:ea typeface="SimSun" panose="02010600030101010101" pitchFamily="2" charset="-122"/>
              </a:rPr>
              <a:t> </a:t>
            </a:r>
            <a:r>
              <a:rPr lang="vi-VN" sz="1400" dirty="0" err="1">
                <a:effectLst/>
                <a:latin typeface="Times New Roman" panose="02020603050405020304" pitchFamily="18" charset="0"/>
                <a:ea typeface="SimSun" panose="02010600030101010101" pitchFamily="2" charset="-122"/>
              </a:rPr>
              <a:t>đệm</a:t>
            </a:r>
            <a:r>
              <a:rPr lang="vi-VN" sz="1400" dirty="0">
                <a:effectLst/>
                <a:latin typeface="Times New Roman" panose="02020603050405020304" pitchFamily="18" charset="0"/>
                <a:ea typeface="SimSun" panose="02010600030101010101" pitchFamily="2" charset="-122"/>
              </a:rPr>
              <a:t>, chia </a:t>
            </a:r>
            <a:r>
              <a:rPr lang="vi-VN" sz="1400" dirty="0" err="1">
                <a:effectLst/>
                <a:latin typeface="Times New Roman" panose="02020603050405020304" pitchFamily="18" charset="0"/>
                <a:ea typeface="SimSun" panose="02010600030101010101" pitchFamily="2" charset="-122"/>
              </a:rPr>
              <a:t>nó</a:t>
            </a:r>
            <a:r>
              <a:rPr lang="vi-VN" sz="1400" dirty="0">
                <a:effectLst/>
                <a:latin typeface="Times New Roman" panose="02020603050405020304" pitchFamily="18" charset="0"/>
                <a:ea typeface="SimSun" panose="02010600030101010101" pitchFamily="2" charset="-122"/>
              </a:rPr>
              <a:t> </a:t>
            </a:r>
            <a:r>
              <a:rPr lang="vi-VN" sz="1400" dirty="0" err="1">
                <a:effectLst/>
                <a:latin typeface="Times New Roman" panose="02020603050405020304" pitchFamily="18" charset="0"/>
                <a:ea typeface="SimSun" panose="02010600030101010101" pitchFamily="2" charset="-122"/>
              </a:rPr>
              <a:t>thành</a:t>
            </a:r>
            <a:r>
              <a:rPr lang="vi-VN" sz="1400" dirty="0">
                <a:effectLst/>
                <a:latin typeface="Times New Roman" panose="02020603050405020304" pitchFamily="18" charset="0"/>
                <a:ea typeface="SimSun" panose="02010600030101010101" pitchFamily="2" charset="-122"/>
              </a:rPr>
              <a:t> 16 </a:t>
            </a:r>
            <a:r>
              <a:rPr lang="en-US" sz="1400" dirty="0" err="1">
                <a:effectLst/>
                <a:latin typeface="Times New Roman" panose="02020603050405020304" pitchFamily="18" charset="0"/>
                <a:ea typeface="SimSun" panose="02010600030101010101" pitchFamily="2" charset="-122"/>
              </a:rPr>
              <a:t>thông</a:t>
            </a:r>
            <a:r>
              <a:rPr lang="en-US" sz="1400" dirty="0">
                <a:effectLst/>
                <a:latin typeface="Times New Roman" panose="02020603050405020304" pitchFamily="18" charset="0"/>
                <a:ea typeface="SimSun" panose="02010600030101010101" pitchFamily="2" charset="-122"/>
              </a:rPr>
              <a:t> </a:t>
            </a:r>
            <a:r>
              <a:rPr lang="en-US" sz="1400" dirty="0" err="1">
                <a:effectLst/>
                <a:latin typeface="Times New Roman" panose="02020603050405020304" pitchFamily="18" charset="0"/>
                <a:ea typeface="SimSun" panose="02010600030101010101" pitchFamily="2" charset="-122"/>
              </a:rPr>
              <a:t>báo</a:t>
            </a:r>
            <a:r>
              <a:rPr lang="en-US" sz="1400" dirty="0">
                <a:effectLst/>
                <a:latin typeface="Times New Roman" panose="02020603050405020304" pitchFamily="18" charset="0"/>
                <a:ea typeface="SimSun" panose="02010600030101010101" pitchFamily="2" charset="-122"/>
              </a:rPr>
              <a:t> </a:t>
            </a:r>
            <a:r>
              <a:rPr lang="en-US" sz="1400" dirty="0" err="1">
                <a:effectLst/>
                <a:latin typeface="Times New Roman" panose="02020603050405020304" pitchFamily="18" charset="0"/>
                <a:ea typeface="SimSun" panose="02010600030101010101" pitchFamily="2" charset="-122"/>
              </a:rPr>
              <a:t>dài</a:t>
            </a:r>
            <a:r>
              <a:rPr lang="en-US" sz="1400" dirty="0">
                <a:effectLst/>
                <a:latin typeface="Times New Roman" panose="02020603050405020304" pitchFamily="18" charset="0"/>
                <a:ea typeface="SimSun" panose="02010600030101010101" pitchFamily="2" charset="-122"/>
              </a:rPr>
              <a:t> </a:t>
            </a:r>
            <a:r>
              <a:rPr lang="vi-VN" sz="1400" dirty="0">
                <a:effectLst/>
                <a:latin typeface="Times New Roman" panose="02020603050405020304" pitchFamily="18" charset="0"/>
                <a:ea typeface="SimSun" panose="02010600030101010101" pitchFamily="2" charset="-122"/>
              </a:rPr>
              <a:t>32-bit, (m0, m1, ...., m15)</a:t>
            </a:r>
            <a:r>
              <a:rPr lang="en-US" sz="1400" dirty="0">
                <a:effectLst/>
                <a:latin typeface="Times New Roman" panose="02020603050405020304" pitchFamily="18" charset="0"/>
                <a:ea typeface="SimSun" panose="02010600030101010101" pitchFamily="2" charset="-122"/>
              </a:rPr>
              <a:t>, 80 bits </a:t>
            </a:r>
            <a:r>
              <a:rPr lang="en-US" sz="1400" dirty="0" err="1">
                <a:effectLst/>
                <a:latin typeface="Times New Roman" panose="02020603050405020304" pitchFamily="18" charset="0"/>
                <a:ea typeface="SimSun" panose="02010600030101010101" pitchFamily="2" charset="-122"/>
              </a:rPr>
              <a:t>từ</a:t>
            </a:r>
            <a:r>
              <a:rPr lang="en-US" sz="1400" dirty="0">
                <a:effectLst/>
                <a:latin typeface="Times New Roman" panose="02020603050405020304" pitchFamily="18" charset="0"/>
                <a:ea typeface="SimSun" panose="02010600030101010101" pitchFamily="2" charset="-122"/>
              </a:rPr>
              <a:t> (W0-&gt;W79)</a:t>
            </a:r>
            <a:r>
              <a:rPr lang="vi-VN" sz="1400" dirty="0">
                <a:effectLst/>
                <a:latin typeface="Times New Roman" panose="02020603050405020304" pitchFamily="18" charset="0"/>
                <a:ea typeface="SimSun" panose="02010600030101010101" pitchFamily="2" charset="-122"/>
              </a:rPr>
              <a:t>. Sau </a:t>
            </a:r>
            <a:r>
              <a:rPr lang="vi-VN" sz="1400" dirty="0" err="1">
                <a:effectLst/>
                <a:latin typeface="Times New Roman" panose="02020603050405020304" pitchFamily="18" charset="0"/>
                <a:ea typeface="SimSun" panose="02010600030101010101" pitchFamily="2" charset="-122"/>
              </a:rPr>
              <a:t>đó</a:t>
            </a:r>
            <a:r>
              <a:rPr lang="vi-VN" sz="1400" dirty="0">
                <a:effectLst/>
                <a:latin typeface="Times New Roman" panose="02020603050405020304" pitchFamily="18" charset="0"/>
                <a:ea typeface="SimSun" panose="02010600030101010101" pitchFamily="2" charset="-122"/>
              </a:rPr>
              <a:t> </a:t>
            </a:r>
            <a:r>
              <a:rPr lang="vi-VN" sz="1400" dirty="0" err="1">
                <a:effectLst/>
                <a:latin typeface="Times New Roman" panose="02020603050405020304" pitchFamily="18" charset="0"/>
                <a:ea typeface="SimSun" panose="02010600030101010101" pitchFamily="2" charset="-122"/>
              </a:rPr>
              <a:t>được</a:t>
            </a:r>
            <a:r>
              <a:rPr lang="vi-VN" sz="1400" dirty="0">
                <a:effectLst/>
                <a:latin typeface="Times New Roman" panose="02020603050405020304" pitchFamily="18" charset="0"/>
                <a:ea typeface="SimSun" panose="02010600030101010101" pitchFamily="2" charset="-122"/>
              </a:rPr>
              <a:t> </a:t>
            </a:r>
            <a:r>
              <a:rPr lang="vi-VN" sz="1400" dirty="0" err="1">
                <a:effectLst/>
                <a:latin typeface="Times New Roman" panose="02020603050405020304" pitchFamily="18" charset="0"/>
                <a:ea typeface="SimSun" panose="02010600030101010101" pitchFamily="2" charset="-122"/>
              </a:rPr>
              <a:t>mở</a:t>
            </a:r>
            <a:r>
              <a:rPr lang="vi-VN" sz="1400" dirty="0">
                <a:effectLst/>
                <a:latin typeface="Times New Roman" panose="02020603050405020304" pitchFamily="18" charset="0"/>
                <a:ea typeface="SimSun" panose="02010600030101010101" pitchFamily="2" charset="-122"/>
              </a:rPr>
              <a:t> </a:t>
            </a:r>
            <a:r>
              <a:rPr lang="vi-VN" sz="1400" dirty="0" err="1">
                <a:effectLst/>
                <a:latin typeface="Times New Roman" panose="02020603050405020304" pitchFamily="18" charset="0"/>
                <a:ea typeface="SimSun" panose="02010600030101010101" pitchFamily="2" charset="-122"/>
              </a:rPr>
              <a:t>rộng</a:t>
            </a:r>
            <a:r>
              <a:rPr lang="vi-VN" sz="1400" dirty="0">
                <a:effectLst/>
                <a:latin typeface="Times New Roman" panose="02020603050405020304" pitchFamily="18" charset="0"/>
                <a:ea typeface="SimSun" panose="02010600030101010101" pitchFamily="2" charset="-122"/>
              </a:rPr>
              <a:t> theo công </a:t>
            </a:r>
            <a:r>
              <a:rPr lang="vi-VN" sz="1400" dirty="0" err="1">
                <a:effectLst/>
                <a:latin typeface="Times New Roman" panose="02020603050405020304" pitchFamily="18" charset="0"/>
                <a:ea typeface="SimSun" panose="02010600030101010101" pitchFamily="2" charset="-122"/>
              </a:rPr>
              <a:t>thức</a:t>
            </a:r>
            <a:r>
              <a:rPr lang="vi-VN" sz="1400" dirty="0">
                <a:effectLst/>
                <a:latin typeface="Times New Roman" panose="02020603050405020304" pitchFamily="18" charset="0"/>
                <a:ea typeface="SimSun" panose="02010600030101010101" pitchFamily="2" charset="-122"/>
              </a:rPr>
              <a:t> </a:t>
            </a:r>
            <a:r>
              <a:rPr lang="vi-VN" sz="1400" dirty="0" err="1">
                <a:effectLst/>
                <a:latin typeface="Times New Roman" panose="02020603050405020304" pitchFamily="18" charset="0"/>
                <a:ea typeface="SimSun" panose="02010600030101010101" pitchFamily="2" charset="-122"/>
              </a:rPr>
              <a:t>đệ</a:t>
            </a:r>
            <a:r>
              <a:rPr lang="vi-VN" sz="1400" dirty="0">
                <a:effectLst/>
                <a:latin typeface="Times New Roman" panose="02020603050405020304" pitchFamily="18" charset="0"/>
                <a:ea typeface="SimSun" panose="02010600030101010101" pitchFamily="2" charset="-122"/>
              </a:rPr>
              <a:t> quy: </a:t>
            </a:r>
          </a:p>
          <a:p>
            <a:pPr indent="457200" algn="just">
              <a:spcBef>
                <a:spcPts val="150"/>
              </a:spcBef>
              <a:spcAft>
                <a:spcPts val="150"/>
              </a:spcAft>
            </a:pPr>
            <a:r>
              <a:rPr lang="vi-VN" dirty="0" err="1">
                <a:solidFill>
                  <a:srgbClr val="000000"/>
                </a:solidFill>
                <a:effectLst/>
                <a:latin typeface="+mn-lt"/>
                <a:ea typeface="SimSun" panose="02010600030101010101" pitchFamily="2" charset="-122"/>
                <a:cs typeface="Times New Roman" panose="02020603050405020304" pitchFamily="18" charset="0"/>
              </a:rPr>
              <a:t>Wi</a:t>
            </a:r>
            <a:r>
              <a:rPr lang="vi-VN" dirty="0">
                <a:solidFill>
                  <a:srgbClr val="000000"/>
                </a:solidFill>
                <a:effectLst/>
                <a:latin typeface="+mn-lt"/>
                <a:ea typeface="SimSun" panose="02010600030101010101" pitchFamily="2" charset="-122"/>
                <a:cs typeface="Times New Roman" panose="02020603050405020304" pitchFamily="18" charset="0"/>
              </a:rPr>
              <a:t> = ROTL1(Wi−3 ⊕ Wi−8 ⊕ Wi−14 ⊕ Wi−16 ( 16 ≤ i &lt; 80)</a:t>
            </a:r>
            <a:endParaRPr lang="vi-VN" dirty="0">
              <a:effectLst/>
              <a:latin typeface="+mn-lt"/>
              <a:ea typeface="SimSun" panose="02010600030101010101" pitchFamily="2" charset="-122"/>
              <a:cs typeface="Times New Roman" panose="02020603050405020304" pitchFamily="18" charset="0"/>
            </a:endParaRPr>
          </a:p>
          <a:p>
            <a:r>
              <a:rPr lang="vi-VN" dirty="0" err="1">
                <a:solidFill>
                  <a:srgbClr val="000000"/>
                </a:solidFill>
                <a:effectLst/>
                <a:latin typeface="Times New Roman" panose="02020603050405020304" pitchFamily="18" charset="0"/>
                <a:ea typeface="SimSun" panose="02010600030101010101" pitchFamily="2" charset="-122"/>
              </a:rPr>
              <a:t>Khởi</a:t>
            </a:r>
            <a:r>
              <a:rPr lang="vi-VN" dirty="0">
                <a:solidFill>
                  <a:srgbClr val="000000"/>
                </a:solidFill>
                <a:effectLst/>
                <a:latin typeface="Times New Roman" panose="02020603050405020304" pitchFamily="18" charset="0"/>
                <a:ea typeface="SimSun" panose="02010600030101010101" pitchFamily="2" charset="-122"/>
              </a:rPr>
              <a:t> </a:t>
            </a:r>
            <a:r>
              <a:rPr lang="vi-VN" dirty="0" err="1">
                <a:solidFill>
                  <a:srgbClr val="000000"/>
                </a:solidFill>
                <a:effectLst/>
                <a:latin typeface="Times New Roman" panose="02020603050405020304" pitchFamily="18" charset="0"/>
                <a:ea typeface="SimSun" panose="02010600030101010101" pitchFamily="2" charset="-122"/>
              </a:rPr>
              <a:t>tạo</a:t>
            </a:r>
            <a:r>
              <a:rPr lang="vi-VN" dirty="0">
                <a:solidFill>
                  <a:srgbClr val="000000"/>
                </a:solidFill>
                <a:effectLst/>
                <a:latin typeface="Times New Roman" panose="02020603050405020304" pitchFamily="18" charset="0"/>
                <a:ea typeface="SimSun" panose="02010600030101010101" pitchFamily="2" charset="-122"/>
              </a:rPr>
              <a:t> năm </a:t>
            </a:r>
            <a:r>
              <a:rPr lang="vi-VN" dirty="0" err="1">
                <a:solidFill>
                  <a:srgbClr val="000000"/>
                </a:solidFill>
                <a:effectLst/>
                <a:latin typeface="Times New Roman" panose="02020603050405020304" pitchFamily="18" charset="0"/>
                <a:ea typeface="SimSun" panose="02010600030101010101" pitchFamily="2" charset="-122"/>
              </a:rPr>
              <a:t>biến</a:t>
            </a:r>
            <a:r>
              <a:rPr lang="vi-VN" dirty="0">
                <a:solidFill>
                  <a:srgbClr val="000000"/>
                </a:solidFill>
                <a:effectLst/>
                <a:latin typeface="Times New Roman" panose="02020603050405020304" pitchFamily="18" charset="0"/>
                <a:ea typeface="SimSun" panose="02010600030101010101" pitchFamily="2" charset="-122"/>
              </a:rPr>
              <a:t> </a:t>
            </a:r>
            <a:r>
              <a:rPr lang="vi-VN" dirty="0" err="1">
                <a:solidFill>
                  <a:srgbClr val="000000"/>
                </a:solidFill>
                <a:effectLst/>
                <a:latin typeface="Times New Roman" panose="02020603050405020304" pitchFamily="18" charset="0"/>
                <a:ea typeface="SimSun" panose="02010600030101010101" pitchFamily="2" charset="-122"/>
              </a:rPr>
              <a:t>làm</a:t>
            </a:r>
            <a:r>
              <a:rPr lang="vi-VN" dirty="0">
                <a:solidFill>
                  <a:srgbClr val="000000"/>
                </a:solidFill>
                <a:effectLst/>
                <a:latin typeface="Times New Roman" panose="02020603050405020304" pitchFamily="18" charset="0"/>
                <a:ea typeface="SimSun" panose="02010600030101010101" pitchFamily="2" charset="-122"/>
              </a:rPr>
              <a:t> </a:t>
            </a:r>
            <a:r>
              <a:rPr lang="vi-VN" dirty="0" err="1">
                <a:solidFill>
                  <a:srgbClr val="000000"/>
                </a:solidFill>
                <a:effectLst/>
                <a:latin typeface="Times New Roman" panose="02020603050405020304" pitchFamily="18" charset="0"/>
                <a:ea typeface="SimSun" panose="02010600030101010101" pitchFamily="2" charset="-122"/>
              </a:rPr>
              <a:t>việc</a:t>
            </a:r>
            <a:r>
              <a:rPr lang="vi-VN" dirty="0">
                <a:solidFill>
                  <a:srgbClr val="000000"/>
                </a:solidFill>
                <a:effectLst/>
                <a:latin typeface="Times New Roman" panose="02020603050405020304" pitchFamily="18" charset="0"/>
                <a:ea typeface="SimSun" panose="02010600030101010101" pitchFamily="2" charset="-122"/>
              </a:rPr>
              <a:t>, a, b, c, d </a:t>
            </a:r>
            <a:r>
              <a:rPr lang="vi-VN" dirty="0" err="1">
                <a:solidFill>
                  <a:srgbClr val="000000"/>
                </a:solidFill>
                <a:effectLst/>
                <a:latin typeface="Times New Roman" panose="02020603050405020304" pitchFamily="18" charset="0"/>
                <a:ea typeface="SimSun" panose="02010600030101010101" pitchFamily="2" charset="-122"/>
              </a:rPr>
              <a:t>và</a:t>
            </a:r>
            <a:r>
              <a:rPr lang="vi-VN" dirty="0">
                <a:solidFill>
                  <a:srgbClr val="000000"/>
                </a:solidFill>
                <a:effectLst/>
                <a:latin typeface="Times New Roman" panose="02020603050405020304" pitchFamily="18" charset="0"/>
                <a:ea typeface="SimSun" panose="02010600030101010101" pitchFamily="2" charset="-122"/>
              </a:rPr>
              <a:t> e, </a:t>
            </a:r>
            <a:r>
              <a:rPr lang="vi-VN" dirty="0" err="1">
                <a:solidFill>
                  <a:srgbClr val="000000"/>
                </a:solidFill>
                <a:effectLst/>
                <a:latin typeface="Times New Roman" panose="02020603050405020304" pitchFamily="18" charset="0"/>
                <a:ea typeface="SimSun" panose="02010600030101010101" pitchFamily="2" charset="-122"/>
              </a:rPr>
              <a:t>với</a:t>
            </a:r>
            <a:r>
              <a:rPr lang="vi-VN" dirty="0">
                <a:solidFill>
                  <a:srgbClr val="000000"/>
                </a:solidFill>
                <a:effectLst/>
                <a:latin typeface="Times New Roman" panose="02020603050405020304" pitchFamily="18" charset="0"/>
                <a:ea typeface="SimSun" panose="02010600030101010101" pitchFamily="2" charset="-122"/>
              </a:rPr>
              <a:t> </a:t>
            </a:r>
            <a:r>
              <a:rPr lang="vi-VN" dirty="0" err="1">
                <a:solidFill>
                  <a:srgbClr val="000000"/>
                </a:solidFill>
                <a:effectLst/>
                <a:latin typeface="Times New Roman" panose="02020603050405020304" pitchFamily="18" charset="0"/>
                <a:ea typeface="SimSun" panose="02010600030101010101" pitchFamily="2" charset="-122"/>
              </a:rPr>
              <a:t>giá</a:t>
            </a:r>
            <a:r>
              <a:rPr lang="vi-VN" dirty="0">
                <a:solidFill>
                  <a:srgbClr val="000000"/>
                </a:solidFill>
                <a:effectLst/>
                <a:latin typeface="Times New Roman" panose="02020603050405020304" pitchFamily="18" charset="0"/>
                <a:ea typeface="SimSun" panose="02010600030101010101" pitchFamily="2" charset="-122"/>
              </a:rPr>
              <a:t> </a:t>
            </a:r>
            <a:r>
              <a:rPr lang="vi-VN" dirty="0" err="1">
                <a:solidFill>
                  <a:srgbClr val="000000"/>
                </a:solidFill>
                <a:effectLst/>
                <a:latin typeface="Times New Roman" panose="02020603050405020304" pitchFamily="18" charset="0"/>
                <a:ea typeface="SimSun" panose="02010600030101010101" pitchFamily="2" charset="-122"/>
              </a:rPr>
              <a:t>trị</a:t>
            </a:r>
            <a:r>
              <a:rPr lang="vi-VN" dirty="0">
                <a:solidFill>
                  <a:srgbClr val="000000"/>
                </a:solidFill>
                <a:effectLst/>
                <a:latin typeface="Times New Roman" panose="02020603050405020304" pitchFamily="18" charset="0"/>
                <a:ea typeface="SimSun" panose="02010600030101010101" pitchFamily="2" charset="-122"/>
              </a:rPr>
              <a:t> băm </a:t>
            </a:r>
            <a:r>
              <a:rPr lang="vi-VN" dirty="0" err="1">
                <a:solidFill>
                  <a:srgbClr val="000000"/>
                </a:solidFill>
                <a:effectLst/>
                <a:latin typeface="Times New Roman" panose="02020603050405020304" pitchFamily="18" charset="0"/>
                <a:ea typeface="SimSun" panose="02010600030101010101" pitchFamily="2" charset="-122"/>
              </a:rPr>
              <a:t>thứ</a:t>
            </a:r>
            <a:r>
              <a:rPr lang="vi-VN" dirty="0">
                <a:solidFill>
                  <a:srgbClr val="000000"/>
                </a:solidFill>
                <a:effectLst/>
                <a:latin typeface="Times New Roman" panose="02020603050405020304" pitchFamily="18" charset="0"/>
                <a:ea typeface="SimSun" panose="02010600030101010101" pitchFamily="2" charset="-122"/>
              </a:rPr>
              <a:t> (i-1)</a:t>
            </a:r>
            <a:endParaRPr lang="vi-VN" dirty="0"/>
          </a:p>
        </p:txBody>
      </p:sp>
      <p:sp>
        <p:nvSpPr>
          <p:cNvPr id="35" name="Hộp Văn bản 34">
            <a:extLst>
              <a:ext uri="{FF2B5EF4-FFF2-40B4-BE49-F238E27FC236}">
                <a16:creationId xmlns:a16="http://schemas.microsoft.com/office/drawing/2014/main" id="{298B8CBE-AC7E-421F-BA89-75C226F860C2}"/>
              </a:ext>
            </a:extLst>
          </p:cNvPr>
          <p:cNvSpPr txBox="1"/>
          <p:nvPr/>
        </p:nvSpPr>
        <p:spPr>
          <a:xfrm>
            <a:off x="328961" y="3061888"/>
            <a:ext cx="4925122" cy="307777"/>
          </a:xfrm>
          <a:prstGeom prst="rect">
            <a:avLst/>
          </a:prstGeom>
          <a:noFill/>
        </p:spPr>
        <p:txBody>
          <a:bodyPr wrap="square">
            <a:spAutoFit/>
          </a:bodyPr>
          <a:lstStyle/>
          <a:p>
            <a:pPr algn="just">
              <a:spcBef>
                <a:spcPts val="150"/>
              </a:spcBef>
              <a:spcAft>
                <a:spcPts val="150"/>
              </a:spcAft>
            </a:pPr>
            <a:r>
              <a:rPr lang="en-US" sz="1400"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rPr>
              <a:t>For t=0 to 79: </a:t>
            </a:r>
            <a:endParaRPr lang="vi-VN" sz="1000" dirty="0">
              <a:effectLst/>
              <a:latin typeface="Calibri" panose="020F0502020204030204" pitchFamily="34" charset="0"/>
              <a:ea typeface="SimSun"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2"/>
                                        </p:tgtEl>
                                        <p:attrNameLst>
                                          <p:attrName>style.visibility</p:attrName>
                                        </p:attrNameLst>
                                      </p:cBhvr>
                                      <p:to>
                                        <p:strVal val="visible"/>
                                      </p:to>
                                    </p:set>
                                    <p:animEffect transition="in" filter="fade">
                                      <p:cBhvr>
                                        <p:cTn id="7" dur="500"/>
                                        <p:tgtEl>
                                          <p:spTgt spid="6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1">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1">
                                            <p:txEl>
                                              <p:pRg st="2" end="2"/>
                                            </p:txEl>
                                          </p:spTgt>
                                        </p:tgtEl>
                                        <p:attrNameLst>
                                          <p:attrName>style.visibility</p:attrName>
                                        </p:attrNameLst>
                                      </p:cBhvr>
                                      <p:to>
                                        <p:strVal val="visible"/>
                                      </p:to>
                                    </p:set>
                                    <p:animEffect transition="in" filter="fade">
                                      <p:cBhvr>
                                        <p:cTn id="18" dur="1000"/>
                                        <p:tgtEl>
                                          <p:spTgt spid="31">
                                            <p:txEl>
                                              <p:pRg st="2" end="2"/>
                                            </p:txEl>
                                          </p:spTgt>
                                        </p:tgtEl>
                                      </p:cBhvr>
                                    </p:animEffect>
                                    <p:anim calcmode="lin" valueType="num">
                                      <p:cBhvr>
                                        <p:cTn id="19" dur="1000" fill="hold"/>
                                        <p:tgtEl>
                                          <p:spTgt spid="31">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circle(in)">
                                      <p:cBhvr>
                                        <p:cTn id="32" dur="2000"/>
                                        <p:tgtEl>
                                          <p:spTgt spid="12"/>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circle(in)">
                                      <p:cBhvr>
                                        <p:cTn id="35"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 grpId="0"/>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graphicFrame>
        <p:nvGraphicFramePr>
          <p:cNvPr id="16" name="Đối tượng 15">
            <a:extLst>
              <a:ext uri="{FF2B5EF4-FFF2-40B4-BE49-F238E27FC236}">
                <a16:creationId xmlns:a16="http://schemas.microsoft.com/office/drawing/2014/main" id="{07D4DB3B-9B88-4AF8-9369-BD2BC35A4AF8}"/>
              </a:ext>
            </a:extLst>
          </p:cNvPr>
          <p:cNvGraphicFramePr>
            <a:graphicFrameLocks noChangeAspect="1"/>
          </p:cNvGraphicFramePr>
          <p:nvPr>
            <p:extLst>
              <p:ext uri="{D42A27DB-BD31-4B8C-83A1-F6EECF244321}">
                <p14:modId xmlns:p14="http://schemas.microsoft.com/office/powerpoint/2010/main" val="3906200712"/>
              </p:ext>
            </p:extLst>
          </p:nvPr>
        </p:nvGraphicFramePr>
        <p:xfrm>
          <a:off x="1119069" y="2384154"/>
          <a:ext cx="1085386" cy="1323833"/>
        </p:xfrm>
        <a:graphic>
          <a:graphicData uri="http://schemas.openxmlformats.org/presentationml/2006/ole">
            <mc:AlternateContent xmlns:mc="http://schemas.openxmlformats.org/markup-compatibility/2006">
              <mc:Choice xmlns:v="urn:schemas-microsoft-com:vml" Requires="v">
                <p:oleObj spid="_x0000_s4141" r:id="rId4" imgW="876240" imgH="1244520" progId="Equation.KSEE3">
                  <p:embed/>
                </p:oleObj>
              </mc:Choice>
              <mc:Fallback>
                <p:oleObj r:id="rId4" imgW="876240" imgH="1244520" progId="Equation.KSEE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9069" y="2384154"/>
                        <a:ext cx="1085386" cy="1323833"/>
                      </a:xfrm>
                      <a:prstGeom prst="rect">
                        <a:avLst/>
                      </a:prstGeom>
                      <a:noFill/>
                    </p:spPr>
                  </p:pic>
                </p:oleObj>
              </mc:Fallback>
            </mc:AlternateContent>
          </a:graphicData>
        </a:graphic>
      </p:graphicFrame>
      <p:graphicFrame>
        <p:nvGraphicFramePr>
          <p:cNvPr id="17" name="Đối tượng 16">
            <a:extLst>
              <a:ext uri="{FF2B5EF4-FFF2-40B4-BE49-F238E27FC236}">
                <a16:creationId xmlns:a16="http://schemas.microsoft.com/office/drawing/2014/main" id="{BD808193-534B-4B87-A8B6-D08DAB458798}"/>
              </a:ext>
            </a:extLst>
          </p:cNvPr>
          <p:cNvGraphicFramePr>
            <a:graphicFrameLocks noChangeAspect="1"/>
          </p:cNvGraphicFramePr>
          <p:nvPr>
            <p:extLst>
              <p:ext uri="{D42A27DB-BD31-4B8C-83A1-F6EECF244321}">
                <p14:modId xmlns:p14="http://schemas.microsoft.com/office/powerpoint/2010/main" val="1056677158"/>
              </p:ext>
            </p:extLst>
          </p:nvPr>
        </p:nvGraphicFramePr>
        <p:xfrm>
          <a:off x="1412949" y="3934621"/>
          <a:ext cx="2126166" cy="415829"/>
        </p:xfrm>
        <a:graphic>
          <a:graphicData uri="http://schemas.openxmlformats.org/presentationml/2006/ole">
            <mc:AlternateContent xmlns:mc="http://schemas.openxmlformats.org/markup-compatibility/2006">
              <mc:Choice xmlns:v="urn:schemas-microsoft-com:vml" Requires="v">
                <p:oleObj spid="_x0000_s4142" r:id="rId6" imgW="1657440" imgH="270000" progId="Equation.KSEE3">
                  <p:embed/>
                </p:oleObj>
              </mc:Choice>
              <mc:Fallback>
                <p:oleObj r:id="rId6" imgW="1657440" imgH="270000" progId="Equation.KSEE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949" y="3934621"/>
                        <a:ext cx="2126166" cy="415829"/>
                      </a:xfrm>
                      <a:prstGeom prst="rect">
                        <a:avLst/>
                      </a:prstGeom>
                      <a:noFill/>
                    </p:spPr>
                  </p:pic>
                </p:oleObj>
              </mc:Fallback>
            </mc:AlternateContent>
          </a:graphicData>
        </a:graphic>
      </p:graphicFrame>
      <p:sp>
        <p:nvSpPr>
          <p:cNvPr id="18" name="Rectangle 3">
            <a:extLst>
              <a:ext uri="{FF2B5EF4-FFF2-40B4-BE49-F238E27FC236}">
                <a16:creationId xmlns:a16="http://schemas.microsoft.com/office/drawing/2014/main" id="{51089ACE-70C7-4DC9-8606-0D4AE9EFD86C}"/>
              </a:ext>
            </a:extLst>
          </p:cNvPr>
          <p:cNvSpPr>
            <a:spLocks noChangeArrowheads="1"/>
          </p:cNvSpPr>
          <p:nvPr/>
        </p:nvSpPr>
        <p:spPr bwMode="auto">
          <a:xfrm>
            <a:off x="520391" y="2049973"/>
            <a:ext cx="26693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err="1">
                <a:ln>
                  <a:noFill/>
                </a:ln>
                <a:solidFill>
                  <a:srgbClr val="000000"/>
                </a:solidFill>
                <a:effectLst/>
                <a:latin typeface="+mn-lt"/>
                <a:ea typeface="SimSun" panose="02010600030101010101" pitchFamily="2" charset="-122"/>
                <a:cs typeface="Times New Roman" panose="02020603050405020304" pitchFamily="18" charset="0"/>
              </a:rPr>
              <a:t>Tính</a:t>
            </a:r>
            <a:r>
              <a:rPr kumimoji="0" lang="en-US" altLang="zh-CN" b="0" i="0" u="none" strike="noStrike" cap="none" normalizeH="0" baseline="0" dirty="0">
                <a:ln>
                  <a:noFill/>
                </a:ln>
                <a:solidFill>
                  <a:srgbClr val="000000"/>
                </a:solidFill>
                <a:effectLst/>
                <a:latin typeface="+mn-lt"/>
                <a:ea typeface="SimSun" panose="02010600030101010101" pitchFamily="2" charset="-122"/>
                <a:cs typeface="Times New Roman" panose="02020603050405020304" pitchFamily="18" charset="0"/>
              </a:rPr>
              <a:t> </a:t>
            </a:r>
            <a:r>
              <a:rPr kumimoji="0" lang="en-US" altLang="zh-CN" b="0" i="0" u="none" strike="noStrike" cap="none" normalizeH="0" baseline="0" dirty="0" err="1">
                <a:ln>
                  <a:noFill/>
                </a:ln>
                <a:solidFill>
                  <a:srgbClr val="000000"/>
                </a:solidFill>
                <a:effectLst/>
                <a:latin typeface="+mn-lt"/>
                <a:ea typeface="SimSun" panose="02010600030101010101" pitchFamily="2" charset="-122"/>
                <a:cs typeface="Times New Roman" panose="02020603050405020304" pitchFamily="18" charset="0"/>
              </a:rPr>
              <a:t>toán</a:t>
            </a:r>
            <a:r>
              <a:rPr kumimoji="0" lang="en-US" altLang="zh-CN" b="0" i="0" u="none" strike="noStrike" cap="none" normalizeH="0" baseline="0" dirty="0">
                <a:ln>
                  <a:noFill/>
                </a:ln>
                <a:solidFill>
                  <a:srgbClr val="000000"/>
                </a:solidFill>
                <a:effectLst/>
                <a:latin typeface="+mn-lt"/>
                <a:ea typeface="SimSun" panose="02010600030101010101" pitchFamily="2" charset="-122"/>
                <a:cs typeface="Times New Roman" panose="02020603050405020304" pitchFamily="18" charset="0"/>
              </a:rPr>
              <a:t> </a:t>
            </a:r>
            <a:r>
              <a:rPr kumimoji="0" lang="en-US" altLang="zh-CN" b="0" i="0" u="none" strike="noStrike" cap="none" normalizeH="0" baseline="0" dirty="0" err="1">
                <a:ln>
                  <a:noFill/>
                </a:ln>
                <a:solidFill>
                  <a:srgbClr val="000000"/>
                </a:solidFill>
                <a:effectLst/>
                <a:latin typeface="+mn-lt"/>
                <a:ea typeface="SimSun" panose="02010600030101010101" pitchFamily="2" charset="-122"/>
                <a:cs typeface="Times New Roman" panose="02020603050405020304" pitchFamily="18" charset="0"/>
              </a:rPr>
              <a:t>giá</a:t>
            </a:r>
            <a:r>
              <a:rPr kumimoji="0" lang="en-US" altLang="zh-CN" b="0" i="0" u="none" strike="noStrike" cap="none" normalizeH="0" baseline="0" dirty="0">
                <a:ln>
                  <a:noFill/>
                </a:ln>
                <a:solidFill>
                  <a:srgbClr val="000000"/>
                </a:solidFill>
                <a:effectLst/>
                <a:latin typeface="+mn-lt"/>
                <a:ea typeface="SimSun" panose="02010600030101010101" pitchFamily="2" charset="-122"/>
                <a:cs typeface="Times New Roman" panose="02020603050405020304" pitchFamily="18" charset="0"/>
              </a:rPr>
              <a:t> </a:t>
            </a:r>
            <a:r>
              <a:rPr kumimoji="0" lang="en-US" altLang="zh-CN" b="0" i="0" u="none" strike="noStrike" cap="none" normalizeH="0" baseline="0" dirty="0" err="1">
                <a:ln>
                  <a:noFill/>
                </a:ln>
                <a:solidFill>
                  <a:srgbClr val="000000"/>
                </a:solidFill>
                <a:effectLst/>
                <a:latin typeface="+mn-lt"/>
                <a:ea typeface="SimSun" panose="02010600030101010101" pitchFamily="2" charset="-122"/>
                <a:cs typeface="Times New Roman" panose="02020603050405020304" pitchFamily="18" charset="0"/>
              </a:rPr>
              <a:t>trị</a:t>
            </a:r>
            <a:r>
              <a:rPr kumimoji="0" lang="en-US" altLang="zh-CN" b="0" i="0" u="none" strike="noStrike" cap="none" normalizeH="0" baseline="0" dirty="0">
                <a:ln>
                  <a:noFill/>
                </a:ln>
                <a:solidFill>
                  <a:srgbClr val="000000"/>
                </a:solidFill>
                <a:effectLst/>
                <a:latin typeface="+mn-lt"/>
                <a:ea typeface="SimSun" panose="02010600030101010101" pitchFamily="2" charset="-122"/>
                <a:cs typeface="Times New Roman" panose="02020603050405020304" pitchFamily="18" charset="0"/>
              </a:rPr>
              <a:t> </a:t>
            </a:r>
            <a:r>
              <a:rPr kumimoji="0" lang="en-US" altLang="zh-CN" b="0" i="0" u="none" strike="noStrike" cap="none" normalizeH="0" baseline="0" dirty="0" err="1">
                <a:ln>
                  <a:noFill/>
                </a:ln>
                <a:solidFill>
                  <a:srgbClr val="000000"/>
                </a:solidFill>
                <a:effectLst/>
                <a:latin typeface="+mn-lt"/>
                <a:ea typeface="SimSun" panose="02010600030101010101" pitchFamily="2" charset="-122"/>
                <a:cs typeface="Times New Roman" panose="02020603050405020304" pitchFamily="18" charset="0"/>
              </a:rPr>
              <a:t>băm</a:t>
            </a:r>
            <a:r>
              <a:rPr kumimoji="0" lang="en-US" altLang="zh-CN" b="0" i="0" u="none" strike="noStrike" cap="none" normalizeH="0" baseline="0" dirty="0">
                <a:ln>
                  <a:noFill/>
                </a:ln>
                <a:solidFill>
                  <a:srgbClr val="000000"/>
                </a:solidFill>
                <a:effectLst/>
                <a:latin typeface="+mn-lt"/>
                <a:ea typeface="SimSun" panose="02010600030101010101" pitchFamily="2" charset="-122"/>
                <a:cs typeface="Times New Roman" panose="02020603050405020304" pitchFamily="18" charset="0"/>
              </a:rPr>
              <a:t> </a:t>
            </a:r>
            <a:r>
              <a:rPr kumimoji="0" lang="en-US" altLang="zh-CN" b="0" i="0" u="none" strike="noStrike" cap="none" normalizeH="0" baseline="0" dirty="0" err="1">
                <a:ln>
                  <a:noFill/>
                </a:ln>
                <a:solidFill>
                  <a:srgbClr val="000000"/>
                </a:solidFill>
                <a:effectLst/>
                <a:latin typeface="+mn-lt"/>
                <a:ea typeface="SimSun" panose="02010600030101010101" pitchFamily="2" charset="-122"/>
                <a:cs typeface="Times New Roman" panose="02020603050405020304" pitchFamily="18" charset="0"/>
              </a:rPr>
              <a:t>trung</a:t>
            </a:r>
            <a:r>
              <a:rPr kumimoji="0" lang="en-US" altLang="zh-CN" b="0" i="0" u="none" strike="noStrike" cap="none" normalizeH="0" baseline="0" dirty="0">
                <a:ln>
                  <a:noFill/>
                </a:ln>
                <a:solidFill>
                  <a:srgbClr val="000000"/>
                </a:solidFill>
                <a:effectLst/>
                <a:latin typeface="+mn-lt"/>
                <a:ea typeface="SimSun" panose="02010600030101010101" pitchFamily="2" charset="-122"/>
                <a:cs typeface="Times New Roman" panose="02020603050405020304" pitchFamily="18" charset="0"/>
              </a:rPr>
              <a:t> </a:t>
            </a:r>
            <a:r>
              <a:rPr kumimoji="0" lang="en-US" altLang="zh-CN" b="0" i="0" u="none" strike="noStrike" cap="none" normalizeH="0" baseline="0" dirty="0" err="1">
                <a:ln>
                  <a:noFill/>
                </a:ln>
                <a:solidFill>
                  <a:srgbClr val="000000"/>
                </a:solidFill>
                <a:effectLst/>
                <a:latin typeface="+mn-lt"/>
                <a:ea typeface="SimSun" panose="02010600030101010101" pitchFamily="2" charset="-122"/>
                <a:cs typeface="Times New Roman" panose="02020603050405020304" pitchFamily="18" charset="0"/>
              </a:rPr>
              <a:t>gian</a:t>
            </a:r>
            <a:endParaRPr kumimoji="0" lang="vi-VN" altLang="zh-CN"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zh-CN" sz="1800" b="0" i="0" u="none" strike="noStrike" cap="none" normalizeH="0" baseline="0" dirty="0">
              <a:ln>
                <a:noFill/>
              </a:ln>
              <a:solidFill>
                <a:schemeClr val="tx1"/>
              </a:solidFill>
              <a:effectLst/>
              <a:latin typeface="Arial" panose="020B0604020202020204" pitchFamily="34" charset="0"/>
            </a:endParaRPr>
          </a:p>
        </p:txBody>
      </p:sp>
      <p:sp>
        <p:nvSpPr>
          <p:cNvPr id="57" name="Hộp Văn bản 56">
            <a:extLst>
              <a:ext uri="{FF2B5EF4-FFF2-40B4-BE49-F238E27FC236}">
                <a16:creationId xmlns:a16="http://schemas.microsoft.com/office/drawing/2014/main" id="{39132C98-1B6F-406C-9812-592128CEDDB1}"/>
              </a:ext>
            </a:extLst>
          </p:cNvPr>
          <p:cNvSpPr txBox="1"/>
          <p:nvPr/>
        </p:nvSpPr>
        <p:spPr>
          <a:xfrm>
            <a:off x="596590" y="3988646"/>
            <a:ext cx="4627756" cy="307777"/>
          </a:xfrm>
          <a:prstGeom prst="rect">
            <a:avLst/>
          </a:prstGeom>
          <a:noFill/>
        </p:spPr>
        <p:txBody>
          <a:bodyPr wrap="square">
            <a:spAutoFit/>
          </a:bodyPr>
          <a:lstStyle/>
          <a:p>
            <a:r>
              <a:rPr kumimoji="0" lang="en-US" altLang="zh-CN" b="0" i="0" u="none" strike="noStrike" cap="none" normalizeH="0" baseline="0" dirty="0" err="1">
                <a:ln>
                  <a:noFill/>
                </a:ln>
                <a:solidFill>
                  <a:srgbClr val="000000"/>
                </a:solidFill>
                <a:effectLst/>
                <a:latin typeface="+mn-lt"/>
                <a:ea typeface="SimSun" panose="02010600030101010101" pitchFamily="2" charset="-122"/>
                <a:cs typeface="Times New Roman" panose="02020603050405020304" pitchFamily="18" charset="0"/>
              </a:rPr>
              <a:t>Kết</a:t>
            </a:r>
            <a:r>
              <a:rPr kumimoji="0" lang="en-US" altLang="zh-CN" b="0" i="0" u="none" strike="noStrike" cap="none" normalizeH="0" baseline="0" dirty="0">
                <a:ln>
                  <a:noFill/>
                </a:ln>
                <a:solidFill>
                  <a:srgbClr val="000000"/>
                </a:solidFill>
                <a:effectLst/>
                <a:latin typeface="+mn-lt"/>
                <a:ea typeface="SimSun" panose="02010600030101010101" pitchFamily="2" charset="-122"/>
                <a:cs typeface="Times New Roman" panose="02020603050405020304" pitchFamily="18" charset="0"/>
              </a:rPr>
              <a:t> </a:t>
            </a:r>
            <a:r>
              <a:rPr kumimoji="0" lang="en-US" altLang="zh-CN" b="0" i="0" u="none" strike="noStrike" cap="none" normalizeH="0" baseline="0" dirty="0" err="1">
                <a:ln>
                  <a:noFill/>
                </a:ln>
                <a:solidFill>
                  <a:srgbClr val="000000"/>
                </a:solidFill>
                <a:effectLst/>
                <a:latin typeface="+mn-lt"/>
                <a:ea typeface="SimSun" panose="02010600030101010101" pitchFamily="2" charset="-122"/>
                <a:cs typeface="Times New Roman" panose="02020603050405020304" pitchFamily="18" charset="0"/>
              </a:rPr>
              <a:t>quả</a:t>
            </a:r>
            <a:endParaRPr lang="vi-VN" dirty="0"/>
          </a:p>
        </p:txBody>
      </p:sp>
      <p:pic>
        <p:nvPicPr>
          <p:cNvPr id="60" name="Picture 5">
            <a:extLst>
              <a:ext uri="{FF2B5EF4-FFF2-40B4-BE49-F238E27FC236}">
                <a16:creationId xmlns:a16="http://schemas.microsoft.com/office/drawing/2014/main" id="{F0AE8E94-3EDB-4D00-9D60-695FDBA0E2E7}"/>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a:xfrm>
            <a:off x="5350077" y="1300977"/>
            <a:ext cx="3273531" cy="2811266"/>
          </a:xfrm>
          <a:prstGeom prst="rect">
            <a:avLst/>
          </a:prstGeom>
          <a:noFill/>
          <a:ln>
            <a:noFill/>
          </a:ln>
        </p:spPr>
      </p:pic>
      <mc:AlternateContent xmlns:mc="http://schemas.openxmlformats.org/markup-compatibility/2006" xmlns:a14="http://schemas.microsoft.com/office/drawing/2010/main">
        <mc:Choice Requires="a14">
          <p:sp>
            <p:nvSpPr>
              <p:cNvPr id="9" name="Hộp Văn bản 8">
                <a:extLst>
                  <a:ext uri="{FF2B5EF4-FFF2-40B4-BE49-F238E27FC236}">
                    <a16:creationId xmlns:a16="http://schemas.microsoft.com/office/drawing/2014/main" id="{4BD5C4C2-C52C-4658-AB70-CF4BE76EC058}"/>
                  </a:ext>
                </a:extLst>
              </p:cNvPr>
              <p:cNvSpPr txBox="1"/>
              <p:nvPr/>
            </p:nvSpPr>
            <p:spPr>
              <a:xfrm>
                <a:off x="1056167" y="662606"/>
                <a:ext cx="3515833" cy="13873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effectLst/>
                          <a:latin typeface="Cambria Math" panose="02040503050406030204" pitchFamily="18" charset="0"/>
                          <a:ea typeface="SimSun" panose="02010600030101010101" pitchFamily="2" charset="-122"/>
                          <a:cs typeface="Times New Roman" panose="02020603050405020304" pitchFamily="18" charset="0"/>
                        </a:rPr>
                        <m:t>𝑇</m:t>
                      </m:r>
                      <m:r>
                        <a:rPr lang="fr-FR" sz="14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𝑅𝑂𝑇</m:t>
                      </m:r>
                      <m:sSup>
                        <m:sSupPr>
                          <m:ctrlPr>
                            <a:rPr lang="vi-VN" sz="1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𝐿</m:t>
                          </m:r>
                        </m:e>
                        <m:sup>
                          <m:r>
                            <a:rPr lang="fr-FR" sz="1400">
                              <a:effectLst/>
                              <a:latin typeface="Cambria Math" panose="02040503050406030204" pitchFamily="18" charset="0"/>
                              <a:ea typeface="SimSun" panose="02010600030101010101" pitchFamily="2" charset="-122"/>
                              <a:cs typeface="Times New Roman" panose="02020603050405020304" pitchFamily="18" charset="0"/>
                            </a:rPr>
                            <m:t>5</m:t>
                          </m:r>
                        </m:sup>
                      </m:sSup>
                      <m:r>
                        <a:rPr lang="fr-FR" sz="14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r>
                        <a:rPr lang="fr-FR" sz="14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vi-VN"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𝑡</m:t>
                          </m:r>
                        </m:sub>
                      </m:sSub>
                      <m:r>
                        <a:rPr lang="fr-FR" sz="14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𝑏</m:t>
                      </m:r>
                      <m:r>
                        <a:rPr lang="fr-FR" sz="14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𝑐</m:t>
                      </m:r>
                      <m:r>
                        <a:rPr lang="fr-FR" sz="14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𝑑</m:t>
                      </m:r>
                      <m:r>
                        <a:rPr lang="fr-FR" sz="14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𝑒</m:t>
                      </m:r>
                      <m:r>
                        <a:rPr lang="fr-FR" sz="14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vi-VN"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𝐾</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𝑡</m:t>
                          </m:r>
                        </m:sub>
                      </m:sSub>
                      <m:r>
                        <a:rPr lang="fr-FR" sz="14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vi-VN"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𝑡</m:t>
                          </m:r>
                        </m:sub>
                      </m:sSub>
                    </m:oMath>
                    <m:oMath xmlns:m="http://schemas.openxmlformats.org/officeDocument/2006/math">
                      <m:r>
                        <a:rPr lang="en-US" sz="1400" i="1">
                          <a:effectLst/>
                          <a:latin typeface="Cambria Math" panose="02040503050406030204" pitchFamily="18" charset="0"/>
                          <a:ea typeface="SimSun" panose="02010600030101010101" pitchFamily="2" charset="-122"/>
                          <a:cs typeface="Times New Roman" panose="02020603050405020304" pitchFamily="18" charset="0"/>
                        </a:rPr>
                        <m:t>𝑒</m:t>
                      </m:r>
                      <m:r>
                        <a:rPr lang="fr-FR" sz="14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𝑑</m:t>
                      </m:r>
                    </m:oMath>
                    <m:oMath xmlns:m="http://schemas.openxmlformats.org/officeDocument/2006/math">
                      <m:r>
                        <a:rPr lang="en-US" sz="1400" i="1">
                          <a:effectLst/>
                          <a:latin typeface="Cambria Math" panose="02040503050406030204" pitchFamily="18" charset="0"/>
                          <a:ea typeface="SimSun" panose="02010600030101010101" pitchFamily="2" charset="-122"/>
                          <a:cs typeface="Times New Roman" panose="02020603050405020304" pitchFamily="18" charset="0"/>
                        </a:rPr>
                        <m:t>𝑑</m:t>
                      </m:r>
                      <m:r>
                        <a:rPr lang="fr-FR" sz="14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𝑐</m:t>
                      </m:r>
                    </m:oMath>
                    <m:oMath xmlns:m="http://schemas.openxmlformats.org/officeDocument/2006/math">
                      <m:r>
                        <a:rPr lang="en-US" sz="1400" i="1">
                          <a:effectLst/>
                          <a:latin typeface="Cambria Math" panose="02040503050406030204" pitchFamily="18" charset="0"/>
                          <a:ea typeface="SimSun" panose="02010600030101010101" pitchFamily="2" charset="-122"/>
                          <a:cs typeface="Times New Roman" panose="02020603050405020304" pitchFamily="18" charset="0"/>
                        </a:rPr>
                        <m:t>𝑐</m:t>
                      </m:r>
                      <m:r>
                        <a:rPr lang="fr-FR" sz="14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𝑅𝑂𝑇</m:t>
                      </m:r>
                      <m:sSup>
                        <m:sSupPr>
                          <m:ctrlPr>
                            <a:rPr lang="vi-VN" sz="1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𝐿</m:t>
                          </m:r>
                        </m:e>
                        <m:sup>
                          <m:r>
                            <a:rPr lang="fr-FR" sz="1400">
                              <a:effectLst/>
                              <a:latin typeface="Cambria Math" panose="02040503050406030204" pitchFamily="18" charset="0"/>
                              <a:ea typeface="SimSun" panose="02010600030101010101" pitchFamily="2" charset="-122"/>
                              <a:cs typeface="Times New Roman" panose="02020603050405020304" pitchFamily="18" charset="0"/>
                            </a:rPr>
                            <m:t>30</m:t>
                          </m:r>
                        </m:sup>
                      </m:sSup>
                      <m:r>
                        <a:rPr lang="fr-FR" sz="14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𝑏</m:t>
                      </m:r>
                      <m:r>
                        <a:rPr lang="fr-FR" sz="1400">
                          <a:effectLst/>
                          <a:latin typeface="Cambria Math" panose="02040503050406030204" pitchFamily="18" charset="0"/>
                          <a:ea typeface="SimSun" panose="02010600030101010101" pitchFamily="2" charset="-122"/>
                          <a:cs typeface="Times New Roman" panose="02020603050405020304" pitchFamily="18" charset="0"/>
                        </a:rPr>
                        <m:t>)</m:t>
                      </m:r>
                    </m:oMath>
                  </m:oMathPara>
                </a14:m>
                <a:br>
                  <a:rPr lang="vi-VN" sz="1400" dirty="0">
                    <a:effectLst/>
                    <a:latin typeface="Cambria Math" panose="02040503050406030204" pitchFamily="18" charset="0"/>
                    <a:ea typeface="SimSun" panose="02010600030101010101" pitchFamily="2" charset="-122"/>
                    <a:cs typeface="Times New Roman" panose="02020603050405020304" pitchFamily="18" charset="0"/>
                  </a:rPr>
                </a:br>
                <a:r>
                  <a:rPr lang="en-US" sz="1400" dirty="0">
                    <a:effectLst/>
                    <a:latin typeface="Cambria Math" panose="02040503050406030204" pitchFamily="18" charset="0"/>
                    <a:ea typeface="SimSun" panose="02010600030101010101" pitchFamily="2" charset="-122"/>
                    <a:cs typeface="Times New Roman" panose="02020603050405020304" pitchFamily="18" charset="0"/>
                  </a:rPr>
                  <a:t>  </a:t>
                </a:r>
                <a14:m>
                  <m:oMath xmlns:m="http://schemas.openxmlformats.org/officeDocument/2006/math">
                    <m:r>
                      <a:rPr lang="en-US" sz="1400" i="1">
                        <a:effectLst/>
                        <a:latin typeface="Cambria Math" panose="02040503050406030204" pitchFamily="18" charset="0"/>
                        <a:ea typeface="SimSun" panose="02010600030101010101" pitchFamily="2" charset="-122"/>
                        <a:cs typeface="Times New Roman" panose="02020603050405020304" pitchFamily="18" charset="0"/>
                      </a:rPr>
                      <m:t>𝑏</m:t>
                    </m:r>
                    <m:r>
                      <a:rPr lang="fr-FR" sz="14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oMath>
                </a14:m>
                <a:r>
                  <a:rPr lang="vi-VN"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fr-FR"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a:effectLst/>
                    <a:latin typeface="Times New Roman" panose="02020603050405020304" pitchFamily="18" charset="0"/>
                    <a:ea typeface="SimSun" panose="02010600030101010101" pitchFamily="2" charset="-122"/>
                    <a:cs typeface="Times New Roman" panose="02020603050405020304" pitchFamily="18" charset="0"/>
                  </a:rPr>
                  <a:t>    </a:t>
                </a:r>
              </a:p>
              <a:p>
                <a:r>
                  <a:rPr lang="vi-VN" dirty="0">
                    <a:latin typeface="Times New Roman" panose="02020603050405020304" pitchFamily="18" charset="0"/>
                    <a:ea typeface="SimSun" panose="02010600030101010101" pitchFamily="2" charset="-122"/>
                    <a:cs typeface="Times New Roman" panose="02020603050405020304" pitchFamily="18" charset="0"/>
                  </a:rPr>
                  <a:t> </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r>
                      <a:rPr lang="en-US" sz="1400" i="1">
                        <a:effectLst/>
                        <a:latin typeface="Cambria Math" panose="02040503050406030204" pitchFamily="18" charset="0"/>
                        <a:ea typeface="SimSun" panose="02010600030101010101" pitchFamily="2" charset="-122"/>
                        <a:cs typeface="Times New Roman" panose="02020603050405020304" pitchFamily="18" charset="0"/>
                      </a:rPr>
                      <m:t>𝑎</m:t>
                    </m:r>
                    <m:r>
                      <a:rPr lang="fr-FR" sz="1400">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𝑇</m:t>
                    </m:r>
                  </m:oMath>
                </a14:m>
                <a:endParaRPr lang="vi-VN" sz="1400" dirty="0">
                  <a:effectLst/>
                  <a:latin typeface="Calibri" panose="020F0502020204030204" pitchFamily="34" charset="0"/>
                  <a:ea typeface="SimSun" panose="02010600030101010101" pitchFamily="2" charset="-122"/>
                  <a:cs typeface="Times New Roman" panose="02020603050405020304" pitchFamily="18" charset="0"/>
                </a:endParaRPr>
              </a:p>
            </p:txBody>
          </p:sp>
        </mc:Choice>
        <mc:Fallback xmlns="">
          <p:sp>
            <p:nvSpPr>
              <p:cNvPr id="9" name="Hộp Văn bản 8">
                <a:extLst>
                  <a:ext uri="{FF2B5EF4-FFF2-40B4-BE49-F238E27FC236}">
                    <a16:creationId xmlns:a16="http://schemas.microsoft.com/office/drawing/2014/main" id="{4BD5C4C2-C52C-4658-AB70-CF4BE76EC058}"/>
                  </a:ext>
                </a:extLst>
              </p:cNvPr>
              <p:cNvSpPr txBox="1">
                <a:spLocks noRot="1" noChangeAspect="1" noMove="1" noResize="1" noEditPoints="1" noAdjustHandles="1" noChangeArrowheads="1" noChangeShapeType="1" noTextEdit="1"/>
              </p:cNvSpPr>
              <p:nvPr/>
            </p:nvSpPr>
            <p:spPr>
              <a:xfrm>
                <a:off x="1056167" y="662606"/>
                <a:ext cx="3515833" cy="1387367"/>
              </a:xfrm>
              <a:prstGeom prst="rect">
                <a:avLst/>
              </a:prstGeom>
              <a:blipFill>
                <a:blip r:embed="rId9"/>
                <a:stretch>
                  <a:fillRect/>
                </a:stretch>
              </a:blipFill>
            </p:spPr>
            <p:txBody>
              <a:bodyPr/>
              <a:lstStyle/>
              <a:p>
                <a:r>
                  <a:rPr lang="vi-VN">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2" presetClass="entr" presetSubtype="4" fill="hold" grpId="0" nodeType="withEffect">
                                  <p:stCondLst>
                                    <p:cond delay="0"/>
                                  </p:stCondLst>
                                  <p:childTnLst>
                                    <p:set>
                                      <p:cBhvr>
                                        <p:cTn id="17" dur="1" fill="hold">
                                          <p:stCondLst>
                                            <p:cond delay="0"/>
                                          </p:stCondLst>
                                        </p:cTn>
                                        <p:tgtEl>
                                          <p:spTgt spid="57"/>
                                        </p:tgtEl>
                                        <p:attrNameLst>
                                          <p:attrName>style.visibility</p:attrName>
                                        </p:attrNameLst>
                                      </p:cBhvr>
                                      <p:to>
                                        <p:strVal val="visible"/>
                                      </p:to>
                                    </p:set>
                                    <p:anim calcmode="lin" valueType="num">
                                      <p:cBhvr additive="base">
                                        <p:cTn id="18" dur="500" fill="hold"/>
                                        <p:tgtEl>
                                          <p:spTgt spid="57"/>
                                        </p:tgtEl>
                                        <p:attrNameLst>
                                          <p:attrName>ppt_x</p:attrName>
                                        </p:attrNameLst>
                                      </p:cBhvr>
                                      <p:tavLst>
                                        <p:tav tm="0">
                                          <p:val>
                                            <p:strVal val="#ppt_x"/>
                                          </p:val>
                                        </p:tav>
                                        <p:tav tm="100000">
                                          <p:val>
                                            <p:strVal val="#ppt_x"/>
                                          </p:val>
                                        </p:tav>
                                      </p:tavLst>
                                    </p:anim>
                                    <p:anim calcmode="lin" valueType="num">
                                      <p:cBhvr additive="base">
                                        <p:cTn id="19" dur="500" fill="hold"/>
                                        <p:tgtEl>
                                          <p:spTgt spid="57"/>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ppt_x"/>
                                          </p:val>
                                        </p:tav>
                                        <p:tav tm="100000">
                                          <p:val>
                                            <p:strVal val="#ppt_x"/>
                                          </p:val>
                                        </p:tav>
                                      </p:tavLst>
                                    </p:anim>
                                    <p:anim calcmode="lin" valueType="num">
                                      <p:cBhvr additive="base">
                                        <p:cTn id="2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circle(in)">
                                      <p:cBhvr>
                                        <p:cTn id="28" dur="2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SHA - 2</a:t>
            </a:r>
            <a:endParaRPr dirty="0"/>
          </a:p>
        </p:txBody>
      </p:sp>
      <p:sp>
        <p:nvSpPr>
          <p:cNvPr id="117" name="Hộp Văn bản 116">
            <a:extLst>
              <a:ext uri="{FF2B5EF4-FFF2-40B4-BE49-F238E27FC236}">
                <a16:creationId xmlns:a16="http://schemas.microsoft.com/office/drawing/2014/main" id="{747F84A0-DE0A-446E-9487-7CB69EBA68A2}"/>
              </a:ext>
            </a:extLst>
          </p:cNvPr>
          <p:cNvSpPr txBox="1"/>
          <p:nvPr/>
        </p:nvSpPr>
        <p:spPr>
          <a:xfrm>
            <a:off x="537116" y="877875"/>
            <a:ext cx="8474926" cy="307777"/>
          </a:xfrm>
          <a:prstGeom prst="rect">
            <a:avLst/>
          </a:prstGeom>
          <a:noFill/>
        </p:spPr>
        <p:txBody>
          <a:bodyPr wrap="square">
            <a:spAutoFit/>
          </a:bodyPr>
          <a:lstStyle/>
          <a:p>
            <a:r>
              <a:rPr lang="en-US" sz="1400" dirty="0">
                <a:effectLst/>
                <a:latin typeface="Times New Roman" panose="02020603050405020304" pitchFamily="18" charset="0"/>
                <a:ea typeface="SimSun" panose="02010600030101010101" pitchFamily="2" charset="-122"/>
                <a:cs typeface="Times New Roman" panose="02020603050405020304" pitchFamily="18" charset="0"/>
              </a:rPr>
              <a:t>SHA2: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gồm</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4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giải</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thuật</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gồm</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6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hàm</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băm</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SHA-224, SHA-256, SHA-384, SHA-512, SHA-512/224, SHA -512/256</a:t>
            </a:r>
            <a:endParaRPr lang="vi-VN" sz="16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19" name="Hộp Văn bản 118">
            <a:extLst>
              <a:ext uri="{FF2B5EF4-FFF2-40B4-BE49-F238E27FC236}">
                <a16:creationId xmlns:a16="http://schemas.microsoft.com/office/drawing/2014/main" id="{146A8434-A506-459E-BA36-A204DD51F561}"/>
              </a:ext>
            </a:extLst>
          </p:cNvPr>
          <p:cNvSpPr txBox="1"/>
          <p:nvPr/>
        </p:nvSpPr>
        <p:spPr>
          <a:xfrm>
            <a:off x="537116" y="1185652"/>
            <a:ext cx="8474926" cy="2031325"/>
          </a:xfrm>
          <a:prstGeom prst="rect">
            <a:avLst/>
          </a:prstGeom>
          <a:noFill/>
        </p:spPr>
        <p:txBody>
          <a:bodyPr wrap="square">
            <a:spAutoFit/>
          </a:bodyPr>
          <a:lstStyle/>
          <a:p>
            <a:r>
              <a:rPr lang="en-US" sz="1400" b="1" dirty="0" err="1">
                <a:effectLst/>
                <a:latin typeface="Times New Roman" panose="02020603050405020304" pitchFamily="18" charset="0"/>
                <a:ea typeface="SimSun" panose="02010600030101010101" pitchFamily="2" charset="-122"/>
                <a:cs typeface="Times New Roman" panose="02020603050405020304" pitchFamily="18" charset="0"/>
              </a:rPr>
              <a:t>Giải</a:t>
            </a:r>
            <a:r>
              <a:rPr lang="en-US" sz="1400" b="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b="1" dirty="0" err="1">
                <a:effectLst/>
                <a:latin typeface="Times New Roman" panose="02020603050405020304" pitchFamily="18" charset="0"/>
                <a:ea typeface="SimSun" panose="02010600030101010101" pitchFamily="2" charset="-122"/>
                <a:cs typeface="Times New Roman" panose="02020603050405020304" pitchFamily="18" charset="0"/>
              </a:rPr>
              <a:t>thuật</a:t>
            </a:r>
            <a:r>
              <a:rPr lang="en-US" sz="1400" b="1" dirty="0">
                <a:effectLst/>
                <a:latin typeface="Times New Roman" panose="02020603050405020304" pitchFamily="18" charset="0"/>
                <a:ea typeface="SimSun" panose="02010600030101010101" pitchFamily="2" charset="-122"/>
                <a:cs typeface="Times New Roman" panose="02020603050405020304" pitchFamily="18" charset="0"/>
              </a:rPr>
              <a:t> SHA2-256</a:t>
            </a:r>
            <a:endParaRPr lang="vi-VN" sz="16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Hàm</a:t>
            </a:r>
            <a:r>
              <a:rPr lang="en-US"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nén</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SHA-256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hoạt</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động</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trên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một</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khối</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tin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nhắn</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512-bit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và</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một</a:t>
            </a:r>
            <a:r>
              <a:rPr lang="en-US"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giá</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trị</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băm trung gian  256-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bit</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Về</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cơ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bản</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nó</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là</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một</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thuật</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toán</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mật</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mã</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khối</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256-bit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mã</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hóa</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giá</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trị</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băm trung gian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sử</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dụng</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khối</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tin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làm</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khóa</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t>
            </a:r>
            <a:endParaRPr lang="vi-VN" sz="1600" dirty="0">
              <a:effectLst/>
              <a:latin typeface="Calibri" panose="020F0502020204030204" pitchFamily="34" charset="0"/>
              <a:ea typeface="SimSun" panose="02010600030101010101" pitchFamily="2" charset="-122"/>
              <a:cs typeface="Times New Roman" panose="02020603050405020304" pitchFamily="18" charset="0"/>
            </a:endParaRPr>
          </a:p>
          <a:p>
            <a:r>
              <a:rPr lang="vi-VN" sz="1400" b="1"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Bước</a:t>
            </a:r>
            <a:r>
              <a:rPr lang="vi-VN" sz="14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1:</a:t>
            </a:r>
            <a:endParaRPr lang="vi-VN" sz="1600" b="1" dirty="0">
              <a:effectLst/>
              <a:latin typeface="Calibri" panose="020F0502020204030204" pitchFamily="34" charset="0"/>
              <a:ea typeface="SimSun" panose="02010600030101010101" pitchFamily="2" charset="-122"/>
              <a:cs typeface="Times New Roman" panose="02020603050405020304" pitchFamily="18" charset="0"/>
            </a:endParaRPr>
          </a:p>
          <a:p>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Với</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thông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điệp</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dài</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L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bit</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ta thêm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bit</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1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vào</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cuối</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thông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điệp</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thêm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bit</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0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đến</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khi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dữ</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liệu</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là</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bội</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số</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512,rồi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bớt</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đi 64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bit</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cuối</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cùng</a:t>
            </a:r>
            <a:endParaRPr lang="vi-VN" sz="1600" dirty="0">
              <a:effectLst/>
              <a:latin typeface="Calibri" panose="020F0502020204030204" pitchFamily="34" charset="0"/>
              <a:ea typeface="SimSun" panose="02010600030101010101" pitchFamily="2" charset="-122"/>
              <a:cs typeface="Times New Roman" panose="02020603050405020304" pitchFamily="18" charset="0"/>
            </a:endParaRPr>
          </a:p>
          <a:p>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Thêm 64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bit</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cuối</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cùng</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là</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đội</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dài</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của</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thông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điệp</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ở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dạng</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vi-VN" sz="14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nhị</a:t>
            </a:r>
            <a:r>
              <a:rPr lang="vi-VN" sz="1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phân.</a:t>
            </a:r>
            <a:endParaRPr lang="vi-VN" sz="1600" dirty="0">
              <a:effectLst/>
              <a:latin typeface="Calibri" panose="020F0502020204030204" pitchFamily="34" charset="0"/>
              <a:ea typeface="SimSun" panose="02010600030101010101" pitchFamily="2" charset="-122"/>
              <a:cs typeface="Times New Roman" panose="02020603050405020304" pitchFamily="18" charset="0"/>
            </a:endParaRPr>
          </a:p>
          <a:p>
            <a:r>
              <a:rPr lang="vi-VN" sz="1400" b="1"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Bước</a:t>
            </a:r>
            <a:r>
              <a:rPr lang="vi-VN" sz="14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2:</a:t>
            </a:r>
            <a:endParaRPr lang="vi-VN" sz="1600" b="1" dirty="0">
              <a:effectLst/>
              <a:latin typeface="Calibri" panose="020F0502020204030204" pitchFamily="34" charset="0"/>
              <a:ea typeface="SimSun" panose="02010600030101010101" pitchFamily="2" charset="-122"/>
              <a:cs typeface="Times New Roman" panose="02020603050405020304" pitchFamily="18" charset="0"/>
            </a:endParaRPr>
          </a:p>
          <a:p>
            <a:r>
              <a:rPr lang="vi-VN" dirty="0" err="1">
                <a:solidFill>
                  <a:srgbClr val="242424"/>
                </a:solidFill>
                <a:latin typeface="Times New Roman" panose="02020603050405020304" pitchFamily="18" charset="0"/>
                <a:ea typeface="Helvetica" panose="020B0604020202020204" pitchFamily="34" charset="0"/>
                <a:cs typeface="Times New Roman" panose="02020603050405020304" pitchFamily="18" charset="0"/>
              </a:rPr>
              <a:t>T</a:t>
            </a:r>
            <a:r>
              <a:rPr lang="vi-VN" sz="1400" dirty="0" err="1">
                <a:solidFill>
                  <a:srgbClr val="242424"/>
                </a:solidFill>
                <a:effectLst/>
                <a:latin typeface="Times New Roman" panose="02020603050405020304" pitchFamily="18" charset="0"/>
                <a:ea typeface="Helvetica" panose="020B0604020202020204" pitchFamily="34" charset="0"/>
                <a:cs typeface="Times New Roman" panose="02020603050405020304" pitchFamily="18" charset="0"/>
              </a:rPr>
              <a:t>ạo</a:t>
            </a:r>
            <a:r>
              <a:rPr lang="vi-VN" sz="1400" dirty="0">
                <a:solidFill>
                  <a:srgbClr val="242424"/>
                </a:solidFill>
                <a:effectLst/>
                <a:latin typeface="Times New Roman" panose="02020603050405020304" pitchFamily="18" charset="0"/>
                <a:ea typeface="Helvetica" panose="020B0604020202020204" pitchFamily="34" charset="0"/>
                <a:cs typeface="Times New Roman" panose="02020603050405020304" pitchFamily="18" charset="0"/>
              </a:rPr>
              <a:t> 8 </a:t>
            </a:r>
            <a:r>
              <a:rPr lang="vi-VN" sz="1400" dirty="0" err="1">
                <a:solidFill>
                  <a:srgbClr val="242424"/>
                </a:solidFill>
                <a:effectLst/>
                <a:latin typeface="Times New Roman" panose="02020603050405020304" pitchFamily="18" charset="0"/>
                <a:ea typeface="Helvetica" panose="020B0604020202020204" pitchFamily="34" charset="0"/>
                <a:cs typeface="Times New Roman" panose="02020603050405020304" pitchFamily="18" charset="0"/>
              </a:rPr>
              <a:t>giá</a:t>
            </a:r>
            <a:r>
              <a:rPr lang="vi-VN" sz="1400" dirty="0">
                <a:solidFill>
                  <a:srgbClr val="242424"/>
                </a:solidFill>
                <a:effectLst/>
                <a:latin typeface="Times New Roman" panose="02020603050405020304" pitchFamily="18" charset="0"/>
                <a:ea typeface="Helvetica" panose="020B0604020202020204" pitchFamily="34" charset="0"/>
                <a:cs typeface="Times New Roman" panose="02020603050405020304" pitchFamily="18" charset="0"/>
              </a:rPr>
              <a:t> </a:t>
            </a:r>
            <a:r>
              <a:rPr lang="vi-VN" sz="1400" dirty="0" err="1">
                <a:solidFill>
                  <a:srgbClr val="242424"/>
                </a:solidFill>
                <a:effectLst/>
                <a:latin typeface="Times New Roman" panose="02020603050405020304" pitchFamily="18" charset="0"/>
                <a:ea typeface="Helvetica" panose="020B0604020202020204" pitchFamily="34" charset="0"/>
                <a:cs typeface="Times New Roman" panose="02020603050405020304" pitchFamily="18" charset="0"/>
              </a:rPr>
              <a:t>trị</a:t>
            </a:r>
            <a:r>
              <a:rPr lang="vi-VN" sz="1400" dirty="0">
                <a:solidFill>
                  <a:srgbClr val="242424"/>
                </a:solidFill>
                <a:effectLst/>
                <a:latin typeface="Times New Roman" panose="02020603050405020304" pitchFamily="18" charset="0"/>
                <a:ea typeface="Helvetica" panose="020B0604020202020204" pitchFamily="34" charset="0"/>
                <a:cs typeface="Times New Roman" panose="02020603050405020304" pitchFamily="18" charset="0"/>
              </a:rPr>
              <a:t> băm.</a:t>
            </a:r>
            <a:endParaRPr lang="vi-VN" sz="16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21" name="Hộp Văn bản 120">
            <a:extLst>
              <a:ext uri="{FF2B5EF4-FFF2-40B4-BE49-F238E27FC236}">
                <a16:creationId xmlns:a16="http://schemas.microsoft.com/office/drawing/2014/main" id="{CE64C520-9C13-47D5-826C-7BD592B685FA}"/>
              </a:ext>
            </a:extLst>
          </p:cNvPr>
          <p:cNvSpPr txBox="1"/>
          <p:nvPr/>
        </p:nvSpPr>
        <p:spPr>
          <a:xfrm>
            <a:off x="5190894" y="3328968"/>
            <a:ext cx="4627756" cy="954107"/>
          </a:xfrm>
          <a:prstGeom prst="rect">
            <a:avLst/>
          </a:prstGeom>
          <a:noFill/>
        </p:spPr>
        <p:txBody>
          <a:bodyPr wrap="square">
            <a:spAutoFit/>
          </a:bodyPr>
          <a:lstStyle/>
          <a:p>
            <a:r>
              <a:rPr lang="en-US" sz="1400" dirty="0">
                <a:solidFill>
                  <a:srgbClr val="242424"/>
                </a:solidFill>
                <a:effectLst/>
                <a:latin typeface="Times New Roman" panose="02020603050405020304" pitchFamily="18" charset="0"/>
                <a:ea typeface="Helvetica" panose="020B0604020202020204" pitchFamily="34" charset="0"/>
                <a:cs typeface="Times New Roman" panose="02020603050405020304" pitchFamily="18" charset="0"/>
              </a:rPr>
              <a:t>h4 := 0x510e527f</a:t>
            </a:r>
            <a:endParaRPr lang="vi-VN" sz="16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400" dirty="0">
                <a:solidFill>
                  <a:srgbClr val="242424"/>
                </a:solidFill>
                <a:effectLst/>
                <a:latin typeface="Times New Roman" panose="02020603050405020304" pitchFamily="18" charset="0"/>
                <a:ea typeface="Helvetica" panose="020B0604020202020204" pitchFamily="34" charset="0"/>
                <a:cs typeface="Times New Roman" panose="02020603050405020304" pitchFamily="18" charset="0"/>
              </a:rPr>
              <a:t>h5 := 0x9b05688c</a:t>
            </a:r>
            <a:endParaRPr lang="vi-VN" sz="16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400" dirty="0">
                <a:solidFill>
                  <a:srgbClr val="242424"/>
                </a:solidFill>
                <a:effectLst/>
                <a:latin typeface="Times New Roman" panose="02020603050405020304" pitchFamily="18" charset="0"/>
                <a:ea typeface="Helvetica" panose="020B0604020202020204" pitchFamily="34" charset="0"/>
                <a:cs typeface="Times New Roman" panose="02020603050405020304" pitchFamily="18" charset="0"/>
              </a:rPr>
              <a:t>h6 := 0x1f83d9ab</a:t>
            </a:r>
            <a:endParaRPr lang="vi-VN" sz="16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400" dirty="0">
                <a:solidFill>
                  <a:srgbClr val="242424"/>
                </a:solidFill>
                <a:effectLst/>
                <a:latin typeface="Times New Roman" panose="02020603050405020304" pitchFamily="18" charset="0"/>
                <a:ea typeface="Helvetica" panose="020B0604020202020204" pitchFamily="34" charset="0"/>
                <a:cs typeface="Times New Roman" panose="02020603050405020304" pitchFamily="18" charset="0"/>
              </a:rPr>
              <a:t>h7 := 0x5be0cd19</a:t>
            </a:r>
            <a:endParaRPr lang="vi-VN" dirty="0"/>
          </a:p>
        </p:txBody>
      </p:sp>
      <p:sp>
        <p:nvSpPr>
          <p:cNvPr id="123" name="Hộp Văn bản 122">
            <a:extLst>
              <a:ext uri="{FF2B5EF4-FFF2-40B4-BE49-F238E27FC236}">
                <a16:creationId xmlns:a16="http://schemas.microsoft.com/office/drawing/2014/main" id="{AD28DDF9-DC99-4E14-936C-DF5AEA29635A}"/>
              </a:ext>
            </a:extLst>
          </p:cNvPr>
          <p:cNvSpPr txBox="1"/>
          <p:nvPr/>
        </p:nvSpPr>
        <p:spPr>
          <a:xfrm>
            <a:off x="1319561" y="3298263"/>
            <a:ext cx="5077522" cy="954107"/>
          </a:xfrm>
          <a:prstGeom prst="rect">
            <a:avLst/>
          </a:prstGeom>
          <a:noFill/>
        </p:spPr>
        <p:txBody>
          <a:bodyPr wrap="square">
            <a:spAutoFit/>
          </a:bodyPr>
          <a:lstStyle/>
          <a:p>
            <a:r>
              <a:rPr lang="en-US" sz="1400" dirty="0">
                <a:solidFill>
                  <a:srgbClr val="242424"/>
                </a:solidFill>
                <a:effectLst/>
                <a:latin typeface="Times New Roman" panose="02020603050405020304" pitchFamily="18" charset="0"/>
                <a:ea typeface="Helvetica" panose="020B0604020202020204" pitchFamily="34" charset="0"/>
                <a:cs typeface="Times New Roman" panose="02020603050405020304" pitchFamily="18" charset="0"/>
              </a:rPr>
              <a:t>h0 := 0x6a09e667</a:t>
            </a:r>
            <a:endParaRPr lang="vi-VN" sz="16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400" dirty="0">
                <a:solidFill>
                  <a:srgbClr val="242424"/>
                </a:solidFill>
                <a:effectLst/>
                <a:latin typeface="Times New Roman" panose="02020603050405020304" pitchFamily="18" charset="0"/>
                <a:ea typeface="Helvetica" panose="020B0604020202020204" pitchFamily="34" charset="0"/>
                <a:cs typeface="Times New Roman" panose="02020603050405020304" pitchFamily="18" charset="0"/>
              </a:rPr>
              <a:t>h1 := 0xbb67ae85</a:t>
            </a:r>
            <a:endParaRPr lang="vi-VN" sz="16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400" dirty="0">
                <a:solidFill>
                  <a:srgbClr val="242424"/>
                </a:solidFill>
                <a:effectLst/>
                <a:latin typeface="Times New Roman" panose="02020603050405020304" pitchFamily="18" charset="0"/>
                <a:ea typeface="Helvetica" panose="020B0604020202020204" pitchFamily="34" charset="0"/>
                <a:cs typeface="Times New Roman" panose="02020603050405020304" pitchFamily="18" charset="0"/>
              </a:rPr>
              <a:t>h2 := 0x3c6ef372</a:t>
            </a:r>
            <a:endParaRPr lang="vi-VN" sz="16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400" dirty="0">
                <a:solidFill>
                  <a:srgbClr val="242424"/>
                </a:solidFill>
                <a:effectLst/>
                <a:latin typeface="Times New Roman" panose="02020603050405020304" pitchFamily="18" charset="0"/>
                <a:ea typeface="Helvetica" panose="020B0604020202020204" pitchFamily="34" charset="0"/>
                <a:cs typeface="Times New Roman" panose="02020603050405020304" pitchFamily="18" charset="0"/>
              </a:rPr>
              <a:t>h3 := 0xa54ff53a</a:t>
            </a:r>
            <a:endParaRPr lang="vi-VN" sz="1600" dirty="0">
              <a:effectLst/>
              <a:latin typeface="Calibri" panose="020F0502020204030204" pitchFamily="34" charset="0"/>
              <a:ea typeface="SimSun"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12"/>
                                        </p:tgtEl>
                                        <p:attrNameLst>
                                          <p:attrName>style.visibility</p:attrName>
                                        </p:attrNameLst>
                                      </p:cBhvr>
                                      <p:to>
                                        <p:strVal val="visible"/>
                                      </p:to>
                                    </p:set>
                                    <p:animEffect transition="in" filter="wheel(1)">
                                      <p:cBhvr>
                                        <p:cTn id="7" dur="2000"/>
                                        <p:tgtEl>
                                          <p:spTgt spid="9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7"/>
                                        </p:tgtEl>
                                        <p:attrNameLst>
                                          <p:attrName>style.visibility</p:attrName>
                                        </p:attrNameLst>
                                      </p:cBhvr>
                                      <p:to>
                                        <p:strVal val="visible"/>
                                      </p:to>
                                    </p:set>
                                    <p:animEffect transition="in" filter="fade">
                                      <p:cBhvr>
                                        <p:cTn id="12" dur="1000"/>
                                        <p:tgtEl>
                                          <p:spTgt spid="117"/>
                                        </p:tgtEl>
                                      </p:cBhvr>
                                    </p:animEffect>
                                    <p:anim calcmode="lin" valueType="num">
                                      <p:cBhvr>
                                        <p:cTn id="13" dur="1000" fill="hold"/>
                                        <p:tgtEl>
                                          <p:spTgt spid="117"/>
                                        </p:tgtEl>
                                        <p:attrNameLst>
                                          <p:attrName>ppt_x</p:attrName>
                                        </p:attrNameLst>
                                      </p:cBhvr>
                                      <p:tavLst>
                                        <p:tav tm="0">
                                          <p:val>
                                            <p:strVal val="#ppt_x"/>
                                          </p:val>
                                        </p:tav>
                                        <p:tav tm="100000">
                                          <p:val>
                                            <p:strVal val="#ppt_x"/>
                                          </p:val>
                                        </p:tav>
                                      </p:tavLst>
                                    </p:anim>
                                    <p:anim calcmode="lin" valueType="num">
                                      <p:cBhvr>
                                        <p:cTn id="14"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19">
                                            <p:txEl>
                                              <p:pRg st="0" end="0"/>
                                            </p:txEl>
                                          </p:spTgt>
                                        </p:tgtEl>
                                        <p:attrNameLst>
                                          <p:attrName>style.visibility</p:attrName>
                                        </p:attrNameLst>
                                      </p:cBhvr>
                                      <p:to>
                                        <p:strVal val="visible"/>
                                      </p:to>
                                    </p:set>
                                    <p:animEffect transition="in" filter="barn(inVertical)">
                                      <p:cBhvr>
                                        <p:cTn id="19" dur="500"/>
                                        <p:tgtEl>
                                          <p:spTgt spid="119">
                                            <p:txEl>
                                              <p:pRg st="0" end="0"/>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119">
                                            <p:txEl>
                                              <p:pRg st="1" end="1"/>
                                            </p:txEl>
                                          </p:spTgt>
                                        </p:tgtEl>
                                        <p:attrNameLst>
                                          <p:attrName>style.visibility</p:attrName>
                                        </p:attrNameLst>
                                      </p:cBhvr>
                                      <p:to>
                                        <p:strVal val="visible"/>
                                      </p:to>
                                    </p:set>
                                    <p:animEffect transition="in" filter="barn(inVertical)">
                                      <p:cBhvr>
                                        <p:cTn id="22" dur="500"/>
                                        <p:tgtEl>
                                          <p:spTgt spid="11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19">
                                            <p:txEl>
                                              <p:pRg st="2" end="2"/>
                                            </p:txEl>
                                          </p:spTgt>
                                        </p:tgtEl>
                                        <p:attrNameLst>
                                          <p:attrName>style.visibility</p:attrName>
                                        </p:attrNameLst>
                                      </p:cBhvr>
                                      <p:to>
                                        <p:strVal val="visible"/>
                                      </p:to>
                                    </p:set>
                                    <p:animEffect transition="in" filter="fade">
                                      <p:cBhvr>
                                        <p:cTn id="27" dur="1000"/>
                                        <p:tgtEl>
                                          <p:spTgt spid="119">
                                            <p:txEl>
                                              <p:pRg st="2" end="2"/>
                                            </p:txEl>
                                          </p:spTgt>
                                        </p:tgtEl>
                                      </p:cBhvr>
                                    </p:animEffect>
                                    <p:anim calcmode="lin" valueType="num">
                                      <p:cBhvr>
                                        <p:cTn id="28" dur="1000" fill="hold"/>
                                        <p:tgtEl>
                                          <p:spTgt spid="119">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119">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9">
                                            <p:txEl>
                                              <p:pRg st="3" end="3"/>
                                            </p:txEl>
                                          </p:spTgt>
                                        </p:tgtEl>
                                        <p:attrNameLst>
                                          <p:attrName>style.visibility</p:attrName>
                                        </p:attrNameLst>
                                      </p:cBhvr>
                                      <p:to>
                                        <p:strVal val="visible"/>
                                      </p:to>
                                    </p:set>
                                    <p:animEffect transition="in" filter="fade">
                                      <p:cBhvr>
                                        <p:cTn id="32" dur="1000"/>
                                        <p:tgtEl>
                                          <p:spTgt spid="119">
                                            <p:txEl>
                                              <p:pRg st="3" end="3"/>
                                            </p:txEl>
                                          </p:spTgt>
                                        </p:tgtEl>
                                      </p:cBhvr>
                                    </p:animEffect>
                                    <p:anim calcmode="lin" valueType="num">
                                      <p:cBhvr>
                                        <p:cTn id="33" dur="1000" fill="hold"/>
                                        <p:tgtEl>
                                          <p:spTgt spid="119">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119">
                                            <p:txEl>
                                              <p:pRg st="3" end="3"/>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19">
                                            <p:txEl>
                                              <p:pRg st="4" end="4"/>
                                            </p:txEl>
                                          </p:spTgt>
                                        </p:tgtEl>
                                        <p:attrNameLst>
                                          <p:attrName>style.visibility</p:attrName>
                                        </p:attrNameLst>
                                      </p:cBhvr>
                                      <p:to>
                                        <p:strVal val="visible"/>
                                      </p:to>
                                    </p:set>
                                    <p:animEffect transition="in" filter="fade">
                                      <p:cBhvr>
                                        <p:cTn id="37" dur="1000"/>
                                        <p:tgtEl>
                                          <p:spTgt spid="119">
                                            <p:txEl>
                                              <p:pRg st="4" end="4"/>
                                            </p:txEl>
                                          </p:spTgt>
                                        </p:tgtEl>
                                      </p:cBhvr>
                                    </p:animEffect>
                                    <p:anim calcmode="lin" valueType="num">
                                      <p:cBhvr>
                                        <p:cTn id="38" dur="1000" fill="hold"/>
                                        <p:tgtEl>
                                          <p:spTgt spid="119">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1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19">
                                            <p:txEl>
                                              <p:pRg st="5" end="5"/>
                                            </p:txEl>
                                          </p:spTgt>
                                        </p:tgtEl>
                                        <p:attrNameLst>
                                          <p:attrName>style.visibility</p:attrName>
                                        </p:attrNameLst>
                                      </p:cBhvr>
                                      <p:to>
                                        <p:strVal val="visible"/>
                                      </p:to>
                                    </p:set>
                                    <p:animEffect transition="in" filter="wipe(down)">
                                      <p:cBhvr>
                                        <p:cTn id="44" dur="500"/>
                                        <p:tgtEl>
                                          <p:spTgt spid="119">
                                            <p:txEl>
                                              <p:pRg st="5" end="5"/>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119">
                                            <p:txEl>
                                              <p:pRg st="6" end="6"/>
                                            </p:txEl>
                                          </p:spTgt>
                                        </p:tgtEl>
                                        <p:attrNameLst>
                                          <p:attrName>style.visibility</p:attrName>
                                        </p:attrNameLst>
                                      </p:cBhvr>
                                      <p:to>
                                        <p:strVal val="visible"/>
                                      </p:to>
                                    </p:set>
                                    <p:animEffect transition="in" filter="wipe(down)">
                                      <p:cBhvr>
                                        <p:cTn id="47" dur="500"/>
                                        <p:tgtEl>
                                          <p:spTgt spid="119">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123"/>
                                        </p:tgtEl>
                                        <p:attrNameLst>
                                          <p:attrName>style.visibility</p:attrName>
                                        </p:attrNameLst>
                                      </p:cBhvr>
                                      <p:to>
                                        <p:strVal val="visible"/>
                                      </p:to>
                                    </p:set>
                                    <p:anim calcmode="lin" valueType="num">
                                      <p:cBhvr>
                                        <p:cTn id="52" dur="500" fill="hold"/>
                                        <p:tgtEl>
                                          <p:spTgt spid="123"/>
                                        </p:tgtEl>
                                        <p:attrNameLst>
                                          <p:attrName>ppt_w</p:attrName>
                                        </p:attrNameLst>
                                      </p:cBhvr>
                                      <p:tavLst>
                                        <p:tav tm="0">
                                          <p:val>
                                            <p:fltVal val="0"/>
                                          </p:val>
                                        </p:tav>
                                        <p:tav tm="100000">
                                          <p:val>
                                            <p:strVal val="#ppt_w"/>
                                          </p:val>
                                        </p:tav>
                                      </p:tavLst>
                                    </p:anim>
                                    <p:anim calcmode="lin" valueType="num">
                                      <p:cBhvr>
                                        <p:cTn id="53" dur="500" fill="hold"/>
                                        <p:tgtEl>
                                          <p:spTgt spid="123"/>
                                        </p:tgtEl>
                                        <p:attrNameLst>
                                          <p:attrName>ppt_h</p:attrName>
                                        </p:attrNameLst>
                                      </p:cBhvr>
                                      <p:tavLst>
                                        <p:tav tm="0">
                                          <p:val>
                                            <p:fltVal val="0"/>
                                          </p:val>
                                        </p:tav>
                                        <p:tav tm="100000">
                                          <p:val>
                                            <p:strVal val="#ppt_h"/>
                                          </p:val>
                                        </p:tav>
                                      </p:tavLst>
                                    </p:anim>
                                    <p:animEffect transition="in" filter="fade">
                                      <p:cBhvr>
                                        <p:cTn id="54" dur="500"/>
                                        <p:tgtEl>
                                          <p:spTgt spid="12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21"/>
                                        </p:tgtEl>
                                        <p:attrNameLst>
                                          <p:attrName>style.visibility</p:attrName>
                                        </p:attrNameLst>
                                      </p:cBhvr>
                                      <p:to>
                                        <p:strVal val="visible"/>
                                      </p:to>
                                    </p:set>
                                    <p:anim calcmode="lin" valueType="num">
                                      <p:cBhvr>
                                        <p:cTn id="57" dur="500" fill="hold"/>
                                        <p:tgtEl>
                                          <p:spTgt spid="121"/>
                                        </p:tgtEl>
                                        <p:attrNameLst>
                                          <p:attrName>ppt_w</p:attrName>
                                        </p:attrNameLst>
                                      </p:cBhvr>
                                      <p:tavLst>
                                        <p:tav tm="0">
                                          <p:val>
                                            <p:fltVal val="0"/>
                                          </p:val>
                                        </p:tav>
                                        <p:tav tm="100000">
                                          <p:val>
                                            <p:strVal val="#ppt_w"/>
                                          </p:val>
                                        </p:tav>
                                      </p:tavLst>
                                    </p:anim>
                                    <p:anim calcmode="lin" valueType="num">
                                      <p:cBhvr>
                                        <p:cTn id="58" dur="500" fill="hold"/>
                                        <p:tgtEl>
                                          <p:spTgt spid="121"/>
                                        </p:tgtEl>
                                        <p:attrNameLst>
                                          <p:attrName>ppt_h</p:attrName>
                                        </p:attrNameLst>
                                      </p:cBhvr>
                                      <p:tavLst>
                                        <p:tav tm="0">
                                          <p:val>
                                            <p:fltVal val="0"/>
                                          </p:val>
                                        </p:tav>
                                        <p:tav tm="100000">
                                          <p:val>
                                            <p:strVal val="#ppt_h"/>
                                          </p:val>
                                        </p:tav>
                                      </p:tavLst>
                                    </p:anim>
                                    <p:animEffect transition="in" filter="fade">
                                      <p:cBhvr>
                                        <p:cTn id="59"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 grpId="0"/>
      <p:bldP spid="117" grpId="0"/>
      <p:bldP spid="121" grpId="0"/>
      <p:bldP spid="1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9"/>
        <p:cNvGrpSpPr/>
        <p:nvPr/>
      </p:nvGrpSpPr>
      <p:grpSpPr>
        <a:xfrm>
          <a:off x="0" y="0"/>
          <a:ext cx="0" cy="0"/>
          <a:chOff x="0" y="0"/>
          <a:chExt cx="0" cy="0"/>
        </a:xfrm>
      </p:grpSpPr>
      <p:sp>
        <p:nvSpPr>
          <p:cNvPr id="100" name="Hộp Văn bản 99">
            <a:extLst>
              <a:ext uri="{FF2B5EF4-FFF2-40B4-BE49-F238E27FC236}">
                <a16:creationId xmlns:a16="http://schemas.microsoft.com/office/drawing/2014/main" id="{DC06F168-8AE6-4476-9EBA-6F943DEEB75B}"/>
              </a:ext>
            </a:extLst>
          </p:cNvPr>
          <p:cNvSpPr txBox="1"/>
          <p:nvPr/>
        </p:nvSpPr>
        <p:spPr>
          <a:xfrm>
            <a:off x="336395" y="686170"/>
            <a:ext cx="4627756" cy="307777"/>
          </a:xfrm>
          <a:prstGeom prst="rect">
            <a:avLst/>
          </a:prstGeom>
          <a:noFill/>
        </p:spPr>
        <p:txBody>
          <a:bodyPr wrap="square">
            <a:spAutoFit/>
          </a:bodyPr>
          <a:lstStyle/>
          <a:p>
            <a:pPr>
              <a:spcAft>
                <a:spcPts val="1200"/>
              </a:spcAft>
            </a:pPr>
            <a:r>
              <a:rPr lang="en-US" sz="1400" b="1" dirty="0" err="1">
                <a:solidFill>
                  <a:srgbClr val="242424"/>
                </a:solidFill>
                <a:effectLst/>
                <a:latin typeface="+mn-lt"/>
                <a:ea typeface="Helvetica" panose="020B0604020202020204" pitchFamily="34" charset="0"/>
                <a:cs typeface="Times New Roman" panose="02020603050405020304" pitchFamily="18" charset="0"/>
              </a:rPr>
              <a:t>Bước</a:t>
            </a:r>
            <a:r>
              <a:rPr lang="en-US" sz="1400" b="1" dirty="0">
                <a:solidFill>
                  <a:srgbClr val="242424"/>
                </a:solidFill>
                <a:effectLst/>
                <a:latin typeface="+mn-lt"/>
                <a:ea typeface="Helvetica" panose="020B0604020202020204" pitchFamily="34" charset="0"/>
                <a:cs typeface="Times New Roman" panose="02020603050405020304" pitchFamily="18" charset="0"/>
              </a:rPr>
              <a:t> 3:Khởi </a:t>
            </a:r>
            <a:r>
              <a:rPr lang="en-US" sz="1400" b="1" dirty="0" err="1">
                <a:solidFill>
                  <a:srgbClr val="242424"/>
                </a:solidFill>
                <a:effectLst/>
                <a:latin typeface="+mn-lt"/>
                <a:ea typeface="Helvetica" panose="020B0604020202020204" pitchFamily="34" charset="0"/>
                <a:cs typeface="Times New Roman" panose="02020603050405020304" pitchFamily="18" charset="0"/>
              </a:rPr>
              <a:t>tạo</a:t>
            </a:r>
            <a:r>
              <a:rPr lang="en-US" sz="1400" b="1" dirty="0">
                <a:solidFill>
                  <a:srgbClr val="242424"/>
                </a:solidFill>
                <a:effectLst/>
                <a:latin typeface="+mn-lt"/>
                <a:ea typeface="Helvetica" panose="020B0604020202020204" pitchFamily="34" charset="0"/>
                <a:cs typeface="Times New Roman" panose="02020603050405020304" pitchFamily="18" charset="0"/>
              </a:rPr>
              <a:t> </a:t>
            </a:r>
            <a:r>
              <a:rPr lang="en-US" sz="1400" b="1" dirty="0" err="1">
                <a:solidFill>
                  <a:srgbClr val="242424"/>
                </a:solidFill>
                <a:effectLst/>
                <a:latin typeface="+mn-lt"/>
                <a:ea typeface="Helvetica" panose="020B0604020202020204" pitchFamily="34" charset="0"/>
                <a:cs typeface="Times New Roman" panose="02020603050405020304" pitchFamily="18" charset="0"/>
              </a:rPr>
              <a:t>Hằng</a:t>
            </a:r>
            <a:r>
              <a:rPr lang="en-US" sz="1400" b="1" dirty="0">
                <a:solidFill>
                  <a:srgbClr val="242424"/>
                </a:solidFill>
                <a:effectLst/>
                <a:latin typeface="+mn-lt"/>
                <a:ea typeface="Helvetica" panose="020B0604020202020204" pitchFamily="34" charset="0"/>
                <a:cs typeface="Times New Roman" panose="02020603050405020304" pitchFamily="18" charset="0"/>
              </a:rPr>
              <a:t> </a:t>
            </a:r>
            <a:r>
              <a:rPr lang="en-US" sz="1400" b="1" dirty="0" err="1">
                <a:solidFill>
                  <a:srgbClr val="242424"/>
                </a:solidFill>
                <a:effectLst/>
                <a:latin typeface="+mn-lt"/>
                <a:ea typeface="Helvetica" panose="020B0604020202020204" pitchFamily="34" charset="0"/>
                <a:cs typeface="Times New Roman" panose="02020603050405020304" pitchFamily="18" charset="0"/>
              </a:rPr>
              <a:t>số</a:t>
            </a:r>
            <a:r>
              <a:rPr lang="en-US" sz="1400" b="1" dirty="0">
                <a:solidFill>
                  <a:srgbClr val="242424"/>
                </a:solidFill>
                <a:effectLst/>
                <a:latin typeface="+mn-lt"/>
                <a:ea typeface="Helvetica" panose="020B0604020202020204" pitchFamily="34" charset="0"/>
                <a:cs typeface="Times New Roman" panose="02020603050405020304" pitchFamily="18" charset="0"/>
              </a:rPr>
              <a:t> </a:t>
            </a:r>
            <a:r>
              <a:rPr lang="en-US" sz="1400" b="1" dirty="0" err="1">
                <a:solidFill>
                  <a:srgbClr val="242424"/>
                </a:solidFill>
                <a:effectLst/>
                <a:latin typeface="+mn-lt"/>
                <a:ea typeface="Helvetica" panose="020B0604020202020204" pitchFamily="34" charset="0"/>
                <a:cs typeface="Times New Roman" panose="02020603050405020304" pitchFamily="18" charset="0"/>
              </a:rPr>
              <a:t>tròn</a:t>
            </a:r>
            <a:r>
              <a:rPr lang="en-US" sz="1400" b="1" dirty="0">
                <a:solidFill>
                  <a:srgbClr val="242424"/>
                </a:solidFill>
                <a:effectLst/>
                <a:latin typeface="+mn-lt"/>
                <a:ea typeface="Helvetica" panose="020B0604020202020204" pitchFamily="34" charset="0"/>
                <a:cs typeface="Times New Roman" panose="02020603050405020304" pitchFamily="18" charset="0"/>
              </a:rPr>
              <a:t> (k)</a:t>
            </a:r>
            <a:endParaRPr lang="vi-VN" sz="2800" b="1" dirty="0">
              <a:effectLst/>
              <a:latin typeface="+mn-lt"/>
              <a:ea typeface="SimSun" panose="02010600030101010101" pitchFamily="2" charset="-122"/>
              <a:cs typeface="Times New Roman" panose="02020603050405020304" pitchFamily="18" charset="0"/>
            </a:endParaRPr>
          </a:p>
        </p:txBody>
      </p:sp>
      <p:sp>
        <p:nvSpPr>
          <p:cNvPr id="102" name="Hộp Văn bản 101">
            <a:extLst>
              <a:ext uri="{FF2B5EF4-FFF2-40B4-BE49-F238E27FC236}">
                <a16:creationId xmlns:a16="http://schemas.microsoft.com/office/drawing/2014/main" id="{F468AE8F-311A-45B1-9BAB-502214EBD7FC}"/>
              </a:ext>
            </a:extLst>
          </p:cNvPr>
          <p:cNvSpPr txBox="1"/>
          <p:nvPr/>
        </p:nvSpPr>
        <p:spPr>
          <a:xfrm>
            <a:off x="336395" y="983952"/>
            <a:ext cx="8807605" cy="954107"/>
          </a:xfrm>
          <a:prstGeom prst="rect">
            <a:avLst/>
          </a:prstGeom>
          <a:noFill/>
        </p:spPr>
        <p:txBody>
          <a:bodyPr wrap="square">
            <a:spAutoFit/>
          </a:bodyPr>
          <a:lstStyle/>
          <a:p>
            <a:r>
              <a:rPr lang="en-US" sz="1400" b="1" dirty="0" err="1">
                <a:solidFill>
                  <a:srgbClr val="242424"/>
                </a:solidFill>
                <a:effectLst/>
                <a:latin typeface="+mn-lt"/>
                <a:ea typeface="Helvetica" panose="020B0604020202020204" pitchFamily="34" charset="0"/>
                <a:cs typeface="Times New Roman" panose="02020603050405020304" pitchFamily="18" charset="0"/>
              </a:rPr>
              <a:t>Bước</a:t>
            </a:r>
            <a:r>
              <a:rPr lang="en-US" sz="1400" b="1" dirty="0">
                <a:solidFill>
                  <a:srgbClr val="242424"/>
                </a:solidFill>
                <a:effectLst/>
                <a:latin typeface="+mn-lt"/>
                <a:ea typeface="Helvetica" panose="020B0604020202020204" pitchFamily="34" charset="0"/>
                <a:cs typeface="Times New Roman" panose="02020603050405020304" pitchFamily="18" charset="0"/>
              </a:rPr>
              <a:t> 4: </a:t>
            </a:r>
            <a:r>
              <a:rPr lang="en-US" sz="1400" b="1" dirty="0" err="1">
                <a:solidFill>
                  <a:srgbClr val="242424"/>
                </a:solidFill>
                <a:effectLst/>
                <a:latin typeface="+mn-lt"/>
                <a:ea typeface="Helvetica" panose="020B0604020202020204" pitchFamily="34" charset="0"/>
                <a:cs typeface="Times New Roman" panose="02020603050405020304" pitchFamily="18" charset="0"/>
              </a:rPr>
              <a:t>Tách</a:t>
            </a:r>
            <a:r>
              <a:rPr lang="en-US" sz="1400" b="1" dirty="0">
                <a:solidFill>
                  <a:srgbClr val="242424"/>
                </a:solidFill>
                <a:effectLst/>
                <a:latin typeface="+mn-lt"/>
                <a:ea typeface="Helvetica" panose="020B0604020202020204" pitchFamily="34" charset="0"/>
                <a:cs typeface="Times New Roman" panose="02020603050405020304" pitchFamily="18" charset="0"/>
              </a:rPr>
              <a:t> </a:t>
            </a:r>
            <a:r>
              <a:rPr lang="en-US" sz="1400" b="1" dirty="0" err="1">
                <a:solidFill>
                  <a:srgbClr val="242424"/>
                </a:solidFill>
                <a:effectLst/>
                <a:latin typeface="+mn-lt"/>
                <a:ea typeface="Helvetica" panose="020B0604020202020204" pitchFamily="34" charset="0"/>
                <a:cs typeface="Times New Roman" panose="02020603050405020304" pitchFamily="18" charset="0"/>
              </a:rPr>
              <a:t>thành</a:t>
            </a:r>
            <a:r>
              <a:rPr lang="en-US" sz="1400" b="1" dirty="0">
                <a:solidFill>
                  <a:srgbClr val="242424"/>
                </a:solidFill>
                <a:effectLst/>
                <a:latin typeface="+mn-lt"/>
                <a:ea typeface="Helvetica" panose="020B0604020202020204" pitchFamily="34" charset="0"/>
                <a:cs typeface="Times New Roman" panose="02020603050405020304" pitchFamily="18" charset="0"/>
              </a:rPr>
              <a:t> </a:t>
            </a:r>
            <a:r>
              <a:rPr lang="en-US" sz="1400" b="1" dirty="0" err="1">
                <a:solidFill>
                  <a:srgbClr val="242424"/>
                </a:solidFill>
                <a:effectLst/>
                <a:latin typeface="+mn-lt"/>
                <a:ea typeface="Helvetica" panose="020B0604020202020204" pitchFamily="34" charset="0"/>
                <a:cs typeface="Times New Roman" panose="02020603050405020304" pitchFamily="18" charset="0"/>
              </a:rPr>
              <a:t>nhiều</a:t>
            </a:r>
            <a:r>
              <a:rPr lang="en-US" sz="1400" b="1" dirty="0">
                <a:solidFill>
                  <a:srgbClr val="242424"/>
                </a:solidFill>
                <a:effectLst/>
                <a:latin typeface="+mn-lt"/>
                <a:ea typeface="Helvetica" panose="020B0604020202020204" pitchFamily="34" charset="0"/>
                <a:cs typeface="Times New Roman" panose="02020603050405020304" pitchFamily="18" charset="0"/>
              </a:rPr>
              <a:t> </a:t>
            </a:r>
            <a:r>
              <a:rPr lang="en-US" sz="1400" b="1" dirty="0" err="1">
                <a:solidFill>
                  <a:srgbClr val="242424"/>
                </a:solidFill>
                <a:effectLst/>
                <a:latin typeface="+mn-lt"/>
                <a:ea typeface="Helvetica" panose="020B0604020202020204" pitchFamily="34" charset="0"/>
                <a:cs typeface="Times New Roman" panose="02020603050405020304" pitchFamily="18" charset="0"/>
              </a:rPr>
              <a:t>đoạn</a:t>
            </a:r>
            <a:r>
              <a:rPr lang="en-US" sz="1400" b="1" dirty="0">
                <a:solidFill>
                  <a:srgbClr val="242424"/>
                </a:solidFill>
                <a:effectLst/>
                <a:latin typeface="+mn-lt"/>
                <a:ea typeface="Helvetica" panose="020B0604020202020204" pitchFamily="34" charset="0"/>
                <a:cs typeface="Times New Roman" panose="02020603050405020304" pitchFamily="18" charset="0"/>
              </a:rPr>
              <a:t> 512bit</a:t>
            </a:r>
            <a:r>
              <a:rPr lang="en-US" sz="1400" dirty="0">
                <a:solidFill>
                  <a:srgbClr val="242424"/>
                </a:solidFill>
                <a:effectLst/>
                <a:latin typeface="+mn-lt"/>
                <a:ea typeface="Helvetica" panose="020B0604020202020204" pitchFamily="34" charset="0"/>
                <a:cs typeface="Times New Roman" panose="02020603050405020304" pitchFamily="18" charset="0"/>
              </a:rPr>
              <a:t>. </a:t>
            </a:r>
            <a:endParaRPr lang="en-US" sz="1400" dirty="0">
              <a:solidFill>
                <a:srgbClr val="000000"/>
              </a:solidFill>
              <a:effectLst/>
              <a:latin typeface="+mn-lt"/>
              <a:ea typeface="LiberationSerif"/>
              <a:cs typeface="Times New Roman" panose="02020603050405020304" pitchFamily="18" charset="0"/>
            </a:endParaRPr>
          </a:p>
          <a:p>
            <a:r>
              <a:rPr lang="en-US" sz="1400" dirty="0">
                <a:solidFill>
                  <a:srgbClr val="000000"/>
                </a:solidFill>
                <a:effectLst/>
                <a:latin typeface="+mn-lt"/>
                <a:ea typeface="LiberationSerif"/>
                <a:cs typeface="Times New Roman" panose="02020603050405020304" pitchFamily="18" charset="0"/>
              </a:rPr>
              <a:t>    s0 := (w[i-15] </a:t>
            </a:r>
            <a:r>
              <a:rPr lang="en-US" sz="1400" dirty="0" err="1">
                <a:solidFill>
                  <a:srgbClr val="000000"/>
                </a:solidFill>
                <a:effectLst/>
                <a:latin typeface="+mn-lt"/>
                <a:ea typeface="LiberationSerif"/>
                <a:cs typeface="Times New Roman" panose="02020603050405020304" pitchFamily="18" charset="0"/>
              </a:rPr>
              <a:t>rightrotate</a:t>
            </a:r>
            <a:r>
              <a:rPr lang="en-US" sz="1400" dirty="0">
                <a:solidFill>
                  <a:srgbClr val="000000"/>
                </a:solidFill>
                <a:effectLst/>
                <a:latin typeface="+mn-lt"/>
                <a:ea typeface="LiberationSerif"/>
                <a:cs typeface="Times New Roman" panose="02020603050405020304" pitchFamily="18" charset="0"/>
              </a:rPr>
              <a:t> 7) </a:t>
            </a:r>
            <a:r>
              <a:rPr lang="en-US" sz="1400" dirty="0" err="1">
                <a:solidFill>
                  <a:srgbClr val="000000"/>
                </a:solidFill>
                <a:effectLst/>
                <a:latin typeface="+mn-lt"/>
                <a:ea typeface="LiberationSerif"/>
                <a:cs typeface="Times New Roman" panose="02020603050405020304" pitchFamily="18" charset="0"/>
              </a:rPr>
              <a:t>xor</a:t>
            </a:r>
            <a:r>
              <a:rPr lang="en-US" sz="1400" dirty="0">
                <a:solidFill>
                  <a:srgbClr val="000000"/>
                </a:solidFill>
                <a:effectLst/>
                <a:latin typeface="+mn-lt"/>
                <a:ea typeface="LiberationSerif"/>
                <a:cs typeface="Times New Roman" panose="02020603050405020304" pitchFamily="18" charset="0"/>
              </a:rPr>
              <a:t> (w[i-15] </a:t>
            </a:r>
            <a:r>
              <a:rPr lang="en-US" sz="1400" dirty="0" err="1">
                <a:solidFill>
                  <a:srgbClr val="000000"/>
                </a:solidFill>
                <a:effectLst/>
                <a:latin typeface="+mn-lt"/>
                <a:ea typeface="LiberationSerif"/>
                <a:cs typeface="Times New Roman" panose="02020603050405020304" pitchFamily="18" charset="0"/>
              </a:rPr>
              <a:t>rightrotate</a:t>
            </a:r>
            <a:r>
              <a:rPr lang="en-US" sz="1400" dirty="0">
                <a:solidFill>
                  <a:srgbClr val="000000"/>
                </a:solidFill>
                <a:effectLst/>
                <a:latin typeface="+mn-lt"/>
                <a:ea typeface="LiberationSerif"/>
                <a:cs typeface="Times New Roman" panose="02020603050405020304" pitchFamily="18" charset="0"/>
              </a:rPr>
              <a:t> 18) </a:t>
            </a:r>
            <a:r>
              <a:rPr lang="en-US" sz="1400" dirty="0" err="1">
                <a:solidFill>
                  <a:srgbClr val="000000"/>
                </a:solidFill>
                <a:effectLst/>
                <a:latin typeface="+mn-lt"/>
                <a:ea typeface="LiberationSerif"/>
                <a:cs typeface="Times New Roman" panose="02020603050405020304" pitchFamily="18" charset="0"/>
              </a:rPr>
              <a:t>xor</a:t>
            </a:r>
            <a:r>
              <a:rPr lang="en-US" sz="1400" dirty="0">
                <a:solidFill>
                  <a:srgbClr val="000000"/>
                </a:solidFill>
                <a:effectLst/>
                <a:latin typeface="+mn-lt"/>
                <a:ea typeface="LiberationSerif"/>
                <a:cs typeface="Times New Roman" panose="02020603050405020304" pitchFamily="18" charset="0"/>
              </a:rPr>
              <a:t> (w[i-15] </a:t>
            </a:r>
            <a:r>
              <a:rPr lang="en-US" sz="1400" dirty="0" err="1">
                <a:solidFill>
                  <a:srgbClr val="000000"/>
                </a:solidFill>
                <a:effectLst/>
                <a:latin typeface="+mn-lt"/>
                <a:ea typeface="LiberationSerif"/>
                <a:cs typeface="Times New Roman" panose="02020603050405020304" pitchFamily="18" charset="0"/>
              </a:rPr>
              <a:t>rightshift</a:t>
            </a:r>
            <a:r>
              <a:rPr lang="en-US" sz="1400" dirty="0">
                <a:solidFill>
                  <a:srgbClr val="000000"/>
                </a:solidFill>
                <a:effectLst/>
                <a:latin typeface="+mn-lt"/>
                <a:ea typeface="LiberationSerif"/>
                <a:cs typeface="Times New Roman" panose="02020603050405020304" pitchFamily="18" charset="0"/>
              </a:rPr>
              <a:t> 3) </a:t>
            </a:r>
            <a:endParaRPr lang="vi-VN" sz="1600" dirty="0">
              <a:effectLst/>
              <a:latin typeface="+mn-lt"/>
              <a:ea typeface="SimSun" panose="02010600030101010101" pitchFamily="2" charset="-122"/>
              <a:cs typeface="Times New Roman" panose="02020603050405020304" pitchFamily="18" charset="0"/>
            </a:endParaRPr>
          </a:p>
          <a:p>
            <a:r>
              <a:rPr lang="en-US" sz="1400" dirty="0">
                <a:solidFill>
                  <a:srgbClr val="000000"/>
                </a:solidFill>
                <a:effectLst/>
                <a:latin typeface="+mn-lt"/>
                <a:ea typeface="LiberationSerif"/>
                <a:cs typeface="Times New Roman" panose="02020603050405020304" pitchFamily="18" charset="0"/>
              </a:rPr>
              <a:t>    s1 := (w[i-2] </a:t>
            </a:r>
            <a:r>
              <a:rPr lang="en-US" sz="1400" dirty="0" err="1">
                <a:solidFill>
                  <a:srgbClr val="000000"/>
                </a:solidFill>
                <a:effectLst/>
                <a:latin typeface="+mn-lt"/>
                <a:ea typeface="LiberationSerif"/>
                <a:cs typeface="Times New Roman" panose="02020603050405020304" pitchFamily="18" charset="0"/>
              </a:rPr>
              <a:t>rightrotate</a:t>
            </a:r>
            <a:r>
              <a:rPr lang="en-US" sz="1400" dirty="0">
                <a:solidFill>
                  <a:srgbClr val="000000"/>
                </a:solidFill>
                <a:effectLst/>
                <a:latin typeface="+mn-lt"/>
                <a:ea typeface="LiberationSerif"/>
                <a:cs typeface="Times New Roman" panose="02020603050405020304" pitchFamily="18" charset="0"/>
              </a:rPr>
              <a:t> 17) </a:t>
            </a:r>
            <a:r>
              <a:rPr lang="en-US" sz="1400" dirty="0" err="1">
                <a:solidFill>
                  <a:srgbClr val="000000"/>
                </a:solidFill>
                <a:effectLst/>
                <a:latin typeface="+mn-lt"/>
                <a:ea typeface="LiberationSerif"/>
                <a:cs typeface="Times New Roman" panose="02020603050405020304" pitchFamily="18" charset="0"/>
              </a:rPr>
              <a:t>xor</a:t>
            </a:r>
            <a:r>
              <a:rPr lang="en-US" sz="1400" dirty="0">
                <a:solidFill>
                  <a:srgbClr val="000000"/>
                </a:solidFill>
                <a:effectLst/>
                <a:latin typeface="+mn-lt"/>
                <a:ea typeface="LiberationSerif"/>
                <a:cs typeface="Times New Roman" panose="02020603050405020304" pitchFamily="18" charset="0"/>
              </a:rPr>
              <a:t> (w[i-2] </a:t>
            </a:r>
            <a:r>
              <a:rPr lang="en-US" sz="1400" dirty="0" err="1">
                <a:solidFill>
                  <a:srgbClr val="000000"/>
                </a:solidFill>
                <a:effectLst/>
                <a:latin typeface="+mn-lt"/>
                <a:ea typeface="LiberationSerif"/>
                <a:cs typeface="Times New Roman" panose="02020603050405020304" pitchFamily="18" charset="0"/>
              </a:rPr>
              <a:t>rightrotate</a:t>
            </a:r>
            <a:r>
              <a:rPr lang="en-US" sz="1400" dirty="0">
                <a:solidFill>
                  <a:srgbClr val="000000"/>
                </a:solidFill>
                <a:effectLst/>
                <a:latin typeface="+mn-lt"/>
                <a:ea typeface="LiberationSerif"/>
                <a:cs typeface="Times New Roman" panose="02020603050405020304" pitchFamily="18" charset="0"/>
              </a:rPr>
              <a:t> 19) </a:t>
            </a:r>
            <a:r>
              <a:rPr lang="en-US" sz="1400" dirty="0" err="1">
                <a:solidFill>
                  <a:srgbClr val="000000"/>
                </a:solidFill>
                <a:effectLst/>
                <a:latin typeface="+mn-lt"/>
                <a:ea typeface="LiberationSerif"/>
                <a:cs typeface="Times New Roman" panose="02020603050405020304" pitchFamily="18" charset="0"/>
              </a:rPr>
              <a:t>xor</a:t>
            </a:r>
            <a:r>
              <a:rPr lang="en-US" sz="1400" dirty="0">
                <a:solidFill>
                  <a:srgbClr val="000000"/>
                </a:solidFill>
                <a:effectLst/>
                <a:latin typeface="+mn-lt"/>
                <a:ea typeface="LiberationSerif"/>
                <a:cs typeface="Times New Roman" panose="02020603050405020304" pitchFamily="18" charset="0"/>
              </a:rPr>
              <a:t> (w[i-2] </a:t>
            </a:r>
            <a:r>
              <a:rPr lang="en-US" sz="1400" dirty="0" err="1">
                <a:solidFill>
                  <a:srgbClr val="000000"/>
                </a:solidFill>
                <a:effectLst/>
                <a:latin typeface="+mn-lt"/>
                <a:ea typeface="LiberationSerif"/>
                <a:cs typeface="Times New Roman" panose="02020603050405020304" pitchFamily="18" charset="0"/>
              </a:rPr>
              <a:t>rightshift</a:t>
            </a:r>
            <a:r>
              <a:rPr lang="en-US" sz="1400" dirty="0">
                <a:solidFill>
                  <a:srgbClr val="000000"/>
                </a:solidFill>
                <a:effectLst/>
                <a:latin typeface="+mn-lt"/>
                <a:ea typeface="LiberationSerif"/>
                <a:cs typeface="Times New Roman" panose="02020603050405020304" pitchFamily="18" charset="0"/>
              </a:rPr>
              <a:t> 10) </a:t>
            </a:r>
            <a:endParaRPr lang="vi-VN" sz="1600" dirty="0">
              <a:effectLst/>
              <a:latin typeface="+mn-lt"/>
              <a:ea typeface="SimSun" panose="02010600030101010101" pitchFamily="2" charset="-122"/>
              <a:cs typeface="Times New Roman" panose="02020603050405020304" pitchFamily="18" charset="0"/>
            </a:endParaRPr>
          </a:p>
          <a:p>
            <a:r>
              <a:rPr lang="en-US" sz="1400" dirty="0">
                <a:solidFill>
                  <a:srgbClr val="000000"/>
                </a:solidFill>
                <a:effectLst/>
                <a:latin typeface="+mn-lt"/>
                <a:ea typeface="LiberationSerif"/>
                <a:cs typeface="Times New Roman" panose="02020603050405020304" pitchFamily="18" charset="0"/>
              </a:rPr>
              <a:t>    w[</a:t>
            </a:r>
            <a:r>
              <a:rPr lang="en-US" sz="1400" dirty="0" err="1">
                <a:solidFill>
                  <a:srgbClr val="000000"/>
                </a:solidFill>
                <a:effectLst/>
                <a:latin typeface="+mn-lt"/>
                <a:ea typeface="LiberationSerif"/>
                <a:cs typeface="Times New Roman" panose="02020603050405020304" pitchFamily="18" charset="0"/>
              </a:rPr>
              <a:t>i</a:t>
            </a:r>
            <a:r>
              <a:rPr lang="en-US" sz="1400" dirty="0">
                <a:solidFill>
                  <a:srgbClr val="000000"/>
                </a:solidFill>
                <a:effectLst/>
                <a:latin typeface="+mn-lt"/>
                <a:ea typeface="LiberationSerif"/>
                <a:cs typeface="Times New Roman" panose="02020603050405020304" pitchFamily="18" charset="0"/>
              </a:rPr>
              <a:t>] := w[i-16] + s0 + w[i-7] + s1 </a:t>
            </a:r>
            <a:endParaRPr lang="vi-VN" sz="1600" dirty="0">
              <a:effectLst/>
              <a:latin typeface="+mn-lt"/>
              <a:ea typeface="SimSun" panose="02010600030101010101" pitchFamily="2" charset="-122"/>
              <a:cs typeface="Times New Roman" panose="02020603050405020304" pitchFamily="18" charset="0"/>
            </a:endParaRPr>
          </a:p>
        </p:txBody>
      </p:sp>
      <p:sp>
        <p:nvSpPr>
          <p:cNvPr id="104" name="Hộp Văn bản 103">
            <a:extLst>
              <a:ext uri="{FF2B5EF4-FFF2-40B4-BE49-F238E27FC236}">
                <a16:creationId xmlns:a16="http://schemas.microsoft.com/office/drawing/2014/main" id="{4F9EB5DF-F800-4BC2-A8B6-3DCA1200AC1D}"/>
              </a:ext>
            </a:extLst>
          </p:cNvPr>
          <p:cNvSpPr txBox="1"/>
          <p:nvPr/>
        </p:nvSpPr>
        <p:spPr>
          <a:xfrm>
            <a:off x="336395" y="1913071"/>
            <a:ext cx="4627756" cy="307777"/>
          </a:xfrm>
          <a:prstGeom prst="rect">
            <a:avLst/>
          </a:prstGeom>
          <a:noFill/>
        </p:spPr>
        <p:txBody>
          <a:bodyPr wrap="square">
            <a:spAutoFit/>
          </a:bodyPr>
          <a:lstStyle/>
          <a:p>
            <a:pPr>
              <a:spcAft>
                <a:spcPts val="1200"/>
              </a:spcAft>
            </a:pPr>
            <a:r>
              <a:rPr lang="en-US" sz="1400" b="1" dirty="0" err="1">
                <a:solidFill>
                  <a:srgbClr val="242424"/>
                </a:solidFill>
                <a:effectLst/>
                <a:latin typeface="+mn-lt"/>
                <a:ea typeface="Helvetica" panose="020B0604020202020204" pitchFamily="34" charset="0"/>
                <a:cs typeface="Times New Roman" panose="02020603050405020304" pitchFamily="18" charset="0"/>
              </a:rPr>
              <a:t>Bước</a:t>
            </a:r>
            <a:r>
              <a:rPr lang="en-US" sz="1400" b="1" dirty="0">
                <a:solidFill>
                  <a:srgbClr val="242424"/>
                </a:solidFill>
                <a:effectLst/>
                <a:latin typeface="+mn-lt"/>
                <a:ea typeface="Helvetica" panose="020B0604020202020204" pitchFamily="34" charset="0"/>
                <a:cs typeface="Times New Roman" panose="02020603050405020304" pitchFamily="18" charset="0"/>
              </a:rPr>
              <a:t> 5 - </a:t>
            </a:r>
            <a:r>
              <a:rPr lang="en-US" sz="1400" b="1" dirty="0" err="1">
                <a:solidFill>
                  <a:srgbClr val="242424"/>
                </a:solidFill>
                <a:effectLst/>
                <a:latin typeface="+mn-lt"/>
                <a:ea typeface="Helvetica" panose="020B0604020202020204" pitchFamily="34" charset="0"/>
                <a:cs typeface="Times New Roman" panose="02020603050405020304" pitchFamily="18" charset="0"/>
              </a:rPr>
              <a:t>Nén</a:t>
            </a:r>
            <a:endParaRPr lang="vi-VN" sz="2800" b="1" dirty="0">
              <a:effectLst/>
              <a:latin typeface="+mn-lt"/>
              <a:ea typeface="SimSun" panose="02010600030101010101" pitchFamily="2" charset="-122"/>
              <a:cs typeface="Times New Roman" panose="02020603050405020304" pitchFamily="18" charset="0"/>
            </a:endParaRPr>
          </a:p>
        </p:txBody>
      </p:sp>
      <p:sp>
        <p:nvSpPr>
          <p:cNvPr id="112" name="Hộp Văn bản 111">
            <a:extLst>
              <a:ext uri="{FF2B5EF4-FFF2-40B4-BE49-F238E27FC236}">
                <a16:creationId xmlns:a16="http://schemas.microsoft.com/office/drawing/2014/main" id="{E97B1742-2FAA-4A41-8AF2-907F5C945A11}"/>
              </a:ext>
            </a:extLst>
          </p:cNvPr>
          <p:cNvSpPr txBox="1"/>
          <p:nvPr/>
        </p:nvSpPr>
        <p:spPr>
          <a:xfrm>
            <a:off x="-52039" y="2235841"/>
            <a:ext cx="8556701" cy="1415772"/>
          </a:xfrm>
          <a:prstGeom prst="rect">
            <a:avLst/>
          </a:prstGeom>
          <a:noFill/>
        </p:spPr>
        <p:txBody>
          <a:bodyPr wrap="square">
            <a:spAutoFit/>
          </a:bodyPr>
          <a:lstStyle/>
          <a:p>
            <a:pPr marL="373380"/>
            <a:r>
              <a:rPr lang="en-US" dirty="0">
                <a:solidFill>
                  <a:srgbClr val="242424"/>
                </a:solidFill>
                <a:effectLst/>
                <a:latin typeface="+mn-lt"/>
                <a:ea typeface="Helvetica" panose="020B0604020202020204" pitchFamily="34" charset="0"/>
                <a:cs typeface="Times New Roman" panose="02020603050405020304" pitchFamily="18" charset="0"/>
              </a:rPr>
              <a:t>S1 = (e </a:t>
            </a:r>
            <a:r>
              <a:rPr lang="vi-VN" dirty="0" err="1"/>
              <a:t>rightrotate</a:t>
            </a:r>
            <a:r>
              <a:rPr lang="en-US" dirty="0">
                <a:solidFill>
                  <a:srgbClr val="242424"/>
                </a:solidFill>
                <a:effectLst/>
                <a:latin typeface="+mn-lt"/>
                <a:ea typeface="Helvetica" panose="020B0604020202020204" pitchFamily="34" charset="0"/>
                <a:cs typeface="Times New Roman" panose="02020603050405020304" pitchFamily="18" charset="0"/>
              </a:rPr>
              <a:t>6) </a:t>
            </a:r>
            <a:r>
              <a:rPr lang="en-US" dirty="0" err="1">
                <a:solidFill>
                  <a:srgbClr val="242424"/>
                </a:solidFill>
                <a:effectLst/>
                <a:latin typeface="+mn-lt"/>
                <a:ea typeface="Helvetica" panose="020B0604020202020204" pitchFamily="34" charset="0"/>
                <a:cs typeface="Times New Roman" panose="02020603050405020304" pitchFamily="18" charset="0"/>
              </a:rPr>
              <a:t>xor</a:t>
            </a:r>
            <a:r>
              <a:rPr lang="en-US" dirty="0">
                <a:solidFill>
                  <a:srgbClr val="242424"/>
                </a:solidFill>
                <a:effectLst/>
                <a:latin typeface="+mn-lt"/>
                <a:ea typeface="Helvetica" panose="020B0604020202020204" pitchFamily="34" charset="0"/>
                <a:cs typeface="Times New Roman" panose="02020603050405020304" pitchFamily="18" charset="0"/>
              </a:rPr>
              <a:t> (e </a:t>
            </a:r>
            <a:r>
              <a:rPr lang="vi-VN" dirty="0" err="1"/>
              <a:t>rightrotate</a:t>
            </a:r>
            <a:r>
              <a:rPr lang="en-US" dirty="0">
                <a:solidFill>
                  <a:srgbClr val="242424"/>
                </a:solidFill>
                <a:effectLst/>
                <a:latin typeface="+mn-lt"/>
                <a:ea typeface="Helvetica" panose="020B0604020202020204" pitchFamily="34" charset="0"/>
                <a:cs typeface="Times New Roman" panose="02020603050405020304" pitchFamily="18" charset="0"/>
              </a:rPr>
              <a:t>11) </a:t>
            </a:r>
            <a:r>
              <a:rPr lang="en-US" dirty="0" err="1">
                <a:solidFill>
                  <a:srgbClr val="242424"/>
                </a:solidFill>
                <a:effectLst/>
                <a:latin typeface="+mn-lt"/>
                <a:ea typeface="Helvetica" panose="020B0604020202020204" pitchFamily="34" charset="0"/>
                <a:cs typeface="Times New Roman" panose="02020603050405020304" pitchFamily="18" charset="0"/>
              </a:rPr>
              <a:t>xor</a:t>
            </a:r>
            <a:r>
              <a:rPr lang="en-US" dirty="0">
                <a:solidFill>
                  <a:srgbClr val="242424"/>
                </a:solidFill>
                <a:effectLst/>
                <a:latin typeface="+mn-lt"/>
                <a:ea typeface="Helvetica" panose="020B0604020202020204" pitchFamily="34" charset="0"/>
                <a:cs typeface="Times New Roman" panose="02020603050405020304" pitchFamily="18" charset="0"/>
              </a:rPr>
              <a:t> (e </a:t>
            </a:r>
            <a:r>
              <a:rPr lang="vi-VN" dirty="0" err="1"/>
              <a:t>rightrotate</a:t>
            </a:r>
            <a:r>
              <a:rPr lang="en-US" dirty="0"/>
              <a:t> </a:t>
            </a:r>
            <a:r>
              <a:rPr lang="en-US" dirty="0">
                <a:solidFill>
                  <a:srgbClr val="242424"/>
                </a:solidFill>
                <a:effectLst/>
                <a:latin typeface="+mn-lt"/>
                <a:ea typeface="Helvetica" panose="020B0604020202020204" pitchFamily="34" charset="0"/>
                <a:cs typeface="Times New Roman" panose="02020603050405020304" pitchFamily="18" charset="0"/>
              </a:rPr>
              <a:t>25) </a:t>
            </a:r>
          </a:p>
          <a:p>
            <a:pPr marL="373380"/>
            <a:r>
              <a:rPr lang="en-US" dirty="0" err="1">
                <a:solidFill>
                  <a:srgbClr val="242424"/>
                </a:solidFill>
                <a:effectLst/>
                <a:latin typeface="+mn-lt"/>
                <a:ea typeface="Helvetica" panose="020B0604020202020204" pitchFamily="34" charset="0"/>
                <a:cs typeface="Times New Roman" panose="02020603050405020304" pitchFamily="18" charset="0"/>
              </a:rPr>
              <a:t>ch</a:t>
            </a:r>
            <a:r>
              <a:rPr lang="en-US" dirty="0">
                <a:solidFill>
                  <a:srgbClr val="242424"/>
                </a:solidFill>
                <a:effectLst/>
                <a:latin typeface="+mn-lt"/>
                <a:ea typeface="Helvetica" panose="020B0604020202020204" pitchFamily="34" charset="0"/>
                <a:cs typeface="Times New Roman" panose="02020603050405020304" pitchFamily="18" charset="0"/>
              </a:rPr>
              <a:t> = (e and f) </a:t>
            </a:r>
            <a:r>
              <a:rPr lang="en-US" dirty="0" err="1">
                <a:solidFill>
                  <a:srgbClr val="242424"/>
                </a:solidFill>
                <a:effectLst/>
                <a:latin typeface="+mn-lt"/>
                <a:ea typeface="Helvetica" panose="020B0604020202020204" pitchFamily="34" charset="0"/>
                <a:cs typeface="Times New Roman" panose="02020603050405020304" pitchFamily="18" charset="0"/>
              </a:rPr>
              <a:t>xor</a:t>
            </a:r>
            <a:r>
              <a:rPr lang="en-US" dirty="0">
                <a:solidFill>
                  <a:srgbClr val="242424"/>
                </a:solidFill>
                <a:effectLst/>
                <a:latin typeface="+mn-lt"/>
                <a:ea typeface="Helvetica" panose="020B0604020202020204" pitchFamily="34" charset="0"/>
                <a:cs typeface="Times New Roman" panose="02020603050405020304" pitchFamily="18" charset="0"/>
              </a:rPr>
              <a:t> ((not e) </a:t>
            </a:r>
            <a:r>
              <a:rPr lang="en-US" dirty="0">
                <a:solidFill>
                  <a:srgbClr val="242424"/>
                </a:solidFill>
                <a:latin typeface="+mn-lt"/>
                <a:ea typeface="Helvetica" panose="020B0604020202020204" pitchFamily="34" charset="0"/>
                <a:cs typeface="Times New Roman" panose="02020603050405020304" pitchFamily="18" charset="0"/>
              </a:rPr>
              <a:t>and</a:t>
            </a:r>
            <a:r>
              <a:rPr lang="en-US" dirty="0">
                <a:solidFill>
                  <a:srgbClr val="242424"/>
                </a:solidFill>
                <a:effectLst/>
                <a:latin typeface="+mn-lt"/>
                <a:ea typeface="Helvetica" panose="020B0604020202020204" pitchFamily="34" charset="0"/>
                <a:cs typeface="Times New Roman" panose="02020603050405020304" pitchFamily="18" charset="0"/>
              </a:rPr>
              <a:t> g)</a:t>
            </a:r>
            <a:endParaRPr lang="vi-VN" dirty="0">
              <a:effectLst/>
              <a:latin typeface="+mn-lt"/>
              <a:ea typeface="SimSun" panose="02010600030101010101" pitchFamily="2" charset="-122"/>
              <a:cs typeface="Times New Roman" panose="02020603050405020304" pitchFamily="18" charset="0"/>
            </a:endParaRPr>
          </a:p>
          <a:p>
            <a:pPr marL="373380"/>
            <a:r>
              <a:rPr lang="en-US" dirty="0">
                <a:solidFill>
                  <a:srgbClr val="242424"/>
                </a:solidFill>
                <a:effectLst/>
                <a:latin typeface="+mn-lt"/>
                <a:ea typeface="Helvetica" panose="020B0604020202020204" pitchFamily="34" charset="0"/>
                <a:cs typeface="Times New Roman" panose="02020603050405020304" pitchFamily="18" charset="0"/>
              </a:rPr>
              <a:t>                 temp1 = h + S1 + </a:t>
            </a:r>
            <a:r>
              <a:rPr lang="en-US" dirty="0" err="1">
                <a:solidFill>
                  <a:srgbClr val="242424"/>
                </a:solidFill>
                <a:effectLst/>
                <a:latin typeface="+mn-lt"/>
                <a:ea typeface="Helvetica" panose="020B0604020202020204" pitchFamily="34" charset="0"/>
                <a:cs typeface="Times New Roman" panose="02020603050405020304" pitchFamily="18" charset="0"/>
              </a:rPr>
              <a:t>ch</a:t>
            </a:r>
            <a:r>
              <a:rPr lang="en-US" dirty="0">
                <a:solidFill>
                  <a:srgbClr val="242424"/>
                </a:solidFill>
                <a:effectLst/>
                <a:latin typeface="+mn-lt"/>
                <a:ea typeface="Helvetica" panose="020B0604020202020204" pitchFamily="34" charset="0"/>
                <a:cs typeface="Times New Roman" panose="02020603050405020304" pitchFamily="18" charset="0"/>
              </a:rPr>
              <a:t> + k [</a:t>
            </a:r>
            <a:r>
              <a:rPr lang="en-US" dirty="0" err="1">
                <a:solidFill>
                  <a:srgbClr val="242424"/>
                </a:solidFill>
                <a:effectLst/>
                <a:latin typeface="+mn-lt"/>
                <a:ea typeface="Helvetica" panose="020B0604020202020204" pitchFamily="34" charset="0"/>
                <a:cs typeface="Times New Roman" panose="02020603050405020304" pitchFamily="18" charset="0"/>
              </a:rPr>
              <a:t>i</a:t>
            </a:r>
            <a:r>
              <a:rPr lang="en-US" dirty="0">
                <a:solidFill>
                  <a:srgbClr val="242424"/>
                </a:solidFill>
                <a:effectLst/>
                <a:latin typeface="+mn-lt"/>
                <a:ea typeface="Helvetica" panose="020B0604020202020204" pitchFamily="34" charset="0"/>
                <a:cs typeface="Times New Roman" panose="02020603050405020304" pitchFamily="18" charset="0"/>
              </a:rPr>
              <a:t>] + w [</a:t>
            </a:r>
            <a:r>
              <a:rPr lang="en-US" dirty="0" err="1">
                <a:solidFill>
                  <a:srgbClr val="242424"/>
                </a:solidFill>
                <a:effectLst/>
                <a:latin typeface="+mn-lt"/>
                <a:ea typeface="Helvetica" panose="020B0604020202020204" pitchFamily="34" charset="0"/>
                <a:cs typeface="Times New Roman" panose="02020603050405020304" pitchFamily="18" charset="0"/>
              </a:rPr>
              <a:t>i</a:t>
            </a:r>
            <a:r>
              <a:rPr lang="en-US" dirty="0">
                <a:solidFill>
                  <a:srgbClr val="242424"/>
                </a:solidFill>
                <a:effectLst/>
                <a:latin typeface="+mn-lt"/>
                <a:ea typeface="Helvetica" panose="020B0604020202020204" pitchFamily="34" charset="0"/>
                <a:cs typeface="Times New Roman" panose="02020603050405020304" pitchFamily="18" charset="0"/>
              </a:rPr>
              <a:t>]</a:t>
            </a:r>
            <a:endParaRPr lang="vi-VN" dirty="0">
              <a:effectLst/>
              <a:latin typeface="+mn-lt"/>
              <a:ea typeface="SimSun" panose="02010600030101010101" pitchFamily="2" charset="-122"/>
              <a:cs typeface="Times New Roman" panose="02020603050405020304" pitchFamily="18" charset="0"/>
            </a:endParaRPr>
          </a:p>
          <a:p>
            <a:pPr marL="373380"/>
            <a:r>
              <a:rPr lang="en-US" dirty="0">
                <a:solidFill>
                  <a:srgbClr val="242424"/>
                </a:solidFill>
                <a:effectLst/>
                <a:latin typeface="+mn-lt"/>
                <a:ea typeface="Helvetica" panose="020B0604020202020204" pitchFamily="34" charset="0"/>
                <a:cs typeface="Times New Roman" panose="02020603050405020304" pitchFamily="18" charset="0"/>
              </a:rPr>
              <a:t>S0 = (</a:t>
            </a:r>
            <a:r>
              <a:rPr lang="vi-VN" dirty="0" err="1"/>
              <a:t>rightrotate</a:t>
            </a:r>
            <a:r>
              <a:rPr lang="en-US" dirty="0">
                <a:solidFill>
                  <a:srgbClr val="242424"/>
                </a:solidFill>
                <a:effectLst/>
                <a:latin typeface="+mn-lt"/>
                <a:ea typeface="Helvetica" panose="020B0604020202020204" pitchFamily="34" charset="0"/>
                <a:cs typeface="Times New Roman" panose="02020603050405020304" pitchFamily="18" charset="0"/>
              </a:rPr>
              <a:t>2) </a:t>
            </a:r>
            <a:r>
              <a:rPr lang="en-US" dirty="0" err="1">
                <a:solidFill>
                  <a:srgbClr val="242424"/>
                </a:solidFill>
                <a:effectLst/>
                <a:latin typeface="+mn-lt"/>
                <a:ea typeface="Helvetica" panose="020B0604020202020204" pitchFamily="34" charset="0"/>
                <a:cs typeface="Times New Roman" panose="02020603050405020304" pitchFamily="18" charset="0"/>
              </a:rPr>
              <a:t>xor</a:t>
            </a:r>
            <a:r>
              <a:rPr lang="en-US" dirty="0">
                <a:solidFill>
                  <a:srgbClr val="242424"/>
                </a:solidFill>
                <a:effectLst/>
                <a:latin typeface="+mn-lt"/>
                <a:ea typeface="Helvetica" panose="020B0604020202020204" pitchFamily="34" charset="0"/>
                <a:cs typeface="Times New Roman" panose="02020603050405020304" pitchFamily="18" charset="0"/>
              </a:rPr>
              <a:t> (</a:t>
            </a:r>
            <a:r>
              <a:rPr lang="vi-VN" dirty="0" err="1"/>
              <a:t>rightrotate</a:t>
            </a:r>
            <a:r>
              <a:rPr lang="en-US" dirty="0">
                <a:solidFill>
                  <a:srgbClr val="242424"/>
                </a:solidFill>
                <a:effectLst/>
                <a:latin typeface="+mn-lt"/>
                <a:ea typeface="Helvetica" panose="020B0604020202020204" pitchFamily="34" charset="0"/>
                <a:cs typeface="Times New Roman" panose="02020603050405020304" pitchFamily="18" charset="0"/>
              </a:rPr>
              <a:t>13) </a:t>
            </a:r>
            <a:r>
              <a:rPr lang="en-US" dirty="0" err="1">
                <a:solidFill>
                  <a:srgbClr val="242424"/>
                </a:solidFill>
                <a:effectLst/>
                <a:latin typeface="+mn-lt"/>
                <a:ea typeface="Helvetica" panose="020B0604020202020204" pitchFamily="34" charset="0"/>
                <a:cs typeface="Times New Roman" panose="02020603050405020304" pitchFamily="18" charset="0"/>
              </a:rPr>
              <a:t>xor</a:t>
            </a:r>
            <a:r>
              <a:rPr lang="en-US" dirty="0">
                <a:solidFill>
                  <a:srgbClr val="242424"/>
                </a:solidFill>
                <a:effectLst/>
                <a:latin typeface="+mn-lt"/>
                <a:ea typeface="Helvetica" panose="020B0604020202020204" pitchFamily="34" charset="0"/>
                <a:cs typeface="Times New Roman" panose="02020603050405020304" pitchFamily="18" charset="0"/>
              </a:rPr>
              <a:t> (</a:t>
            </a:r>
            <a:r>
              <a:rPr lang="vi-VN" dirty="0">
                <a:solidFill>
                  <a:srgbClr val="242424"/>
                </a:solidFill>
                <a:effectLst/>
                <a:latin typeface="+mn-lt"/>
                <a:ea typeface="Helvetica" panose="020B0604020202020204" pitchFamily="34" charset="0"/>
                <a:cs typeface="Times New Roman" panose="02020603050405020304" pitchFamily="18" charset="0"/>
              </a:rPr>
              <a:t>a </a:t>
            </a:r>
            <a:r>
              <a:rPr lang="vi-VN" dirty="0" err="1"/>
              <a:t>rightrotate</a:t>
            </a:r>
            <a:r>
              <a:rPr lang="en-US" dirty="0"/>
              <a:t> </a:t>
            </a:r>
            <a:r>
              <a:rPr lang="en-US" dirty="0">
                <a:solidFill>
                  <a:srgbClr val="242424"/>
                </a:solidFill>
                <a:effectLst/>
                <a:latin typeface="+mn-lt"/>
                <a:ea typeface="Helvetica" panose="020B0604020202020204" pitchFamily="34" charset="0"/>
                <a:cs typeface="Times New Roman" panose="02020603050405020304" pitchFamily="18" charset="0"/>
              </a:rPr>
              <a:t>22)</a:t>
            </a:r>
            <a:r>
              <a:rPr lang="en-US" dirty="0">
                <a:latin typeface="+mn-lt"/>
                <a:ea typeface="SimSun" panose="02010600030101010101" pitchFamily="2" charset="-122"/>
                <a:cs typeface="Times New Roman" panose="02020603050405020304" pitchFamily="18" charset="0"/>
              </a:rPr>
              <a:t> </a:t>
            </a:r>
          </a:p>
          <a:p>
            <a:pPr marL="373380"/>
            <a:r>
              <a:rPr lang="en-US" dirty="0" err="1">
                <a:solidFill>
                  <a:srgbClr val="242424"/>
                </a:solidFill>
                <a:effectLst/>
                <a:latin typeface="+mn-lt"/>
                <a:ea typeface="Helvetica" panose="020B0604020202020204" pitchFamily="34" charset="0"/>
                <a:cs typeface="Times New Roman" panose="02020603050405020304" pitchFamily="18" charset="0"/>
              </a:rPr>
              <a:t>maj</a:t>
            </a:r>
            <a:r>
              <a:rPr lang="en-US" dirty="0">
                <a:solidFill>
                  <a:srgbClr val="242424"/>
                </a:solidFill>
                <a:effectLst/>
                <a:latin typeface="+mn-lt"/>
                <a:ea typeface="Helvetica" panose="020B0604020202020204" pitchFamily="34" charset="0"/>
                <a:cs typeface="Times New Roman" panose="02020603050405020304" pitchFamily="18" charset="0"/>
              </a:rPr>
              <a:t> = (</a:t>
            </a:r>
            <a:r>
              <a:rPr lang="en-US">
                <a:solidFill>
                  <a:srgbClr val="242424"/>
                </a:solidFill>
                <a:effectLst/>
                <a:latin typeface="+mn-lt"/>
                <a:ea typeface="Helvetica" panose="020B0604020202020204" pitchFamily="34" charset="0"/>
                <a:cs typeface="Times New Roman" panose="02020603050405020304" pitchFamily="18" charset="0"/>
              </a:rPr>
              <a:t>a and </a:t>
            </a:r>
            <a:r>
              <a:rPr lang="en-US" dirty="0">
                <a:solidFill>
                  <a:srgbClr val="242424"/>
                </a:solidFill>
                <a:effectLst/>
                <a:latin typeface="+mn-lt"/>
                <a:ea typeface="Helvetica" panose="020B0604020202020204" pitchFamily="34" charset="0"/>
                <a:cs typeface="Times New Roman" panose="02020603050405020304" pitchFamily="18" charset="0"/>
              </a:rPr>
              <a:t>b) </a:t>
            </a:r>
            <a:r>
              <a:rPr lang="en-US" dirty="0" err="1">
                <a:solidFill>
                  <a:srgbClr val="242424"/>
                </a:solidFill>
                <a:effectLst/>
                <a:latin typeface="+mn-lt"/>
                <a:ea typeface="Helvetica" panose="020B0604020202020204" pitchFamily="34" charset="0"/>
                <a:cs typeface="Times New Roman" panose="02020603050405020304" pitchFamily="18" charset="0"/>
              </a:rPr>
              <a:t>xor</a:t>
            </a:r>
            <a:r>
              <a:rPr lang="en-US" dirty="0">
                <a:solidFill>
                  <a:srgbClr val="242424"/>
                </a:solidFill>
                <a:effectLst/>
                <a:latin typeface="+mn-lt"/>
                <a:ea typeface="Helvetica" panose="020B0604020202020204" pitchFamily="34" charset="0"/>
                <a:cs typeface="Times New Roman" panose="02020603050405020304" pitchFamily="18" charset="0"/>
              </a:rPr>
              <a:t> (a </a:t>
            </a:r>
            <a:r>
              <a:rPr lang="en-US" dirty="0">
                <a:solidFill>
                  <a:srgbClr val="242424"/>
                </a:solidFill>
                <a:latin typeface="+mn-lt"/>
                <a:ea typeface="Helvetica" panose="020B0604020202020204" pitchFamily="34" charset="0"/>
                <a:cs typeface="Times New Roman" panose="02020603050405020304" pitchFamily="18" charset="0"/>
              </a:rPr>
              <a:t>and</a:t>
            </a:r>
            <a:r>
              <a:rPr lang="en-US" dirty="0">
                <a:solidFill>
                  <a:srgbClr val="242424"/>
                </a:solidFill>
                <a:effectLst/>
                <a:latin typeface="+mn-lt"/>
                <a:ea typeface="Helvetica" panose="020B0604020202020204" pitchFamily="34" charset="0"/>
                <a:cs typeface="Times New Roman" panose="02020603050405020304" pitchFamily="18" charset="0"/>
              </a:rPr>
              <a:t> c) </a:t>
            </a:r>
            <a:r>
              <a:rPr lang="en-US" dirty="0" err="1">
                <a:solidFill>
                  <a:srgbClr val="242424"/>
                </a:solidFill>
                <a:effectLst/>
                <a:latin typeface="+mn-lt"/>
                <a:ea typeface="Helvetica" panose="020B0604020202020204" pitchFamily="34" charset="0"/>
                <a:cs typeface="Times New Roman" panose="02020603050405020304" pitchFamily="18" charset="0"/>
              </a:rPr>
              <a:t>xor</a:t>
            </a:r>
            <a:r>
              <a:rPr lang="en-US" dirty="0">
                <a:solidFill>
                  <a:srgbClr val="242424"/>
                </a:solidFill>
                <a:effectLst/>
                <a:latin typeface="+mn-lt"/>
                <a:ea typeface="Helvetica" panose="020B0604020202020204" pitchFamily="34" charset="0"/>
                <a:cs typeface="Times New Roman" panose="02020603050405020304" pitchFamily="18" charset="0"/>
              </a:rPr>
              <a:t> (b </a:t>
            </a:r>
            <a:r>
              <a:rPr lang="en-US" dirty="0">
                <a:solidFill>
                  <a:srgbClr val="242424"/>
                </a:solidFill>
                <a:latin typeface="+mn-lt"/>
                <a:ea typeface="Helvetica" panose="020B0604020202020204" pitchFamily="34" charset="0"/>
                <a:cs typeface="Times New Roman" panose="02020603050405020304" pitchFamily="18" charset="0"/>
              </a:rPr>
              <a:t>and</a:t>
            </a:r>
            <a:r>
              <a:rPr lang="en-US" dirty="0">
                <a:solidFill>
                  <a:srgbClr val="242424"/>
                </a:solidFill>
                <a:effectLst/>
                <a:latin typeface="+mn-lt"/>
                <a:ea typeface="Helvetica" panose="020B0604020202020204" pitchFamily="34" charset="0"/>
                <a:cs typeface="Times New Roman" panose="02020603050405020304" pitchFamily="18" charset="0"/>
              </a:rPr>
              <a:t> c)</a:t>
            </a:r>
            <a:endParaRPr lang="vi-VN" dirty="0">
              <a:effectLst/>
              <a:latin typeface="+mn-lt"/>
              <a:ea typeface="SimSun" panose="02010600030101010101" pitchFamily="2" charset="-122"/>
              <a:cs typeface="Times New Roman" panose="02020603050405020304" pitchFamily="18" charset="0"/>
            </a:endParaRPr>
          </a:p>
          <a:p>
            <a:pPr marL="373380"/>
            <a:r>
              <a:rPr lang="en-US" dirty="0">
                <a:solidFill>
                  <a:srgbClr val="242424"/>
                </a:solidFill>
                <a:effectLst/>
                <a:latin typeface="+mn-lt"/>
                <a:ea typeface="Helvetica" panose="020B0604020202020204" pitchFamily="34" charset="0"/>
                <a:cs typeface="Times New Roman" panose="02020603050405020304" pitchFamily="18" charset="0"/>
              </a:rPr>
              <a:t>                 temp2: = S0 + </a:t>
            </a:r>
            <a:r>
              <a:rPr lang="en-US" dirty="0" err="1">
                <a:solidFill>
                  <a:srgbClr val="242424"/>
                </a:solidFill>
                <a:effectLst/>
                <a:latin typeface="+mn-lt"/>
                <a:ea typeface="Helvetica" panose="020B0604020202020204" pitchFamily="34" charset="0"/>
                <a:cs typeface="Times New Roman" panose="02020603050405020304" pitchFamily="18" charset="0"/>
              </a:rPr>
              <a:t>maj</a:t>
            </a:r>
            <a:endParaRPr lang="vi-VN" dirty="0">
              <a:effectLst/>
              <a:latin typeface="+mn-lt"/>
              <a:ea typeface="SimSun" panose="02010600030101010101" pitchFamily="2" charset="-122"/>
              <a:cs typeface="Times New Roman" panose="02020603050405020304" pitchFamily="18" charset="0"/>
            </a:endParaRPr>
          </a:p>
        </p:txBody>
      </p:sp>
      <p:sp>
        <p:nvSpPr>
          <p:cNvPr id="114" name="Hộp Văn bản 113">
            <a:extLst>
              <a:ext uri="{FF2B5EF4-FFF2-40B4-BE49-F238E27FC236}">
                <a16:creationId xmlns:a16="http://schemas.microsoft.com/office/drawing/2014/main" id="{8EE00F23-6C27-4275-864D-E0CFE48B24CC}"/>
              </a:ext>
            </a:extLst>
          </p:cNvPr>
          <p:cNvSpPr txBox="1"/>
          <p:nvPr/>
        </p:nvSpPr>
        <p:spPr>
          <a:xfrm>
            <a:off x="1055649" y="3703173"/>
            <a:ext cx="4653774" cy="954107"/>
          </a:xfrm>
          <a:prstGeom prst="rect">
            <a:avLst/>
          </a:prstGeom>
          <a:noFill/>
        </p:spPr>
        <p:txBody>
          <a:bodyPr wrap="square">
            <a:spAutoFit/>
          </a:bodyPr>
          <a:lstStyle/>
          <a:p>
            <a:pPr marL="373380"/>
            <a:r>
              <a:rPr lang="en-US" sz="1400" dirty="0">
                <a:solidFill>
                  <a:srgbClr val="242424"/>
                </a:solidFill>
                <a:effectLst/>
                <a:latin typeface="Times New Roman" panose="02020603050405020304" pitchFamily="18" charset="0"/>
                <a:ea typeface="Helvetica" panose="020B0604020202020204" pitchFamily="34" charset="0"/>
                <a:cs typeface="Times New Roman" panose="02020603050405020304" pitchFamily="18" charset="0"/>
              </a:rPr>
              <a:t>h = g</a:t>
            </a:r>
            <a:endParaRPr lang="vi-VN" sz="1600" dirty="0">
              <a:effectLst/>
              <a:latin typeface="Calibri" panose="020F0502020204030204" pitchFamily="34" charset="0"/>
              <a:ea typeface="SimSun" panose="02010600030101010101" pitchFamily="2" charset="-122"/>
              <a:cs typeface="Times New Roman" panose="02020603050405020304" pitchFamily="18" charset="0"/>
            </a:endParaRPr>
          </a:p>
          <a:p>
            <a:pPr marL="373380"/>
            <a:r>
              <a:rPr lang="en-US" sz="1400" dirty="0">
                <a:solidFill>
                  <a:srgbClr val="242424"/>
                </a:solidFill>
                <a:effectLst/>
                <a:latin typeface="Times New Roman" panose="02020603050405020304" pitchFamily="18" charset="0"/>
                <a:ea typeface="Helvetica" panose="020B0604020202020204" pitchFamily="34" charset="0"/>
                <a:cs typeface="Times New Roman" panose="02020603050405020304" pitchFamily="18" charset="0"/>
              </a:rPr>
              <a:t>g = f</a:t>
            </a:r>
            <a:endParaRPr lang="vi-VN" sz="1600" dirty="0">
              <a:effectLst/>
              <a:latin typeface="Calibri" panose="020F0502020204030204" pitchFamily="34" charset="0"/>
              <a:ea typeface="SimSun" panose="02010600030101010101" pitchFamily="2" charset="-122"/>
              <a:cs typeface="Times New Roman" panose="02020603050405020304" pitchFamily="18" charset="0"/>
            </a:endParaRPr>
          </a:p>
          <a:p>
            <a:pPr marL="373380"/>
            <a:r>
              <a:rPr lang="en-US" sz="1400" dirty="0">
                <a:solidFill>
                  <a:srgbClr val="242424"/>
                </a:solidFill>
                <a:effectLst/>
                <a:latin typeface="Times New Roman" panose="02020603050405020304" pitchFamily="18" charset="0"/>
                <a:ea typeface="Helvetica" panose="020B0604020202020204" pitchFamily="34" charset="0"/>
                <a:cs typeface="Times New Roman" panose="02020603050405020304" pitchFamily="18" charset="0"/>
              </a:rPr>
              <a:t>f = e</a:t>
            </a:r>
            <a:endParaRPr lang="vi-VN" sz="1600" dirty="0">
              <a:effectLst/>
              <a:latin typeface="Calibri" panose="020F0502020204030204" pitchFamily="34" charset="0"/>
              <a:ea typeface="SimSun" panose="02010600030101010101" pitchFamily="2" charset="-122"/>
              <a:cs typeface="Times New Roman" panose="02020603050405020304" pitchFamily="18" charset="0"/>
            </a:endParaRPr>
          </a:p>
          <a:p>
            <a:pPr marL="373380"/>
            <a:r>
              <a:rPr lang="en-US" sz="1400" dirty="0">
                <a:solidFill>
                  <a:srgbClr val="242424"/>
                </a:solidFill>
                <a:effectLst/>
                <a:latin typeface="Times New Roman" panose="02020603050405020304" pitchFamily="18" charset="0"/>
                <a:ea typeface="Helvetica" panose="020B0604020202020204" pitchFamily="34" charset="0"/>
                <a:cs typeface="Times New Roman" panose="02020603050405020304" pitchFamily="18" charset="0"/>
              </a:rPr>
              <a:t>e = d + temp1</a:t>
            </a:r>
            <a:endParaRPr lang="vi-VN" sz="16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16" name="Hộp Văn bản 115">
            <a:extLst>
              <a:ext uri="{FF2B5EF4-FFF2-40B4-BE49-F238E27FC236}">
                <a16:creationId xmlns:a16="http://schemas.microsoft.com/office/drawing/2014/main" id="{E8F9B7C5-9856-453D-8D49-E5DA1A7BB1E2}"/>
              </a:ext>
            </a:extLst>
          </p:cNvPr>
          <p:cNvSpPr txBox="1"/>
          <p:nvPr/>
        </p:nvSpPr>
        <p:spPr>
          <a:xfrm>
            <a:off x="4296937" y="3651613"/>
            <a:ext cx="4653774" cy="954107"/>
          </a:xfrm>
          <a:prstGeom prst="rect">
            <a:avLst/>
          </a:prstGeom>
          <a:noFill/>
        </p:spPr>
        <p:txBody>
          <a:bodyPr wrap="square">
            <a:spAutoFit/>
          </a:bodyPr>
          <a:lstStyle/>
          <a:p>
            <a:pPr marL="373380"/>
            <a:r>
              <a:rPr lang="en-US" sz="1400" dirty="0">
                <a:solidFill>
                  <a:srgbClr val="242424"/>
                </a:solidFill>
                <a:effectLst/>
                <a:latin typeface="Times New Roman" panose="02020603050405020304" pitchFamily="18" charset="0"/>
                <a:ea typeface="Helvetica" panose="020B0604020202020204" pitchFamily="34" charset="0"/>
                <a:cs typeface="Times New Roman" panose="02020603050405020304" pitchFamily="18" charset="0"/>
              </a:rPr>
              <a:t>d = c</a:t>
            </a:r>
            <a:endParaRPr lang="vi-VN" sz="1600" dirty="0">
              <a:effectLst/>
              <a:latin typeface="Calibri" panose="020F0502020204030204" pitchFamily="34" charset="0"/>
              <a:ea typeface="SimSun" panose="02010600030101010101" pitchFamily="2" charset="-122"/>
              <a:cs typeface="Times New Roman" panose="02020603050405020304" pitchFamily="18" charset="0"/>
            </a:endParaRPr>
          </a:p>
          <a:p>
            <a:pPr marL="373380"/>
            <a:r>
              <a:rPr lang="en-US" sz="1400" dirty="0">
                <a:solidFill>
                  <a:srgbClr val="242424"/>
                </a:solidFill>
                <a:effectLst/>
                <a:latin typeface="Times New Roman" panose="02020603050405020304" pitchFamily="18" charset="0"/>
                <a:ea typeface="Helvetica" panose="020B0604020202020204" pitchFamily="34" charset="0"/>
                <a:cs typeface="Times New Roman" panose="02020603050405020304" pitchFamily="18" charset="0"/>
              </a:rPr>
              <a:t>c = b</a:t>
            </a:r>
            <a:endParaRPr lang="vi-VN" sz="1600" dirty="0">
              <a:effectLst/>
              <a:latin typeface="Calibri" panose="020F0502020204030204" pitchFamily="34" charset="0"/>
              <a:ea typeface="SimSun" panose="02010600030101010101" pitchFamily="2" charset="-122"/>
              <a:cs typeface="Times New Roman" panose="02020603050405020304" pitchFamily="18" charset="0"/>
            </a:endParaRPr>
          </a:p>
          <a:p>
            <a:pPr marL="373380"/>
            <a:r>
              <a:rPr lang="en-US" sz="1400" dirty="0">
                <a:solidFill>
                  <a:srgbClr val="242424"/>
                </a:solidFill>
                <a:effectLst/>
                <a:latin typeface="Times New Roman" panose="02020603050405020304" pitchFamily="18" charset="0"/>
                <a:ea typeface="Helvetica" panose="020B0604020202020204" pitchFamily="34" charset="0"/>
                <a:cs typeface="Times New Roman" panose="02020603050405020304" pitchFamily="18" charset="0"/>
              </a:rPr>
              <a:t>b = a</a:t>
            </a:r>
            <a:endParaRPr lang="vi-VN" sz="1600" dirty="0">
              <a:effectLst/>
              <a:latin typeface="Calibri" panose="020F0502020204030204" pitchFamily="34" charset="0"/>
              <a:ea typeface="SimSun" panose="02010600030101010101" pitchFamily="2" charset="-122"/>
              <a:cs typeface="Times New Roman" panose="02020603050405020304" pitchFamily="18" charset="0"/>
            </a:endParaRPr>
          </a:p>
          <a:p>
            <a:pPr marL="373380"/>
            <a:r>
              <a:rPr lang="en-US" sz="1400" dirty="0">
                <a:solidFill>
                  <a:srgbClr val="242424"/>
                </a:solidFill>
                <a:effectLst/>
                <a:latin typeface="Times New Roman" panose="02020603050405020304" pitchFamily="18" charset="0"/>
                <a:ea typeface="Helvetica" panose="020B0604020202020204" pitchFamily="34" charset="0"/>
                <a:cs typeface="Times New Roman" panose="02020603050405020304" pitchFamily="18" charset="0"/>
              </a:rPr>
              <a:t>a = temp1 + temp2</a:t>
            </a:r>
            <a:endParaRPr lang="vi-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anim calcmode="lin" valueType="num">
                                      <p:cBhvr>
                                        <p:cTn id="8" dur="1000" fill="hold"/>
                                        <p:tgtEl>
                                          <p:spTgt spid="100"/>
                                        </p:tgtEl>
                                        <p:attrNameLst>
                                          <p:attrName>ppt_x</p:attrName>
                                        </p:attrNameLst>
                                      </p:cBhvr>
                                      <p:tavLst>
                                        <p:tav tm="0">
                                          <p:val>
                                            <p:strVal val="#ppt_x"/>
                                          </p:val>
                                        </p:tav>
                                        <p:tav tm="100000">
                                          <p:val>
                                            <p:strVal val="#ppt_x"/>
                                          </p:val>
                                        </p:tav>
                                      </p:tavLst>
                                    </p:anim>
                                    <p:anim calcmode="lin" valueType="num">
                                      <p:cBhvr>
                                        <p:cTn id="9"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102"/>
                                        </p:tgtEl>
                                        <p:attrNameLst>
                                          <p:attrName>style.visibility</p:attrName>
                                        </p:attrNameLst>
                                      </p:cBhvr>
                                      <p:to>
                                        <p:strVal val="visible"/>
                                      </p:to>
                                    </p:set>
                                    <p:animEffect transition="in" filter="wheel(1)">
                                      <p:cBhvr>
                                        <p:cTn id="14" dur="2000"/>
                                        <p:tgtEl>
                                          <p:spTgt spid="102"/>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randombar(horizontal)">
                                      <p:cBhvr>
                                        <p:cTn id="19" dur="500"/>
                                        <p:tgtEl>
                                          <p:spTgt spid="104"/>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randombar(horizontal)">
                                      <p:cBhvr>
                                        <p:cTn id="22" dur="500"/>
                                        <p:tgtEl>
                                          <p:spTgt spid="112"/>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14"/>
                                        </p:tgtEl>
                                        <p:attrNameLst>
                                          <p:attrName>style.visibility</p:attrName>
                                        </p:attrNameLst>
                                      </p:cBhvr>
                                      <p:to>
                                        <p:strVal val="visible"/>
                                      </p:to>
                                    </p:set>
                                    <p:animEffect transition="in" filter="randombar(horizontal)">
                                      <p:cBhvr>
                                        <p:cTn id="25" dur="500"/>
                                        <p:tgtEl>
                                          <p:spTgt spid="114"/>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6"/>
                                        </p:tgtEl>
                                        <p:attrNameLst>
                                          <p:attrName>style.visibility</p:attrName>
                                        </p:attrNameLst>
                                      </p:cBhvr>
                                      <p:to>
                                        <p:strVal val="visible"/>
                                      </p:to>
                                    </p:set>
                                    <p:animEffect transition="in" filter="randombar(horizontal)">
                                      <p:cBhvr>
                                        <p:cTn id="28"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2" grpId="0"/>
      <p:bldP spid="104" grpId="0"/>
      <p:bldP spid="112" grpId="0"/>
      <p:bldP spid="114" grpId="0"/>
      <p:bldP spid="1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8"/>
        <p:cNvGrpSpPr/>
        <p:nvPr/>
      </p:nvGrpSpPr>
      <p:grpSpPr>
        <a:xfrm>
          <a:off x="0" y="0"/>
          <a:ext cx="0" cy="0"/>
          <a:chOff x="0" y="0"/>
          <a:chExt cx="0" cy="0"/>
        </a:xfrm>
      </p:grpSpPr>
      <p:sp>
        <p:nvSpPr>
          <p:cNvPr id="32" name="Hộp Văn bản 31">
            <a:extLst>
              <a:ext uri="{FF2B5EF4-FFF2-40B4-BE49-F238E27FC236}">
                <a16:creationId xmlns:a16="http://schemas.microsoft.com/office/drawing/2014/main" id="{501ED276-83A4-4EFE-9EE2-19CB542809D0}"/>
              </a:ext>
            </a:extLst>
          </p:cNvPr>
          <p:cNvSpPr txBox="1"/>
          <p:nvPr/>
        </p:nvSpPr>
        <p:spPr>
          <a:xfrm>
            <a:off x="522248" y="819985"/>
            <a:ext cx="4627756" cy="307777"/>
          </a:xfrm>
          <a:prstGeom prst="rect">
            <a:avLst/>
          </a:prstGeom>
          <a:noFill/>
        </p:spPr>
        <p:txBody>
          <a:bodyPr wrap="square">
            <a:spAutoFit/>
          </a:bodyPr>
          <a:lstStyle/>
          <a:p>
            <a:r>
              <a:rPr lang="en-US" sz="1400" b="1" dirty="0">
                <a:solidFill>
                  <a:srgbClr val="000000"/>
                </a:solidFill>
                <a:effectLst/>
                <a:latin typeface="+mn-lt"/>
                <a:ea typeface="LiberationSerif"/>
                <a:cs typeface="Times New Roman" panose="02020603050405020304" pitchFamily="18" charset="0"/>
              </a:rPr>
              <a:t>B6: </a:t>
            </a:r>
            <a:r>
              <a:rPr lang="en-US" sz="1400" b="1" dirty="0" err="1">
                <a:solidFill>
                  <a:srgbClr val="000000"/>
                </a:solidFill>
                <a:effectLst/>
                <a:latin typeface="+mn-lt"/>
                <a:ea typeface="LiberationSerif"/>
                <a:cs typeface="Times New Roman" panose="02020603050405020304" pitchFamily="18" charset="0"/>
              </a:rPr>
              <a:t>Thêm</a:t>
            </a:r>
            <a:r>
              <a:rPr lang="en-US" sz="1400" b="1" dirty="0">
                <a:solidFill>
                  <a:srgbClr val="000000"/>
                </a:solidFill>
                <a:effectLst/>
                <a:latin typeface="+mn-lt"/>
                <a:ea typeface="LiberationSerif"/>
                <a:cs typeface="Times New Roman" panose="02020603050405020304" pitchFamily="18" charset="0"/>
              </a:rPr>
              <a:t> </a:t>
            </a:r>
            <a:r>
              <a:rPr lang="en-US" sz="1400" b="1" dirty="0" err="1">
                <a:solidFill>
                  <a:srgbClr val="000000"/>
                </a:solidFill>
                <a:effectLst/>
                <a:latin typeface="+mn-lt"/>
                <a:ea typeface="LiberationSerif"/>
                <a:cs typeface="Times New Roman" panose="02020603050405020304" pitchFamily="18" charset="0"/>
              </a:rPr>
              <a:t>đoạn</a:t>
            </a:r>
            <a:r>
              <a:rPr lang="en-US" sz="1400" b="1" dirty="0">
                <a:solidFill>
                  <a:srgbClr val="000000"/>
                </a:solidFill>
                <a:effectLst/>
                <a:latin typeface="+mn-lt"/>
                <a:ea typeface="LiberationSerif"/>
                <a:cs typeface="Times New Roman" panose="02020603050405020304" pitchFamily="18" charset="0"/>
              </a:rPr>
              <a:t> </a:t>
            </a:r>
            <a:r>
              <a:rPr lang="en-US" sz="1400" b="1" dirty="0" err="1">
                <a:solidFill>
                  <a:srgbClr val="000000"/>
                </a:solidFill>
                <a:effectLst/>
                <a:latin typeface="+mn-lt"/>
                <a:ea typeface="LiberationSerif"/>
                <a:cs typeface="Times New Roman" panose="02020603050405020304" pitchFamily="18" charset="0"/>
              </a:rPr>
              <a:t>nén</a:t>
            </a:r>
            <a:r>
              <a:rPr lang="en-US" sz="1400" b="1" dirty="0">
                <a:solidFill>
                  <a:srgbClr val="000000"/>
                </a:solidFill>
                <a:effectLst/>
                <a:latin typeface="+mn-lt"/>
                <a:ea typeface="LiberationSerif"/>
                <a:cs typeface="Times New Roman" panose="02020603050405020304" pitchFamily="18" charset="0"/>
              </a:rPr>
              <a:t> </a:t>
            </a:r>
            <a:r>
              <a:rPr lang="en-US" sz="1400" b="1" dirty="0" err="1">
                <a:solidFill>
                  <a:srgbClr val="000000"/>
                </a:solidFill>
                <a:effectLst/>
                <a:latin typeface="+mn-lt"/>
                <a:ea typeface="LiberationSerif"/>
                <a:cs typeface="Times New Roman" panose="02020603050405020304" pitchFamily="18" charset="0"/>
              </a:rPr>
              <a:t>vào</a:t>
            </a:r>
            <a:r>
              <a:rPr lang="en-US" sz="1400" b="1" dirty="0">
                <a:solidFill>
                  <a:srgbClr val="000000"/>
                </a:solidFill>
                <a:effectLst/>
                <a:latin typeface="+mn-lt"/>
                <a:ea typeface="LiberationSerif"/>
                <a:cs typeface="Times New Roman" panose="02020603050405020304" pitchFamily="18" charset="0"/>
              </a:rPr>
              <a:t> </a:t>
            </a:r>
            <a:r>
              <a:rPr lang="en-US" sz="1400" b="1" dirty="0" err="1">
                <a:solidFill>
                  <a:srgbClr val="000000"/>
                </a:solidFill>
                <a:effectLst/>
                <a:latin typeface="+mn-lt"/>
                <a:ea typeface="LiberationSerif"/>
                <a:cs typeface="Times New Roman" panose="02020603050405020304" pitchFamily="18" charset="0"/>
              </a:rPr>
              <a:t>băm</a:t>
            </a:r>
            <a:r>
              <a:rPr lang="en-US" sz="1400" b="1" dirty="0">
                <a:solidFill>
                  <a:srgbClr val="000000"/>
                </a:solidFill>
                <a:effectLst/>
                <a:latin typeface="+mn-lt"/>
                <a:ea typeface="LiberationSerif"/>
                <a:cs typeface="Times New Roman" panose="02020603050405020304" pitchFamily="18" charset="0"/>
              </a:rPr>
              <a:t> </a:t>
            </a:r>
            <a:r>
              <a:rPr lang="en-US" sz="1400" b="1" dirty="0" err="1">
                <a:solidFill>
                  <a:srgbClr val="000000"/>
                </a:solidFill>
                <a:effectLst/>
                <a:latin typeface="+mn-lt"/>
                <a:ea typeface="LiberationSerif"/>
                <a:cs typeface="Times New Roman" panose="02020603050405020304" pitchFamily="18" charset="0"/>
              </a:rPr>
              <a:t>hiện</a:t>
            </a:r>
            <a:r>
              <a:rPr lang="en-US" sz="1400" b="1" dirty="0">
                <a:solidFill>
                  <a:srgbClr val="000000"/>
                </a:solidFill>
                <a:effectLst/>
                <a:latin typeface="+mn-lt"/>
                <a:ea typeface="LiberationSerif"/>
                <a:cs typeface="Times New Roman" panose="02020603050405020304" pitchFamily="18" charset="0"/>
              </a:rPr>
              <a:t> </a:t>
            </a:r>
            <a:r>
              <a:rPr lang="en-US" sz="1400" b="1" dirty="0" err="1">
                <a:solidFill>
                  <a:srgbClr val="000000"/>
                </a:solidFill>
                <a:effectLst/>
                <a:latin typeface="+mn-lt"/>
                <a:ea typeface="LiberationSerif"/>
                <a:cs typeface="Times New Roman" panose="02020603050405020304" pitchFamily="18" charset="0"/>
              </a:rPr>
              <a:t>tại</a:t>
            </a:r>
            <a:r>
              <a:rPr lang="en-US" sz="1400" b="1" dirty="0">
                <a:solidFill>
                  <a:srgbClr val="000000"/>
                </a:solidFill>
                <a:effectLst/>
                <a:latin typeface="+mn-lt"/>
                <a:ea typeface="LiberationSerif"/>
                <a:cs typeface="Times New Roman" panose="02020603050405020304" pitchFamily="18" charset="0"/>
              </a:rPr>
              <a:t> </a:t>
            </a:r>
            <a:r>
              <a:rPr lang="en-US" sz="1400" b="1" dirty="0" err="1">
                <a:solidFill>
                  <a:srgbClr val="000000"/>
                </a:solidFill>
                <a:effectLst/>
                <a:latin typeface="+mn-lt"/>
                <a:ea typeface="LiberationSerif"/>
                <a:cs typeface="Times New Roman" panose="02020603050405020304" pitchFamily="18" charset="0"/>
              </a:rPr>
              <a:t>giá</a:t>
            </a:r>
            <a:r>
              <a:rPr lang="en-US" sz="1400" b="1" dirty="0">
                <a:solidFill>
                  <a:srgbClr val="000000"/>
                </a:solidFill>
                <a:effectLst/>
                <a:latin typeface="+mn-lt"/>
                <a:ea typeface="LiberationSerif"/>
                <a:cs typeface="Times New Roman" panose="02020603050405020304" pitchFamily="18" charset="0"/>
              </a:rPr>
              <a:t> </a:t>
            </a:r>
            <a:r>
              <a:rPr lang="en-US" sz="1400" b="1" dirty="0" err="1">
                <a:solidFill>
                  <a:srgbClr val="000000"/>
                </a:solidFill>
                <a:effectLst/>
                <a:latin typeface="+mn-lt"/>
                <a:ea typeface="LiberationSerif"/>
                <a:cs typeface="Times New Roman" panose="02020603050405020304" pitchFamily="18" charset="0"/>
              </a:rPr>
              <a:t>trị</a:t>
            </a:r>
            <a:r>
              <a:rPr lang="en-US" sz="1400" b="1" dirty="0">
                <a:solidFill>
                  <a:srgbClr val="000000"/>
                </a:solidFill>
                <a:effectLst/>
                <a:latin typeface="+mn-lt"/>
                <a:ea typeface="LiberationSerif"/>
                <a:cs typeface="Times New Roman" panose="02020603050405020304" pitchFamily="18" charset="0"/>
              </a:rPr>
              <a:t>: </a:t>
            </a:r>
            <a:endParaRPr lang="vi-VN" sz="1600" b="1" dirty="0">
              <a:effectLst/>
              <a:latin typeface="+mn-lt"/>
              <a:ea typeface="SimSun" panose="02010600030101010101" pitchFamily="2" charset="-122"/>
              <a:cs typeface="Times New Roman" panose="02020603050405020304" pitchFamily="18" charset="0"/>
            </a:endParaRPr>
          </a:p>
        </p:txBody>
      </p:sp>
      <p:sp>
        <p:nvSpPr>
          <p:cNvPr id="34" name="Hộp Văn bản 33">
            <a:extLst>
              <a:ext uri="{FF2B5EF4-FFF2-40B4-BE49-F238E27FC236}">
                <a16:creationId xmlns:a16="http://schemas.microsoft.com/office/drawing/2014/main" id="{DAF5A359-54AB-44E2-A0EA-916BC374DAE7}"/>
              </a:ext>
            </a:extLst>
          </p:cNvPr>
          <p:cNvSpPr txBox="1"/>
          <p:nvPr/>
        </p:nvSpPr>
        <p:spPr>
          <a:xfrm>
            <a:off x="1845527" y="1226528"/>
            <a:ext cx="4627756" cy="1815882"/>
          </a:xfrm>
          <a:prstGeom prst="rect">
            <a:avLst/>
          </a:prstGeom>
          <a:noFill/>
        </p:spPr>
        <p:txBody>
          <a:bodyPr wrap="square">
            <a:spAutoFit/>
          </a:bodyPr>
          <a:lstStyle/>
          <a:p>
            <a:r>
              <a:rPr lang="en-US" sz="1400" dirty="0">
                <a:solidFill>
                  <a:srgbClr val="000000"/>
                </a:solidFill>
                <a:effectLst/>
                <a:latin typeface="Times New Roman" panose="02020603050405020304" pitchFamily="18" charset="0"/>
                <a:ea typeface="LiberationSerif"/>
                <a:cs typeface="Times New Roman" panose="02020603050405020304" pitchFamily="18" charset="0"/>
              </a:rPr>
              <a:t>h0: = h0 + a </a:t>
            </a:r>
            <a:endParaRPr lang="vi-VN" sz="16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400" dirty="0">
                <a:solidFill>
                  <a:srgbClr val="000000"/>
                </a:solidFill>
                <a:effectLst/>
                <a:latin typeface="Times New Roman" panose="02020603050405020304" pitchFamily="18" charset="0"/>
                <a:ea typeface="LiberationSerif"/>
                <a:cs typeface="Times New Roman" panose="02020603050405020304" pitchFamily="18" charset="0"/>
              </a:rPr>
              <a:t>h1: = h1 + b </a:t>
            </a:r>
            <a:endParaRPr lang="vi-VN" sz="16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400" dirty="0">
                <a:solidFill>
                  <a:srgbClr val="000000"/>
                </a:solidFill>
                <a:effectLst/>
                <a:latin typeface="Times New Roman" panose="02020603050405020304" pitchFamily="18" charset="0"/>
                <a:ea typeface="LiberationSerif"/>
                <a:cs typeface="Times New Roman" panose="02020603050405020304" pitchFamily="18" charset="0"/>
              </a:rPr>
              <a:t>h2: = h2 + c </a:t>
            </a:r>
            <a:endParaRPr lang="vi-VN" sz="16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400" dirty="0">
                <a:solidFill>
                  <a:srgbClr val="000000"/>
                </a:solidFill>
                <a:effectLst/>
                <a:latin typeface="Times New Roman" panose="02020603050405020304" pitchFamily="18" charset="0"/>
                <a:ea typeface="LiberationSerif"/>
                <a:cs typeface="Times New Roman" panose="02020603050405020304" pitchFamily="18" charset="0"/>
              </a:rPr>
              <a:t>h3: = h3 + d </a:t>
            </a:r>
            <a:endParaRPr lang="vi-VN" sz="16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400" dirty="0">
                <a:solidFill>
                  <a:srgbClr val="000000"/>
                </a:solidFill>
                <a:effectLst/>
                <a:latin typeface="Times New Roman" panose="02020603050405020304" pitchFamily="18" charset="0"/>
                <a:ea typeface="LiberationSerif"/>
                <a:cs typeface="Times New Roman" panose="02020603050405020304" pitchFamily="18" charset="0"/>
              </a:rPr>
              <a:t>h4: = h4 + e </a:t>
            </a:r>
            <a:endParaRPr lang="vi-VN" sz="16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400" dirty="0">
                <a:solidFill>
                  <a:srgbClr val="000000"/>
                </a:solidFill>
                <a:effectLst/>
                <a:latin typeface="Times New Roman" panose="02020603050405020304" pitchFamily="18" charset="0"/>
                <a:ea typeface="LiberationSerif"/>
                <a:cs typeface="Times New Roman" panose="02020603050405020304" pitchFamily="18" charset="0"/>
              </a:rPr>
              <a:t>h5: = h5 + f </a:t>
            </a:r>
            <a:endParaRPr lang="vi-VN" sz="16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400" dirty="0">
                <a:solidFill>
                  <a:srgbClr val="000000"/>
                </a:solidFill>
                <a:effectLst/>
                <a:latin typeface="Times New Roman" panose="02020603050405020304" pitchFamily="18" charset="0"/>
                <a:ea typeface="LiberationSerif"/>
                <a:cs typeface="Times New Roman" panose="02020603050405020304" pitchFamily="18" charset="0"/>
              </a:rPr>
              <a:t>h6: = h6 + g </a:t>
            </a:r>
            <a:endParaRPr lang="vi-VN" sz="16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400" dirty="0">
                <a:solidFill>
                  <a:srgbClr val="000000"/>
                </a:solidFill>
                <a:effectLst/>
                <a:latin typeface="Times New Roman" panose="02020603050405020304" pitchFamily="18" charset="0"/>
                <a:ea typeface="LiberationSerif"/>
                <a:cs typeface="Times New Roman" panose="02020603050405020304" pitchFamily="18" charset="0"/>
              </a:rPr>
              <a:t>h7: = h7 + h </a:t>
            </a:r>
            <a:endParaRPr lang="vi-VN" sz="16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6" name="Hộp Văn bản 35">
            <a:extLst>
              <a:ext uri="{FF2B5EF4-FFF2-40B4-BE49-F238E27FC236}">
                <a16:creationId xmlns:a16="http://schemas.microsoft.com/office/drawing/2014/main" id="{3C4D1880-9307-4B0E-AF7C-6D7E8A0DCC19}"/>
              </a:ext>
            </a:extLst>
          </p:cNvPr>
          <p:cNvSpPr txBox="1"/>
          <p:nvPr/>
        </p:nvSpPr>
        <p:spPr>
          <a:xfrm>
            <a:off x="656062" y="3430963"/>
            <a:ext cx="8168270" cy="892552"/>
          </a:xfrm>
          <a:prstGeom prst="rect">
            <a:avLst/>
          </a:prstGeom>
          <a:noFill/>
        </p:spPr>
        <p:txBody>
          <a:bodyPr wrap="square">
            <a:spAutoFit/>
          </a:bodyPr>
          <a:lstStyle/>
          <a:p>
            <a:pPr>
              <a:spcAft>
                <a:spcPts val="1200"/>
              </a:spcAft>
            </a:pPr>
            <a:r>
              <a:rPr lang="en-US" sz="1400" b="1" dirty="0" err="1">
                <a:solidFill>
                  <a:srgbClr val="242424"/>
                </a:solidFill>
                <a:effectLst/>
                <a:latin typeface="+mn-lt"/>
                <a:ea typeface="Helvetica" panose="020B0604020202020204" pitchFamily="34" charset="0"/>
                <a:cs typeface="Times New Roman" panose="02020603050405020304" pitchFamily="18" charset="0"/>
              </a:rPr>
              <a:t>Bước</a:t>
            </a:r>
            <a:r>
              <a:rPr lang="en-US" sz="1400" b="1" dirty="0">
                <a:solidFill>
                  <a:srgbClr val="242424"/>
                </a:solidFill>
                <a:effectLst/>
                <a:latin typeface="+mn-lt"/>
                <a:ea typeface="Helvetica" panose="020B0604020202020204" pitchFamily="34" charset="0"/>
                <a:cs typeface="Times New Roman" panose="02020603050405020304" pitchFamily="18" charset="0"/>
              </a:rPr>
              <a:t> 7: </a:t>
            </a:r>
            <a:r>
              <a:rPr lang="en-US" sz="1400" b="1" dirty="0" err="1">
                <a:solidFill>
                  <a:srgbClr val="242424"/>
                </a:solidFill>
                <a:effectLst/>
                <a:latin typeface="+mn-lt"/>
                <a:ea typeface="Helvetica" panose="020B0604020202020204" pitchFamily="34" charset="0"/>
                <a:cs typeface="Times New Roman" panose="02020603050405020304" pitchFamily="18" charset="0"/>
              </a:rPr>
              <a:t>Kết</a:t>
            </a:r>
            <a:r>
              <a:rPr lang="en-US" sz="1400" b="1" dirty="0">
                <a:solidFill>
                  <a:srgbClr val="242424"/>
                </a:solidFill>
                <a:effectLst/>
                <a:latin typeface="+mn-lt"/>
                <a:ea typeface="Helvetica" panose="020B0604020202020204" pitchFamily="34" charset="0"/>
                <a:cs typeface="Times New Roman" panose="02020603050405020304" pitchFamily="18" charset="0"/>
              </a:rPr>
              <a:t> </a:t>
            </a:r>
            <a:r>
              <a:rPr lang="en-US" sz="1400" b="1" dirty="0" err="1">
                <a:solidFill>
                  <a:srgbClr val="242424"/>
                </a:solidFill>
                <a:effectLst/>
                <a:latin typeface="+mn-lt"/>
                <a:ea typeface="Helvetica" panose="020B0604020202020204" pitchFamily="34" charset="0"/>
                <a:cs typeface="Times New Roman" panose="02020603050405020304" pitchFamily="18" charset="0"/>
              </a:rPr>
              <a:t>hợp</a:t>
            </a:r>
            <a:r>
              <a:rPr lang="en-US" sz="1400" b="1" dirty="0">
                <a:solidFill>
                  <a:srgbClr val="242424"/>
                </a:solidFill>
                <a:effectLst/>
                <a:latin typeface="+mn-lt"/>
                <a:ea typeface="Helvetica" panose="020B0604020202020204" pitchFamily="34" charset="0"/>
                <a:cs typeface="Times New Roman" panose="02020603050405020304" pitchFamily="18" charset="0"/>
              </a:rPr>
              <a:t> </a:t>
            </a:r>
            <a:r>
              <a:rPr lang="en-US" sz="1400" b="1" dirty="0" err="1">
                <a:solidFill>
                  <a:srgbClr val="242424"/>
                </a:solidFill>
                <a:effectLst/>
                <a:latin typeface="+mn-lt"/>
                <a:ea typeface="Helvetica" panose="020B0604020202020204" pitchFamily="34" charset="0"/>
                <a:cs typeface="Times New Roman" panose="02020603050405020304" pitchFamily="18" charset="0"/>
              </a:rPr>
              <a:t>Băm</a:t>
            </a:r>
            <a:r>
              <a:rPr lang="en-US" sz="1400" b="1" dirty="0">
                <a:solidFill>
                  <a:srgbClr val="242424"/>
                </a:solidFill>
                <a:effectLst/>
                <a:latin typeface="+mn-lt"/>
                <a:ea typeface="Helvetica" panose="020B0604020202020204" pitchFamily="34" charset="0"/>
                <a:cs typeface="Times New Roman" panose="02020603050405020304" pitchFamily="18" charset="0"/>
              </a:rPr>
              <a:t> </a:t>
            </a:r>
            <a:r>
              <a:rPr lang="en-US" sz="1400" b="1" dirty="0" err="1">
                <a:solidFill>
                  <a:srgbClr val="242424"/>
                </a:solidFill>
                <a:effectLst/>
                <a:latin typeface="+mn-lt"/>
                <a:ea typeface="Helvetica" panose="020B0604020202020204" pitchFamily="34" charset="0"/>
                <a:cs typeface="Times New Roman" panose="02020603050405020304" pitchFamily="18" charset="0"/>
              </a:rPr>
              <a:t>cuối</a:t>
            </a:r>
            <a:r>
              <a:rPr lang="en-US" sz="1400" b="1" dirty="0">
                <a:solidFill>
                  <a:srgbClr val="242424"/>
                </a:solidFill>
                <a:effectLst/>
                <a:latin typeface="+mn-lt"/>
                <a:ea typeface="Helvetica" panose="020B0604020202020204" pitchFamily="34" charset="0"/>
                <a:cs typeface="Times New Roman" panose="02020603050405020304" pitchFamily="18" charset="0"/>
              </a:rPr>
              <a:t> </a:t>
            </a:r>
            <a:r>
              <a:rPr lang="en-US" sz="1400" b="1" dirty="0" err="1">
                <a:solidFill>
                  <a:srgbClr val="242424"/>
                </a:solidFill>
                <a:effectLst/>
                <a:latin typeface="+mn-lt"/>
                <a:ea typeface="Helvetica" panose="020B0604020202020204" pitchFamily="34" charset="0"/>
                <a:cs typeface="Times New Roman" panose="02020603050405020304" pitchFamily="18" charset="0"/>
              </a:rPr>
              <a:t>cùng</a:t>
            </a:r>
            <a:endParaRPr lang="vi-VN" sz="3600" b="1" dirty="0">
              <a:effectLst/>
              <a:latin typeface="+mn-lt"/>
              <a:ea typeface="SimSun" panose="02010600030101010101" pitchFamily="2" charset="-122"/>
              <a:cs typeface="Times New Roman" panose="02020603050405020304" pitchFamily="18" charset="0"/>
            </a:endParaRPr>
          </a:p>
          <a:p>
            <a:pPr>
              <a:spcAft>
                <a:spcPts val="1575"/>
              </a:spcAft>
            </a:pPr>
            <a:r>
              <a:rPr lang="en-US" sz="1400" dirty="0" err="1">
                <a:solidFill>
                  <a:srgbClr val="242424"/>
                </a:solidFill>
                <a:effectLst/>
                <a:latin typeface="+mn-lt"/>
                <a:ea typeface="Helvetica" panose="020B0604020202020204" pitchFamily="34" charset="0"/>
              </a:rPr>
              <a:t>Cuối</a:t>
            </a:r>
            <a:r>
              <a:rPr lang="en-US" sz="1400" dirty="0">
                <a:solidFill>
                  <a:srgbClr val="242424"/>
                </a:solidFill>
                <a:effectLst/>
                <a:latin typeface="+mn-lt"/>
                <a:ea typeface="Helvetica" panose="020B0604020202020204" pitchFamily="34" charset="0"/>
              </a:rPr>
              <a:t> </a:t>
            </a:r>
            <a:r>
              <a:rPr lang="en-US" sz="1400" dirty="0" err="1">
                <a:solidFill>
                  <a:srgbClr val="242424"/>
                </a:solidFill>
                <a:effectLst/>
                <a:latin typeface="+mn-lt"/>
                <a:ea typeface="Helvetica" panose="020B0604020202020204" pitchFamily="34" charset="0"/>
              </a:rPr>
              <a:t>cùng</a:t>
            </a:r>
            <a:r>
              <a:rPr lang="en-US" sz="1400" dirty="0">
                <a:solidFill>
                  <a:srgbClr val="242424"/>
                </a:solidFill>
                <a:effectLst/>
                <a:latin typeface="+mn-lt"/>
                <a:ea typeface="Helvetica" panose="020B0604020202020204" pitchFamily="34" charset="0"/>
              </a:rPr>
              <a:t> </a:t>
            </a:r>
            <a:r>
              <a:rPr lang="en-US" sz="1400" dirty="0" err="1">
                <a:solidFill>
                  <a:srgbClr val="242424"/>
                </a:solidFill>
                <a:effectLst/>
                <a:latin typeface="+mn-lt"/>
                <a:ea typeface="Helvetica" panose="020B0604020202020204" pitchFamily="34" charset="0"/>
              </a:rPr>
              <a:t>nhưng</a:t>
            </a:r>
            <a:r>
              <a:rPr lang="en-US" sz="1400" dirty="0">
                <a:solidFill>
                  <a:srgbClr val="242424"/>
                </a:solidFill>
                <a:effectLst/>
                <a:latin typeface="+mn-lt"/>
                <a:ea typeface="Helvetica" panose="020B0604020202020204" pitchFamily="34" charset="0"/>
              </a:rPr>
              <a:t> </a:t>
            </a:r>
            <a:r>
              <a:rPr lang="en-US" sz="1400" dirty="0" err="1">
                <a:solidFill>
                  <a:srgbClr val="242424"/>
                </a:solidFill>
                <a:effectLst/>
                <a:latin typeface="+mn-lt"/>
                <a:ea typeface="Helvetica" panose="020B0604020202020204" pitchFamily="34" charset="0"/>
              </a:rPr>
              <a:t>không</a:t>
            </a:r>
            <a:r>
              <a:rPr lang="en-US" sz="1400" dirty="0">
                <a:solidFill>
                  <a:srgbClr val="242424"/>
                </a:solidFill>
                <a:effectLst/>
                <a:latin typeface="+mn-lt"/>
                <a:ea typeface="Helvetica" panose="020B0604020202020204" pitchFamily="34" charset="0"/>
              </a:rPr>
              <a:t> </a:t>
            </a:r>
            <a:r>
              <a:rPr lang="en-US" sz="1400" dirty="0" err="1">
                <a:solidFill>
                  <a:srgbClr val="242424"/>
                </a:solidFill>
                <a:effectLst/>
                <a:latin typeface="+mn-lt"/>
                <a:ea typeface="Helvetica" panose="020B0604020202020204" pitchFamily="34" charset="0"/>
              </a:rPr>
              <a:t>kém</a:t>
            </a:r>
            <a:r>
              <a:rPr lang="en-US" sz="1400" dirty="0">
                <a:solidFill>
                  <a:srgbClr val="242424"/>
                </a:solidFill>
                <a:effectLst/>
                <a:latin typeface="+mn-lt"/>
                <a:ea typeface="Helvetica" panose="020B0604020202020204" pitchFamily="34" charset="0"/>
              </a:rPr>
              <a:t> </a:t>
            </a:r>
            <a:r>
              <a:rPr lang="en-US" sz="1400" dirty="0" err="1">
                <a:solidFill>
                  <a:srgbClr val="242424"/>
                </a:solidFill>
                <a:effectLst/>
                <a:latin typeface="+mn-lt"/>
                <a:ea typeface="Helvetica" panose="020B0604020202020204" pitchFamily="34" charset="0"/>
              </a:rPr>
              <a:t>phần</a:t>
            </a:r>
            <a:r>
              <a:rPr lang="en-US" sz="1400" dirty="0">
                <a:solidFill>
                  <a:srgbClr val="242424"/>
                </a:solidFill>
                <a:effectLst/>
                <a:latin typeface="+mn-lt"/>
                <a:ea typeface="Helvetica" panose="020B0604020202020204" pitchFamily="34" charset="0"/>
              </a:rPr>
              <a:t> </a:t>
            </a:r>
            <a:r>
              <a:rPr lang="en-US" sz="1400" dirty="0" err="1">
                <a:solidFill>
                  <a:srgbClr val="242424"/>
                </a:solidFill>
                <a:effectLst/>
                <a:latin typeface="+mn-lt"/>
                <a:ea typeface="Helvetica" panose="020B0604020202020204" pitchFamily="34" charset="0"/>
              </a:rPr>
              <a:t>quan</a:t>
            </a:r>
            <a:r>
              <a:rPr lang="en-US" sz="1400" dirty="0">
                <a:solidFill>
                  <a:srgbClr val="242424"/>
                </a:solidFill>
                <a:effectLst/>
                <a:latin typeface="+mn-lt"/>
                <a:ea typeface="Helvetica" panose="020B0604020202020204" pitchFamily="34" charset="0"/>
              </a:rPr>
              <a:t> </a:t>
            </a:r>
            <a:r>
              <a:rPr lang="en-US" sz="1400" dirty="0" err="1">
                <a:solidFill>
                  <a:srgbClr val="242424"/>
                </a:solidFill>
                <a:effectLst/>
                <a:latin typeface="+mn-lt"/>
                <a:ea typeface="Helvetica" panose="020B0604020202020204" pitchFamily="34" charset="0"/>
              </a:rPr>
              <a:t>trọng</a:t>
            </a:r>
            <a:r>
              <a:rPr lang="en-US" sz="1400" dirty="0">
                <a:solidFill>
                  <a:srgbClr val="242424"/>
                </a:solidFill>
                <a:effectLst/>
                <a:latin typeface="+mn-lt"/>
                <a:ea typeface="Helvetica" panose="020B0604020202020204" pitchFamily="34" charset="0"/>
              </a:rPr>
              <a:t>, </a:t>
            </a:r>
            <a:r>
              <a:rPr lang="en-US" sz="1400" dirty="0" err="1">
                <a:solidFill>
                  <a:srgbClr val="242424"/>
                </a:solidFill>
                <a:effectLst/>
                <a:latin typeface="+mn-lt"/>
                <a:ea typeface="Helvetica" panose="020B0604020202020204" pitchFamily="34" charset="0"/>
              </a:rPr>
              <a:t>hãy</a:t>
            </a:r>
            <a:r>
              <a:rPr lang="en-US" sz="1400" dirty="0">
                <a:solidFill>
                  <a:srgbClr val="242424"/>
                </a:solidFill>
                <a:effectLst/>
                <a:latin typeface="+mn-lt"/>
                <a:ea typeface="Helvetica" panose="020B0604020202020204" pitchFamily="34" charset="0"/>
              </a:rPr>
              <a:t> </a:t>
            </a:r>
            <a:r>
              <a:rPr lang="en-US" sz="1400" dirty="0" err="1">
                <a:solidFill>
                  <a:srgbClr val="242424"/>
                </a:solidFill>
                <a:effectLst/>
                <a:latin typeface="+mn-lt"/>
                <a:ea typeface="Helvetica" panose="020B0604020202020204" pitchFamily="34" charset="0"/>
              </a:rPr>
              <a:t>ghép</a:t>
            </a:r>
            <a:r>
              <a:rPr lang="en-US" sz="1400" dirty="0">
                <a:solidFill>
                  <a:srgbClr val="242424"/>
                </a:solidFill>
                <a:effectLst/>
                <a:latin typeface="+mn-lt"/>
                <a:ea typeface="Helvetica" panose="020B0604020202020204" pitchFamily="34" charset="0"/>
              </a:rPr>
              <a:t> </a:t>
            </a:r>
            <a:r>
              <a:rPr lang="en-US" sz="1400" dirty="0" err="1">
                <a:solidFill>
                  <a:srgbClr val="242424"/>
                </a:solidFill>
                <a:effectLst/>
                <a:latin typeface="+mn-lt"/>
                <a:ea typeface="Helvetica" panose="020B0604020202020204" pitchFamily="34" charset="0"/>
              </a:rPr>
              <a:t>tất</a:t>
            </a:r>
            <a:r>
              <a:rPr lang="en-US" sz="1400" dirty="0">
                <a:solidFill>
                  <a:srgbClr val="242424"/>
                </a:solidFill>
                <a:effectLst/>
                <a:latin typeface="+mn-lt"/>
                <a:ea typeface="Helvetica" panose="020B0604020202020204" pitchFamily="34" charset="0"/>
              </a:rPr>
              <a:t> </a:t>
            </a:r>
            <a:r>
              <a:rPr lang="en-US" sz="1400" dirty="0" err="1">
                <a:solidFill>
                  <a:srgbClr val="242424"/>
                </a:solidFill>
                <a:effectLst/>
                <a:latin typeface="+mn-lt"/>
                <a:ea typeface="Helvetica" panose="020B0604020202020204" pitchFamily="34" charset="0"/>
              </a:rPr>
              <a:t>cả</a:t>
            </a:r>
            <a:r>
              <a:rPr lang="en-US" sz="1400" dirty="0">
                <a:solidFill>
                  <a:srgbClr val="242424"/>
                </a:solidFill>
                <a:effectLst/>
                <a:latin typeface="+mn-lt"/>
                <a:ea typeface="Helvetica" panose="020B0604020202020204" pitchFamily="34" charset="0"/>
              </a:rPr>
              <a:t> </a:t>
            </a:r>
            <a:r>
              <a:rPr lang="en-US" sz="1400" dirty="0" err="1">
                <a:solidFill>
                  <a:srgbClr val="242424"/>
                </a:solidFill>
                <a:effectLst/>
                <a:latin typeface="+mn-lt"/>
                <a:ea typeface="Helvetica" panose="020B0604020202020204" pitchFamily="34" charset="0"/>
              </a:rPr>
              <a:t>chúng</a:t>
            </a:r>
            <a:r>
              <a:rPr lang="en-US" sz="1400" dirty="0">
                <a:solidFill>
                  <a:srgbClr val="242424"/>
                </a:solidFill>
                <a:effectLst/>
                <a:latin typeface="+mn-lt"/>
                <a:ea typeface="Helvetica" panose="020B0604020202020204" pitchFamily="34" charset="0"/>
              </a:rPr>
              <a:t> </a:t>
            </a:r>
            <a:r>
              <a:rPr lang="en-US" sz="1400" dirty="0" err="1">
                <a:solidFill>
                  <a:srgbClr val="242424"/>
                </a:solidFill>
                <a:effectLst/>
                <a:latin typeface="+mn-lt"/>
                <a:ea typeface="Helvetica" panose="020B0604020202020204" pitchFamily="34" charset="0"/>
              </a:rPr>
              <a:t>lại</a:t>
            </a:r>
            <a:r>
              <a:rPr lang="en-US" sz="1400" dirty="0">
                <a:solidFill>
                  <a:srgbClr val="242424"/>
                </a:solidFill>
                <a:effectLst/>
                <a:latin typeface="+mn-lt"/>
                <a:ea typeface="Helvetica" panose="020B0604020202020204" pitchFamily="34" charset="0"/>
              </a:rPr>
              <a:t> </a:t>
            </a:r>
            <a:r>
              <a:rPr lang="en-US" sz="1400" dirty="0" err="1">
                <a:solidFill>
                  <a:srgbClr val="242424"/>
                </a:solidFill>
                <a:effectLst/>
                <a:latin typeface="+mn-lt"/>
                <a:ea typeface="Helvetica" panose="020B0604020202020204" pitchFamily="34" charset="0"/>
              </a:rPr>
              <a:t>với</a:t>
            </a:r>
            <a:r>
              <a:rPr lang="en-US" sz="1400" dirty="0">
                <a:solidFill>
                  <a:srgbClr val="242424"/>
                </a:solidFill>
                <a:effectLst/>
                <a:latin typeface="+mn-lt"/>
                <a:ea typeface="Helvetica" panose="020B0604020202020204" pitchFamily="34" charset="0"/>
              </a:rPr>
              <a:t> </a:t>
            </a:r>
            <a:r>
              <a:rPr lang="en-US" sz="1400" dirty="0" err="1">
                <a:solidFill>
                  <a:srgbClr val="242424"/>
                </a:solidFill>
                <a:effectLst/>
                <a:latin typeface="+mn-lt"/>
                <a:ea typeface="Helvetica" panose="020B0604020202020204" pitchFamily="34" charset="0"/>
              </a:rPr>
              <a:t>nhau</a:t>
            </a:r>
            <a:r>
              <a:rPr lang="en-US" sz="1400" dirty="0">
                <a:solidFill>
                  <a:srgbClr val="242424"/>
                </a:solidFill>
                <a:effectLst/>
                <a:latin typeface="+mn-lt"/>
                <a:ea typeface="Helvetica" panose="020B0604020202020204" pitchFamily="34" charset="0"/>
              </a:rPr>
              <a:t>, </a:t>
            </a:r>
            <a:r>
              <a:rPr lang="en-US" sz="1400" dirty="0" err="1">
                <a:solidFill>
                  <a:srgbClr val="242424"/>
                </a:solidFill>
                <a:effectLst/>
                <a:latin typeface="+mn-lt"/>
                <a:ea typeface="Helvetica" panose="020B0604020202020204" pitchFamily="34" charset="0"/>
              </a:rPr>
              <a:t>một</a:t>
            </a:r>
            <a:r>
              <a:rPr lang="en-US" sz="1400" dirty="0">
                <a:solidFill>
                  <a:srgbClr val="242424"/>
                </a:solidFill>
                <a:effectLst/>
                <a:latin typeface="+mn-lt"/>
                <a:ea typeface="Helvetica" panose="020B0604020202020204" pitchFamily="34" charset="0"/>
              </a:rPr>
              <a:t> </a:t>
            </a:r>
            <a:r>
              <a:rPr lang="en-US" sz="1400" dirty="0" err="1">
                <a:solidFill>
                  <a:srgbClr val="242424"/>
                </a:solidFill>
                <a:effectLst/>
                <a:latin typeface="+mn-lt"/>
                <a:ea typeface="Helvetica" panose="020B0604020202020204" pitchFamily="34" charset="0"/>
              </a:rPr>
              <a:t>phép</a:t>
            </a:r>
            <a:r>
              <a:rPr lang="en-US" sz="1400" dirty="0">
                <a:solidFill>
                  <a:srgbClr val="242424"/>
                </a:solidFill>
                <a:effectLst/>
                <a:latin typeface="+mn-lt"/>
                <a:ea typeface="Helvetica" panose="020B0604020202020204" pitchFamily="34" charset="0"/>
              </a:rPr>
              <a:t> </a:t>
            </a:r>
            <a:r>
              <a:rPr lang="en-US" sz="1400" u="none" strike="noStrike" dirty="0" err="1">
                <a:solidFill>
                  <a:srgbClr val="9E713A"/>
                </a:solidFill>
                <a:effectLst/>
                <a:latin typeface="+mn-lt"/>
                <a:ea typeface="Helvetica" panose="020B0604020202020204" pitchFamily="34" charset="0"/>
                <a:hlinkClick r:id="rId3"/>
              </a:rPr>
              <a:t>nối</a:t>
            </a:r>
            <a:r>
              <a:rPr lang="en-US" sz="1400" u="none" strike="noStrike" dirty="0">
                <a:solidFill>
                  <a:srgbClr val="9E713A"/>
                </a:solidFill>
                <a:effectLst/>
                <a:latin typeface="+mn-lt"/>
                <a:ea typeface="Helvetica" panose="020B0604020202020204" pitchFamily="34" charset="0"/>
                <a:hlinkClick r:id="rId3"/>
              </a:rPr>
              <a:t> </a:t>
            </a:r>
            <a:r>
              <a:rPr lang="en-US" sz="1400" u="none" strike="noStrike" dirty="0" err="1">
                <a:solidFill>
                  <a:srgbClr val="9E713A"/>
                </a:solidFill>
                <a:effectLst/>
                <a:latin typeface="+mn-lt"/>
                <a:ea typeface="Helvetica" panose="020B0604020202020204" pitchFamily="34" charset="0"/>
                <a:hlinkClick r:id="rId3"/>
              </a:rPr>
              <a:t>chuỗi</a:t>
            </a:r>
            <a:r>
              <a:rPr lang="en-US" sz="1400" dirty="0">
                <a:solidFill>
                  <a:srgbClr val="242424"/>
                </a:solidFill>
                <a:effectLst/>
                <a:latin typeface="+mn-lt"/>
                <a:ea typeface="Helvetica" panose="020B0604020202020204" pitchFamily="34" charset="0"/>
              </a:rPr>
              <a:t> </a:t>
            </a:r>
            <a:r>
              <a:rPr lang="en-US" sz="1400" dirty="0" err="1">
                <a:solidFill>
                  <a:srgbClr val="242424"/>
                </a:solidFill>
                <a:effectLst/>
                <a:latin typeface="+mn-lt"/>
                <a:ea typeface="Helvetica" panose="020B0604020202020204" pitchFamily="34" charset="0"/>
              </a:rPr>
              <a:t>đơn</a:t>
            </a:r>
            <a:r>
              <a:rPr lang="en-US" sz="1400" dirty="0">
                <a:solidFill>
                  <a:srgbClr val="242424"/>
                </a:solidFill>
                <a:effectLst/>
                <a:latin typeface="+mn-lt"/>
                <a:ea typeface="Helvetica" panose="020B0604020202020204" pitchFamily="34" charset="0"/>
              </a:rPr>
              <a:t> </a:t>
            </a:r>
            <a:r>
              <a:rPr lang="en-US" sz="1400" dirty="0" err="1">
                <a:solidFill>
                  <a:srgbClr val="242424"/>
                </a:solidFill>
                <a:effectLst/>
                <a:latin typeface="+mn-lt"/>
                <a:ea typeface="Helvetica" panose="020B0604020202020204" pitchFamily="34" charset="0"/>
              </a:rPr>
              <a:t>giản</a:t>
            </a:r>
            <a:r>
              <a:rPr lang="en-US" sz="1400" dirty="0">
                <a:solidFill>
                  <a:srgbClr val="242424"/>
                </a:solidFill>
                <a:effectLst/>
                <a:latin typeface="+mn-lt"/>
                <a:ea typeface="Helvetica" panose="020B0604020202020204" pitchFamily="34" charset="0"/>
              </a:rPr>
              <a:t> </a:t>
            </a:r>
            <a:r>
              <a:rPr lang="en-US" sz="1400" dirty="0" err="1">
                <a:solidFill>
                  <a:srgbClr val="242424"/>
                </a:solidFill>
                <a:effectLst/>
                <a:latin typeface="+mn-lt"/>
                <a:ea typeface="Helvetica" panose="020B0604020202020204" pitchFamily="34" charset="0"/>
              </a:rPr>
              <a:t>sẽ</a:t>
            </a:r>
            <a:r>
              <a:rPr lang="en-US" sz="1400" dirty="0">
                <a:solidFill>
                  <a:srgbClr val="242424"/>
                </a:solidFill>
                <a:effectLst/>
                <a:latin typeface="+mn-lt"/>
                <a:ea typeface="Helvetica" panose="020B0604020202020204" pitchFamily="34" charset="0"/>
              </a:rPr>
              <a:t> </a:t>
            </a:r>
            <a:r>
              <a:rPr lang="en-US" sz="1400" dirty="0" err="1">
                <a:solidFill>
                  <a:srgbClr val="242424"/>
                </a:solidFill>
                <a:effectLst/>
                <a:latin typeface="+mn-lt"/>
                <a:ea typeface="Helvetica" panose="020B0604020202020204" pitchFamily="34" charset="0"/>
              </a:rPr>
              <a:t>làm</a:t>
            </a:r>
            <a:r>
              <a:rPr lang="en-US" sz="1400" dirty="0">
                <a:solidFill>
                  <a:srgbClr val="242424"/>
                </a:solidFill>
                <a:effectLst/>
                <a:latin typeface="+mn-lt"/>
                <a:ea typeface="Helvetica" panose="020B0604020202020204" pitchFamily="34" charset="0"/>
              </a:rPr>
              <a:t> </a:t>
            </a:r>
            <a:r>
              <a:rPr lang="en-US" sz="1400" dirty="0" err="1">
                <a:solidFill>
                  <a:srgbClr val="242424"/>
                </a:solidFill>
                <a:effectLst/>
                <a:latin typeface="+mn-lt"/>
                <a:ea typeface="Helvetica" panose="020B0604020202020204" pitchFamily="34" charset="0"/>
              </a:rPr>
              <a:t>được</a:t>
            </a:r>
            <a:r>
              <a:rPr lang="en-US" sz="1400" dirty="0">
                <a:solidFill>
                  <a:srgbClr val="242424"/>
                </a:solidFill>
                <a:effectLst/>
                <a:latin typeface="+mn-lt"/>
                <a:ea typeface="Helvetica" panose="020B0604020202020204" pitchFamily="34" charset="0"/>
              </a:rPr>
              <a:t>.</a:t>
            </a:r>
            <a:endParaRPr lang="vi-VN" sz="2400" dirty="0">
              <a:effectLst/>
              <a:latin typeface="+mn-lt"/>
              <a:ea typeface="SimSun"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down)">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6" grpId="0"/>
    </p:bldLst>
  </p:timing>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1770</Words>
  <Application>Microsoft Office PowerPoint</Application>
  <PresentationFormat>Trình chiếu Trên màn hình (16:9)</PresentationFormat>
  <Paragraphs>172</Paragraphs>
  <Slides>19</Slides>
  <Notes>18</Notes>
  <HiddenSlides>0</HiddenSlides>
  <MMClips>0</MMClips>
  <ScaleCrop>false</ScaleCrop>
  <HeadingPairs>
    <vt:vector size="8" baseType="variant">
      <vt:variant>
        <vt:lpstr>Phông được Dùng</vt:lpstr>
      </vt:variant>
      <vt:variant>
        <vt:i4>7</vt:i4>
      </vt:variant>
      <vt:variant>
        <vt:lpstr>Chủ đề</vt:lpstr>
      </vt:variant>
      <vt:variant>
        <vt:i4>1</vt:i4>
      </vt:variant>
      <vt:variant>
        <vt:lpstr>Máy chủ nhúng OLE</vt:lpstr>
      </vt:variant>
      <vt:variant>
        <vt:i4>1</vt:i4>
      </vt:variant>
      <vt:variant>
        <vt:lpstr>Tiêu đề Bản chiếu</vt:lpstr>
      </vt:variant>
      <vt:variant>
        <vt:i4>19</vt:i4>
      </vt:variant>
    </vt:vector>
  </HeadingPairs>
  <TitlesOfParts>
    <vt:vector size="28" baseType="lpstr">
      <vt:lpstr>Agency FB</vt:lpstr>
      <vt:lpstr>DM Sans</vt:lpstr>
      <vt:lpstr>Times New Roman</vt:lpstr>
      <vt:lpstr>Cambria Math</vt:lpstr>
      <vt:lpstr>Calibri</vt:lpstr>
      <vt:lpstr>Arial</vt:lpstr>
      <vt:lpstr>Viga</vt:lpstr>
      <vt:lpstr>Cyber Security Business Plan</vt:lpstr>
      <vt:lpstr>Equation.KSEE3</vt:lpstr>
      <vt:lpstr>Cơ sở an toàn thông tin</vt:lpstr>
      <vt:lpstr>Bản trình bày PowerPoint</vt:lpstr>
      <vt:lpstr>Giải thuật các hàm băm SHA</vt:lpstr>
      <vt:lpstr>Bản trình bày PowerPoint</vt:lpstr>
      <vt:lpstr>SHA - 1</vt:lpstr>
      <vt:lpstr>Bản trình bày PowerPoint</vt:lpstr>
      <vt:lpstr>SHA - 2</vt:lpstr>
      <vt:lpstr>Bản trình bày PowerPoint</vt:lpstr>
      <vt:lpstr>Bản trình bày PowerPoint</vt:lpstr>
      <vt:lpstr>SHA-3</vt:lpstr>
      <vt:lpstr>Các điểm yếu và các dạng tấn công </vt:lpstr>
      <vt:lpstr>1.Các điểm yếu</vt:lpstr>
      <vt:lpstr>2. Các cuộc tấn công:</vt:lpstr>
      <vt:lpstr> </vt:lpstr>
      <vt:lpstr>Bản trình bày PowerPoint</vt:lpstr>
      <vt:lpstr>3)Tấn công gặp nhau ở giữa(Meet-in-the-middle) </vt:lpstr>
      <vt:lpstr>Ứng dụng</vt:lpstr>
      <vt:lpstr>1.Che dấu dữ liệu gốc </vt:lpstr>
      <vt:lpstr>Cài đặt thử nghiệm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Cơ sở an toàn thông tin</dc:title>
  <cp:lastModifiedBy>Hiếu Quang</cp:lastModifiedBy>
  <cp:revision>16</cp:revision>
  <dcterms:modified xsi:type="dcterms:W3CDTF">2021-10-10T15:44:34Z</dcterms:modified>
</cp:coreProperties>
</file>